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95" r:id="rId4"/>
    <p:sldId id="258" r:id="rId5"/>
    <p:sldId id="260" r:id="rId6"/>
    <p:sldId id="317" r:id="rId7"/>
    <p:sldId id="266" r:id="rId8"/>
    <p:sldId id="265" r:id="rId9"/>
    <p:sldId id="275" r:id="rId10"/>
    <p:sldId id="276" r:id="rId11"/>
    <p:sldId id="277" r:id="rId12"/>
    <p:sldId id="268" r:id="rId13"/>
    <p:sldId id="262" r:id="rId14"/>
    <p:sldId id="270" r:id="rId15"/>
    <p:sldId id="278" r:id="rId16"/>
    <p:sldId id="279" r:id="rId17"/>
    <p:sldId id="280" r:id="rId18"/>
    <p:sldId id="267" r:id="rId19"/>
    <p:sldId id="263" r:id="rId20"/>
    <p:sldId id="281" r:id="rId21"/>
    <p:sldId id="284" r:id="rId22"/>
    <p:sldId id="285" r:id="rId23"/>
    <p:sldId id="283" r:id="rId24"/>
    <p:sldId id="287" r:id="rId25"/>
    <p:sldId id="298" r:id="rId26"/>
    <p:sldId id="288" r:id="rId27"/>
    <p:sldId id="296" r:id="rId28"/>
    <p:sldId id="289" r:id="rId29"/>
    <p:sldId id="290" r:id="rId30"/>
    <p:sldId id="291" r:id="rId31"/>
    <p:sldId id="286" r:id="rId32"/>
    <p:sldId id="282" r:id="rId33"/>
    <p:sldId id="293" r:id="rId34"/>
    <p:sldId id="300" r:id="rId35"/>
    <p:sldId id="292" r:id="rId36"/>
    <p:sldId id="273"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2FF47D-1B56-4957-BA7F-335E24057528}" v="66" dt="2025-01-22T22:18:20.1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88913" autoAdjust="0"/>
  </p:normalViewPr>
  <p:slideViewPr>
    <p:cSldViewPr snapToGrid="0">
      <p:cViewPr varScale="1">
        <p:scale>
          <a:sx n="96" d="100"/>
          <a:sy n="96" d="100"/>
        </p:scale>
        <p:origin x="10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ouard Morena" userId="2e121fa9-f008-4742-97be-48a08069b91e" providerId="ADAL" clId="{802FF47D-1B56-4957-BA7F-335E24057528}"/>
    <pc:docChg chg="undo custSel addSld delSld modSld sldOrd">
      <pc:chgData name="Edouard Morena" userId="2e121fa9-f008-4742-97be-48a08069b91e" providerId="ADAL" clId="{802FF47D-1B56-4957-BA7F-335E24057528}" dt="2025-01-23T15:15:40.104" v="6387" actId="2696"/>
      <pc:docMkLst>
        <pc:docMk/>
      </pc:docMkLst>
      <pc:sldChg chg="delSp modSp mod setBg">
        <pc:chgData name="Edouard Morena" userId="2e121fa9-f008-4742-97be-48a08069b91e" providerId="ADAL" clId="{802FF47D-1B56-4957-BA7F-335E24057528}" dt="2025-01-22T15:20:52.149" v="1779" actId="14100"/>
        <pc:sldMkLst>
          <pc:docMk/>
          <pc:sldMk cId="989059344" sldId="256"/>
        </pc:sldMkLst>
        <pc:spChg chg="mod">
          <ac:chgData name="Edouard Morena" userId="2e121fa9-f008-4742-97be-48a08069b91e" providerId="ADAL" clId="{802FF47D-1B56-4957-BA7F-335E24057528}" dt="2025-01-22T15:20:52.149" v="1779" actId="14100"/>
          <ac:spMkLst>
            <pc:docMk/>
            <pc:sldMk cId="989059344" sldId="256"/>
            <ac:spMk id="2" creationId="{28A4B7D5-3B08-EA48-DAE6-00181909BC61}"/>
          </ac:spMkLst>
        </pc:spChg>
        <pc:spChg chg="del">
          <ac:chgData name="Edouard Morena" userId="2e121fa9-f008-4742-97be-48a08069b91e" providerId="ADAL" clId="{802FF47D-1B56-4957-BA7F-335E24057528}" dt="2025-01-22T15:20:48.670" v="1778" actId="478"/>
          <ac:spMkLst>
            <pc:docMk/>
            <pc:sldMk cId="989059344" sldId="256"/>
            <ac:spMk id="3" creationId="{F6A680E1-17B9-1363-3A32-6B8883B802E4}"/>
          </ac:spMkLst>
        </pc:spChg>
      </pc:sldChg>
      <pc:sldChg chg="addSp delSp modSp mod setBg">
        <pc:chgData name="Edouard Morena" userId="2e121fa9-f008-4742-97be-48a08069b91e" providerId="ADAL" clId="{802FF47D-1B56-4957-BA7F-335E24057528}" dt="2025-01-22T14:17:19.111" v="11" actId="27614"/>
        <pc:sldMkLst>
          <pc:docMk/>
          <pc:sldMk cId="1539556315" sldId="257"/>
        </pc:sldMkLst>
        <pc:spChg chg="mod">
          <ac:chgData name="Edouard Morena" userId="2e121fa9-f008-4742-97be-48a08069b91e" providerId="ADAL" clId="{802FF47D-1B56-4957-BA7F-335E24057528}" dt="2025-01-22T14:17:09.506" v="10" actId="26606"/>
          <ac:spMkLst>
            <pc:docMk/>
            <pc:sldMk cId="1539556315" sldId="257"/>
            <ac:spMk id="2" creationId="{BA0E65BF-E9D4-0E01-B638-5FE87F734678}"/>
          </ac:spMkLst>
        </pc:spChg>
        <pc:spChg chg="mod ord">
          <ac:chgData name="Edouard Morena" userId="2e121fa9-f008-4742-97be-48a08069b91e" providerId="ADAL" clId="{802FF47D-1B56-4957-BA7F-335E24057528}" dt="2025-01-22T14:17:09.506" v="10" actId="26606"/>
          <ac:spMkLst>
            <pc:docMk/>
            <pc:sldMk cId="1539556315" sldId="257"/>
            <ac:spMk id="3" creationId="{6019CCFE-B946-730F-6043-A9487F056CF4}"/>
          </ac:spMkLst>
        </pc:spChg>
        <pc:spChg chg="add del">
          <ac:chgData name="Edouard Morena" userId="2e121fa9-f008-4742-97be-48a08069b91e" providerId="ADAL" clId="{802FF47D-1B56-4957-BA7F-335E24057528}" dt="2025-01-22T14:16:59.069" v="5" actId="26606"/>
          <ac:spMkLst>
            <pc:docMk/>
            <pc:sldMk cId="1539556315" sldId="257"/>
            <ac:spMk id="1033" creationId="{E8A8EAB8-D2FF-444D-B34B-7D32F106AD0E}"/>
          </ac:spMkLst>
        </pc:spChg>
        <pc:spChg chg="add del">
          <ac:chgData name="Edouard Morena" userId="2e121fa9-f008-4742-97be-48a08069b91e" providerId="ADAL" clId="{802FF47D-1B56-4957-BA7F-335E24057528}" dt="2025-01-22T14:16:59.069" v="5" actId="26606"/>
          <ac:spMkLst>
            <pc:docMk/>
            <pc:sldMk cId="1539556315" sldId="257"/>
            <ac:spMk id="1035" creationId="{9DD005C1-8C51-42D6-9BEE-B9B83849743D}"/>
          </ac:spMkLst>
        </pc:spChg>
        <pc:spChg chg="add del">
          <ac:chgData name="Edouard Morena" userId="2e121fa9-f008-4742-97be-48a08069b91e" providerId="ADAL" clId="{802FF47D-1B56-4957-BA7F-335E24057528}" dt="2025-01-22T14:16:59.069" v="5" actId="26606"/>
          <ac:spMkLst>
            <pc:docMk/>
            <pc:sldMk cId="1539556315" sldId="257"/>
            <ac:spMk id="1037" creationId="{C61F2F60-14E3-4196-B7CE-175E46F04481}"/>
          </ac:spMkLst>
        </pc:spChg>
        <pc:spChg chg="add del">
          <ac:chgData name="Edouard Morena" userId="2e121fa9-f008-4742-97be-48a08069b91e" providerId="ADAL" clId="{802FF47D-1B56-4957-BA7F-335E24057528}" dt="2025-01-22T14:17:03.751" v="7" actId="26606"/>
          <ac:spMkLst>
            <pc:docMk/>
            <pc:sldMk cId="1539556315" sldId="257"/>
            <ac:spMk id="1039" creationId="{649C91A9-84E7-4BF0-9026-62F01380D853}"/>
          </ac:spMkLst>
        </pc:spChg>
        <pc:spChg chg="add del">
          <ac:chgData name="Edouard Morena" userId="2e121fa9-f008-4742-97be-48a08069b91e" providerId="ADAL" clId="{802FF47D-1B56-4957-BA7F-335E24057528}" dt="2025-01-22T14:17:03.751" v="7" actId="26606"/>
          <ac:spMkLst>
            <pc:docMk/>
            <pc:sldMk cId="1539556315" sldId="257"/>
            <ac:spMk id="1040" creationId="{9B47378D-AD27-45D0-8C1C-5B1098DCC068}"/>
          </ac:spMkLst>
        </pc:spChg>
        <pc:spChg chg="add del">
          <ac:chgData name="Edouard Morena" userId="2e121fa9-f008-4742-97be-48a08069b91e" providerId="ADAL" clId="{802FF47D-1B56-4957-BA7F-335E24057528}" dt="2025-01-22T14:17:09.491" v="9" actId="26606"/>
          <ac:spMkLst>
            <pc:docMk/>
            <pc:sldMk cId="1539556315" sldId="257"/>
            <ac:spMk id="1041" creationId="{E3020543-B24B-4EC4-8FFC-8DD88EEA91A8}"/>
          </ac:spMkLst>
        </pc:spChg>
        <pc:spChg chg="add del">
          <ac:chgData name="Edouard Morena" userId="2e121fa9-f008-4742-97be-48a08069b91e" providerId="ADAL" clId="{802FF47D-1B56-4957-BA7F-335E24057528}" dt="2025-01-22T14:17:09.491" v="9" actId="26606"/>
          <ac:spMkLst>
            <pc:docMk/>
            <pc:sldMk cId="1539556315" sldId="257"/>
            <ac:spMk id="1042" creationId="{327D73B4-9F5C-4A64-A179-51B9500CB8B5}"/>
          </ac:spMkLst>
        </pc:spChg>
        <pc:spChg chg="add del">
          <ac:chgData name="Edouard Morena" userId="2e121fa9-f008-4742-97be-48a08069b91e" providerId="ADAL" clId="{802FF47D-1B56-4957-BA7F-335E24057528}" dt="2025-01-22T14:17:09.491" v="9" actId="26606"/>
          <ac:spMkLst>
            <pc:docMk/>
            <pc:sldMk cId="1539556315" sldId="257"/>
            <ac:spMk id="1044" creationId="{C1F06963-6374-4B48-844F-071A9BAAAE02}"/>
          </ac:spMkLst>
        </pc:spChg>
        <pc:spChg chg="add del">
          <ac:chgData name="Edouard Morena" userId="2e121fa9-f008-4742-97be-48a08069b91e" providerId="ADAL" clId="{802FF47D-1B56-4957-BA7F-335E24057528}" dt="2025-01-22T14:17:09.491" v="9" actId="26606"/>
          <ac:spMkLst>
            <pc:docMk/>
            <pc:sldMk cId="1539556315" sldId="257"/>
            <ac:spMk id="1045" creationId="{6CB927A4-E432-4310-9CD5-E89FF5063179}"/>
          </ac:spMkLst>
        </pc:spChg>
        <pc:spChg chg="add del">
          <ac:chgData name="Edouard Morena" userId="2e121fa9-f008-4742-97be-48a08069b91e" providerId="ADAL" clId="{802FF47D-1B56-4957-BA7F-335E24057528}" dt="2025-01-22T14:17:09.491" v="9" actId="26606"/>
          <ac:spMkLst>
            <pc:docMk/>
            <pc:sldMk cId="1539556315" sldId="257"/>
            <ac:spMk id="1046" creationId="{1453BF6C-B012-48B7-B4E8-6D7AC7C27D02}"/>
          </ac:spMkLst>
        </pc:spChg>
        <pc:spChg chg="add">
          <ac:chgData name="Edouard Morena" userId="2e121fa9-f008-4742-97be-48a08069b91e" providerId="ADAL" clId="{802FF47D-1B56-4957-BA7F-335E24057528}" dt="2025-01-22T14:17:09.506" v="10" actId="26606"/>
          <ac:spMkLst>
            <pc:docMk/>
            <pc:sldMk cId="1539556315" sldId="257"/>
            <ac:spMk id="1048" creationId="{5AA03EDC-7067-4DFF-B672-541D016AAAB8}"/>
          </ac:spMkLst>
        </pc:spChg>
        <pc:spChg chg="add">
          <ac:chgData name="Edouard Morena" userId="2e121fa9-f008-4742-97be-48a08069b91e" providerId="ADAL" clId="{802FF47D-1B56-4957-BA7F-335E24057528}" dt="2025-01-22T14:17:09.506" v="10" actId="26606"/>
          <ac:spMkLst>
            <pc:docMk/>
            <pc:sldMk cId="1539556315" sldId="257"/>
            <ac:spMk id="1049" creationId="{0EBF3E39-B0BE-496A-8604-9007470FFA3A}"/>
          </ac:spMkLst>
        </pc:spChg>
        <pc:picChg chg="add del">
          <ac:chgData name="Edouard Morena" userId="2e121fa9-f008-4742-97be-48a08069b91e" providerId="ADAL" clId="{802FF47D-1B56-4957-BA7F-335E24057528}" dt="2025-01-22T14:15:20.815" v="2" actId="478"/>
          <ac:picMkLst>
            <pc:docMk/>
            <pc:sldMk cId="1539556315" sldId="257"/>
            <ac:picMk id="1026" creationId="{494B7005-EB1C-5856-0B40-9D30DEC27425}"/>
          </ac:picMkLst>
        </pc:picChg>
        <pc:picChg chg="add mod">
          <ac:chgData name="Edouard Morena" userId="2e121fa9-f008-4742-97be-48a08069b91e" providerId="ADAL" clId="{802FF47D-1B56-4957-BA7F-335E24057528}" dt="2025-01-22T14:17:19.111" v="11" actId="27614"/>
          <ac:picMkLst>
            <pc:docMk/>
            <pc:sldMk cId="1539556315" sldId="257"/>
            <ac:picMk id="1028" creationId="{3F907A9F-0B05-B8B1-8399-E254E666E913}"/>
          </ac:picMkLst>
        </pc:picChg>
        <pc:cxnChg chg="add del">
          <ac:chgData name="Edouard Morena" userId="2e121fa9-f008-4742-97be-48a08069b91e" providerId="ADAL" clId="{802FF47D-1B56-4957-BA7F-335E24057528}" dt="2025-01-22T14:17:09.491" v="9" actId="26606"/>
          <ac:cxnSpMkLst>
            <pc:docMk/>
            <pc:sldMk cId="1539556315" sldId="257"/>
            <ac:cxnSpMk id="1043" creationId="{C49DA8F6-BCC1-4447-B54C-57856834B94B}"/>
          </ac:cxnSpMkLst>
        </pc:cxnChg>
      </pc:sldChg>
      <pc:sldChg chg="addSp delSp modSp new mod setBg">
        <pc:chgData name="Edouard Morena" userId="2e121fa9-f008-4742-97be-48a08069b91e" providerId="ADAL" clId="{802FF47D-1B56-4957-BA7F-335E24057528}" dt="2025-01-22T18:08:36.061" v="3088" actId="2711"/>
        <pc:sldMkLst>
          <pc:docMk/>
          <pc:sldMk cId="2132514761" sldId="258"/>
        </pc:sldMkLst>
        <pc:spChg chg="mod">
          <ac:chgData name="Edouard Morena" userId="2e121fa9-f008-4742-97be-48a08069b91e" providerId="ADAL" clId="{802FF47D-1B56-4957-BA7F-335E24057528}" dt="2025-01-22T14:21:39.343" v="55" actId="26606"/>
          <ac:spMkLst>
            <pc:docMk/>
            <pc:sldMk cId="2132514761" sldId="258"/>
            <ac:spMk id="2" creationId="{123FBF32-D1CB-78F2-2B96-FBB2EE0264E7}"/>
          </ac:spMkLst>
        </pc:spChg>
        <pc:spChg chg="add del mod">
          <ac:chgData name="Edouard Morena" userId="2e121fa9-f008-4742-97be-48a08069b91e" providerId="ADAL" clId="{802FF47D-1B56-4957-BA7F-335E24057528}" dt="2025-01-22T18:08:36.061" v="3088" actId="2711"/>
          <ac:spMkLst>
            <pc:docMk/>
            <pc:sldMk cId="2132514761" sldId="258"/>
            <ac:spMk id="3" creationId="{224358D2-F814-8E59-6506-2223C9F47F7A}"/>
          </ac:spMkLst>
        </pc:spChg>
        <pc:spChg chg="add del">
          <ac:chgData name="Edouard Morena" userId="2e121fa9-f008-4742-97be-48a08069b91e" providerId="ADAL" clId="{802FF47D-1B56-4957-BA7F-335E24057528}" dt="2025-01-22T14:22:19.684" v="88" actId="26606"/>
          <ac:spMkLst>
            <pc:docMk/>
            <pc:sldMk cId="2132514761" sldId="258"/>
            <ac:spMk id="2058" creationId="{5AA03EDC-7067-4DFF-B672-541D016AAAB8}"/>
          </ac:spMkLst>
        </pc:spChg>
        <pc:spChg chg="add del">
          <ac:chgData name="Edouard Morena" userId="2e121fa9-f008-4742-97be-48a08069b91e" providerId="ADAL" clId="{802FF47D-1B56-4957-BA7F-335E24057528}" dt="2025-01-22T14:19:39.421" v="28" actId="26606"/>
          <ac:spMkLst>
            <pc:docMk/>
            <pc:sldMk cId="2132514761" sldId="258"/>
            <ac:spMk id="2059" creationId="{3C54F4CE-85F0-46ED-80DA-9518C9251AD1}"/>
          </ac:spMkLst>
        </pc:spChg>
        <pc:spChg chg="add del">
          <ac:chgData name="Edouard Morena" userId="2e121fa9-f008-4742-97be-48a08069b91e" providerId="ADAL" clId="{802FF47D-1B56-4957-BA7F-335E24057528}" dt="2025-01-22T14:19:39.421" v="28" actId="26606"/>
          <ac:spMkLst>
            <pc:docMk/>
            <pc:sldMk cId="2132514761" sldId="258"/>
            <ac:spMk id="2061" creationId="{DADD1FCA-8ACB-4958-81DD-4CDD6D3E1921}"/>
          </ac:spMkLst>
        </pc:spChg>
        <pc:spChg chg="add del">
          <ac:chgData name="Edouard Morena" userId="2e121fa9-f008-4742-97be-48a08069b91e" providerId="ADAL" clId="{802FF47D-1B56-4957-BA7F-335E24057528}" dt="2025-01-22T14:22:19.684" v="88" actId="26606"/>
          <ac:spMkLst>
            <pc:docMk/>
            <pc:sldMk cId="2132514761" sldId="258"/>
            <ac:spMk id="2063" creationId="{0EBF3E39-B0BE-496A-8604-9007470FFA3A}"/>
          </ac:spMkLst>
        </pc:spChg>
        <pc:spChg chg="add">
          <ac:chgData name="Edouard Morena" userId="2e121fa9-f008-4742-97be-48a08069b91e" providerId="ADAL" clId="{802FF47D-1B56-4957-BA7F-335E24057528}" dt="2025-01-22T14:22:19.684" v="88" actId="26606"/>
          <ac:spMkLst>
            <pc:docMk/>
            <pc:sldMk cId="2132514761" sldId="258"/>
            <ac:spMk id="2068" creationId="{5AA03EDC-7067-4DFF-B672-541D016AAAB8}"/>
          </ac:spMkLst>
        </pc:spChg>
        <pc:spChg chg="add">
          <ac:chgData name="Edouard Morena" userId="2e121fa9-f008-4742-97be-48a08069b91e" providerId="ADAL" clId="{802FF47D-1B56-4957-BA7F-335E24057528}" dt="2025-01-22T14:22:19.684" v="88" actId="26606"/>
          <ac:spMkLst>
            <pc:docMk/>
            <pc:sldMk cId="2132514761" sldId="258"/>
            <ac:spMk id="2070" creationId="{0EBF3E39-B0BE-496A-8604-9007470FFA3A}"/>
          </ac:spMkLst>
        </pc:spChg>
        <pc:picChg chg="add del">
          <ac:chgData name="Edouard Morena" userId="2e121fa9-f008-4742-97be-48a08069b91e" providerId="ADAL" clId="{802FF47D-1B56-4957-BA7F-335E24057528}" dt="2025-01-22T14:19:26.205" v="23" actId="478"/>
          <ac:picMkLst>
            <pc:docMk/>
            <pc:sldMk cId="2132514761" sldId="258"/>
            <ac:picMk id="2050" creationId="{FF373895-7122-59A0-63DE-16E174C9FC6A}"/>
          </ac:picMkLst>
        </pc:picChg>
        <pc:picChg chg="add del">
          <ac:chgData name="Edouard Morena" userId="2e121fa9-f008-4742-97be-48a08069b91e" providerId="ADAL" clId="{802FF47D-1B56-4957-BA7F-335E24057528}" dt="2025-01-22T14:19:33.525" v="25" actId="478"/>
          <ac:picMkLst>
            <pc:docMk/>
            <pc:sldMk cId="2132514761" sldId="258"/>
            <ac:picMk id="2052" creationId="{EF4A11B6-5C3D-3160-A76F-3CC04580A441}"/>
          </ac:picMkLst>
        </pc:picChg>
        <pc:picChg chg="add del mod">
          <ac:chgData name="Edouard Morena" userId="2e121fa9-f008-4742-97be-48a08069b91e" providerId="ADAL" clId="{802FF47D-1B56-4957-BA7F-335E24057528}" dt="2025-01-22T14:19:43.695" v="29" actId="478"/>
          <ac:picMkLst>
            <pc:docMk/>
            <pc:sldMk cId="2132514761" sldId="258"/>
            <ac:picMk id="2054" creationId="{125E2744-0A3C-40AA-621F-9A3204722868}"/>
          </ac:picMkLst>
        </pc:picChg>
        <pc:picChg chg="add mod">
          <ac:chgData name="Edouard Morena" userId="2e121fa9-f008-4742-97be-48a08069b91e" providerId="ADAL" clId="{802FF47D-1B56-4957-BA7F-335E24057528}" dt="2025-01-22T14:22:24.592" v="89" actId="27614"/>
          <ac:picMkLst>
            <pc:docMk/>
            <pc:sldMk cId="2132514761" sldId="258"/>
            <ac:picMk id="2056" creationId="{CEA01960-911E-09AD-5FA8-A2BCDF9E56FF}"/>
          </ac:picMkLst>
        </pc:picChg>
      </pc:sldChg>
      <pc:sldChg chg="modSp new del mod">
        <pc:chgData name="Edouard Morena" userId="2e121fa9-f008-4742-97be-48a08069b91e" providerId="ADAL" clId="{802FF47D-1B56-4957-BA7F-335E24057528}" dt="2025-01-22T14:49:02.363" v="692" actId="47"/>
        <pc:sldMkLst>
          <pc:docMk/>
          <pc:sldMk cId="832404793" sldId="259"/>
        </pc:sldMkLst>
        <pc:spChg chg="mod">
          <ac:chgData name="Edouard Morena" userId="2e121fa9-f008-4742-97be-48a08069b91e" providerId="ADAL" clId="{802FF47D-1B56-4957-BA7F-335E24057528}" dt="2025-01-22T14:45:28.357" v="688" actId="20577"/>
          <ac:spMkLst>
            <pc:docMk/>
            <pc:sldMk cId="832404793" sldId="259"/>
            <ac:spMk id="2" creationId="{9BE348B5-7836-5E76-6E58-494020DA583D}"/>
          </ac:spMkLst>
        </pc:spChg>
      </pc:sldChg>
      <pc:sldChg chg="delSp modSp new mod ord setBg">
        <pc:chgData name="Edouard Morena" userId="2e121fa9-f008-4742-97be-48a08069b91e" providerId="ADAL" clId="{802FF47D-1B56-4957-BA7F-335E24057528}" dt="2025-01-22T15:20:11.999" v="1774" actId="207"/>
        <pc:sldMkLst>
          <pc:docMk/>
          <pc:sldMk cId="3584567219" sldId="260"/>
        </pc:sldMkLst>
        <pc:spChg chg="mod">
          <ac:chgData name="Edouard Morena" userId="2e121fa9-f008-4742-97be-48a08069b91e" providerId="ADAL" clId="{802FF47D-1B56-4957-BA7F-335E24057528}" dt="2025-01-22T15:20:11.999" v="1774" actId="207"/>
          <ac:spMkLst>
            <pc:docMk/>
            <pc:sldMk cId="3584567219" sldId="260"/>
            <ac:spMk id="2" creationId="{3DB7354D-997A-6BF4-2B31-C1FCBE3A7B4F}"/>
          </ac:spMkLst>
        </pc:spChg>
        <pc:spChg chg="del">
          <ac:chgData name="Edouard Morena" userId="2e121fa9-f008-4742-97be-48a08069b91e" providerId="ADAL" clId="{802FF47D-1B56-4957-BA7F-335E24057528}" dt="2025-01-22T14:44:34.047" v="675" actId="478"/>
          <ac:spMkLst>
            <pc:docMk/>
            <pc:sldMk cId="3584567219" sldId="260"/>
            <ac:spMk id="3" creationId="{779A8F49-35B0-460F-AB96-4F379E334397}"/>
          </ac:spMkLst>
        </pc:spChg>
      </pc:sldChg>
      <pc:sldChg chg="new del">
        <pc:chgData name="Edouard Morena" userId="2e121fa9-f008-4742-97be-48a08069b91e" providerId="ADAL" clId="{802FF47D-1B56-4957-BA7F-335E24057528}" dt="2025-01-22T14:49:01.328" v="691" actId="47"/>
        <pc:sldMkLst>
          <pc:docMk/>
          <pc:sldMk cId="300103612" sldId="261"/>
        </pc:sldMkLst>
      </pc:sldChg>
      <pc:sldChg chg="delSp add del setBg delDesignElem">
        <pc:chgData name="Edouard Morena" userId="2e121fa9-f008-4742-97be-48a08069b91e" providerId="ADAL" clId="{802FF47D-1B56-4957-BA7F-335E24057528}" dt="2025-01-23T15:15:40.104" v="6387" actId="2696"/>
        <pc:sldMkLst>
          <pc:docMk/>
          <pc:sldMk cId="951839479" sldId="261"/>
        </pc:sldMkLst>
        <pc:spChg chg="del">
          <ac:chgData name="Edouard Morena" userId="2e121fa9-f008-4742-97be-48a08069b91e" providerId="ADAL" clId="{802FF47D-1B56-4957-BA7F-335E24057528}" dt="2025-01-22T22:18:20.096" v="6375"/>
          <ac:spMkLst>
            <pc:docMk/>
            <pc:sldMk cId="951839479" sldId="261"/>
            <ac:spMk id="6" creationId="{04812C46-200A-4DEB-A05E-3ED6C68C2387}"/>
          </ac:spMkLst>
        </pc:spChg>
        <pc:spChg chg="del">
          <ac:chgData name="Edouard Morena" userId="2e121fa9-f008-4742-97be-48a08069b91e" providerId="ADAL" clId="{802FF47D-1B56-4957-BA7F-335E24057528}" dt="2025-01-22T22:18:20.096" v="6375"/>
          <ac:spMkLst>
            <pc:docMk/>
            <pc:sldMk cId="951839479" sldId="261"/>
            <ac:spMk id="7" creationId="{D1EA859B-E555-4109-94F3-6700E046E008}"/>
          </ac:spMkLst>
        </pc:spChg>
      </pc:sldChg>
      <pc:sldChg chg="addSp modSp new mod modNotesTx">
        <pc:chgData name="Edouard Morena" userId="2e121fa9-f008-4742-97be-48a08069b91e" providerId="ADAL" clId="{802FF47D-1B56-4957-BA7F-335E24057528}" dt="2025-01-22T15:22:42.415" v="1858" actId="255"/>
        <pc:sldMkLst>
          <pc:docMk/>
          <pc:sldMk cId="3952036580" sldId="262"/>
        </pc:sldMkLst>
        <pc:spChg chg="add mod">
          <ac:chgData name="Edouard Morena" userId="2e121fa9-f008-4742-97be-48a08069b91e" providerId="ADAL" clId="{802FF47D-1B56-4957-BA7F-335E24057528}" dt="2025-01-22T15:22:42.415" v="1858" actId="255"/>
          <ac:spMkLst>
            <pc:docMk/>
            <pc:sldMk cId="3952036580" sldId="262"/>
            <ac:spMk id="4" creationId="{0A552A87-0E63-4998-C301-9CDC2B119D86}"/>
          </ac:spMkLst>
        </pc:spChg>
        <pc:picChg chg="add mod">
          <ac:chgData name="Edouard Morena" userId="2e121fa9-f008-4742-97be-48a08069b91e" providerId="ADAL" clId="{802FF47D-1B56-4957-BA7F-335E24057528}" dt="2025-01-22T14:48:55.848" v="690"/>
          <ac:picMkLst>
            <pc:docMk/>
            <pc:sldMk cId="3952036580" sldId="262"/>
            <ac:picMk id="2" creationId="{9861E35C-2D40-B568-8367-507DE40A0B2F}"/>
          </ac:picMkLst>
        </pc:picChg>
      </pc:sldChg>
      <pc:sldChg chg="addSp modSp new add del mod ord modNotesTx">
        <pc:chgData name="Edouard Morena" userId="2e121fa9-f008-4742-97be-48a08069b91e" providerId="ADAL" clId="{802FF47D-1B56-4957-BA7F-335E24057528}" dt="2025-01-22T15:26:39.618" v="2138" actId="20577"/>
        <pc:sldMkLst>
          <pc:docMk/>
          <pc:sldMk cId="3830149836" sldId="263"/>
        </pc:sldMkLst>
        <pc:spChg chg="add mod">
          <ac:chgData name="Edouard Morena" userId="2e121fa9-f008-4742-97be-48a08069b91e" providerId="ADAL" clId="{802FF47D-1B56-4957-BA7F-335E24057528}" dt="2025-01-22T15:22:07.125" v="1839" actId="122"/>
          <ac:spMkLst>
            <pc:docMk/>
            <pc:sldMk cId="3830149836" sldId="263"/>
            <ac:spMk id="3" creationId="{AD003F10-252E-CAC2-6AA4-1C4716FF7FA8}"/>
          </ac:spMkLst>
        </pc:spChg>
        <pc:picChg chg="add mod">
          <ac:chgData name="Edouard Morena" userId="2e121fa9-f008-4742-97be-48a08069b91e" providerId="ADAL" clId="{802FF47D-1B56-4957-BA7F-335E24057528}" dt="2025-01-22T14:51:20.815" v="697" actId="1076"/>
          <ac:picMkLst>
            <pc:docMk/>
            <pc:sldMk cId="3830149836" sldId="263"/>
            <ac:picMk id="2" creationId="{28033EF8-40AD-A8DC-A6EC-8ABB51BEE8F8}"/>
          </ac:picMkLst>
        </pc:picChg>
      </pc:sldChg>
      <pc:sldChg chg="modSp new del mod modNotesTx">
        <pc:chgData name="Edouard Morena" userId="2e121fa9-f008-4742-97be-48a08069b91e" providerId="ADAL" clId="{802FF47D-1B56-4957-BA7F-335E24057528}" dt="2025-01-22T15:08:38.444" v="1295" actId="47"/>
        <pc:sldMkLst>
          <pc:docMk/>
          <pc:sldMk cId="735294238" sldId="264"/>
        </pc:sldMkLst>
        <pc:spChg chg="mod">
          <ac:chgData name="Edouard Morena" userId="2e121fa9-f008-4742-97be-48a08069b91e" providerId="ADAL" clId="{802FF47D-1B56-4957-BA7F-335E24057528}" dt="2025-01-22T15:07:54.463" v="1229" actId="20577"/>
          <ac:spMkLst>
            <pc:docMk/>
            <pc:sldMk cId="735294238" sldId="264"/>
            <ac:spMk id="2" creationId="{4C7E8496-C5D9-52FF-4833-865C2586E02E}"/>
          </ac:spMkLst>
        </pc:spChg>
        <pc:spChg chg="mod">
          <ac:chgData name="Edouard Morena" userId="2e121fa9-f008-4742-97be-48a08069b91e" providerId="ADAL" clId="{802FF47D-1B56-4957-BA7F-335E24057528}" dt="2025-01-22T15:02:14.100" v="890" actId="5793"/>
          <ac:spMkLst>
            <pc:docMk/>
            <pc:sldMk cId="735294238" sldId="264"/>
            <ac:spMk id="3" creationId="{79C5D1BA-3346-84C0-AA1D-7BC16774E578}"/>
          </ac:spMkLst>
        </pc:spChg>
      </pc:sldChg>
      <pc:sldChg chg="addSp modSp new mod ord setBg modAnim modNotesTx">
        <pc:chgData name="Edouard Morena" userId="2e121fa9-f008-4742-97be-48a08069b91e" providerId="ADAL" clId="{802FF47D-1B56-4957-BA7F-335E24057528}" dt="2025-01-22T17:24:07.379" v="2295" actId="26606"/>
        <pc:sldMkLst>
          <pc:docMk/>
          <pc:sldMk cId="1079253430" sldId="265"/>
        </pc:sldMkLst>
        <pc:picChg chg="add mod">
          <ac:chgData name="Edouard Morena" userId="2e121fa9-f008-4742-97be-48a08069b91e" providerId="ADAL" clId="{802FF47D-1B56-4957-BA7F-335E24057528}" dt="2025-01-22T17:24:07.379" v="2295" actId="26606"/>
          <ac:picMkLst>
            <pc:docMk/>
            <pc:sldMk cId="1079253430" sldId="265"/>
            <ac:picMk id="2" creationId="{EB31536B-CEB9-2A3A-9475-DB3F6ECABC06}"/>
          </ac:picMkLst>
        </pc:picChg>
      </pc:sldChg>
      <pc:sldChg chg="delSp modSp new mod ord setBg">
        <pc:chgData name="Edouard Morena" userId="2e121fa9-f008-4742-97be-48a08069b91e" providerId="ADAL" clId="{802FF47D-1B56-4957-BA7F-335E24057528}" dt="2025-01-22T15:19:54.410" v="1771" actId="207"/>
        <pc:sldMkLst>
          <pc:docMk/>
          <pc:sldMk cId="4048866511" sldId="266"/>
        </pc:sldMkLst>
        <pc:spChg chg="mod">
          <ac:chgData name="Edouard Morena" userId="2e121fa9-f008-4742-97be-48a08069b91e" providerId="ADAL" clId="{802FF47D-1B56-4957-BA7F-335E24057528}" dt="2025-01-22T15:19:54.410" v="1771" actId="207"/>
          <ac:spMkLst>
            <pc:docMk/>
            <pc:sldMk cId="4048866511" sldId="266"/>
            <ac:spMk id="2" creationId="{1119DCB5-8325-E530-DEB8-B00739100500}"/>
          </ac:spMkLst>
        </pc:spChg>
        <pc:spChg chg="del">
          <ac:chgData name="Edouard Morena" userId="2e121fa9-f008-4742-97be-48a08069b91e" providerId="ADAL" clId="{802FF47D-1B56-4957-BA7F-335E24057528}" dt="2025-01-22T15:05:26.908" v="1173" actId="478"/>
          <ac:spMkLst>
            <pc:docMk/>
            <pc:sldMk cId="4048866511" sldId="266"/>
            <ac:spMk id="3" creationId="{84ECCDE8-52A6-5E5A-AB5A-05351752879F}"/>
          </ac:spMkLst>
        </pc:spChg>
      </pc:sldChg>
      <pc:sldChg chg="delSp modSp new add del mod ord setBg modNotesTx">
        <pc:chgData name="Edouard Morena" userId="2e121fa9-f008-4742-97be-48a08069b91e" providerId="ADAL" clId="{802FF47D-1B56-4957-BA7F-335E24057528}" dt="2025-01-22T18:07:19.185" v="3086" actId="2711"/>
        <pc:sldMkLst>
          <pc:docMk/>
          <pc:sldMk cId="1541327659" sldId="267"/>
        </pc:sldMkLst>
        <pc:spChg chg="mod">
          <ac:chgData name="Edouard Morena" userId="2e121fa9-f008-4742-97be-48a08069b91e" providerId="ADAL" clId="{802FF47D-1B56-4957-BA7F-335E24057528}" dt="2025-01-22T18:07:19.185" v="3086" actId="2711"/>
          <ac:spMkLst>
            <pc:docMk/>
            <pc:sldMk cId="1541327659" sldId="267"/>
            <ac:spMk id="2" creationId="{F53278D1-C73B-F94B-F203-E605864705B4}"/>
          </ac:spMkLst>
        </pc:spChg>
        <pc:spChg chg="del">
          <ac:chgData name="Edouard Morena" userId="2e121fa9-f008-4742-97be-48a08069b91e" providerId="ADAL" clId="{802FF47D-1B56-4957-BA7F-335E24057528}" dt="2025-01-22T15:08:33.924" v="1294" actId="478"/>
          <ac:spMkLst>
            <pc:docMk/>
            <pc:sldMk cId="1541327659" sldId="267"/>
            <ac:spMk id="3" creationId="{D30A5A48-10E1-1056-4316-E81D013519C4}"/>
          </ac:spMkLst>
        </pc:spChg>
      </pc:sldChg>
      <pc:sldChg chg="addSp delSp modSp new mod ord modAnim modNotesTx">
        <pc:chgData name="Edouard Morena" userId="2e121fa9-f008-4742-97be-48a08069b91e" providerId="ADAL" clId="{802FF47D-1B56-4957-BA7F-335E24057528}" dt="2025-01-22T17:54:21.814" v="2393" actId="20577"/>
        <pc:sldMkLst>
          <pc:docMk/>
          <pc:sldMk cId="1187541669" sldId="268"/>
        </pc:sldMkLst>
        <pc:spChg chg="add del">
          <ac:chgData name="Edouard Morena" userId="2e121fa9-f008-4742-97be-48a08069b91e" providerId="ADAL" clId="{802FF47D-1B56-4957-BA7F-335E24057528}" dt="2025-01-22T17:25:15.707" v="2297" actId="478"/>
          <ac:spMkLst>
            <pc:docMk/>
            <pc:sldMk cId="1187541669" sldId="268"/>
            <ac:spMk id="3" creationId="{FA070E30-8038-844A-3943-2A2B1B3B23D6}"/>
          </ac:spMkLst>
        </pc:spChg>
        <pc:picChg chg="add mod">
          <ac:chgData name="Edouard Morena" userId="2e121fa9-f008-4742-97be-48a08069b91e" providerId="ADAL" clId="{802FF47D-1B56-4957-BA7F-335E24057528}" dt="2025-01-22T17:25:40.119" v="2298"/>
          <ac:picMkLst>
            <pc:docMk/>
            <pc:sldMk cId="1187541669" sldId="268"/>
            <ac:picMk id="4" creationId="{19435B29-C1F9-6AE3-8AB2-B47B108E7105}"/>
          </ac:picMkLst>
        </pc:picChg>
      </pc:sldChg>
      <pc:sldChg chg="add del">
        <pc:chgData name="Edouard Morena" userId="2e121fa9-f008-4742-97be-48a08069b91e" providerId="ADAL" clId="{802FF47D-1B56-4957-BA7F-335E24057528}" dt="2025-01-23T15:15:40.104" v="6387" actId="2696"/>
        <pc:sldMkLst>
          <pc:docMk/>
          <pc:sldMk cId="2672415811" sldId="269"/>
        </pc:sldMkLst>
      </pc:sldChg>
      <pc:sldChg chg="addSp modSp new del mod ord">
        <pc:chgData name="Edouard Morena" userId="2e121fa9-f008-4742-97be-48a08069b91e" providerId="ADAL" clId="{802FF47D-1B56-4957-BA7F-335E24057528}" dt="2025-01-22T15:15:30.614" v="1478" actId="47"/>
        <pc:sldMkLst>
          <pc:docMk/>
          <pc:sldMk cId="3369581443" sldId="269"/>
        </pc:sldMkLst>
        <pc:spChg chg="mod">
          <ac:chgData name="Edouard Morena" userId="2e121fa9-f008-4742-97be-48a08069b91e" providerId="ADAL" clId="{802FF47D-1B56-4957-BA7F-335E24057528}" dt="2025-01-22T15:11:51.416" v="1440" actId="20577"/>
          <ac:spMkLst>
            <pc:docMk/>
            <pc:sldMk cId="3369581443" sldId="269"/>
            <ac:spMk id="3" creationId="{A61343F8-BFB4-9CDC-8BDC-14CA14BC9880}"/>
          </ac:spMkLst>
        </pc:spChg>
        <pc:picChg chg="add mod">
          <ac:chgData name="Edouard Morena" userId="2e121fa9-f008-4742-97be-48a08069b91e" providerId="ADAL" clId="{802FF47D-1B56-4957-BA7F-335E24057528}" dt="2025-01-22T15:13:04.529" v="1443"/>
          <ac:picMkLst>
            <pc:docMk/>
            <pc:sldMk cId="3369581443" sldId="269"/>
            <ac:picMk id="4" creationId="{FDFC3C04-C20A-D5EF-690C-13847C4882C2}"/>
          </ac:picMkLst>
        </pc:picChg>
      </pc:sldChg>
      <pc:sldChg chg="addSp delSp modSp add mod ord setBg delDesignElem">
        <pc:chgData name="Edouard Morena" userId="2e121fa9-f008-4742-97be-48a08069b91e" providerId="ADAL" clId="{802FF47D-1B56-4957-BA7F-335E24057528}" dt="2025-01-22T15:15:29.493" v="1477"/>
        <pc:sldMkLst>
          <pc:docMk/>
          <pc:sldMk cId="2262591431" sldId="270"/>
        </pc:sldMkLst>
        <pc:spChg chg="mod">
          <ac:chgData name="Edouard Morena" userId="2e121fa9-f008-4742-97be-48a08069b91e" providerId="ADAL" clId="{802FF47D-1B56-4957-BA7F-335E24057528}" dt="2025-01-22T15:15:20.909" v="1475" actId="20577"/>
          <ac:spMkLst>
            <pc:docMk/>
            <pc:sldMk cId="2262591431" sldId="270"/>
            <ac:spMk id="2" creationId="{DBA5C88E-4F67-DCA1-E44C-A7AC78419272}"/>
          </ac:spMkLst>
        </pc:spChg>
        <pc:spChg chg="mod">
          <ac:chgData name="Edouard Morena" userId="2e121fa9-f008-4742-97be-48a08069b91e" providerId="ADAL" clId="{802FF47D-1B56-4957-BA7F-335E24057528}" dt="2025-01-22T15:15:14.874" v="1468" actId="20577"/>
          <ac:spMkLst>
            <pc:docMk/>
            <pc:sldMk cId="2262591431" sldId="270"/>
            <ac:spMk id="3" creationId="{CFB8C449-88C2-01A3-ECD4-E37C51118E00}"/>
          </ac:spMkLst>
        </pc:spChg>
        <pc:spChg chg="add del">
          <ac:chgData name="Edouard Morena" userId="2e121fa9-f008-4742-97be-48a08069b91e" providerId="ADAL" clId="{802FF47D-1B56-4957-BA7F-335E24057528}" dt="2025-01-22T15:14:46.328" v="1452" actId="26606"/>
          <ac:spMkLst>
            <pc:docMk/>
            <pc:sldMk cId="2262591431" sldId="270"/>
            <ac:spMk id="2061" creationId="{5AA03EDC-7067-4DFF-B672-541D016AAAB8}"/>
          </ac:spMkLst>
        </pc:spChg>
        <pc:spChg chg="add del">
          <ac:chgData name="Edouard Morena" userId="2e121fa9-f008-4742-97be-48a08069b91e" providerId="ADAL" clId="{802FF47D-1B56-4957-BA7F-335E24057528}" dt="2025-01-22T15:14:46.328" v="1452" actId="26606"/>
          <ac:spMkLst>
            <pc:docMk/>
            <pc:sldMk cId="2262591431" sldId="270"/>
            <ac:spMk id="2063" creationId="{0EBF3E39-B0BE-496A-8604-9007470FFA3A}"/>
          </ac:spMkLst>
        </pc:spChg>
        <pc:spChg chg="add del">
          <ac:chgData name="Edouard Morena" userId="2e121fa9-f008-4742-97be-48a08069b91e" providerId="ADAL" clId="{802FF47D-1B56-4957-BA7F-335E24057528}" dt="2025-01-22T15:15:05.160" v="1463" actId="26606"/>
          <ac:spMkLst>
            <pc:docMk/>
            <pc:sldMk cId="2262591431" sldId="270"/>
            <ac:spMk id="2065" creationId="{5AA03EDC-7067-4DFF-B672-541D016AAAB8}"/>
          </ac:spMkLst>
        </pc:spChg>
        <pc:spChg chg="add del">
          <ac:chgData name="Edouard Morena" userId="2e121fa9-f008-4742-97be-48a08069b91e" providerId="ADAL" clId="{802FF47D-1B56-4957-BA7F-335E24057528}" dt="2025-01-22T15:15:05.160" v="1463" actId="26606"/>
          <ac:spMkLst>
            <pc:docMk/>
            <pc:sldMk cId="2262591431" sldId="270"/>
            <ac:spMk id="2066" creationId="{0EBF3E39-B0BE-496A-8604-9007470FFA3A}"/>
          </ac:spMkLst>
        </pc:spChg>
        <pc:spChg chg="del">
          <ac:chgData name="Edouard Morena" userId="2e121fa9-f008-4742-97be-48a08069b91e" providerId="ADAL" clId="{802FF47D-1B56-4957-BA7F-335E24057528}" dt="2025-01-22T15:13:43.512" v="1445"/>
          <ac:spMkLst>
            <pc:docMk/>
            <pc:sldMk cId="2262591431" sldId="270"/>
            <ac:spMk id="2068" creationId="{D40528F9-6E5F-7D3F-8769-A73381A50CFF}"/>
          </ac:spMkLst>
        </pc:spChg>
        <pc:spChg chg="del">
          <ac:chgData name="Edouard Morena" userId="2e121fa9-f008-4742-97be-48a08069b91e" providerId="ADAL" clId="{802FF47D-1B56-4957-BA7F-335E24057528}" dt="2025-01-22T15:13:43.512" v="1445"/>
          <ac:spMkLst>
            <pc:docMk/>
            <pc:sldMk cId="2262591431" sldId="270"/>
            <ac:spMk id="2070" creationId="{68B1178A-4092-F3FD-0422-C28BE22DB110}"/>
          </ac:spMkLst>
        </pc:spChg>
        <pc:spChg chg="add">
          <ac:chgData name="Edouard Morena" userId="2e121fa9-f008-4742-97be-48a08069b91e" providerId="ADAL" clId="{802FF47D-1B56-4957-BA7F-335E24057528}" dt="2025-01-22T15:15:05.160" v="1463" actId="26606"/>
          <ac:spMkLst>
            <pc:docMk/>
            <pc:sldMk cId="2262591431" sldId="270"/>
            <ac:spMk id="2071" creationId="{5AA03EDC-7067-4DFF-B672-541D016AAAB8}"/>
          </ac:spMkLst>
        </pc:spChg>
        <pc:spChg chg="add">
          <ac:chgData name="Edouard Morena" userId="2e121fa9-f008-4742-97be-48a08069b91e" providerId="ADAL" clId="{802FF47D-1B56-4957-BA7F-335E24057528}" dt="2025-01-22T15:15:05.160" v="1463" actId="26606"/>
          <ac:spMkLst>
            <pc:docMk/>
            <pc:sldMk cId="2262591431" sldId="270"/>
            <ac:spMk id="2073" creationId="{0EBF3E39-B0BE-496A-8604-9007470FFA3A}"/>
          </ac:spMkLst>
        </pc:spChg>
        <pc:picChg chg="add mod">
          <ac:chgData name="Edouard Morena" userId="2e121fa9-f008-4742-97be-48a08069b91e" providerId="ADAL" clId="{802FF47D-1B56-4957-BA7F-335E24057528}" dt="2025-01-22T15:14:48.716" v="1454" actId="962"/>
          <ac:picMkLst>
            <pc:docMk/>
            <pc:sldMk cId="2262591431" sldId="270"/>
            <ac:picMk id="4" creationId="{9CA660CD-8C61-32FF-BE72-5CCC3DC6FB4A}"/>
          </ac:picMkLst>
        </pc:picChg>
        <pc:picChg chg="del">
          <ac:chgData name="Edouard Morena" userId="2e121fa9-f008-4742-97be-48a08069b91e" providerId="ADAL" clId="{802FF47D-1B56-4957-BA7F-335E24057528}" dt="2025-01-22T15:14:42.824" v="1450" actId="478"/>
          <ac:picMkLst>
            <pc:docMk/>
            <pc:sldMk cId="2262591431" sldId="270"/>
            <ac:picMk id="2056" creationId="{154EBCA8-96B0-F7CE-043B-D675DBACB27B}"/>
          </ac:picMkLst>
        </pc:picChg>
      </pc:sldChg>
      <pc:sldChg chg="modSp new add del mod">
        <pc:chgData name="Edouard Morena" userId="2e121fa9-f008-4742-97be-48a08069b91e" providerId="ADAL" clId="{802FF47D-1B56-4957-BA7F-335E24057528}" dt="2025-01-22T20:00:50.029" v="4345" actId="47"/>
        <pc:sldMkLst>
          <pc:docMk/>
          <pc:sldMk cId="3005261075" sldId="271"/>
        </pc:sldMkLst>
        <pc:spChg chg="mod">
          <ac:chgData name="Edouard Morena" userId="2e121fa9-f008-4742-97be-48a08069b91e" providerId="ADAL" clId="{802FF47D-1B56-4957-BA7F-335E24057528}" dt="2025-01-22T15:30:46.587" v="2213" actId="20577"/>
          <ac:spMkLst>
            <pc:docMk/>
            <pc:sldMk cId="3005261075" sldId="271"/>
            <ac:spMk id="2" creationId="{FA5BD5B8-4387-91A6-E827-23BA8D246879}"/>
          </ac:spMkLst>
        </pc:spChg>
      </pc:sldChg>
      <pc:sldChg chg="new del modNotesTx">
        <pc:chgData name="Edouard Morena" userId="2e121fa9-f008-4742-97be-48a08069b91e" providerId="ADAL" clId="{802FF47D-1B56-4957-BA7F-335E24057528}" dt="2025-01-22T17:59:20.402" v="2416" actId="47"/>
        <pc:sldMkLst>
          <pc:docMk/>
          <pc:sldMk cId="369518823" sldId="272"/>
        </pc:sldMkLst>
      </pc:sldChg>
      <pc:sldChg chg="addSp modSp new mod setBg">
        <pc:chgData name="Edouard Morena" userId="2e121fa9-f008-4742-97be-48a08069b91e" providerId="ADAL" clId="{802FF47D-1B56-4957-BA7F-335E24057528}" dt="2025-01-22T21:45:56.095" v="5530" actId="20577"/>
        <pc:sldMkLst>
          <pc:docMk/>
          <pc:sldMk cId="602750358" sldId="273"/>
        </pc:sldMkLst>
        <pc:spChg chg="mod">
          <ac:chgData name="Edouard Morena" userId="2e121fa9-f008-4742-97be-48a08069b91e" providerId="ADAL" clId="{802FF47D-1B56-4957-BA7F-335E24057528}" dt="2025-01-22T21:45:56.095" v="5530" actId="20577"/>
          <ac:spMkLst>
            <pc:docMk/>
            <pc:sldMk cId="602750358" sldId="273"/>
            <ac:spMk id="2" creationId="{D9012AD9-022D-E9E3-484B-1B07462AB94B}"/>
          </ac:spMkLst>
        </pc:spChg>
        <pc:spChg chg="mod">
          <ac:chgData name="Edouard Morena" userId="2e121fa9-f008-4742-97be-48a08069b91e" providerId="ADAL" clId="{802FF47D-1B56-4957-BA7F-335E24057528}" dt="2025-01-22T21:45:36.895" v="5514" actId="26606"/>
          <ac:spMkLst>
            <pc:docMk/>
            <pc:sldMk cId="602750358" sldId="273"/>
            <ac:spMk id="3" creationId="{D59A5514-71AC-4CE7-1ECA-87CA0C075ABA}"/>
          </ac:spMkLst>
        </pc:spChg>
        <pc:spChg chg="add">
          <ac:chgData name="Edouard Morena" userId="2e121fa9-f008-4742-97be-48a08069b91e" providerId="ADAL" clId="{802FF47D-1B56-4957-BA7F-335E24057528}" dt="2025-01-22T21:45:36.895" v="5514" actId="26606"/>
          <ac:spMkLst>
            <pc:docMk/>
            <pc:sldMk cId="602750358" sldId="273"/>
            <ac:spMk id="6151" creationId="{9B6A81E7-2A43-4366-8431-1FA7A780A2E6}"/>
          </ac:spMkLst>
        </pc:spChg>
        <pc:spChg chg="add">
          <ac:chgData name="Edouard Morena" userId="2e121fa9-f008-4742-97be-48a08069b91e" providerId="ADAL" clId="{802FF47D-1B56-4957-BA7F-335E24057528}" dt="2025-01-22T21:45:36.895" v="5514" actId="26606"/>
          <ac:spMkLst>
            <pc:docMk/>
            <pc:sldMk cId="602750358" sldId="273"/>
            <ac:spMk id="6153" creationId="{D09B7001-6C15-47E8-8C3B-A6EB53C98D3A}"/>
          </ac:spMkLst>
        </pc:spChg>
        <pc:spChg chg="add">
          <ac:chgData name="Edouard Morena" userId="2e121fa9-f008-4742-97be-48a08069b91e" providerId="ADAL" clId="{802FF47D-1B56-4957-BA7F-335E24057528}" dt="2025-01-22T21:45:36.895" v="5514" actId="26606"/>
          <ac:spMkLst>
            <pc:docMk/>
            <pc:sldMk cId="602750358" sldId="273"/>
            <ac:spMk id="6155" creationId="{7D3D7337-C310-4B2B-BE2D-98E9D6EC0DC8}"/>
          </ac:spMkLst>
        </pc:spChg>
        <pc:picChg chg="add mod ord">
          <ac:chgData name="Edouard Morena" userId="2e121fa9-f008-4742-97be-48a08069b91e" providerId="ADAL" clId="{802FF47D-1B56-4957-BA7F-335E24057528}" dt="2025-01-22T21:45:36.895" v="5514" actId="26606"/>
          <ac:picMkLst>
            <pc:docMk/>
            <pc:sldMk cId="602750358" sldId="273"/>
            <ac:picMk id="6146" creationId="{B167539D-1DBE-B025-5640-BD1BBF7FA596}"/>
          </ac:picMkLst>
        </pc:picChg>
      </pc:sldChg>
      <pc:sldChg chg="add del">
        <pc:chgData name="Edouard Morena" userId="2e121fa9-f008-4742-97be-48a08069b91e" providerId="ADAL" clId="{802FF47D-1B56-4957-BA7F-335E24057528}" dt="2025-01-23T15:15:40.104" v="6387" actId="2696"/>
        <pc:sldMkLst>
          <pc:docMk/>
          <pc:sldMk cId="97659862" sldId="274"/>
        </pc:sldMkLst>
      </pc:sldChg>
      <pc:sldChg chg="modSp new del mod ord">
        <pc:chgData name="Edouard Morena" userId="2e121fa9-f008-4742-97be-48a08069b91e" providerId="ADAL" clId="{802FF47D-1B56-4957-BA7F-335E24057528}" dt="2025-01-22T20:00:44.177" v="4344" actId="47"/>
        <pc:sldMkLst>
          <pc:docMk/>
          <pc:sldMk cId="632539742" sldId="274"/>
        </pc:sldMkLst>
        <pc:spChg chg="mod">
          <ac:chgData name="Edouard Morena" userId="2e121fa9-f008-4742-97be-48a08069b91e" providerId="ADAL" clId="{802FF47D-1B56-4957-BA7F-335E24057528}" dt="2025-01-22T15:31:31.491" v="2264" actId="20577"/>
          <ac:spMkLst>
            <pc:docMk/>
            <pc:sldMk cId="632539742" sldId="274"/>
            <ac:spMk id="2" creationId="{B0CDD9BF-F840-6411-65DC-BA6C862B967D}"/>
          </ac:spMkLst>
        </pc:spChg>
        <pc:spChg chg="mod">
          <ac:chgData name="Edouard Morena" userId="2e121fa9-f008-4742-97be-48a08069b91e" providerId="ADAL" clId="{802FF47D-1B56-4957-BA7F-335E24057528}" dt="2025-01-22T15:31:55.380" v="2292" actId="20577"/>
          <ac:spMkLst>
            <pc:docMk/>
            <pc:sldMk cId="632539742" sldId="274"/>
            <ac:spMk id="3" creationId="{717DEA51-18A7-247B-4B25-EE2B9B5E468E}"/>
          </ac:spMkLst>
        </pc:spChg>
      </pc:sldChg>
      <pc:sldChg chg="addSp new mod ord">
        <pc:chgData name="Edouard Morena" userId="2e121fa9-f008-4742-97be-48a08069b91e" providerId="ADAL" clId="{802FF47D-1B56-4957-BA7F-335E24057528}" dt="2025-01-22T17:27:58.399" v="2302"/>
        <pc:sldMkLst>
          <pc:docMk/>
          <pc:sldMk cId="651333921" sldId="275"/>
        </pc:sldMkLst>
        <pc:picChg chg="add">
          <ac:chgData name="Edouard Morena" userId="2e121fa9-f008-4742-97be-48a08069b91e" providerId="ADAL" clId="{802FF47D-1B56-4957-BA7F-335E24057528}" dt="2025-01-22T17:27:40.841" v="2300" actId="22"/>
          <ac:picMkLst>
            <pc:docMk/>
            <pc:sldMk cId="651333921" sldId="275"/>
            <ac:picMk id="3" creationId="{93CB12B1-ED9E-1F00-FC42-FF76ADF484E5}"/>
          </ac:picMkLst>
        </pc:picChg>
      </pc:sldChg>
      <pc:sldChg chg="addSp modSp new mod ord">
        <pc:chgData name="Edouard Morena" userId="2e121fa9-f008-4742-97be-48a08069b91e" providerId="ADAL" clId="{802FF47D-1B56-4957-BA7F-335E24057528}" dt="2025-01-22T18:00:33.908" v="2425"/>
        <pc:sldMkLst>
          <pc:docMk/>
          <pc:sldMk cId="2815329064" sldId="276"/>
        </pc:sldMkLst>
        <pc:spChg chg="add mod">
          <ac:chgData name="Edouard Morena" userId="2e121fa9-f008-4742-97be-48a08069b91e" providerId="ADAL" clId="{802FF47D-1B56-4957-BA7F-335E24057528}" dt="2025-01-22T17:29:15.838" v="2310" actId="1076"/>
          <ac:spMkLst>
            <pc:docMk/>
            <pc:sldMk cId="2815329064" sldId="276"/>
            <ac:spMk id="3" creationId="{0515D3DA-9B0B-0AB9-860E-BFE419070494}"/>
          </ac:spMkLst>
        </pc:spChg>
        <pc:picChg chg="add">
          <ac:chgData name="Edouard Morena" userId="2e121fa9-f008-4742-97be-48a08069b91e" providerId="ADAL" clId="{802FF47D-1B56-4957-BA7F-335E24057528}" dt="2025-01-22T17:28:47.404" v="2304"/>
          <ac:picMkLst>
            <pc:docMk/>
            <pc:sldMk cId="2815329064" sldId="276"/>
            <ac:picMk id="1026" creationId="{74C8581C-A759-409F-5EA8-BFA5D1BBF063}"/>
          </ac:picMkLst>
        </pc:picChg>
      </pc:sldChg>
      <pc:sldChg chg="addSp delSp new">
        <pc:chgData name="Edouard Morena" userId="2e121fa9-f008-4742-97be-48a08069b91e" providerId="ADAL" clId="{802FF47D-1B56-4957-BA7F-335E24057528}" dt="2025-01-22T17:42:06.165" v="2318"/>
        <pc:sldMkLst>
          <pc:docMk/>
          <pc:sldMk cId="504465066" sldId="277"/>
        </pc:sldMkLst>
        <pc:picChg chg="add del">
          <ac:chgData name="Edouard Morena" userId="2e121fa9-f008-4742-97be-48a08069b91e" providerId="ADAL" clId="{802FF47D-1B56-4957-BA7F-335E24057528}" dt="2025-01-22T17:42:02.184" v="2315" actId="478"/>
          <ac:picMkLst>
            <pc:docMk/>
            <pc:sldMk cId="504465066" sldId="277"/>
            <ac:picMk id="2050" creationId="{BB482B0A-2CA7-5967-288E-E512C2CE0E27}"/>
          </ac:picMkLst>
        </pc:picChg>
        <pc:picChg chg="add del">
          <ac:chgData name="Edouard Morena" userId="2e121fa9-f008-4742-97be-48a08069b91e" providerId="ADAL" clId="{802FF47D-1B56-4957-BA7F-335E24057528}" dt="2025-01-22T17:42:05.003" v="2317" actId="478"/>
          <ac:picMkLst>
            <pc:docMk/>
            <pc:sldMk cId="504465066" sldId="277"/>
            <ac:picMk id="2052" creationId="{7E67E80E-DEA0-32A7-F356-56519E6786C2}"/>
          </ac:picMkLst>
        </pc:picChg>
        <pc:picChg chg="add">
          <ac:chgData name="Edouard Morena" userId="2e121fa9-f008-4742-97be-48a08069b91e" providerId="ADAL" clId="{802FF47D-1B56-4957-BA7F-335E24057528}" dt="2025-01-22T17:42:06.165" v="2318"/>
          <ac:picMkLst>
            <pc:docMk/>
            <pc:sldMk cId="504465066" sldId="277"/>
            <ac:picMk id="2054" creationId="{F9F74117-FF15-98D7-12D3-D7229342238B}"/>
          </ac:picMkLst>
        </pc:picChg>
      </pc:sldChg>
      <pc:sldChg chg="new del">
        <pc:chgData name="Edouard Morena" userId="2e121fa9-f008-4742-97be-48a08069b91e" providerId="ADAL" clId="{802FF47D-1B56-4957-BA7F-335E24057528}" dt="2025-01-22T17:36:36.376" v="2312" actId="680"/>
        <pc:sldMkLst>
          <pc:docMk/>
          <pc:sldMk cId="4165946591" sldId="277"/>
        </pc:sldMkLst>
      </pc:sldChg>
      <pc:sldChg chg="addSp modSp new mod ord setBg">
        <pc:chgData name="Edouard Morena" userId="2e121fa9-f008-4742-97be-48a08069b91e" providerId="ADAL" clId="{802FF47D-1B56-4957-BA7F-335E24057528}" dt="2025-01-22T17:57:25.005" v="2412" actId="20577"/>
        <pc:sldMkLst>
          <pc:docMk/>
          <pc:sldMk cId="2167214771" sldId="278"/>
        </pc:sldMkLst>
        <pc:spChg chg="add mod">
          <ac:chgData name="Edouard Morena" userId="2e121fa9-f008-4742-97be-48a08069b91e" providerId="ADAL" clId="{802FF47D-1B56-4957-BA7F-335E24057528}" dt="2025-01-22T17:57:25.005" v="2412" actId="20577"/>
          <ac:spMkLst>
            <pc:docMk/>
            <pc:sldMk cId="2167214771" sldId="278"/>
            <ac:spMk id="2" creationId="{6A4E07AC-D886-E9DA-9C4C-69EBF98A373A}"/>
          </ac:spMkLst>
        </pc:spChg>
        <pc:picChg chg="add mod">
          <ac:chgData name="Edouard Morena" userId="2e121fa9-f008-4742-97be-48a08069b91e" providerId="ADAL" clId="{802FF47D-1B56-4957-BA7F-335E24057528}" dt="2025-01-22T17:56:53.415" v="2398" actId="26606"/>
          <ac:picMkLst>
            <pc:docMk/>
            <pc:sldMk cId="2167214771" sldId="278"/>
            <ac:picMk id="3074" creationId="{C7EA8278-9450-E4FC-29AE-2C570290CBF8}"/>
          </ac:picMkLst>
        </pc:picChg>
      </pc:sldChg>
      <pc:sldChg chg="addSp modSp new mod setBg">
        <pc:chgData name="Edouard Morena" userId="2e121fa9-f008-4742-97be-48a08069b91e" providerId="ADAL" clId="{802FF47D-1B56-4957-BA7F-335E24057528}" dt="2025-01-22T17:59:17.973" v="2415" actId="26606"/>
        <pc:sldMkLst>
          <pc:docMk/>
          <pc:sldMk cId="3769272409" sldId="279"/>
        </pc:sldMkLst>
        <pc:picChg chg="add mod">
          <ac:chgData name="Edouard Morena" userId="2e121fa9-f008-4742-97be-48a08069b91e" providerId="ADAL" clId="{802FF47D-1B56-4957-BA7F-335E24057528}" dt="2025-01-22T17:59:17.973" v="2415" actId="26606"/>
          <ac:picMkLst>
            <pc:docMk/>
            <pc:sldMk cId="3769272409" sldId="279"/>
            <ac:picMk id="3" creationId="{8C4E8CCD-720B-0882-C9DE-CD08E61C814E}"/>
          </ac:picMkLst>
        </pc:picChg>
      </pc:sldChg>
      <pc:sldChg chg="addSp delSp modSp new mod setBg">
        <pc:chgData name="Edouard Morena" userId="2e121fa9-f008-4742-97be-48a08069b91e" providerId="ADAL" clId="{802FF47D-1B56-4957-BA7F-335E24057528}" dt="2025-01-22T18:00:06.495" v="2421" actId="26606"/>
        <pc:sldMkLst>
          <pc:docMk/>
          <pc:sldMk cId="1681994465" sldId="280"/>
        </pc:sldMkLst>
        <pc:spChg chg="add del">
          <ac:chgData name="Edouard Morena" userId="2e121fa9-f008-4742-97be-48a08069b91e" providerId="ADAL" clId="{802FF47D-1B56-4957-BA7F-335E24057528}" dt="2025-01-22T18:00:06.495" v="2420" actId="26606"/>
          <ac:spMkLst>
            <pc:docMk/>
            <pc:sldMk cId="1681994465" sldId="280"/>
            <ac:spMk id="4103" creationId="{42A4FC2C-047E-45A5-965D-8E1E3BF09BC6}"/>
          </ac:spMkLst>
        </pc:spChg>
        <pc:picChg chg="add mod">
          <ac:chgData name="Edouard Morena" userId="2e121fa9-f008-4742-97be-48a08069b91e" providerId="ADAL" clId="{802FF47D-1B56-4957-BA7F-335E24057528}" dt="2025-01-22T18:00:06.495" v="2421" actId="26606"/>
          <ac:picMkLst>
            <pc:docMk/>
            <pc:sldMk cId="1681994465" sldId="280"/>
            <ac:picMk id="4098" creationId="{3747D7D8-94E7-BB90-15A7-5352D35ED5E6}"/>
          </ac:picMkLst>
        </pc:picChg>
      </pc:sldChg>
      <pc:sldChg chg="modSp add mod ord setBg modNotesTx">
        <pc:chgData name="Edouard Morena" userId="2e121fa9-f008-4742-97be-48a08069b91e" providerId="ADAL" clId="{802FF47D-1B56-4957-BA7F-335E24057528}" dt="2025-01-22T19:30:14.776" v="3247" actId="20577"/>
        <pc:sldMkLst>
          <pc:docMk/>
          <pc:sldMk cId="1366399105" sldId="281"/>
        </pc:sldMkLst>
        <pc:spChg chg="mod">
          <ac:chgData name="Edouard Morena" userId="2e121fa9-f008-4742-97be-48a08069b91e" providerId="ADAL" clId="{802FF47D-1B56-4957-BA7F-335E24057528}" dt="2025-01-22T18:07:26.507" v="3087" actId="2711"/>
          <ac:spMkLst>
            <pc:docMk/>
            <pc:sldMk cId="1366399105" sldId="281"/>
            <ac:spMk id="2" creationId="{6770C458-290C-8490-AE5F-56157D18A508}"/>
          </ac:spMkLst>
        </pc:spChg>
      </pc:sldChg>
      <pc:sldChg chg="addSp modSp new modNotesTx">
        <pc:chgData name="Edouard Morena" userId="2e121fa9-f008-4742-97be-48a08069b91e" providerId="ADAL" clId="{802FF47D-1B56-4957-BA7F-335E24057528}" dt="2025-01-22T19:50:04.899" v="3979" actId="20577"/>
        <pc:sldMkLst>
          <pc:docMk/>
          <pc:sldMk cId="29329414" sldId="282"/>
        </pc:sldMkLst>
        <pc:picChg chg="add mod">
          <ac:chgData name="Edouard Morena" userId="2e121fa9-f008-4742-97be-48a08069b91e" providerId="ADAL" clId="{802FF47D-1B56-4957-BA7F-335E24057528}" dt="2025-01-22T19:29:10.964" v="3166"/>
          <ac:picMkLst>
            <pc:docMk/>
            <pc:sldMk cId="29329414" sldId="282"/>
            <ac:picMk id="2" creationId="{89CDD870-24CD-4566-76FE-37D68DD92763}"/>
          </ac:picMkLst>
        </pc:picChg>
      </pc:sldChg>
      <pc:sldChg chg="addSp modSp new mod setBg">
        <pc:chgData name="Edouard Morena" userId="2e121fa9-f008-4742-97be-48a08069b91e" providerId="ADAL" clId="{802FF47D-1B56-4957-BA7F-335E24057528}" dt="2025-01-22T21:33:20.823" v="5063" actId="255"/>
        <pc:sldMkLst>
          <pc:docMk/>
          <pc:sldMk cId="3672613087" sldId="283"/>
        </pc:sldMkLst>
        <pc:spChg chg="mod">
          <ac:chgData name="Edouard Morena" userId="2e121fa9-f008-4742-97be-48a08069b91e" providerId="ADAL" clId="{802FF47D-1B56-4957-BA7F-335E24057528}" dt="2025-01-22T19:42:25.741" v="3620" actId="26606"/>
          <ac:spMkLst>
            <pc:docMk/>
            <pc:sldMk cId="3672613087" sldId="283"/>
            <ac:spMk id="2" creationId="{87E25BDC-EA5E-60F3-3A97-45FB22A20300}"/>
          </ac:spMkLst>
        </pc:spChg>
        <pc:spChg chg="mod">
          <ac:chgData name="Edouard Morena" userId="2e121fa9-f008-4742-97be-48a08069b91e" providerId="ADAL" clId="{802FF47D-1B56-4957-BA7F-335E24057528}" dt="2025-01-22T21:33:20.823" v="5063" actId="255"/>
          <ac:spMkLst>
            <pc:docMk/>
            <pc:sldMk cId="3672613087" sldId="283"/>
            <ac:spMk id="3" creationId="{7DBFA536-FF75-117E-1F52-C827815B02E0}"/>
          </ac:spMkLst>
        </pc:spChg>
        <pc:spChg chg="add">
          <ac:chgData name="Edouard Morena" userId="2e121fa9-f008-4742-97be-48a08069b91e" providerId="ADAL" clId="{802FF47D-1B56-4957-BA7F-335E24057528}" dt="2025-01-22T19:42:25.741" v="3620" actId="26606"/>
          <ac:spMkLst>
            <pc:docMk/>
            <pc:sldMk cId="3672613087" sldId="283"/>
            <ac:spMk id="2055" creationId="{5AA03EDC-7067-4DFF-B672-541D016AAAB8}"/>
          </ac:spMkLst>
        </pc:spChg>
        <pc:spChg chg="add">
          <ac:chgData name="Edouard Morena" userId="2e121fa9-f008-4742-97be-48a08069b91e" providerId="ADAL" clId="{802FF47D-1B56-4957-BA7F-335E24057528}" dt="2025-01-22T19:42:25.741" v="3620" actId="26606"/>
          <ac:spMkLst>
            <pc:docMk/>
            <pc:sldMk cId="3672613087" sldId="283"/>
            <ac:spMk id="2057" creationId="{0EBF3E39-B0BE-496A-8604-9007470FFA3A}"/>
          </ac:spMkLst>
        </pc:spChg>
        <pc:picChg chg="add mod">
          <ac:chgData name="Edouard Morena" userId="2e121fa9-f008-4742-97be-48a08069b91e" providerId="ADAL" clId="{802FF47D-1B56-4957-BA7F-335E24057528}" dt="2025-01-22T19:42:25.741" v="3620" actId="26606"/>
          <ac:picMkLst>
            <pc:docMk/>
            <pc:sldMk cId="3672613087" sldId="283"/>
            <ac:picMk id="2050" creationId="{7913304D-470E-2E6C-4D57-EE12E941BD88}"/>
          </ac:picMkLst>
        </pc:picChg>
      </pc:sldChg>
      <pc:sldChg chg="addSp delSp modSp new mod ord setBg">
        <pc:chgData name="Edouard Morena" userId="2e121fa9-f008-4742-97be-48a08069b91e" providerId="ADAL" clId="{802FF47D-1B56-4957-BA7F-335E24057528}" dt="2025-01-22T19:39:42.890" v="3568" actId="1076"/>
        <pc:sldMkLst>
          <pc:docMk/>
          <pc:sldMk cId="403847423" sldId="284"/>
        </pc:sldMkLst>
        <pc:spChg chg="del">
          <ac:chgData name="Edouard Morena" userId="2e121fa9-f008-4742-97be-48a08069b91e" providerId="ADAL" clId="{802FF47D-1B56-4957-BA7F-335E24057528}" dt="2025-01-22T19:38:55.839" v="3519" actId="26606"/>
          <ac:spMkLst>
            <pc:docMk/>
            <pc:sldMk cId="403847423" sldId="284"/>
            <ac:spMk id="2" creationId="{71E10600-6AD7-5CB9-DF60-91A39BFF33F4}"/>
          </ac:spMkLst>
        </pc:spChg>
        <pc:spChg chg="del">
          <ac:chgData name="Edouard Morena" userId="2e121fa9-f008-4742-97be-48a08069b91e" providerId="ADAL" clId="{802FF47D-1B56-4957-BA7F-335E24057528}" dt="2025-01-22T19:38:53.404" v="3518"/>
          <ac:spMkLst>
            <pc:docMk/>
            <pc:sldMk cId="403847423" sldId="284"/>
            <ac:spMk id="3" creationId="{BD24EC8B-7014-0B98-AB51-2F9C2296EBE9}"/>
          </ac:spMkLst>
        </pc:spChg>
        <pc:spChg chg="add mod">
          <ac:chgData name="Edouard Morena" userId="2e121fa9-f008-4742-97be-48a08069b91e" providerId="ADAL" clId="{802FF47D-1B56-4957-BA7F-335E24057528}" dt="2025-01-22T19:39:42.890" v="3568" actId="1076"/>
          <ac:spMkLst>
            <pc:docMk/>
            <pc:sldMk cId="403847423" sldId="284"/>
            <ac:spMk id="6" creationId="{AD9D5EC3-76C4-28A6-E0C7-2D7C9E650497}"/>
          </ac:spMkLst>
        </pc:spChg>
        <pc:picChg chg="add mod">
          <ac:chgData name="Edouard Morena" userId="2e121fa9-f008-4742-97be-48a08069b91e" providerId="ADAL" clId="{802FF47D-1B56-4957-BA7F-335E24057528}" dt="2025-01-22T19:39:27.819" v="3565" actId="1076"/>
          <ac:picMkLst>
            <pc:docMk/>
            <pc:sldMk cId="403847423" sldId="284"/>
            <ac:picMk id="4" creationId="{E30082F5-FA3B-82E9-E914-F7871857F241}"/>
          </ac:picMkLst>
        </pc:picChg>
      </pc:sldChg>
      <pc:sldChg chg="addSp modSp new mod setBg">
        <pc:chgData name="Edouard Morena" userId="2e121fa9-f008-4742-97be-48a08069b91e" providerId="ADAL" clId="{802FF47D-1B56-4957-BA7F-335E24057528}" dt="2025-01-22T19:40:50.163" v="3571" actId="26606"/>
        <pc:sldMkLst>
          <pc:docMk/>
          <pc:sldMk cId="4197953369" sldId="285"/>
        </pc:sldMkLst>
        <pc:picChg chg="add mod">
          <ac:chgData name="Edouard Morena" userId="2e121fa9-f008-4742-97be-48a08069b91e" providerId="ADAL" clId="{802FF47D-1B56-4957-BA7F-335E24057528}" dt="2025-01-22T19:40:50.163" v="3571" actId="26606"/>
          <ac:picMkLst>
            <pc:docMk/>
            <pc:sldMk cId="4197953369" sldId="285"/>
            <ac:picMk id="1026" creationId="{F59706A1-25D6-AF7E-2214-93AF64949B19}"/>
          </ac:picMkLst>
        </pc:picChg>
      </pc:sldChg>
      <pc:sldChg chg="addSp delSp modSp new mod setBg">
        <pc:chgData name="Edouard Morena" userId="2e121fa9-f008-4742-97be-48a08069b91e" providerId="ADAL" clId="{802FF47D-1B56-4957-BA7F-335E24057528}" dt="2025-01-22T19:49:18.136" v="3876" actId="26606"/>
        <pc:sldMkLst>
          <pc:docMk/>
          <pc:sldMk cId="228518566" sldId="286"/>
        </pc:sldMkLst>
        <pc:spChg chg="mod">
          <ac:chgData name="Edouard Morena" userId="2e121fa9-f008-4742-97be-48a08069b91e" providerId="ADAL" clId="{802FF47D-1B56-4957-BA7F-335E24057528}" dt="2025-01-22T19:49:18.136" v="3876" actId="26606"/>
          <ac:spMkLst>
            <pc:docMk/>
            <pc:sldMk cId="228518566" sldId="286"/>
            <ac:spMk id="2" creationId="{4D63E298-B09A-5BD4-A13D-EC86DEDE4133}"/>
          </ac:spMkLst>
        </pc:spChg>
        <pc:spChg chg="mod">
          <ac:chgData name="Edouard Morena" userId="2e121fa9-f008-4742-97be-48a08069b91e" providerId="ADAL" clId="{802FF47D-1B56-4957-BA7F-335E24057528}" dt="2025-01-22T19:49:18.136" v="3876" actId="26606"/>
          <ac:spMkLst>
            <pc:docMk/>
            <pc:sldMk cId="228518566" sldId="286"/>
            <ac:spMk id="3" creationId="{C4E8F532-B97C-D4C5-C0ED-A291713C97AC}"/>
          </ac:spMkLst>
        </pc:spChg>
        <pc:spChg chg="add del">
          <ac:chgData name="Edouard Morena" userId="2e121fa9-f008-4742-97be-48a08069b91e" providerId="ADAL" clId="{802FF47D-1B56-4957-BA7F-335E24057528}" dt="2025-01-22T19:49:18.136" v="3876" actId="26606"/>
          <ac:spMkLst>
            <pc:docMk/>
            <pc:sldMk cId="228518566" sldId="286"/>
            <ac:spMk id="3079" creationId="{9F7D5CDA-D291-4307-BF55-1381FED29634}"/>
          </ac:spMkLst>
        </pc:spChg>
        <pc:spChg chg="add">
          <ac:chgData name="Edouard Morena" userId="2e121fa9-f008-4742-97be-48a08069b91e" providerId="ADAL" clId="{802FF47D-1B56-4957-BA7F-335E24057528}" dt="2025-01-22T19:49:18.136" v="3876" actId="26606"/>
          <ac:spMkLst>
            <pc:docMk/>
            <pc:sldMk cId="228518566" sldId="286"/>
            <ac:spMk id="3084" creationId="{5AA03EDC-7067-4DFF-B672-541D016AAAB8}"/>
          </ac:spMkLst>
        </pc:spChg>
        <pc:spChg chg="add">
          <ac:chgData name="Edouard Morena" userId="2e121fa9-f008-4742-97be-48a08069b91e" providerId="ADAL" clId="{802FF47D-1B56-4957-BA7F-335E24057528}" dt="2025-01-22T19:49:18.136" v="3876" actId="26606"/>
          <ac:spMkLst>
            <pc:docMk/>
            <pc:sldMk cId="228518566" sldId="286"/>
            <ac:spMk id="3086" creationId="{0EBF3E39-B0BE-496A-8604-9007470FFA3A}"/>
          </ac:spMkLst>
        </pc:spChg>
        <pc:picChg chg="add mod">
          <ac:chgData name="Edouard Morena" userId="2e121fa9-f008-4742-97be-48a08069b91e" providerId="ADAL" clId="{802FF47D-1B56-4957-BA7F-335E24057528}" dt="2025-01-22T19:49:18.136" v="3876" actId="26606"/>
          <ac:picMkLst>
            <pc:docMk/>
            <pc:sldMk cId="228518566" sldId="286"/>
            <ac:picMk id="3074" creationId="{89F921B5-85EF-D6FF-222A-9F1AA0C57AE8}"/>
          </ac:picMkLst>
        </pc:picChg>
      </pc:sldChg>
      <pc:sldChg chg="addSp modSp new mod setBg">
        <pc:chgData name="Edouard Morena" userId="2e121fa9-f008-4742-97be-48a08069b91e" providerId="ADAL" clId="{802FF47D-1B56-4957-BA7F-335E24057528}" dt="2025-01-22T21:28:13.413" v="4831" actId="20577"/>
        <pc:sldMkLst>
          <pc:docMk/>
          <pc:sldMk cId="2266799255" sldId="287"/>
        </pc:sldMkLst>
        <pc:spChg chg="mod">
          <ac:chgData name="Edouard Morena" userId="2e121fa9-f008-4742-97be-48a08069b91e" providerId="ADAL" clId="{802FF47D-1B56-4957-BA7F-335E24057528}" dt="2025-01-22T21:28:13.413" v="4831" actId="20577"/>
          <ac:spMkLst>
            <pc:docMk/>
            <pc:sldMk cId="2266799255" sldId="287"/>
            <ac:spMk id="2" creationId="{6FA99D40-9555-A50B-C1C4-757ECB4BAC30}"/>
          </ac:spMkLst>
        </pc:spChg>
        <pc:spChg chg="mod">
          <ac:chgData name="Edouard Morena" userId="2e121fa9-f008-4742-97be-48a08069b91e" providerId="ADAL" clId="{802FF47D-1B56-4957-BA7F-335E24057528}" dt="2025-01-22T19:56:21.453" v="4258" actId="20577"/>
          <ac:spMkLst>
            <pc:docMk/>
            <pc:sldMk cId="2266799255" sldId="287"/>
            <ac:spMk id="3" creationId="{14B3C063-645C-7608-4423-184424F16378}"/>
          </ac:spMkLst>
        </pc:spChg>
        <pc:spChg chg="add">
          <ac:chgData name="Edouard Morena" userId="2e121fa9-f008-4742-97be-48a08069b91e" providerId="ADAL" clId="{802FF47D-1B56-4957-BA7F-335E24057528}" dt="2025-01-22T19:52:13.763" v="4028" actId="26606"/>
          <ac:spMkLst>
            <pc:docMk/>
            <pc:sldMk cId="2266799255" sldId="287"/>
            <ac:spMk id="10" creationId="{5AA03EDC-7067-4DFF-B672-541D016AAAB8}"/>
          </ac:spMkLst>
        </pc:spChg>
        <pc:spChg chg="add">
          <ac:chgData name="Edouard Morena" userId="2e121fa9-f008-4742-97be-48a08069b91e" providerId="ADAL" clId="{802FF47D-1B56-4957-BA7F-335E24057528}" dt="2025-01-22T19:52:13.763" v="4028" actId="26606"/>
          <ac:spMkLst>
            <pc:docMk/>
            <pc:sldMk cId="2266799255" sldId="287"/>
            <ac:spMk id="12" creationId="{0EBF3E39-B0BE-496A-8604-9007470FFA3A}"/>
          </ac:spMkLst>
        </pc:spChg>
        <pc:picChg chg="add mod">
          <ac:chgData name="Edouard Morena" userId="2e121fa9-f008-4742-97be-48a08069b91e" providerId="ADAL" clId="{802FF47D-1B56-4957-BA7F-335E24057528}" dt="2025-01-22T19:52:20.801" v="4029" actId="27614"/>
          <ac:picMkLst>
            <pc:docMk/>
            <pc:sldMk cId="2266799255" sldId="287"/>
            <ac:picMk id="5" creationId="{726D9076-8A46-23D4-F683-E242CDC6D78D}"/>
          </ac:picMkLst>
        </pc:picChg>
      </pc:sldChg>
      <pc:sldChg chg="addSp modSp new mod setBg">
        <pc:chgData name="Edouard Morena" userId="2e121fa9-f008-4742-97be-48a08069b91e" providerId="ADAL" clId="{802FF47D-1B56-4957-BA7F-335E24057528}" dt="2025-01-22T19:57:59.455" v="4269" actId="1076"/>
        <pc:sldMkLst>
          <pc:docMk/>
          <pc:sldMk cId="3798388607" sldId="288"/>
        </pc:sldMkLst>
        <pc:spChg chg="add mod">
          <ac:chgData name="Edouard Morena" userId="2e121fa9-f008-4742-97be-48a08069b91e" providerId="ADAL" clId="{802FF47D-1B56-4957-BA7F-335E24057528}" dt="2025-01-22T19:57:59.455" v="4269" actId="1076"/>
          <ac:spMkLst>
            <pc:docMk/>
            <pc:sldMk cId="3798388607" sldId="288"/>
            <ac:spMk id="5" creationId="{751B177C-46B7-9885-73A2-1F048F93F5D9}"/>
          </ac:spMkLst>
        </pc:spChg>
        <pc:picChg chg="add mod">
          <ac:chgData name="Edouard Morena" userId="2e121fa9-f008-4742-97be-48a08069b91e" providerId="ADAL" clId="{802FF47D-1B56-4957-BA7F-335E24057528}" dt="2025-01-22T19:57:52.873" v="4268" actId="1076"/>
          <ac:picMkLst>
            <pc:docMk/>
            <pc:sldMk cId="3798388607" sldId="288"/>
            <ac:picMk id="3" creationId="{C2A9C476-4FE0-CAAF-FD19-970C603EB510}"/>
          </ac:picMkLst>
        </pc:picChg>
      </pc:sldChg>
      <pc:sldChg chg="addSp modSp new mod setBg">
        <pc:chgData name="Edouard Morena" userId="2e121fa9-f008-4742-97be-48a08069b91e" providerId="ADAL" clId="{802FF47D-1B56-4957-BA7F-335E24057528}" dt="2025-01-22T19:58:18.976" v="4274" actId="962"/>
        <pc:sldMkLst>
          <pc:docMk/>
          <pc:sldMk cId="855992967" sldId="289"/>
        </pc:sldMkLst>
        <pc:picChg chg="add mod">
          <ac:chgData name="Edouard Morena" userId="2e121fa9-f008-4742-97be-48a08069b91e" providerId="ADAL" clId="{802FF47D-1B56-4957-BA7F-335E24057528}" dt="2025-01-22T19:58:18.976" v="4274" actId="962"/>
          <ac:picMkLst>
            <pc:docMk/>
            <pc:sldMk cId="855992967" sldId="289"/>
            <ac:picMk id="2" creationId="{741F22DD-DA69-37C7-D84E-3A47E78DC024}"/>
          </ac:picMkLst>
        </pc:picChg>
      </pc:sldChg>
      <pc:sldChg chg="addSp modSp new mod">
        <pc:chgData name="Edouard Morena" userId="2e121fa9-f008-4742-97be-48a08069b91e" providerId="ADAL" clId="{802FF47D-1B56-4957-BA7F-335E24057528}" dt="2025-01-22T19:59:05.754" v="4282" actId="1076"/>
        <pc:sldMkLst>
          <pc:docMk/>
          <pc:sldMk cId="105369205" sldId="290"/>
        </pc:sldMkLst>
        <pc:spChg chg="add mod">
          <ac:chgData name="Edouard Morena" userId="2e121fa9-f008-4742-97be-48a08069b91e" providerId="ADAL" clId="{802FF47D-1B56-4957-BA7F-335E24057528}" dt="2025-01-22T19:59:05.754" v="4282" actId="1076"/>
          <ac:spMkLst>
            <pc:docMk/>
            <pc:sldMk cId="105369205" sldId="290"/>
            <ac:spMk id="4" creationId="{CDA1E824-7E6D-99E4-22C2-A8A38ED98274}"/>
          </ac:spMkLst>
        </pc:spChg>
        <pc:picChg chg="add mod">
          <ac:chgData name="Edouard Morena" userId="2e121fa9-f008-4742-97be-48a08069b91e" providerId="ADAL" clId="{802FF47D-1B56-4957-BA7F-335E24057528}" dt="2025-01-22T19:58:35.294" v="4276"/>
          <ac:picMkLst>
            <pc:docMk/>
            <pc:sldMk cId="105369205" sldId="290"/>
            <ac:picMk id="2" creationId="{2714C21C-D16B-39A3-7EAD-B184EFE8E6C3}"/>
          </ac:picMkLst>
        </pc:picChg>
      </pc:sldChg>
      <pc:sldChg chg="addSp modSp add mod setBg">
        <pc:chgData name="Edouard Morena" userId="2e121fa9-f008-4742-97be-48a08069b91e" providerId="ADAL" clId="{802FF47D-1B56-4957-BA7F-335E24057528}" dt="2025-01-22T19:59:55.765" v="4287" actId="1076"/>
        <pc:sldMkLst>
          <pc:docMk/>
          <pc:sldMk cId="1359738607" sldId="291"/>
        </pc:sldMkLst>
        <pc:spChg chg="add">
          <ac:chgData name="Edouard Morena" userId="2e121fa9-f008-4742-97be-48a08069b91e" providerId="ADAL" clId="{802FF47D-1B56-4957-BA7F-335E24057528}" dt="2025-01-22T19:59:39.390" v="4284" actId="26606"/>
          <ac:spMkLst>
            <pc:docMk/>
            <pc:sldMk cId="1359738607" sldId="291"/>
            <ac:spMk id="1031" creationId="{42A4FC2C-047E-45A5-965D-8E1E3BF09BC6}"/>
          </ac:spMkLst>
        </pc:spChg>
        <pc:picChg chg="mod">
          <ac:chgData name="Edouard Morena" userId="2e121fa9-f008-4742-97be-48a08069b91e" providerId="ADAL" clId="{802FF47D-1B56-4957-BA7F-335E24057528}" dt="2025-01-22T19:59:55.765" v="4287" actId="1076"/>
          <ac:picMkLst>
            <pc:docMk/>
            <pc:sldMk cId="1359738607" sldId="291"/>
            <ac:picMk id="1026" creationId="{00000000-0000-0000-0000-000000000000}"/>
          </ac:picMkLst>
        </pc:picChg>
      </pc:sldChg>
      <pc:sldChg chg="addSp modSp new mod setBg modNotesTx">
        <pc:chgData name="Edouard Morena" userId="2e121fa9-f008-4742-97be-48a08069b91e" providerId="ADAL" clId="{802FF47D-1B56-4957-BA7F-335E24057528}" dt="2025-01-22T21:49:17.091" v="5820" actId="20577"/>
        <pc:sldMkLst>
          <pc:docMk/>
          <pc:sldMk cId="1078859968" sldId="292"/>
        </pc:sldMkLst>
        <pc:spChg chg="mod">
          <ac:chgData name="Edouard Morena" userId="2e121fa9-f008-4742-97be-48a08069b91e" providerId="ADAL" clId="{802FF47D-1B56-4957-BA7F-335E24057528}" dt="2025-01-22T21:19:26.787" v="4693" actId="26606"/>
          <ac:spMkLst>
            <pc:docMk/>
            <pc:sldMk cId="1078859968" sldId="292"/>
            <ac:spMk id="2" creationId="{8AE7F996-B046-5562-42C2-D126B1154E80}"/>
          </ac:spMkLst>
        </pc:spChg>
        <pc:spChg chg="mod">
          <ac:chgData name="Edouard Morena" userId="2e121fa9-f008-4742-97be-48a08069b91e" providerId="ADAL" clId="{802FF47D-1B56-4957-BA7F-335E24057528}" dt="2025-01-22T21:48:40.792" v="5727" actId="20577"/>
          <ac:spMkLst>
            <pc:docMk/>
            <pc:sldMk cId="1078859968" sldId="292"/>
            <ac:spMk id="3" creationId="{F5CBAFE8-E342-3C7E-4BF8-3C50CD76CA95}"/>
          </ac:spMkLst>
        </pc:spChg>
        <pc:spChg chg="add">
          <ac:chgData name="Edouard Morena" userId="2e121fa9-f008-4742-97be-48a08069b91e" providerId="ADAL" clId="{802FF47D-1B56-4957-BA7F-335E24057528}" dt="2025-01-22T21:19:26.787" v="4693" actId="26606"/>
          <ac:spMkLst>
            <pc:docMk/>
            <pc:sldMk cId="1078859968" sldId="292"/>
            <ac:spMk id="4103" creationId="{5AA03EDC-7067-4DFF-B672-541D016AAAB8}"/>
          </ac:spMkLst>
        </pc:spChg>
        <pc:spChg chg="add">
          <ac:chgData name="Edouard Morena" userId="2e121fa9-f008-4742-97be-48a08069b91e" providerId="ADAL" clId="{802FF47D-1B56-4957-BA7F-335E24057528}" dt="2025-01-22T21:19:26.787" v="4693" actId="26606"/>
          <ac:spMkLst>
            <pc:docMk/>
            <pc:sldMk cId="1078859968" sldId="292"/>
            <ac:spMk id="4105" creationId="{0EBF3E39-B0BE-496A-8604-9007470FFA3A}"/>
          </ac:spMkLst>
        </pc:spChg>
        <pc:picChg chg="add mod">
          <ac:chgData name="Edouard Morena" userId="2e121fa9-f008-4742-97be-48a08069b91e" providerId="ADAL" clId="{802FF47D-1B56-4957-BA7F-335E24057528}" dt="2025-01-22T21:19:26.787" v="4693" actId="26606"/>
          <ac:picMkLst>
            <pc:docMk/>
            <pc:sldMk cId="1078859968" sldId="292"/>
            <ac:picMk id="4098" creationId="{5DA52B80-2866-0B29-E526-5FE040BC69AF}"/>
          </ac:picMkLst>
        </pc:picChg>
      </pc:sldChg>
      <pc:sldChg chg="modSp add mod setBg modNotesTx">
        <pc:chgData name="Edouard Morena" userId="2e121fa9-f008-4742-97be-48a08069b91e" providerId="ADAL" clId="{802FF47D-1B56-4957-BA7F-335E24057528}" dt="2025-01-22T22:15:29.145" v="6180" actId="313"/>
        <pc:sldMkLst>
          <pc:docMk/>
          <pc:sldMk cId="563792981" sldId="293"/>
        </pc:sldMkLst>
        <pc:spChg chg="mod">
          <ac:chgData name="Edouard Morena" userId="2e121fa9-f008-4742-97be-48a08069b91e" providerId="ADAL" clId="{802FF47D-1B56-4957-BA7F-335E24057528}" dt="2025-01-22T22:15:29.145" v="6180" actId="313"/>
          <ac:spMkLst>
            <pc:docMk/>
            <pc:sldMk cId="563792981" sldId="293"/>
            <ac:spMk id="2" creationId="{A32B1E2A-F3FA-EB7F-D2BE-472744208005}"/>
          </ac:spMkLst>
        </pc:spChg>
      </pc:sldChg>
      <pc:sldChg chg="delSp add del setBg delDesignElem">
        <pc:chgData name="Edouard Morena" userId="2e121fa9-f008-4742-97be-48a08069b91e" providerId="ADAL" clId="{802FF47D-1B56-4957-BA7F-335E24057528}" dt="2025-01-23T15:15:40.104" v="6387" actId="2696"/>
        <pc:sldMkLst>
          <pc:docMk/>
          <pc:sldMk cId="981754736" sldId="294"/>
        </pc:sldMkLst>
        <pc:spChg chg="del">
          <ac:chgData name="Edouard Morena" userId="2e121fa9-f008-4742-97be-48a08069b91e" providerId="ADAL" clId="{802FF47D-1B56-4957-BA7F-335E24057528}" dt="2025-01-22T22:18:20.096" v="6375"/>
          <ac:spMkLst>
            <pc:docMk/>
            <pc:sldMk cId="981754736" sldId="294"/>
            <ac:spMk id="6" creationId="{04812C46-200A-4DEB-A05E-3ED6C68C2387}"/>
          </ac:spMkLst>
        </pc:spChg>
        <pc:spChg chg="del">
          <ac:chgData name="Edouard Morena" userId="2e121fa9-f008-4742-97be-48a08069b91e" providerId="ADAL" clId="{802FF47D-1B56-4957-BA7F-335E24057528}" dt="2025-01-22T22:18:20.096" v="6375"/>
          <ac:spMkLst>
            <pc:docMk/>
            <pc:sldMk cId="981754736" sldId="294"/>
            <ac:spMk id="7" creationId="{D1EA859B-E555-4109-94F3-6700E046E008}"/>
          </ac:spMkLst>
        </pc:spChg>
      </pc:sldChg>
      <pc:sldChg chg="new del">
        <pc:chgData name="Edouard Morena" userId="2e121fa9-f008-4742-97be-48a08069b91e" providerId="ADAL" clId="{802FF47D-1B56-4957-BA7F-335E24057528}" dt="2025-01-22T21:15:55.715" v="4683" actId="47"/>
        <pc:sldMkLst>
          <pc:docMk/>
          <pc:sldMk cId="2576279846" sldId="294"/>
        </pc:sldMkLst>
      </pc:sldChg>
      <pc:sldChg chg="add">
        <pc:chgData name="Edouard Morena" userId="2e121fa9-f008-4742-97be-48a08069b91e" providerId="ADAL" clId="{802FF47D-1B56-4957-BA7F-335E24057528}" dt="2025-01-22T21:15:54.381" v="4682"/>
        <pc:sldMkLst>
          <pc:docMk/>
          <pc:sldMk cId="3057510658" sldId="295"/>
        </pc:sldMkLst>
      </pc:sldChg>
      <pc:sldChg chg="addSp modSp new mod">
        <pc:chgData name="Edouard Morena" userId="2e121fa9-f008-4742-97be-48a08069b91e" providerId="ADAL" clId="{802FF47D-1B56-4957-BA7F-335E24057528}" dt="2025-01-22T21:17:02.201" v="4691" actId="1076"/>
        <pc:sldMkLst>
          <pc:docMk/>
          <pc:sldMk cId="2262928348" sldId="296"/>
        </pc:sldMkLst>
        <pc:spChg chg="add mod">
          <ac:chgData name="Edouard Morena" userId="2e121fa9-f008-4742-97be-48a08069b91e" providerId="ADAL" clId="{802FF47D-1B56-4957-BA7F-335E24057528}" dt="2025-01-22T21:17:02.201" v="4691" actId="1076"/>
          <ac:spMkLst>
            <pc:docMk/>
            <pc:sldMk cId="2262928348" sldId="296"/>
            <ac:spMk id="4" creationId="{8C81C9C3-4E32-700B-D556-CD8500E01729}"/>
          </ac:spMkLst>
        </pc:spChg>
        <pc:picChg chg="add mod">
          <ac:chgData name="Edouard Morena" userId="2e121fa9-f008-4742-97be-48a08069b91e" providerId="ADAL" clId="{802FF47D-1B56-4957-BA7F-335E24057528}" dt="2025-01-22T21:16:55.883" v="4690" actId="1076"/>
          <ac:picMkLst>
            <pc:docMk/>
            <pc:sldMk cId="2262928348" sldId="296"/>
            <ac:picMk id="2" creationId="{C14391C4-7636-A26D-11B8-D00AD5C6B186}"/>
          </ac:picMkLst>
        </pc:picChg>
      </pc:sldChg>
      <pc:sldChg chg="addSp modSp new del mod ord">
        <pc:chgData name="Edouard Morena" userId="2e121fa9-f008-4742-97be-48a08069b91e" providerId="ADAL" clId="{802FF47D-1B56-4957-BA7F-335E24057528}" dt="2025-01-23T13:49:27.372" v="6386" actId="2696"/>
        <pc:sldMkLst>
          <pc:docMk/>
          <pc:sldMk cId="3475726702" sldId="297"/>
        </pc:sldMkLst>
        <pc:spChg chg="mod">
          <ac:chgData name="Edouard Morena" userId="2e121fa9-f008-4742-97be-48a08069b91e" providerId="ADAL" clId="{802FF47D-1B56-4957-BA7F-335E24057528}" dt="2025-01-22T21:28:20.844" v="4833" actId="20577"/>
          <ac:spMkLst>
            <pc:docMk/>
            <pc:sldMk cId="3475726702" sldId="297"/>
            <ac:spMk id="2" creationId="{FEB920F9-C41D-20CE-FCD5-F56BF1C238A4}"/>
          </ac:spMkLst>
        </pc:spChg>
        <pc:spChg chg="mod">
          <ac:chgData name="Edouard Morena" userId="2e121fa9-f008-4742-97be-48a08069b91e" providerId="ADAL" clId="{802FF47D-1B56-4957-BA7F-335E24057528}" dt="2025-01-22T21:29:27.984" v="4955" actId="20577"/>
          <ac:spMkLst>
            <pc:docMk/>
            <pc:sldMk cId="3475726702" sldId="297"/>
            <ac:spMk id="3" creationId="{80BC8A38-0253-80DC-8597-CE2C140BB0D5}"/>
          </ac:spMkLst>
        </pc:spChg>
        <pc:picChg chg="add">
          <ac:chgData name="Edouard Morena" userId="2e121fa9-f008-4742-97be-48a08069b91e" providerId="ADAL" clId="{802FF47D-1B56-4957-BA7F-335E24057528}" dt="2025-01-22T21:29:38.626" v="4956"/>
          <ac:picMkLst>
            <pc:docMk/>
            <pc:sldMk cId="3475726702" sldId="297"/>
            <ac:picMk id="5122" creationId="{4CC09E31-ACF6-B08E-C8F7-2E53DBDBC742}"/>
          </ac:picMkLst>
        </pc:picChg>
      </pc:sldChg>
      <pc:sldChg chg="addSp delSp modSp add mod setBg delDesignElem">
        <pc:chgData name="Edouard Morena" userId="2e121fa9-f008-4742-97be-48a08069b91e" providerId="ADAL" clId="{802FF47D-1B56-4957-BA7F-335E24057528}" dt="2025-01-22T21:33:27.474" v="5064" actId="255"/>
        <pc:sldMkLst>
          <pc:docMk/>
          <pc:sldMk cId="1851512333" sldId="298"/>
        </pc:sldMkLst>
        <pc:spChg chg="mod">
          <ac:chgData name="Edouard Morena" userId="2e121fa9-f008-4742-97be-48a08069b91e" providerId="ADAL" clId="{802FF47D-1B56-4957-BA7F-335E24057528}" dt="2025-01-22T21:32:12.705" v="4967" actId="26606"/>
          <ac:spMkLst>
            <pc:docMk/>
            <pc:sldMk cId="1851512333" sldId="298"/>
            <ac:spMk id="2" creationId="{0F8C3AF9-7076-6CED-A1C3-73D1DB298609}"/>
          </ac:spMkLst>
        </pc:spChg>
        <pc:spChg chg="mod">
          <ac:chgData name="Edouard Morena" userId="2e121fa9-f008-4742-97be-48a08069b91e" providerId="ADAL" clId="{802FF47D-1B56-4957-BA7F-335E24057528}" dt="2025-01-22T21:33:27.474" v="5064" actId="255"/>
          <ac:spMkLst>
            <pc:docMk/>
            <pc:sldMk cId="1851512333" sldId="298"/>
            <ac:spMk id="3" creationId="{69061E17-735F-A78B-9DB0-7A88208EECED}"/>
          </ac:spMkLst>
        </pc:spChg>
        <pc:spChg chg="add del">
          <ac:chgData name="Edouard Morena" userId="2e121fa9-f008-4742-97be-48a08069b91e" providerId="ADAL" clId="{802FF47D-1B56-4957-BA7F-335E24057528}" dt="2025-01-22T21:32:03.400" v="4965" actId="478"/>
          <ac:spMkLst>
            <pc:docMk/>
            <pc:sldMk cId="1851512333" sldId="298"/>
            <ac:spMk id="6" creationId="{7AEF81B5-7B5C-F55A-98DF-4A2CAE3BCB89}"/>
          </ac:spMkLst>
        </pc:spChg>
        <pc:spChg chg="add">
          <ac:chgData name="Edouard Morena" userId="2e121fa9-f008-4742-97be-48a08069b91e" providerId="ADAL" clId="{802FF47D-1B56-4957-BA7F-335E24057528}" dt="2025-01-22T21:32:12.705" v="4967" actId="26606"/>
          <ac:spMkLst>
            <pc:docMk/>
            <pc:sldMk cId="1851512333" sldId="298"/>
            <ac:spMk id="9" creationId="{5AA03EDC-7067-4DFF-B672-541D016AAAB8}"/>
          </ac:spMkLst>
        </pc:spChg>
        <pc:spChg chg="del">
          <ac:chgData name="Edouard Morena" userId="2e121fa9-f008-4742-97be-48a08069b91e" providerId="ADAL" clId="{802FF47D-1B56-4957-BA7F-335E24057528}" dt="2025-01-22T21:31:00.381" v="4958"/>
          <ac:spMkLst>
            <pc:docMk/>
            <pc:sldMk cId="1851512333" sldId="298"/>
            <ac:spMk id="10" creationId="{0B593475-196B-3419-8222-FBD361EFE470}"/>
          </ac:spMkLst>
        </pc:spChg>
        <pc:spChg chg="del">
          <ac:chgData name="Edouard Morena" userId="2e121fa9-f008-4742-97be-48a08069b91e" providerId="ADAL" clId="{802FF47D-1B56-4957-BA7F-335E24057528}" dt="2025-01-22T21:31:00.381" v="4958"/>
          <ac:spMkLst>
            <pc:docMk/>
            <pc:sldMk cId="1851512333" sldId="298"/>
            <ac:spMk id="12" creationId="{A8C26314-C88B-204F-E102-0FFFFE365F1F}"/>
          </ac:spMkLst>
        </pc:spChg>
        <pc:spChg chg="add">
          <ac:chgData name="Edouard Morena" userId="2e121fa9-f008-4742-97be-48a08069b91e" providerId="ADAL" clId="{802FF47D-1B56-4957-BA7F-335E24057528}" dt="2025-01-22T21:32:12.705" v="4967" actId="26606"/>
          <ac:spMkLst>
            <pc:docMk/>
            <pc:sldMk cId="1851512333" sldId="298"/>
            <ac:spMk id="14" creationId="{0EBF3E39-B0BE-496A-8604-9007470FFA3A}"/>
          </ac:spMkLst>
        </pc:spChg>
        <pc:picChg chg="del">
          <ac:chgData name="Edouard Morena" userId="2e121fa9-f008-4742-97be-48a08069b91e" providerId="ADAL" clId="{802FF47D-1B56-4957-BA7F-335E24057528}" dt="2025-01-22T21:32:00.953" v="4963" actId="478"/>
          <ac:picMkLst>
            <pc:docMk/>
            <pc:sldMk cId="1851512333" sldId="298"/>
            <ac:picMk id="5" creationId="{1480F01C-86BD-60E3-F550-2B117A9BCC90}"/>
          </ac:picMkLst>
        </pc:picChg>
        <pc:picChg chg="add mod">
          <ac:chgData name="Edouard Morena" userId="2e121fa9-f008-4742-97be-48a08069b91e" providerId="ADAL" clId="{802FF47D-1B56-4957-BA7F-335E24057528}" dt="2025-01-22T21:32:12.705" v="4967" actId="26606"/>
          <ac:picMkLst>
            <pc:docMk/>
            <pc:sldMk cId="1851512333" sldId="298"/>
            <ac:picMk id="7" creationId="{1A0AE1BE-63A3-FEAB-7AB9-E35D5D3E1CF7}"/>
          </ac:picMkLst>
        </pc:picChg>
      </pc:sldChg>
      <pc:sldChg chg="addSp modSp new del mod">
        <pc:chgData name="Edouard Morena" userId="2e121fa9-f008-4742-97be-48a08069b91e" providerId="ADAL" clId="{802FF47D-1B56-4957-BA7F-335E24057528}" dt="2025-01-22T22:14:46.447" v="6174" actId="47"/>
        <pc:sldMkLst>
          <pc:docMk/>
          <pc:sldMk cId="661947523" sldId="299"/>
        </pc:sldMkLst>
        <pc:spChg chg="mod">
          <ac:chgData name="Edouard Morena" userId="2e121fa9-f008-4742-97be-48a08069b91e" providerId="ADAL" clId="{802FF47D-1B56-4957-BA7F-335E24057528}" dt="2025-01-22T22:04:44.651" v="5920" actId="313"/>
          <ac:spMkLst>
            <pc:docMk/>
            <pc:sldMk cId="661947523" sldId="299"/>
            <ac:spMk id="2" creationId="{578E7B56-359A-372C-51B7-56581320FFA7}"/>
          </ac:spMkLst>
        </pc:spChg>
        <pc:picChg chg="add mod">
          <ac:chgData name="Edouard Morena" userId="2e121fa9-f008-4742-97be-48a08069b91e" providerId="ADAL" clId="{802FF47D-1B56-4957-BA7F-335E24057528}" dt="2025-01-22T22:06:25.056" v="5927" actId="1076"/>
          <ac:picMkLst>
            <pc:docMk/>
            <pc:sldMk cId="661947523" sldId="299"/>
            <ac:picMk id="8194" creationId="{B03E88B2-2B0D-2799-2646-4E8087C60286}"/>
          </ac:picMkLst>
        </pc:picChg>
      </pc:sldChg>
      <pc:sldChg chg="addSp delSp modSp add mod ord setBg delDesignElem">
        <pc:chgData name="Edouard Morena" userId="2e121fa9-f008-4742-97be-48a08069b91e" providerId="ADAL" clId="{802FF47D-1B56-4957-BA7F-335E24057528}" dt="2025-01-22T22:16:59.217" v="6359" actId="20577"/>
        <pc:sldMkLst>
          <pc:docMk/>
          <pc:sldMk cId="123680365" sldId="300"/>
        </pc:sldMkLst>
        <pc:spChg chg="mod">
          <ac:chgData name="Edouard Morena" userId="2e121fa9-f008-4742-97be-48a08069b91e" providerId="ADAL" clId="{802FF47D-1B56-4957-BA7F-335E24057528}" dt="2025-01-22T22:16:59.217" v="6359" actId="20577"/>
          <ac:spMkLst>
            <pc:docMk/>
            <pc:sldMk cId="123680365" sldId="300"/>
            <ac:spMk id="2" creationId="{40DB3CB3-C3F4-0972-CE9E-655C16019CB0}"/>
          </ac:spMkLst>
        </pc:spChg>
        <pc:spChg chg="mod">
          <ac:chgData name="Edouard Morena" userId="2e121fa9-f008-4742-97be-48a08069b91e" providerId="ADAL" clId="{802FF47D-1B56-4957-BA7F-335E24057528}" dt="2025-01-22T22:16:34.291" v="6320" actId="20577"/>
          <ac:spMkLst>
            <pc:docMk/>
            <pc:sldMk cId="123680365" sldId="300"/>
            <ac:spMk id="3" creationId="{60EB24F4-1821-DB75-4242-C8165F6DFC32}"/>
          </ac:spMkLst>
        </pc:spChg>
        <pc:spChg chg="add">
          <ac:chgData name="Edouard Morena" userId="2e121fa9-f008-4742-97be-48a08069b91e" providerId="ADAL" clId="{802FF47D-1B56-4957-BA7F-335E24057528}" dt="2025-01-22T22:07:06.968" v="5997" actId="26606"/>
          <ac:spMkLst>
            <pc:docMk/>
            <pc:sldMk cId="123680365" sldId="300"/>
            <ac:spMk id="9" creationId="{5AA03EDC-7067-4DFF-B672-541D016AAAB8}"/>
          </ac:spMkLst>
        </pc:spChg>
        <pc:spChg chg="add">
          <ac:chgData name="Edouard Morena" userId="2e121fa9-f008-4742-97be-48a08069b91e" providerId="ADAL" clId="{802FF47D-1B56-4957-BA7F-335E24057528}" dt="2025-01-22T22:07:06.968" v="5997" actId="26606"/>
          <ac:spMkLst>
            <pc:docMk/>
            <pc:sldMk cId="123680365" sldId="300"/>
            <ac:spMk id="11" creationId="{0EBF3E39-B0BE-496A-8604-9007470FFA3A}"/>
          </ac:spMkLst>
        </pc:spChg>
        <pc:spChg chg="del">
          <ac:chgData name="Edouard Morena" userId="2e121fa9-f008-4742-97be-48a08069b91e" providerId="ADAL" clId="{802FF47D-1B56-4957-BA7F-335E24057528}" dt="2025-01-22T22:06:09.013" v="5923"/>
          <ac:spMkLst>
            <pc:docMk/>
            <pc:sldMk cId="123680365" sldId="300"/>
            <ac:spMk id="4103" creationId="{5208D2C5-B704-A2D3-0115-98A8B2032AB4}"/>
          </ac:spMkLst>
        </pc:spChg>
        <pc:spChg chg="del">
          <ac:chgData name="Edouard Morena" userId="2e121fa9-f008-4742-97be-48a08069b91e" providerId="ADAL" clId="{802FF47D-1B56-4957-BA7F-335E24057528}" dt="2025-01-22T22:06:09.013" v="5923"/>
          <ac:spMkLst>
            <pc:docMk/>
            <pc:sldMk cId="123680365" sldId="300"/>
            <ac:spMk id="4105" creationId="{0F9D2EB0-0198-05F1-F820-82BCA1A33DDA}"/>
          </ac:spMkLst>
        </pc:spChg>
        <pc:picChg chg="add mod">
          <ac:chgData name="Edouard Morena" userId="2e121fa9-f008-4742-97be-48a08069b91e" providerId="ADAL" clId="{802FF47D-1B56-4957-BA7F-335E24057528}" dt="2025-01-22T22:07:06.968" v="5997" actId="26606"/>
          <ac:picMkLst>
            <pc:docMk/>
            <pc:sldMk cId="123680365" sldId="300"/>
            <ac:picMk id="4" creationId="{16C6BB73-B6C4-07CD-2AF8-C35CC1DFCA47}"/>
          </ac:picMkLst>
        </pc:picChg>
        <pc:picChg chg="del">
          <ac:chgData name="Edouard Morena" userId="2e121fa9-f008-4742-97be-48a08069b91e" providerId="ADAL" clId="{802FF47D-1B56-4957-BA7F-335E24057528}" dt="2025-01-22T22:07:02.161" v="5995" actId="478"/>
          <ac:picMkLst>
            <pc:docMk/>
            <pc:sldMk cId="123680365" sldId="300"/>
            <ac:picMk id="4098" creationId="{2B56C5D4-FEE7-C222-C51F-708078F17A70}"/>
          </ac:picMkLst>
        </pc:picChg>
      </pc:sldChg>
      <pc:sldChg chg="add del">
        <pc:chgData name="Edouard Morena" userId="2e121fa9-f008-4742-97be-48a08069b91e" providerId="ADAL" clId="{802FF47D-1B56-4957-BA7F-335E24057528}" dt="2025-01-23T15:15:40.104" v="6387" actId="2696"/>
        <pc:sldMkLst>
          <pc:docMk/>
          <pc:sldMk cId="3561053723" sldId="301"/>
        </pc:sldMkLst>
      </pc:sldChg>
      <pc:sldChg chg="delSp add del setBg delDesignElem">
        <pc:chgData name="Edouard Morena" userId="2e121fa9-f008-4742-97be-48a08069b91e" providerId="ADAL" clId="{802FF47D-1B56-4957-BA7F-335E24057528}" dt="2025-01-23T15:15:40.104" v="6387" actId="2696"/>
        <pc:sldMkLst>
          <pc:docMk/>
          <pc:sldMk cId="2850153481" sldId="302"/>
        </pc:sldMkLst>
        <pc:spChg chg="del">
          <ac:chgData name="Edouard Morena" userId="2e121fa9-f008-4742-97be-48a08069b91e" providerId="ADAL" clId="{802FF47D-1B56-4957-BA7F-335E24057528}" dt="2025-01-22T22:18:20.096" v="6375"/>
          <ac:spMkLst>
            <pc:docMk/>
            <pc:sldMk cId="2850153481" sldId="302"/>
            <ac:spMk id="6" creationId="{04812C46-200A-4DEB-A05E-3ED6C68C2387}"/>
          </ac:spMkLst>
        </pc:spChg>
        <pc:spChg chg="del">
          <ac:chgData name="Edouard Morena" userId="2e121fa9-f008-4742-97be-48a08069b91e" providerId="ADAL" clId="{802FF47D-1B56-4957-BA7F-335E24057528}" dt="2025-01-22T22:18:20.096" v="6375"/>
          <ac:spMkLst>
            <pc:docMk/>
            <pc:sldMk cId="2850153481" sldId="302"/>
            <ac:spMk id="7" creationId="{D1EA859B-E555-4109-94F3-6700E046E008}"/>
          </ac:spMkLst>
        </pc:spChg>
      </pc:sldChg>
      <pc:sldChg chg="delSp modSp add del mod setBg delDesignElem">
        <pc:chgData name="Edouard Morena" userId="2e121fa9-f008-4742-97be-48a08069b91e" providerId="ADAL" clId="{802FF47D-1B56-4957-BA7F-335E24057528}" dt="2025-01-23T15:15:40.104" v="6387" actId="2696"/>
        <pc:sldMkLst>
          <pc:docMk/>
          <pc:sldMk cId="3548115643" sldId="303"/>
        </pc:sldMkLst>
        <pc:spChg chg="mod">
          <ac:chgData name="Edouard Morena" userId="2e121fa9-f008-4742-97be-48a08069b91e" providerId="ADAL" clId="{802FF47D-1B56-4957-BA7F-335E24057528}" dt="2025-01-22T22:18:20.361" v="6376" actId="27636"/>
          <ac:spMkLst>
            <pc:docMk/>
            <pc:sldMk cId="3548115643" sldId="303"/>
            <ac:spMk id="3" creationId="{E2F2273B-1767-4AC4-A77D-12D4EAC794FD}"/>
          </ac:spMkLst>
        </pc:spChg>
        <pc:spChg chg="del">
          <ac:chgData name="Edouard Morena" userId="2e121fa9-f008-4742-97be-48a08069b91e" providerId="ADAL" clId="{802FF47D-1B56-4957-BA7F-335E24057528}" dt="2025-01-22T22:18:20.096" v="6375"/>
          <ac:spMkLst>
            <pc:docMk/>
            <pc:sldMk cId="3548115643" sldId="303"/>
            <ac:spMk id="10" creationId="{04812C46-200A-4DEB-A05E-3ED6C68C2387}"/>
          </ac:spMkLst>
        </pc:spChg>
        <pc:spChg chg="del">
          <ac:chgData name="Edouard Morena" userId="2e121fa9-f008-4742-97be-48a08069b91e" providerId="ADAL" clId="{802FF47D-1B56-4957-BA7F-335E24057528}" dt="2025-01-22T22:18:20.096" v="6375"/>
          <ac:spMkLst>
            <pc:docMk/>
            <pc:sldMk cId="3548115643" sldId="303"/>
            <ac:spMk id="11"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4196668261" sldId="304"/>
        </pc:sldMkLst>
        <pc:spChg chg="del">
          <ac:chgData name="Edouard Morena" userId="2e121fa9-f008-4742-97be-48a08069b91e" providerId="ADAL" clId="{802FF47D-1B56-4957-BA7F-335E24057528}" dt="2025-01-22T22:18:20.096" v="6375"/>
          <ac:spMkLst>
            <pc:docMk/>
            <pc:sldMk cId="4196668261" sldId="304"/>
            <ac:spMk id="6" creationId="{04812C46-200A-4DEB-A05E-3ED6C68C2387}"/>
          </ac:spMkLst>
        </pc:spChg>
        <pc:spChg chg="del">
          <ac:chgData name="Edouard Morena" userId="2e121fa9-f008-4742-97be-48a08069b91e" providerId="ADAL" clId="{802FF47D-1B56-4957-BA7F-335E24057528}" dt="2025-01-22T22:18:20.096" v="6375"/>
          <ac:spMkLst>
            <pc:docMk/>
            <pc:sldMk cId="4196668261" sldId="304"/>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3409322501" sldId="305"/>
        </pc:sldMkLst>
        <pc:spChg chg="del">
          <ac:chgData name="Edouard Morena" userId="2e121fa9-f008-4742-97be-48a08069b91e" providerId="ADAL" clId="{802FF47D-1B56-4957-BA7F-335E24057528}" dt="2025-01-22T22:18:20.096" v="6375"/>
          <ac:spMkLst>
            <pc:docMk/>
            <pc:sldMk cId="3409322501" sldId="305"/>
            <ac:spMk id="6" creationId="{04812C46-200A-4DEB-A05E-3ED6C68C2387}"/>
          </ac:spMkLst>
        </pc:spChg>
        <pc:spChg chg="del">
          <ac:chgData name="Edouard Morena" userId="2e121fa9-f008-4742-97be-48a08069b91e" providerId="ADAL" clId="{802FF47D-1B56-4957-BA7F-335E24057528}" dt="2025-01-22T22:18:20.096" v="6375"/>
          <ac:spMkLst>
            <pc:docMk/>
            <pc:sldMk cId="3409322501" sldId="305"/>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1469145688" sldId="306"/>
        </pc:sldMkLst>
        <pc:spChg chg="del">
          <ac:chgData name="Edouard Morena" userId="2e121fa9-f008-4742-97be-48a08069b91e" providerId="ADAL" clId="{802FF47D-1B56-4957-BA7F-335E24057528}" dt="2025-01-22T22:18:20.096" v="6375"/>
          <ac:spMkLst>
            <pc:docMk/>
            <pc:sldMk cId="1469145688" sldId="306"/>
            <ac:spMk id="6" creationId="{04812C46-200A-4DEB-A05E-3ED6C68C2387}"/>
          </ac:spMkLst>
        </pc:spChg>
        <pc:spChg chg="del">
          <ac:chgData name="Edouard Morena" userId="2e121fa9-f008-4742-97be-48a08069b91e" providerId="ADAL" clId="{802FF47D-1B56-4957-BA7F-335E24057528}" dt="2025-01-22T22:18:20.096" v="6375"/>
          <ac:spMkLst>
            <pc:docMk/>
            <pc:sldMk cId="1469145688" sldId="306"/>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718025739" sldId="307"/>
        </pc:sldMkLst>
        <pc:spChg chg="del">
          <ac:chgData name="Edouard Morena" userId="2e121fa9-f008-4742-97be-48a08069b91e" providerId="ADAL" clId="{802FF47D-1B56-4957-BA7F-335E24057528}" dt="2025-01-22T22:18:20.096" v="6375"/>
          <ac:spMkLst>
            <pc:docMk/>
            <pc:sldMk cId="718025739" sldId="307"/>
            <ac:spMk id="6" creationId="{04812C46-200A-4DEB-A05E-3ED6C68C2387}"/>
          </ac:spMkLst>
        </pc:spChg>
        <pc:spChg chg="del">
          <ac:chgData name="Edouard Morena" userId="2e121fa9-f008-4742-97be-48a08069b91e" providerId="ADAL" clId="{802FF47D-1B56-4957-BA7F-335E24057528}" dt="2025-01-22T22:18:20.096" v="6375"/>
          <ac:spMkLst>
            <pc:docMk/>
            <pc:sldMk cId="718025739" sldId="307"/>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4258952941" sldId="308"/>
        </pc:sldMkLst>
        <pc:spChg chg="del">
          <ac:chgData name="Edouard Morena" userId="2e121fa9-f008-4742-97be-48a08069b91e" providerId="ADAL" clId="{802FF47D-1B56-4957-BA7F-335E24057528}" dt="2025-01-22T22:18:20.096" v="6375"/>
          <ac:spMkLst>
            <pc:docMk/>
            <pc:sldMk cId="4258952941" sldId="308"/>
            <ac:spMk id="6" creationId="{04812C46-200A-4DEB-A05E-3ED6C68C2387}"/>
          </ac:spMkLst>
        </pc:spChg>
        <pc:spChg chg="del">
          <ac:chgData name="Edouard Morena" userId="2e121fa9-f008-4742-97be-48a08069b91e" providerId="ADAL" clId="{802FF47D-1B56-4957-BA7F-335E24057528}" dt="2025-01-22T22:18:20.096" v="6375"/>
          <ac:spMkLst>
            <pc:docMk/>
            <pc:sldMk cId="4258952941" sldId="308"/>
            <ac:spMk id="7" creationId="{D1EA859B-E555-4109-94F3-6700E046E008}"/>
          </ac:spMkLst>
        </pc:spChg>
      </pc:sldChg>
      <pc:sldChg chg="delSp modSp add del mod setBg delDesignElem">
        <pc:chgData name="Edouard Morena" userId="2e121fa9-f008-4742-97be-48a08069b91e" providerId="ADAL" clId="{802FF47D-1B56-4957-BA7F-335E24057528}" dt="2025-01-23T15:15:40.104" v="6387" actId="2696"/>
        <pc:sldMkLst>
          <pc:docMk/>
          <pc:sldMk cId="961420225" sldId="309"/>
        </pc:sldMkLst>
        <pc:spChg chg="mod">
          <ac:chgData name="Edouard Morena" userId="2e121fa9-f008-4742-97be-48a08069b91e" providerId="ADAL" clId="{802FF47D-1B56-4957-BA7F-335E24057528}" dt="2025-01-22T22:18:20.422" v="6377" actId="27636"/>
          <ac:spMkLst>
            <pc:docMk/>
            <pc:sldMk cId="961420225" sldId="309"/>
            <ac:spMk id="3" creationId="{EEDCF4D7-B04E-459B-BB45-692162A12EFD}"/>
          </ac:spMkLst>
        </pc:spChg>
        <pc:spChg chg="del">
          <ac:chgData name="Edouard Morena" userId="2e121fa9-f008-4742-97be-48a08069b91e" providerId="ADAL" clId="{802FF47D-1B56-4957-BA7F-335E24057528}" dt="2025-01-22T22:18:20.096" v="6375"/>
          <ac:spMkLst>
            <pc:docMk/>
            <pc:sldMk cId="961420225" sldId="309"/>
            <ac:spMk id="6" creationId="{04812C46-200A-4DEB-A05E-3ED6C68C2387}"/>
          </ac:spMkLst>
        </pc:spChg>
        <pc:spChg chg="del">
          <ac:chgData name="Edouard Morena" userId="2e121fa9-f008-4742-97be-48a08069b91e" providerId="ADAL" clId="{802FF47D-1B56-4957-BA7F-335E24057528}" dt="2025-01-22T22:18:20.096" v="6375"/>
          <ac:spMkLst>
            <pc:docMk/>
            <pc:sldMk cId="961420225" sldId="309"/>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4024487465" sldId="310"/>
        </pc:sldMkLst>
        <pc:spChg chg="del">
          <ac:chgData name="Edouard Morena" userId="2e121fa9-f008-4742-97be-48a08069b91e" providerId="ADAL" clId="{802FF47D-1B56-4957-BA7F-335E24057528}" dt="2025-01-22T22:18:20.096" v="6375"/>
          <ac:spMkLst>
            <pc:docMk/>
            <pc:sldMk cId="4024487465" sldId="310"/>
            <ac:spMk id="6" creationId="{04812C46-200A-4DEB-A05E-3ED6C68C2387}"/>
          </ac:spMkLst>
        </pc:spChg>
        <pc:spChg chg="del">
          <ac:chgData name="Edouard Morena" userId="2e121fa9-f008-4742-97be-48a08069b91e" providerId="ADAL" clId="{802FF47D-1B56-4957-BA7F-335E24057528}" dt="2025-01-22T22:18:20.096" v="6375"/>
          <ac:spMkLst>
            <pc:docMk/>
            <pc:sldMk cId="4024487465" sldId="310"/>
            <ac:spMk id="7" creationId="{D1EA859B-E555-4109-94F3-6700E046E008}"/>
          </ac:spMkLst>
        </pc:spChg>
      </pc:sldChg>
      <pc:sldChg chg="add del">
        <pc:chgData name="Edouard Morena" userId="2e121fa9-f008-4742-97be-48a08069b91e" providerId="ADAL" clId="{802FF47D-1B56-4957-BA7F-335E24057528}" dt="2025-01-23T15:15:40.104" v="6387" actId="2696"/>
        <pc:sldMkLst>
          <pc:docMk/>
          <pc:sldMk cId="2911375100" sldId="311"/>
        </pc:sldMkLst>
      </pc:sldChg>
      <pc:sldChg chg="add del">
        <pc:chgData name="Edouard Morena" userId="2e121fa9-f008-4742-97be-48a08069b91e" providerId="ADAL" clId="{802FF47D-1B56-4957-BA7F-335E24057528}" dt="2025-01-23T15:15:40.104" v="6387" actId="2696"/>
        <pc:sldMkLst>
          <pc:docMk/>
          <pc:sldMk cId="1317564463" sldId="312"/>
        </pc:sldMkLst>
      </pc:sldChg>
      <pc:sldChg chg="delSp add del setBg delDesignElem">
        <pc:chgData name="Edouard Morena" userId="2e121fa9-f008-4742-97be-48a08069b91e" providerId="ADAL" clId="{802FF47D-1B56-4957-BA7F-335E24057528}" dt="2025-01-23T15:15:40.104" v="6387" actId="2696"/>
        <pc:sldMkLst>
          <pc:docMk/>
          <pc:sldMk cId="2926941733" sldId="313"/>
        </pc:sldMkLst>
        <pc:spChg chg="del">
          <ac:chgData name="Edouard Morena" userId="2e121fa9-f008-4742-97be-48a08069b91e" providerId="ADAL" clId="{802FF47D-1B56-4957-BA7F-335E24057528}" dt="2025-01-22T22:18:20.096" v="6375"/>
          <ac:spMkLst>
            <pc:docMk/>
            <pc:sldMk cId="2926941733" sldId="313"/>
            <ac:spMk id="6" creationId="{04812C46-200A-4DEB-A05E-3ED6C68C2387}"/>
          </ac:spMkLst>
        </pc:spChg>
        <pc:spChg chg="del">
          <ac:chgData name="Edouard Morena" userId="2e121fa9-f008-4742-97be-48a08069b91e" providerId="ADAL" clId="{802FF47D-1B56-4957-BA7F-335E24057528}" dt="2025-01-22T22:18:20.096" v="6375"/>
          <ac:spMkLst>
            <pc:docMk/>
            <pc:sldMk cId="2926941733" sldId="313"/>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4117845971" sldId="314"/>
        </pc:sldMkLst>
        <pc:spChg chg="del">
          <ac:chgData name="Edouard Morena" userId="2e121fa9-f008-4742-97be-48a08069b91e" providerId="ADAL" clId="{802FF47D-1B56-4957-BA7F-335E24057528}" dt="2025-01-22T22:18:20.096" v="6375"/>
          <ac:spMkLst>
            <pc:docMk/>
            <pc:sldMk cId="4117845971" sldId="314"/>
            <ac:spMk id="6" creationId="{04812C46-200A-4DEB-A05E-3ED6C68C2387}"/>
          </ac:spMkLst>
        </pc:spChg>
        <pc:spChg chg="del">
          <ac:chgData name="Edouard Morena" userId="2e121fa9-f008-4742-97be-48a08069b91e" providerId="ADAL" clId="{802FF47D-1B56-4957-BA7F-335E24057528}" dt="2025-01-22T22:18:20.096" v="6375"/>
          <ac:spMkLst>
            <pc:docMk/>
            <pc:sldMk cId="4117845971" sldId="314"/>
            <ac:spMk id="7" creationId="{D1EA859B-E555-4109-94F3-6700E046E008}"/>
          </ac:spMkLst>
        </pc:spChg>
      </pc:sldChg>
      <pc:sldChg chg="delSp add del setBg delDesignElem">
        <pc:chgData name="Edouard Morena" userId="2e121fa9-f008-4742-97be-48a08069b91e" providerId="ADAL" clId="{802FF47D-1B56-4957-BA7F-335E24057528}" dt="2025-01-23T15:15:40.104" v="6387" actId="2696"/>
        <pc:sldMkLst>
          <pc:docMk/>
          <pc:sldMk cId="1285895658" sldId="315"/>
        </pc:sldMkLst>
        <pc:spChg chg="del">
          <ac:chgData name="Edouard Morena" userId="2e121fa9-f008-4742-97be-48a08069b91e" providerId="ADAL" clId="{802FF47D-1B56-4957-BA7F-335E24057528}" dt="2025-01-22T22:18:20.096" v="6375"/>
          <ac:spMkLst>
            <pc:docMk/>
            <pc:sldMk cId="1285895658" sldId="315"/>
            <ac:spMk id="6" creationId="{04812C46-200A-4DEB-A05E-3ED6C68C2387}"/>
          </ac:spMkLst>
        </pc:spChg>
        <pc:spChg chg="del">
          <ac:chgData name="Edouard Morena" userId="2e121fa9-f008-4742-97be-48a08069b91e" providerId="ADAL" clId="{802FF47D-1B56-4957-BA7F-335E24057528}" dt="2025-01-22T22:18:20.096" v="6375"/>
          <ac:spMkLst>
            <pc:docMk/>
            <pc:sldMk cId="1285895658" sldId="315"/>
            <ac:spMk id="7" creationId="{D1EA859B-E555-4109-94F3-6700E046E008}"/>
          </ac:spMkLst>
        </pc:spChg>
      </pc:sldChg>
      <pc:sldChg chg="delSp modSp add del mod setBg delDesignElem">
        <pc:chgData name="Edouard Morena" userId="2e121fa9-f008-4742-97be-48a08069b91e" providerId="ADAL" clId="{802FF47D-1B56-4957-BA7F-335E24057528}" dt="2025-01-23T15:15:40.104" v="6387" actId="2696"/>
        <pc:sldMkLst>
          <pc:docMk/>
          <pc:sldMk cId="2576169760" sldId="316"/>
        </pc:sldMkLst>
        <pc:spChg chg="mod">
          <ac:chgData name="Edouard Morena" userId="2e121fa9-f008-4742-97be-48a08069b91e" providerId="ADAL" clId="{802FF47D-1B56-4957-BA7F-335E24057528}" dt="2025-01-22T22:18:20.486" v="6378" actId="27636"/>
          <ac:spMkLst>
            <pc:docMk/>
            <pc:sldMk cId="2576169760" sldId="316"/>
            <ac:spMk id="3" creationId="{B87516F3-23DE-4875-BED3-7595BCD97828}"/>
          </ac:spMkLst>
        </pc:spChg>
        <pc:spChg chg="del">
          <ac:chgData name="Edouard Morena" userId="2e121fa9-f008-4742-97be-48a08069b91e" providerId="ADAL" clId="{802FF47D-1B56-4957-BA7F-335E24057528}" dt="2025-01-22T22:18:20.096" v="6375"/>
          <ac:spMkLst>
            <pc:docMk/>
            <pc:sldMk cId="2576169760" sldId="316"/>
            <ac:spMk id="14" creationId="{D1D34770-47A8-402C-AF23-2B653F2D88C1}"/>
          </ac:spMkLst>
        </pc:spChg>
      </pc:sldChg>
      <pc:sldChg chg="addSp modSp new mod ord setBg">
        <pc:chgData name="Edouard Morena" userId="2e121fa9-f008-4742-97be-48a08069b91e" providerId="ADAL" clId="{802FF47D-1B56-4957-BA7F-335E24057528}" dt="2025-01-23T08:19:47.798" v="6385" actId="962"/>
        <pc:sldMkLst>
          <pc:docMk/>
          <pc:sldMk cId="1861807321" sldId="317"/>
        </pc:sldMkLst>
        <pc:spChg chg="add">
          <ac:chgData name="Edouard Morena" userId="2e121fa9-f008-4742-97be-48a08069b91e" providerId="ADAL" clId="{802FF47D-1B56-4957-BA7F-335E24057528}" dt="2025-01-23T08:19:46.142" v="6383" actId="26606"/>
          <ac:spMkLst>
            <pc:docMk/>
            <pc:sldMk cId="1861807321" sldId="317"/>
            <ac:spMk id="8" creationId="{42A4FC2C-047E-45A5-965D-8E1E3BF09BC6}"/>
          </ac:spMkLst>
        </pc:spChg>
        <pc:picChg chg="add mod">
          <ac:chgData name="Edouard Morena" userId="2e121fa9-f008-4742-97be-48a08069b91e" providerId="ADAL" clId="{802FF47D-1B56-4957-BA7F-335E24057528}" dt="2025-01-23T08:19:47.798" v="6385" actId="962"/>
          <ac:picMkLst>
            <pc:docMk/>
            <pc:sldMk cId="1861807321" sldId="317"/>
            <ac:picMk id="3" creationId="{9ACB153F-BD17-5FBB-C063-1A9A186E8D1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52E80-F5D1-442E-BFF8-A9A0F5F90B91}" type="datetimeFigureOut">
              <a:rPr lang="fr-FR" smtClean="0"/>
              <a:t>23/01/2025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37F79-82FE-4C27-85FE-B6491E310F7A}" type="slidenum">
              <a:rPr lang="fr-FR" smtClean="0"/>
              <a:t>‹N°›</a:t>
            </a:fld>
            <a:endParaRPr lang="fr-FR"/>
          </a:p>
        </p:txBody>
      </p:sp>
    </p:spTree>
    <p:extLst>
      <p:ext uri="{BB962C8B-B14F-4D97-AF65-F5344CB8AC3E}">
        <p14:creationId xmlns:p14="http://schemas.microsoft.com/office/powerpoint/2010/main" val="424356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Example of polar </a:t>
            </a:r>
            <a:r>
              <a:rPr lang="fr-FR" dirty="0" err="1"/>
              <a:t>bears</a:t>
            </a:r>
            <a:r>
              <a:rPr lang="fr-FR" dirty="0"/>
              <a:t> on </a:t>
            </a:r>
            <a:r>
              <a:rPr lang="fr-FR" dirty="0" err="1"/>
              <a:t>shrinking</a:t>
            </a:r>
            <a:r>
              <a:rPr lang="fr-FR" dirty="0"/>
              <a:t> iceberg. </a:t>
            </a:r>
            <a:r>
              <a:rPr lang="fr-FR" dirty="0" err="1"/>
              <a:t>Climate</a:t>
            </a:r>
            <a:r>
              <a:rPr lang="fr-FR" dirty="0"/>
              <a:t> change </a:t>
            </a:r>
            <a:r>
              <a:rPr lang="fr-FR" dirty="0" err="1"/>
              <a:t>associated</a:t>
            </a:r>
            <a:r>
              <a:rPr lang="fr-FR" dirty="0"/>
              <a:t> </a:t>
            </a:r>
            <a:r>
              <a:rPr lang="fr-FR" dirty="0" err="1"/>
              <a:t>with</a:t>
            </a:r>
            <a:r>
              <a:rPr lang="fr-FR" dirty="0"/>
              <a:t> </a:t>
            </a:r>
            <a:r>
              <a:rPr lang="fr-FR" dirty="0" err="1"/>
              <a:t>ice</a:t>
            </a:r>
            <a:r>
              <a:rPr lang="fr-FR" dirty="0"/>
              <a:t> </a:t>
            </a:r>
            <a:r>
              <a:rPr lang="fr-FR" dirty="0" err="1"/>
              <a:t>melting</a:t>
            </a:r>
            <a:r>
              <a:rPr lang="fr-FR" dirty="0"/>
              <a:t>.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8</a:t>
            </a:fld>
            <a:endParaRPr lang="fr-FR"/>
          </a:p>
        </p:txBody>
      </p:sp>
    </p:spTree>
    <p:extLst>
      <p:ext uri="{BB962C8B-B14F-4D97-AF65-F5344CB8AC3E}">
        <p14:creationId xmlns:p14="http://schemas.microsoft.com/office/powerpoint/2010/main" val="10404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47FC6-03D0-9F0D-A1AB-1DC5ADF978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3AC2300-52A5-3EBA-C7F1-49FB5355E3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CD7663C-DB4B-EF52-C5F6-09972A98A1A7}"/>
              </a:ext>
            </a:extLst>
          </p:cNvPr>
          <p:cNvSpPr>
            <a:spLocks noGrp="1"/>
          </p:cNvSpPr>
          <p:nvPr>
            <p:ph type="body" idx="1"/>
          </p:nvPr>
        </p:nvSpPr>
        <p:spPr/>
        <p:txBody>
          <a:bodyPr/>
          <a:lstStyle/>
          <a:p>
            <a:r>
              <a:rPr lang="fr-FR" dirty="0"/>
              <a:t>Asset manager </a:t>
            </a:r>
            <a:r>
              <a:rPr lang="fr-FR" dirty="0" err="1"/>
              <a:t>capitalism</a:t>
            </a:r>
            <a:r>
              <a:rPr lang="fr-FR" dirty="0"/>
              <a:t>. Wall Street Consensus. </a:t>
            </a:r>
            <a:r>
              <a:rPr lang="fr-FR" dirty="0" err="1"/>
              <a:t>Interests</a:t>
            </a:r>
            <a:r>
              <a:rPr lang="fr-FR" dirty="0"/>
              <a:t> of asset managers (</a:t>
            </a:r>
            <a:r>
              <a:rPr lang="fr-FR" dirty="0" err="1"/>
              <a:t>BlackRock</a:t>
            </a:r>
            <a:r>
              <a:rPr lang="fr-FR" dirty="0"/>
              <a:t>) or/and Silicon Valley.</a:t>
            </a:r>
          </a:p>
        </p:txBody>
      </p:sp>
      <p:sp>
        <p:nvSpPr>
          <p:cNvPr id="4" name="Espace réservé du numéro de diapositive 3">
            <a:extLst>
              <a:ext uri="{FF2B5EF4-FFF2-40B4-BE49-F238E27FC236}">
                <a16:creationId xmlns:a16="http://schemas.microsoft.com/office/drawing/2014/main" id="{A4C542F8-AAF3-36A0-583E-8367EC83A0B0}"/>
              </a:ext>
            </a:extLst>
          </p:cNvPr>
          <p:cNvSpPr>
            <a:spLocks noGrp="1"/>
          </p:cNvSpPr>
          <p:nvPr>
            <p:ph type="sldNum" sz="quarter" idx="5"/>
          </p:nvPr>
        </p:nvSpPr>
        <p:spPr/>
        <p:txBody>
          <a:bodyPr/>
          <a:lstStyle/>
          <a:p>
            <a:fld id="{F4137F79-82FE-4C27-85FE-B6491E310F7A}" type="slidenum">
              <a:rPr lang="fr-FR" smtClean="0"/>
              <a:t>34</a:t>
            </a:fld>
            <a:endParaRPr lang="fr-FR"/>
          </a:p>
        </p:txBody>
      </p:sp>
    </p:spTree>
    <p:extLst>
      <p:ext uri="{BB962C8B-B14F-4D97-AF65-F5344CB8AC3E}">
        <p14:creationId xmlns:p14="http://schemas.microsoft.com/office/powerpoint/2010/main" val="3008310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Asset manager </a:t>
            </a:r>
            <a:r>
              <a:rPr lang="fr-FR" dirty="0" err="1"/>
              <a:t>capitalism</a:t>
            </a:r>
            <a:r>
              <a:rPr lang="fr-FR" dirty="0"/>
              <a:t>. Wall Street Consensus. </a:t>
            </a:r>
            <a:r>
              <a:rPr lang="fr-FR" dirty="0" err="1"/>
              <a:t>Interests</a:t>
            </a:r>
            <a:r>
              <a:rPr lang="fr-FR" dirty="0"/>
              <a:t> of asset managers (</a:t>
            </a:r>
            <a:r>
              <a:rPr lang="fr-FR" dirty="0" err="1"/>
              <a:t>BlackRock</a:t>
            </a:r>
            <a:r>
              <a:rPr lang="fr-FR" dirty="0"/>
              <a:t>) or/and Silicon Valley.</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35</a:t>
            </a:fld>
            <a:endParaRPr lang="fr-FR"/>
          </a:p>
        </p:txBody>
      </p:sp>
    </p:spTree>
    <p:extLst>
      <p:ext uri="{BB962C8B-B14F-4D97-AF65-F5344CB8AC3E}">
        <p14:creationId xmlns:p14="http://schemas.microsoft.com/office/powerpoint/2010/main" val="1851724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Video</a:t>
            </a:r>
            <a:r>
              <a:rPr lang="fr-FR" dirty="0"/>
              <a:t> of Jeff Bezos at COP26. World </a:t>
            </a:r>
            <a:r>
              <a:rPr lang="fr-FR" dirty="0" err="1"/>
              <a:t>from</a:t>
            </a:r>
            <a:r>
              <a:rPr lang="fr-FR" dirty="0"/>
              <a:t> </a:t>
            </a:r>
            <a:r>
              <a:rPr lang="fr-FR" dirty="0" err="1"/>
              <a:t>space</a:t>
            </a:r>
            <a:r>
              <a:rPr lang="fr-FR" dirty="0"/>
              <a:t>. Dominant perceptions of the </a:t>
            </a:r>
            <a:r>
              <a:rPr lang="fr-FR" dirty="0" err="1"/>
              <a:t>problem</a:t>
            </a:r>
            <a:r>
              <a:rPr lang="fr-FR" dirty="0"/>
              <a:t> have a </a:t>
            </a:r>
            <a:r>
              <a:rPr lang="fr-FR" dirty="0" err="1"/>
              <a:t>history</a:t>
            </a:r>
            <a:r>
              <a:rPr lang="fr-FR" dirty="0"/>
              <a:t>.</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12</a:t>
            </a:fld>
            <a:endParaRPr lang="fr-FR"/>
          </a:p>
        </p:txBody>
      </p:sp>
    </p:spTree>
    <p:extLst>
      <p:ext uri="{BB962C8B-B14F-4D97-AF65-F5344CB8AC3E}">
        <p14:creationId xmlns:p14="http://schemas.microsoft.com/office/powerpoint/2010/main" val="3755757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Picture of </a:t>
            </a:r>
            <a:r>
              <a:rPr lang="fr-FR" dirty="0" err="1"/>
              <a:t>Earth</a:t>
            </a:r>
            <a:r>
              <a:rPr lang="fr-FR" dirty="0"/>
              <a:t> </a:t>
            </a:r>
            <a:r>
              <a:rPr lang="fr-FR" dirty="0" err="1"/>
              <a:t>from</a:t>
            </a:r>
            <a:r>
              <a:rPr lang="fr-FR" dirty="0"/>
              <a:t> </a:t>
            </a:r>
            <a:r>
              <a:rPr lang="fr-FR" dirty="0" err="1"/>
              <a:t>space</a:t>
            </a:r>
            <a:r>
              <a:rPr lang="fr-FR" dirty="0"/>
              <a:t> </a:t>
            </a:r>
            <a:r>
              <a:rPr lang="fr-FR" dirty="0" err="1"/>
              <a:t>will</a:t>
            </a:r>
            <a:r>
              <a:rPr lang="fr-FR" dirty="0"/>
              <a:t> </a:t>
            </a:r>
            <a:r>
              <a:rPr lang="fr-FR" dirty="0" err="1"/>
              <a:t>profoundly</a:t>
            </a:r>
            <a:r>
              <a:rPr lang="fr-FR" dirty="0"/>
              <a:t> affect how </a:t>
            </a:r>
            <a:r>
              <a:rPr lang="fr-FR" dirty="0" err="1"/>
              <a:t>we</a:t>
            </a:r>
            <a:r>
              <a:rPr lang="fr-FR" dirty="0"/>
              <a:t> </a:t>
            </a:r>
            <a:r>
              <a:rPr lang="fr-FR" dirty="0" err="1"/>
              <a:t>approach</a:t>
            </a:r>
            <a:r>
              <a:rPr lang="fr-FR" dirty="0"/>
              <a:t> </a:t>
            </a:r>
            <a:r>
              <a:rPr lang="fr-FR" dirty="0" err="1"/>
              <a:t>planetary</a:t>
            </a:r>
            <a:r>
              <a:rPr lang="fr-FR" dirty="0"/>
              <a:t> </a:t>
            </a:r>
            <a:r>
              <a:rPr lang="fr-FR" dirty="0" err="1"/>
              <a:t>problems</a:t>
            </a:r>
            <a:r>
              <a:rPr lang="fr-FR" dirty="0"/>
              <a:t> </a:t>
            </a:r>
            <a:r>
              <a:rPr lang="fr-FR" dirty="0" err="1"/>
              <a:t>such</a:t>
            </a:r>
            <a:r>
              <a:rPr lang="fr-FR" dirty="0"/>
              <a:t> as </a:t>
            </a:r>
            <a:r>
              <a:rPr lang="fr-FR" dirty="0" err="1"/>
              <a:t>climate</a:t>
            </a:r>
            <a:r>
              <a:rPr lang="fr-FR" dirty="0"/>
              <a:t> change.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13</a:t>
            </a:fld>
            <a:endParaRPr lang="fr-FR"/>
          </a:p>
        </p:txBody>
      </p:sp>
    </p:spTree>
    <p:extLst>
      <p:ext uri="{BB962C8B-B14F-4D97-AF65-F5344CB8AC3E}">
        <p14:creationId xmlns:p14="http://schemas.microsoft.com/office/powerpoint/2010/main" val="2720927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14</a:t>
            </a:fld>
            <a:endParaRPr lang="fr-FR"/>
          </a:p>
        </p:txBody>
      </p:sp>
    </p:spTree>
    <p:extLst>
      <p:ext uri="{BB962C8B-B14F-4D97-AF65-F5344CB8AC3E}">
        <p14:creationId xmlns:p14="http://schemas.microsoft.com/office/powerpoint/2010/main" val="178066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Intended</a:t>
            </a:r>
            <a:r>
              <a:rPr lang="fr-FR" dirty="0"/>
              <a:t> to </a:t>
            </a:r>
            <a:r>
              <a:rPr lang="fr-FR" dirty="0" err="1"/>
              <a:t>make</a:t>
            </a:r>
            <a:r>
              <a:rPr lang="fr-FR" dirty="0"/>
              <a:t> us </a:t>
            </a:r>
            <a:r>
              <a:rPr lang="fr-FR" dirty="0" err="1"/>
              <a:t>interpret</a:t>
            </a:r>
            <a:r>
              <a:rPr lang="fr-FR" dirty="0"/>
              <a:t> the </a:t>
            </a:r>
            <a:r>
              <a:rPr lang="fr-FR" dirty="0" err="1"/>
              <a:t>problem</a:t>
            </a:r>
            <a:r>
              <a:rPr lang="fr-FR" dirty="0"/>
              <a:t> in a </a:t>
            </a:r>
            <a:r>
              <a:rPr lang="fr-FR" dirty="0" err="1"/>
              <a:t>particular</a:t>
            </a:r>
            <a:r>
              <a:rPr lang="fr-FR" dirty="0"/>
              <a:t> </a:t>
            </a:r>
            <a:r>
              <a:rPr lang="fr-FR" dirty="0" err="1"/>
              <a:t>way</a:t>
            </a:r>
            <a:r>
              <a:rPr lang="fr-FR" dirty="0"/>
              <a:t>: a global </a:t>
            </a:r>
            <a:r>
              <a:rPr lang="fr-FR" dirty="0" err="1"/>
              <a:t>problem</a:t>
            </a:r>
            <a:r>
              <a:rPr lang="fr-FR" dirty="0"/>
              <a:t>, « </a:t>
            </a:r>
            <a:r>
              <a:rPr lang="fr-FR" dirty="0" err="1"/>
              <a:t>we</a:t>
            </a:r>
            <a:r>
              <a:rPr lang="fr-FR" dirty="0"/>
              <a:t> are all in </a:t>
            </a:r>
            <a:r>
              <a:rPr lang="fr-FR" dirty="0" err="1"/>
              <a:t>this</a:t>
            </a:r>
            <a:r>
              <a:rPr lang="fr-FR" dirty="0"/>
              <a:t> </a:t>
            </a:r>
            <a:r>
              <a:rPr lang="fr-FR" dirty="0" err="1"/>
              <a:t>together</a:t>
            </a:r>
            <a:r>
              <a:rPr lang="fr-FR" dirty="0"/>
              <a:t> », « </a:t>
            </a:r>
            <a:r>
              <a:rPr lang="fr-FR" dirty="0" err="1"/>
              <a:t>spaceship</a:t>
            </a:r>
            <a:r>
              <a:rPr lang="fr-FR" dirty="0"/>
              <a:t> </a:t>
            </a:r>
            <a:r>
              <a:rPr lang="fr-FR" dirty="0" err="1"/>
              <a:t>Earth</a:t>
            </a:r>
            <a:r>
              <a:rPr lang="fr-FR" dirty="0"/>
              <a:t> ». </a:t>
            </a:r>
            <a:r>
              <a:rPr lang="fr-FR" dirty="0" err="1"/>
              <a:t>Role</a:t>
            </a:r>
            <a:r>
              <a:rPr lang="fr-FR" dirty="0"/>
              <a:t> of communication and narrative building.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18</a:t>
            </a:fld>
            <a:endParaRPr lang="fr-FR"/>
          </a:p>
        </p:txBody>
      </p:sp>
    </p:spTree>
    <p:extLst>
      <p:ext uri="{BB962C8B-B14F-4D97-AF65-F5344CB8AC3E}">
        <p14:creationId xmlns:p14="http://schemas.microsoft.com/office/powerpoint/2010/main" val="3642615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 to class: In </a:t>
            </a:r>
            <a:r>
              <a:rPr lang="fr-FR" dirty="0" err="1"/>
              <a:t>what</a:t>
            </a:r>
            <a:r>
              <a:rPr lang="fr-FR" dirty="0"/>
              <a:t> can </a:t>
            </a:r>
            <a:r>
              <a:rPr lang="fr-FR" dirty="0" err="1"/>
              <a:t>Bezos’s</a:t>
            </a:r>
            <a:r>
              <a:rPr lang="fr-FR" dirty="0"/>
              <a:t> and </a:t>
            </a:r>
            <a:r>
              <a:rPr lang="fr-FR" dirty="0" err="1"/>
              <a:t>Gore’s</a:t>
            </a:r>
            <a:r>
              <a:rPr lang="fr-FR" dirty="0"/>
              <a:t> use of the « Blue </a:t>
            </a:r>
            <a:r>
              <a:rPr lang="fr-FR" dirty="0" err="1"/>
              <a:t>Marble</a:t>
            </a:r>
            <a:r>
              <a:rPr lang="fr-FR" dirty="0"/>
              <a:t> » image (</a:t>
            </a:r>
            <a:r>
              <a:rPr lang="fr-FR" dirty="0" err="1"/>
              <a:t>Earth</a:t>
            </a:r>
            <a:r>
              <a:rPr lang="fr-FR" dirty="0"/>
              <a:t> </a:t>
            </a:r>
            <a:r>
              <a:rPr lang="fr-FR" dirty="0" err="1"/>
              <a:t>from</a:t>
            </a:r>
            <a:r>
              <a:rPr lang="fr-FR" dirty="0"/>
              <a:t> </a:t>
            </a:r>
            <a:r>
              <a:rPr lang="fr-FR" dirty="0" err="1"/>
              <a:t>space</a:t>
            </a:r>
            <a:r>
              <a:rPr lang="fr-FR" dirty="0"/>
              <a:t>) </a:t>
            </a:r>
            <a:r>
              <a:rPr lang="fr-FR" dirty="0" err="1"/>
              <a:t>be</a:t>
            </a:r>
            <a:r>
              <a:rPr lang="fr-FR" dirty="0"/>
              <a:t> </a:t>
            </a:r>
            <a:r>
              <a:rPr lang="fr-FR" dirty="0" err="1"/>
              <a:t>considered</a:t>
            </a:r>
            <a:r>
              <a:rPr lang="fr-FR" dirty="0"/>
              <a:t> as </a:t>
            </a:r>
            <a:r>
              <a:rPr lang="fr-FR" dirty="0" err="1"/>
              <a:t>political</a:t>
            </a:r>
            <a:r>
              <a:rPr lang="fr-FR" dirty="0"/>
              <a:t>? </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19</a:t>
            </a:fld>
            <a:endParaRPr lang="fr-FR"/>
          </a:p>
        </p:txBody>
      </p:sp>
    </p:spTree>
    <p:extLst>
      <p:ext uri="{BB962C8B-B14F-4D97-AF65-F5344CB8AC3E}">
        <p14:creationId xmlns:p14="http://schemas.microsoft.com/office/powerpoint/2010/main" val="3691428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70B64-20CB-24AA-3AA3-8A04DB1122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135099E-33C5-DBC7-B1FE-255C9FD8686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B319E3-FA4F-ECC3-AD6F-7F7A0E2477D6}"/>
              </a:ext>
            </a:extLst>
          </p:cNvPr>
          <p:cNvSpPr>
            <a:spLocks noGrp="1"/>
          </p:cNvSpPr>
          <p:nvPr>
            <p:ph type="body" idx="1"/>
          </p:nvPr>
        </p:nvSpPr>
        <p:spPr/>
        <p:txBody>
          <a:bodyPr/>
          <a:lstStyle/>
          <a:p>
            <a:r>
              <a:rPr lang="fr-FR" dirty="0" err="1"/>
              <a:t>Idea</a:t>
            </a:r>
            <a:r>
              <a:rPr lang="fr-FR" dirty="0"/>
              <a:t> of control: the </a:t>
            </a:r>
            <a:r>
              <a:rPr lang="fr-FR" dirty="0" err="1"/>
              <a:t>Earth</a:t>
            </a:r>
            <a:r>
              <a:rPr lang="fr-FR" dirty="0"/>
              <a:t> as a system. « </a:t>
            </a:r>
            <a:r>
              <a:rPr lang="fr-FR" dirty="0" err="1"/>
              <a:t>spaceship</a:t>
            </a:r>
            <a:r>
              <a:rPr lang="fr-FR" dirty="0"/>
              <a:t> </a:t>
            </a:r>
            <a:r>
              <a:rPr lang="fr-FR" dirty="0" err="1"/>
              <a:t>Earth</a:t>
            </a:r>
            <a:r>
              <a:rPr lang="fr-FR" dirty="0"/>
              <a:t> ». </a:t>
            </a:r>
          </a:p>
          <a:p>
            <a:r>
              <a:rPr lang="fr-FR" dirty="0" err="1"/>
              <a:t>Equalizing</a:t>
            </a:r>
            <a:r>
              <a:rPr lang="fr-FR" dirty="0"/>
              <a:t> </a:t>
            </a:r>
            <a:r>
              <a:rPr lang="fr-FR" dirty="0" err="1"/>
              <a:t>effect</a:t>
            </a:r>
            <a:r>
              <a:rPr lang="fr-FR" dirty="0"/>
              <a:t>: </a:t>
            </a:r>
            <a:r>
              <a:rPr lang="fr-FR" dirty="0" err="1"/>
              <a:t>we</a:t>
            </a:r>
            <a:r>
              <a:rPr lang="fr-FR" dirty="0"/>
              <a:t> are all in </a:t>
            </a:r>
            <a:r>
              <a:rPr lang="fr-FR" dirty="0" err="1"/>
              <a:t>this</a:t>
            </a:r>
            <a:r>
              <a:rPr lang="fr-FR" dirty="0"/>
              <a:t> </a:t>
            </a:r>
            <a:r>
              <a:rPr lang="fr-FR" dirty="0" err="1"/>
              <a:t>together</a:t>
            </a:r>
            <a:r>
              <a:rPr lang="fr-FR" dirty="0"/>
              <a:t>. </a:t>
            </a:r>
            <a:r>
              <a:rPr lang="fr-FR" dirty="0" err="1"/>
              <a:t>We</a:t>
            </a:r>
            <a:r>
              <a:rPr lang="fr-FR" dirty="0"/>
              <a:t> are all on the </a:t>
            </a:r>
            <a:r>
              <a:rPr lang="fr-FR" dirty="0" err="1"/>
              <a:t>same</a:t>
            </a:r>
            <a:r>
              <a:rPr lang="fr-FR" dirty="0"/>
              <a:t> boat... </a:t>
            </a:r>
            <a:r>
              <a:rPr lang="fr-FR" dirty="0" err="1"/>
              <a:t>From</a:t>
            </a:r>
            <a:r>
              <a:rPr lang="fr-FR" dirty="0"/>
              <a:t> </a:t>
            </a:r>
            <a:r>
              <a:rPr lang="fr-FR" dirty="0" err="1"/>
              <a:t>Bezos’s</a:t>
            </a:r>
            <a:r>
              <a:rPr lang="fr-FR" dirty="0"/>
              <a:t> perspective. NEED TO LOOK AT WHO IS USING IT AND WHY. </a:t>
            </a:r>
          </a:p>
          <a:p>
            <a:r>
              <a:rPr lang="fr-FR" dirty="0"/>
              <a:t>Global </a:t>
            </a:r>
            <a:r>
              <a:rPr lang="fr-FR" dirty="0" err="1"/>
              <a:t>problem</a:t>
            </a:r>
            <a:r>
              <a:rPr lang="fr-FR" dirty="0"/>
              <a:t>. </a:t>
            </a:r>
            <a:r>
              <a:rPr lang="fr-FR" dirty="0" err="1"/>
              <a:t>Everyone</a:t>
            </a:r>
            <a:r>
              <a:rPr lang="fr-FR" dirty="0"/>
              <a:t> </a:t>
            </a:r>
            <a:r>
              <a:rPr lang="fr-FR" dirty="0" err="1"/>
              <a:t>is</a:t>
            </a:r>
            <a:r>
              <a:rPr lang="fr-FR" dirty="0"/>
              <a:t> </a:t>
            </a:r>
            <a:r>
              <a:rPr lang="fr-FR" dirty="0" err="1"/>
              <a:t>affected</a:t>
            </a:r>
            <a:r>
              <a:rPr lang="fr-FR" dirty="0"/>
              <a:t> in the </a:t>
            </a:r>
            <a:r>
              <a:rPr lang="fr-FR" dirty="0" err="1"/>
              <a:t>same</a:t>
            </a:r>
            <a:r>
              <a:rPr lang="fr-FR" dirty="0"/>
              <a:t> </a:t>
            </a:r>
            <a:r>
              <a:rPr lang="fr-FR" dirty="0" err="1"/>
              <a:t>way</a:t>
            </a:r>
            <a:r>
              <a:rPr lang="fr-FR" dirty="0"/>
              <a:t>. Global </a:t>
            </a:r>
            <a:r>
              <a:rPr lang="fr-FR" dirty="0" err="1"/>
              <a:t>temperature</a:t>
            </a:r>
            <a:r>
              <a:rPr lang="fr-FR" dirty="0"/>
              <a:t>. </a:t>
            </a:r>
          </a:p>
        </p:txBody>
      </p:sp>
      <p:sp>
        <p:nvSpPr>
          <p:cNvPr id="4" name="Espace réservé du numéro de diapositive 3">
            <a:extLst>
              <a:ext uri="{FF2B5EF4-FFF2-40B4-BE49-F238E27FC236}">
                <a16:creationId xmlns:a16="http://schemas.microsoft.com/office/drawing/2014/main" id="{E500C91C-6CD6-D485-E8DB-18CBA6A6EC53}"/>
              </a:ext>
            </a:extLst>
          </p:cNvPr>
          <p:cNvSpPr>
            <a:spLocks noGrp="1"/>
          </p:cNvSpPr>
          <p:nvPr>
            <p:ph type="sldNum" sz="quarter" idx="5"/>
          </p:nvPr>
        </p:nvSpPr>
        <p:spPr/>
        <p:txBody>
          <a:bodyPr/>
          <a:lstStyle/>
          <a:p>
            <a:fld id="{F4137F79-82FE-4C27-85FE-B6491E310F7A}" type="slidenum">
              <a:rPr lang="fr-FR" smtClean="0"/>
              <a:t>20</a:t>
            </a:fld>
            <a:endParaRPr lang="fr-FR"/>
          </a:p>
        </p:txBody>
      </p:sp>
    </p:spTree>
    <p:extLst>
      <p:ext uri="{BB962C8B-B14F-4D97-AF65-F5344CB8AC3E}">
        <p14:creationId xmlns:p14="http://schemas.microsoft.com/office/powerpoint/2010/main" val="84148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Linear</a:t>
            </a:r>
            <a:r>
              <a:rPr lang="fr-FR" dirty="0"/>
              <a:t> </a:t>
            </a:r>
            <a:r>
              <a:rPr lang="fr-FR" dirty="0" err="1"/>
              <a:t>connection</a:t>
            </a:r>
            <a:r>
              <a:rPr lang="fr-FR" dirty="0"/>
              <a:t> </a:t>
            </a:r>
            <a:r>
              <a:rPr lang="fr-FR" dirty="0" err="1"/>
              <a:t>between</a:t>
            </a:r>
            <a:r>
              <a:rPr lang="fr-FR" dirty="0"/>
              <a:t> science and </a:t>
            </a:r>
            <a:r>
              <a:rPr lang="fr-FR" dirty="0" err="1"/>
              <a:t>policy</a:t>
            </a:r>
            <a:r>
              <a:rPr lang="fr-FR" dirty="0"/>
              <a:t>. BUT multiple </a:t>
            </a:r>
            <a:r>
              <a:rPr lang="fr-FR" dirty="0" err="1"/>
              <a:t>policies</a:t>
            </a:r>
            <a:r>
              <a:rPr lang="fr-FR" dirty="0"/>
              <a:t> are possible. Multiple solutions.</a:t>
            </a:r>
          </a:p>
        </p:txBody>
      </p:sp>
      <p:sp>
        <p:nvSpPr>
          <p:cNvPr id="4" name="Espace réservé du numéro de diapositive 3"/>
          <p:cNvSpPr>
            <a:spLocks noGrp="1"/>
          </p:cNvSpPr>
          <p:nvPr>
            <p:ph type="sldNum" sz="quarter" idx="5"/>
          </p:nvPr>
        </p:nvSpPr>
        <p:spPr/>
        <p:txBody>
          <a:bodyPr/>
          <a:lstStyle/>
          <a:p>
            <a:fld id="{F4137F79-82FE-4C27-85FE-B6491E310F7A}" type="slidenum">
              <a:rPr lang="fr-FR" smtClean="0"/>
              <a:t>32</a:t>
            </a:fld>
            <a:endParaRPr lang="fr-FR"/>
          </a:p>
        </p:txBody>
      </p:sp>
    </p:spTree>
    <p:extLst>
      <p:ext uri="{BB962C8B-B14F-4D97-AF65-F5344CB8AC3E}">
        <p14:creationId xmlns:p14="http://schemas.microsoft.com/office/powerpoint/2010/main" val="427757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A3B53-02A8-DD47-6621-C8853DA302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34DFC6-A09F-950F-A97B-0690B2EB90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21CF05-0353-DBE6-28B4-2FA62562A0C9}"/>
              </a:ext>
            </a:extLst>
          </p:cNvPr>
          <p:cNvSpPr>
            <a:spLocks noGrp="1"/>
          </p:cNvSpPr>
          <p:nvPr>
            <p:ph type="body" idx="1"/>
          </p:nvPr>
        </p:nvSpPr>
        <p:spPr/>
        <p:txBody>
          <a:bodyPr/>
          <a:lstStyle/>
          <a:p>
            <a:r>
              <a:rPr lang="fr-FR" dirty="0" err="1"/>
              <a:t>Creates</a:t>
            </a:r>
            <a:r>
              <a:rPr lang="fr-FR" dirty="0"/>
              <a:t> a </a:t>
            </a:r>
            <a:r>
              <a:rPr lang="fr-FR" dirty="0" err="1"/>
              <a:t>linear</a:t>
            </a:r>
            <a:r>
              <a:rPr lang="fr-FR" dirty="0"/>
              <a:t> </a:t>
            </a:r>
            <a:r>
              <a:rPr lang="fr-FR" dirty="0" err="1"/>
              <a:t>connection</a:t>
            </a:r>
            <a:r>
              <a:rPr lang="fr-FR" dirty="0"/>
              <a:t> </a:t>
            </a:r>
            <a:r>
              <a:rPr lang="fr-FR" dirty="0" err="1"/>
              <a:t>between</a:t>
            </a:r>
            <a:r>
              <a:rPr lang="fr-FR" dirty="0"/>
              <a:t> science and action. And </a:t>
            </a:r>
            <a:r>
              <a:rPr lang="fr-FR" dirty="0" err="1"/>
              <a:t>avoids</a:t>
            </a:r>
            <a:r>
              <a:rPr lang="fr-FR" dirty="0"/>
              <a:t> </a:t>
            </a:r>
            <a:r>
              <a:rPr lang="fr-FR" dirty="0" err="1"/>
              <a:t>debates</a:t>
            </a:r>
            <a:r>
              <a:rPr lang="fr-FR" dirty="0"/>
              <a:t> about </a:t>
            </a:r>
            <a:r>
              <a:rPr lang="fr-FR" dirty="0" err="1"/>
              <a:t>what</a:t>
            </a:r>
            <a:r>
              <a:rPr lang="fr-FR" dirty="0"/>
              <a:t> type of </a:t>
            </a:r>
            <a:r>
              <a:rPr lang="fr-FR" dirty="0" err="1"/>
              <a:t>policies</a:t>
            </a:r>
            <a:r>
              <a:rPr lang="fr-FR" dirty="0"/>
              <a:t> and </a:t>
            </a:r>
            <a:r>
              <a:rPr lang="fr-FR" dirty="0" err="1"/>
              <a:t>their</a:t>
            </a:r>
            <a:r>
              <a:rPr lang="fr-FR" dirty="0"/>
              <a:t> </a:t>
            </a:r>
            <a:r>
              <a:rPr lang="fr-FR" dirty="0" err="1"/>
              <a:t>relavtive</a:t>
            </a:r>
            <a:r>
              <a:rPr lang="fr-FR" dirty="0"/>
              <a:t> </a:t>
            </a:r>
            <a:r>
              <a:rPr lang="fr-FR" dirty="0" err="1"/>
              <a:t>strenghts</a:t>
            </a:r>
            <a:r>
              <a:rPr lang="fr-FR" dirty="0"/>
              <a:t> and </a:t>
            </a:r>
            <a:r>
              <a:rPr lang="fr-FR" dirty="0" err="1"/>
              <a:t>weaknesses</a:t>
            </a:r>
            <a:r>
              <a:rPr lang="fr-FR" dirty="0"/>
              <a:t>.</a:t>
            </a:r>
          </a:p>
        </p:txBody>
      </p:sp>
      <p:sp>
        <p:nvSpPr>
          <p:cNvPr id="4" name="Espace réservé du numéro de diapositive 3">
            <a:extLst>
              <a:ext uri="{FF2B5EF4-FFF2-40B4-BE49-F238E27FC236}">
                <a16:creationId xmlns:a16="http://schemas.microsoft.com/office/drawing/2014/main" id="{B13A0D6E-6FDB-8201-71B6-A51E2AF7C21C}"/>
              </a:ext>
            </a:extLst>
          </p:cNvPr>
          <p:cNvSpPr>
            <a:spLocks noGrp="1"/>
          </p:cNvSpPr>
          <p:nvPr>
            <p:ph type="sldNum" sz="quarter" idx="5"/>
          </p:nvPr>
        </p:nvSpPr>
        <p:spPr/>
        <p:txBody>
          <a:bodyPr/>
          <a:lstStyle/>
          <a:p>
            <a:fld id="{F4137F79-82FE-4C27-85FE-B6491E310F7A}" type="slidenum">
              <a:rPr lang="fr-FR" smtClean="0"/>
              <a:t>33</a:t>
            </a:fld>
            <a:endParaRPr lang="fr-FR"/>
          </a:p>
        </p:txBody>
      </p:sp>
    </p:spTree>
    <p:extLst>
      <p:ext uri="{BB962C8B-B14F-4D97-AF65-F5344CB8AC3E}">
        <p14:creationId xmlns:p14="http://schemas.microsoft.com/office/powerpoint/2010/main" val="3876198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A08D7F-9049-F364-58DC-E2D6273CAC6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F4990F5-7C1E-34BA-5B1D-B2B64A5B7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902EA92-02A0-FA71-13CD-0D6FBD820D18}"/>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5" name="Espace réservé du pied de page 4">
            <a:extLst>
              <a:ext uri="{FF2B5EF4-FFF2-40B4-BE49-F238E27FC236}">
                <a16:creationId xmlns:a16="http://schemas.microsoft.com/office/drawing/2014/main" id="{BFF9B08A-7250-4311-C758-35FD4E1A12A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5E5FF8-FA86-ED03-18D4-32CAD5387A57}"/>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1950944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A6F14A-45D8-F721-5213-3B56F2C760B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05378F9-74AA-30CD-DCFB-7C9B3FB326F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2EB6BE-EDA1-926B-3341-276A1D93827A}"/>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5" name="Espace réservé du pied de page 4">
            <a:extLst>
              <a:ext uri="{FF2B5EF4-FFF2-40B4-BE49-F238E27FC236}">
                <a16:creationId xmlns:a16="http://schemas.microsoft.com/office/drawing/2014/main" id="{36E5D7CF-D6E3-4F8B-8EDF-BC109339FF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BB33B1-26A1-39B5-6B71-020DEB9EA3B2}"/>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182191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41C5E0A-49DB-1E6D-7503-E8B6A89F555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B5FE1E-D06E-F59E-741C-5DE6DCDCCCB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CC6FC1E-7250-8FCE-8EE9-37D5A176F2C3}"/>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5" name="Espace réservé du pied de page 4">
            <a:extLst>
              <a:ext uri="{FF2B5EF4-FFF2-40B4-BE49-F238E27FC236}">
                <a16:creationId xmlns:a16="http://schemas.microsoft.com/office/drawing/2014/main" id="{8073C18C-56A4-7F32-3B09-2A68D24696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3D2A4-3AF2-0DD2-64A2-DB585BB5C132}"/>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65735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7DF879-2856-1B0C-FDEB-2AE08E09BCE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C1539FF-D34B-4E8B-6182-9DD301A9E4C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94A8ECB-D0CC-784B-E470-BEB3831CECFA}"/>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5" name="Espace réservé du pied de page 4">
            <a:extLst>
              <a:ext uri="{FF2B5EF4-FFF2-40B4-BE49-F238E27FC236}">
                <a16:creationId xmlns:a16="http://schemas.microsoft.com/office/drawing/2014/main" id="{93AF9B0D-766F-D7DF-6F65-561231DE349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4D3084-EC69-DB52-F4CE-98531BDB1F38}"/>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222334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97589-EF72-63A1-CC90-5991485C5AD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A193959-D7FC-F42F-6DE1-138F79065B2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2DE8A2-4205-35A1-128C-EEE93ED7AE73}"/>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5" name="Espace réservé du pied de page 4">
            <a:extLst>
              <a:ext uri="{FF2B5EF4-FFF2-40B4-BE49-F238E27FC236}">
                <a16:creationId xmlns:a16="http://schemas.microsoft.com/office/drawing/2014/main" id="{CBA3C0BA-2449-61CD-E6C9-5C0847AC66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0FE6A3-735C-E849-1693-42F032447F35}"/>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283413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FE6824-046C-1410-0CEE-69F5F6E24D6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E9C7BE-D566-4352-AA9C-0D70D1BC35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B321988-452A-A008-E942-817898BE1C7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0285209-939B-459F-5F95-F5B20D1CC920}"/>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6" name="Espace réservé du pied de page 5">
            <a:extLst>
              <a:ext uri="{FF2B5EF4-FFF2-40B4-BE49-F238E27FC236}">
                <a16:creationId xmlns:a16="http://schemas.microsoft.com/office/drawing/2014/main" id="{17690F54-FE58-D640-C869-DE119B625C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DCDF17-92F3-DE60-8FB9-01C843A90D9C}"/>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2835060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54631-DA7E-37C7-6E9A-24C0424ED70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1EDB316-0EB2-3DFE-2950-C2EA35631B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5253782-2555-D898-F3FC-390D1D0591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C7AE49-9032-DB06-1851-C66C930D22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67B1A7A-AF2C-D0F8-51F5-BBEBACEEE4D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56C2259-1B8F-3BD2-A7E0-F16445B2C5D7}"/>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8" name="Espace réservé du pied de page 7">
            <a:extLst>
              <a:ext uri="{FF2B5EF4-FFF2-40B4-BE49-F238E27FC236}">
                <a16:creationId xmlns:a16="http://schemas.microsoft.com/office/drawing/2014/main" id="{842F45F4-78F1-617C-796E-BFCF2B1ECB1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60DB215-4F6A-BDAB-EB7C-FE1E69CB06AF}"/>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370046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CB5545-4F03-850C-1591-C7ABFC91516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3698F84-2840-F438-A208-4A435F9995E4}"/>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4" name="Espace réservé du pied de page 3">
            <a:extLst>
              <a:ext uri="{FF2B5EF4-FFF2-40B4-BE49-F238E27FC236}">
                <a16:creationId xmlns:a16="http://schemas.microsoft.com/office/drawing/2014/main" id="{7AC6CF11-FCD3-CF22-61A7-6E7FBA4E5EE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6BC558D-0E87-D228-8109-A71BC372AC11}"/>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336432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7798975-8363-2866-8FF2-75617744A4F7}"/>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3" name="Espace réservé du pied de page 2">
            <a:extLst>
              <a:ext uri="{FF2B5EF4-FFF2-40B4-BE49-F238E27FC236}">
                <a16:creationId xmlns:a16="http://schemas.microsoft.com/office/drawing/2014/main" id="{C1C70736-1B7F-D766-0B00-5E485BDCB4A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31FA45D-9904-AE49-5FE8-3B54B52AEF15}"/>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1043784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338109-1FAB-C89F-8691-398F7E20FF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985F67B-A84B-CC86-7754-61B7E6D9E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BC75709-211B-D78C-4263-603DA7B70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FC09642-839A-E2EC-BAB8-AF4119BE8B38}"/>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6" name="Espace réservé du pied de page 5">
            <a:extLst>
              <a:ext uri="{FF2B5EF4-FFF2-40B4-BE49-F238E27FC236}">
                <a16:creationId xmlns:a16="http://schemas.microsoft.com/office/drawing/2014/main" id="{E9263E4C-B711-4C6E-C1E9-E9B93131BDB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C6ABAE6-A45E-EAE2-5629-0D304260872E}"/>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2919051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1F7090-2929-E04D-7F2F-67EA6F136A5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3472BA58-73C5-0B9D-AEBA-FBBF94DE2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2F1EA9F-6F99-74F1-037E-37EE6EE37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0221298-9DF6-FC51-1D30-2E4E454A910E}"/>
              </a:ext>
            </a:extLst>
          </p:cNvPr>
          <p:cNvSpPr>
            <a:spLocks noGrp="1"/>
          </p:cNvSpPr>
          <p:nvPr>
            <p:ph type="dt" sz="half" idx="10"/>
          </p:nvPr>
        </p:nvSpPr>
        <p:spPr/>
        <p:txBody>
          <a:bodyPr/>
          <a:lstStyle/>
          <a:p>
            <a:fld id="{E6E61794-BFEC-42DF-9430-A0C81CD41B5B}" type="datetimeFigureOut">
              <a:rPr lang="fr-FR" smtClean="0"/>
              <a:t>23/01/2025</a:t>
            </a:fld>
            <a:endParaRPr lang="fr-FR"/>
          </a:p>
        </p:txBody>
      </p:sp>
      <p:sp>
        <p:nvSpPr>
          <p:cNvPr id="6" name="Espace réservé du pied de page 5">
            <a:extLst>
              <a:ext uri="{FF2B5EF4-FFF2-40B4-BE49-F238E27FC236}">
                <a16:creationId xmlns:a16="http://schemas.microsoft.com/office/drawing/2014/main" id="{66FA0B23-F463-0B0C-2160-405C01A091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80A76CA-DE3E-86F0-1D8D-6B153CB287FA}"/>
              </a:ext>
            </a:extLst>
          </p:cNvPr>
          <p:cNvSpPr>
            <a:spLocks noGrp="1"/>
          </p:cNvSpPr>
          <p:nvPr>
            <p:ph type="sldNum" sz="quarter" idx="12"/>
          </p:nvPr>
        </p:nvSpPr>
        <p:spPr/>
        <p:txBody>
          <a:bodyPr/>
          <a:lstStyle/>
          <a:p>
            <a:fld id="{CE76A5D9-1781-4BA6-9BA6-3A72364F0AC7}" type="slidenum">
              <a:rPr lang="fr-FR" smtClean="0"/>
              <a:t>‹N°›</a:t>
            </a:fld>
            <a:endParaRPr lang="fr-FR"/>
          </a:p>
        </p:txBody>
      </p:sp>
    </p:spTree>
    <p:extLst>
      <p:ext uri="{BB962C8B-B14F-4D97-AF65-F5344CB8AC3E}">
        <p14:creationId xmlns:p14="http://schemas.microsoft.com/office/powerpoint/2010/main" val="273094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8A22AB2-7548-C260-6584-AC194B16C0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00F44FD-CE4E-E956-19BA-4AB1EC6FCD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A5B13C-DD08-DEFE-C929-075A4F7A46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E61794-BFEC-42DF-9430-A0C81CD41B5B}" type="datetimeFigureOut">
              <a:rPr lang="fr-FR" smtClean="0"/>
              <a:t>23/01/2025</a:t>
            </a:fld>
            <a:endParaRPr lang="fr-FR"/>
          </a:p>
        </p:txBody>
      </p:sp>
      <p:sp>
        <p:nvSpPr>
          <p:cNvPr id="5" name="Espace réservé du pied de page 4">
            <a:extLst>
              <a:ext uri="{FF2B5EF4-FFF2-40B4-BE49-F238E27FC236}">
                <a16:creationId xmlns:a16="http://schemas.microsoft.com/office/drawing/2014/main" id="{3B01B4C3-75C2-AE2D-F04D-5EF89FC3D5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5A96F34-74B1-9A7B-3F73-B8731CDCA6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76A5D9-1781-4BA6-9BA6-3A72364F0AC7}" type="slidenum">
              <a:rPr lang="fr-FR" smtClean="0"/>
              <a:t>‹N°›</a:t>
            </a:fld>
            <a:endParaRPr lang="fr-FR"/>
          </a:p>
        </p:txBody>
      </p:sp>
    </p:spTree>
    <p:extLst>
      <p:ext uri="{BB962C8B-B14F-4D97-AF65-F5344CB8AC3E}">
        <p14:creationId xmlns:p14="http://schemas.microsoft.com/office/powerpoint/2010/main" val="527492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https://www.youtube.com/embed/Gfib4rwn_hc?feature=oembed"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en.wikipedia.org/wiki/Apollo_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google.fr/url?sa=i&amp;rct=j&amp;q=&amp;esrc=s&amp;source=images&amp;cd=&amp;cad=rja&amp;uact=8&amp;ved=2ahUKEwios7TOr-XfAhWpsaQKHYt4DN8QjRx6BAgBEAU&amp;url=https%3A%2F%2Fici.radio-canada.ca%2Fsports%2F1140198%2Fsoccer-crise-sociale-france-annulation-matchs-premiere-division&amp;psig=AOvVaw3-enI6MH7G9tHXW5Ip-TvA&amp;ust=1547283830786077"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greeneuropeanjournal.eu/why-the-ipcc-cant-escape-climate-politic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ideas.repec.org/s/osf/socar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hyperlink" Target="https://newrepublic.com/article/184910/ira-worked-harris-climate-inflation"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ideo" Target="https://www.youtube.com/embed/4XpF04nximI?feature=oembed"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A4B7D5-3B08-EA48-DAE6-00181909BC61}"/>
              </a:ext>
            </a:extLst>
          </p:cNvPr>
          <p:cNvSpPr>
            <a:spLocks noGrp="1"/>
          </p:cNvSpPr>
          <p:nvPr>
            <p:ph type="ctrTitle"/>
          </p:nvPr>
        </p:nvSpPr>
        <p:spPr>
          <a:xfrm>
            <a:off x="1524000" y="1122363"/>
            <a:ext cx="9144000" cy="2824892"/>
          </a:xfrm>
        </p:spPr>
        <p:txBody>
          <a:bodyPr>
            <a:normAutofit/>
          </a:bodyPr>
          <a:lstStyle/>
          <a:p>
            <a:r>
              <a:rPr lang="fr-FR" sz="8000" dirty="0" err="1">
                <a:solidFill>
                  <a:schemeClr val="tx1">
                    <a:lumMod val="50000"/>
                    <a:lumOff val="50000"/>
                  </a:schemeClr>
                </a:solidFill>
              </a:rPr>
              <a:t>Climate</a:t>
            </a:r>
            <a:r>
              <a:rPr lang="fr-FR" sz="8000" dirty="0">
                <a:solidFill>
                  <a:schemeClr val="tx1">
                    <a:lumMod val="50000"/>
                    <a:lumOff val="50000"/>
                  </a:schemeClr>
                </a:solidFill>
              </a:rPr>
              <a:t> </a:t>
            </a:r>
            <a:r>
              <a:rPr lang="fr-FR" sz="8000" dirty="0" err="1">
                <a:solidFill>
                  <a:schemeClr val="tx1">
                    <a:lumMod val="50000"/>
                    <a:lumOff val="50000"/>
                  </a:schemeClr>
                </a:solidFill>
              </a:rPr>
              <a:t>politics</a:t>
            </a:r>
            <a:endParaRPr lang="fr-FR" sz="8000" dirty="0">
              <a:solidFill>
                <a:schemeClr val="tx1">
                  <a:lumMod val="50000"/>
                  <a:lumOff val="50000"/>
                </a:schemeClr>
              </a:solidFill>
            </a:endParaRPr>
          </a:p>
        </p:txBody>
      </p:sp>
    </p:spTree>
    <p:extLst>
      <p:ext uri="{BB962C8B-B14F-4D97-AF65-F5344CB8AC3E}">
        <p14:creationId xmlns:p14="http://schemas.microsoft.com/office/powerpoint/2010/main" val="98905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Climate Change? | United Nations">
            <a:extLst>
              <a:ext uri="{FF2B5EF4-FFF2-40B4-BE49-F238E27FC236}">
                <a16:creationId xmlns:a16="http://schemas.microsoft.com/office/drawing/2014/main" id="{74C8581C-A759-409F-5EA8-BFA5D1BBF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747713"/>
            <a:ext cx="9525000" cy="536257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515D3DA-9B0B-0AB9-860E-BFE419070494}"/>
              </a:ext>
            </a:extLst>
          </p:cNvPr>
          <p:cNvSpPr txBox="1"/>
          <p:nvPr/>
        </p:nvSpPr>
        <p:spPr>
          <a:xfrm>
            <a:off x="3047527" y="6213943"/>
            <a:ext cx="6096946" cy="276999"/>
          </a:xfrm>
          <a:prstGeom prst="rect">
            <a:avLst/>
          </a:prstGeom>
          <a:noFill/>
        </p:spPr>
        <p:txBody>
          <a:bodyPr wrap="square">
            <a:spAutoFit/>
          </a:bodyPr>
          <a:lstStyle/>
          <a:p>
            <a:pPr algn="ctr"/>
            <a:r>
              <a:rPr lang="fr-FR" sz="1200" dirty="0">
                <a:latin typeface="Amazon Ember"/>
              </a:rPr>
              <a:t>https://www.un.org/en/climatechange/what-is-climate-change</a:t>
            </a:r>
          </a:p>
        </p:txBody>
      </p:sp>
    </p:spTree>
    <p:extLst>
      <p:ext uri="{BB962C8B-B14F-4D97-AF65-F5344CB8AC3E}">
        <p14:creationId xmlns:p14="http://schemas.microsoft.com/office/powerpoint/2010/main" val="2815329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F9F74117-FF15-98D7-12D3-D72293422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5" y="1690688"/>
            <a:ext cx="4476750"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465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édia en ligne 3" title="Flight to space showed how 'fragile' planet is, Bezos tells Cop26">
            <a:hlinkClick r:id="" action="ppaction://media"/>
            <a:extLst>
              <a:ext uri="{FF2B5EF4-FFF2-40B4-BE49-F238E27FC236}">
                <a16:creationId xmlns:a16="http://schemas.microsoft.com/office/drawing/2014/main" id="{19435B29-C1F9-6AE3-8AB2-B47B108E7105}"/>
              </a:ext>
            </a:extLst>
          </p:cNvPr>
          <p:cNvPicPr>
            <a:picLocks noRot="1" noChangeAspect="1"/>
          </p:cNvPicPr>
          <p:nvPr>
            <a:videoFile r:link="rId1"/>
          </p:nvPr>
        </p:nvPicPr>
        <p:blipFill>
          <a:blip r:embed="rId4"/>
          <a:stretch>
            <a:fillRect/>
          </a:stretch>
        </p:blipFill>
        <p:spPr>
          <a:xfrm>
            <a:off x="1739900" y="971550"/>
            <a:ext cx="8712200" cy="4914900"/>
          </a:xfrm>
          <a:prstGeom prst="rect">
            <a:avLst/>
          </a:prstGeom>
        </p:spPr>
      </p:pic>
    </p:spTree>
    <p:extLst>
      <p:ext uri="{BB962C8B-B14F-4D97-AF65-F5344CB8AC3E}">
        <p14:creationId xmlns:p14="http://schemas.microsoft.com/office/powerpoint/2010/main" val="11875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861E35C-2D40-B568-8367-507DE40A0B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0A552A87-0E63-4998-C301-9CDC2B119D86}"/>
              </a:ext>
            </a:extLst>
          </p:cNvPr>
          <p:cNvSpPr txBox="1"/>
          <p:nvPr/>
        </p:nvSpPr>
        <p:spPr>
          <a:xfrm>
            <a:off x="2985911" y="6362679"/>
            <a:ext cx="6096000" cy="276999"/>
          </a:xfrm>
          <a:prstGeom prst="rect">
            <a:avLst/>
          </a:prstGeom>
          <a:noFill/>
        </p:spPr>
        <p:txBody>
          <a:bodyPr wrap="square">
            <a:spAutoFit/>
          </a:bodyPr>
          <a:lstStyle/>
          <a:p>
            <a:pPr algn="ctr"/>
            <a:r>
              <a:rPr lang="fr-FR" sz="1200" dirty="0" err="1">
                <a:latin typeface="Amazon Ember"/>
              </a:rPr>
              <a:t>Earth</a:t>
            </a:r>
            <a:r>
              <a:rPr lang="fr-FR" sz="1200" dirty="0">
                <a:latin typeface="Amazon Ember"/>
              </a:rPr>
              <a:t> </a:t>
            </a:r>
            <a:r>
              <a:rPr lang="fr-FR" sz="1200" dirty="0" err="1">
                <a:latin typeface="Amazon Ember"/>
              </a:rPr>
              <a:t>rise</a:t>
            </a:r>
            <a:r>
              <a:rPr lang="fr-FR" sz="1200" dirty="0">
                <a:latin typeface="Amazon Ember"/>
              </a:rPr>
              <a:t>: William Anders</a:t>
            </a:r>
            <a:r>
              <a:rPr lang="en-US" sz="1200" b="0" i="0" dirty="0">
                <a:solidFill>
                  <a:srgbClr val="202122"/>
                </a:solidFill>
                <a:effectLst/>
                <a:latin typeface="Amazon Ember"/>
              </a:rPr>
              <a:t> on December 24, 1968, during the </a:t>
            </a:r>
            <a:r>
              <a:rPr lang="en-US" sz="1200" b="0" i="0" u="none" strike="noStrike" dirty="0">
                <a:effectLst/>
                <a:latin typeface="Amazon Ember"/>
                <a:hlinkClick r:id="rId4" tooltip="Apollo 8"/>
              </a:rPr>
              <a:t>Apollo 8</a:t>
            </a:r>
            <a:r>
              <a:rPr lang="en-US" sz="1200" b="0" i="0" dirty="0">
                <a:solidFill>
                  <a:srgbClr val="202122"/>
                </a:solidFill>
                <a:effectLst/>
                <a:latin typeface="Amazon Ember"/>
              </a:rPr>
              <a:t> mission.</a:t>
            </a:r>
            <a:r>
              <a:rPr lang="fr-FR" sz="1200" dirty="0">
                <a:latin typeface="Amazon Ember"/>
              </a:rPr>
              <a:t> </a:t>
            </a:r>
          </a:p>
        </p:txBody>
      </p:sp>
    </p:spTree>
    <p:extLst>
      <p:ext uri="{BB962C8B-B14F-4D97-AF65-F5344CB8AC3E}">
        <p14:creationId xmlns:p14="http://schemas.microsoft.com/office/powerpoint/2010/main" val="3952036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97B796-B96C-E50A-27A1-DD33AE7FDD8E}"/>
            </a:ext>
          </a:extLst>
        </p:cNvPr>
        <p:cNvGrpSpPr/>
        <p:nvPr/>
      </p:nvGrpSpPr>
      <p:grpSpPr>
        <a:xfrm>
          <a:off x="0" y="0"/>
          <a:ext cx="0" cy="0"/>
          <a:chOff x="0" y="0"/>
          <a:chExt cx="0" cy="0"/>
        </a:xfrm>
      </p:grpSpPr>
      <p:sp useBgFill="1">
        <p:nvSpPr>
          <p:cNvPr id="2071" name="Rectangle 207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3" name="Rectangle 207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BA5C88E-4F67-DCA1-E44C-A7AC78419272}"/>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rPr>
              <a:t>Al Gore</a:t>
            </a:r>
          </a:p>
        </p:txBody>
      </p:sp>
      <p:sp>
        <p:nvSpPr>
          <p:cNvPr id="3" name="Espace réservé du contenu 2">
            <a:extLst>
              <a:ext uri="{FF2B5EF4-FFF2-40B4-BE49-F238E27FC236}">
                <a16:creationId xmlns:a16="http://schemas.microsoft.com/office/drawing/2014/main" id="{CFB8C449-88C2-01A3-ECD4-E37C51118E00}"/>
              </a:ext>
            </a:extLst>
          </p:cNvPr>
          <p:cNvSpPr>
            <a:spLocks noGrp="1"/>
          </p:cNvSpPr>
          <p:nvPr>
            <p:ph idx="1"/>
          </p:nvPr>
        </p:nvSpPr>
        <p:spPr>
          <a:xfrm>
            <a:off x="871442" y="2447337"/>
            <a:ext cx="4353116" cy="3770434"/>
          </a:xfrm>
        </p:spPr>
        <p:txBody>
          <a:bodyPr anchor="t">
            <a:normAutofit/>
          </a:bodyPr>
          <a:lstStyle/>
          <a:p>
            <a:r>
              <a:rPr lang="en-US" sz="1400" dirty="0">
                <a:solidFill>
                  <a:srgbClr val="595959"/>
                </a:solidFill>
              </a:rPr>
              <a:t>“The Apollo Mission, among other things changed the environmental movement, [it] really launched the modern environmental movement 18 months after this Earthrise picture was first seen on earth, the first Earth Day was organized. And we learned a lot about ourselves looking back at our planet from space. And one of the things that we learned confirmed what the scientists have long told us. One of the most essential facts about the climate crisis has to do with the sky. As this picture illustrates, the sky is not the vast and limitless expanse that appears when we look up from the ground. It is a very thin shell of atmosphere surrounding the planet. That right now is the open sewer for our industrial civilization as it’s currently organized.” (Al Gore, The case for optimism, TED Talk, 2016)</a:t>
            </a:r>
            <a:endParaRPr lang="en-US" sz="1400" b="0" i="1" dirty="0">
              <a:solidFill>
                <a:srgbClr val="595959"/>
              </a:solidFill>
              <a:effectLst/>
              <a:latin typeface="Amazon Ember"/>
            </a:endParaRPr>
          </a:p>
        </p:txBody>
      </p:sp>
      <p:pic>
        <p:nvPicPr>
          <p:cNvPr id="4" name="Image 3" descr="Une image contenant personne, habits, homme, intérieur&#10;&#10;Description générée automatiquement">
            <a:extLst>
              <a:ext uri="{FF2B5EF4-FFF2-40B4-BE49-F238E27FC236}">
                <a16:creationId xmlns:a16="http://schemas.microsoft.com/office/drawing/2014/main" id="{9CA660CD-8C61-32FF-BE72-5CCC3DC6FB4A}"/>
              </a:ext>
            </a:extLst>
          </p:cNvPr>
          <p:cNvPicPr>
            <a:picLocks noChangeAspect="1"/>
          </p:cNvPicPr>
          <p:nvPr/>
        </p:nvPicPr>
        <p:blipFill>
          <a:blip r:embed="rId3"/>
          <a:stretch>
            <a:fillRect/>
          </a:stretch>
        </p:blipFill>
        <p:spPr>
          <a:xfrm>
            <a:off x="6781801" y="2108609"/>
            <a:ext cx="4797056" cy="2686351"/>
          </a:xfrm>
          <a:prstGeom prst="rect">
            <a:avLst/>
          </a:prstGeom>
        </p:spPr>
      </p:pic>
    </p:spTree>
    <p:extLst>
      <p:ext uri="{BB962C8B-B14F-4D97-AF65-F5344CB8AC3E}">
        <p14:creationId xmlns:p14="http://schemas.microsoft.com/office/powerpoint/2010/main" val="2262591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mazon.fr - La Terre vue d'en haut: L'invention de l'environnement global -  Grevsmühl, Sebastian Vincent - Livres">
            <a:extLst>
              <a:ext uri="{FF2B5EF4-FFF2-40B4-BE49-F238E27FC236}">
                <a16:creationId xmlns:a16="http://schemas.microsoft.com/office/drawing/2014/main" id="{C7EA8278-9450-E4FC-29AE-2C570290CB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41669" y="643466"/>
            <a:ext cx="4108661"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A4E07AC-D886-E9DA-9C4C-69EBF98A373A}"/>
              </a:ext>
            </a:extLst>
          </p:cNvPr>
          <p:cNvSpPr txBox="1"/>
          <p:nvPr/>
        </p:nvSpPr>
        <p:spPr>
          <a:xfrm>
            <a:off x="2985911" y="6362679"/>
            <a:ext cx="6096000" cy="276999"/>
          </a:xfrm>
          <a:prstGeom prst="rect">
            <a:avLst/>
          </a:prstGeom>
          <a:noFill/>
        </p:spPr>
        <p:txBody>
          <a:bodyPr wrap="square">
            <a:spAutoFit/>
          </a:bodyPr>
          <a:lstStyle/>
          <a:p>
            <a:pPr algn="ctr"/>
            <a:r>
              <a:rPr lang="fr-FR" sz="1200" dirty="0">
                <a:latin typeface="Amazon Ember"/>
              </a:rPr>
              <a:t>Seuil, 2014</a:t>
            </a:r>
          </a:p>
        </p:txBody>
      </p:sp>
    </p:spTree>
    <p:extLst>
      <p:ext uri="{BB962C8B-B14F-4D97-AF65-F5344CB8AC3E}">
        <p14:creationId xmlns:p14="http://schemas.microsoft.com/office/powerpoint/2010/main" val="2167214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C4E8CCD-720B-0882-C9DE-CD08E61C814E}"/>
              </a:ext>
            </a:extLst>
          </p:cNvPr>
          <p:cNvPicPr>
            <a:picLocks noChangeAspect="1"/>
          </p:cNvPicPr>
          <p:nvPr/>
        </p:nvPicPr>
        <p:blipFill>
          <a:blip r:embed="rId2"/>
          <a:stretch>
            <a:fillRect/>
          </a:stretch>
        </p:blipFill>
        <p:spPr>
          <a:xfrm>
            <a:off x="2875730" y="643466"/>
            <a:ext cx="6440540" cy="5571067"/>
          </a:xfrm>
          <a:prstGeom prst="rect">
            <a:avLst/>
          </a:prstGeom>
        </p:spPr>
      </p:pic>
    </p:spTree>
    <p:extLst>
      <p:ext uri="{BB962C8B-B14F-4D97-AF65-F5344CB8AC3E}">
        <p14:creationId xmlns:p14="http://schemas.microsoft.com/office/powerpoint/2010/main" val="3769272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hangement climatique : des solutions existent !">
            <a:extLst>
              <a:ext uri="{FF2B5EF4-FFF2-40B4-BE49-F238E27FC236}">
                <a16:creationId xmlns:a16="http://schemas.microsoft.com/office/drawing/2014/main" id="{3747D7D8-94E7-BB90-15A7-5352D35ED5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22916" y="643466"/>
            <a:ext cx="83461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994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3278D1-C73B-F94B-F203-E605864705B4}"/>
              </a:ext>
            </a:extLst>
          </p:cNvPr>
          <p:cNvSpPr>
            <a:spLocks noGrp="1"/>
          </p:cNvSpPr>
          <p:nvPr>
            <p:ph type="ctrTitle"/>
          </p:nvPr>
        </p:nvSpPr>
        <p:spPr>
          <a:xfrm>
            <a:off x="1524000" y="2434328"/>
            <a:ext cx="9144000" cy="2387600"/>
          </a:xfrm>
        </p:spPr>
        <p:txBody>
          <a:bodyPr>
            <a:normAutofit fontScale="90000"/>
          </a:bodyPr>
          <a:lstStyle/>
          <a:p>
            <a:r>
              <a:rPr lang="fr-FR" dirty="0">
                <a:solidFill>
                  <a:schemeClr val="bg1">
                    <a:lumMod val="50000"/>
                  </a:schemeClr>
                </a:solidFill>
              </a:rPr>
              <a:t>How </a:t>
            </a:r>
            <a:r>
              <a:rPr lang="fr-FR" dirty="0" err="1">
                <a:solidFill>
                  <a:schemeClr val="bg1">
                    <a:lumMod val="50000"/>
                  </a:schemeClr>
                </a:solidFill>
              </a:rPr>
              <a:t>we</a:t>
            </a:r>
            <a:r>
              <a:rPr lang="fr-FR" dirty="0">
                <a:solidFill>
                  <a:schemeClr val="bg1">
                    <a:lumMod val="50000"/>
                  </a:schemeClr>
                </a:solidFill>
              </a:rPr>
              <a:t> frame, </a:t>
            </a:r>
            <a:r>
              <a:rPr lang="fr-FR" dirty="0" err="1">
                <a:solidFill>
                  <a:schemeClr val="bg1">
                    <a:lumMod val="50000"/>
                  </a:schemeClr>
                </a:solidFill>
              </a:rPr>
              <a:t>visualize</a:t>
            </a:r>
            <a:r>
              <a:rPr lang="fr-FR" dirty="0">
                <a:solidFill>
                  <a:schemeClr val="bg1">
                    <a:lumMod val="50000"/>
                  </a:schemeClr>
                </a:solidFill>
              </a:rPr>
              <a:t> &amp; </a:t>
            </a:r>
            <a:r>
              <a:rPr lang="fr-FR" dirty="0" err="1">
                <a:solidFill>
                  <a:schemeClr val="bg1">
                    <a:lumMod val="50000"/>
                  </a:schemeClr>
                </a:solidFill>
              </a:rPr>
              <a:t>communicate</a:t>
            </a:r>
            <a:r>
              <a:rPr lang="fr-FR" dirty="0">
                <a:solidFill>
                  <a:schemeClr val="bg1">
                    <a:lumMod val="50000"/>
                  </a:schemeClr>
                </a:solidFill>
              </a:rPr>
              <a:t> the </a:t>
            </a:r>
            <a:r>
              <a:rPr lang="fr-FR" dirty="0" err="1">
                <a:solidFill>
                  <a:schemeClr val="bg1">
                    <a:lumMod val="50000"/>
                  </a:schemeClr>
                </a:solidFill>
              </a:rPr>
              <a:t>climate</a:t>
            </a:r>
            <a:r>
              <a:rPr lang="fr-FR" dirty="0">
                <a:solidFill>
                  <a:schemeClr val="bg1">
                    <a:lumMod val="50000"/>
                  </a:schemeClr>
                </a:solidFill>
              </a:rPr>
              <a:t> issue (&amp; solutions) </a:t>
            </a:r>
            <a:r>
              <a:rPr lang="fr-FR" dirty="0" err="1">
                <a:solidFill>
                  <a:schemeClr val="bg1">
                    <a:lumMod val="50000"/>
                  </a:schemeClr>
                </a:solidFill>
              </a:rPr>
              <a:t>is</a:t>
            </a:r>
            <a:r>
              <a:rPr lang="fr-FR" dirty="0">
                <a:solidFill>
                  <a:schemeClr val="bg1">
                    <a:lumMod val="50000"/>
                  </a:schemeClr>
                </a:solidFill>
              </a:rPr>
              <a:t> </a:t>
            </a:r>
            <a:r>
              <a:rPr lang="fr-FR" dirty="0" err="1">
                <a:solidFill>
                  <a:schemeClr val="bg1">
                    <a:lumMod val="50000"/>
                  </a:schemeClr>
                </a:solidFill>
              </a:rPr>
              <a:t>political</a:t>
            </a:r>
            <a:r>
              <a:rPr lang="fr-FR" dirty="0">
                <a:solidFill>
                  <a:schemeClr val="bg1">
                    <a:lumMod val="50000"/>
                  </a:schemeClr>
                </a:solidFill>
              </a:rPr>
              <a:t>.</a:t>
            </a:r>
          </a:p>
        </p:txBody>
      </p:sp>
    </p:spTree>
    <p:extLst>
      <p:ext uri="{BB962C8B-B14F-4D97-AF65-F5344CB8AC3E}">
        <p14:creationId xmlns:p14="http://schemas.microsoft.com/office/powerpoint/2010/main" val="154132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e image contenant planète, sphère, objet astronomique, Terre&#10;&#10;Description générée automatiquement">
            <a:extLst>
              <a:ext uri="{FF2B5EF4-FFF2-40B4-BE49-F238E27FC236}">
                <a16:creationId xmlns:a16="http://schemas.microsoft.com/office/drawing/2014/main" id="{28033EF8-40AD-A8DC-A6EC-8ABB51BEE8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5" y="374639"/>
            <a:ext cx="5571067"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D003F10-252E-CAC2-6AA4-1C4716FF7FA8}"/>
              </a:ext>
            </a:extLst>
          </p:cNvPr>
          <p:cNvSpPr txBox="1"/>
          <p:nvPr/>
        </p:nvSpPr>
        <p:spPr>
          <a:xfrm>
            <a:off x="3047375" y="6063355"/>
            <a:ext cx="6097248" cy="461665"/>
          </a:xfrm>
          <a:prstGeom prst="rect">
            <a:avLst/>
          </a:prstGeom>
          <a:noFill/>
        </p:spPr>
        <p:txBody>
          <a:bodyPr wrap="square">
            <a:spAutoFit/>
          </a:bodyPr>
          <a:lstStyle/>
          <a:p>
            <a:pPr algn="ctr"/>
            <a:r>
              <a:rPr lang="en-US" sz="1200" b="1" i="1" dirty="0">
                <a:solidFill>
                  <a:srgbClr val="202122"/>
                </a:solidFill>
                <a:effectLst/>
                <a:latin typeface="Amazon Ember"/>
              </a:rPr>
              <a:t>The Blue Marble</a:t>
            </a:r>
            <a:r>
              <a:rPr lang="en-US" sz="1200" b="0" i="0" dirty="0">
                <a:solidFill>
                  <a:srgbClr val="202122"/>
                </a:solidFill>
                <a:effectLst/>
                <a:latin typeface="Amazon Ember"/>
              </a:rPr>
              <a:t> is a photograph of Earth taken on December 7, 1972, by either Ron Evans or Harrison Schmitt aboard the Apollo 17 spacecraft on its way to the Moon.</a:t>
            </a:r>
            <a:endParaRPr lang="fr-FR" sz="1200" dirty="0">
              <a:latin typeface="Amazon Ember"/>
            </a:endParaRPr>
          </a:p>
        </p:txBody>
      </p:sp>
    </p:spTree>
    <p:extLst>
      <p:ext uri="{BB962C8B-B14F-4D97-AF65-F5344CB8AC3E}">
        <p14:creationId xmlns:p14="http://schemas.microsoft.com/office/powerpoint/2010/main" val="3830149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8" name="Rectangle 104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9" name="Rectangle 1048">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A0E65BF-E9D4-0E01-B638-5FE87F734678}"/>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rPr>
              <a:t>Module info</a:t>
            </a:r>
          </a:p>
        </p:txBody>
      </p:sp>
      <p:sp>
        <p:nvSpPr>
          <p:cNvPr id="3" name="Espace réservé du contenu 2">
            <a:extLst>
              <a:ext uri="{FF2B5EF4-FFF2-40B4-BE49-F238E27FC236}">
                <a16:creationId xmlns:a16="http://schemas.microsoft.com/office/drawing/2014/main" id="{6019CCFE-B946-730F-6043-A9487F056CF4}"/>
              </a:ext>
            </a:extLst>
          </p:cNvPr>
          <p:cNvSpPr>
            <a:spLocks noGrp="1"/>
          </p:cNvSpPr>
          <p:nvPr>
            <p:ph idx="1"/>
          </p:nvPr>
        </p:nvSpPr>
        <p:spPr>
          <a:xfrm>
            <a:off x="871442" y="2447337"/>
            <a:ext cx="4353116" cy="3770434"/>
          </a:xfrm>
        </p:spPr>
        <p:txBody>
          <a:bodyPr anchor="t">
            <a:normAutofit/>
          </a:bodyPr>
          <a:lstStyle/>
          <a:p>
            <a:r>
              <a:rPr lang="en-GB" sz="1700" dirty="0">
                <a:solidFill>
                  <a:srgbClr val="595959"/>
                </a:solidFill>
              </a:rPr>
              <a:t>Structure:</a:t>
            </a:r>
          </a:p>
          <a:p>
            <a:pPr lvl="1"/>
            <a:r>
              <a:rPr lang="en-GB" sz="1700" b="1" dirty="0">
                <a:solidFill>
                  <a:srgbClr val="595959"/>
                </a:solidFill>
              </a:rPr>
              <a:t>Week 1</a:t>
            </a:r>
            <a:r>
              <a:rPr lang="en-GB" sz="1700" dirty="0">
                <a:solidFill>
                  <a:srgbClr val="595959"/>
                </a:solidFill>
              </a:rPr>
              <a:t>: Introduction to climate politic (</a:t>
            </a:r>
            <a:r>
              <a:rPr lang="en-GB" sz="1700" dirty="0" err="1">
                <a:solidFill>
                  <a:srgbClr val="595959"/>
                </a:solidFill>
              </a:rPr>
              <a:t>Dr.</a:t>
            </a:r>
            <a:r>
              <a:rPr lang="en-GB" sz="1700" dirty="0">
                <a:solidFill>
                  <a:srgbClr val="595959"/>
                </a:solidFill>
              </a:rPr>
              <a:t> Edouard Morena)</a:t>
            </a:r>
          </a:p>
          <a:p>
            <a:pPr lvl="1"/>
            <a:r>
              <a:rPr lang="en-GB" sz="1700" b="1" dirty="0">
                <a:solidFill>
                  <a:srgbClr val="595959"/>
                </a:solidFill>
              </a:rPr>
              <a:t>Weeks 2, 3, 4 &amp; 5: </a:t>
            </a:r>
            <a:r>
              <a:rPr lang="en-GB" sz="1700" dirty="0">
                <a:solidFill>
                  <a:srgbClr val="595959"/>
                </a:solidFill>
              </a:rPr>
              <a:t>Deep dive 1- Arctic politics (</a:t>
            </a:r>
            <a:r>
              <a:rPr lang="en-GB" sz="1700" dirty="0" err="1">
                <a:solidFill>
                  <a:srgbClr val="595959"/>
                </a:solidFill>
              </a:rPr>
              <a:t>Dr.</a:t>
            </a:r>
            <a:r>
              <a:rPr lang="en-GB" sz="1700" dirty="0">
                <a:solidFill>
                  <a:srgbClr val="595959"/>
                </a:solidFill>
              </a:rPr>
              <a:t> Eda </a:t>
            </a:r>
            <a:r>
              <a:rPr lang="en-GB" sz="1700" dirty="0" err="1">
                <a:solidFill>
                  <a:srgbClr val="595959"/>
                </a:solidFill>
              </a:rPr>
              <a:t>Ayaydin</a:t>
            </a:r>
            <a:r>
              <a:rPr lang="en-GB" sz="1700" dirty="0">
                <a:solidFill>
                  <a:srgbClr val="595959"/>
                </a:solidFill>
              </a:rPr>
              <a:t>)</a:t>
            </a:r>
          </a:p>
          <a:p>
            <a:pPr lvl="1"/>
            <a:r>
              <a:rPr lang="en-GB" sz="1700" b="1" dirty="0">
                <a:solidFill>
                  <a:srgbClr val="595959"/>
                </a:solidFill>
              </a:rPr>
              <a:t>Weeks 7 &amp; 8: </a:t>
            </a:r>
            <a:r>
              <a:rPr lang="en-GB" sz="1700" dirty="0">
                <a:solidFill>
                  <a:srgbClr val="595959"/>
                </a:solidFill>
              </a:rPr>
              <a:t>Deep dive 2 - Just transition (Anabella </a:t>
            </a:r>
            <a:r>
              <a:rPr lang="en-GB" sz="1700" dirty="0" err="1">
                <a:solidFill>
                  <a:srgbClr val="595959"/>
                </a:solidFill>
              </a:rPr>
              <a:t>Rosemberg</a:t>
            </a:r>
            <a:r>
              <a:rPr lang="en-GB" sz="1700" dirty="0">
                <a:solidFill>
                  <a:srgbClr val="595959"/>
                </a:solidFill>
              </a:rPr>
              <a:t>)</a:t>
            </a:r>
          </a:p>
          <a:p>
            <a:pPr lvl="1"/>
            <a:r>
              <a:rPr lang="en-GB" sz="1700" b="1" dirty="0">
                <a:solidFill>
                  <a:srgbClr val="595959"/>
                </a:solidFill>
              </a:rPr>
              <a:t>Weeks 9, 10, 11 &amp; 12: </a:t>
            </a:r>
            <a:r>
              <a:rPr lang="en-GB" sz="1700" dirty="0">
                <a:solidFill>
                  <a:srgbClr val="595959"/>
                </a:solidFill>
              </a:rPr>
              <a:t>Deep dive 3 – Cities and climate change (</a:t>
            </a:r>
            <a:r>
              <a:rPr lang="en-GB" sz="1700" dirty="0" err="1">
                <a:solidFill>
                  <a:srgbClr val="595959"/>
                </a:solidFill>
              </a:rPr>
              <a:t>Dr.</a:t>
            </a:r>
            <a:r>
              <a:rPr lang="en-GB" sz="1700" dirty="0">
                <a:solidFill>
                  <a:srgbClr val="595959"/>
                </a:solidFill>
              </a:rPr>
              <a:t> Edouard Morena)</a:t>
            </a:r>
          </a:p>
          <a:p>
            <a:r>
              <a:rPr lang="en-GB" sz="1700" dirty="0">
                <a:solidFill>
                  <a:srgbClr val="595959"/>
                </a:solidFill>
              </a:rPr>
              <a:t>Assessment:</a:t>
            </a:r>
          </a:p>
          <a:p>
            <a:pPr lvl="1"/>
            <a:r>
              <a:rPr lang="en-GB" sz="1700" dirty="0">
                <a:solidFill>
                  <a:srgbClr val="595959"/>
                </a:solidFill>
              </a:rPr>
              <a:t>Podcast (40%)</a:t>
            </a:r>
          </a:p>
          <a:p>
            <a:pPr lvl="1"/>
            <a:r>
              <a:rPr lang="en-GB" sz="1700" dirty="0">
                <a:solidFill>
                  <a:srgbClr val="595959"/>
                </a:solidFill>
              </a:rPr>
              <a:t>Essay (60%)</a:t>
            </a:r>
          </a:p>
        </p:txBody>
      </p:sp>
      <p:pic>
        <p:nvPicPr>
          <p:cNvPr id="1028" name="Picture 4" descr="Une image contenant personne, habits, Visage humain, homme&#10;&#10;Description générée automatiquement">
            <a:extLst>
              <a:ext uri="{FF2B5EF4-FFF2-40B4-BE49-F238E27FC236}">
                <a16:creationId xmlns:a16="http://schemas.microsoft.com/office/drawing/2014/main" id="{3F907A9F-0B05-B8B1-8399-E254E666E9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1" y="1053257"/>
            <a:ext cx="4797056" cy="479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556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6D42075-EE41-5E39-D8B3-BDA9A20512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70C458-290C-8490-AE5F-56157D18A508}"/>
              </a:ext>
            </a:extLst>
          </p:cNvPr>
          <p:cNvSpPr>
            <a:spLocks noGrp="1"/>
          </p:cNvSpPr>
          <p:nvPr>
            <p:ph type="ctrTitle"/>
          </p:nvPr>
        </p:nvSpPr>
        <p:spPr>
          <a:xfrm>
            <a:off x="1524000" y="2434328"/>
            <a:ext cx="9144000" cy="2387600"/>
          </a:xfrm>
        </p:spPr>
        <p:txBody>
          <a:bodyPr>
            <a:normAutofit fontScale="90000"/>
          </a:bodyPr>
          <a:lstStyle/>
          <a:p>
            <a:r>
              <a:rPr lang="en-GB" dirty="0">
                <a:solidFill>
                  <a:schemeClr val="bg1">
                    <a:lumMod val="50000"/>
                  </a:schemeClr>
                </a:solidFill>
              </a:rPr>
              <a:t>Why is the use of the ‘blue marble’ picture </a:t>
            </a:r>
            <a:r>
              <a:rPr lang="en-GB" i="1" dirty="0">
                <a:solidFill>
                  <a:schemeClr val="bg1">
                    <a:lumMod val="50000"/>
                  </a:schemeClr>
                </a:solidFill>
              </a:rPr>
              <a:t>not</a:t>
            </a:r>
            <a:r>
              <a:rPr lang="en-GB" dirty="0">
                <a:solidFill>
                  <a:schemeClr val="bg1">
                    <a:lumMod val="50000"/>
                  </a:schemeClr>
                </a:solidFill>
              </a:rPr>
              <a:t> politically neutral? </a:t>
            </a:r>
          </a:p>
        </p:txBody>
      </p:sp>
    </p:spTree>
    <p:extLst>
      <p:ext uri="{BB962C8B-B14F-4D97-AF65-F5344CB8AC3E}">
        <p14:creationId xmlns:p14="http://schemas.microsoft.com/office/powerpoint/2010/main" val="1366399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6" descr="Une image contenant texte, capture d’écran, Tracé, ligne&#10;&#10;Description générée automatiquement">
            <a:extLst>
              <a:ext uri="{FF2B5EF4-FFF2-40B4-BE49-F238E27FC236}">
                <a16:creationId xmlns:a16="http://schemas.microsoft.com/office/drawing/2014/main" id="{E30082F5-FA3B-82E9-E914-F7871857F2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1514" y="1273440"/>
            <a:ext cx="7508971" cy="4918375"/>
          </a:xfrm>
          <a:prstGeom prst="rect">
            <a:avLst/>
          </a:prstGeom>
        </p:spPr>
      </p:pic>
      <p:sp>
        <p:nvSpPr>
          <p:cNvPr id="6" name="ZoneTexte 5">
            <a:extLst>
              <a:ext uri="{FF2B5EF4-FFF2-40B4-BE49-F238E27FC236}">
                <a16:creationId xmlns:a16="http://schemas.microsoft.com/office/drawing/2014/main" id="{AD9D5EC3-76C4-28A6-E0C7-2D7C9E650497}"/>
              </a:ext>
            </a:extLst>
          </p:cNvPr>
          <p:cNvSpPr txBox="1"/>
          <p:nvPr/>
        </p:nvSpPr>
        <p:spPr>
          <a:xfrm>
            <a:off x="3047526" y="551479"/>
            <a:ext cx="6096946" cy="369332"/>
          </a:xfrm>
          <a:prstGeom prst="rect">
            <a:avLst/>
          </a:prstGeom>
          <a:noFill/>
        </p:spPr>
        <p:txBody>
          <a:bodyPr wrap="square">
            <a:spAutoFit/>
          </a:bodyPr>
          <a:lstStyle/>
          <a:p>
            <a:pPr algn="ctr"/>
            <a:r>
              <a:rPr lang="en-GB" dirty="0">
                <a:solidFill>
                  <a:schemeClr val="bg1">
                    <a:lumMod val="50000"/>
                  </a:schemeClr>
                </a:solidFill>
              </a:rPr>
              <a:t>Not just images but also numbers…</a:t>
            </a:r>
            <a:endParaRPr lang="fr-FR" dirty="0"/>
          </a:p>
        </p:txBody>
      </p:sp>
    </p:spTree>
    <p:extLst>
      <p:ext uri="{BB962C8B-B14F-4D97-AF65-F5344CB8AC3E}">
        <p14:creationId xmlns:p14="http://schemas.microsoft.com/office/powerpoint/2010/main" val="40384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023 was the hottest year on record. It also exceeded 1.5C of warming. | Vox">
            <a:extLst>
              <a:ext uri="{FF2B5EF4-FFF2-40B4-BE49-F238E27FC236}">
                <a16:creationId xmlns:a16="http://schemas.microsoft.com/office/drawing/2014/main" id="{F59706A1-25D6-AF7E-2214-93AF64949B1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9205" y="643466"/>
            <a:ext cx="10713590"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953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7E25BDC-EA5E-60F3-3A97-45FB22A20300}"/>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rPr>
              <a:t>The </a:t>
            </a:r>
            <a:r>
              <a:rPr lang="fr-FR" sz="3200" dirty="0" err="1">
                <a:solidFill>
                  <a:srgbClr val="595959"/>
                </a:solidFill>
              </a:rPr>
              <a:t>politics</a:t>
            </a:r>
            <a:r>
              <a:rPr lang="fr-FR" sz="3200" dirty="0">
                <a:solidFill>
                  <a:srgbClr val="595959"/>
                </a:solidFill>
              </a:rPr>
              <a:t> of the global </a:t>
            </a:r>
            <a:r>
              <a:rPr lang="fr-FR" sz="3200" dirty="0" err="1">
                <a:solidFill>
                  <a:srgbClr val="595959"/>
                </a:solidFill>
              </a:rPr>
              <a:t>temperature</a:t>
            </a:r>
            <a:r>
              <a:rPr lang="fr-FR" sz="3200" dirty="0">
                <a:solidFill>
                  <a:srgbClr val="595959"/>
                </a:solidFill>
              </a:rPr>
              <a:t> </a:t>
            </a:r>
            <a:r>
              <a:rPr lang="fr-FR" sz="3200" dirty="0" err="1">
                <a:solidFill>
                  <a:srgbClr val="595959"/>
                </a:solidFill>
              </a:rPr>
              <a:t>target</a:t>
            </a:r>
            <a:endParaRPr lang="fr-FR" sz="3200" dirty="0">
              <a:solidFill>
                <a:srgbClr val="595959"/>
              </a:solidFill>
            </a:endParaRPr>
          </a:p>
        </p:txBody>
      </p:sp>
      <p:sp>
        <p:nvSpPr>
          <p:cNvPr id="3" name="Espace réservé du contenu 2">
            <a:extLst>
              <a:ext uri="{FF2B5EF4-FFF2-40B4-BE49-F238E27FC236}">
                <a16:creationId xmlns:a16="http://schemas.microsoft.com/office/drawing/2014/main" id="{7DBFA536-FF75-117E-1F52-C827815B02E0}"/>
              </a:ext>
            </a:extLst>
          </p:cNvPr>
          <p:cNvSpPr>
            <a:spLocks noGrp="1"/>
          </p:cNvSpPr>
          <p:nvPr>
            <p:ph idx="1"/>
          </p:nvPr>
        </p:nvSpPr>
        <p:spPr>
          <a:xfrm>
            <a:off x="871442" y="2447337"/>
            <a:ext cx="4353116" cy="3770434"/>
          </a:xfrm>
        </p:spPr>
        <p:txBody>
          <a:bodyPr anchor="t">
            <a:normAutofit/>
          </a:bodyPr>
          <a:lstStyle/>
          <a:p>
            <a:r>
              <a:rPr lang="en-GB" sz="1600" b="0" i="0" dirty="0">
                <a:solidFill>
                  <a:srgbClr val="595959"/>
                </a:solidFill>
                <a:effectLst/>
                <a:latin typeface="Open Sans" panose="020B0606030504020204" pitchFamily="34" charset="0"/>
              </a:rPr>
              <a:t>Hulme, Mik</a:t>
            </a:r>
            <a:r>
              <a:rPr lang="en-GB" sz="1600" dirty="0">
                <a:solidFill>
                  <a:srgbClr val="595959"/>
                </a:solidFill>
                <a:latin typeface="Open Sans" panose="020B0606030504020204" pitchFamily="34" charset="0"/>
              </a:rPr>
              <a:t>e (2012), ‘On the “two degree” climate policy target’, in </a:t>
            </a:r>
            <a:r>
              <a:rPr lang="en-GB" sz="1600" dirty="0" err="1">
                <a:solidFill>
                  <a:srgbClr val="595959"/>
                </a:solidFill>
                <a:latin typeface="Open Sans" panose="020B0606030504020204" pitchFamily="34" charset="0"/>
              </a:rPr>
              <a:t>Edenhofer,O</a:t>
            </a:r>
            <a:r>
              <a:rPr lang="en-GB" sz="1600" dirty="0">
                <a:solidFill>
                  <a:srgbClr val="595959"/>
                </a:solidFill>
                <a:latin typeface="Open Sans" panose="020B0606030504020204" pitchFamily="34" charset="0"/>
              </a:rPr>
              <a:t>., </a:t>
            </a:r>
            <a:r>
              <a:rPr lang="en-GB" sz="1600" dirty="0" err="1">
                <a:solidFill>
                  <a:srgbClr val="595959"/>
                </a:solidFill>
                <a:latin typeface="Open Sans" panose="020B0606030504020204" pitchFamily="34" charset="0"/>
              </a:rPr>
              <a:t>Wallacher,J</a:t>
            </a:r>
            <a:r>
              <a:rPr lang="en-GB" sz="1600" dirty="0">
                <a:solidFill>
                  <a:srgbClr val="595959"/>
                </a:solidFill>
                <a:latin typeface="Open Sans" panose="020B0606030504020204" pitchFamily="34" charset="0"/>
              </a:rPr>
              <a:t>., </a:t>
            </a:r>
            <a:r>
              <a:rPr lang="en-GB" sz="1600" dirty="0" err="1">
                <a:solidFill>
                  <a:srgbClr val="595959"/>
                </a:solidFill>
                <a:latin typeface="Open Sans" panose="020B0606030504020204" pitchFamily="34" charset="0"/>
              </a:rPr>
              <a:t>Lotze-Campen,H</a:t>
            </a:r>
            <a:r>
              <a:rPr lang="en-GB" sz="1600" dirty="0">
                <a:solidFill>
                  <a:srgbClr val="595959"/>
                </a:solidFill>
                <a:latin typeface="Open Sans" panose="020B0606030504020204" pitchFamily="34" charset="0"/>
              </a:rPr>
              <a:t>., </a:t>
            </a:r>
            <a:r>
              <a:rPr lang="en-GB" sz="1600" dirty="0" err="1">
                <a:solidFill>
                  <a:srgbClr val="595959"/>
                </a:solidFill>
                <a:latin typeface="Open Sans" panose="020B0606030504020204" pitchFamily="34" charset="0"/>
              </a:rPr>
              <a:t>Reder,M</a:t>
            </a:r>
            <a:r>
              <a:rPr lang="en-GB" sz="1600" dirty="0">
                <a:solidFill>
                  <a:srgbClr val="595959"/>
                </a:solidFill>
                <a:latin typeface="Open Sans" panose="020B0606030504020204" pitchFamily="34" charset="0"/>
              </a:rPr>
              <a:t>., </a:t>
            </a:r>
            <a:r>
              <a:rPr lang="en-GB" sz="1600" dirty="0" err="1">
                <a:solidFill>
                  <a:srgbClr val="595959"/>
                </a:solidFill>
                <a:latin typeface="Open Sans" panose="020B0606030504020204" pitchFamily="34" charset="0"/>
              </a:rPr>
              <a:t>Knopf,B</a:t>
            </a:r>
            <a:r>
              <a:rPr lang="en-GB" sz="1600" dirty="0">
                <a:solidFill>
                  <a:srgbClr val="595959"/>
                </a:solidFill>
                <a:latin typeface="Open Sans" panose="020B0606030504020204" pitchFamily="34" charset="0"/>
              </a:rPr>
              <a:t>, and </a:t>
            </a:r>
            <a:r>
              <a:rPr lang="en-GB" sz="1600" dirty="0" err="1">
                <a:solidFill>
                  <a:srgbClr val="595959"/>
                </a:solidFill>
                <a:latin typeface="Open Sans" panose="020B0606030504020204" pitchFamily="34" charset="0"/>
              </a:rPr>
              <a:t>Müller,J</a:t>
            </a:r>
            <a:r>
              <a:rPr lang="en-GB" sz="1600" dirty="0">
                <a:solidFill>
                  <a:srgbClr val="595959"/>
                </a:solidFill>
                <a:latin typeface="Open Sans" panose="020B0606030504020204" pitchFamily="34" charset="0"/>
              </a:rPr>
              <a:t>. (eds.), </a:t>
            </a:r>
            <a:r>
              <a:rPr lang="en-GB" sz="1600" i="1" dirty="0">
                <a:solidFill>
                  <a:srgbClr val="595959"/>
                </a:solidFill>
                <a:latin typeface="Open Sans" panose="020B0606030504020204" pitchFamily="34" charset="0"/>
              </a:rPr>
              <a:t>Climate change, justice and sustainability: linking climate and development policy</a:t>
            </a:r>
            <a:r>
              <a:rPr lang="en-GB" sz="1600" dirty="0">
                <a:solidFill>
                  <a:srgbClr val="595959"/>
                </a:solidFill>
                <a:latin typeface="Open Sans" panose="020B0606030504020204" pitchFamily="34" charset="0"/>
              </a:rPr>
              <a:t>, Springer, pp.122-125. </a:t>
            </a:r>
          </a:p>
          <a:p>
            <a:r>
              <a:rPr lang="en-GB" sz="1600" b="0" i="0" dirty="0">
                <a:solidFill>
                  <a:srgbClr val="595959"/>
                </a:solidFill>
                <a:effectLst/>
                <a:latin typeface="Open Sans" panose="020B0606030504020204" pitchFamily="34" charset="0"/>
              </a:rPr>
              <a:t>“this single index of climate performance – collapsing the 1 complexity and diversity of weather and climate around the world into global temperature – has gained powerful iconic and cultural status” (Hulme, 2012).</a:t>
            </a:r>
          </a:p>
          <a:p>
            <a:endParaRPr lang="fr-FR" sz="1400" dirty="0">
              <a:solidFill>
                <a:srgbClr val="595959"/>
              </a:solidFill>
            </a:endParaRPr>
          </a:p>
        </p:txBody>
      </p:sp>
      <p:pic>
        <p:nvPicPr>
          <p:cNvPr id="2050" name="Picture 2" descr="1.5 and 2°C: A Journey Through the Temperature Target That Haunts the World  - DeSmog">
            <a:extLst>
              <a:ext uri="{FF2B5EF4-FFF2-40B4-BE49-F238E27FC236}">
                <a16:creationId xmlns:a16="http://schemas.microsoft.com/office/drawing/2014/main" id="{7913304D-470E-2E6C-4D57-EE12E941BD8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1801" y="1796551"/>
            <a:ext cx="4797056" cy="3310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1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FA99D40-9555-A50B-C1C4-757ECB4BAC30}"/>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rPr>
              <a:t>The </a:t>
            </a:r>
            <a:r>
              <a:rPr lang="fr-FR" sz="3200" dirty="0" err="1">
                <a:solidFill>
                  <a:srgbClr val="595959"/>
                </a:solidFill>
              </a:rPr>
              <a:t>politics</a:t>
            </a:r>
            <a:r>
              <a:rPr lang="fr-FR" sz="3200" dirty="0">
                <a:solidFill>
                  <a:srgbClr val="595959"/>
                </a:solidFill>
              </a:rPr>
              <a:t> of </a:t>
            </a:r>
            <a:r>
              <a:rPr lang="fr-FR" sz="3200" i="1" dirty="0">
                <a:solidFill>
                  <a:srgbClr val="595959"/>
                </a:solidFill>
              </a:rPr>
              <a:t>global </a:t>
            </a:r>
            <a:r>
              <a:rPr lang="fr-FR" sz="3200" dirty="0" err="1">
                <a:solidFill>
                  <a:srgbClr val="595959"/>
                </a:solidFill>
              </a:rPr>
              <a:t>emissions</a:t>
            </a:r>
            <a:endParaRPr lang="fr-FR" sz="3200" dirty="0">
              <a:solidFill>
                <a:srgbClr val="595959"/>
              </a:solidFill>
            </a:endParaRPr>
          </a:p>
        </p:txBody>
      </p:sp>
      <p:sp>
        <p:nvSpPr>
          <p:cNvPr id="3" name="Espace réservé du contenu 2">
            <a:extLst>
              <a:ext uri="{FF2B5EF4-FFF2-40B4-BE49-F238E27FC236}">
                <a16:creationId xmlns:a16="http://schemas.microsoft.com/office/drawing/2014/main" id="{14B3C063-645C-7608-4423-184424F16378}"/>
              </a:ext>
            </a:extLst>
          </p:cNvPr>
          <p:cNvSpPr>
            <a:spLocks noGrp="1"/>
          </p:cNvSpPr>
          <p:nvPr>
            <p:ph idx="1"/>
          </p:nvPr>
        </p:nvSpPr>
        <p:spPr>
          <a:xfrm>
            <a:off x="871442" y="2447337"/>
            <a:ext cx="4353116" cy="3770434"/>
          </a:xfrm>
        </p:spPr>
        <p:txBody>
          <a:bodyPr anchor="t">
            <a:normAutofit fontScale="85000" lnSpcReduction="10000"/>
          </a:bodyPr>
          <a:lstStyle/>
          <a:p>
            <a:r>
              <a:rPr lang="en-GB" sz="2000" dirty="0">
                <a:solidFill>
                  <a:srgbClr val="595959"/>
                </a:solidFill>
              </a:rPr>
              <a:t>Lohmann, Larry (2016), ‘Neoliberalism’s climate’, Springer, Simon, Kean Birch &amp; Julie </a:t>
            </a:r>
            <a:r>
              <a:rPr lang="en-GB" sz="2000" dirty="0" err="1">
                <a:solidFill>
                  <a:srgbClr val="595959"/>
                </a:solidFill>
              </a:rPr>
              <a:t>MacLeavy</a:t>
            </a:r>
            <a:r>
              <a:rPr lang="en-GB" sz="2000" dirty="0">
                <a:solidFill>
                  <a:srgbClr val="595959"/>
                </a:solidFill>
              </a:rPr>
              <a:t> (eds.), </a:t>
            </a:r>
            <a:r>
              <a:rPr lang="en-GB" sz="2000" i="1" dirty="0">
                <a:solidFill>
                  <a:srgbClr val="595959"/>
                </a:solidFill>
              </a:rPr>
              <a:t>Handbook of Neoliberalism</a:t>
            </a:r>
            <a:r>
              <a:rPr lang="en-GB" sz="2000" dirty="0">
                <a:solidFill>
                  <a:srgbClr val="595959"/>
                </a:solidFill>
              </a:rPr>
              <a:t>, London: Routledge.</a:t>
            </a:r>
          </a:p>
          <a:p>
            <a:r>
              <a:rPr lang="en-US" sz="2000" dirty="0">
                <a:solidFill>
                  <a:srgbClr val="595959"/>
                </a:solidFill>
              </a:rPr>
              <a:t>Agarwal, Anil &amp; Sunita Narain, (1991), </a:t>
            </a:r>
            <a:r>
              <a:rPr lang="en-US" sz="2000" i="1" dirty="0">
                <a:solidFill>
                  <a:srgbClr val="595959"/>
                </a:solidFill>
              </a:rPr>
              <a:t>Global Warming in an Unequal World</a:t>
            </a:r>
            <a:r>
              <a:rPr lang="en-US" sz="2000" dirty="0">
                <a:solidFill>
                  <a:srgbClr val="595959"/>
                </a:solidFill>
              </a:rPr>
              <a:t>, New Delhi: Centre for Science and Environment.</a:t>
            </a:r>
            <a:endParaRPr lang="en-GB" sz="2000" dirty="0">
              <a:solidFill>
                <a:srgbClr val="595959"/>
              </a:solidFill>
            </a:endParaRPr>
          </a:p>
          <a:p>
            <a:r>
              <a:rPr lang="en-GB" sz="2000" dirty="0">
                <a:solidFill>
                  <a:srgbClr val="595959"/>
                </a:solidFill>
              </a:rPr>
              <a:t>“It is only when they (for example) distinguish “survival emissions” from ‘luxury emissions’ (Agarwal and Narain 1991) – two entities that refuse to stay on either side of the nature/society divide – that they recognize that climate cannot be defined by climatologists and policymakers alone.”</a:t>
            </a:r>
          </a:p>
        </p:txBody>
      </p:sp>
      <p:pic>
        <p:nvPicPr>
          <p:cNvPr id="5" name="Image 4" descr="Une image contenant texte, nuage, ciel, arbre&#10;&#10;Description générée automatiquement">
            <a:extLst>
              <a:ext uri="{FF2B5EF4-FFF2-40B4-BE49-F238E27FC236}">
                <a16:creationId xmlns:a16="http://schemas.microsoft.com/office/drawing/2014/main" id="{726D9076-8A46-23D4-F683-E242CDC6D78D}"/>
              </a:ext>
            </a:extLst>
          </p:cNvPr>
          <p:cNvPicPr>
            <a:picLocks noChangeAspect="1"/>
          </p:cNvPicPr>
          <p:nvPr/>
        </p:nvPicPr>
        <p:blipFill>
          <a:blip r:embed="rId2"/>
          <a:stretch>
            <a:fillRect/>
          </a:stretch>
        </p:blipFill>
        <p:spPr>
          <a:xfrm>
            <a:off x="6781801" y="1155195"/>
            <a:ext cx="4797056" cy="4593180"/>
          </a:xfrm>
          <a:prstGeom prst="rect">
            <a:avLst/>
          </a:prstGeom>
        </p:spPr>
      </p:pic>
    </p:spTree>
    <p:extLst>
      <p:ext uri="{BB962C8B-B14F-4D97-AF65-F5344CB8AC3E}">
        <p14:creationId xmlns:p14="http://schemas.microsoft.com/office/powerpoint/2010/main" val="2266799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BB184B7-9DD8-0061-FB69-B337D1EB72B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F8C3AF9-7076-6CED-A1C3-73D1DB298609}"/>
              </a:ext>
            </a:extLst>
          </p:cNvPr>
          <p:cNvSpPr>
            <a:spLocks noGrp="1"/>
          </p:cNvSpPr>
          <p:nvPr>
            <p:ph type="title"/>
          </p:nvPr>
        </p:nvSpPr>
        <p:spPr>
          <a:xfrm>
            <a:off x="871442" y="685800"/>
            <a:ext cx="4353116" cy="1474666"/>
          </a:xfrm>
        </p:spPr>
        <p:txBody>
          <a:bodyPr anchor="b">
            <a:normAutofit/>
          </a:bodyPr>
          <a:lstStyle/>
          <a:p>
            <a:pPr algn="ctr"/>
            <a:r>
              <a:rPr lang="en-GB" sz="3200">
                <a:solidFill>
                  <a:srgbClr val="595959"/>
                </a:solidFill>
              </a:rPr>
              <a:t>Such a framing erases differentiated responsibilities...</a:t>
            </a:r>
          </a:p>
        </p:txBody>
      </p:sp>
      <p:sp>
        <p:nvSpPr>
          <p:cNvPr id="3" name="Espace réservé du contenu 2">
            <a:extLst>
              <a:ext uri="{FF2B5EF4-FFF2-40B4-BE49-F238E27FC236}">
                <a16:creationId xmlns:a16="http://schemas.microsoft.com/office/drawing/2014/main" id="{69061E17-735F-A78B-9DB0-7A88208EECED}"/>
              </a:ext>
            </a:extLst>
          </p:cNvPr>
          <p:cNvSpPr>
            <a:spLocks noGrp="1"/>
          </p:cNvSpPr>
          <p:nvPr>
            <p:ph idx="1"/>
          </p:nvPr>
        </p:nvSpPr>
        <p:spPr>
          <a:xfrm>
            <a:off x="871442" y="2447337"/>
            <a:ext cx="4353116" cy="3770434"/>
          </a:xfrm>
        </p:spPr>
        <p:txBody>
          <a:bodyPr anchor="t">
            <a:normAutofit/>
          </a:bodyPr>
          <a:lstStyle/>
          <a:p>
            <a:r>
              <a:rPr lang="en-GB" sz="2000" dirty="0">
                <a:solidFill>
                  <a:srgbClr val="595959"/>
                </a:solidFill>
              </a:rPr>
              <a:t>“Developed” vs. “developing” countries.</a:t>
            </a:r>
          </a:p>
          <a:p>
            <a:r>
              <a:rPr lang="fr-FR" sz="2000" dirty="0">
                <a:solidFill>
                  <a:srgbClr val="595959"/>
                </a:solidFill>
              </a:rPr>
              <a:t>Rich vs. Poor.</a:t>
            </a:r>
            <a:endParaRPr lang="en-GB" sz="2000" dirty="0">
              <a:solidFill>
                <a:srgbClr val="595959"/>
              </a:solidFill>
            </a:endParaRPr>
          </a:p>
          <a:p>
            <a:endParaRPr lang="en-GB" sz="1600" dirty="0">
              <a:solidFill>
                <a:srgbClr val="595959"/>
              </a:solidFill>
            </a:endParaRPr>
          </a:p>
        </p:txBody>
      </p:sp>
      <p:pic>
        <p:nvPicPr>
          <p:cNvPr id="7" name="Picture 2" descr="Climate Change as Class War: Building Socialism on a Warming Planet: Matt  Huber: Verso">
            <a:extLst>
              <a:ext uri="{FF2B5EF4-FFF2-40B4-BE49-F238E27FC236}">
                <a16:creationId xmlns:a16="http://schemas.microsoft.com/office/drawing/2014/main" id="{1A0AE1BE-63A3-FEAB-7AB9-E35D5D3E1C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34033" y="685799"/>
            <a:ext cx="369259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12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texte, capture d’écran, Police&#10;&#10;Description générée automatiquement">
            <a:extLst>
              <a:ext uri="{FF2B5EF4-FFF2-40B4-BE49-F238E27FC236}">
                <a16:creationId xmlns:a16="http://schemas.microsoft.com/office/drawing/2014/main" id="{C2A9C476-4FE0-CAAF-FD19-970C603EB510}"/>
              </a:ext>
            </a:extLst>
          </p:cNvPr>
          <p:cNvPicPr>
            <a:picLocks noChangeAspect="1"/>
          </p:cNvPicPr>
          <p:nvPr/>
        </p:nvPicPr>
        <p:blipFill>
          <a:blip r:embed="rId2"/>
          <a:stretch>
            <a:fillRect/>
          </a:stretch>
        </p:blipFill>
        <p:spPr>
          <a:xfrm>
            <a:off x="1875494" y="643466"/>
            <a:ext cx="8441011" cy="5571067"/>
          </a:xfrm>
          <a:prstGeom prst="rect">
            <a:avLst/>
          </a:prstGeom>
        </p:spPr>
      </p:pic>
      <p:sp>
        <p:nvSpPr>
          <p:cNvPr id="5" name="ZoneTexte 4">
            <a:extLst>
              <a:ext uri="{FF2B5EF4-FFF2-40B4-BE49-F238E27FC236}">
                <a16:creationId xmlns:a16="http://schemas.microsoft.com/office/drawing/2014/main" id="{751B177C-46B7-9885-73A2-1F048F93F5D9}"/>
              </a:ext>
            </a:extLst>
          </p:cNvPr>
          <p:cNvSpPr txBox="1"/>
          <p:nvPr/>
        </p:nvSpPr>
        <p:spPr>
          <a:xfrm>
            <a:off x="3047526" y="6276418"/>
            <a:ext cx="6096946" cy="461665"/>
          </a:xfrm>
          <a:prstGeom prst="rect">
            <a:avLst/>
          </a:prstGeom>
          <a:noFill/>
        </p:spPr>
        <p:txBody>
          <a:bodyPr wrap="square">
            <a:spAutoFit/>
          </a:bodyPr>
          <a:lstStyle/>
          <a:p>
            <a:pPr algn="ctr"/>
            <a:r>
              <a:rPr lang="fr-FR" sz="1200" dirty="0"/>
              <a:t>https://www.oxfam.org/en/press-releases/richest-1-emit-much-planet-heating-pollution-two-thirds-humanity</a:t>
            </a:r>
          </a:p>
        </p:txBody>
      </p:sp>
    </p:spTree>
    <p:extLst>
      <p:ext uri="{BB962C8B-B14F-4D97-AF65-F5344CB8AC3E}">
        <p14:creationId xmlns:p14="http://schemas.microsoft.com/office/powerpoint/2010/main" val="3798388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to Knutti on X: &quot;Climate change is fundamentally unfair: The super-rich  1% were responsible the same amount of CO2 emissions (16%) as the poorest  two thirds of humanity, according to the new">
            <a:extLst>
              <a:ext uri="{FF2B5EF4-FFF2-40B4-BE49-F238E27FC236}">
                <a16:creationId xmlns:a16="http://schemas.microsoft.com/office/drawing/2014/main" id="{C14391C4-7636-A26D-11B8-D00AD5C6B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484" y="1327705"/>
            <a:ext cx="8721032" cy="447520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C81C9C3-4E32-700B-D556-CD8500E01729}"/>
              </a:ext>
            </a:extLst>
          </p:cNvPr>
          <p:cNvSpPr txBox="1"/>
          <p:nvPr/>
        </p:nvSpPr>
        <p:spPr>
          <a:xfrm>
            <a:off x="3047527" y="6016457"/>
            <a:ext cx="6096946" cy="461665"/>
          </a:xfrm>
          <a:prstGeom prst="rect">
            <a:avLst/>
          </a:prstGeom>
          <a:noFill/>
        </p:spPr>
        <p:txBody>
          <a:bodyPr wrap="square">
            <a:spAutoFit/>
          </a:bodyPr>
          <a:lstStyle/>
          <a:p>
            <a:pPr algn="ctr"/>
            <a:r>
              <a:rPr lang="en-US" sz="1200" dirty="0">
                <a:solidFill>
                  <a:schemeClr val="tx1">
                    <a:lumMod val="65000"/>
                    <a:lumOff val="35000"/>
                  </a:schemeClr>
                </a:solidFill>
              </a:rPr>
              <a:t>Source: https://oxfamilibrary.openrepository.com/bitstream/handle/10546/621052/mb-confronting-carbon-inequality-210920-en.pdf?sequence=1&amp;isAllowed=y</a:t>
            </a:r>
            <a:endParaRPr lang="en-US" sz="1200" dirty="0">
              <a:solidFill>
                <a:schemeClr val="tx1">
                  <a:lumMod val="65000"/>
                  <a:lumOff val="35000"/>
                </a:schemeClr>
              </a:solidFill>
              <a:cs typeface="Calibri"/>
            </a:endParaRPr>
          </a:p>
        </p:txBody>
      </p:sp>
    </p:spTree>
    <p:extLst>
      <p:ext uri="{BB962C8B-B14F-4D97-AF65-F5344CB8AC3E}">
        <p14:creationId xmlns:p14="http://schemas.microsoft.com/office/powerpoint/2010/main" val="2262928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descr="Une image contenant texte, capture d’écran, Police, nombre&#10;&#10;Description générée automatiquement">
            <a:extLst>
              <a:ext uri="{FF2B5EF4-FFF2-40B4-BE49-F238E27FC236}">
                <a16:creationId xmlns:a16="http://schemas.microsoft.com/office/drawing/2014/main" id="{741F22DD-DA69-37C7-D84E-3A47E78DC024}"/>
              </a:ext>
            </a:extLst>
          </p:cNvPr>
          <p:cNvPicPr>
            <a:picLocks noChangeAspect="1"/>
          </p:cNvPicPr>
          <p:nvPr/>
        </p:nvPicPr>
        <p:blipFill>
          <a:blip r:embed="rId2"/>
          <a:stretch>
            <a:fillRect/>
          </a:stretch>
        </p:blipFill>
        <p:spPr>
          <a:xfrm>
            <a:off x="889396" y="643466"/>
            <a:ext cx="10413207" cy="5571067"/>
          </a:xfrm>
          <a:prstGeom prst="rect">
            <a:avLst/>
          </a:prstGeom>
        </p:spPr>
      </p:pic>
    </p:spTree>
    <p:extLst>
      <p:ext uri="{BB962C8B-B14F-4D97-AF65-F5344CB8AC3E}">
        <p14:creationId xmlns:p14="http://schemas.microsoft.com/office/powerpoint/2010/main" val="855992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rban Design Forum">
            <a:extLst>
              <a:ext uri="{FF2B5EF4-FFF2-40B4-BE49-F238E27FC236}">
                <a16:creationId xmlns:a16="http://schemas.microsoft.com/office/drawing/2014/main" id="{2714C21C-D16B-39A3-7EAD-B184EFE8E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598" y="305923"/>
            <a:ext cx="6830804" cy="585613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DA1E824-7E6D-99E4-22C2-A8A38ED98274}"/>
              </a:ext>
            </a:extLst>
          </p:cNvPr>
          <p:cNvSpPr txBox="1"/>
          <p:nvPr/>
        </p:nvSpPr>
        <p:spPr>
          <a:xfrm>
            <a:off x="3047527" y="6316174"/>
            <a:ext cx="6096946" cy="369332"/>
          </a:xfrm>
          <a:prstGeom prst="rect">
            <a:avLst/>
          </a:prstGeom>
          <a:noFill/>
        </p:spPr>
        <p:txBody>
          <a:bodyPr wrap="square">
            <a:spAutoFit/>
          </a:bodyPr>
          <a:lstStyle/>
          <a:p>
            <a:pPr algn="ctr"/>
            <a:r>
              <a:rPr lang="en-GB" sz="1200" b="0" i="0" dirty="0">
                <a:effectLst/>
                <a:latin typeface="+mj-lt"/>
              </a:rPr>
              <a:t>Aldana-Cohen 2016 (Image credit: University of California Press</a:t>
            </a:r>
            <a:r>
              <a:rPr lang="en-GB" b="0" i="0" dirty="0">
                <a:solidFill>
                  <a:schemeClr val="bg1"/>
                </a:solidFill>
                <a:effectLst/>
                <a:latin typeface="Merkury Mono"/>
              </a:rPr>
              <a:t>)</a:t>
            </a:r>
            <a:endParaRPr lang="en-GB" dirty="0">
              <a:solidFill>
                <a:schemeClr val="bg1"/>
              </a:solidFill>
            </a:endParaRPr>
          </a:p>
        </p:txBody>
      </p:sp>
    </p:spTree>
    <p:extLst>
      <p:ext uri="{BB962C8B-B14F-4D97-AF65-F5344CB8AC3E}">
        <p14:creationId xmlns:p14="http://schemas.microsoft.com/office/powerpoint/2010/main" val="10536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8AC4C25-6C66-C918-E6E8-0F11B22F54A9}"/>
              </a:ext>
            </a:extLst>
          </p:cNvPr>
          <p:cNvPicPr>
            <a:picLocks noChangeAspect="1"/>
          </p:cNvPicPr>
          <p:nvPr/>
        </p:nvPicPr>
        <p:blipFill>
          <a:blip r:embed="rId2"/>
          <a:stretch>
            <a:fillRect/>
          </a:stretch>
        </p:blipFill>
        <p:spPr>
          <a:xfrm>
            <a:off x="858078" y="0"/>
            <a:ext cx="10475843" cy="6858000"/>
          </a:xfrm>
          <a:prstGeom prst="rect">
            <a:avLst/>
          </a:prstGeom>
        </p:spPr>
      </p:pic>
    </p:spTree>
    <p:extLst>
      <p:ext uri="{BB962C8B-B14F-4D97-AF65-F5344CB8AC3E}">
        <p14:creationId xmlns:p14="http://schemas.microsoft.com/office/powerpoint/2010/main" val="3057510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Résultats de recherche d'images pour « gilets jaunes arc de triomph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t="19"/>
          <a:stretch/>
        </p:blipFill>
        <p:spPr bwMode="auto">
          <a:xfrm>
            <a:off x="738335" y="415872"/>
            <a:ext cx="10715329" cy="602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38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D63E298-B09A-5BD4-A13D-EC86DEDE4133}"/>
              </a:ext>
            </a:extLst>
          </p:cNvPr>
          <p:cNvSpPr>
            <a:spLocks noGrp="1"/>
          </p:cNvSpPr>
          <p:nvPr>
            <p:ph type="title"/>
          </p:nvPr>
        </p:nvSpPr>
        <p:spPr>
          <a:xfrm>
            <a:off x="871442" y="685800"/>
            <a:ext cx="4353116" cy="1474666"/>
          </a:xfrm>
        </p:spPr>
        <p:txBody>
          <a:bodyPr anchor="b">
            <a:normAutofit/>
          </a:bodyPr>
          <a:lstStyle/>
          <a:p>
            <a:pPr algn="ctr"/>
            <a:r>
              <a:rPr lang="fr-FR" sz="3200">
                <a:solidFill>
                  <a:srgbClr val="595959"/>
                </a:solidFill>
              </a:rPr>
              <a:t>The politics of climate science</a:t>
            </a:r>
          </a:p>
        </p:txBody>
      </p:sp>
      <p:sp>
        <p:nvSpPr>
          <p:cNvPr id="3" name="Espace réservé du contenu 2">
            <a:extLst>
              <a:ext uri="{FF2B5EF4-FFF2-40B4-BE49-F238E27FC236}">
                <a16:creationId xmlns:a16="http://schemas.microsoft.com/office/drawing/2014/main" id="{C4E8F532-B97C-D4C5-C0ED-A291713C97AC}"/>
              </a:ext>
            </a:extLst>
          </p:cNvPr>
          <p:cNvSpPr>
            <a:spLocks noGrp="1"/>
          </p:cNvSpPr>
          <p:nvPr>
            <p:ph idx="1"/>
          </p:nvPr>
        </p:nvSpPr>
        <p:spPr>
          <a:xfrm>
            <a:off x="871442" y="2447337"/>
            <a:ext cx="4353116" cy="3770434"/>
          </a:xfrm>
        </p:spPr>
        <p:txBody>
          <a:bodyPr anchor="t">
            <a:normAutofit/>
          </a:bodyPr>
          <a:lstStyle/>
          <a:p>
            <a:r>
              <a:rPr lang="en-GB" sz="1700">
                <a:solidFill>
                  <a:srgbClr val="595959"/>
                </a:solidFill>
              </a:rPr>
              <a:t>de Pryck, Kari (2023), ‘Why the IPCC can’t escape climate politics’, </a:t>
            </a:r>
            <a:r>
              <a:rPr lang="en-GB" sz="1700" i="1">
                <a:solidFill>
                  <a:srgbClr val="595959"/>
                </a:solidFill>
                <a:latin typeface="+mj-lt"/>
              </a:rPr>
              <a:t>European Green Journal</a:t>
            </a:r>
            <a:r>
              <a:rPr lang="en-GB" sz="1700">
                <a:solidFill>
                  <a:srgbClr val="595959"/>
                </a:solidFill>
                <a:latin typeface="+mj-lt"/>
              </a:rPr>
              <a:t>, </a:t>
            </a:r>
            <a:r>
              <a:rPr lang="en-GB" sz="1700">
                <a:solidFill>
                  <a:srgbClr val="595959"/>
                </a:solidFill>
                <a:latin typeface="+mj-lt"/>
                <a:hlinkClick r:id="rId2">
                  <a:extLst>
                    <a:ext uri="{A12FA001-AC4F-418D-AE19-62706E023703}">
                      <ahyp:hlinkClr xmlns:ahyp="http://schemas.microsoft.com/office/drawing/2018/hyperlinkcolor" val="tx"/>
                    </a:ext>
                  </a:extLst>
                </a:hlinkClick>
              </a:rPr>
              <a:t>https://www.greeneuropeanjournal.eu/why-the-ipcc-cant-escape-climate-politics/</a:t>
            </a:r>
            <a:r>
              <a:rPr lang="en-GB" sz="1700">
                <a:solidFill>
                  <a:srgbClr val="595959"/>
                </a:solidFill>
                <a:latin typeface="+mj-lt"/>
              </a:rPr>
              <a:t> </a:t>
            </a:r>
          </a:p>
          <a:p>
            <a:r>
              <a:rPr lang="en-GB" sz="1700">
                <a:solidFill>
                  <a:srgbClr val="595959"/>
                </a:solidFill>
                <a:latin typeface="+mj-lt"/>
              </a:rPr>
              <a:t>“</a:t>
            </a:r>
            <a:r>
              <a:rPr lang="en-GB" sz="1700" b="0">
                <a:solidFill>
                  <a:srgbClr val="595959"/>
                </a:solidFill>
                <a:effectLst/>
                <a:latin typeface="+mj-lt"/>
              </a:rPr>
              <a:t>The challenges the IPCC has faced have less to do with a lack of information, and more to do with disagreements over how to interpret scientific findings and turn them into policy.”</a:t>
            </a:r>
          </a:p>
          <a:p>
            <a:r>
              <a:rPr lang="en-GB" sz="1700" b="0">
                <a:solidFill>
                  <a:srgbClr val="595959"/>
                </a:solidFill>
                <a:effectLst/>
                <a:latin typeface="+mj-lt"/>
              </a:rPr>
              <a:t>“The idea that a consensus could return discussions to a rational basis is illusory — in the end, politics always rears its head again, even at the IPCC.”</a:t>
            </a:r>
            <a:r>
              <a:rPr lang="en-GB" sz="1700">
                <a:solidFill>
                  <a:srgbClr val="595959"/>
                </a:solidFill>
                <a:latin typeface="+mj-lt"/>
              </a:rPr>
              <a:t> </a:t>
            </a:r>
          </a:p>
        </p:txBody>
      </p:sp>
      <p:pic>
        <p:nvPicPr>
          <p:cNvPr id="3074" name="Picture 2" descr="IPCC Press Conference - Climate Change 2023: Synthesis Report">
            <a:extLst>
              <a:ext uri="{FF2B5EF4-FFF2-40B4-BE49-F238E27FC236}">
                <a16:creationId xmlns:a16="http://schemas.microsoft.com/office/drawing/2014/main" id="{89F921B5-85EF-D6FF-222A-9F1AA0C57A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507" r="25810" b="-1"/>
          <a:stretch/>
        </p:blipFill>
        <p:spPr bwMode="auto">
          <a:xfrm>
            <a:off x="7032321" y="685799"/>
            <a:ext cx="4296015"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8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tream episode King's Climate Exchange | Follow The Science by KCL  Geography Department podcast | Listen online for free on SoundCloud">
            <a:extLst>
              <a:ext uri="{FF2B5EF4-FFF2-40B4-BE49-F238E27FC236}">
                <a16:creationId xmlns:a16="http://schemas.microsoft.com/office/drawing/2014/main" id="{89CDD870-24CD-4566-76FE-37D68DD927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6" y="643466"/>
            <a:ext cx="5571067"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4FE9314-D8AA-C352-BD94-BD2C8E471E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32B1E2A-F3FA-EB7F-D2BE-472744208005}"/>
              </a:ext>
            </a:extLst>
          </p:cNvPr>
          <p:cNvSpPr>
            <a:spLocks noGrp="1"/>
          </p:cNvSpPr>
          <p:nvPr>
            <p:ph type="ctrTitle"/>
          </p:nvPr>
        </p:nvSpPr>
        <p:spPr>
          <a:xfrm>
            <a:off x="1524000" y="2371853"/>
            <a:ext cx="9144000" cy="2387600"/>
          </a:xfrm>
        </p:spPr>
        <p:txBody>
          <a:bodyPr>
            <a:normAutofit fontScale="90000"/>
          </a:bodyPr>
          <a:lstStyle/>
          <a:p>
            <a:r>
              <a:rPr lang="en-GB" dirty="0">
                <a:solidFill>
                  <a:schemeClr val="tx1">
                    <a:lumMod val="65000"/>
                    <a:lumOff val="35000"/>
                  </a:schemeClr>
                </a:solidFill>
              </a:rPr>
              <a:t>In what way can the “follow the science” slogan have a “depoliticizing” effect? </a:t>
            </a:r>
          </a:p>
        </p:txBody>
      </p:sp>
    </p:spTree>
    <p:extLst>
      <p:ext uri="{BB962C8B-B14F-4D97-AF65-F5344CB8AC3E}">
        <p14:creationId xmlns:p14="http://schemas.microsoft.com/office/powerpoint/2010/main" val="563792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F66737-D4C8-2D45-87D5-5983A9B9E228}"/>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0DB3CB3-C3F4-0972-CE9E-655C16019CB0}"/>
              </a:ext>
            </a:extLst>
          </p:cNvPr>
          <p:cNvSpPr>
            <a:spLocks noGrp="1"/>
          </p:cNvSpPr>
          <p:nvPr>
            <p:ph type="title"/>
          </p:nvPr>
        </p:nvSpPr>
        <p:spPr>
          <a:xfrm>
            <a:off x="871442" y="685800"/>
            <a:ext cx="4353116" cy="1474666"/>
          </a:xfrm>
        </p:spPr>
        <p:txBody>
          <a:bodyPr anchor="b">
            <a:normAutofit/>
          </a:bodyPr>
          <a:lstStyle/>
          <a:p>
            <a:pPr algn="ctr"/>
            <a:r>
              <a:rPr lang="fr-FR" sz="3200" dirty="0">
                <a:solidFill>
                  <a:srgbClr val="595959"/>
                </a:solidFill>
              </a:rPr>
              <a:t>The </a:t>
            </a:r>
            <a:r>
              <a:rPr lang="fr-FR" sz="3200" dirty="0" err="1">
                <a:solidFill>
                  <a:srgbClr val="595959"/>
                </a:solidFill>
              </a:rPr>
              <a:t>politics</a:t>
            </a:r>
            <a:r>
              <a:rPr lang="fr-FR" sz="3200" dirty="0">
                <a:solidFill>
                  <a:srgbClr val="595959"/>
                </a:solidFill>
              </a:rPr>
              <a:t> of </a:t>
            </a:r>
            <a:r>
              <a:rPr lang="fr-FR" sz="3200" dirty="0" err="1">
                <a:solidFill>
                  <a:srgbClr val="595959"/>
                </a:solidFill>
              </a:rPr>
              <a:t>climate</a:t>
            </a:r>
            <a:r>
              <a:rPr lang="fr-FR" sz="3200" dirty="0">
                <a:solidFill>
                  <a:srgbClr val="595959"/>
                </a:solidFill>
              </a:rPr>
              <a:t> science</a:t>
            </a:r>
          </a:p>
        </p:txBody>
      </p:sp>
      <p:sp>
        <p:nvSpPr>
          <p:cNvPr id="3" name="Espace réservé du contenu 2">
            <a:extLst>
              <a:ext uri="{FF2B5EF4-FFF2-40B4-BE49-F238E27FC236}">
                <a16:creationId xmlns:a16="http://schemas.microsoft.com/office/drawing/2014/main" id="{60EB24F4-1821-DB75-4242-C8165F6DFC32}"/>
              </a:ext>
            </a:extLst>
          </p:cNvPr>
          <p:cNvSpPr>
            <a:spLocks noGrp="1"/>
          </p:cNvSpPr>
          <p:nvPr>
            <p:ph idx="1"/>
          </p:nvPr>
        </p:nvSpPr>
        <p:spPr>
          <a:xfrm>
            <a:off x="871442" y="2447337"/>
            <a:ext cx="4353116" cy="3770434"/>
          </a:xfrm>
        </p:spPr>
        <p:txBody>
          <a:bodyPr anchor="t">
            <a:normAutofit/>
          </a:bodyPr>
          <a:lstStyle/>
          <a:p>
            <a:r>
              <a:rPr lang="en-GB" sz="2000" dirty="0">
                <a:solidFill>
                  <a:srgbClr val="595959"/>
                </a:solidFill>
              </a:rPr>
              <a:t>Urgency: “Climate emergency” therefore “no time for politics”,</a:t>
            </a:r>
          </a:p>
          <a:p>
            <a:r>
              <a:rPr lang="en-GB" sz="2000" dirty="0">
                <a:solidFill>
                  <a:srgbClr val="595959"/>
                </a:solidFill>
              </a:rPr>
              <a:t>Weaponizing the science to promote a one-size-fits-all approach. </a:t>
            </a:r>
          </a:p>
          <a:p>
            <a:r>
              <a:rPr lang="en-GB" sz="2000" dirty="0">
                <a:solidFill>
                  <a:srgbClr val="595959"/>
                </a:solidFill>
              </a:rPr>
              <a:t>Creates linear connection between climate science and climate action. </a:t>
            </a:r>
          </a:p>
        </p:txBody>
      </p:sp>
      <p:pic>
        <p:nvPicPr>
          <p:cNvPr id="4" name="Picture 2" descr="Global climate protesters demand governments phase out fossil fuels">
            <a:extLst>
              <a:ext uri="{FF2B5EF4-FFF2-40B4-BE49-F238E27FC236}">
                <a16:creationId xmlns:a16="http://schemas.microsoft.com/office/drawing/2014/main" id="{16C6BB73-B6C4-07CD-2AF8-C35CC1DFCA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81801" y="2102613"/>
            <a:ext cx="4797056" cy="269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803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E7F996-B046-5562-42C2-D126B1154E80}"/>
              </a:ext>
            </a:extLst>
          </p:cNvPr>
          <p:cNvSpPr>
            <a:spLocks noGrp="1"/>
          </p:cNvSpPr>
          <p:nvPr>
            <p:ph type="title"/>
          </p:nvPr>
        </p:nvSpPr>
        <p:spPr>
          <a:xfrm>
            <a:off x="871442" y="685800"/>
            <a:ext cx="4353116" cy="1474666"/>
          </a:xfrm>
        </p:spPr>
        <p:txBody>
          <a:bodyPr anchor="b">
            <a:normAutofit/>
          </a:bodyPr>
          <a:lstStyle/>
          <a:p>
            <a:pPr algn="ctr"/>
            <a:r>
              <a:rPr lang="fr-FR" sz="3200">
                <a:solidFill>
                  <a:srgbClr val="595959"/>
                </a:solidFill>
              </a:rPr>
              <a:t>Green capitalism or the Big Green state? </a:t>
            </a:r>
          </a:p>
        </p:txBody>
      </p:sp>
      <p:sp>
        <p:nvSpPr>
          <p:cNvPr id="3" name="Espace réservé du contenu 2">
            <a:extLst>
              <a:ext uri="{FF2B5EF4-FFF2-40B4-BE49-F238E27FC236}">
                <a16:creationId xmlns:a16="http://schemas.microsoft.com/office/drawing/2014/main" id="{F5CBAFE8-E342-3C7E-4BF8-3C50CD76CA95}"/>
              </a:ext>
            </a:extLst>
          </p:cNvPr>
          <p:cNvSpPr>
            <a:spLocks noGrp="1"/>
          </p:cNvSpPr>
          <p:nvPr>
            <p:ph idx="1"/>
          </p:nvPr>
        </p:nvSpPr>
        <p:spPr>
          <a:xfrm>
            <a:off x="871442" y="2447337"/>
            <a:ext cx="4353116" cy="3770434"/>
          </a:xfrm>
        </p:spPr>
        <p:txBody>
          <a:bodyPr anchor="t">
            <a:normAutofit fontScale="85000" lnSpcReduction="10000"/>
          </a:bodyPr>
          <a:lstStyle/>
          <a:p>
            <a:r>
              <a:rPr lang="en-GB" sz="2000" dirty="0">
                <a:solidFill>
                  <a:srgbClr val="595959"/>
                </a:solidFill>
              </a:rPr>
              <a:t>Buller, Adrienne (2022), </a:t>
            </a:r>
            <a:r>
              <a:rPr lang="en-GB" sz="2000" i="1" dirty="0">
                <a:solidFill>
                  <a:srgbClr val="595959"/>
                </a:solidFill>
              </a:rPr>
              <a:t>The value of a whale: On the illusions of green capitalism</a:t>
            </a:r>
            <a:r>
              <a:rPr lang="en-GB" sz="2000" dirty="0">
                <a:solidFill>
                  <a:srgbClr val="595959"/>
                </a:solidFill>
              </a:rPr>
              <a:t>, Manchester University Press.</a:t>
            </a:r>
          </a:p>
          <a:p>
            <a:r>
              <a:rPr lang="en-GB" sz="2000" dirty="0">
                <a:solidFill>
                  <a:srgbClr val="595959"/>
                </a:solidFill>
              </a:rPr>
              <a:t>Christophers, Brett (2024), </a:t>
            </a:r>
            <a:r>
              <a:rPr lang="en-GB" sz="2000" i="1" dirty="0">
                <a:solidFill>
                  <a:srgbClr val="595959"/>
                </a:solidFill>
              </a:rPr>
              <a:t>The Price is Wrong: Why Capitalism won’t save the Climate</a:t>
            </a:r>
            <a:r>
              <a:rPr lang="en-GB" sz="2000" dirty="0">
                <a:solidFill>
                  <a:srgbClr val="595959"/>
                </a:solidFill>
              </a:rPr>
              <a:t>, London: Verso. </a:t>
            </a:r>
          </a:p>
          <a:p>
            <a:r>
              <a:rPr lang="en-GB" sz="2000" dirty="0" err="1">
                <a:solidFill>
                  <a:srgbClr val="595959"/>
                </a:solidFill>
              </a:rPr>
              <a:t>Gabord</a:t>
            </a:r>
            <a:r>
              <a:rPr lang="en-GB" sz="2000" dirty="0">
                <a:solidFill>
                  <a:srgbClr val="595959"/>
                </a:solidFill>
              </a:rPr>
              <a:t>, Daniela (2023), ‘The (European) derisking stat</a:t>
            </a:r>
            <a:r>
              <a:rPr lang="en-GB" sz="2000" dirty="0">
                <a:solidFill>
                  <a:srgbClr val="595959"/>
                </a:solidFill>
                <a:latin typeface="+mj-lt"/>
              </a:rPr>
              <a:t>e’, </a:t>
            </a:r>
            <a:r>
              <a:rPr lang="en-US" sz="2000" b="0" i="0" dirty="0">
                <a:solidFill>
                  <a:srgbClr val="333333"/>
                </a:solidFill>
                <a:effectLst/>
                <a:latin typeface="+mj-lt"/>
              </a:rPr>
              <a:t> </a:t>
            </a:r>
            <a:r>
              <a:rPr lang="en-US" sz="2000" b="0" i="0" u="none" strike="noStrike" dirty="0" err="1">
                <a:solidFill>
                  <a:srgbClr val="2D4E8B"/>
                </a:solidFill>
                <a:effectLst/>
                <a:latin typeface="+mj-lt"/>
                <a:hlinkClick r:id="rId3"/>
              </a:rPr>
              <a:t>SocArXiv</a:t>
            </a:r>
            <a:r>
              <a:rPr lang="en-US" sz="2000" b="0" i="0" dirty="0">
                <a:solidFill>
                  <a:srgbClr val="333333"/>
                </a:solidFill>
                <a:effectLst/>
                <a:latin typeface="+mj-lt"/>
              </a:rPr>
              <a:t> hpbj2, Center for Open Science.</a:t>
            </a:r>
            <a:endParaRPr lang="en-GB" sz="2000" dirty="0">
              <a:solidFill>
                <a:srgbClr val="595959"/>
              </a:solidFill>
            </a:endParaRPr>
          </a:p>
          <a:p>
            <a:r>
              <a:rPr lang="en-GB" sz="2000" dirty="0">
                <a:solidFill>
                  <a:srgbClr val="595959"/>
                </a:solidFill>
              </a:rPr>
              <a:t>Climate policies as a reflection of capitalist class interests.</a:t>
            </a:r>
          </a:p>
          <a:p>
            <a:r>
              <a:rPr lang="en-GB" sz="2000" dirty="0">
                <a:solidFill>
                  <a:srgbClr val="595959"/>
                </a:solidFill>
              </a:rPr>
              <a:t>Public funds are mobilized but the priority is “de-risking” private investments. </a:t>
            </a:r>
          </a:p>
        </p:txBody>
      </p:sp>
      <p:pic>
        <p:nvPicPr>
          <p:cNvPr id="4098" name="Picture 2" descr="The Value of a Whale - Adrienne Buller">
            <a:extLst>
              <a:ext uri="{FF2B5EF4-FFF2-40B4-BE49-F238E27FC236}">
                <a16:creationId xmlns:a16="http://schemas.microsoft.com/office/drawing/2014/main" id="{5DA52B80-2866-0B29-E526-5FE040BC69A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75523" y="685799"/>
            <a:ext cx="360961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859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Les aides à la recherche prévues dans l'Inflation Reduction Act adopté cet  été - France Science">
            <a:extLst>
              <a:ext uri="{FF2B5EF4-FFF2-40B4-BE49-F238E27FC236}">
                <a16:creationId xmlns:a16="http://schemas.microsoft.com/office/drawing/2014/main" id="{B167539D-1DBE-B025-5640-BD1BBF7FA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938" r="26689"/>
          <a:stretch/>
        </p:blipFill>
        <p:spPr bwMode="auto">
          <a:xfrm>
            <a:off x="20" y="10"/>
            <a:ext cx="5409897"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1"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565" y="685800"/>
            <a:ext cx="5409636"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012AD9-022D-E9E3-484B-1B07462AB94B}"/>
              </a:ext>
            </a:extLst>
          </p:cNvPr>
          <p:cNvSpPr>
            <a:spLocks noGrp="1"/>
          </p:cNvSpPr>
          <p:nvPr>
            <p:ph type="title"/>
          </p:nvPr>
        </p:nvSpPr>
        <p:spPr>
          <a:xfrm>
            <a:off x="6746000" y="1253266"/>
            <a:ext cx="4110197" cy="907199"/>
          </a:xfrm>
        </p:spPr>
        <p:txBody>
          <a:bodyPr anchor="b">
            <a:normAutofit/>
          </a:bodyPr>
          <a:lstStyle/>
          <a:p>
            <a:pPr algn="ctr"/>
            <a:r>
              <a:rPr lang="fr-FR" sz="2700" dirty="0">
                <a:solidFill>
                  <a:schemeClr val="tx1">
                    <a:lumMod val="65000"/>
                    <a:lumOff val="35000"/>
                  </a:schemeClr>
                </a:solidFill>
              </a:rPr>
              <a:t>The Inflation Reduction </a:t>
            </a:r>
            <a:r>
              <a:rPr lang="fr-FR" sz="2700" dirty="0" err="1">
                <a:solidFill>
                  <a:schemeClr val="tx1">
                    <a:lumMod val="65000"/>
                    <a:lumOff val="35000"/>
                  </a:schemeClr>
                </a:solidFill>
              </a:rPr>
              <a:t>Act</a:t>
            </a:r>
            <a:r>
              <a:rPr lang="fr-FR" sz="2700" dirty="0">
                <a:solidFill>
                  <a:schemeClr val="tx1">
                    <a:lumMod val="65000"/>
                    <a:lumOff val="35000"/>
                  </a:schemeClr>
                </a:solidFill>
              </a:rPr>
              <a:t> (2022)</a:t>
            </a:r>
          </a:p>
        </p:txBody>
      </p:sp>
      <p:sp>
        <p:nvSpPr>
          <p:cNvPr id="3" name="Espace réservé du contenu 2">
            <a:extLst>
              <a:ext uri="{FF2B5EF4-FFF2-40B4-BE49-F238E27FC236}">
                <a16:creationId xmlns:a16="http://schemas.microsoft.com/office/drawing/2014/main" id="{D59A5514-71AC-4CE7-1ECA-87CA0C075ABA}"/>
              </a:ext>
            </a:extLst>
          </p:cNvPr>
          <p:cNvSpPr>
            <a:spLocks noGrp="1"/>
          </p:cNvSpPr>
          <p:nvPr>
            <p:ph idx="1"/>
          </p:nvPr>
        </p:nvSpPr>
        <p:spPr>
          <a:xfrm>
            <a:off x="6746001" y="2458095"/>
            <a:ext cx="4110198" cy="3075480"/>
          </a:xfrm>
        </p:spPr>
        <p:txBody>
          <a:bodyPr anchor="t">
            <a:normAutofit/>
          </a:bodyPr>
          <a:lstStyle/>
          <a:p>
            <a:r>
              <a:rPr lang="en-GB" sz="1100">
                <a:solidFill>
                  <a:schemeClr val="tx1">
                    <a:lumMod val="65000"/>
                    <a:lumOff val="35000"/>
                  </a:schemeClr>
                </a:solidFill>
                <a:latin typeface="Tiempos Text"/>
              </a:rPr>
              <a:t>“</a:t>
            </a:r>
            <a:r>
              <a:rPr lang="en-GB" sz="1100" b="0" i="0">
                <a:solidFill>
                  <a:schemeClr val="tx1">
                    <a:lumMod val="65000"/>
                    <a:lumOff val="35000"/>
                  </a:schemeClr>
                </a:solidFill>
                <a:effectLst/>
                <a:latin typeface="Tiempos Text"/>
              </a:rPr>
              <a:t>The bulk of its $394 billion in energy and climate funding is dispersed through tax credits, with additional funds provided via loans and grants. McKinsey estimates that $43 billion of those tax credits are directed toward consumers through discounts on clean energy and energy-efficiency upgrades. Recently released data on the IRA finds that 3.4 million Americans have claimed $8 billion worth of consumer-side tax credits to install things like heat pumps and solar panels. Wealthier filers, though, who are better able to afford the still considerable cost of such upgrades, were much more likely to take advantage of those discounts. Renters are also generally excluded from using those incentives.”</a:t>
            </a:r>
          </a:p>
          <a:p>
            <a:r>
              <a:rPr lang="en-GB" sz="1100" b="0" i="0">
                <a:solidFill>
                  <a:schemeClr val="tx1">
                    <a:lumMod val="65000"/>
                    <a:lumOff val="35000"/>
                  </a:schemeClr>
                </a:solidFill>
                <a:effectLst/>
                <a:latin typeface="Tiempos Text"/>
              </a:rPr>
              <a:t>“The majority ($216 billion) of IRA tax credits are expected to flow toward corporations.”</a:t>
            </a:r>
          </a:p>
          <a:p>
            <a:r>
              <a:rPr lang="en-GB" sz="1100">
                <a:solidFill>
                  <a:schemeClr val="tx1">
                    <a:lumMod val="65000"/>
                    <a:lumOff val="35000"/>
                  </a:schemeClr>
                </a:solidFill>
                <a:hlinkClick r:id="rId3"/>
              </a:rPr>
              <a:t>https://newrepublic.com/article/184910/ira-worked-harris-climate-inflation</a:t>
            </a:r>
            <a:r>
              <a:rPr lang="en-GB" sz="1100">
                <a:solidFill>
                  <a:schemeClr val="tx1">
                    <a:lumMod val="65000"/>
                    <a:lumOff val="35000"/>
                  </a:schemeClr>
                </a:solidFill>
              </a:rPr>
              <a:t> </a:t>
            </a:r>
          </a:p>
        </p:txBody>
      </p:sp>
    </p:spTree>
    <p:extLst>
      <p:ext uri="{BB962C8B-B14F-4D97-AF65-F5344CB8AC3E}">
        <p14:creationId xmlns:p14="http://schemas.microsoft.com/office/powerpoint/2010/main" val="602750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23FBF32-D1CB-78F2-2B96-FBB2EE0264E7}"/>
              </a:ext>
            </a:extLst>
          </p:cNvPr>
          <p:cNvSpPr>
            <a:spLocks noGrp="1"/>
          </p:cNvSpPr>
          <p:nvPr>
            <p:ph type="title"/>
          </p:nvPr>
        </p:nvSpPr>
        <p:spPr>
          <a:xfrm>
            <a:off x="871442" y="685800"/>
            <a:ext cx="4353116" cy="1474666"/>
          </a:xfrm>
        </p:spPr>
        <p:txBody>
          <a:bodyPr anchor="b">
            <a:normAutofit/>
          </a:bodyPr>
          <a:lstStyle/>
          <a:p>
            <a:pPr algn="ctr"/>
            <a:r>
              <a:rPr lang="fr-FR" sz="3200" dirty="0" err="1">
                <a:solidFill>
                  <a:srgbClr val="595959"/>
                </a:solidFill>
              </a:rPr>
              <a:t>Resources</a:t>
            </a:r>
            <a:endParaRPr lang="fr-FR" sz="3200" dirty="0">
              <a:solidFill>
                <a:srgbClr val="595959"/>
              </a:solidFill>
            </a:endParaRPr>
          </a:p>
        </p:txBody>
      </p:sp>
      <p:sp>
        <p:nvSpPr>
          <p:cNvPr id="3" name="Espace réservé du contenu 2">
            <a:extLst>
              <a:ext uri="{FF2B5EF4-FFF2-40B4-BE49-F238E27FC236}">
                <a16:creationId xmlns:a16="http://schemas.microsoft.com/office/drawing/2014/main" id="{224358D2-F814-8E59-6506-2223C9F47F7A}"/>
              </a:ext>
            </a:extLst>
          </p:cNvPr>
          <p:cNvSpPr>
            <a:spLocks noGrp="1"/>
          </p:cNvSpPr>
          <p:nvPr>
            <p:ph idx="1"/>
          </p:nvPr>
        </p:nvSpPr>
        <p:spPr>
          <a:xfrm>
            <a:off x="871442" y="2447337"/>
            <a:ext cx="4353116" cy="3770434"/>
          </a:xfrm>
        </p:spPr>
        <p:txBody>
          <a:bodyPr anchor="t">
            <a:normAutofit fontScale="92500" lnSpcReduction="20000"/>
          </a:bodyPr>
          <a:lstStyle/>
          <a:p>
            <a:r>
              <a:rPr lang="en-US" sz="2000" b="0" i="0" dirty="0">
                <a:solidFill>
                  <a:srgbClr val="595959"/>
                </a:solidFill>
                <a:effectLst/>
                <a:latin typeface="+mj-lt"/>
              </a:rPr>
              <a:t>Hulme, Mike (ed.) (2019), </a:t>
            </a:r>
            <a:r>
              <a:rPr lang="en-US" sz="2000" b="0" i="1" dirty="0">
                <a:solidFill>
                  <a:srgbClr val="595959"/>
                </a:solidFill>
                <a:effectLst/>
                <a:latin typeface="+mj-lt"/>
              </a:rPr>
              <a:t>Contemporary Climate Change Debates: A Student Primer</a:t>
            </a:r>
            <a:r>
              <a:rPr lang="en-US" sz="2000" b="0" dirty="0">
                <a:solidFill>
                  <a:srgbClr val="595959"/>
                </a:solidFill>
                <a:effectLst/>
                <a:latin typeface="+mj-lt"/>
              </a:rPr>
              <a:t>, London: Routledge.</a:t>
            </a:r>
          </a:p>
          <a:p>
            <a:r>
              <a:rPr lang="en-US" sz="2000" dirty="0">
                <a:solidFill>
                  <a:srgbClr val="595959"/>
                </a:solidFill>
                <a:latin typeface="+mj-lt"/>
              </a:rPr>
              <a:t>Academic journals.</a:t>
            </a:r>
            <a:endParaRPr lang="en-US" sz="2000" b="0" dirty="0">
              <a:solidFill>
                <a:srgbClr val="595959"/>
              </a:solidFill>
              <a:effectLst/>
              <a:latin typeface="+mj-lt"/>
            </a:endParaRPr>
          </a:p>
          <a:p>
            <a:r>
              <a:rPr lang="en-US" sz="2000" dirty="0">
                <a:solidFill>
                  <a:srgbClr val="595959"/>
                </a:solidFill>
                <a:latin typeface="+mj-lt"/>
              </a:rPr>
              <a:t>Podcasts: </a:t>
            </a:r>
            <a:r>
              <a:rPr lang="en-US" sz="2000" i="1" dirty="0">
                <a:solidFill>
                  <a:srgbClr val="595959"/>
                </a:solidFill>
                <a:latin typeface="+mj-lt"/>
              </a:rPr>
              <a:t>The Break Down </a:t>
            </a:r>
            <a:r>
              <a:rPr lang="en-US" sz="2000" dirty="0">
                <a:solidFill>
                  <a:srgbClr val="595959"/>
                </a:solidFill>
                <a:latin typeface="+mj-lt"/>
              </a:rPr>
              <a:t>(Adrienne Buller), </a:t>
            </a:r>
            <a:r>
              <a:rPr lang="en-US" sz="2000" i="1" dirty="0">
                <a:solidFill>
                  <a:srgbClr val="595959"/>
                </a:solidFill>
                <a:latin typeface="+mj-lt"/>
              </a:rPr>
              <a:t>Outrage + Optimism </a:t>
            </a:r>
            <a:r>
              <a:rPr lang="en-US" sz="2000" dirty="0">
                <a:solidFill>
                  <a:srgbClr val="595959"/>
                </a:solidFill>
                <a:latin typeface="+mj-lt"/>
              </a:rPr>
              <a:t>(Cristiana Figueres)…</a:t>
            </a:r>
          </a:p>
          <a:p>
            <a:r>
              <a:rPr lang="en-US" sz="2000" b="0" dirty="0">
                <a:solidFill>
                  <a:srgbClr val="595959"/>
                </a:solidFill>
                <a:effectLst/>
                <a:latin typeface="+mj-lt"/>
              </a:rPr>
              <a:t>Newspapers: </a:t>
            </a:r>
            <a:r>
              <a:rPr lang="en-US" sz="2000" b="0" i="1" dirty="0">
                <a:solidFill>
                  <a:srgbClr val="595959"/>
                </a:solidFill>
                <a:effectLst/>
                <a:latin typeface="+mj-lt"/>
              </a:rPr>
              <a:t>The Guardian </a:t>
            </a:r>
            <a:r>
              <a:rPr lang="en-US" sz="2000" b="0" dirty="0">
                <a:solidFill>
                  <a:srgbClr val="595959"/>
                </a:solidFill>
                <a:effectLst/>
                <a:latin typeface="+mj-lt"/>
              </a:rPr>
              <a:t>(climate crisis section)…</a:t>
            </a:r>
          </a:p>
          <a:p>
            <a:r>
              <a:rPr lang="en-US" sz="2000" b="0" dirty="0">
                <a:solidFill>
                  <a:srgbClr val="595959"/>
                </a:solidFill>
                <a:effectLst/>
                <a:latin typeface="+mj-lt"/>
              </a:rPr>
              <a:t>Specialist websites: Climate Home, Climate News, Carbon Brief…</a:t>
            </a:r>
          </a:p>
          <a:p>
            <a:r>
              <a:rPr lang="en-US" sz="2000" dirty="0">
                <a:solidFill>
                  <a:srgbClr val="595959"/>
                </a:solidFill>
                <a:latin typeface="+mj-lt"/>
              </a:rPr>
              <a:t>X/Bluesky: Ketan Joshi, Farhana Sultana, Chris Lang, Ed King, Megan Darby, Matt Huber, Kate Aronoff, Jason Moore…</a:t>
            </a:r>
            <a:endParaRPr lang="en-US" sz="2000" b="0" dirty="0">
              <a:solidFill>
                <a:srgbClr val="595959"/>
              </a:solidFill>
              <a:effectLst/>
              <a:latin typeface="+mj-lt"/>
            </a:endParaRPr>
          </a:p>
          <a:p>
            <a:endParaRPr lang="en-US" sz="2000" b="0" i="1" dirty="0">
              <a:solidFill>
                <a:srgbClr val="595959"/>
              </a:solidFill>
              <a:effectLst/>
              <a:latin typeface="Amazon Ember"/>
            </a:endParaRPr>
          </a:p>
          <a:p>
            <a:endParaRPr lang="fr-FR" sz="2000" dirty="0">
              <a:solidFill>
                <a:srgbClr val="595959"/>
              </a:solidFill>
            </a:endParaRPr>
          </a:p>
        </p:txBody>
      </p:sp>
      <p:pic>
        <p:nvPicPr>
          <p:cNvPr id="2056" name="Picture 8" descr="Une image contenant texte, chaussures, habits, faire de la randonnée&#10;&#10;Description générée automatiquement">
            <a:extLst>
              <a:ext uri="{FF2B5EF4-FFF2-40B4-BE49-F238E27FC236}">
                <a16:creationId xmlns:a16="http://schemas.microsoft.com/office/drawing/2014/main" id="{CEA01960-911E-09AD-5FA8-A2BCDF9E56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34033" y="685799"/>
            <a:ext cx="3692591" cy="553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51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B7354D-997A-6BF4-2B31-C1FCBE3A7B4F}"/>
              </a:ext>
            </a:extLst>
          </p:cNvPr>
          <p:cNvSpPr>
            <a:spLocks noGrp="1"/>
          </p:cNvSpPr>
          <p:nvPr>
            <p:ph type="ctrTitle"/>
          </p:nvPr>
        </p:nvSpPr>
        <p:spPr/>
        <p:txBody>
          <a:bodyPr/>
          <a:lstStyle/>
          <a:p>
            <a:r>
              <a:rPr lang="fr-FR" dirty="0" err="1">
                <a:solidFill>
                  <a:schemeClr val="tx1">
                    <a:lumMod val="50000"/>
                    <a:lumOff val="50000"/>
                  </a:schemeClr>
                </a:solidFill>
              </a:rPr>
              <a:t>What</a:t>
            </a:r>
            <a:r>
              <a:rPr lang="fr-FR" dirty="0">
                <a:solidFill>
                  <a:schemeClr val="tx1">
                    <a:lumMod val="50000"/>
                    <a:lumOff val="50000"/>
                  </a:schemeClr>
                </a:solidFill>
              </a:rPr>
              <a:t> </a:t>
            </a:r>
            <a:r>
              <a:rPr lang="fr-FR" i="1" dirty="0" err="1">
                <a:solidFill>
                  <a:schemeClr val="tx1">
                    <a:lumMod val="50000"/>
                    <a:lumOff val="50000"/>
                  </a:schemeClr>
                </a:solidFill>
              </a:rPr>
              <a:t>is</a:t>
            </a:r>
            <a:r>
              <a:rPr lang="fr-FR" i="1" dirty="0">
                <a:solidFill>
                  <a:schemeClr val="tx1">
                    <a:lumMod val="50000"/>
                    <a:lumOff val="50000"/>
                  </a:schemeClr>
                </a:solidFill>
              </a:rPr>
              <a:t> </a:t>
            </a:r>
            <a:r>
              <a:rPr lang="fr-FR" dirty="0" err="1">
                <a:solidFill>
                  <a:schemeClr val="tx1">
                    <a:lumMod val="50000"/>
                    <a:lumOff val="50000"/>
                  </a:schemeClr>
                </a:solidFill>
              </a:rPr>
              <a:t>climate</a:t>
            </a:r>
            <a:r>
              <a:rPr lang="fr-FR" dirty="0">
                <a:solidFill>
                  <a:schemeClr val="tx1">
                    <a:lumMod val="50000"/>
                    <a:lumOff val="50000"/>
                  </a:schemeClr>
                </a:solidFill>
              </a:rPr>
              <a:t> </a:t>
            </a:r>
            <a:r>
              <a:rPr lang="fr-FR" dirty="0" err="1">
                <a:solidFill>
                  <a:schemeClr val="tx1">
                    <a:lumMod val="50000"/>
                    <a:lumOff val="50000"/>
                  </a:schemeClr>
                </a:solidFill>
              </a:rPr>
              <a:t>politics</a:t>
            </a:r>
            <a:r>
              <a:rPr lang="fr-FR" dirty="0">
                <a:solidFill>
                  <a:schemeClr val="tx1">
                    <a:lumMod val="50000"/>
                    <a:lumOff val="50000"/>
                  </a:schemeClr>
                </a:solidFill>
              </a:rPr>
              <a:t>?</a:t>
            </a:r>
          </a:p>
        </p:txBody>
      </p:sp>
    </p:spTree>
    <p:extLst>
      <p:ext uri="{BB962C8B-B14F-4D97-AF65-F5344CB8AC3E}">
        <p14:creationId xmlns:p14="http://schemas.microsoft.com/office/powerpoint/2010/main" val="3584567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 2" descr="Une image contenant texte, Police, capture d’écran, graphisme&#10;&#10;Description générée automatiquement">
            <a:extLst>
              <a:ext uri="{FF2B5EF4-FFF2-40B4-BE49-F238E27FC236}">
                <a16:creationId xmlns:a16="http://schemas.microsoft.com/office/drawing/2014/main" id="{9ACB153F-BD17-5FBB-C063-1A9A186E8D1E}"/>
              </a:ext>
            </a:extLst>
          </p:cNvPr>
          <p:cNvPicPr>
            <a:picLocks noChangeAspect="1"/>
          </p:cNvPicPr>
          <p:nvPr/>
        </p:nvPicPr>
        <p:blipFill>
          <a:blip r:embed="rId2"/>
          <a:srcRect r="872" b="1"/>
          <a:stretch/>
        </p:blipFill>
        <p:spPr>
          <a:xfrm>
            <a:off x="20" y="1282"/>
            <a:ext cx="12191980" cy="6856718"/>
          </a:xfrm>
          <a:prstGeom prst="rect">
            <a:avLst/>
          </a:prstGeom>
        </p:spPr>
      </p:pic>
    </p:spTree>
    <p:extLst>
      <p:ext uri="{BB962C8B-B14F-4D97-AF65-F5344CB8AC3E}">
        <p14:creationId xmlns:p14="http://schemas.microsoft.com/office/powerpoint/2010/main" val="1861807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19DCB5-8325-E530-DEB8-B00739100500}"/>
              </a:ext>
            </a:extLst>
          </p:cNvPr>
          <p:cNvSpPr>
            <a:spLocks noGrp="1"/>
          </p:cNvSpPr>
          <p:nvPr>
            <p:ph type="title"/>
          </p:nvPr>
        </p:nvSpPr>
        <p:spPr/>
        <p:txBody>
          <a:bodyPr>
            <a:normAutofit/>
          </a:bodyPr>
          <a:lstStyle/>
          <a:p>
            <a:pPr algn="ctr"/>
            <a:r>
              <a:rPr lang="fr-FR" dirty="0" err="1">
                <a:solidFill>
                  <a:schemeClr val="tx1">
                    <a:lumMod val="50000"/>
                    <a:lumOff val="50000"/>
                  </a:schemeClr>
                </a:solidFill>
              </a:rPr>
              <a:t>What</a:t>
            </a:r>
            <a:r>
              <a:rPr lang="fr-FR" dirty="0">
                <a:solidFill>
                  <a:schemeClr val="tx1">
                    <a:lumMod val="50000"/>
                    <a:lumOff val="50000"/>
                  </a:schemeClr>
                </a:solidFill>
              </a:rPr>
              <a:t> </a:t>
            </a:r>
            <a:r>
              <a:rPr lang="fr-FR" dirty="0" err="1">
                <a:solidFill>
                  <a:schemeClr val="tx1">
                    <a:lumMod val="50000"/>
                    <a:lumOff val="50000"/>
                  </a:schemeClr>
                </a:solidFill>
              </a:rPr>
              <a:t>is</a:t>
            </a:r>
            <a:r>
              <a:rPr lang="fr-FR" dirty="0">
                <a:solidFill>
                  <a:schemeClr val="tx1">
                    <a:lumMod val="50000"/>
                    <a:lumOff val="50000"/>
                  </a:schemeClr>
                </a:solidFill>
              </a:rPr>
              <a:t> the first image </a:t>
            </a:r>
            <a:r>
              <a:rPr lang="fr-FR" dirty="0" err="1">
                <a:solidFill>
                  <a:schemeClr val="tx1">
                    <a:lumMod val="50000"/>
                    <a:lumOff val="50000"/>
                  </a:schemeClr>
                </a:solidFill>
              </a:rPr>
              <a:t>that</a:t>
            </a:r>
            <a:r>
              <a:rPr lang="fr-FR" dirty="0">
                <a:solidFill>
                  <a:schemeClr val="tx1">
                    <a:lumMod val="50000"/>
                    <a:lumOff val="50000"/>
                  </a:schemeClr>
                </a:solidFill>
              </a:rPr>
              <a:t> </a:t>
            </a:r>
            <a:r>
              <a:rPr lang="fr-FR" dirty="0" err="1">
                <a:solidFill>
                  <a:schemeClr val="tx1">
                    <a:lumMod val="50000"/>
                    <a:lumOff val="50000"/>
                  </a:schemeClr>
                </a:solidFill>
              </a:rPr>
              <a:t>comes</a:t>
            </a:r>
            <a:r>
              <a:rPr lang="fr-FR" dirty="0">
                <a:solidFill>
                  <a:schemeClr val="tx1">
                    <a:lumMod val="50000"/>
                    <a:lumOff val="50000"/>
                  </a:schemeClr>
                </a:solidFill>
              </a:rPr>
              <a:t> to </a:t>
            </a:r>
            <a:r>
              <a:rPr lang="fr-FR" dirty="0" err="1">
                <a:solidFill>
                  <a:schemeClr val="tx1">
                    <a:lumMod val="50000"/>
                    <a:lumOff val="50000"/>
                  </a:schemeClr>
                </a:solidFill>
              </a:rPr>
              <a:t>mind</a:t>
            </a:r>
            <a:r>
              <a:rPr lang="fr-FR" dirty="0">
                <a:solidFill>
                  <a:schemeClr val="tx1">
                    <a:lumMod val="50000"/>
                    <a:lumOff val="50000"/>
                  </a:schemeClr>
                </a:solidFill>
              </a:rPr>
              <a:t> </a:t>
            </a:r>
            <a:r>
              <a:rPr lang="fr-FR" dirty="0" err="1">
                <a:solidFill>
                  <a:schemeClr val="tx1">
                    <a:lumMod val="50000"/>
                    <a:lumOff val="50000"/>
                  </a:schemeClr>
                </a:solidFill>
              </a:rPr>
              <a:t>when</a:t>
            </a:r>
            <a:r>
              <a:rPr lang="fr-FR" dirty="0">
                <a:solidFill>
                  <a:schemeClr val="tx1">
                    <a:lumMod val="50000"/>
                    <a:lumOff val="50000"/>
                  </a:schemeClr>
                </a:solidFill>
              </a:rPr>
              <a:t> </a:t>
            </a:r>
            <a:r>
              <a:rPr lang="fr-FR" dirty="0" err="1">
                <a:solidFill>
                  <a:schemeClr val="tx1">
                    <a:lumMod val="50000"/>
                    <a:lumOff val="50000"/>
                  </a:schemeClr>
                </a:solidFill>
              </a:rPr>
              <a:t>you</a:t>
            </a:r>
            <a:r>
              <a:rPr lang="fr-FR" dirty="0">
                <a:solidFill>
                  <a:schemeClr val="tx1">
                    <a:lumMod val="50000"/>
                    <a:lumOff val="50000"/>
                  </a:schemeClr>
                </a:solidFill>
              </a:rPr>
              <a:t> </a:t>
            </a:r>
            <a:r>
              <a:rPr lang="fr-FR" dirty="0" err="1">
                <a:solidFill>
                  <a:schemeClr val="tx1">
                    <a:lumMod val="50000"/>
                    <a:lumOff val="50000"/>
                  </a:schemeClr>
                </a:solidFill>
              </a:rPr>
              <a:t>think</a:t>
            </a:r>
            <a:r>
              <a:rPr lang="fr-FR" dirty="0">
                <a:solidFill>
                  <a:schemeClr val="tx1">
                    <a:lumMod val="50000"/>
                    <a:lumOff val="50000"/>
                  </a:schemeClr>
                </a:solidFill>
              </a:rPr>
              <a:t> of </a:t>
            </a:r>
            <a:r>
              <a:rPr lang="fr-FR" dirty="0" err="1">
                <a:solidFill>
                  <a:schemeClr val="tx1">
                    <a:lumMod val="50000"/>
                    <a:lumOff val="50000"/>
                  </a:schemeClr>
                </a:solidFill>
              </a:rPr>
              <a:t>climate</a:t>
            </a:r>
            <a:r>
              <a:rPr lang="fr-FR" dirty="0">
                <a:solidFill>
                  <a:schemeClr val="tx1">
                    <a:lumMod val="50000"/>
                    <a:lumOff val="50000"/>
                  </a:schemeClr>
                </a:solidFill>
              </a:rPr>
              <a:t> change? </a:t>
            </a:r>
          </a:p>
        </p:txBody>
      </p:sp>
    </p:spTree>
    <p:extLst>
      <p:ext uri="{BB962C8B-B14F-4D97-AF65-F5344CB8AC3E}">
        <p14:creationId xmlns:p14="http://schemas.microsoft.com/office/powerpoint/2010/main" val="4048866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édia en ligne 1" title="A Homeless Polar Bear in London - Ft. Jude Law and Radiohead">
            <a:hlinkClick r:id="" action="ppaction://media"/>
            <a:extLst>
              <a:ext uri="{FF2B5EF4-FFF2-40B4-BE49-F238E27FC236}">
                <a16:creationId xmlns:a16="http://schemas.microsoft.com/office/drawing/2014/main" id="{EB31536B-CEB9-2A3A-9475-DB3F6ECABC06}"/>
              </a:ext>
            </a:extLst>
          </p:cNvPr>
          <p:cNvPicPr>
            <a:picLocks noRot="1" noChangeAspect="1"/>
          </p:cNvPicPr>
          <p:nvPr>
            <a:videoFile r:link="rId1"/>
          </p:nvPr>
        </p:nvPicPr>
        <p:blipFill>
          <a:blip r:embed="rId4"/>
          <a:stretch>
            <a:fillRect/>
          </a:stretch>
        </p:blipFill>
        <p:spPr>
          <a:xfrm>
            <a:off x="1739900" y="971550"/>
            <a:ext cx="8712200" cy="4914900"/>
          </a:xfrm>
          <a:prstGeom prst="rect">
            <a:avLst/>
          </a:prstGeom>
        </p:spPr>
      </p:pic>
    </p:spTree>
    <p:extLst>
      <p:ext uri="{BB962C8B-B14F-4D97-AF65-F5344CB8AC3E}">
        <p14:creationId xmlns:p14="http://schemas.microsoft.com/office/powerpoint/2010/main" val="107925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3CB12B1-ED9E-1F00-FC42-FF76ADF484E5}"/>
              </a:ext>
            </a:extLst>
          </p:cNvPr>
          <p:cNvPicPr>
            <a:picLocks noChangeAspect="1"/>
          </p:cNvPicPr>
          <p:nvPr/>
        </p:nvPicPr>
        <p:blipFill>
          <a:blip r:embed="rId2"/>
          <a:stretch>
            <a:fillRect/>
          </a:stretch>
        </p:blipFill>
        <p:spPr>
          <a:xfrm>
            <a:off x="2048610" y="0"/>
            <a:ext cx="8094780" cy="6858000"/>
          </a:xfrm>
          <a:prstGeom prst="rect">
            <a:avLst/>
          </a:prstGeom>
        </p:spPr>
      </p:pic>
    </p:spTree>
    <p:extLst>
      <p:ext uri="{BB962C8B-B14F-4D97-AF65-F5344CB8AC3E}">
        <p14:creationId xmlns:p14="http://schemas.microsoft.com/office/powerpoint/2010/main" val="65133392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0</TotalTime>
  <Words>1447</Words>
  <Application>Microsoft Office PowerPoint</Application>
  <PresentationFormat>Grand écran</PresentationFormat>
  <Paragraphs>83</Paragraphs>
  <Slides>36</Slides>
  <Notes>11</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36</vt:i4>
      </vt:variant>
    </vt:vector>
  </HeadingPairs>
  <TitlesOfParts>
    <vt:vector size="45" baseType="lpstr">
      <vt:lpstr>Amazon Ember</vt:lpstr>
      <vt:lpstr>Aptos</vt:lpstr>
      <vt:lpstr>Aptos Display</vt:lpstr>
      <vt:lpstr>Arial</vt:lpstr>
      <vt:lpstr>Calibri</vt:lpstr>
      <vt:lpstr>Merkury Mono</vt:lpstr>
      <vt:lpstr>Open Sans</vt:lpstr>
      <vt:lpstr>Tiempos Text</vt:lpstr>
      <vt:lpstr>Thème Office</vt:lpstr>
      <vt:lpstr>Climate politics</vt:lpstr>
      <vt:lpstr>Module info</vt:lpstr>
      <vt:lpstr>Présentation PowerPoint</vt:lpstr>
      <vt:lpstr>Resources</vt:lpstr>
      <vt:lpstr>What is climate politics?</vt:lpstr>
      <vt:lpstr>Présentation PowerPoint</vt:lpstr>
      <vt:lpstr>What is the first image that comes to mind when you think of climate change? </vt:lpstr>
      <vt:lpstr>Présentation PowerPoint</vt:lpstr>
      <vt:lpstr>Présentation PowerPoint</vt:lpstr>
      <vt:lpstr>Présentation PowerPoint</vt:lpstr>
      <vt:lpstr>Présentation PowerPoint</vt:lpstr>
      <vt:lpstr>Présentation PowerPoint</vt:lpstr>
      <vt:lpstr>Présentation PowerPoint</vt:lpstr>
      <vt:lpstr>Al Gore</vt:lpstr>
      <vt:lpstr>Présentation PowerPoint</vt:lpstr>
      <vt:lpstr>Présentation PowerPoint</vt:lpstr>
      <vt:lpstr>Présentation PowerPoint</vt:lpstr>
      <vt:lpstr>How we frame, visualize &amp; communicate the climate issue (&amp; solutions) is political.</vt:lpstr>
      <vt:lpstr>Présentation PowerPoint</vt:lpstr>
      <vt:lpstr>Why is the use of the ‘blue marble’ picture not politically neutral? </vt:lpstr>
      <vt:lpstr>Présentation PowerPoint</vt:lpstr>
      <vt:lpstr>Présentation PowerPoint</vt:lpstr>
      <vt:lpstr>The politics of the global temperature target</vt:lpstr>
      <vt:lpstr>The politics of global emissions</vt:lpstr>
      <vt:lpstr>Such a framing erases differentiated responsibilities...</vt:lpstr>
      <vt:lpstr>Présentation PowerPoint</vt:lpstr>
      <vt:lpstr>Présentation PowerPoint</vt:lpstr>
      <vt:lpstr>Présentation PowerPoint</vt:lpstr>
      <vt:lpstr>Présentation PowerPoint</vt:lpstr>
      <vt:lpstr>Présentation PowerPoint</vt:lpstr>
      <vt:lpstr>The politics of climate science</vt:lpstr>
      <vt:lpstr>Présentation PowerPoint</vt:lpstr>
      <vt:lpstr>In what way can the “follow the science” slogan have a “depoliticizing” effect? </vt:lpstr>
      <vt:lpstr>The politics of climate science</vt:lpstr>
      <vt:lpstr>Green capitalism or the Big Green state? </vt:lpstr>
      <vt:lpstr>The Inflation Reduction Act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Edouard Morena</dc:creator>
  <cp:lastModifiedBy>Edouard Morena</cp:lastModifiedBy>
  <cp:revision>1</cp:revision>
  <dcterms:created xsi:type="dcterms:W3CDTF">2025-01-22T14:08:49Z</dcterms:created>
  <dcterms:modified xsi:type="dcterms:W3CDTF">2025-01-23T15:15:41Z</dcterms:modified>
</cp:coreProperties>
</file>