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65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4592"/>
  </p:normalViewPr>
  <p:slideViewPr>
    <p:cSldViewPr snapToGrid="0">
      <p:cViewPr varScale="1">
        <p:scale>
          <a:sx n="94" d="100"/>
          <a:sy n="94" d="100"/>
        </p:scale>
        <p:origin x="1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553F3-92B9-4D90-9CA2-D6EEB0E01800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92473-57F9-4A7C-98F4-CFD796948FCE}">
      <dgm:prSet/>
      <dgm:spPr/>
      <dgm:t>
        <a:bodyPr/>
        <a:lstStyle/>
        <a:p>
          <a:r>
            <a:rPr lang="en-US"/>
            <a:t>Introduce</a:t>
          </a:r>
        </a:p>
      </dgm:t>
    </dgm:pt>
    <dgm:pt modelId="{B38F2480-2F76-4AFB-9D00-DE2C3CB3F2A3}" type="parTrans" cxnId="{DAEEDADA-0E54-496B-A519-BED39762421C}">
      <dgm:prSet/>
      <dgm:spPr/>
      <dgm:t>
        <a:bodyPr/>
        <a:lstStyle/>
        <a:p>
          <a:endParaRPr lang="en-US"/>
        </a:p>
      </dgm:t>
    </dgm:pt>
    <dgm:pt modelId="{FCE6DE53-D974-4A0B-B69E-9D3E01AB88C4}" type="sibTrans" cxnId="{DAEEDADA-0E54-496B-A519-BED39762421C}">
      <dgm:prSet/>
      <dgm:spPr/>
      <dgm:t>
        <a:bodyPr/>
        <a:lstStyle/>
        <a:p>
          <a:endParaRPr lang="en-US"/>
        </a:p>
      </dgm:t>
    </dgm:pt>
    <dgm:pt modelId="{D0EBAD78-1201-4CE5-9177-B7996C6FCDC7}">
      <dgm:prSet/>
      <dgm:spPr/>
      <dgm:t>
        <a:bodyPr/>
        <a:lstStyle/>
        <a:p>
          <a:r>
            <a:rPr lang="en-US"/>
            <a:t>Introduce the artwork and artist.</a:t>
          </a:r>
        </a:p>
      </dgm:t>
    </dgm:pt>
    <dgm:pt modelId="{7E756FFF-6167-4315-97DF-DB4B7ED3421F}" type="parTrans" cxnId="{9D139D8E-B22B-4181-A984-8A2EDE85D8C7}">
      <dgm:prSet/>
      <dgm:spPr/>
      <dgm:t>
        <a:bodyPr/>
        <a:lstStyle/>
        <a:p>
          <a:endParaRPr lang="en-US"/>
        </a:p>
      </dgm:t>
    </dgm:pt>
    <dgm:pt modelId="{CDBD911D-1F61-424B-B1F9-9F10FBC0F01A}" type="sibTrans" cxnId="{9D139D8E-B22B-4181-A984-8A2EDE85D8C7}">
      <dgm:prSet/>
      <dgm:spPr/>
      <dgm:t>
        <a:bodyPr/>
        <a:lstStyle/>
        <a:p>
          <a:endParaRPr lang="en-US"/>
        </a:p>
      </dgm:t>
    </dgm:pt>
    <dgm:pt modelId="{E66C6D86-54F3-45FB-8E76-24FCD247B37C}">
      <dgm:prSet/>
      <dgm:spPr/>
      <dgm:t>
        <a:bodyPr/>
        <a:lstStyle/>
        <a:p>
          <a:r>
            <a:rPr lang="en-US" dirty="0"/>
            <a:t>Reflect</a:t>
          </a:r>
        </a:p>
      </dgm:t>
    </dgm:pt>
    <dgm:pt modelId="{BB3D2D53-FD07-4DC3-8DAE-AED66585D6ED}" type="parTrans" cxnId="{628EBE8C-639E-4777-9A66-6AE245D51B23}">
      <dgm:prSet/>
      <dgm:spPr/>
      <dgm:t>
        <a:bodyPr/>
        <a:lstStyle/>
        <a:p>
          <a:endParaRPr lang="en-US"/>
        </a:p>
      </dgm:t>
    </dgm:pt>
    <dgm:pt modelId="{6ABA4446-B4A9-47BD-904F-C4014DCD7BA4}" type="sibTrans" cxnId="{628EBE8C-639E-4777-9A66-6AE245D51B23}">
      <dgm:prSet/>
      <dgm:spPr/>
      <dgm:t>
        <a:bodyPr/>
        <a:lstStyle/>
        <a:p>
          <a:endParaRPr lang="en-US"/>
        </a:p>
      </dgm:t>
    </dgm:pt>
    <dgm:pt modelId="{E16EE37E-11B1-497B-A2A1-0F9ABE4DD0CB}">
      <dgm:prSet/>
      <dgm:spPr/>
      <dgm:t>
        <a:bodyPr/>
        <a:lstStyle/>
        <a:p>
          <a:r>
            <a:rPr lang="en-US"/>
            <a:t>Reflect on the reasons you were particularly drawn to this work.</a:t>
          </a:r>
        </a:p>
      </dgm:t>
    </dgm:pt>
    <dgm:pt modelId="{A97C724A-C96A-4893-8397-99DB2542D7DD}" type="parTrans" cxnId="{8AD8C7A6-4A5C-441C-A7B8-506F8BCC85C6}">
      <dgm:prSet/>
      <dgm:spPr/>
      <dgm:t>
        <a:bodyPr/>
        <a:lstStyle/>
        <a:p>
          <a:endParaRPr lang="en-US"/>
        </a:p>
      </dgm:t>
    </dgm:pt>
    <dgm:pt modelId="{3D15B9B6-A275-4DA1-A96D-50EF462F7518}" type="sibTrans" cxnId="{8AD8C7A6-4A5C-441C-A7B8-506F8BCC85C6}">
      <dgm:prSet/>
      <dgm:spPr/>
      <dgm:t>
        <a:bodyPr/>
        <a:lstStyle/>
        <a:p>
          <a:endParaRPr lang="en-US"/>
        </a:p>
      </dgm:t>
    </dgm:pt>
    <dgm:pt modelId="{F3176408-F929-4F23-A454-ECC2C88A5B29}">
      <dgm:prSet/>
      <dgm:spPr/>
      <dgm:t>
        <a:bodyPr/>
        <a:lstStyle/>
        <a:p>
          <a:r>
            <a:rPr lang="en-US"/>
            <a:t>Explain</a:t>
          </a:r>
        </a:p>
      </dgm:t>
    </dgm:pt>
    <dgm:pt modelId="{CE5F8A89-71D0-4782-981F-A18990A3885C}" type="parTrans" cxnId="{FA29A37F-F475-45C1-A299-4CF92802C66D}">
      <dgm:prSet/>
      <dgm:spPr/>
      <dgm:t>
        <a:bodyPr/>
        <a:lstStyle/>
        <a:p>
          <a:endParaRPr lang="en-US"/>
        </a:p>
      </dgm:t>
    </dgm:pt>
    <dgm:pt modelId="{4E2BB762-E5CD-4B43-9B7C-FD0779077519}" type="sibTrans" cxnId="{FA29A37F-F475-45C1-A299-4CF92802C66D}">
      <dgm:prSet/>
      <dgm:spPr/>
      <dgm:t>
        <a:bodyPr/>
        <a:lstStyle/>
        <a:p>
          <a:endParaRPr lang="en-US"/>
        </a:p>
      </dgm:t>
    </dgm:pt>
    <dgm:pt modelId="{C79D8BA5-75AE-4401-88ED-ACF6C608D5BE}">
      <dgm:prSet/>
      <dgm:spPr/>
      <dgm:t>
        <a:bodyPr/>
        <a:lstStyle/>
        <a:p>
          <a:r>
            <a:rPr lang="en-US"/>
            <a:t>Explain what the work reveals about beauty and how this relates to debates in Gender and Politics.</a:t>
          </a:r>
        </a:p>
      </dgm:t>
    </dgm:pt>
    <dgm:pt modelId="{6AF62A2A-E8C6-4ABD-93DE-C7D784025AB2}" type="parTrans" cxnId="{3A8055AD-1651-43DF-9D1D-8ABA7BF67940}">
      <dgm:prSet/>
      <dgm:spPr/>
      <dgm:t>
        <a:bodyPr/>
        <a:lstStyle/>
        <a:p>
          <a:endParaRPr lang="en-US"/>
        </a:p>
      </dgm:t>
    </dgm:pt>
    <dgm:pt modelId="{337AD41E-EE4D-4BBC-AC7E-8BD66AE7B0CD}" type="sibTrans" cxnId="{3A8055AD-1651-43DF-9D1D-8ABA7BF67940}">
      <dgm:prSet/>
      <dgm:spPr/>
      <dgm:t>
        <a:bodyPr/>
        <a:lstStyle/>
        <a:p>
          <a:endParaRPr lang="en-US"/>
        </a:p>
      </dgm:t>
    </dgm:pt>
    <dgm:pt modelId="{9AF05D57-C23E-4CB7-BC60-2B69A802D054}">
      <dgm:prSet/>
      <dgm:spPr/>
      <dgm:t>
        <a:bodyPr/>
        <a:lstStyle/>
        <a:p>
          <a:r>
            <a:rPr lang="en-US"/>
            <a:t>Evaluate</a:t>
          </a:r>
        </a:p>
      </dgm:t>
    </dgm:pt>
    <dgm:pt modelId="{C3C1234B-E1E1-4BC2-AE34-2A4B69785294}" type="parTrans" cxnId="{9AD7EB80-0061-4601-B1A1-35F28DDEC6A5}">
      <dgm:prSet/>
      <dgm:spPr/>
      <dgm:t>
        <a:bodyPr/>
        <a:lstStyle/>
        <a:p>
          <a:endParaRPr lang="en-US"/>
        </a:p>
      </dgm:t>
    </dgm:pt>
    <dgm:pt modelId="{555D93BD-59E1-4BDC-B846-365295DF8DF4}" type="sibTrans" cxnId="{9AD7EB80-0061-4601-B1A1-35F28DDEC6A5}">
      <dgm:prSet/>
      <dgm:spPr/>
      <dgm:t>
        <a:bodyPr/>
        <a:lstStyle/>
        <a:p>
          <a:endParaRPr lang="en-US"/>
        </a:p>
      </dgm:t>
    </dgm:pt>
    <dgm:pt modelId="{3A5C83B0-F710-4557-B1C2-79CF11C9477B}">
      <dgm:prSet/>
      <dgm:spPr/>
      <dgm:t>
        <a:bodyPr/>
        <a:lstStyle/>
        <a:p>
          <a:r>
            <a:rPr lang="en-US" dirty="0"/>
            <a:t>Evaluate where possible the strengths and/or weaknesses of the work.</a:t>
          </a:r>
        </a:p>
      </dgm:t>
    </dgm:pt>
    <dgm:pt modelId="{A2B22830-DC5F-44DC-847E-768AD3A93FFB}" type="parTrans" cxnId="{3D546975-609D-45B2-AB81-3B3F48CB794C}">
      <dgm:prSet/>
      <dgm:spPr/>
      <dgm:t>
        <a:bodyPr/>
        <a:lstStyle/>
        <a:p>
          <a:endParaRPr lang="en-US"/>
        </a:p>
      </dgm:t>
    </dgm:pt>
    <dgm:pt modelId="{52A74C42-9A0A-4738-B7D7-F83108F09C77}" type="sibTrans" cxnId="{3D546975-609D-45B2-AB81-3B3F48CB794C}">
      <dgm:prSet/>
      <dgm:spPr/>
      <dgm:t>
        <a:bodyPr/>
        <a:lstStyle/>
        <a:p>
          <a:endParaRPr lang="en-US"/>
        </a:p>
      </dgm:t>
    </dgm:pt>
    <dgm:pt modelId="{BF28F551-91F0-44C8-BA89-491EAE3B9AE5}">
      <dgm:prSet/>
      <dgm:spPr/>
      <dgm:t>
        <a:bodyPr/>
        <a:lstStyle/>
        <a:p>
          <a:r>
            <a:rPr lang="en-US"/>
            <a:t>Include</a:t>
          </a:r>
        </a:p>
      </dgm:t>
    </dgm:pt>
    <dgm:pt modelId="{DBB02DC8-F1C0-480F-A374-ACF10263FA2E}" type="parTrans" cxnId="{A9A85DD6-AA65-42AF-B397-A9FB5BB3F1F6}">
      <dgm:prSet/>
      <dgm:spPr/>
      <dgm:t>
        <a:bodyPr/>
        <a:lstStyle/>
        <a:p>
          <a:endParaRPr lang="en-US"/>
        </a:p>
      </dgm:t>
    </dgm:pt>
    <dgm:pt modelId="{89E2DA8C-0D68-48BD-8B95-603F7850584C}" type="sibTrans" cxnId="{A9A85DD6-AA65-42AF-B397-A9FB5BB3F1F6}">
      <dgm:prSet/>
      <dgm:spPr/>
      <dgm:t>
        <a:bodyPr/>
        <a:lstStyle/>
        <a:p>
          <a:endParaRPr lang="en-US"/>
        </a:p>
      </dgm:t>
    </dgm:pt>
    <dgm:pt modelId="{9C2EE334-FEA8-468F-AB75-BA01BD450C14}">
      <dgm:prSet/>
      <dgm:spPr/>
      <dgm:t>
        <a:bodyPr/>
        <a:lstStyle/>
        <a:p>
          <a:r>
            <a:rPr lang="en-US"/>
            <a:t>Include a photo of the work in your submission.</a:t>
          </a:r>
        </a:p>
      </dgm:t>
    </dgm:pt>
    <dgm:pt modelId="{77F4A9DD-82AA-4063-B681-08A626C105BE}" type="parTrans" cxnId="{12157174-70C5-4326-8BBB-178FC24C7555}">
      <dgm:prSet/>
      <dgm:spPr/>
      <dgm:t>
        <a:bodyPr/>
        <a:lstStyle/>
        <a:p>
          <a:endParaRPr lang="en-US"/>
        </a:p>
      </dgm:t>
    </dgm:pt>
    <dgm:pt modelId="{823EF343-E602-4DCB-A57E-6B85DBCC5741}" type="sibTrans" cxnId="{12157174-70C5-4326-8BBB-178FC24C7555}">
      <dgm:prSet/>
      <dgm:spPr/>
      <dgm:t>
        <a:bodyPr/>
        <a:lstStyle/>
        <a:p>
          <a:endParaRPr lang="en-US"/>
        </a:p>
      </dgm:t>
    </dgm:pt>
    <dgm:pt modelId="{797F5196-58CD-4704-8CD3-072DF9C50E93}">
      <dgm:prSet/>
      <dgm:spPr/>
      <dgm:t>
        <a:bodyPr/>
        <a:lstStyle/>
        <a:p>
          <a:r>
            <a:rPr lang="en-US"/>
            <a:t>Reference</a:t>
          </a:r>
        </a:p>
      </dgm:t>
    </dgm:pt>
    <dgm:pt modelId="{698F838D-07A6-4B14-944D-8DCFD9DDB59F}" type="parTrans" cxnId="{A7324930-4898-49D6-9F88-F1F36822A35A}">
      <dgm:prSet/>
      <dgm:spPr/>
      <dgm:t>
        <a:bodyPr/>
        <a:lstStyle/>
        <a:p>
          <a:endParaRPr lang="en-US"/>
        </a:p>
      </dgm:t>
    </dgm:pt>
    <dgm:pt modelId="{4F8146DC-1B03-4D3F-BB7C-A9DAAB4202A4}" type="sibTrans" cxnId="{A7324930-4898-49D6-9F88-F1F36822A35A}">
      <dgm:prSet/>
      <dgm:spPr/>
      <dgm:t>
        <a:bodyPr/>
        <a:lstStyle/>
        <a:p>
          <a:endParaRPr lang="en-US"/>
        </a:p>
      </dgm:t>
    </dgm:pt>
    <dgm:pt modelId="{C9CE0904-CEDD-49D2-93EA-887EAA035720}">
      <dgm:prSet/>
      <dgm:spPr/>
      <dgm:t>
        <a:bodyPr/>
        <a:lstStyle/>
        <a:p>
          <a:r>
            <a:rPr lang="en-US"/>
            <a:t>Reference at least ONE text from the core/additional/supplementary reading list (“The Cult of Beauty” and Topics 1, 2 and 3). You are also welcome to use the exhibition material online with appropriate referencing.</a:t>
          </a:r>
        </a:p>
      </dgm:t>
    </dgm:pt>
    <dgm:pt modelId="{64CF4032-442D-4AE7-AF61-EE362A85FE29}" type="parTrans" cxnId="{A464CA9C-C850-44BF-9626-1C1835144C73}">
      <dgm:prSet/>
      <dgm:spPr/>
      <dgm:t>
        <a:bodyPr/>
        <a:lstStyle/>
        <a:p>
          <a:endParaRPr lang="en-US"/>
        </a:p>
      </dgm:t>
    </dgm:pt>
    <dgm:pt modelId="{DD48924B-D58E-4FD7-841C-5345CEAB5286}" type="sibTrans" cxnId="{A464CA9C-C850-44BF-9626-1C1835144C73}">
      <dgm:prSet/>
      <dgm:spPr/>
      <dgm:t>
        <a:bodyPr/>
        <a:lstStyle/>
        <a:p>
          <a:endParaRPr lang="en-US"/>
        </a:p>
      </dgm:t>
    </dgm:pt>
    <dgm:pt modelId="{3E0EC788-E3F0-FB41-81CC-C580204F6F97}" type="pres">
      <dgm:prSet presAssocID="{60B553F3-92B9-4D90-9CA2-D6EEB0E01800}" presName="Name0" presStyleCnt="0">
        <dgm:presLayoutVars>
          <dgm:dir/>
          <dgm:animLvl val="lvl"/>
          <dgm:resizeHandles val="exact"/>
        </dgm:presLayoutVars>
      </dgm:prSet>
      <dgm:spPr/>
    </dgm:pt>
    <dgm:pt modelId="{FF0B6953-FF7D-8140-BA59-EE6F19DE9CDF}" type="pres">
      <dgm:prSet presAssocID="{89192473-57F9-4A7C-98F4-CFD796948FCE}" presName="linNode" presStyleCnt="0"/>
      <dgm:spPr/>
    </dgm:pt>
    <dgm:pt modelId="{F8376FDC-6262-C440-8A0B-2865193ADDB6}" type="pres">
      <dgm:prSet presAssocID="{89192473-57F9-4A7C-98F4-CFD796948FCE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A930B562-F80D-E544-BCA1-1CE664E33009}" type="pres">
      <dgm:prSet presAssocID="{89192473-57F9-4A7C-98F4-CFD796948FCE}" presName="descendantText" presStyleLbl="alignNode1" presStyleIdx="0" presStyleCnt="6">
        <dgm:presLayoutVars>
          <dgm:bulletEnabled/>
        </dgm:presLayoutVars>
      </dgm:prSet>
      <dgm:spPr/>
    </dgm:pt>
    <dgm:pt modelId="{BBFE6A22-5AE3-FD48-8AA7-FE5B96121D17}" type="pres">
      <dgm:prSet presAssocID="{FCE6DE53-D974-4A0B-B69E-9D3E01AB88C4}" presName="sp" presStyleCnt="0"/>
      <dgm:spPr/>
    </dgm:pt>
    <dgm:pt modelId="{9DF4D053-A850-814D-B6B1-649877A2D4F3}" type="pres">
      <dgm:prSet presAssocID="{E66C6D86-54F3-45FB-8E76-24FCD247B37C}" presName="linNode" presStyleCnt="0"/>
      <dgm:spPr/>
    </dgm:pt>
    <dgm:pt modelId="{E7F74447-7A74-484C-889F-88409AC0CBF9}" type="pres">
      <dgm:prSet presAssocID="{E66C6D86-54F3-45FB-8E76-24FCD247B37C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98C66C36-1799-FD42-B0C7-A065F39FC016}" type="pres">
      <dgm:prSet presAssocID="{E66C6D86-54F3-45FB-8E76-24FCD247B37C}" presName="descendantText" presStyleLbl="alignNode1" presStyleIdx="1" presStyleCnt="6">
        <dgm:presLayoutVars>
          <dgm:bulletEnabled/>
        </dgm:presLayoutVars>
      </dgm:prSet>
      <dgm:spPr/>
    </dgm:pt>
    <dgm:pt modelId="{C67F536A-6AD3-BE43-82F4-2A145A5594DF}" type="pres">
      <dgm:prSet presAssocID="{6ABA4446-B4A9-47BD-904F-C4014DCD7BA4}" presName="sp" presStyleCnt="0"/>
      <dgm:spPr/>
    </dgm:pt>
    <dgm:pt modelId="{52485CEA-33FA-8647-9381-3A3215E383F0}" type="pres">
      <dgm:prSet presAssocID="{F3176408-F929-4F23-A454-ECC2C88A5B29}" presName="linNode" presStyleCnt="0"/>
      <dgm:spPr/>
    </dgm:pt>
    <dgm:pt modelId="{5438D0E3-DCF8-744C-AEA5-D9BF6363AB65}" type="pres">
      <dgm:prSet presAssocID="{F3176408-F929-4F23-A454-ECC2C88A5B29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F96A74F8-A2B0-D64B-A0F3-B64AC1C16B4A}" type="pres">
      <dgm:prSet presAssocID="{F3176408-F929-4F23-A454-ECC2C88A5B29}" presName="descendantText" presStyleLbl="alignNode1" presStyleIdx="2" presStyleCnt="6">
        <dgm:presLayoutVars>
          <dgm:bulletEnabled/>
        </dgm:presLayoutVars>
      </dgm:prSet>
      <dgm:spPr/>
    </dgm:pt>
    <dgm:pt modelId="{0C199A87-7503-4646-80C4-3E77B67FB0DB}" type="pres">
      <dgm:prSet presAssocID="{4E2BB762-E5CD-4B43-9B7C-FD0779077519}" presName="sp" presStyleCnt="0"/>
      <dgm:spPr/>
    </dgm:pt>
    <dgm:pt modelId="{0FB23C87-415B-7142-9041-143584CB286D}" type="pres">
      <dgm:prSet presAssocID="{9AF05D57-C23E-4CB7-BC60-2B69A802D054}" presName="linNode" presStyleCnt="0"/>
      <dgm:spPr/>
    </dgm:pt>
    <dgm:pt modelId="{F6B7DBDA-82B6-364A-A8A7-BC91256F749E}" type="pres">
      <dgm:prSet presAssocID="{9AF05D57-C23E-4CB7-BC60-2B69A802D054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248ED6FF-1896-C746-B29A-6760FA1DB2E8}" type="pres">
      <dgm:prSet presAssocID="{9AF05D57-C23E-4CB7-BC60-2B69A802D054}" presName="descendantText" presStyleLbl="alignNode1" presStyleIdx="3" presStyleCnt="6">
        <dgm:presLayoutVars>
          <dgm:bulletEnabled/>
        </dgm:presLayoutVars>
      </dgm:prSet>
      <dgm:spPr/>
    </dgm:pt>
    <dgm:pt modelId="{2FD2C174-716D-C240-99DA-3AA3D645C3B9}" type="pres">
      <dgm:prSet presAssocID="{555D93BD-59E1-4BDC-B846-365295DF8DF4}" presName="sp" presStyleCnt="0"/>
      <dgm:spPr/>
    </dgm:pt>
    <dgm:pt modelId="{26B39681-DEEF-D647-9BF9-7705B90D36BA}" type="pres">
      <dgm:prSet presAssocID="{BF28F551-91F0-44C8-BA89-491EAE3B9AE5}" presName="linNode" presStyleCnt="0"/>
      <dgm:spPr/>
    </dgm:pt>
    <dgm:pt modelId="{EB99FE64-3E5B-BF46-9978-39AF1BD905C6}" type="pres">
      <dgm:prSet presAssocID="{BF28F551-91F0-44C8-BA89-491EAE3B9AE5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D7CD0917-5F5C-EA43-8D20-7990B28D7A4E}" type="pres">
      <dgm:prSet presAssocID="{BF28F551-91F0-44C8-BA89-491EAE3B9AE5}" presName="descendantText" presStyleLbl="alignNode1" presStyleIdx="4" presStyleCnt="6">
        <dgm:presLayoutVars>
          <dgm:bulletEnabled/>
        </dgm:presLayoutVars>
      </dgm:prSet>
      <dgm:spPr/>
    </dgm:pt>
    <dgm:pt modelId="{963EE39A-5E78-DE4E-AA8D-6AC117FA62D6}" type="pres">
      <dgm:prSet presAssocID="{89E2DA8C-0D68-48BD-8B95-603F7850584C}" presName="sp" presStyleCnt="0"/>
      <dgm:spPr/>
    </dgm:pt>
    <dgm:pt modelId="{EF7D64B2-C29E-F842-A6F6-179E105704FF}" type="pres">
      <dgm:prSet presAssocID="{797F5196-58CD-4704-8CD3-072DF9C50E93}" presName="linNode" presStyleCnt="0"/>
      <dgm:spPr/>
    </dgm:pt>
    <dgm:pt modelId="{5B33D187-32D2-C143-9D2D-D0AB94784C0E}" type="pres">
      <dgm:prSet presAssocID="{797F5196-58CD-4704-8CD3-072DF9C50E93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DD63CD8F-D341-724A-B4A2-8BE19E888FBD}" type="pres">
      <dgm:prSet presAssocID="{797F5196-58CD-4704-8CD3-072DF9C50E93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A3834F19-FE59-774F-A1BC-38CC83016FE0}" type="presOf" srcId="{89192473-57F9-4A7C-98F4-CFD796948FCE}" destId="{F8376FDC-6262-C440-8A0B-2865193ADDB6}" srcOrd="0" destOrd="0" presId="urn:microsoft.com/office/officeart/2016/7/layout/VerticalHollowActionList"/>
    <dgm:cxn modelId="{08C26F27-674F-DB42-A42A-5D52EA3A2F25}" type="presOf" srcId="{3A5C83B0-F710-4557-B1C2-79CF11C9477B}" destId="{248ED6FF-1896-C746-B29A-6760FA1DB2E8}" srcOrd="0" destOrd="0" presId="urn:microsoft.com/office/officeart/2016/7/layout/VerticalHollowActionList"/>
    <dgm:cxn modelId="{A7324930-4898-49D6-9F88-F1F36822A35A}" srcId="{60B553F3-92B9-4D90-9CA2-D6EEB0E01800}" destId="{797F5196-58CD-4704-8CD3-072DF9C50E93}" srcOrd="5" destOrd="0" parTransId="{698F838D-07A6-4B14-944D-8DCFD9DDB59F}" sibTransId="{4F8146DC-1B03-4D3F-BB7C-A9DAAB4202A4}"/>
    <dgm:cxn modelId="{3B80604D-0F27-5F45-84C1-E176811B8969}" type="presOf" srcId="{9C2EE334-FEA8-468F-AB75-BA01BD450C14}" destId="{D7CD0917-5F5C-EA43-8D20-7990B28D7A4E}" srcOrd="0" destOrd="0" presId="urn:microsoft.com/office/officeart/2016/7/layout/VerticalHollowActionList"/>
    <dgm:cxn modelId="{E2F4625A-A109-BA4C-A8A8-955D66E13E5B}" type="presOf" srcId="{E16EE37E-11B1-497B-A2A1-0F9ABE4DD0CB}" destId="{98C66C36-1799-FD42-B0C7-A065F39FC016}" srcOrd="0" destOrd="0" presId="urn:microsoft.com/office/officeart/2016/7/layout/VerticalHollowActionList"/>
    <dgm:cxn modelId="{7FFC8A60-3C1C-E148-87B3-7A02CFDE3D2E}" type="presOf" srcId="{9AF05D57-C23E-4CB7-BC60-2B69A802D054}" destId="{F6B7DBDA-82B6-364A-A8A7-BC91256F749E}" srcOrd="0" destOrd="0" presId="urn:microsoft.com/office/officeart/2016/7/layout/VerticalHollowActionList"/>
    <dgm:cxn modelId="{460DE76B-071D-B64C-AF86-2BDEEFBC670B}" type="presOf" srcId="{797F5196-58CD-4704-8CD3-072DF9C50E93}" destId="{5B33D187-32D2-C143-9D2D-D0AB94784C0E}" srcOrd="0" destOrd="0" presId="urn:microsoft.com/office/officeart/2016/7/layout/VerticalHollowActionList"/>
    <dgm:cxn modelId="{7904566E-4858-BB4F-B30F-175FB5DC0739}" type="presOf" srcId="{E66C6D86-54F3-45FB-8E76-24FCD247B37C}" destId="{E7F74447-7A74-484C-889F-88409AC0CBF9}" srcOrd="0" destOrd="0" presId="urn:microsoft.com/office/officeart/2016/7/layout/VerticalHollowActionList"/>
    <dgm:cxn modelId="{12157174-70C5-4326-8BBB-178FC24C7555}" srcId="{BF28F551-91F0-44C8-BA89-491EAE3B9AE5}" destId="{9C2EE334-FEA8-468F-AB75-BA01BD450C14}" srcOrd="0" destOrd="0" parTransId="{77F4A9DD-82AA-4063-B681-08A626C105BE}" sibTransId="{823EF343-E602-4DCB-A57E-6B85DBCC5741}"/>
    <dgm:cxn modelId="{3D546975-609D-45B2-AB81-3B3F48CB794C}" srcId="{9AF05D57-C23E-4CB7-BC60-2B69A802D054}" destId="{3A5C83B0-F710-4557-B1C2-79CF11C9477B}" srcOrd="0" destOrd="0" parTransId="{A2B22830-DC5F-44DC-847E-768AD3A93FFB}" sibTransId="{52A74C42-9A0A-4738-B7D7-F83108F09C77}"/>
    <dgm:cxn modelId="{FA29A37F-F475-45C1-A299-4CF92802C66D}" srcId="{60B553F3-92B9-4D90-9CA2-D6EEB0E01800}" destId="{F3176408-F929-4F23-A454-ECC2C88A5B29}" srcOrd="2" destOrd="0" parTransId="{CE5F8A89-71D0-4782-981F-A18990A3885C}" sibTransId="{4E2BB762-E5CD-4B43-9B7C-FD0779077519}"/>
    <dgm:cxn modelId="{9AD7EB80-0061-4601-B1A1-35F28DDEC6A5}" srcId="{60B553F3-92B9-4D90-9CA2-D6EEB0E01800}" destId="{9AF05D57-C23E-4CB7-BC60-2B69A802D054}" srcOrd="3" destOrd="0" parTransId="{C3C1234B-E1E1-4BC2-AE34-2A4B69785294}" sibTransId="{555D93BD-59E1-4BDC-B846-365295DF8DF4}"/>
    <dgm:cxn modelId="{628EBE8C-639E-4777-9A66-6AE245D51B23}" srcId="{60B553F3-92B9-4D90-9CA2-D6EEB0E01800}" destId="{E66C6D86-54F3-45FB-8E76-24FCD247B37C}" srcOrd="1" destOrd="0" parTransId="{BB3D2D53-FD07-4DC3-8DAE-AED66585D6ED}" sibTransId="{6ABA4446-B4A9-47BD-904F-C4014DCD7BA4}"/>
    <dgm:cxn modelId="{9D139D8E-B22B-4181-A984-8A2EDE85D8C7}" srcId="{89192473-57F9-4A7C-98F4-CFD796948FCE}" destId="{D0EBAD78-1201-4CE5-9177-B7996C6FCDC7}" srcOrd="0" destOrd="0" parTransId="{7E756FFF-6167-4315-97DF-DB4B7ED3421F}" sibTransId="{CDBD911D-1F61-424B-B1F9-9F10FBC0F01A}"/>
    <dgm:cxn modelId="{007FDE92-E687-744A-9C1F-1CE066AA5842}" type="presOf" srcId="{C9CE0904-CEDD-49D2-93EA-887EAA035720}" destId="{DD63CD8F-D341-724A-B4A2-8BE19E888FBD}" srcOrd="0" destOrd="0" presId="urn:microsoft.com/office/officeart/2016/7/layout/VerticalHollowActionList"/>
    <dgm:cxn modelId="{09BCF292-2727-A841-9BBE-DBA2DCB99B75}" type="presOf" srcId="{BF28F551-91F0-44C8-BA89-491EAE3B9AE5}" destId="{EB99FE64-3E5B-BF46-9978-39AF1BD905C6}" srcOrd="0" destOrd="0" presId="urn:microsoft.com/office/officeart/2016/7/layout/VerticalHollowActionList"/>
    <dgm:cxn modelId="{66E6959C-99E2-C546-B11E-8039F42121E8}" type="presOf" srcId="{60B553F3-92B9-4D90-9CA2-D6EEB0E01800}" destId="{3E0EC788-E3F0-FB41-81CC-C580204F6F97}" srcOrd="0" destOrd="0" presId="urn:microsoft.com/office/officeart/2016/7/layout/VerticalHollowActionList"/>
    <dgm:cxn modelId="{A464CA9C-C850-44BF-9626-1C1835144C73}" srcId="{797F5196-58CD-4704-8CD3-072DF9C50E93}" destId="{C9CE0904-CEDD-49D2-93EA-887EAA035720}" srcOrd="0" destOrd="0" parTransId="{64CF4032-442D-4AE7-AF61-EE362A85FE29}" sibTransId="{DD48924B-D58E-4FD7-841C-5345CEAB5286}"/>
    <dgm:cxn modelId="{8AD8C7A6-4A5C-441C-A7B8-506F8BCC85C6}" srcId="{E66C6D86-54F3-45FB-8E76-24FCD247B37C}" destId="{E16EE37E-11B1-497B-A2A1-0F9ABE4DD0CB}" srcOrd="0" destOrd="0" parTransId="{A97C724A-C96A-4893-8397-99DB2542D7DD}" sibTransId="{3D15B9B6-A275-4DA1-A96D-50EF462F7518}"/>
    <dgm:cxn modelId="{3A8055AD-1651-43DF-9D1D-8ABA7BF67940}" srcId="{F3176408-F929-4F23-A454-ECC2C88A5B29}" destId="{C79D8BA5-75AE-4401-88ED-ACF6C608D5BE}" srcOrd="0" destOrd="0" parTransId="{6AF62A2A-E8C6-4ABD-93DE-C7D784025AB2}" sibTransId="{337AD41E-EE4D-4BBC-AC7E-8BD66AE7B0CD}"/>
    <dgm:cxn modelId="{84CFD5B4-2CDC-F247-8C79-F4CBA7221F57}" type="presOf" srcId="{C79D8BA5-75AE-4401-88ED-ACF6C608D5BE}" destId="{F96A74F8-A2B0-D64B-A0F3-B64AC1C16B4A}" srcOrd="0" destOrd="0" presId="urn:microsoft.com/office/officeart/2016/7/layout/VerticalHollowActionList"/>
    <dgm:cxn modelId="{13E6BDD1-16B0-9B45-A352-C3E8FD2983EC}" type="presOf" srcId="{F3176408-F929-4F23-A454-ECC2C88A5B29}" destId="{5438D0E3-DCF8-744C-AEA5-D9BF6363AB65}" srcOrd="0" destOrd="0" presId="urn:microsoft.com/office/officeart/2016/7/layout/VerticalHollowActionList"/>
    <dgm:cxn modelId="{A9A85DD6-AA65-42AF-B397-A9FB5BB3F1F6}" srcId="{60B553F3-92B9-4D90-9CA2-D6EEB0E01800}" destId="{BF28F551-91F0-44C8-BA89-491EAE3B9AE5}" srcOrd="4" destOrd="0" parTransId="{DBB02DC8-F1C0-480F-A374-ACF10263FA2E}" sibTransId="{89E2DA8C-0D68-48BD-8B95-603F7850584C}"/>
    <dgm:cxn modelId="{DAEEDADA-0E54-496B-A519-BED39762421C}" srcId="{60B553F3-92B9-4D90-9CA2-D6EEB0E01800}" destId="{89192473-57F9-4A7C-98F4-CFD796948FCE}" srcOrd="0" destOrd="0" parTransId="{B38F2480-2F76-4AFB-9D00-DE2C3CB3F2A3}" sibTransId="{FCE6DE53-D974-4A0B-B69E-9D3E01AB88C4}"/>
    <dgm:cxn modelId="{436FCFE4-C737-694A-AF5A-92800B698839}" type="presOf" srcId="{D0EBAD78-1201-4CE5-9177-B7996C6FCDC7}" destId="{A930B562-F80D-E544-BCA1-1CE664E33009}" srcOrd="0" destOrd="0" presId="urn:microsoft.com/office/officeart/2016/7/layout/VerticalHollowActionList"/>
    <dgm:cxn modelId="{D8807D5B-218B-8245-92D1-20F720A93426}" type="presParOf" srcId="{3E0EC788-E3F0-FB41-81CC-C580204F6F97}" destId="{FF0B6953-FF7D-8140-BA59-EE6F19DE9CDF}" srcOrd="0" destOrd="0" presId="urn:microsoft.com/office/officeart/2016/7/layout/VerticalHollowActionList"/>
    <dgm:cxn modelId="{702E1880-BF12-DE43-950B-94FD003B6E8F}" type="presParOf" srcId="{FF0B6953-FF7D-8140-BA59-EE6F19DE9CDF}" destId="{F8376FDC-6262-C440-8A0B-2865193ADDB6}" srcOrd="0" destOrd="0" presId="urn:microsoft.com/office/officeart/2016/7/layout/VerticalHollowActionList"/>
    <dgm:cxn modelId="{A893D660-17F4-EE41-9FA9-53A2859B6531}" type="presParOf" srcId="{FF0B6953-FF7D-8140-BA59-EE6F19DE9CDF}" destId="{A930B562-F80D-E544-BCA1-1CE664E33009}" srcOrd="1" destOrd="0" presId="urn:microsoft.com/office/officeart/2016/7/layout/VerticalHollowActionList"/>
    <dgm:cxn modelId="{8792BE03-957A-E94B-B61D-83BE390B0197}" type="presParOf" srcId="{3E0EC788-E3F0-FB41-81CC-C580204F6F97}" destId="{BBFE6A22-5AE3-FD48-8AA7-FE5B96121D17}" srcOrd="1" destOrd="0" presId="urn:microsoft.com/office/officeart/2016/7/layout/VerticalHollowActionList"/>
    <dgm:cxn modelId="{0458D1C4-6DFE-2543-8867-284C05C537EA}" type="presParOf" srcId="{3E0EC788-E3F0-FB41-81CC-C580204F6F97}" destId="{9DF4D053-A850-814D-B6B1-649877A2D4F3}" srcOrd="2" destOrd="0" presId="urn:microsoft.com/office/officeart/2016/7/layout/VerticalHollowActionList"/>
    <dgm:cxn modelId="{27328A68-928A-1841-8638-A32F20F21B94}" type="presParOf" srcId="{9DF4D053-A850-814D-B6B1-649877A2D4F3}" destId="{E7F74447-7A74-484C-889F-88409AC0CBF9}" srcOrd="0" destOrd="0" presId="urn:microsoft.com/office/officeart/2016/7/layout/VerticalHollowActionList"/>
    <dgm:cxn modelId="{2C5355C3-14B0-6149-8577-AF9E0BCF43A4}" type="presParOf" srcId="{9DF4D053-A850-814D-B6B1-649877A2D4F3}" destId="{98C66C36-1799-FD42-B0C7-A065F39FC016}" srcOrd="1" destOrd="0" presId="urn:microsoft.com/office/officeart/2016/7/layout/VerticalHollowActionList"/>
    <dgm:cxn modelId="{296BBFFD-5D38-CA42-92E0-B2B658B900C1}" type="presParOf" srcId="{3E0EC788-E3F0-FB41-81CC-C580204F6F97}" destId="{C67F536A-6AD3-BE43-82F4-2A145A5594DF}" srcOrd="3" destOrd="0" presId="urn:microsoft.com/office/officeart/2016/7/layout/VerticalHollowActionList"/>
    <dgm:cxn modelId="{082430EA-CB4C-4949-BDBA-7C95F7AFE2E0}" type="presParOf" srcId="{3E0EC788-E3F0-FB41-81CC-C580204F6F97}" destId="{52485CEA-33FA-8647-9381-3A3215E383F0}" srcOrd="4" destOrd="0" presId="urn:microsoft.com/office/officeart/2016/7/layout/VerticalHollowActionList"/>
    <dgm:cxn modelId="{C93C2A81-5961-FE43-BA02-2477DEFF8999}" type="presParOf" srcId="{52485CEA-33FA-8647-9381-3A3215E383F0}" destId="{5438D0E3-DCF8-744C-AEA5-D9BF6363AB65}" srcOrd="0" destOrd="0" presId="urn:microsoft.com/office/officeart/2016/7/layout/VerticalHollowActionList"/>
    <dgm:cxn modelId="{D145BC94-CC2B-3E4F-8731-74E666C528B9}" type="presParOf" srcId="{52485CEA-33FA-8647-9381-3A3215E383F0}" destId="{F96A74F8-A2B0-D64B-A0F3-B64AC1C16B4A}" srcOrd="1" destOrd="0" presId="urn:microsoft.com/office/officeart/2016/7/layout/VerticalHollowActionList"/>
    <dgm:cxn modelId="{D8F9D38D-62AB-0C4D-BA3D-3E9567B33045}" type="presParOf" srcId="{3E0EC788-E3F0-FB41-81CC-C580204F6F97}" destId="{0C199A87-7503-4646-80C4-3E77B67FB0DB}" srcOrd="5" destOrd="0" presId="urn:microsoft.com/office/officeart/2016/7/layout/VerticalHollowActionList"/>
    <dgm:cxn modelId="{D69555EE-AD24-0D42-8EBA-F707B6423F74}" type="presParOf" srcId="{3E0EC788-E3F0-FB41-81CC-C580204F6F97}" destId="{0FB23C87-415B-7142-9041-143584CB286D}" srcOrd="6" destOrd="0" presId="urn:microsoft.com/office/officeart/2016/7/layout/VerticalHollowActionList"/>
    <dgm:cxn modelId="{485D6858-157A-C942-9122-E217BF2EF881}" type="presParOf" srcId="{0FB23C87-415B-7142-9041-143584CB286D}" destId="{F6B7DBDA-82B6-364A-A8A7-BC91256F749E}" srcOrd="0" destOrd="0" presId="urn:microsoft.com/office/officeart/2016/7/layout/VerticalHollowActionList"/>
    <dgm:cxn modelId="{53BDC1A9-5D32-8B45-834C-1D6D8B1C2944}" type="presParOf" srcId="{0FB23C87-415B-7142-9041-143584CB286D}" destId="{248ED6FF-1896-C746-B29A-6760FA1DB2E8}" srcOrd="1" destOrd="0" presId="urn:microsoft.com/office/officeart/2016/7/layout/VerticalHollowActionList"/>
    <dgm:cxn modelId="{309AF3B5-76FD-7042-8D6C-3A8C721C54D7}" type="presParOf" srcId="{3E0EC788-E3F0-FB41-81CC-C580204F6F97}" destId="{2FD2C174-716D-C240-99DA-3AA3D645C3B9}" srcOrd="7" destOrd="0" presId="urn:microsoft.com/office/officeart/2016/7/layout/VerticalHollowActionList"/>
    <dgm:cxn modelId="{10854D0D-760B-FA44-9DB6-516DC4BC4475}" type="presParOf" srcId="{3E0EC788-E3F0-FB41-81CC-C580204F6F97}" destId="{26B39681-DEEF-D647-9BF9-7705B90D36BA}" srcOrd="8" destOrd="0" presId="urn:microsoft.com/office/officeart/2016/7/layout/VerticalHollowActionList"/>
    <dgm:cxn modelId="{96F36890-07CB-E040-8C66-18F61B06D390}" type="presParOf" srcId="{26B39681-DEEF-D647-9BF9-7705B90D36BA}" destId="{EB99FE64-3E5B-BF46-9978-39AF1BD905C6}" srcOrd="0" destOrd="0" presId="urn:microsoft.com/office/officeart/2016/7/layout/VerticalHollowActionList"/>
    <dgm:cxn modelId="{15EE4AEB-773C-294A-84B2-590EB6C57170}" type="presParOf" srcId="{26B39681-DEEF-D647-9BF9-7705B90D36BA}" destId="{D7CD0917-5F5C-EA43-8D20-7990B28D7A4E}" srcOrd="1" destOrd="0" presId="urn:microsoft.com/office/officeart/2016/7/layout/VerticalHollowActionList"/>
    <dgm:cxn modelId="{7BF24544-E543-9A47-B6C6-E638F0045D35}" type="presParOf" srcId="{3E0EC788-E3F0-FB41-81CC-C580204F6F97}" destId="{963EE39A-5E78-DE4E-AA8D-6AC117FA62D6}" srcOrd="9" destOrd="0" presId="urn:microsoft.com/office/officeart/2016/7/layout/VerticalHollowActionList"/>
    <dgm:cxn modelId="{A4B5012A-01E5-7047-A38E-F2A69A1A49E9}" type="presParOf" srcId="{3E0EC788-E3F0-FB41-81CC-C580204F6F97}" destId="{EF7D64B2-C29E-F842-A6F6-179E105704FF}" srcOrd="10" destOrd="0" presId="urn:microsoft.com/office/officeart/2016/7/layout/VerticalHollowActionList"/>
    <dgm:cxn modelId="{D57D3ADD-8C44-C049-A657-9B1630CEFD9F}" type="presParOf" srcId="{EF7D64B2-C29E-F842-A6F6-179E105704FF}" destId="{5B33D187-32D2-C143-9D2D-D0AB94784C0E}" srcOrd="0" destOrd="0" presId="urn:microsoft.com/office/officeart/2016/7/layout/VerticalHollowActionList"/>
    <dgm:cxn modelId="{8CF24D27-1331-A84E-86E9-F898A333F326}" type="presParOf" srcId="{EF7D64B2-C29E-F842-A6F6-179E105704FF}" destId="{DD63CD8F-D341-724A-B4A2-8BE19E888FB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ACDAA-3A47-4544-94B5-65BF2FD71A0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161F8E-9327-438F-9DE1-E157C16641D8}">
      <dgm:prSet/>
      <dgm:spPr/>
      <dgm:t>
        <a:bodyPr/>
        <a:lstStyle/>
        <a:p>
          <a:r>
            <a:rPr lang="en-US" dirty="0"/>
            <a:t>Do not try and cover too much, both in terms of sources and points you want to mention in the piece</a:t>
          </a:r>
        </a:p>
      </dgm:t>
    </dgm:pt>
    <dgm:pt modelId="{DCEF5D4C-6E37-4BDB-8AC5-719DA09FA924}" type="parTrans" cxnId="{A5258B7A-FAAE-4030-8327-A7902A6F77BB}">
      <dgm:prSet/>
      <dgm:spPr/>
      <dgm:t>
        <a:bodyPr/>
        <a:lstStyle/>
        <a:p>
          <a:endParaRPr lang="en-US"/>
        </a:p>
      </dgm:t>
    </dgm:pt>
    <dgm:pt modelId="{849049FE-7A9F-4B3C-BF92-4C45CFFAA25D}" type="sibTrans" cxnId="{A5258B7A-FAAE-4030-8327-A7902A6F77BB}">
      <dgm:prSet/>
      <dgm:spPr/>
      <dgm:t>
        <a:bodyPr/>
        <a:lstStyle/>
        <a:p>
          <a:endParaRPr lang="en-US"/>
        </a:p>
      </dgm:t>
    </dgm:pt>
    <dgm:pt modelId="{611491DA-86F5-4CF3-B23C-AB517964ECF7}">
      <dgm:prSet/>
      <dgm:spPr/>
      <dgm:t>
        <a:bodyPr/>
        <a:lstStyle/>
        <a:p>
          <a:r>
            <a:rPr lang="en-US" dirty="0"/>
            <a:t>A key skill this assignment is your ability to be selective and edit your piece</a:t>
          </a:r>
        </a:p>
      </dgm:t>
    </dgm:pt>
    <dgm:pt modelId="{C5F665D3-D638-4104-958D-9AF74328E297}" type="parTrans" cxnId="{E7A1CF16-A84A-47B6-9F05-976C2715838F}">
      <dgm:prSet/>
      <dgm:spPr/>
      <dgm:t>
        <a:bodyPr/>
        <a:lstStyle/>
        <a:p>
          <a:endParaRPr lang="en-US"/>
        </a:p>
      </dgm:t>
    </dgm:pt>
    <dgm:pt modelId="{3B251C90-DF11-41CB-8A3E-505B162A7DE0}" type="sibTrans" cxnId="{E7A1CF16-A84A-47B6-9F05-976C2715838F}">
      <dgm:prSet/>
      <dgm:spPr/>
      <dgm:t>
        <a:bodyPr/>
        <a:lstStyle/>
        <a:p>
          <a:endParaRPr lang="en-US"/>
        </a:p>
      </dgm:t>
    </dgm:pt>
    <dgm:pt modelId="{9752341A-44CE-9147-A85D-4D49BAA76AE7}">
      <dgm:prSet/>
      <dgm:spPr/>
      <dgm:t>
        <a:bodyPr/>
        <a:lstStyle/>
        <a:p>
          <a:r>
            <a:rPr lang="en-GB" dirty="0"/>
            <a:t>Prioritising quality will also ensure the piece is as cohesive as possible</a:t>
          </a:r>
        </a:p>
      </dgm:t>
    </dgm:pt>
    <dgm:pt modelId="{99C70E41-559D-D247-82B7-A175B16316CD}" type="parTrans" cxnId="{A4ADD614-A447-E64A-B1A9-131DD9161F76}">
      <dgm:prSet/>
      <dgm:spPr/>
    </dgm:pt>
    <dgm:pt modelId="{3B73FB57-B045-6C4B-870C-2F16D772A9D4}" type="sibTrans" cxnId="{A4ADD614-A447-E64A-B1A9-131DD9161F76}">
      <dgm:prSet/>
      <dgm:spPr/>
    </dgm:pt>
    <dgm:pt modelId="{4CADF79D-830A-6049-9AD0-489CCD7364C9}" type="pres">
      <dgm:prSet presAssocID="{9EAACDAA-3A47-4544-94B5-65BF2FD71A00}" presName="vert0" presStyleCnt="0">
        <dgm:presLayoutVars>
          <dgm:dir/>
          <dgm:animOne val="branch"/>
          <dgm:animLvl val="lvl"/>
        </dgm:presLayoutVars>
      </dgm:prSet>
      <dgm:spPr/>
    </dgm:pt>
    <dgm:pt modelId="{BABC02EC-EF41-5049-9829-5DD78E95E1E6}" type="pres">
      <dgm:prSet presAssocID="{31161F8E-9327-438F-9DE1-E157C16641D8}" presName="thickLine" presStyleLbl="alignNode1" presStyleIdx="0" presStyleCnt="3"/>
      <dgm:spPr/>
    </dgm:pt>
    <dgm:pt modelId="{C3A1D9F6-1A3E-8A42-A70E-3A51D93647FA}" type="pres">
      <dgm:prSet presAssocID="{31161F8E-9327-438F-9DE1-E157C16641D8}" presName="horz1" presStyleCnt="0"/>
      <dgm:spPr/>
    </dgm:pt>
    <dgm:pt modelId="{473E527B-2964-814E-9C87-0A8581CC7028}" type="pres">
      <dgm:prSet presAssocID="{31161F8E-9327-438F-9DE1-E157C16641D8}" presName="tx1" presStyleLbl="revTx" presStyleIdx="0" presStyleCnt="3"/>
      <dgm:spPr/>
    </dgm:pt>
    <dgm:pt modelId="{278F0EA4-715F-E748-85F7-AEB89E144599}" type="pres">
      <dgm:prSet presAssocID="{31161F8E-9327-438F-9DE1-E157C16641D8}" presName="vert1" presStyleCnt="0"/>
      <dgm:spPr/>
    </dgm:pt>
    <dgm:pt modelId="{788FA717-941B-A246-9665-FB06258D8411}" type="pres">
      <dgm:prSet presAssocID="{611491DA-86F5-4CF3-B23C-AB517964ECF7}" presName="thickLine" presStyleLbl="alignNode1" presStyleIdx="1" presStyleCnt="3"/>
      <dgm:spPr/>
    </dgm:pt>
    <dgm:pt modelId="{263980BD-40ED-7B45-B89A-0522FA917010}" type="pres">
      <dgm:prSet presAssocID="{611491DA-86F5-4CF3-B23C-AB517964ECF7}" presName="horz1" presStyleCnt="0"/>
      <dgm:spPr/>
    </dgm:pt>
    <dgm:pt modelId="{1546BC53-8E9F-A94E-8B36-EE94F45BE9B3}" type="pres">
      <dgm:prSet presAssocID="{611491DA-86F5-4CF3-B23C-AB517964ECF7}" presName="tx1" presStyleLbl="revTx" presStyleIdx="1" presStyleCnt="3"/>
      <dgm:spPr/>
    </dgm:pt>
    <dgm:pt modelId="{59DE2F51-7657-0840-B7A9-1722FAEB6B8A}" type="pres">
      <dgm:prSet presAssocID="{611491DA-86F5-4CF3-B23C-AB517964ECF7}" presName="vert1" presStyleCnt="0"/>
      <dgm:spPr/>
    </dgm:pt>
    <dgm:pt modelId="{6A78EB3D-84FD-2E4B-9DD9-95889660B503}" type="pres">
      <dgm:prSet presAssocID="{9752341A-44CE-9147-A85D-4D49BAA76AE7}" presName="thickLine" presStyleLbl="alignNode1" presStyleIdx="2" presStyleCnt="3"/>
      <dgm:spPr/>
    </dgm:pt>
    <dgm:pt modelId="{51E8B852-7E52-BC4D-BF49-6B67F1765212}" type="pres">
      <dgm:prSet presAssocID="{9752341A-44CE-9147-A85D-4D49BAA76AE7}" presName="horz1" presStyleCnt="0"/>
      <dgm:spPr/>
    </dgm:pt>
    <dgm:pt modelId="{76CEC90C-6EC3-FD4D-BC87-43C3B56FD21B}" type="pres">
      <dgm:prSet presAssocID="{9752341A-44CE-9147-A85D-4D49BAA76AE7}" presName="tx1" presStyleLbl="revTx" presStyleIdx="2" presStyleCnt="3"/>
      <dgm:spPr/>
    </dgm:pt>
    <dgm:pt modelId="{4293DF66-D4B8-7C49-B835-86639E5C111A}" type="pres">
      <dgm:prSet presAssocID="{9752341A-44CE-9147-A85D-4D49BAA76AE7}" presName="vert1" presStyleCnt="0"/>
      <dgm:spPr/>
    </dgm:pt>
  </dgm:ptLst>
  <dgm:cxnLst>
    <dgm:cxn modelId="{A4ADD614-A447-E64A-B1A9-131DD9161F76}" srcId="{9EAACDAA-3A47-4544-94B5-65BF2FD71A00}" destId="{9752341A-44CE-9147-A85D-4D49BAA76AE7}" srcOrd="2" destOrd="0" parTransId="{99C70E41-559D-D247-82B7-A175B16316CD}" sibTransId="{3B73FB57-B045-6C4B-870C-2F16D772A9D4}"/>
    <dgm:cxn modelId="{E7A1CF16-A84A-47B6-9F05-976C2715838F}" srcId="{9EAACDAA-3A47-4544-94B5-65BF2FD71A00}" destId="{611491DA-86F5-4CF3-B23C-AB517964ECF7}" srcOrd="1" destOrd="0" parTransId="{C5F665D3-D638-4104-958D-9AF74328E297}" sibTransId="{3B251C90-DF11-41CB-8A3E-505B162A7DE0}"/>
    <dgm:cxn modelId="{23F0DB19-C6CA-C543-A335-D8705EEE9718}" type="presOf" srcId="{611491DA-86F5-4CF3-B23C-AB517964ECF7}" destId="{1546BC53-8E9F-A94E-8B36-EE94F45BE9B3}" srcOrd="0" destOrd="0" presId="urn:microsoft.com/office/officeart/2008/layout/LinedList"/>
    <dgm:cxn modelId="{13A2241D-A57A-C941-AE2D-A6EA2D31ECDF}" type="presOf" srcId="{9752341A-44CE-9147-A85D-4D49BAA76AE7}" destId="{76CEC90C-6EC3-FD4D-BC87-43C3B56FD21B}" srcOrd="0" destOrd="0" presId="urn:microsoft.com/office/officeart/2008/layout/LinedList"/>
    <dgm:cxn modelId="{031E4F74-8095-864C-8C91-3BA476538F87}" type="presOf" srcId="{9EAACDAA-3A47-4544-94B5-65BF2FD71A00}" destId="{4CADF79D-830A-6049-9AD0-489CCD7364C9}" srcOrd="0" destOrd="0" presId="urn:microsoft.com/office/officeart/2008/layout/LinedList"/>
    <dgm:cxn modelId="{A5258B7A-FAAE-4030-8327-A7902A6F77BB}" srcId="{9EAACDAA-3A47-4544-94B5-65BF2FD71A00}" destId="{31161F8E-9327-438F-9DE1-E157C16641D8}" srcOrd="0" destOrd="0" parTransId="{DCEF5D4C-6E37-4BDB-8AC5-719DA09FA924}" sibTransId="{849049FE-7A9F-4B3C-BF92-4C45CFFAA25D}"/>
    <dgm:cxn modelId="{002FBED0-CC5F-7744-9227-64FD4EA5942E}" type="presOf" srcId="{31161F8E-9327-438F-9DE1-E157C16641D8}" destId="{473E527B-2964-814E-9C87-0A8581CC7028}" srcOrd="0" destOrd="0" presId="urn:microsoft.com/office/officeart/2008/layout/LinedList"/>
    <dgm:cxn modelId="{CCC12DD5-2DAC-AC4D-9FFD-ED6AA23CDB0D}" type="presParOf" srcId="{4CADF79D-830A-6049-9AD0-489CCD7364C9}" destId="{BABC02EC-EF41-5049-9829-5DD78E95E1E6}" srcOrd="0" destOrd="0" presId="urn:microsoft.com/office/officeart/2008/layout/LinedList"/>
    <dgm:cxn modelId="{3AA514DB-9551-5847-A40B-32EB09578A11}" type="presParOf" srcId="{4CADF79D-830A-6049-9AD0-489CCD7364C9}" destId="{C3A1D9F6-1A3E-8A42-A70E-3A51D93647FA}" srcOrd="1" destOrd="0" presId="urn:microsoft.com/office/officeart/2008/layout/LinedList"/>
    <dgm:cxn modelId="{B28CA6C0-537C-AB40-8872-BE30A9C528F1}" type="presParOf" srcId="{C3A1D9F6-1A3E-8A42-A70E-3A51D93647FA}" destId="{473E527B-2964-814E-9C87-0A8581CC7028}" srcOrd="0" destOrd="0" presId="urn:microsoft.com/office/officeart/2008/layout/LinedList"/>
    <dgm:cxn modelId="{842A3FCF-4382-364F-ADCF-72AB3FE8C256}" type="presParOf" srcId="{C3A1D9F6-1A3E-8A42-A70E-3A51D93647FA}" destId="{278F0EA4-715F-E748-85F7-AEB89E144599}" srcOrd="1" destOrd="0" presId="urn:microsoft.com/office/officeart/2008/layout/LinedList"/>
    <dgm:cxn modelId="{C2BA5E0F-770C-DC43-89AC-FE58C4DE4A97}" type="presParOf" srcId="{4CADF79D-830A-6049-9AD0-489CCD7364C9}" destId="{788FA717-941B-A246-9665-FB06258D8411}" srcOrd="2" destOrd="0" presId="urn:microsoft.com/office/officeart/2008/layout/LinedList"/>
    <dgm:cxn modelId="{B0C793CD-2119-5247-9525-CCAE35368CFC}" type="presParOf" srcId="{4CADF79D-830A-6049-9AD0-489CCD7364C9}" destId="{263980BD-40ED-7B45-B89A-0522FA917010}" srcOrd="3" destOrd="0" presId="urn:microsoft.com/office/officeart/2008/layout/LinedList"/>
    <dgm:cxn modelId="{DFF245C6-5E46-6C4F-96AF-27DD2EF9BC0B}" type="presParOf" srcId="{263980BD-40ED-7B45-B89A-0522FA917010}" destId="{1546BC53-8E9F-A94E-8B36-EE94F45BE9B3}" srcOrd="0" destOrd="0" presId="urn:microsoft.com/office/officeart/2008/layout/LinedList"/>
    <dgm:cxn modelId="{00887202-593A-BC47-B4D8-04960FF95C3E}" type="presParOf" srcId="{263980BD-40ED-7B45-B89A-0522FA917010}" destId="{59DE2F51-7657-0840-B7A9-1722FAEB6B8A}" srcOrd="1" destOrd="0" presId="urn:microsoft.com/office/officeart/2008/layout/LinedList"/>
    <dgm:cxn modelId="{77210397-0105-4C44-8C6F-F8014BF80C81}" type="presParOf" srcId="{4CADF79D-830A-6049-9AD0-489CCD7364C9}" destId="{6A78EB3D-84FD-2E4B-9DD9-95889660B503}" srcOrd="4" destOrd="0" presId="urn:microsoft.com/office/officeart/2008/layout/LinedList"/>
    <dgm:cxn modelId="{9431DAA4-DFCB-6C42-85B4-3E48C716A71B}" type="presParOf" srcId="{4CADF79D-830A-6049-9AD0-489CCD7364C9}" destId="{51E8B852-7E52-BC4D-BF49-6B67F1765212}" srcOrd="5" destOrd="0" presId="urn:microsoft.com/office/officeart/2008/layout/LinedList"/>
    <dgm:cxn modelId="{C62B66E5-2706-774A-AEE2-E03A625473F4}" type="presParOf" srcId="{51E8B852-7E52-BC4D-BF49-6B67F1765212}" destId="{76CEC90C-6EC3-FD4D-BC87-43C3B56FD21B}" srcOrd="0" destOrd="0" presId="urn:microsoft.com/office/officeart/2008/layout/LinedList"/>
    <dgm:cxn modelId="{B87A5973-92E3-224C-B43C-CD5735992C5F}" type="presParOf" srcId="{51E8B852-7E52-BC4D-BF49-6B67F1765212}" destId="{4293DF66-D4B8-7C49-B835-86639E5C11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0B562-F80D-E544-BCA1-1CE664E33009}">
      <dsp:nvSpPr>
        <dsp:cNvPr id="0" name=""/>
        <dsp:cNvSpPr/>
      </dsp:nvSpPr>
      <dsp:spPr>
        <a:xfrm>
          <a:off x="1944014" y="491"/>
          <a:ext cx="7776058" cy="63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7" tIns="162172" rIns="150877" bIns="1621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Introduce the artwork and artist.</a:t>
          </a:r>
        </a:p>
      </dsp:txBody>
      <dsp:txXfrm>
        <a:off x="1944014" y="491"/>
        <a:ext cx="7776058" cy="638472"/>
      </dsp:txXfrm>
    </dsp:sp>
    <dsp:sp modelId="{F8376FDC-6262-C440-8A0B-2865193ADDB6}">
      <dsp:nvSpPr>
        <dsp:cNvPr id="0" name=""/>
        <dsp:cNvSpPr/>
      </dsp:nvSpPr>
      <dsp:spPr>
        <a:xfrm>
          <a:off x="0" y="491"/>
          <a:ext cx="1944014" cy="638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1" tIns="63067" rIns="102871" bIns="6306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Introduce</a:t>
          </a:r>
        </a:p>
      </dsp:txBody>
      <dsp:txXfrm>
        <a:off x="0" y="491"/>
        <a:ext cx="1944014" cy="638472"/>
      </dsp:txXfrm>
    </dsp:sp>
    <dsp:sp modelId="{98C66C36-1799-FD42-B0C7-A065F39FC016}">
      <dsp:nvSpPr>
        <dsp:cNvPr id="0" name=""/>
        <dsp:cNvSpPr/>
      </dsp:nvSpPr>
      <dsp:spPr>
        <a:xfrm>
          <a:off x="1944014" y="677272"/>
          <a:ext cx="7776058" cy="63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7" tIns="162172" rIns="150877" bIns="1621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Reflect on the reasons you were particularly drawn to this work.</a:t>
          </a:r>
        </a:p>
      </dsp:txBody>
      <dsp:txXfrm>
        <a:off x="1944014" y="677272"/>
        <a:ext cx="7776058" cy="638472"/>
      </dsp:txXfrm>
    </dsp:sp>
    <dsp:sp modelId="{E7F74447-7A74-484C-889F-88409AC0CBF9}">
      <dsp:nvSpPr>
        <dsp:cNvPr id="0" name=""/>
        <dsp:cNvSpPr/>
      </dsp:nvSpPr>
      <dsp:spPr>
        <a:xfrm>
          <a:off x="0" y="677272"/>
          <a:ext cx="1944014" cy="638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1" tIns="63067" rIns="102871" bIns="6306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Reflect</a:t>
          </a:r>
        </a:p>
      </dsp:txBody>
      <dsp:txXfrm>
        <a:off x="0" y="677272"/>
        <a:ext cx="1944014" cy="638472"/>
      </dsp:txXfrm>
    </dsp:sp>
    <dsp:sp modelId="{F96A74F8-A2B0-D64B-A0F3-B64AC1C16B4A}">
      <dsp:nvSpPr>
        <dsp:cNvPr id="0" name=""/>
        <dsp:cNvSpPr/>
      </dsp:nvSpPr>
      <dsp:spPr>
        <a:xfrm>
          <a:off x="1944014" y="1354053"/>
          <a:ext cx="7776058" cy="63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7" tIns="162172" rIns="150877" bIns="1621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Explain what the work reveals about beauty and how this relates to debates in Gender and Politics.</a:t>
          </a:r>
        </a:p>
      </dsp:txBody>
      <dsp:txXfrm>
        <a:off x="1944014" y="1354053"/>
        <a:ext cx="7776058" cy="638472"/>
      </dsp:txXfrm>
    </dsp:sp>
    <dsp:sp modelId="{5438D0E3-DCF8-744C-AEA5-D9BF6363AB65}">
      <dsp:nvSpPr>
        <dsp:cNvPr id="0" name=""/>
        <dsp:cNvSpPr/>
      </dsp:nvSpPr>
      <dsp:spPr>
        <a:xfrm>
          <a:off x="0" y="1354053"/>
          <a:ext cx="1944014" cy="638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1" tIns="63067" rIns="102871" bIns="6306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Explain</a:t>
          </a:r>
        </a:p>
      </dsp:txBody>
      <dsp:txXfrm>
        <a:off x="0" y="1354053"/>
        <a:ext cx="1944014" cy="638472"/>
      </dsp:txXfrm>
    </dsp:sp>
    <dsp:sp modelId="{248ED6FF-1896-C746-B29A-6760FA1DB2E8}">
      <dsp:nvSpPr>
        <dsp:cNvPr id="0" name=""/>
        <dsp:cNvSpPr/>
      </dsp:nvSpPr>
      <dsp:spPr>
        <a:xfrm>
          <a:off x="1944014" y="2030834"/>
          <a:ext cx="7776058" cy="63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7" tIns="162172" rIns="150877" bIns="1621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Evaluate where possible the strengths and/or weaknesses of the work.</a:t>
          </a:r>
        </a:p>
      </dsp:txBody>
      <dsp:txXfrm>
        <a:off x="1944014" y="2030834"/>
        <a:ext cx="7776058" cy="638472"/>
      </dsp:txXfrm>
    </dsp:sp>
    <dsp:sp modelId="{F6B7DBDA-82B6-364A-A8A7-BC91256F749E}">
      <dsp:nvSpPr>
        <dsp:cNvPr id="0" name=""/>
        <dsp:cNvSpPr/>
      </dsp:nvSpPr>
      <dsp:spPr>
        <a:xfrm>
          <a:off x="0" y="2030834"/>
          <a:ext cx="1944014" cy="638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1" tIns="63067" rIns="102871" bIns="6306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Evaluate</a:t>
          </a:r>
        </a:p>
      </dsp:txBody>
      <dsp:txXfrm>
        <a:off x="0" y="2030834"/>
        <a:ext cx="1944014" cy="638472"/>
      </dsp:txXfrm>
    </dsp:sp>
    <dsp:sp modelId="{D7CD0917-5F5C-EA43-8D20-7990B28D7A4E}">
      <dsp:nvSpPr>
        <dsp:cNvPr id="0" name=""/>
        <dsp:cNvSpPr/>
      </dsp:nvSpPr>
      <dsp:spPr>
        <a:xfrm>
          <a:off x="1944014" y="2707615"/>
          <a:ext cx="7776058" cy="63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7" tIns="162172" rIns="150877" bIns="1621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Include a photo of the work in your submission.</a:t>
          </a:r>
        </a:p>
      </dsp:txBody>
      <dsp:txXfrm>
        <a:off x="1944014" y="2707615"/>
        <a:ext cx="7776058" cy="638472"/>
      </dsp:txXfrm>
    </dsp:sp>
    <dsp:sp modelId="{EB99FE64-3E5B-BF46-9978-39AF1BD905C6}">
      <dsp:nvSpPr>
        <dsp:cNvPr id="0" name=""/>
        <dsp:cNvSpPr/>
      </dsp:nvSpPr>
      <dsp:spPr>
        <a:xfrm>
          <a:off x="0" y="2707615"/>
          <a:ext cx="1944014" cy="638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1" tIns="63067" rIns="102871" bIns="6306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Include</a:t>
          </a:r>
        </a:p>
      </dsp:txBody>
      <dsp:txXfrm>
        <a:off x="0" y="2707615"/>
        <a:ext cx="1944014" cy="638472"/>
      </dsp:txXfrm>
    </dsp:sp>
    <dsp:sp modelId="{DD63CD8F-D341-724A-B4A2-8BE19E888FBD}">
      <dsp:nvSpPr>
        <dsp:cNvPr id="0" name=""/>
        <dsp:cNvSpPr/>
      </dsp:nvSpPr>
      <dsp:spPr>
        <a:xfrm>
          <a:off x="1944014" y="3384396"/>
          <a:ext cx="7776058" cy="63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7" tIns="162172" rIns="150877" bIns="1621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Reference at least ONE text from the core/additional/supplementary reading list (“The Cult of Beauty” and Topics 1, 2 and 3). You are also welcome to use the exhibition material online with appropriate referencing.</a:t>
          </a:r>
        </a:p>
      </dsp:txBody>
      <dsp:txXfrm>
        <a:off x="1944014" y="3384396"/>
        <a:ext cx="7776058" cy="638472"/>
      </dsp:txXfrm>
    </dsp:sp>
    <dsp:sp modelId="{5B33D187-32D2-C143-9D2D-D0AB94784C0E}">
      <dsp:nvSpPr>
        <dsp:cNvPr id="0" name=""/>
        <dsp:cNvSpPr/>
      </dsp:nvSpPr>
      <dsp:spPr>
        <a:xfrm>
          <a:off x="0" y="3384396"/>
          <a:ext cx="1944014" cy="638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1" tIns="63067" rIns="102871" bIns="6306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Reference</a:t>
          </a:r>
        </a:p>
      </dsp:txBody>
      <dsp:txXfrm>
        <a:off x="0" y="3384396"/>
        <a:ext cx="1944014" cy="638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C02EC-EF41-5049-9829-5DD78E95E1E6}">
      <dsp:nvSpPr>
        <dsp:cNvPr id="0" name=""/>
        <dsp:cNvSpPr/>
      </dsp:nvSpPr>
      <dsp:spPr>
        <a:xfrm>
          <a:off x="0" y="1964"/>
          <a:ext cx="97202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E527B-2964-814E-9C87-0A8581CC7028}">
      <dsp:nvSpPr>
        <dsp:cNvPr id="0" name=""/>
        <dsp:cNvSpPr/>
      </dsp:nvSpPr>
      <dsp:spPr>
        <a:xfrm>
          <a:off x="0" y="1964"/>
          <a:ext cx="9720262" cy="133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Do not try and cover too much, both in terms of sources and points you want to mention in the piece</a:t>
          </a:r>
        </a:p>
      </dsp:txBody>
      <dsp:txXfrm>
        <a:off x="0" y="1964"/>
        <a:ext cx="9720262" cy="1339598"/>
      </dsp:txXfrm>
    </dsp:sp>
    <dsp:sp modelId="{788FA717-941B-A246-9665-FB06258D8411}">
      <dsp:nvSpPr>
        <dsp:cNvPr id="0" name=""/>
        <dsp:cNvSpPr/>
      </dsp:nvSpPr>
      <dsp:spPr>
        <a:xfrm>
          <a:off x="0" y="1341563"/>
          <a:ext cx="972026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6BC53-8E9F-A94E-8B36-EE94F45BE9B3}">
      <dsp:nvSpPr>
        <dsp:cNvPr id="0" name=""/>
        <dsp:cNvSpPr/>
      </dsp:nvSpPr>
      <dsp:spPr>
        <a:xfrm>
          <a:off x="0" y="1341563"/>
          <a:ext cx="9720262" cy="133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key skill this assignment is your ability to be selective and edit your piece</a:t>
          </a:r>
        </a:p>
      </dsp:txBody>
      <dsp:txXfrm>
        <a:off x="0" y="1341563"/>
        <a:ext cx="9720262" cy="1339598"/>
      </dsp:txXfrm>
    </dsp:sp>
    <dsp:sp modelId="{6A78EB3D-84FD-2E4B-9DD9-95889660B503}">
      <dsp:nvSpPr>
        <dsp:cNvPr id="0" name=""/>
        <dsp:cNvSpPr/>
      </dsp:nvSpPr>
      <dsp:spPr>
        <a:xfrm>
          <a:off x="0" y="2681161"/>
          <a:ext cx="972026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EC90C-6EC3-FD4D-BC87-43C3B56FD21B}">
      <dsp:nvSpPr>
        <dsp:cNvPr id="0" name=""/>
        <dsp:cNvSpPr/>
      </dsp:nvSpPr>
      <dsp:spPr>
        <a:xfrm>
          <a:off x="0" y="2681161"/>
          <a:ext cx="9720262" cy="133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Prioritising quality will also ensure the piece is as cohesive as possible</a:t>
          </a:r>
        </a:p>
      </dsp:txBody>
      <dsp:txXfrm>
        <a:off x="0" y="2681161"/>
        <a:ext cx="9720262" cy="1339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F59BC-1344-4046-9FCB-71DEE9ED75A4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51429-BF3A-054C-8F5E-3F845BEBD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1429-BF3A-054C-8F5E-3F845BEBDB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3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1429-BF3A-054C-8F5E-3F845BEBDB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8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1429-BF3A-054C-8F5E-3F845BEBDB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1429-BF3A-054C-8F5E-3F845BEBDB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3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1429-BF3A-054C-8F5E-3F845BEBDB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1429-BF3A-054C-8F5E-3F845BEBDB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90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1429-BF3A-054C-8F5E-3F845BEBDB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9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ABC58-AFFA-DE50-6FF1-D2DAB9AAB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Gender and politics: </a:t>
            </a:r>
            <a:br>
              <a:rPr lang="en-US" dirty="0"/>
            </a:br>
            <a:r>
              <a:rPr lang="en-US" dirty="0"/>
              <a:t>assignment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9405A-9854-052D-C912-419A4C763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13 February 2024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FB85AF30-9CBC-F8A1-E333-26CA600D87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3"/>
    </mc:Choice>
    <mc:Fallback xmlns="">
      <p:transition spd="slow" advTm="19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6FD6-5F48-1FE2-D1B7-75B3FAF9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81E2-5166-82B3-CC4A-3A1EE446A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prepare for this assignment, you must: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6636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Have visited the exhibition </a:t>
            </a:r>
            <a:r>
              <a:rPr lang="en-GB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Cult of Beauty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at the </a:t>
            </a:r>
            <a:r>
              <a:rPr lang="en-GB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Wellcome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Collection. </a:t>
            </a:r>
          </a:p>
          <a:p>
            <a:pPr marL="516636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Have p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icked ONE object or artwork to discuss (make sure you have a photo of this)</a:t>
            </a:r>
          </a:p>
          <a:p>
            <a:pPr marL="516636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ave read core texts for Topics 1, 2 and 3.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6636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Refer to additional readings/videos on the topic, listed under the tab “The Cult of Beauty”, and/or listen to relevant sections of the exhibition audio guide.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2400" dirty="0">
                <a:cs typeface="Times New Roman" panose="02020603050405020304" pitchFamily="18" charset="0"/>
              </a:rPr>
              <a:t> </a:t>
            </a:r>
            <a:r>
              <a:rPr lang="en-US" dirty="0"/>
              <a:t>Make sure you give yourselves time to work on the assignment</a:t>
            </a:r>
          </a:p>
          <a:p>
            <a:r>
              <a:rPr lang="en-US" dirty="0"/>
              <a:t>Follow academic writing guidelines with regard to presentation and representation of sources</a:t>
            </a:r>
          </a:p>
          <a:p>
            <a:r>
              <a:rPr lang="en-US" dirty="0"/>
              <a:t>Write no more than 500 words</a:t>
            </a:r>
          </a:p>
          <a:p>
            <a:r>
              <a:rPr lang="en-US" dirty="0"/>
              <a:t>Submit by the deadline: 21 February at 13:00  (or apply for an EC, if needed)</a:t>
            </a:r>
          </a:p>
          <a:p>
            <a:r>
              <a:rPr lang="en-US" dirty="0"/>
              <a:t>Reach out if you have questions about the article, topic or assignment in general</a:t>
            </a:r>
          </a:p>
          <a:p>
            <a:r>
              <a:rPr lang="en-US" b="1" dirty="0"/>
              <a:t>SO, HOW SHOULD YOU APPROCH THE WRITING?</a:t>
            </a:r>
          </a:p>
          <a:p>
            <a:endParaRPr lang="en-US" dirty="0"/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87E7D84E-03FF-8BF9-7933-657075E77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20"/>
    </mc:Choice>
    <mc:Fallback xmlns="">
      <p:transition spd="slow" advTm="160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urniture, table, seat, console table&#10;&#10;Description automatically generated">
            <a:extLst>
              <a:ext uri="{FF2B5EF4-FFF2-40B4-BE49-F238E27FC236}">
                <a16:creationId xmlns:a16="http://schemas.microsoft.com/office/drawing/2014/main" id="{88F29AFE-1B02-FCAB-8BA3-9D23CADA8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791" y="643467"/>
            <a:ext cx="2543217" cy="2543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DF97B788-2030-982A-5494-401CAE09D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9072" y="643467"/>
            <a:ext cx="3891428" cy="254321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D3F3AAD-8F27-6FAA-6BA4-069E231DE4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468" y="3671316"/>
            <a:ext cx="2545862" cy="2545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259051-2CC1-CFE3-083B-0B294345E7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4520" y="3671316"/>
            <a:ext cx="2300531" cy="2553469"/>
          </a:xfrm>
          <a:prstGeom prst="rect">
            <a:avLst/>
          </a:prstGeom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08246424-56E6-302B-6DE6-5B26E211F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48"/>
    </mc:Choice>
    <mc:Fallback xmlns="">
      <p:transition spd="slow" advTm="86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D3F3AAD-8F27-6FAA-6BA4-069E231DE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672" y="1775618"/>
            <a:ext cx="942181" cy="942181"/>
          </a:xfrm>
          <a:prstGeom prst="rect">
            <a:avLst/>
          </a:prstGeom>
        </p:spPr>
      </p:pic>
      <p:pic>
        <p:nvPicPr>
          <p:cNvPr id="7" name="Picture 6" descr="A picture containing furniture, table, seat, console table&#10;&#10;Description automatically generated">
            <a:extLst>
              <a:ext uri="{FF2B5EF4-FFF2-40B4-BE49-F238E27FC236}">
                <a16:creationId xmlns:a16="http://schemas.microsoft.com/office/drawing/2014/main" id="{88F29AFE-1B02-FCAB-8BA3-9D23CADA8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72" y="2717799"/>
            <a:ext cx="1016000" cy="101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259051-2CC1-CFE3-083B-0B294345E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660" y="2646758"/>
            <a:ext cx="910566" cy="1016000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DF97B788-2030-982A-5494-401CAE09D7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5312" y="4006848"/>
            <a:ext cx="1612900" cy="105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716FCD-93CC-4481-A8E9-F37FAF1D09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9100" y="2112178"/>
            <a:ext cx="1612900" cy="1799657"/>
          </a:xfrm>
          <a:prstGeom prst="rect">
            <a:avLst/>
          </a:prstGeom>
        </p:spPr>
      </p:pic>
      <p:pic>
        <p:nvPicPr>
          <p:cNvPr id="10" name="Picture 9" descr="A picture containing furniture, table, seat, console table&#10;&#10;Description automatically generated">
            <a:extLst>
              <a:ext uri="{FF2B5EF4-FFF2-40B4-BE49-F238E27FC236}">
                <a16:creationId xmlns:a16="http://schemas.microsoft.com/office/drawing/2014/main" id="{E7F7E1FA-5CAA-DC6C-35ED-173D64F28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688" y="2229959"/>
            <a:ext cx="1422400" cy="14224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53486E73-1591-40CE-BC5D-3E75D075B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6200" y="3028867"/>
            <a:ext cx="1612900" cy="10541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19AC43-2D70-5D55-8F85-B50DBB240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88" y="556652"/>
            <a:ext cx="2170273" cy="2170273"/>
          </a:xfrm>
          <a:prstGeom prst="rect">
            <a:avLst/>
          </a:prstGeom>
        </p:spPr>
      </p:pic>
      <p:pic>
        <p:nvPicPr>
          <p:cNvPr id="17" name="Picture 16" descr="A picture containing tree, outdoor object&#10;&#10;Description automatically generated">
            <a:extLst>
              <a:ext uri="{FF2B5EF4-FFF2-40B4-BE49-F238E27FC236}">
                <a16:creationId xmlns:a16="http://schemas.microsoft.com/office/drawing/2014/main" id="{C73C69D2-9760-A359-40B7-E186D76906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441" y="4366817"/>
            <a:ext cx="3979565" cy="22010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6EEEB9-9AAA-CD24-796E-FCC235BE42E0}"/>
              </a:ext>
            </a:extLst>
          </p:cNvPr>
          <p:cNvSpPr txBox="1"/>
          <p:nvPr/>
        </p:nvSpPr>
        <p:spPr>
          <a:xfrm>
            <a:off x="1760672" y="5644574"/>
            <a:ext cx="869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“I”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5260F0-3867-C8DC-8E3B-BDF107823E18}"/>
              </a:ext>
            </a:extLst>
          </p:cNvPr>
          <p:cNvSpPr txBox="1"/>
          <p:nvPr/>
        </p:nvSpPr>
        <p:spPr>
          <a:xfrm>
            <a:off x="5356527" y="308729"/>
            <a:ext cx="38443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The Author / </a:t>
            </a:r>
          </a:p>
          <a:p>
            <a:pPr algn="ctr"/>
            <a:r>
              <a:rPr lang="en-US" sz="5400" dirty="0"/>
              <a:t>Artist</a:t>
            </a:r>
          </a:p>
        </p:txBody>
      </p:sp>
      <p:pic>
        <p:nvPicPr>
          <p:cNvPr id="4" name="Audio 3">
            <a:extLst>
              <a:ext uri="{FF2B5EF4-FFF2-40B4-BE49-F238E27FC236}">
                <a16:creationId xmlns:a16="http://schemas.microsoft.com/office/drawing/2014/main" id="{23DA8B32-C06D-A863-67C4-1AE4CFCDAE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98"/>
    </mc:Choice>
    <mc:Fallback xmlns="">
      <p:transition spd="slow" advTm="93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EA9F-391E-E312-5482-90293593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u="none" strike="noStrike" dirty="0">
                <a:solidFill>
                  <a:srgbClr val="1D2125"/>
                </a:solidFill>
                <a:effectLst/>
                <a:latin typeface="Source Sans Pro" panose="020B0503030403020204" pitchFamily="34" charset="0"/>
              </a:rPr>
              <a:t>Your exhibition review should include the following: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B9C540-2247-3CEA-2CB9-C65CB713A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968663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Audio 5">
            <a:extLst>
              <a:ext uri="{FF2B5EF4-FFF2-40B4-BE49-F238E27FC236}">
                <a16:creationId xmlns:a16="http://schemas.microsoft.com/office/drawing/2014/main" id="{0C7E1AC6-AE12-E5E3-F487-BFBD9BE1F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86"/>
    </mc:Choice>
    <mc:Fallback xmlns="">
      <p:transition spd="slow" advTm="145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C7F4-BA77-1422-8D1F-72BD1C1A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/>
              <a:t>TOP TIP</a:t>
            </a:r>
            <a:r>
              <a:rPr lang="en-US" dirty="0"/>
              <a:t>: Privilege quality (over quantity)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04C3E7B-0FB6-1354-EA90-9F023783E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57305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Audio 7">
            <a:extLst>
              <a:ext uri="{FF2B5EF4-FFF2-40B4-BE49-F238E27FC236}">
                <a16:creationId xmlns:a16="http://schemas.microsoft.com/office/drawing/2014/main" id="{BC79484D-C8F5-A87E-3B82-2063418A7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77"/>
    </mc:Choice>
    <mc:Fallback xmlns="">
      <p:transition spd="slow" advTm="27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8BC58-A85E-ADF9-65D8-A8055331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 dirty="0">
                <a:solidFill>
                  <a:srgbClr val="FFFFFF"/>
                </a:solidFill>
              </a:rPr>
              <a:t>Write with sincerity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extLst>
              <a:ext uri="{FF2B5EF4-FFF2-40B4-BE49-F238E27FC236}">
                <a16:creationId xmlns:a16="http://schemas.microsoft.com/office/drawing/2014/main" id="{60500CC0-8AD5-4AFE-4270-73FC67FA5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2"/>
    </mc:Choice>
    <mc:Fallback xmlns="">
      <p:transition spd="slow" advTm="26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EBF6D-8B31-F3DA-ACD9-F8661C11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Final checklist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D7B2F-27CD-71AB-9BD7-193A77765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430667" cy="5249334"/>
          </a:xfrm>
        </p:spPr>
        <p:txBody>
          <a:bodyPr anchor="ctr">
            <a:normAutofit lnSpcReduction="10000"/>
          </a:bodyPr>
          <a:lstStyle/>
          <a:p>
            <a:r>
              <a:rPr lang="en-US" sz="1700" dirty="0"/>
              <a:t>Have you completed and attached the UG Coversheet 2023?</a:t>
            </a:r>
          </a:p>
          <a:p>
            <a:r>
              <a:rPr lang="en-US" sz="1700" dirty="0"/>
              <a:t>Have you proofread your work?</a:t>
            </a:r>
          </a:p>
          <a:p>
            <a:r>
              <a:rPr lang="en-US" sz="1700" dirty="0"/>
              <a:t>Have you addressed the task?</a:t>
            </a:r>
          </a:p>
          <a:p>
            <a:r>
              <a:rPr lang="en-US" sz="1700" dirty="0"/>
              <a:t>Have you correctly cited your sources and included these in the bibliography?</a:t>
            </a:r>
          </a:p>
          <a:p>
            <a:r>
              <a:rPr lang="en-US" sz="1700" dirty="0"/>
              <a:t>Have you included a photo of the artwork/object as part of the piece?</a:t>
            </a:r>
          </a:p>
          <a:p>
            <a:r>
              <a:rPr lang="en-US" sz="1700" dirty="0"/>
              <a:t>Is the piece cohesive and detailed?</a:t>
            </a:r>
          </a:p>
          <a:p>
            <a:r>
              <a:rPr lang="en-US" sz="1700" dirty="0"/>
              <a:t>Does the piece speak to the module (Gender and Politics 23/24) and show a sound grasp/in-depth familiarity of relevant empirical and/or theoretical knowledge?</a:t>
            </a:r>
          </a:p>
          <a:p>
            <a:r>
              <a:rPr lang="en-US" sz="1700" dirty="0"/>
              <a:t>Have you fairly and correctly represented the argument/aim of the article/exhibition?</a:t>
            </a:r>
          </a:p>
          <a:p>
            <a:r>
              <a:rPr lang="en-US" sz="1700" dirty="0"/>
              <a:t>Are all the points and material included in the piece relevant?</a:t>
            </a:r>
          </a:p>
          <a:p>
            <a:r>
              <a:rPr lang="en-US" sz="1700" dirty="0"/>
              <a:t>Have you ensured your own arguments are backed by evidence/references?</a:t>
            </a:r>
          </a:p>
          <a:p>
            <a:r>
              <a:rPr lang="en-US" sz="1700" dirty="0"/>
              <a:t>Is the piece structured? </a:t>
            </a:r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76AEC500-9F71-175A-C324-4581054AAD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54"/>
    </mc:Choice>
    <mc:Fallback xmlns="">
      <p:transition spd="slow" advTm="114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192</TotalTime>
  <Words>496</Words>
  <Application>Microsoft Macintosh PowerPoint</Application>
  <PresentationFormat>Widescreen</PresentationFormat>
  <Paragraphs>54</Paragraphs>
  <Slides>8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Source Sans Pro</vt:lpstr>
      <vt:lpstr>Symbol</vt:lpstr>
      <vt:lpstr>Times New Roman</vt:lpstr>
      <vt:lpstr>Tw Cen MT</vt:lpstr>
      <vt:lpstr>Tw Cen MT Condensed</vt:lpstr>
      <vt:lpstr>Wingdings 3</vt:lpstr>
      <vt:lpstr>Integral</vt:lpstr>
      <vt:lpstr>Gender and politics:  assignment 1</vt:lpstr>
      <vt:lpstr>Important!</vt:lpstr>
      <vt:lpstr>PowerPoint Presentation</vt:lpstr>
      <vt:lpstr>PowerPoint Presentation</vt:lpstr>
      <vt:lpstr>Your exhibition review should include the following:</vt:lpstr>
      <vt:lpstr>TOP TIP: Privilege quality (over quantity)</vt:lpstr>
      <vt:lpstr>Write with sincerity</vt:lpstr>
      <vt:lpstr>Final checklist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Alaya Forte</dc:creator>
  <cp:lastModifiedBy>Alaya Forte</cp:lastModifiedBy>
  <cp:revision>14</cp:revision>
  <cp:lastPrinted>2023-03-01T14:12:52Z</cp:lastPrinted>
  <dcterms:created xsi:type="dcterms:W3CDTF">2023-03-01T08:43:11Z</dcterms:created>
  <dcterms:modified xsi:type="dcterms:W3CDTF">2024-02-13T13:54:35Z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98fac97-8d33-4425-95a4-f76d2cce012e_Enabled">
    <vt:lpwstr>true</vt:lpwstr>
  </property>
  <property fmtid="{D5CDD505-2E9C-101B-9397-08002B2CF9AE}" pid="3" name="MSIP_Label_b98fac97-8d33-4425-95a4-f76d2cce012e_SetDate">
    <vt:lpwstr>2023-03-01T12:25:54Z</vt:lpwstr>
  </property>
  <property fmtid="{D5CDD505-2E9C-101B-9397-08002B2CF9AE}" pid="4" name="MSIP_Label_b98fac97-8d33-4425-95a4-f76d2cce012e_Method">
    <vt:lpwstr>Standard</vt:lpwstr>
  </property>
  <property fmtid="{D5CDD505-2E9C-101B-9397-08002B2CF9AE}" pid="5" name="MSIP_Label_b98fac97-8d33-4425-95a4-f76d2cce012e_Name">
    <vt:lpwstr>defa4170-0d19-0005-0004-bc88714345d2</vt:lpwstr>
  </property>
  <property fmtid="{D5CDD505-2E9C-101B-9397-08002B2CF9AE}" pid="6" name="MSIP_Label_b98fac97-8d33-4425-95a4-f76d2cce012e_SiteId">
    <vt:lpwstr>674dd0a1-ae62-42c7-a39f-69ee199537a8</vt:lpwstr>
  </property>
  <property fmtid="{D5CDD505-2E9C-101B-9397-08002B2CF9AE}" pid="7" name="MSIP_Label_b98fac97-8d33-4425-95a4-f76d2cce012e_ActionId">
    <vt:lpwstr>ec028386-f775-4737-b269-5fcfa9dcf37a</vt:lpwstr>
  </property>
  <property fmtid="{D5CDD505-2E9C-101B-9397-08002B2CF9AE}" pid="8" name="MSIP_Label_b98fac97-8d33-4425-95a4-f76d2cce012e_ContentBits">
    <vt:lpwstr>0</vt:lpwstr>
  </property>
</Properties>
</file>