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3" r:id="rId7"/>
    <p:sldId id="261" r:id="rId8"/>
  </p:sldIdLst>
  <p:sldSz cx="12192000" cy="6858000"/>
  <p:notesSz cx="6858000" cy="9144000"/>
  <p:embeddedFontLst>
    <p:embeddedFont>
      <p:font typeface="Montserrat" panose="020F0502020204030204" pitchFamily="2" charset="0"/>
      <p:regular r:id="rId10"/>
      <p:bold r:id="rId11"/>
      <p:italic r:id="rId12"/>
      <p:boldItalic r:id="rId13"/>
    </p:embeddedFont>
    <p:embeddedFont>
      <p:font typeface="Montserrat Medium" panose="020F0502020204030204"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PVNktNabSktD1sXOuEgy0i2qs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c63fe25b1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c63fe25b1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g2c63fe25b1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479de78bff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g3479de78bff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479de78bff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3479de78bff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479de78bff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1" name="Google Shape;671;g3479de78bff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479de78bff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g3479de78bff_1_38:notes"/>
          <p:cNvSpPr>
            <a:spLocks noGrp="1" noRot="1" noChangeAspect="1"/>
          </p:cNvSpPr>
          <p:nvPr>
            <p:ph type="sldImg" idx="2"/>
          </p:nvPr>
        </p:nvSpPr>
        <p:spPr>
          <a:xfrm>
            <a:off x="685440" y="1143000"/>
            <a:ext cx="5487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4c1406c35b_0_7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80" name="Google Shape;780;g34c1406c35b_0_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79de78bff_1_6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3479de78bff_1_6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6.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2_End Slide">
  <p:cSld name="22_End Slide">
    <p:spTree>
      <p:nvGrpSpPr>
        <p:cNvPr id="1" name="Shape 13"/>
        <p:cNvGrpSpPr/>
        <p:nvPr/>
      </p:nvGrpSpPr>
      <p:grpSpPr>
        <a:xfrm>
          <a:off x="0" y="0"/>
          <a:ext cx="0" cy="0"/>
          <a:chOff x="0" y="0"/>
          <a:chExt cx="0" cy="0"/>
        </a:xfrm>
      </p:grpSpPr>
      <p:pic>
        <p:nvPicPr>
          <p:cNvPr id="14" name="Google Shape;14;p29" descr="A group of people using laptops&#10;&#10;Description automatically generated"/>
          <p:cNvPicPr preferRelativeResize="0"/>
          <p:nvPr/>
        </p:nvPicPr>
        <p:blipFill rotWithShape="1">
          <a:blip r:embed="rId2">
            <a:alphaModFix/>
          </a:blip>
          <a:srcRect/>
          <a:stretch/>
        </p:blipFill>
        <p:spPr>
          <a:xfrm>
            <a:off x="3810" y="0"/>
            <a:ext cx="12188190" cy="6860144"/>
          </a:xfrm>
          <a:prstGeom prst="rect">
            <a:avLst/>
          </a:prstGeom>
          <a:noFill/>
          <a:ln>
            <a:noFill/>
          </a:ln>
        </p:spPr>
      </p:pic>
      <p:sp>
        <p:nvSpPr>
          <p:cNvPr id="15" name="Google Shape;15;p29"/>
          <p:cNvSpPr txBox="1">
            <a:spLocks noGrp="1"/>
          </p:cNvSpPr>
          <p:nvPr>
            <p:ph type="ctrTitle"/>
          </p:nvPr>
        </p:nvSpPr>
        <p:spPr>
          <a:xfrm>
            <a:off x="537257" y="3551479"/>
            <a:ext cx="5319257"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7256"/>
              <a:buFont typeface="Calibri"/>
              <a:buNone/>
              <a:defRPr sz="4399"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 name="Google Shape;16;p29" descr="Icon&#10;&#10;Description automatically generated"/>
          <p:cNvPicPr preferRelativeResize="0"/>
          <p:nvPr/>
        </p:nvPicPr>
        <p:blipFill rotWithShape="1">
          <a:blip r:embed="rId3">
            <a:alphaModFix/>
          </a:blip>
          <a:srcRect/>
          <a:stretch/>
        </p:blipFill>
        <p:spPr>
          <a:xfrm>
            <a:off x="690880" y="2950368"/>
            <a:ext cx="459700" cy="471487"/>
          </a:xfrm>
          <a:prstGeom prst="rect">
            <a:avLst/>
          </a:prstGeom>
          <a:noFill/>
          <a:ln>
            <a:noFill/>
          </a:ln>
        </p:spPr>
      </p:pic>
      <p:pic>
        <p:nvPicPr>
          <p:cNvPr id="17" name="Google Shape;17;p29" descr="A black and white logo&#10;&#10;Description automatically generated with low confidence"/>
          <p:cNvPicPr preferRelativeResize="0"/>
          <p:nvPr/>
        </p:nvPicPr>
        <p:blipFill rotWithShape="1">
          <a:blip r:embed="rId4">
            <a:alphaModFix/>
          </a:blip>
          <a:srcRect/>
          <a:stretch/>
        </p:blipFill>
        <p:spPr>
          <a:xfrm>
            <a:off x="690881" y="807177"/>
            <a:ext cx="2130901" cy="469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9_End Slide">
  <p:cSld name="19_End Slide">
    <p:spTree>
      <p:nvGrpSpPr>
        <p:cNvPr id="1" name="Shape 71"/>
        <p:cNvGrpSpPr/>
        <p:nvPr/>
      </p:nvGrpSpPr>
      <p:grpSpPr>
        <a:xfrm>
          <a:off x="0" y="0"/>
          <a:ext cx="0" cy="0"/>
          <a:chOff x="0" y="0"/>
          <a:chExt cx="0" cy="0"/>
        </a:xfrm>
      </p:grpSpPr>
      <p:pic>
        <p:nvPicPr>
          <p:cNvPr id="72" name="Google Shape;72;g2c63fe25b1c_1_3807"/>
          <p:cNvPicPr preferRelativeResize="0"/>
          <p:nvPr/>
        </p:nvPicPr>
        <p:blipFill rotWithShape="1">
          <a:blip r:embed="rId2">
            <a:alphaModFix/>
          </a:blip>
          <a:srcRect/>
          <a:stretch/>
        </p:blipFill>
        <p:spPr>
          <a:xfrm>
            <a:off x="1" y="1"/>
            <a:ext cx="12223655" cy="6869829"/>
          </a:xfrm>
          <a:prstGeom prst="rect">
            <a:avLst/>
          </a:prstGeom>
          <a:noFill/>
          <a:ln>
            <a:noFill/>
          </a:ln>
        </p:spPr>
      </p:pic>
      <p:pic>
        <p:nvPicPr>
          <p:cNvPr id="73" name="Google Shape;73;g2c63fe25b1c_1_3807"/>
          <p:cNvPicPr preferRelativeResize="0"/>
          <p:nvPr/>
        </p:nvPicPr>
        <p:blipFill rotWithShape="1">
          <a:blip r:embed="rId3">
            <a:alphaModFix/>
          </a:blip>
          <a:srcRect/>
          <a:stretch/>
        </p:blipFill>
        <p:spPr>
          <a:xfrm>
            <a:off x="9965839" y="473742"/>
            <a:ext cx="1563152" cy="130758"/>
          </a:xfrm>
          <a:prstGeom prst="rect">
            <a:avLst/>
          </a:prstGeom>
          <a:noFill/>
          <a:ln>
            <a:noFill/>
          </a:ln>
        </p:spPr>
      </p:pic>
      <p:sp>
        <p:nvSpPr>
          <p:cNvPr id="74" name="Google Shape;74;g2c63fe25b1c_1_3807"/>
          <p:cNvSpPr txBox="1">
            <a:spLocks noGrp="1"/>
          </p:cNvSpPr>
          <p:nvPr>
            <p:ph type="sldNum" idx="12"/>
          </p:nvPr>
        </p:nvSpPr>
        <p:spPr>
          <a:xfrm>
            <a:off x="10770333" y="6232070"/>
            <a:ext cx="888900" cy="365100"/>
          </a:xfrm>
          <a:prstGeom prst="rect">
            <a:avLst/>
          </a:prstGeom>
          <a:noFill/>
          <a:ln>
            <a:noFill/>
          </a:ln>
        </p:spPr>
        <p:txBody>
          <a:bodyPr spcFirstLastPara="1" wrap="square" lIns="55425" tIns="27700" rIns="55425" bIns="27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2_End Slide">
  <p:cSld name="32_End Slide">
    <p:spTree>
      <p:nvGrpSpPr>
        <p:cNvPr id="1" name="Shape 75"/>
        <p:cNvGrpSpPr/>
        <p:nvPr/>
      </p:nvGrpSpPr>
      <p:grpSpPr>
        <a:xfrm>
          <a:off x="0" y="0"/>
          <a:ext cx="0" cy="0"/>
          <a:chOff x="0" y="0"/>
          <a:chExt cx="0" cy="0"/>
        </a:xfrm>
      </p:grpSpPr>
      <p:pic>
        <p:nvPicPr>
          <p:cNvPr id="76" name="Google Shape;76;g2cf786c305a_0_2892" descr="A screen shot of a computer&#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77" name="Google Shape;77;g2cf786c305a_0_2892"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78" name="Google Shape;78;g2cf786c305a_0_2892"/>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79" name="Google Shape;79;g2cf786c305a_0_2892"/>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80" name="Google Shape;80;g2cf786c305a_0_2892"/>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3_End Slide">
  <p:cSld name="43_End Slide">
    <p:spTree>
      <p:nvGrpSpPr>
        <p:cNvPr id="1" name="Shape 81"/>
        <p:cNvGrpSpPr/>
        <p:nvPr/>
      </p:nvGrpSpPr>
      <p:grpSpPr>
        <a:xfrm>
          <a:off x="0" y="0"/>
          <a:ext cx="0" cy="0"/>
          <a:chOff x="0" y="0"/>
          <a:chExt cx="0" cy="0"/>
        </a:xfrm>
      </p:grpSpPr>
      <p:pic>
        <p:nvPicPr>
          <p:cNvPr id="82" name="Google Shape;82;g2cf786c305a_0_1972" descr="A person using a computer&#10;&#10;Description automatically generated"/>
          <p:cNvPicPr preferRelativeResize="0"/>
          <p:nvPr/>
        </p:nvPicPr>
        <p:blipFill rotWithShape="1">
          <a:blip r:embed="rId2">
            <a:alphaModFix/>
          </a:blip>
          <a:srcRect/>
          <a:stretch/>
        </p:blipFill>
        <p:spPr>
          <a:xfrm>
            <a:off x="0" y="0"/>
            <a:ext cx="12190411" cy="6860154"/>
          </a:xfrm>
          <a:prstGeom prst="rect">
            <a:avLst/>
          </a:prstGeom>
          <a:noFill/>
          <a:ln>
            <a:noFill/>
          </a:ln>
        </p:spPr>
      </p:pic>
      <p:pic>
        <p:nvPicPr>
          <p:cNvPr id="83" name="Google Shape;83;g2cf786c305a_0_1972" descr="A black and white logo&#10;&#10;Description automatically generated with low confidence"/>
          <p:cNvPicPr preferRelativeResize="0"/>
          <p:nvPr/>
        </p:nvPicPr>
        <p:blipFill rotWithShape="1">
          <a:blip r:embed="rId3">
            <a:alphaModFix/>
          </a:blip>
          <a:srcRect/>
          <a:stretch/>
        </p:blipFill>
        <p:spPr>
          <a:xfrm>
            <a:off x="690881" y="807178"/>
            <a:ext cx="2130623" cy="469639"/>
          </a:xfrm>
          <a:prstGeom prst="rect">
            <a:avLst/>
          </a:prstGeom>
          <a:noFill/>
          <a:ln>
            <a:noFill/>
          </a:ln>
        </p:spPr>
      </p:pic>
      <p:sp>
        <p:nvSpPr>
          <p:cNvPr id="84" name="Google Shape;84;g2cf786c305a_0_1972"/>
          <p:cNvSpPr txBox="1">
            <a:spLocks noGrp="1"/>
          </p:cNvSpPr>
          <p:nvPr>
            <p:ph type="ctrTitle"/>
          </p:nvPr>
        </p:nvSpPr>
        <p:spPr>
          <a:xfrm>
            <a:off x="537258" y="4695999"/>
            <a:ext cx="5319300" cy="1354800"/>
          </a:xfrm>
          <a:prstGeom prst="rect">
            <a:avLst/>
          </a:prstGeom>
          <a:noFill/>
          <a:ln>
            <a:noFill/>
          </a:ln>
        </p:spPr>
        <p:txBody>
          <a:bodyPr spcFirstLastPara="1" wrap="square" lIns="54575" tIns="27700" rIns="55425" bIns="27700" anchor="t" anchorCtr="0">
            <a:noAutofit/>
          </a:bodyPr>
          <a:lstStyle>
            <a:lvl1pPr lvl="0" algn="l">
              <a:lnSpc>
                <a:spcPct val="85000"/>
              </a:lnSpc>
              <a:spcBef>
                <a:spcPts val="0"/>
              </a:spcBef>
              <a:spcAft>
                <a:spcPts val="0"/>
              </a:spcAft>
              <a:buClr>
                <a:schemeClr val="lt1"/>
              </a:buClr>
              <a:buSzPts val="3600"/>
              <a:buFont typeface="Calibri"/>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g2cf786c305a_0_1972" descr="Icon&#10;&#10;Description automatically generated"/>
          <p:cNvPicPr preferRelativeResize="0"/>
          <p:nvPr/>
        </p:nvPicPr>
        <p:blipFill rotWithShape="1">
          <a:blip r:embed="rId4">
            <a:alphaModFix/>
          </a:blip>
          <a:srcRect/>
          <a:stretch/>
        </p:blipFill>
        <p:spPr>
          <a:xfrm>
            <a:off x="690880" y="4094889"/>
            <a:ext cx="459640" cy="47148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5_End Slide">
  <p:cSld name="25_End Slide">
    <p:spTree>
      <p:nvGrpSpPr>
        <p:cNvPr id="1" name="Shape 86"/>
        <p:cNvGrpSpPr/>
        <p:nvPr/>
      </p:nvGrpSpPr>
      <p:grpSpPr>
        <a:xfrm>
          <a:off x="0" y="0"/>
          <a:ext cx="0" cy="0"/>
          <a:chOff x="0" y="0"/>
          <a:chExt cx="0" cy="0"/>
        </a:xfrm>
      </p:grpSpPr>
      <p:pic>
        <p:nvPicPr>
          <p:cNvPr id="87" name="Google Shape;87;g2cf786c305a_0_4387" descr="A screen shot of a computer&#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88" name="Google Shape;88;g2cf786c305a_0_4387"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89" name="Google Shape;89;g2cf786c305a_0_4387"/>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90" name="Google Shape;90;g2cf786c305a_0_4387"/>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91" name="Google Shape;91;g2cf786c305a_0_4387"/>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6_End Slide">
  <p:cSld name="36_End Slide">
    <p:spTree>
      <p:nvGrpSpPr>
        <p:cNvPr id="1" name="Shape 92"/>
        <p:cNvGrpSpPr/>
        <p:nvPr/>
      </p:nvGrpSpPr>
      <p:grpSpPr>
        <a:xfrm>
          <a:off x="0" y="0"/>
          <a:ext cx="0" cy="0"/>
          <a:chOff x="0" y="0"/>
          <a:chExt cx="0" cy="0"/>
        </a:xfrm>
      </p:grpSpPr>
      <p:pic>
        <p:nvPicPr>
          <p:cNvPr id="93" name="Google Shape;93;g2cf786c305a_0_2422" descr="A person looking at a computer screen&#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94" name="Google Shape;94;g2cf786c305a_0_2422" descr="A black and white logo&#10;&#10;Description automatically generated with low confidence"/>
          <p:cNvPicPr preferRelativeResize="0"/>
          <p:nvPr/>
        </p:nvPicPr>
        <p:blipFill rotWithShape="1">
          <a:blip r:embed="rId3">
            <a:alphaModFix/>
          </a:blip>
          <a:srcRect/>
          <a:stretch/>
        </p:blipFill>
        <p:spPr>
          <a:xfrm>
            <a:off x="690881" y="807178"/>
            <a:ext cx="2130623" cy="469639"/>
          </a:xfrm>
          <a:prstGeom prst="rect">
            <a:avLst/>
          </a:prstGeom>
          <a:noFill/>
          <a:ln>
            <a:noFill/>
          </a:ln>
        </p:spPr>
      </p:pic>
      <p:sp>
        <p:nvSpPr>
          <p:cNvPr id="95" name="Google Shape;95;g2cf786c305a_0_2422"/>
          <p:cNvSpPr txBox="1">
            <a:spLocks noGrp="1"/>
          </p:cNvSpPr>
          <p:nvPr>
            <p:ph type="ctrTitle"/>
          </p:nvPr>
        </p:nvSpPr>
        <p:spPr>
          <a:xfrm>
            <a:off x="537258" y="4695999"/>
            <a:ext cx="5319300" cy="1354800"/>
          </a:xfrm>
          <a:prstGeom prst="rect">
            <a:avLst/>
          </a:prstGeom>
          <a:noFill/>
          <a:ln>
            <a:noFill/>
          </a:ln>
        </p:spPr>
        <p:txBody>
          <a:bodyPr spcFirstLastPara="1" wrap="square" lIns="54575" tIns="27700" rIns="55425" bIns="27700" anchor="t" anchorCtr="0">
            <a:noAutofit/>
          </a:bodyPr>
          <a:lstStyle>
            <a:lvl1pPr lvl="0" algn="l">
              <a:lnSpc>
                <a:spcPct val="85000"/>
              </a:lnSpc>
              <a:spcBef>
                <a:spcPts val="0"/>
              </a:spcBef>
              <a:spcAft>
                <a:spcPts val="0"/>
              </a:spcAft>
              <a:buClr>
                <a:schemeClr val="lt1"/>
              </a:buClr>
              <a:buSzPts val="3600"/>
              <a:buFont typeface="Calibri"/>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g2cf786c305a_0_2422" descr="Icon&#10;&#10;Description automatically generated"/>
          <p:cNvPicPr preferRelativeResize="0"/>
          <p:nvPr/>
        </p:nvPicPr>
        <p:blipFill rotWithShape="1">
          <a:blip r:embed="rId4">
            <a:alphaModFix/>
          </a:blip>
          <a:srcRect/>
          <a:stretch/>
        </p:blipFill>
        <p:spPr>
          <a:xfrm>
            <a:off x="690880" y="4094889"/>
            <a:ext cx="459640" cy="47148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1_End Slide">
  <p:cSld name="41_End Slide">
    <p:spTree>
      <p:nvGrpSpPr>
        <p:cNvPr id="1" name="Shape 97"/>
        <p:cNvGrpSpPr/>
        <p:nvPr/>
      </p:nvGrpSpPr>
      <p:grpSpPr>
        <a:xfrm>
          <a:off x="0" y="0"/>
          <a:ext cx="0" cy="0"/>
          <a:chOff x="0" y="0"/>
          <a:chExt cx="0" cy="0"/>
        </a:xfrm>
      </p:grpSpPr>
      <p:pic>
        <p:nvPicPr>
          <p:cNvPr id="98" name="Google Shape;98;g2cf786c305a_0_1520" descr="A group of people working on laptops&#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99" name="Google Shape;99;g2cf786c305a_0_1520"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100" name="Google Shape;100;g2cf786c305a_0_1520"/>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101" name="Google Shape;101;g2cf786c305a_0_1520"/>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102" name="Google Shape;102;g2cf786c305a_0_1520"/>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03"/>
        <p:cNvGrpSpPr/>
        <p:nvPr/>
      </p:nvGrpSpPr>
      <p:grpSpPr>
        <a:xfrm>
          <a:off x="0" y="0"/>
          <a:ext cx="0" cy="0"/>
          <a:chOff x="0" y="0"/>
          <a:chExt cx="0" cy="0"/>
        </a:xfrm>
      </p:grpSpPr>
      <p:pic>
        <p:nvPicPr>
          <p:cNvPr id="104" name="Google Shape;104;p18"/>
          <p:cNvPicPr preferRelativeResize="0"/>
          <p:nvPr/>
        </p:nvPicPr>
        <p:blipFill rotWithShape="1">
          <a:blip r:embed="rId2">
            <a:alphaModFix/>
          </a:blip>
          <a:srcRect t="1460"/>
          <a:stretch/>
        </p:blipFill>
        <p:spPr>
          <a:xfrm>
            <a:off x="0" y="0"/>
            <a:ext cx="12191999" cy="6860143"/>
          </a:xfrm>
          <a:prstGeom prst="rect">
            <a:avLst/>
          </a:prstGeom>
          <a:noFill/>
          <a:ln>
            <a:noFill/>
          </a:ln>
        </p:spPr>
      </p:pic>
      <p:sp>
        <p:nvSpPr>
          <p:cNvPr id="105" name="Google Shape;105;p18"/>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6" name="Google Shape;106;p18"/>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107" name="Google Shape;107;p18"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108" name="Google Shape;108;p18"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109" name="Google Shape;109;p18"/>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8"/>
          <p:cNvSpPr>
            <a:spLocks noGrp="1"/>
          </p:cNvSpPr>
          <p:nvPr>
            <p:ph type="pic" idx="2"/>
          </p:nvPr>
        </p:nvSpPr>
        <p:spPr>
          <a:xfrm>
            <a:off x="7182678" y="0"/>
            <a:ext cx="5009321" cy="5963478"/>
          </a:xfrm>
          <a:prstGeom prst="rect">
            <a:avLst/>
          </a:prstGeom>
          <a:solidFill>
            <a:srgbClr val="F2F2F2"/>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Content Slide">
  <p:cSld name="16_Content Slide">
    <p:spTree>
      <p:nvGrpSpPr>
        <p:cNvPr id="1" name="Shape 111"/>
        <p:cNvGrpSpPr/>
        <p:nvPr/>
      </p:nvGrpSpPr>
      <p:grpSpPr>
        <a:xfrm>
          <a:off x="0" y="0"/>
          <a:ext cx="0" cy="0"/>
          <a:chOff x="0" y="0"/>
          <a:chExt cx="0" cy="0"/>
        </a:xfrm>
      </p:grpSpPr>
      <p:pic>
        <p:nvPicPr>
          <p:cNvPr id="112" name="Google Shape;112;p26" descr="A picture containing chart&#10;&#10;Description automatically generated"/>
          <p:cNvPicPr preferRelativeResize="0"/>
          <p:nvPr/>
        </p:nvPicPr>
        <p:blipFill rotWithShape="1">
          <a:blip r:embed="rId2">
            <a:alphaModFix/>
          </a:blip>
          <a:srcRect/>
          <a:stretch/>
        </p:blipFill>
        <p:spPr>
          <a:xfrm>
            <a:off x="3809" y="0"/>
            <a:ext cx="12205385" cy="6869822"/>
          </a:xfrm>
          <a:prstGeom prst="rect">
            <a:avLst/>
          </a:prstGeom>
          <a:noFill/>
          <a:ln>
            <a:noFill/>
          </a:ln>
        </p:spPr>
      </p:pic>
      <p:sp>
        <p:nvSpPr>
          <p:cNvPr id="113" name="Google Shape;113;p26"/>
          <p:cNvSpPr txBox="1">
            <a:spLocks noGrp="1"/>
          </p:cNvSpPr>
          <p:nvPr>
            <p:ph type="ctrTitle"/>
          </p:nvPr>
        </p:nvSpPr>
        <p:spPr>
          <a:xfrm>
            <a:off x="980829" y="361714"/>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p26"/>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15" name="Google Shape;115;p26" descr="Icon&#10;&#10;Description automatically generated"/>
          <p:cNvPicPr preferRelativeResize="0"/>
          <p:nvPr/>
        </p:nvPicPr>
        <p:blipFill rotWithShape="1">
          <a:blip r:embed="rId4">
            <a:alphaModFix/>
          </a:blip>
          <a:srcRect/>
          <a:stretch/>
        </p:blipFill>
        <p:spPr>
          <a:xfrm>
            <a:off x="690880" y="449298"/>
            <a:ext cx="289948" cy="297382"/>
          </a:xfrm>
          <a:prstGeom prst="rect">
            <a:avLst/>
          </a:prstGeom>
          <a:noFill/>
          <a:ln>
            <a:noFill/>
          </a:ln>
        </p:spPr>
      </p:pic>
      <p:sp>
        <p:nvSpPr>
          <p:cNvPr id="116" name="Google Shape;116;p26"/>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26"/>
          <p:cNvSpPr txBox="1">
            <a:spLocks noGrp="1"/>
          </p:cNvSpPr>
          <p:nvPr>
            <p:ph type="body" idx="1"/>
          </p:nvPr>
        </p:nvSpPr>
        <p:spPr>
          <a:xfrm>
            <a:off x="594409" y="1394154"/>
            <a:ext cx="11112954" cy="4258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0_End Slide">
  <p:cSld name="30_End Slide">
    <p:spTree>
      <p:nvGrpSpPr>
        <p:cNvPr id="1" name="Shape 118"/>
        <p:cNvGrpSpPr/>
        <p:nvPr/>
      </p:nvGrpSpPr>
      <p:grpSpPr>
        <a:xfrm>
          <a:off x="0" y="0"/>
          <a:ext cx="0" cy="0"/>
          <a:chOff x="0" y="0"/>
          <a:chExt cx="0" cy="0"/>
        </a:xfrm>
      </p:grpSpPr>
      <p:pic>
        <p:nvPicPr>
          <p:cNvPr id="119" name="Google Shape;119;p27" descr="A person looking at a paper&#10;&#10;Description automatically generated"/>
          <p:cNvPicPr preferRelativeResize="0"/>
          <p:nvPr/>
        </p:nvPicPr>
        <p:blipFill rotWithShape="1">
          <a:blip r:embed="rId2">
            <a:alphaModFix/>
          </a:blip>
          <a:srcRect/>
          <a:stretch/>
        </p:blipFill>
        <p:spPr>
          <a:xfrm>
            <a:off x="3810" y="0"/>
            <a:ext cx="12188190" cy="6860144"/>
          </a:xfrm>
          <a:prstGeom prst="rect">
            <a:avLst/>
          </a:prstGeom>
          <a:noFill/>
          <a:ln>
            <a:noFill/>
          </a:ln>
        </p:spPr>
      </p:pic>
      <p:pic>
        <p:nvPicPr>
          <p:cNvPr id="120" name="Google Shape;120;p27" descr="A black and white logo&#10;&#10;Description automatically generated with low confidence"/>
          <p:cNvPicPr preferRelativeResize="0"/>
          <p:nvPr/>
        </p:nvPicPr>
        <p:blipFill rotWithShape="1">
          <a:blip r:embed="rId3">
            <a:alphaModFix/>
          </a:blip>
          <a:srcRect/>
          <a:stretch/>
        </p:blipFill>
        <p:spPr>
          <a:xfrm>
            <a:off x="690881" y="807177"/>
            <a:ext cx="2130901" cy="469639"/>
          </a:xfrm>
          <a:prstGeom prst="rect">
            <a:avLst/>
          </a:prstGeom>
          <a:noFill/>
          <a:ln>
            <a:noFill/>
          </a:ln>
        </p:spPr>
      </p:pic>
      <p:sp>
        <p:nvSpPr>
          <p:cNvPr id="121" name="Google Shape;121;p27"/>
          <p:cNvSpPr txBox="1">
            <a:spLocks noGrp="1"/>
          </p:cNvSpPr>
          <p:nvPr>
            <p:ph type="ctrTitle"/>
          </p:nvPr>
        </p:nvSpPr>
        <p:spPr>
          <a:xfrm>
            <a:off x="537257" y="4695994"/>
            <a:ext cx="5319257"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5937"/>
              <a:buFont typeface="Calibri"/>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2" name="Google Shape;122;p27" descr="Icon&#10;&#10;Description automatically generated"/>
          <p:cNvPicPr preferRelativeResize="0"/>
          <p:nvPr/>
        </p:nvPicPr>
        <p:blipFill rotWithShape="1">
          <a:blip r:embed="rId4">
            <a:alphaModFix/>
          </a:blip>
          <a:srcRect/>
          <a:stretch/>
        </p:blipFill>
        <p:spPr>
          <a:xfrm>
            <a:off x="690880" y="4094884"/>
            <a:ext cx="459700" cy="47148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Content Slide">
  <p:cSld name="17_Content Slide">
    <p:spTree>
      <p:nvGrpSpPr>
        <p:cNvPr id="1" name="Shape 123"/>
        <p:cNvGrpSpPr/>
        <p:nvPr/>
      </p:nvGrpSpPr>
      <p:grpSpPr>
        <a:xfrm>
          <a:off x="0" y="0"/>
          <a:ext cx="0" cy="0"/>
          <a:chOff x="0" y="0"/>
          <a:chExt cx="0" cy="0"/>
        </a:xfrm>
      </p:grpSpPr>
      <p:pic>
        <p:nvPicPr>
          <p:cNvPr id="124" name="Google Shape;124;p28" descr="Shape, arrow&#10;&#10;Description automatically generated"/>
          <p:cNvPicPr preferRelativeResize="0"/>
          <p:nvPr/>
        </p:nvPicPr>
        <p:blipFill rotWithShape="1">
          <a:blip r:embed="rId2">
            <a:alphaModFix/>
          </a:blip>
          <a:srcRect/>
          <a:stretch/>
        </p:blipFill>
        <p:spPr>
          <a:xfrm>
            <a:off x="-11288" y="16931"/>
            <a:ext cx="12203287" cy="6856501"/>
          </a:xfrm>
          <a:prstGeom prst="rect">
            <a:avLst/>
          </a:prstGeom>
          <a:noFill/>
          <a:ln>
            <a:noFill/>
          </a:ln>
        </p:spPr>
      </p:pic>
      <p:sp>
        <p:nvSpPr>
          <p:cNvPr id="125" name="Google Shape;125;p28"/>
          <p:cNvSpPr txBox="1">
            <a:spLocks noGrp="1"/>
          </p:cNvSpPr>
          <p:nvPr>
            <p:ph type="ctrTitle"/>
          </p:nvPr>
        </p:nvSpPr>
        <p:spPr>
          <a:xfrm>
            <a:off x="980829" y="527970"/>
            <a:ext cx="6901344"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6" name="Google Shape;126;p28"/>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27" name="Google Shape;127;p28"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sp>
        <p:nvSpPr>
          <p:cNvPr id="128" name="Google Shape;128;p28"/>
          <p:cNvSpPr txBox="1">
            <a:spLocks noGrp="1"/>
          </p:cNvSpPr>
          <p:nvPr>
            <p:ph type="body" idx="1"/>
          </p:nvPr>
        </p:nvSpPr>
        <p:spPr>
          <a:xfrm>
            <a:off x="594409"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8"/>
          <p:cNvSpPr txBox="1">
            <a:spLocks noGrp="1"/>
          </p:cNvSpPr>
          <p:nvPr>
            <p:ph type="body" idx="2"/>
          </p:nvPr>
        </p:nvSpPr>
        <p:spPr>
          <a:xfrm>
            <a:off x="4309827"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8"/>
          <p:cNvSpPr txBox="1">
            <a:spLocks noGrp="1"/>
          </p:cNvSpPr>
          <p:nvPr>
            <p:ph type="body" idx="3"/>
          </p:nvPr>
        </p:nvSpPr>
        <p:spPr>
          <a:xfrm>
            <a:off x="594409" y="1414935"/>
            <a:ext cx="7287763" cy="6109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8"/>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32" name="Google Shape;132;p28"/>
          <p:cNvSpPr>
            <a:spLocks noGrp="1"/>
          </p:cNvSpPr>
          <p:nvPr>
            <p:ph type="pic" idx="4"/>
          </p:nvPr>
        </p:nvSpPr>
        <p:spPr>
          <a:xfrm>
            <a:off x="8271044" y="1071617"/>
            <a:ext cx="3920955" cy="4903550"/>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9_End Slide">
  <p:cSld name="29_End Slide">
    <p:spTree>
      <p:nvGrpSpPr>
        <p:cNvPr id="1" name="Shape 18"/>
        <p:cNvGrpSpPr/>
        <p:nvPr/>
      </p:nvGrpSpPr>
      <p:grpSpPr>
        <a:xfrm>
          <a:off x="0" y="0"/>
          <a:ext cx="0" cy="0"/>
          <a:chOff x="0" y="0"/>
          <a:chExt cx="0" cy="0"/>
        </a:xfrm>
      </p:grpSpPr>
      <p:pic>
        <p:nvPicPr>
          <p:cNvPr id="19" name="Google Shape;19;g2c63fe25b1c_0_705" descr="A black and white square&#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20" name="Google Shape;20;g2c63fe25b1c_0_705"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21" name="Google Shape;21;g2c63fe25b1c_0_705"/>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22" name="Google Shape;22;g2c63fe25b1c_0_705"/>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23" name="Google Shape;23;g2c63fe25b1c_0_705"/>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7_End Slide">
  <p:cSld name="37_End Slide">
    <p:spTree>
      <p:nvGrpSpPr>
        <p:cNvPr id="1" name="Shape 133"/>
        <p:cNvGrpSpPr/>
        <p:nvPr/>
      </p:nvGrpSpPr>
      <p:grpSpPr>
        <a:xfrm>
          <a:off x="0" y="0"/>
          <a:ext cx="0" cy="0"/>
          <a:chOff x="0" y="0"/>
          <a:chExt cx="0" cy="0"/>
        </a:xfrm>
      </p:grpSpPr>
      <p:pic>
        <p:nvPicPr>
          <p:cNvPr id="134" name="Google Shape;134;p30" descr="A person looking at a computer screen&#10;&#10;Description automatically generated"/>
          <p:cNvPicPr preferRelativeResize="0"/>
          <p:nvPr/>
        </p:nvPicPr>
        <p:blipFill rotWithShape="1">
          <a:blip r:embed="rId2">
            <a:alphaModFix/>
          </a:blip>
          <a:srcRect/>
          <a:stretch/>
        </p:blipFill>
        <p:spPr>
          <a:xfrm>
            <a:off x="3810" y="0"/>
            <a:ext cx="12188190" cy="6860144"/>
          </a:xfrm>
          <a:prstGeom prst="rect">
            <a:avLst/>
          </a:prstGeom>
          <a:noFill/>
          <a:ln>
            <a:noFill/>
          </a:ln>
        </p:spPr>
      </p:pic>
      <p:pic>
        <p:nvPicPr>
          <p:cNvPr id="135" name="Google Shape;135;p30" descr="A black and white logo&#10;&#10;Description automatically generated with low confidence"/>
          <p:cNvPicPr preferRelativeResize="0"/>
          <p:nvPr/>
        </p:nvPicPr>
        <p:blipFill rotWithShape="1">
          <a:blip r:embed="rId3">
            <a:alphaModFix/>
          </a:blip>
          <a:srcRect/>
          <a:stretch/>
        </p:blipFill>
        <p:spPr>
          <a:xfrm>
            <a:off x="690881" y="807177"/>
            <a:ext cx="2130901" cy="469639"/>
          </a:xfrm>
          <a:prstGeom prst="rect">
            <a:avLst/>
          </a:prstGeom>
          <a:noFill/>
          <a:ln>
            <a:noFill/>
          </a:ln>
        </p:spPr>
      </p:pic>
      <p:sp>
        <p:nvSpPr>
          <p:cNvPr id="136" name="Google Shape;136;p30"/>
          <p:cNvSpPr txBox="1">
            <a:spLocks noGrp="1"/>
          </p:cNvSpPr>
          <p:nvPr>
            <p:ph type="ctrTitle"/>
          </p:nvPr>
        </p:nvSpPr>
        <p:spPr>
          <a:xfrm>
            <a:off x="537257" y="4695994"/>
            <a:ext cx="5319257"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5937"/>
              <a:buFont typeface="Calibri"/>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 name="Google Shape;137;p30" descr="Icon&#10;&#10;Description automatically generated"/>
          <p:cNvPicPr preferRelativeResize="0"/>
          <p:nvPr/>
        </p:nvPicPr>
        <p:blipFill rotWithShape="1">
          <a:blip r:embed="rId4">
            <a:alphaModFix/>
          </a:blip>
          <a:srcRect/>
          <a:stretch/>
        </p:blipFill>
        <p:spPr>
          <a:xfrm>
            <a:off x="690880" y="4094884"/>
            <a:ext cx="459700" cy="4714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7_Sub Title Slide">
  <p:cSld name="07_Sub Title Slide">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0" y="0"/>
            <a:ext cx="12210573" cy="6860143"/>
          </a:xfrm>
          <a:prstGeom prst="rect">
            <a:avLst/>
          </a:prstGeom>
          <a:noFill/>
          <a:ln>
            <a:noFill/>
          </a:ln>
        </p:spPr>
      </p:pic>
      <p:sp>
        <p:nvSpPr>
          <p:cNvPr id="140" name="Google Shape;140;p31"/>
          <p:cNvSpPr txBox="1">
            <a:spLocks noGrp="1"/>
          </p:cNvSpPr>
          <p:nvPr>
            <p:ph type="ctrTitle"/>
          </p:nvPr>
        </p:nvSpPr>
        <p:spPr>
          <a:xfrm>
            <a:off x="594409" y="1953146"/>
            <a:ext cx="4977715" cy="1118667"/>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 name="Google Shape;141;p31"/>
          <p:cNvPicPr preferRelativeResize="0"/>
          <p:nvPr/>
        </p:nvPicPr>
        <p:blipFill rotWithShape="1">
          <a:blip r:embed="rId3">
            <a:alphaModFix/>
          </a:blip>
          <a:srcRect/>
          <a:stretch/>
        </p:blipFill>
        <p:spPr>
          <a:xfrm>
            <a:off x="690880" y="807176"/>
            <a:ext cx="2130901" cy="175038"/>
          </a:xfrm>
          <a:prstGeom prst="rect">
            <a:avLst/>
          </a:prstGeom>
          <a:noFill/>
          <a:ln>
            <a:noFill/>
          </a:ln>
        </p:spPr>
      </p:pic>
      <p:pic>
        <p:nvPicPr>
          <p:cNvPr id="142" name="Google Shape;142;p31" descr="Icon&#10;&#10;Description automatically generated"/>
          <p:cNvPicPr preferRelativeResize="0"/>
          <p:nvPr/>
        </p:nvPicPr>
        <p:blipFill rotWithShape="1">
          <a:blip r:embed="rId4">
            <a:alphaModFix/>
          </a:blip>
          <a:srcRect/>
          <a:stretch/>
        </p:blipFill>
        <p:spPr>
          <a:xfrm>
            <a:off x="690880" y="3993150"/>
            <a:ext cx="334554" cy="343132"/>
          </a:xfrm>
          <a:prstGeom prst="rect">
            <a:avLst/>
          </a:prstGeom>
          <a:noFill/>
          <a:ln>
            <a:noFill/>
          </a:ln>
        </p:spPr>
      </p:pic>
      <p:sp>
        <p:nvSpPr>
          <p:cNvPr id="143" name="Google Shape;143;p31"/>
          <p:cNvSpPr txBox="1">
            <a:spLocks noGrp="1"/>
          </p:cNvSpPr>
          <p:nvPr>
            <p:ph type="body" idx="1"/>
          </p:nvPr>
        </p:nvSpPr>
        <p:spPr>
          <a:xfrm>
            <a:off x="594409" y="4414457"/>
            <a:ext cx="4977715" cy="12977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31"/>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Content Slide">
  <p:cSld name="13_Content Slide">
    <p:spTree>
      <p:nvGrpSpPr>
        <p:cNvPr id="1" name="Shape 145"/>
        <p:cNvGrpSpPr/>
        <p:nvPr/>
      </p:nvGrpSpPr>
      <p:grpSpPr>
        <a:xfrm>
          <a:off x="0" y="0"/>
          <a:ext cx="0" cy="0"/>
          <a:chOff x="0" y="0"/>
          <a:chExt cx="0" cy="0"/>
        </a:xfrm>
      </p:grpSpPr>
      <p:pic>
        <p:nvPicPr>
          <p:cNvPr id="146" name="Google Shape;146;p32"/>
          <p:cNvPicPr preferRelativeResize="0"/>
          <p:nvPr/>
        </p:nvPicPr>
        <p:blipFill rotWithShape="1">
          <a:blip r:embed="rId2">
            <a:alphaModFix/>
          </a:blip>
          <a:srcRect/>
          <a:stretch/>
        </p:blipFill>
        <p:spPr>
          <a:xfrm>
            <a:off x="-18766" y="0"/>
            <a:ext cx="12210766" cy="6869822"/>
          </a:xfrm>
          <a:prstGeom prst="rect">
            <a:avLst/>
          </a:prstGeom>
          <a:noFill/>
          <a:ln>
            <a:noFill/>
          </a:ln>
        </p:spPr>
      </p:pic>
      <p:sp>
        <p:nvSpPr>
          <p:cNvPr id="147" name="Google Shape;147;p32"/>
          <p:cNvSpPr txBox="1">
            <a:spLocks noGrp="1"/>
          </p:cNvSpPr>
          <p:nvPr>
            <p:ph type="ctrTitle"/>
          </p:nvPr>
        </p:nvSpPr>
        <p:spPr>
          <a:xfrm>
            <a:off x="980829" y="361714"/>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8" name="Google Shape;148;p32"/>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49" name="Google Shape;149;p32" descr="Icon&#10;&#10;Description automatically generated"/>
          <p:cNvPicPr preferRelativeResize="0"/>
          <p:nvPr/>
        </p:nvPicPr>
        <p:blipFill rotWithShape="1">
          <a:blip r:embed="rId4">
            <a:alphaModFix/>
          </a:blip>
          <a:srcRect/>
          <a:stretch/>
        </p:blipFill>
        <p:spPr>
          <a:xfrm>
            <a:off x="690880" y="449298"/>
            <a:ext cx="289948" cy="297382"/>
          </a:xfrm>
          <a:prstGeom prst="rect">
            <a:avLst/>
          </a:prstGeom>
          <a:noFill/>
          <a:ln>
            <a:noFill/>
          </a:ln>
        </p:spPr>
      </p:pic>
      <p:sp>
        <p:nvSpPr>
          <p:cNvPr id="150" name="Google Shape;150;p32"/>
          <p:cNvSpPr txBox="1">
            <a:spLocks noGrp="1"/>
          </p:cNvSpPr>
          <p:nvPr>
            <p:ph type="body" idx="1"/>
          </p:nvPr>
        </p:nvSpPr>
        <p:spPr>
          <a:xfrm>
            <a:off x="594409" y="2493818"/>
            <a:ext cx="2709900" cy="3158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2"/>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32"/>
          <p:cNvSpPr txBox="1">
            <a:spLocks noGrp="1"/>
          </p:cNvSpPr>
          <p:nvPr>
            <p:ph type="body" idx="2"/>
          </p:nvPr>
        </p:nvSpPr>
        <p:spPr>
          <a:xfrm>
            <a:off x="3395427" y="2493818"/>
            <a:ext cx="2709900" cy="3158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32"/>
          <p:cNvSpPr txBox="1">
            <a:spLocks noGrp="1"/>
          </p:cNvSpPr>
          <p:nvPr>
            <p:ph type="body" idx="3"/>
          </p:nvPr>
        </p:nvSpPr>
        <p:spPr>
          <a:xfrm>
            <a:off x="594410" y="1394153"/>
            <a:ext cx="5510918" cy="9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2"/>
          <p:cNvSpPr txBox="1">
            <a:spLocks noGrp="1"/>
          </p:cNvSpPr>
          <p:nvPr>
            <p:ph type="body" idx="4"/>
          </p:nvPr>
        </p:nvSpPr>
        <p:spPr>
          <a:xfrm>
            <a:off x="6196445" y="1394153"/>
            <a:ext cx="2709900" cy="4258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2"/>
          <p:cNvSpPr txBox="1">
            <a:spLocks noGrp="1"/>
          </p:cNvSpPr>
          <p:nvPr>
            <p:ph type="body" idx="5"/>
          </p:nvPr>
        </p:nvSpPr>
        <p:spPr>
          <a:xfrm>
            <a:off x="8997463" y="1394153"/>
            <a:ext cx="2709900" cy="4258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8_End Slide">
  <p:cSld name="18_End Slide">
    <p:spTree>
      <p:nvGrpSpPr>
        <p:cNvPr id="1" name="Shape 156"/>
        <p:cNvGrpSpPr/>
        <p:nvPr/>
      </p:nvGrpSpPr>
      <p:grpSpPr>
        <a:xfrm>
          <a:off x="0" y="0"/>
          <a:ext cx="0" cy="0"/>
          <a:chOff x="0" y="0"/>
          <a:chExt cx="0" cy="0"/>
        </a:xfrm>
      </p:grpSpPr>
      <p:pic>
        <p:nvPicPr>
          <p:cNvPr id="157" name="Google Shape;157;p33"/>
          <p:cNvPicPr preferRelativeResize="0"/>
          <p:nvPr/>
        </p:nvPicPr>
        <p:blipFill rotWithShape="1">
          <a:blip r:embed="rId2">
            <a:alphaModFix/>
          </a:blip>
          <a:srcRect/>
          <a:stretch/>
        </p:blipFill>
        <p:spPr>
          <a:xfrm>
            <a:off x="0" y="0"/>
            <a:ext cx="12207823" cy="6860143"/>
          </a:xfrm>
          <a:prstGeom prst="rect">
            <a:avLst/>
          </a:prstGeom>
          <a:noFill/>
          <a:ln>
            <a:noFill/>
          </a:ln>
        </p:spPr>
      </p:pic>
      <p:pic>
        <p:nvPicPr>
          <p:cNvPr id="158" name="Google Shape;158;p33"/>
          <p:cNvPicPr preferRelativeResize="0"/>
          <p:nvPr/>
        </p:nvPicPr>
        <p:blipFill rotWithShape="1">
          <a:blip r:embed="rId3">
            <a:alphaModFix/>
          </a:blip>
          <a:srcRect/>
          <a:stretch/>
        </p:blipFill>
        <p:spPr>
          <a:xfrm>
            <a:off x="690880" y="807176"/>
            <a:ext cx="2130901" cy="17503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Content Slide">
  <p:cSld name="14_Content Slide">
    <p:spTree>
      <p:nvGrpSpPr>
        <p:cNvPr id="1" name="Shape 159"/>
        <p:cNvGrpSpPr/>
        <p:nvPr/>
      </p:nvGrpSpPr>
      <p:grpSpPr>
        <a:xfrm>
          <a:off x="0" y="0"/>
          <a:ext cx="0" cy="0"/>
          <a:chOff x="0" y="0"/>
          <a:chExt cx="0" cy="0"/>
        </a:xfrm>
      </p:grpSpPr>
      <p:pic>
        <p:nvPicPr>
          <p:cNvPr id="160" name="Google Shape;160;p34" descr="A picture containing chart&#10;&#10;Description automatically generated"/>
          <p:cNvPicPr preferRelativeResize="0"/>
          <p:nvPr/>
        </p:nvPicPr>
        <p:blipFill rotWithShape="1">
          <a:blip r:embed="rId2">
            <a:alphaModFix/>
          </a:blip>
          <a:srcRect/>
          <a:stretch/>
        </p:blipFill>
        <p:spPr>
          <a:xfrm>
            <a:off x="-50799" y="0"/>
            <a:ext cx="12259994" cy="6869822"/>
          </a:xfrm>
          <a:prstGeom prst="rect">
            <a:avLst/>
          </a:prstGeom>
          <a:noFill/>
          <a:ln>
            <a:noFill/>
          </a:ln>
        </p:spPr>
      </p:pic>
      <p:sp>
        <p:nvSpPr>
          <p:cNvPr id="161" name="Google Shape;161;p34"/>
          <p:cNvSpPr txBox="1">
            <a:spLocks noGrp="1"/>
          </p:cNvSpPr>
          <p:nvPr>
            <p:ph type="ctrTitle"/>
          </p:nvPr>
        </p:nvSpPr>
        <p:spPr>
          <a:xfrm>
            <a:off x="980829" y="361714"/>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2" name="Google Shape;162;p34"/>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63" name="Google Shape;163;p34" descr="Icon&#10;&#10;Description automatically generated"/>
          <p:cNvPicPr preferRelativeResize="0"/>
          <p:nvPr/>
        </p:nvPicPr>
        <p:blipFill rotWithShape="1">
          <a:blip r:embed="rId4">
            <a:alphaModFix/>
          </a:blip>
          <a:srcRect/>
          <a:stretch/>
        </p:blipFill>
        <p:spPr>
          <a:xfrm>
            <a:off x="690880" y="449298"/>
            <a:ext cx="289948" cy="297382"/>
          </a:xfrm>
          <a:prstGeom prst="rect">
            <a:avLst/>
          </a:prstGeom>
          <a:noFill/>
          <a:ln>
            <a:noFill/>
          </a:ln>
        </p:spPr>
      </p:pic>
      <p:sp>
        <p:nvSpPr>
          <p:cNvPr id="164" name="Google Shape;164;p34"/>
          <p:cNvSpPr txBox="1">
            <a:spLocks noGrp="1"/>
          </p:cNvSpPr>
          <p:nvPr>
            <p:ph type="body" idx="1"/>
          </p:nvPr>
        </p:nvSpPr>
        <p:spPr>
          <a:xfrm>
            <a:off x="594409" y="2493818"/>
            <a:ext cx="2709900" cy="3158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4"/>
          <p:cNvSpPr txBox="1">
            <a:spLocks noGrp="1"/>
          </p:cNvSpPr>
          <p:nvPr>
            <p:ph type="body" idx="2"/>
          </p:nvPr>
        </p:nvSpPr>
        <p:spPr>
          <a:xfrm>
            <a:off x="3395427" y="2493818"/>
            <a:ext cx="2709900" cy="3158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4"/>
          <p:cNvSpPr txBox="1">
            <a:spLocks noGrp="1"/>
          </p:cNvSpPr>
          <p:nvPr>
            <p:ph type="body" idx="3"/>
          </p:nvPr>
        </p:nvSpPr>
        <p:spPr>
          <a:xfrm>
            <a:off x="594410" y="1394153"/>
            <a:ext cx="5510918" cy="9942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4"/>
          <p:cNvSpPr txBox="1">
            <a:spLocks noGrp="1"/>
          </p:cNvSpPr>
          <p:nvPr>
            <p:ph type="body" idx="4"/>
          </p:nvPr>
        </p:nvSpPr>
        <p:spPr>
          <a:xfrm>
            <a:off x="6196445" y="1394153"/>
            <a:ext cx="2709900" cy="4258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4"/>
          <p:cNvSpPr txBox="1">
            <a:spLocks noGrp="1"/>
          </p:cNvSpPr>
          <p:nvPr>
            <p:ph type="body" idx="5"/>
          </p:nvPr>
        </p:nvSpPr>
        <p:spPr>
          <a:xfrm>
            <a:off x="8997463" y="1394153"/>
            <a:ext cx="2709900" cy="42585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34"/>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ub Title Slide">
  <p:cSld name="8_Sub Title Slide">
    <p:spTree>
      <p:nvGrpSpPr>
        <p:cNvPr id="1" name="Shape 170"/>
        <p:cNvGrpSpPr/>
        <p:nvPr/>
      </p:nvGrpSpPr>
      <p:grpSpPr>
        <a:xfrm>
          <a:off x="0" y="0"/>
          <a:ext cx="0" cy="0"/>
          <a:chOff x="0" y="0"/>
          <a:chExt cx="0" cy="0"/>
        </a:xfrm>
      </p:grpSpPr>
      <p:pic>
        <p:nvPicPr>
          <p:cNvPr id="171" name="Google Shape;171;p35" descr="Shape&#10;&#10;Description automatically generated with low confidence"/>
          <p:cNvPicPr preferRelativeResize="0"/>
          <p:nvPr/>
        </p:nvPicPr>
        <p:blipFill rotWithShape="1">
          <a:blip r:embed="rId2">
            <a:alphaModFix/>
          </a:blip>
          <a:srcRect/>
          <a:stretch/>
        </p:blipFill>
        <p:spPr>
          <a:xfrm>
            <a:off x="0" y="3276018"/>
            <a:ext cx="12192000" cy="3581981"/>
          </a:xfrm>
          <a:prstGeom prst="rect">
            <a:avLst/>
          </a:prstGeom>
          <a:noFill/>
          <a:ln>
            <a:noFill/>
          </a:ln>
        </p:spPr>
      </p:pic>
      <p:sp>
        <p:nvSpPr>
          <p:cNvPr id="172" name="Google Shape;172;p35"/>
          <p:cNvSpPr txBox="1">
            <a:spLocks noGrp="1"/>
          </p:cNvSpPr>
          <p:nvPr>
            <p:ph type="ctrTitle"/>
          </p:nvPr>
        </p:nvSpPr>
        <p:spPr>
          <a:xfrm>
            <a:off x="594409" y="1953146"/>
            <a:ext cx="4977715" cy="1118667"/>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 name="Google Shape;173;p35"/>
          <p:cNvPicPr preferRelativeResize="0"/>
          <p:nvPr/>
        </p:nvPicPr>
        <p:blipFill rotWithShape="1">
          <a:blip r:embed="rId3">
            <a:alphaModFix/>
          </a:blip>
          <a:srcRect/>
          <a:stretch/>
        </p:blipFill>
        <p:spPr>
          <a:xfrm>
            <a:off x="690880" y="807176"/>
            <a:ext cx="2130901" cy="175038"/>
          </a:xfrm>
          <a:prstGeom prst="rect">
            <a:avLst/>
          </a:prstGeom>
          <a:noFill/>
          <a:ln>
            <a:noFill/>
          </a:ln>
        </p:spPr>
      </p:pic>
      <p:pic>
        <p:nvPicPr>
          <p:cNvPr id="174" name="Google Shape;174;p35" descr="Icon&#10;&#10;Description automatically generated"/>
          <p:cNvPicPr preferRelativeResize="0"/>
          <p:nvPr/>
        </p:nvPicPr>
        <p:blipFill rotWithShape="1">
          <a:blip r:embed="rId4">
            <a:alphaModFix/>
          </a:blip>
          <a:srcRect/>
          <a:stretch/>
        </p:blipFill>
        <p:spPr>
          <a:xfrm>
            <a:off x="690880" y="3993150"/>
            <a:ext cx="334554" cy="343132"/>
          </a:xfrm>
          <a:prstGeom prst="rect">
            <a:avLst/>
          </a:prstGeom>
          <a:noFill/>
          <a:ln>
            <a:noFill/>
          </a:ln>
        </p:spPr>
      </p:pic>
      <p:sp>
        <p:nvSpPr>
          <p:cNvPr id="175" name="Google Shape;175;p35"/>
          <p:cNvSpPr txBox="1">
            <a:spLocks noGrp="1"/>
          </p:cNvSpPr>
          <p:nvPr>
            <p:ph type="body" idx="1"/>
          </p:nvPr>
        </p:nvSpPr>
        <p:spPr>
          <a:xfrm>
            <a:off x="594409" y="4414457"/>
            <a:ext cx="4977715" cy="12977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5"/>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77" name="Google Shape;177;p35"/>
          <p:cNvSpPr>
            <a:spLocks noGrp="1"/>
          </p:cNvSpPr>
          <p:nvPr>
            <p:ph type="pic" idx="2"/>
          </p:nvPr>
        </p:nvSpPr>
        <p:spPr>
          <a:xfrm>
            <a:off x="6632757" y="1"/>
            <a:ext cx="5559244" cy="5981792"/>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Sub Title Slide">
  <p:cSld name="9_Sub Title Slide">
    <p:spTree>
      <p:nvGrpSpPr>
        <p:cNvPr id="1" name="Shape 178"/>
        <p:cNvGrpSpPr/>
        <p:nvPr/>
      </p:nvGrpSpPr>
      <p:grpSpPr>
        <a:xfrm>
          <a:off x="0" y="0"/>
          <a:ext cx="0" cy="0"/>
          <a:chOff x="0" y="0"/>
          <a:chExt cx="0" cy="0"/>
        </a:xfrm>
      </p:grpSpPr>
      <p:pic>
        <p:nvPicPr>
          <p:cNvPr id="179" name="Google Shape;179;p36"/>
          <p:cNvPicPr preferRelativeResize="0"/>
          <p:nvPr/>
        </p:nvPicPr>
        <p:blipFill rotWithShape="1">
          <a:blip r:embed="rId2">
            <a:alphaModFix/>
          </a:blip>
          <a:srcRect/>
          <a:stretch/>
        </p:blipFill>
        <p:spPr>
          <a:xfrm>
            <a:off x="0" y="3279001"/>
            <a:ext cx="12192000" cy="3578998"/>
          </a:xfrm>
          <a:prstGeom prst="rect">
            <a:avLst/>
          </a:prstGeom>
          <a:noFill/>
          <a:ln>
            <a:noFill/>
          </a:ln>
        </p:spPr>
      </p:pic>
      <p:sp>
        <p:nvSpPr>
          <p:cNvPr id="180" name="Google Shape;180;p36"/>
          <p:cNvSpPr txBox="1">
            <a:spLocks noGrp="1"/>
          </p:cNvSpPr>
          <p:nvPr>
            <p:ph type="ctrTitle"/>
          </p:nvPr>
        </p:nvSpPr>
        <p:spPr>
          <a:xfrm>
            <a:off x="594409" y="1953146"/>
            <a:ext cx="4977715" cy="1118667"/>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1" name="Google Shape;181;p36"/>
          <p:cNvPicPr preferRelativeResize="0"/>
          <p:nvPr/>
        </p:nvPicPr>
        <p:blipFill rotWithShape="1">
          <a:blip r:embed="rId3">
            <a:alphaModFix/>
          </a:blip>
          <a:srcRect/>
          <a:stretch/>
        </p:blipFill>
        <p:spPr>
          <a:xfrm>
            <a:off x="690880" y="807176"/>
            <a:ext cx="2130901" cy="175038"/>
          </a:xfrm>
          <a:prstGeom prst="rect">
            <a:avLst/>
          </a:prstGeom>
          <a:noFill/>
          <a:ln>
            <a:noFill/>
          </a:ln>
        </p:spPr>
      </p:pic>
      <p:pic>
        <p:nvPicPr>
          <p:cNvPr id="182" name="Google Shape;182;p36" descr="Icon&#10;&#10;Description automatically generated"/>
          <p:cNvPicPr preferRelativeResize="0"/>
          <p:nvPr/>
        </p:nvPicPr>
        <p:blipFill rotWithShape="1">
          <a:blip r:embed="rId4">
            <a:alphaModFix/>
          </a:blip>
          <a:srcRect/>
          <a:stretch/>
        </p:blipFill>
        <p:spPr>
          <a:xfrm>
            <a:off x="690880" y="3993150"/>
            <a:ext cx="334554" cy="343132"/>
          </a:xfrm>
          <a:prstGeom prst="rect">
            <a:avLst/>
          </a:prstGeom>
          <a:noFill/>
          <a:ln>
            <a:noFill/>
          </a:ln>
        </p:spPr>
      </p:pic>
      <p:sp>
        <p:nvSpPr>
          <p:cNvPr id="183" name="Google Shape;183;p36"/>
          <p:cNvSpPr txBox="1">
            <a:spLocks noGrp="1"/>
          </p:cNvSpPr>
          <p:nvPr>
            <p:ph type="body" idx="1"/>
          </p:nvPr>
        </p:nvSpPr>
        <p:spPr>
          <a:xfrm>
            <a:off x="594409" y="4414457"/>
            <a:ext cx="4977715" cy="12977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36"/>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85" name="Google Shape;185;p36"/>
          <p:cNvSpPr>
            <a:spLocks noGrp="1"/>
          </p:cNvSpPr>
          <p:nvPr>
            <p:ph type="pic" idx="2"/>
          </p:nvPr>
        </p:nvSpPr>
        <p:spPr>
          <a:xfrm>
            <a:off x="6632757" y="1"/>
            <a:ext cx="5559244" cy="5981792"/>
          </a:xfrm>
          <a:prstGeom prst="rect">
            <a:avLst/>
          </a:prstGeom>
          <a:solidFill>
            <a:srgbClr val="F2F2F2"/>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0_Content Slide">
  <p:cSld name="10_Content Slide">
    <p:spTree>
      <p:nvGrpSpPr>
        <p:cNvPr id="1" name="Shape 186"/>
        <p:cNvGrpSpPr/>
        <p:nvPr/>
      </p:nvGrpSpPr>
      <p:grpSpPr>
        <a:xfrm>
          <a:off x="0" y="0"/>
          <a:ext cx="0" cy="0"/>
          <a:chOff x="0" y="0"/>
          <a:chExt cx="0" cy="0"/>
        </a:xfrm>
      </p:grpSpPr>
      <p:pic>
        <p:nvPicPr>
          <p:cNvPr id="187" name="Google Shape;187;p37"/>
          <p:cNvPicPr preferRelativeResize="0"/>
          <p:nvPr/>
        </p:nvPicPr>
        <p:blipFill rotWithShape="1">
          <a:blip r:embed="rId2">
            <a:alphaModFix/>
          </a:blip>
          <a:srcRect/>
          <a:stretch/>
        </p:blipFill>
        <p:spPr>
          <a:xfrm>
            <a:off x="0" y="0"/>
            <a:ext cx="12210771" cy="6860143"/>
          </a:xfrm>
          <a:prstGeom prst="rect">
            <a:avLst/>
          </a:prstGeom>
          <a:noFill/>
          <a:ln>
            <a:noFill/>
          </a:ln>
        </p:spPr>
      </p:pic>
      <p:sp>
        <p:nvSpPr>
          <p:cNvPr id="188" name="Google Shape;188;p37"/>
          <p:cNvSpPr txBox="1">
            <a:spLocks noGrp="1"/>
          </p:cNvSpPr>
          <p:nvPr>
            <p:ph type="ctrTitle"/>
          </p:nvPr>
        </p:nvSpPr>
        <p:spPr>
          <a:xfrm>
            <a:off x="980829" y="527970"/>
            <a:ext cx="6901344"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9" name="Google Shape;189;p37"/>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90" name="Google Shape;190;p37"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sp>
        <p:nvSpPr>
          <p:cNvPr id="191" name="Google Shape;191;p37"/>
          <p:cNvSpPr txBox="1">
            <a:spLocks noGrp="1"/>
          </p:cNvSpPr>
          <p:nvPr>
            <p:ph type="body" idx="1"/>
          </p:nvPr>
        </p:nvSpPr>
        <p:spPr>
          <a:xfrm>
            <a:off x="594409"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37"/>
          <p:cNvSpPr txBox="1">
            <a:spLocks noGrp="1"/>
          </p:cNvSpPr>
          <p:nvPr>
            <p:ph type="body" idx="2"/>
          </p:nvPr>
        </p:nvSpPr>
        <p:spPr>
          <a:xfrm>
            <a:off x="4309827"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37"/>
          <p:cNvSpPr txBox="1">
            <a:spLocks noGrp="1"/>
          </p:cNvSpPr>
          <p:nvPr>
            <p:ph type="body" idx="3"/>
          </p:nvPr>
        </p:nvSpPr>
        <p:spPr>
          <a:xfrm>
            <a:off x="594409" y="1414935"/>
            <a:ext cx="7287763" cy="6109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7"/>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9_Content Slide">
  <p:cSld name="19_Content Slide">
    <p:spTree>
      <p:nvGrpSpPr>
        <p:cNvPr id="1" name="Shape 195"/>
        <p:cNvGrpSpPr/>
        <p:nvPr/>
      </p:nvGrpSpPr>
      <p:grpSpPr>
        <a:xfrm>
          <a:off x="0" y="0"/>
          <a:ext cx="0" cy="0"/>
          <a:chOff x="0" y="0"/>
          <a:chExt cx="0" cy="0"/>
        </a:xfrm>
      </p:grpSpPr>
      <p:pic>
        <p:nvPicPr>
          <p:cNvPr id="196" name="Google Shape;196;p38"/>
          <p:cNvPicPr preferRelativeResize="0"/>
          <p:nvPr/>
        </p:nvPicPr>
        <p:blipFill rotWithShape="1">
          <a:blip r:embed="rId2">
            <a:alphaModFix/>
          </a:blip>
          <a:srcRect/>
          <a:stretch/>
        </p:blipFill>
        <p:spPr>
          <a:xfrm>
            <a:off x="0" y="0"/>
            <a:ext cx="12199029" cy="6860143"/>
          </a:xfrm>
          <a:prstGeom prst="rect">
            <a:avLst/>
          </a:prstGeom>
          <a:noFill/>
          <a:ln>
            <a:noFill/>
          </a:ln>
        </p:spPr>
      </p:pic>
      <p:sp>
        <p:nvSpPr>
          <p:cNvPr id="197" name="Google Shape;197;p38"/>
          <p:cNvSpPr txBox="1">
            <a:spLocks noGrp="1"/>
          </p:cNvSpPr>
          <p:nvPr>
            <p:ph type="ctrTitle"/>
          </p:nvPr>
        </p:nvSpPr>
        <p:spPr>
          <a:xfrm>
            <a:off x="980829" y="527970"/>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8" name="Google Shape;198;p38"/>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199" name="Google Shape;199;p38"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sp>
        <p:nvSpPr>
          <p:cNvPr id="200" name="Google Shape;200;p38"/>
          <p:cNvSpPr txBox="1">
            <a:spLocks noGrp="1"/>
          </p:cNvSpPr>
          <p:nvPr>
            <p:ph type="body" idx="1"/>
          </p:nvPr>
        </p:nvSpPr>
        <p:spPr>
          <a:xfrm>
            <a:off x="594409"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38"/>
          <p:cNvSpPr txBox="1">
            <a:spLocks noGrp="1"/>
          </p:cNvSpPr>
          <p:nvPr>
            <p:ph type="body" idx="2"/>
          </p:nvPr>
        </p:nvSpPr>
        <p:spPr>
          <a:xfrm>
            <a:off x="3395427"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38"/>
          <p:cNvSpPr txBox="1">
            <a:spLocks noGrp="1"/>
          </p:cNvSpPr>
          <p:nvPr>
            <p:ph type="body" idx="3"/>
          </p:nvPr>
        </p:nvSpPr>
        <p:spPr>
          <a:xfrm>
            <a:off x="594410" y="1394153"/>
            <a:ext cx="5510918" cy="683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8"/>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04" name="Google Shape;204;p38"/>
          <p:cNvSpPr>
            <a:spLocks noGrp="1"/>
          </p:cNvSpPr>
          <p:nvPr>
            <p:ph type="pic" idx="4"/>
          </p:nvPr>
        </p:nvSpPr>
        <p:spPr>
          <a:xfrm>
            <a:off x="6632369" y="1078243"/>
            <a:ext cx="5559632" cy="490355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_Content Slide">
  <p:cSld name="12_Content Slide">
    <p:spTree>
      <p:nvGrpSpPr>
        <p:cNvPr id="1" name="Shape 205"/>
        <p:cNvGrpSpPr/>
        <p:nvPr/>
      </p:nvGrpSpPr>
      <p:grpSpPr>
        <a:xfrm>
          <a:off x="0" y="0"/>
          <a:ext cx="0" cy="0"/>
          <a:chOff x="0" y="0"/>
          <a:chExt cx="0" cy="0"/>
        </a:xfrm>
      </p:grpSpPr>
      <p:pic>
        <p:nvPicPr>
          <p:cNvPr id="206" name="Google Shape;206;p39"/>
          <p:cNvPicPr preferRelativeResize="0"/>
          <p:nvPr/>
        </p:nvPicPr>
        <p:blipFill rotWithShape="1">
          <a:blip r:embed="rId2">
            <a:alphaModFix/>
          </a:blip>
          <a:srcRect/>
          <a:stretch/>
        </p:blipFill>
        <p:spPr>
          <a:xfrm>
            <a:off x="1" y="0"/>
            <a:ext cx="12209420" cy="6860143"/>
          </a:xfrm>
          <a:prstGeom prst="rect">
            <a:avLst/>
          </a:prstGeom>
          <a:noFill/>
          <a:ln>
            <a:noFill/>
          </a:ln>
        </p:spPr>
      </p:pic>
      <p:sp>
        <p:nvSpPr>
          <p:cNvPr id="207" name="Google Shape;207;p39"/>
          <p:cNvSpPr txBox="1">
            <a:spLocks noGrp="1"/>
          </p:cNvSpPr>
          <p:nvPr>
            <p:ph type="ctrTitle"/>
          </p:nvPr>
        </p:nvSpPr>
        <p:spPr>
          <a:xfrm>
            <a:off x="980829" y="527970"/>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8" name="Google Shape;208;p39"/>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209" name="Google Shape;209;p39"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sp>
        <p:nvSpPr>
          <p:cNvPr id="210" name="Google Shape;210;p39"/>
          <p:cNvSpPr txBox="1">
            <a:spLocks noGrp="1"/>
          </p:cNvSpPr>
          <p:nvPr>
            <p:ph type="body" idx="1"/>
          </p:nvPr>
        </p:nvSpPr>
        <p:spPr>
          <a:xfrm>
            <a:off x="594409"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39"/>
          <p:cNvSpPr txBox="1">
            <a:spLocks noGrp="1"/>
          </p:cNvSpPr>
          <p:nvPr>
            <p:ph type="body" idx="2"/>
          </p:nvPr>
        </p:nvSpPr>
        <p:spPr>
          <a:xfrm>
            <a:off x="3395427"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39"/>
          <p:cNvSpPr txBox="1">
            <a:spLocks noGrp="1"/>
          </p:cNvSpPr>
          <p:nvPr>
            <p:ph type="body" idx="3"/>
          </p:nvPr>
        </p:nvSpPr>
        <p:spPr>
          <a:xfrm>
            <a:off x="594410" y="1394153"/>
            <a:ext cx="5510918" cy="683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9"/>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0_End Slide">
  <p:cSld name="20_End Slide">
    <p:spTree>
      <p:nvGrpSpPr>
        <p:cNvPr id="1" name="Shape 24"/>
        <p:cNvGrpSpPr/>
        <p:nvPr/>
      </p:nvGrpSpPr>
      <p:grpSpPr>
        <a:xfrm>
          <a:off x="0" y="0"/>
          <a:ext cx="0" cy="0"/>
          <a:chOff x="0" y="0"/>
          <a:chExt cx="0" cy="0"/>
        </a:xfrm>
      </p:grpSpPr>
      <p:pic>
        <p:nvPicPr>
          <p:cNvPr id="25" name="Google Shape;25;g2c63fe25b1c_1_466"/>
          <p:cNvPicPr preferRelativeResize="0"/>
          <p:nvPr/>
        </p:nvPicPr>
        <p:blipFill rotWithShape="1">
          <a:blip r:embed="rId2">
            <a:alphaModFix/>
          </a:blip>
          <a:srcRect/>
          <a:stretch/>
        </p:blipFill>
        <p:spPr>
          <a:xfrm>
            <a:off x="1" y="1"/>
            <a:ext cx="12217761" cy="6869829"/>
          </a:xfrm>
          <a:prstGeom prst="rect">
            <a:avLst/>
          </a:prstGeom>
          <a:noFill/>
          <a:ln>
            <a:noFill/>
          </a:ln>
        </p:spPr>
      </p:pic>
      <p:sp>
        <p:nvSpPr>
          <p:cNvPr id="26" name="Google Shape;26;g2c63fe25b1c_1_466"/>
          <p:cNvSpPr txBox="1">
            <a:spLocks noGrp="1"/>
          </p:cNvSpPr>
          <p:nvPr>
            <p:ph type="sldNum" idx="12"/>
          </p:nvPr>
        </p:nvSpPr>
        <p:spPr>
          <a:xfrm>
            <a:off x="10770333" y="6232070"/>
            <a:ext cx="888900" cy="365100"/>
          </a:xfrm>
          <a:prstGeom prst="rect">
            <a:avLst/>
          </a:prstGeom>
          <a:noFill/>
          <a:ln>
            <a:noFill/>
          </a:ln>
        </p:spPr>
        <p:txBody>
          <a:bodyPr spcFirstLastPara="1" wrap="square" lIns="55425" tIns="27700" rIns="55425" bIns="27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27" name="Google Shape;27;g2c63fe25b1c_1_466"/>
          <p:cNvPicPr preferRelativeResize="0"/>
          <p:nvPr/>
        </p:nvPicPr>
        <p:blipFill rotWithShape="1">
          <a:blip r:embed="rId3">
            <a:alphaModFix/>
          </a:blip>
          <a:srcRect/>
          <a:stretch/>
        </p:blipFill>
        <p:spPr>
          <a:xfrm>
            <a:off x="9965839" y="473742"/>
            <a:ext cx="1563152" cy="13075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0_Content Slide">
  <p:cSld name="20_Content Slide">
    <p:spTree>
      <p:nvGrpSpPr>
        <p:cNvPr id="1" name="Shape 214"/>
        <p:cNvGrpSpPr/>
        <p:nvPr/>
      </p:nvGrpSpPr>
      <p:grpSpPr>
        <a:xfrm>
          <a:off x="0" y="0"/>
          <a:ext cx="0" cy="0"/>
          <a:chOff x="0" y="0"/>
          <a:chExt cx="0" cy="0"/>
        </a:xfrm>
      </p:grpSpPr>
      <p:pic>
        <p:nvPicPr>
          <p:cNvPr id="215" name="Google Shape;215;p40"/>
          <p:cNvPicPr preferRelativeResize="0"/>
          <p:nvPr/>
        </p:nvPicPr>
        <p:blipFill rotWithShape="1">
          <a:blip r:embed="rId2">
            <a:alphaModFix/>
          </a:blip>
          <a:srcRect/>
          <a:stretch/>
        </p:blipFill>
        <p:spPr>
          <a:xfrm>
            <a:off x="5421" y="0"/>
            <a:ext cx="12188187" cy="6860143"/>
          </a:xfrm>
          <a:prstGeom prst="rect">
            <a:avLst/>
          </a:prstGeom>
          <a:noFill/>
          <a:ln>
            <a:noFill/>
          </a:ln>
        </p:spPr>
      </p:pic>
      <p:sp>
        <p:nvSpPr>
          <p:cNvPr id="216" name="Google Shape;216;p40"/>
          <p:cNvSpPr txBox="1">
            <a:spLocks noGrp="1"/>
          </p:cNvSpPr>
          <p:nvPr>
            <p:ph type="ctrTitle"/>
          </p:nvPr>
        </p:nvSpPr>
        <p:spPr>
          <a:xfrm>
            <a:off x="980829" y="527970"/>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7" name="Google Shape;217;p40"/>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218" name="Google Shape;218;p40"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sp>
        <p:nvSpPr>
          <p:cNvPr id="219" name="Google Shape;219;p40"/>
          <p:cNvSpPr txBox="1">
            <a:spLocks noGrp="1"/>
          </p:cNvSpPr>
          <p:nvPr>
            <p:ph type="body" idx="1"/>
          </p:nvPr>
        </p:nvSpPr>
        <p:spPr>
          <a:xfrm>
            <a:off x="594409"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40"/>
          <p:cNvSpPr txBox="1">
            <a:spLocks noGrp="1"/>
          </p:cNvSpPr>
          <p:nvPr>
            <p:ph type="body" idx="2"/>
          </p:nvPr>
        </p:nvSpPr>
        <p:spPr>
          <a:xfrm>
            <a:off x="3395427" y="2183234"/>
            <a:ext cx="2709900"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40"/>
          <p:cNvSpPr txBox="1">
            <a:spLocks noGrp="1"/>
          </p:cNvSpPr>
          <p:nvPr>
            <p:ph type="body" idx="3"/>
          </p:nvPr>
        </p:nvSpPr>
        <p:spPr>
          <a:xfrm>
            <a:off x="594410" y="1394153"/>
            <a:ext cx="5510918" cy="683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40"/>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23" name="Google Shape;223;p40"/>
          <p:cNvSpPr>
            <a:spLocks noGrp="1"/>
          </p:cNvSpPr>
          <p:nvPr>
            <p:ph type="pic" idx="4"/>
          </p:nvPr>
        </p:nvSpPr>
        <p:spPr>
          <a:xfrm>
            <a:off x="6632369" y="1078243"/>
            <a:ext cx="5559632" cy="4903550"/>
          </a:xfrm>
          <a:prstGeom prst="rect">
            <a:avLst/>
          </a:prstGeom>
          <a:solidFill>
            <a:srgbClr val="F2F2F2"/>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7_End Slide">
  <p:cSld name="17_End Slide">
    <p:spTree>
      <p:nvGrpSpPr>
        <p:cNvPr id="1" name="Shape 224"/>
        <p:cNvGrpSpPr/>
        <p:nvPr/>
      </p:nvGrpSpPr>
      <p:grpSpPr>
        <a:xfrm>
          <a:off x="0" y="0"/>
          <a:ext cx="0" cy="0"/>
          <a:chOff x="0" y="0"/>
          <a:chExt cx="0" cy="0"/>
        </a:xfrm>
      </p:grpSpPr>
      <p:pic>
        <p:nvPicPr>
          <p:cNvPr id="225" name="Google Shape;225;p41"/>
          <p:cNvPicPr preferRelativeResize="0"/>
          <p:nvPr/>
        </p:nvPicPr>
        <p:blipFill rotWithShape="1">
          <a:blip r:embed="rId2">
            <a:alphaModFix/>
          </a:blip>
          <a:srcRect/>
          <a:stretch/>
        </p:blipFill>
        <p:spPr>
          <a:xfrm>
            <a:off x="1" y="0"/>
            <a:ext cx="12206676" cy="6860143"/>
          </a:xfrm>
          <a:prstGeom prst="rect">
            <a:avLst/>
          </a:prstGeom>
          <a:noFill/>
          <a:ln>
            <a:noFill/>
          </a:ln>
        </p:spPr>
      </p:pic>
      <p:pic>
        <p:nvPicPr>
          <p:cNvPr id="226" name="Google Shape;226;p41"/>
          <p:cNvPicPr preferRelativeResize="0"/>
          <p:nvPr/>
        </p:nvPicPr>
        <p:blipFill rotWithShape="1">
          <a:blip r:embed="rId3">
            <a:alphaModFix/>
          </a:blip>
          <a:srcRect/>
          <a:stretch/>
        </p:blipFill>
        <p:spPr>
          <a:xfrm>
            <a:off x="690880" y="807176"/>
            <a:ext cx="2130901" cy="17503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Title Slide">
  <p:cSld name="02_Title Slide">
    <p:spTree>
      <p:nvGrpSpPr>
        <p:cNvPr id="1" name="Shape 227"/>
        <p:cNvGrpSpPr/>
        <p:nvPr/>
      </p:nvGrpSpPr>
      <p:grpSpPr>
        <a:xfrm>
          <a:off x="0" y="0"/>
          <a:ext cx="0" cy="0"/>
          <a:chOff x="0" y="0"/>
          <a:chExt cx="0" cy="0"/>
        </a:xfrm>
      </p:grpSpPr>
      <p:pic>
        <p:nvPicPr>
          <p:cNvPr id="228" name="Google Shape;228;p42"/>
          <p:cNvPicPr preferRelativeResize="0"/>
          <p:nvPr/>
        </p:nvPicPr>
        <p:blipFill rotWithShape="1">
          <a:blip r:embed="rId2">
            <a:alphaModFix/>
          </a:blip>
          <a:srcRect/>
          <a:stretch/>
        </p:blipFill>
        <p:spPr>
          <a:xfrm>
            <a:off x="1" y="0"/>
            <a:ext cx="12204382" cy="6860144"/>
          </a:xfrm>
          <a:prstGeom prst="rect">
            <a:avLst/>
          </a:prstGeom>
          <a:noFill/>
          <a:ln>
            <a:noFill/>
          </a:ln>
        </p:spPr>
      </p:pic>
      <p:sp>
        <p:nvSpPr>
          <p:cNvPr id="229" name="Google Shape;229;p42"/>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0" name="Google Shape;230;p42"/>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31" name="Google Shape;231;p42"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32" name="Google Shape;232;p42"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33" name="Google Shape;233;p42"/>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4_Title Slide">
  <p:cSld name="04_Title Slide">
    <p:spTree>
      <p:nvGrpSpPr>
        <p:cNvPr id="1" name="Shape 234"/>
        <p:cNvGrpSpPr/>
        <p:nvPr/>
      </p:nvGrpSpPr>
      <p:grpSpPr>
        <a:xfrm>
          <a:off x="0" y="0"/>
          <a:ext cx="0" cy="0"/>
          <a:chOff x="0" y="0"/>
          <a:chExt cx="0" cy="0"/>
        </a:xfrm>
      </p:grpSpPr>
      <p:pic>
        <p:nvPicPr>
          <p:cNvPr id="235" name="Google Shape;235;p43"/>
          <p:cNvPicPr preferRelativeResize="0"/>
          <p:nvPr/>
        </p:nvPicPr>
        <p:blipFill rotWithShape="1">
          <a:blip r:embed="rId2">
            <a:alphaModFix/>
          </a:blip>
          <a:srcRect/>
          <a:stretch/>
        </p:blipFill>
        <p:spPr>
          <a:xfrm>
            <a:off x="1" y="0"/>
            <a:ext cx="12204382" cy="6860144"/>
          </a:xfrm>
          <a:prstGeom prst="rect">
            <a:avLst/>
          </a:prstGeom>
          <a:noFill/>
          <a:ln>
            <a:noFill/>
          </a:ln>
        </p:spPr>
      </p:pic>
      <p:sp>
        <p:nvSpPr>
          <p:cNvPr id="236" name="Google Shape;236;p43"/>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7" name="Google Shape;237;p43"/>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38" name="Google Shape;238;p43"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39" name="Google Shape;239;p43"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40" name="Google Shape;240;p43"/>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9_Content Slide">
  <p:cSld name="09_Content Slide">
    <p:spTree>
      <p:nvGrpSpPr>
        <p:cNvPr id="1" name="Shape 241"/>
        <p:cNvGrpSpPr/>
        <p:nvPr/>
      </p:nvGrpSpPr>
      <p:grpSpPr>
        <a:xfrm>
          <a:off x="0" y="0"/>
          <a:ext cx="0" cy="0"/>
          <a:chOff x="0" y="0"/>
          <a:chExt cx="0" cy="0"/>
        </a:xfrm>
      </p:grpSpPr>
      <p:pic>
        <p:nvPicPr>
          <p:cNvPr id="242" name="Google Shape;242;p44"/>
          <p:cNvPicPr preferRelativeResize="0"/>
          <p:nvPr/>
        </p:nvPicPr>
        <p:blipFill rotWithShape="1">
          <a:blip r:embed="rId2">
            <a:alphaModFix/>
          </a:blip>
          <a:srcRect/>
          <a:stretch/>
        </p:blipFill>
        <p:spPr>
          <a:xfrm>
            <a:off x="0" y="0"/>
            <a:ext cx="12212573" cy="6860143"/>
          </a:xfrm>
          <a:prstGeom prst="rect">
            <a:avLst/>
          </a:prstGeom>
          <a:noFill/>
          <a:ln>
            <a:noFill/>
          </a:ln>
        </p:spPr>
      </p:pic>
      <p:sp>
        <p:nvSpPr>
          <p:cNvPr id="243" name="Google Shape;243;p44"/>
          <p:cNvSpPr txBox="1">
            <a:spLocks noGrp="1"/>
          </p:cNvSpPr>
          <p:nvPr>
            <p:ph type="ctrTitle"/>
          </p:nvPr>
        </p:nvSpPr>
        <p:spPr>
          <a:xfrm>
            <a:off x="980829" y="527970"/>
            <a:ext cx="6901344"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dk1"/>
              </a:buClr>
              <a:buSzPts val="2800"/>
              <a:buFont typeface="Montserrat"/>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4" name="Google Shape;244;p44"/>
          <p:cNvPicPr preferRelativeResize="0"/>
          <p:nvPr/>
        </p:nvPicPr>
        <p:blipFill rotWithShape="1">
          <a:blip r:embed="rId3">
            <a:alphaModFix/>
          </a:blip>
          <a:srcRect/>
          <a:stretch/>
        </p:blipFill>
        <p:spPr>
          <a:xfrm>
            <a:off x="9962866" y="474677"/>
            <a:ext cx="1569084" cy="128889"/>
          </a:xfrm>
          <a:prstGeom prst="rect">
            <a:avLst/>
          </a:prstGeom>
          <a:noFill/>
          <a:ln>
            <a:noFill/>
          </a:ln>
        </p:spPr>
      </p:pic>
      <p:pic>
        <p:nvPicPr>
          <p:cNvPr id="245" name="Google Shape;245;p44" descr="Icon&#10;&#10;Description automatically generated"/>
          <p:cNvPicPr preferRelativeResize="0"/>
          <p:nvPr/>
        </p:nvPicPr>
        <p:blipFill rotWithShape="1">
          <a:blip r:embed="rId4">
            <a:alphaModFix/>
          </a:blip>
          <a:srcRect/>
          <a:stretch/>
        </p:blipFill>
        <p:spPr>
          <a:xfrm>
            <a:off x="690880" y="615554"/>
            <a:ext cx="289948" cy="297382"/>
          </a:xfrm>
          <a:prstGeom prst="rect">
            <a:avLst/>
          </a:prstGeom>
          <a:noFill/>
          <a:ln>
            <a:noFill/>
          </a:ln>
        </p:spPr>
      </p:pic>
      <p:pic>
        <p:nvPicPr>
          <p:cNvPr id="246" name="Google Shape;246;p44"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47" name="Google Shape;247;p44"/>
          <p:cNvSpPr txBox="1">
            <a:spLocks noGrp="1"/>
          </p:cNvSpPr>
          <p:nvPr>
            <p:ph type="body" idx="1"/>
          </p:nvPr>
        </p:nvSpPr>
        <p:spPr>
          <a:xfrm>
            <a:off x="594409"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44"/>
          <p:cNvSpPr txBox="1">
            <a:spLocks noGrp="1"/>
          </p:cNvSpPr>
          <p:nvPr>
            <p:ph type="body" idx="2"/>
          </p:nvPr>
        </p:nvSpPr>
        <p:spPr>
          <a:xfrm>
            <a:off x="4309827" y="2131279"/>
            <a:ext cx="3572346" cy="34694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4"/>
          <p:cNvSpPr txBox="1">
            <a:spLocks noGrp="1"/>
          </p:cNvSpPr>
          <p:nvPr>
            <p:ph type="body" idx="3"/>
          </p:nvPr>
        </p:nvSpPr>
        <p:spPr>
          <a:xfrm>
            <a:off x="594409" y="1414935"/>
            <a:ext cx="7287763" cy="6109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44"/>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3_Title Slide">
  <p:cSld name="03_Title Slide">
    <p:spTree>
      <p:nvGrpSpPr>
        <p:cNvPr id="1" name="Shape 251"/>
        <p:cNvGrpSpPr/>
        <p:nvPr/>
      </p:nvGrpSpPr>
      <p:grpSpPr>
        <a:xfrm>
          <a:off x="0" y="0"/>
          <a:ext cx="0" cy="0"/>
          <a:chOff x="0" y="0"/>
          <a:chExt cx="0" cy="0"/>
        </a:xfrm>
      </p:grpSpPr>
      <p:pic>
        <p:nvPicPr>
          <p:cNvPr id="252" name="Google Shape;252;p45"/>
          <p:cNvPicPr preferRelativeResize="0"/>
          <p:nvPr/>
        </p:nvPicPr>
        <p:blipFill rotWithShape="1">
          <a:blip r:embed="rId2">
            <a:alphaModFix/>
          </a:blip>
          <a:srcRect/>
          <a:stretch/>
        </p:blipFill>
        <p:spPr>
          <a:xfrm>
            <a:off x="1" y="0"/>
            <a:ext cx="12204382" cy="6860144"/>
          </a:xfrm>
          <a:prstGeom prst="rect">
            <a:avLst/>
          </a:prstGeom>
          <a:noFill/>
          <a:ln>
            <a:noFill/>
          </a:ln>
        </p:spPr>
      </p:pic>
      <p:sp>
        <p:nvSpPr>
          <p:cNvPr id="253" name="Google Shape;253;p45"/>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4" name="Google Shape;254;p45"/>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55" name="Google Shape;255;p45"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56" name="Google Shape;256;p45"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57" name="Google Shape;257;p45"/>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8_Sub Title Slide">
  <p:cSld name="08_Sub Title Slide">
    <p:spTree>
      <p:nvGrpSpPr>
        <p:cNvPr id="1" name="Shape 258"/>
        <p:cNvGrpSpPr/>
        <p:nvPr/>
      </p:nvGrpSpPr>
      <p:grpSpPr>
        <a:xfrm>
          <a:off x="0" y="0"/>
          <a:ext cx="0" cy="0"/>
          <a:chOff x="0" y="0"/>
          <a:chExt cx="0" cy="0"/>
        </a:xfrm>
      </p:grpSpPr>
      <p:pic>
        <p:nvPicPr>
          <p:cNvPr id="259" name="Google Shape;259;p46"/>
          <p:cNvPicPr preferRelativeResize="0"/>
          <p:nvPr/>
        </p:nvPicPr>
        <p:blipFill rotWithShape="1">
          <a:blip r:embed="rId2">
            <a:alphaModFix/>
          </a:blip>
          <a:srcRect/>
          <a:stretch/>
        </p:blipFill>
        <p:spPr>
          <a:xfrm>
            <a:off x="1" y="0"/>
            <a:ext cx="12211906" cy="6860143"/>
          </a:xfrm>
          <a:prstGeom prst="rect">
            <a:avLst/>
          </a:prstGeom>
          <a:noFill/>
          <a:ln>
            <a:noFill/>
          </a:ln>
        </p:spPr>
      </p:pic>
      <p:sp>
        <p:nvSpPr>
          <p:cNvPr id="260" name="Google Shape;260;p46"/>
          <p:cNvSpPr txBox="1">
            <a:spLocks noGrp="1"/>
          </p:cNvSpPr>
          <p:nvPr>
            <p:ph type="ctrTitle"/>
          </p:nvPr>
        </p:nvSpPr>
        <p:spPr>
          <a:xfrm>
            <a:off x="594409" y="1953146"/>
            <a:ext cx="4977715" cy="1118667"/>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1" name="Google Shape;261;p46"/>
          <p:cNvPicPr preferRelativeResize="0"/>
          <p:nvPr/>
        </p:nvPicPr>
        <p:blipFill rotWithShape="1">
          <a:blip r:embed="rId3">
            <a:alphaModFix/>
          </a:blip>
          <a:srcRect/>
          <a:stretch/>
        </p:blipFill>
        <p:spPr>
          <a:xfrm>
            <a:off x="690880" y="807176"/>
            <a:ext cx="2130901" cy="175038"/>
          </a:xfrm>
          <a:prstGeom prst="rect">
            <a:avLst/>
          </a:prstGeom>
          <a:noFill/>
          <a:ln>
            <a:noFill/>
          </a:ln>
        </p:spPr>
      </p:pic>
      <p:pic>
        <p:nvPicPr>
          <p:cNvPr id="262" name="Google Shape;262;p46" descr="Icon&#10;&#10;Description automatically generated"/>
          <p:cNvPicPr preferRelativeResize="0"/>
          <p:nvPr/>
        </p:nvPicPr>
        <p:blipFill rotWithShape="1">
          <a:blip r:embed="rId4">
            <a:alphaModFix/>
          </a:blip>
          <a:srcRect/>
          <a:stretch/>
        </p:blipFill>
        <p:spPr>
          <a:xfrm>
            <a:off x="690880" y="3993150"/>
            <a:ext cx="334554" cy="343132"/>
          </a:xfrm>
          <a:prstGeom prst="rect">
            <a:avLst/>
          </a:prstGeom>
          <a:noFill/>
          <a:ln>
            <a:noFill/>
          </a:ln>
        </p:spPr>
      </p:pic>
      <p:pic>
        <p:nvPicPr>
          <p:cNvPr id="263" name="Google Shape;263;p46"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64" name="Google Shape;264;p46"/>
          <p:cNvSpPr txBox="1">
            <a:spLocks noGrp="1"/>
          </p:cNvSpPr>
          <p:nvPr>
            <p:ph type="body" idx="1"/>
          </p:nvPr>
        </p:nvSpPr>
        <p:spPr>
          <a:xfrm>
            <a:off x="594409" y="4414457"/>
            <a:ext cx="4977715" cy="12977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46"/>
          <p:cNvSpPr txBox="1">
            <a:spLocks noGrp="1"/>
          </p:cNvSpPr>
          <p:nvPr>
            <p:ph type="sldNum" idx="12"/>
          </p:nvPr>
        </p:nvSpPr>
        <p:spPr>
          <a:xfrm>
            <a:off x="10770325" y="6232062"/>
            <a:ext cx="8888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_Title Slide">
  <p:cSld name="01_Title Slide">
    <p:spTree>
      <p:nvGrpSpPr>
        <p:cNvPr id="1" name="Shape 266"/>
        <p:cNvGrpSpPr/>
        <p:nvPr/>
      </p:nvGrpSpPr>
      <p:grpSpPr>
        <a:xfrm>
          <a:off x="0" y="0"/>
          <a:ext cx="0" cy="0"/>
          <a:chOff x="0" y="0"/>
          <a:chExt cx="0" cy="0"/>
        </a:xfrm>
      </p:grpSpPr>
      <p:pic>
        <p:nvPicPr>
          <p:cNvPr id="267" name="Google Shape;267;p47" descr="A picture containing text&#10;&#10;Description automatically generated"/>
          <p:cNvPicPr preferRelativeResize="0"/>
          <p:nvPr/>
        </p:nvPicPr>
        <p:blipFill rotWithShape="1">
          <a:blip r:embed="rId2">
            <a:alphaModFix/>
          </a:blip>
          <a:srcRect/>
          <a:stretch/>
        </p:blipFill>
        <p:spPr>
          <a:xfrm>
            <a:off x="0" y="0"/>
            <a:ext cx="12192000" cy="6860144"/>
          </a:xfrm>
          <a:prstGeom prst="rect">
            <a:avLst/>
          </a:prstGeom>
          <a:noFill/>
          <a:ln>
            <a:noFill/>
          </a:ln>
        </p:spPr>
      </p:pic>
      <p:sp>
        <p:nvSpPr>
          <p:cNvPr id="268" name="Google Shape;268;p47"/>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9" name="Google Shape;269;p47"/>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70" name="Google Shape;270;p47"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71" name="Google Shape;271;p47"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72" name="Google Shape;272;p47"/>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5_Title Slide">
  <p:cSld name="05_Title Slide">
    <p:spTree>
      <p:nvGrpSpPr>
        <p:cNvPr id="1" name="Shape 273"/>
        <p:cNvGrpSpPr/>
        <p:nvPr/>
      </p:nvGrpSpPr>
      <p:grpSpPr>
        <a:xfrm>
          <a:off x="0" y="0"/>
          <a:ext cx="0" cy="0"/>
          <a:chOff x="0" y="0"/>
          <a:chExt cx="0" cy="0"/>
        </a:xfrm>
      </p:grpSpPr>
      <p:pic>
        <p:nvPicPr>
          <p:cNvPr id="274" name="Google Shape;274;p48"/>
          <p:cNvPicPr preferRelativeResize="0"/>
          <p:nvPr/>
        </p:nvPicPr>
        <p:blipFill rotWithShape="1">
          <a:blip r:embed="rId2">
            <a:alphaModFix/>
          </a:blip>
          <a:srcRect/>
          <a:stretch/>
        </p:blipFill>
        <p:spPr>
          <a:xfrm>
            <a:off x="1" y="0"/>
            <a:ext cx="12204382" cy="6860144"/>
          </a:xfrm>
          <a:prstGeom prst="rect">
            <a:avLst/>
          </a:prstGeom>
          <a:noFill/>
          <a:ln>
            <a:noFill/>
          </a:ln>
        </p:spPr>
      </p:pic>
      <p:sp>
        <p:nvSpPr>
          <p:cNvPr id="275" name="Google Shape;275;p48"/>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6" name="Google Shape;276;p48"/>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77" name="Google Shape;277;p48"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78" name="Google Shape;278;p48"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79" name="Google Shape;279;p48"/>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6_Title Slide">
  <p:cSld name="06_Title Slide">
    <p:spTree>
      <p:nvGrpSpPr>
        <p:cNvPr id="1" name="Shape 280"/>
        <p:cNvGrpSpPr/>
        <p:nvPr/>
      </p:nvGrpSpPr>
      <p:grpSpPr>
        <a:xfrm>
          <a:off x="0" y="0"/>
          <a:ext cx="0" cy="0"/>
          <a:chOff x="0" y="0"/>
          <a:chExt cx="0" cy="0"/>
        </a:xfrm>
      </p:grpSpPr>
      <p:pic>
        <p:nvPicPr>
          <p:cNvPr id="281" name="Google Shape;281;p49"/>
          <p:cNvPicPr preferRelativeResize="0"/>
          <p:nvPr/>
        </p:nvPicPr>
        <p:blipFill rotWithShape="1">
          <a:blip r:embed="rId2">
            <a:alphaModFix/>
          </a:blip>
          <a:srcRect/>
          <a:stretch/>
        </p:blipFill>
        <p:spPr>
          <a:xfrm>
            <a:off x="1" y="0"/>
            <a:ext cx="12204382" cy="6860143"/>
          </a:xfrm>
          <a:prstGeom prst="rect">
            <a:avLst/>
          </a:prstGeom>
          <a:noFill/>
          <a:ln>
            <a:noFill/>
          </a:ln>
        </p:spPr>
      </p:pic>
      <p:sp>
        <p:nvSpPr>
          <p:cNvPr id="282" name="Google Shape;282;p49"/>
          <p:cNvSpPr txBox="1">
            <a:spLocks noGrp="1"/>
          </p:cNvSpPr>
          <p:nvPr>
            <p:ph type="ctrTitle"/>
          </p:nvPr>
        </p:nvSpPr>
        <p:spPr>
          <a:xfrm>
            <a:off x="537257" y="3551478"/>
            <a:ext cx="5591695" cy="1354830"/>
          </a:xfrm>
          <a:prstGeom prst="rect">
            <a:avLst/>
          </a:prstGeom>
          <a:noFill/>
          <a:ln>
            <a:noFill/>
          </a:ln>
        </p:spPr>
        <p:txBody>
          <a:bodyPr spcFirstLastPara="1" wrap="square" lIns="90000" tIns="45700" rIns="91425" bIns="45700" anchor="t" anchorCtr="0">
            <a:noAutofit/>
          </a:bodyPr>
          <a:lstStyle>
            <a:lvl1pPr lvl="0" algn="l">
              <a:lnSpc>
                <a:spcPct val="85000"/>
              </a:lnSpc>
              <a:spcBef>
                <a:spcPts val="0"/>
              </a:spcBef>
              <a:spcAft>
                <a:spcPts val="0"/>
              </a:spcAft>
              <a:buClr>
                <a:schemeClr val="lt1"/>
              </a:buClr>
              <a:buSzPts val="4400"/>
              <a:buFont typeface="Montserrat"/>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3" name="Google Shape;283;p49"/>
          <p:cNvPicPr preferRelativeResize="0"/>
          <p:nvPr/>
        </p:nvPicPr>
        <p:blipFill rotWithShape="1">
          <a:blip r:embed="rId3">
            <a:alphaModFix/>
          </a:blip>
          <a:srcRect/>
          <a:stretch/>
        </p:blipFill>
        <p:spPr>
          <a:xfrm>
            <a:off x="690880" y="807176"/>
            <a:ext cx="2130901" cy="175039"/>
          </a:xfrm>
          <a:prstGeom prst="rect">
            <a:avLst/>
          </a:prstGeom>
          <a:noFill/>
          <a:ln>
            <a:noFill/>
          </a:ln>
        </p:spPr>
      </p:pic>
      <p:pic>
        <p:nvPicPr>
          <p:cNvPr id="284" name="Google Shape;284;p49" descr="Icon&#10;&#10;Description automatically generated"/>
          <p:cNvPicPr preferRelativeResize="0"/>
          <p:nvPr/>
        </p:nvPicPr>
        <p:blipFill rotWithShape="1">
          <a:blip r:embed="rId4">
            <a:alphaModFix/>
          </a:blip>
          <a:srcRect/>
          <a:stretch/>
        </p:blipFill>
        <p:spPr>
          <a:xfrm>
            <a:off x="690880" y="2950368"/>
            <a:ext cx="459700" cy="471487"/>
          </a:xfrm>
          <a:prstGeom prst="rect">
            <a:avLst/>
          </a:prstGeom>
          <a:noFill/>
          <a:ln>
            <a:noFill/>
          </a:ln>
        </p:spPr>
      </p:pic>
      <p:pic>
        <p:nvPicPr>
          <p:cNvPr id="285" name="Google Shape;285;p49" descr="A picture containing text&#10;&#10;Description automatically generated"/>
          <p:cNvPicPr preferRelativeResize="0"/>
          <p:nvPr/>
        </p:nvPicPr>
        <p:blipFill rotWithShape="1">
          <a:blip r:embed="rId5">
            <a:alphaModFix/>
          </a:blip>
          <a:srcRect/>
          <a:stretch/>
        </p:blipFill>
        <p:spPr>
          <a:xfrm>
            <a:off x="690880" y="6154888"/>
            <a:ext cx="2422710" cy="481485"/>
          </a:xfrm>
          <a:prstGeom prst="rect">
            <a:avLst/>
          </a:prstGeom>
          <a:noFill/>
          <a:ln>
            <a:noFill/>
          </a:ln>
        </p:spPr>
      </p:pic>
      <p:sp>
        <p:nvSpPr>
          <p:cNvPr id="286" name="Google Shape;286;p49"/>
          <p:cNvSpPr txBox="1">
            <a:spLocks noGrp="1"/>
          </p:cNvSpPr>
          <p:nvPr>
            <p:ph type="body" idx="1"/>
          </p:nvPr>
        </p:nvSpPr>
        <p:spPr>
          <a:xfrm>
            <a:off x="8713294" y="6318176"/>
            <a:ext cx="2890838" cy="231009"/>
          </a:xfrm>
          <a:prstGeom prst="rect">
            <a:avLst/>
          </a:prstGeom>
          <a:noFill/>
          <a:ln>
            <a:noFill/>
          </a:ln>
        </p:spPr>
        <p:txBody>
          <a:bodyPr spcFirstLastPara="1" wrap="square" lIns="90000" tIns="45700" rIns="91425" bIns="45700" anchor="t" anchorCtr="0">
            <a:noAutofit/>
          </a:bodyPr>
          <a:lstStyle>
            <a:lvl1pPr marL="457200" lvl="0" indent="-228600" algn="r">
              <a:lnSpc>
                <a:spcPct val="90000"/>
              </a:lnSpc>
              <a:spcBef>
                <a:spcPts val="1000"/>
              </a:spcBef>
              <a:spcAft>
                <a:spcPts val="0"/>
              </a:spcAft>
              <a:buClr>
                <a:schemeClr val="lt1"/>
              </a:buClr>
              <a:buSzPts val="900"/>
              <a:buNone/>
              <a:defRPr sz="900">
                <a:solidFill>
                  <a:schemeClr val="lt1"/>
                </a:solidFill>
              </a:defRPr>
            </a:lvl1pPr>
            <a:lvl2pPr marL="914400" lvl="1" indent="-228600" algn="l">
              <a:lnSpc>
                <a:spcPct val="90000"/>
              </a:lnSpc>
              <a:spcBef>
                <a:spcPts val="500"/>
              </a:spcBef>
              <a:spcAft>
                <a:spcPts val="0"/>
              </a:spcAft>
              <a:buClr>
                <a:schemeClr val="dk1"/>
              </a:buClr>
              <a:buSzPts val="1200"/>
              <a:buNone/>
              <a:defRPr/>
            </a:lvl2pPr>
            <a:lvl3pPr marL="1371600" lvl="2" indent="-228600" algn="l">
              <a:lnSpc>
                <a:spcPct val="90000"/>
              </a:lnSpc>
              <a:spcBef>
                <a:spcPts val="500"/>
              </a:spcBef>
              <a:spcAft>
                <a:spcPts val="0"/>
              </a:spcAft>
              <a:buClr>
                <a:schemeClr val="dk1"/>
              </a:buClr>
              <a:buSzPts val="1200"/>
              <a:buNone/>
              <a:defRPr/>
            </a:lvl3pPr>
            <a:lvl4pPr marL="1828800" lvl="3" indent="-228600" algn="l">
              <a:lnSpc>
                <a:spcPct val="90000"/>
              </a:lnSpc>
              <a:spcBef>
                <a:spcPts val="500"/>
              </a:spcBef>
              <a:spcAft>
                <a:spcPts val="0"/>
              </a:spcAft>
              <a:buClr>
                <a:schemeClr val="dk1"/>
              </a:buClr>
              <a:buSzPts val="1200"/>
              <a:buNone/>
              <a:defRPr/>
            </a:lvl4pPr>
            <a:lvl5pPr marL="2286000" lvl="4" indent="-228600" algn="l">
              <a:lnSpc>
                <a:spcPct val="90000"/>
              </a:lnSpc>
              <a:spcBef>
                <a:spcPts val="500"/>
              </a:spcBef>
              <a:spcAft>
                <a:spcPts val="0"/>
              </a:spcAft>
              <a:buClr>
                <a:schemeClr val="dk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4_End Slide">
  <p:cSld name="24_End Slide">
    <p:spTree>
      <p:nvGrpSpPr>
        <p:cNvPr id="1" name="Shape 28"/>
        <p:cNvGrpSpPr/>
        <p:nvPr/>
      </p:nvGrpSpPr>
      <p:grpSpPr>
        <a:xfrm>
          <a:off x="0" y="0"/>
          <a:ext cx="0" cy="0"/>
          <a:chOff x="0" y="0"/>
          <a:chExt cx="0" cy="0"/>
        </a:xfrm>
      </p:grpSpPr>
      <p:pic>
        <p:nvPicPr>
          <p:cNvPr id="29" name="Google Shape;29;g2c63fe25b1c_1_973" descr="A red and black rectangular object&#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30" name="Google Shape;30;g2c63fe25b1c_1_973"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31" name="Google Shape;31;g2c63fe25b1c_1_973"/>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32" name="Google Shape;32;g2c63fe25b1c_1_973"/>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33" name="Google Shape;33;g2c63fe25b1c_1_973"/>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8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8_End Slide">
  <p:cSld name="38_End Slide">
    <p:spTree>
      <p:nvGrpSpPr>
        <p:cNvPr id="1" name="Shape 288"/>
        <p:cNvGrpSpPr/>
        <p:nvPr/>
      </p:nvGrpSpPr>
      <p:grpSpPr>
        <a:xfrm>
          <a:off x="0" y="0"/>
          <a:ext cx="0" cy="0"/>
          <a:chOff x="0" y="0"/>
          <a:chExt cx="0" cy="0"/>
        </a:xfrm>
      </p:grpSpPr>
      <p:pic>
        <p:nvPicPr>
          <p:cNvPr id="289" name="Google Shape;289;g2fb1ba345c6_0_773" descr="A close-up of a screen&#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290" name="Google Shape;290;g2fb1ba345c6_0_773"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291" name="Google Shape;291;g2fb1ba345c6_0_773"/>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292" name="Google Shape;292;g2fb1ba345c6_0_773"/>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293" name="Google Shape;293;g2fb1ba345c6_0_773"/>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3_End Slide">
  <p:cSld name="33_End Slide">
    <p:spTree>
      <p:nvGrpSpPr>
        <p:cNvPr id="1" name="Shape 294"/>
        <p:cNvGrpSpPr/>
        <p:nvPr/>
      </p:nvGrpSpPr>
      <p:grpSpPr>
        <a:xfrm>
          <a:off x="0" y="0"/>
          <a:ext cx="0" cy="0"/>
          <a:chOff x="0" y="0"/>
          <a:chExt cx="0" cy="0"/>
        </a:xfrm>
      </p:grpSpPr>
      <p:pic>
        <p:nvPicPr>
          <p:cNvPr id="295" name="Google Shape;295;g2fb1ba345c6_0_3571" descr="A black and white rectangular object with red and grey squares&#10;&#10;Description automatically generated with medium confidence"/>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296" name="Google Shape;296;g2fb1ba345c6_0_3571"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297" name="Google Shape;297;g2fb1ba345c6_0_3571"/>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298" name="Google Shape;298;g2fb1ba345c6_0_3571"/>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299" name="Google Shape;299;g2fb1ba345c6_0_3571"/>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0_End Slide">
  <p:cSld name="40_End Slide">
    <p:spTree>
      <p:nvGrpSpPr>
        <p:cNvPr id="1" name="Shape 34"/>
        <p:cNvGrpSpPr/>
        <p:nvPr/>
      </p:nvGrpSpPr>
      <p:grpSpPr>
        <a:xfrm>
          <a:off x="0" y="0"/>
          <a:ext cx="0" cy="0"/>
          <a:chOff x="0" y="0"/>
          <a:chExt cx="0" cy="0"/>
        </a:xfrm>
      </p:grpSpPr>
      <p:pic>
        <p:nvPicPr>
          <p:cNvPr id="35" name="Google Shape;35;g2c6886bdec8_0_527" descr="A person sitting at a desk&#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36" name="Google Shape;36;g2c6886bdec8_0_527" descr="A black and white logo&#10;&#10;Description automatically generated with low confidence"/>
          <p:cNvPicPr preferRelativeResize="0"/>
          <p:nvPr/>
        </p:nvPicPr>
        <p:blipFill rotWithShape="1">
          <a:blip r:embed="rId3">
            <a:alphaModFix/>
          </a:blip>
          <a:srcRect/>
          <a:stretch/>
        </p:blipFill>
        <p:spPr>
          <a:xfrm>
            <a:off x="690881" y="807178"/>
            <a:ext cx="2130623" cy="469639"/>
          </a:xfrm>
          <a:prstGeom prst="rect">
            <a:avLst/>
          </a:prstGeom>
          <a:noFill/>
          <a:ln>
            <a:noFill/>
          </a:ln>
        </p:spPr>
      </p:pic>
      <p:sp>
        <p:nvSpPr>
          <p:cNvPr id="37" name="Google Shape;37;g2c6886bdec8_0_527"/>
          <p:cNvSpPr txBox="1">
            <a:spLocks noGrp="1"/>
          </p:cNvSpPr>
          <p:nvPr>
            <p:ph type="ctrTitle"/>
          </p:nvPr>
        </p:nvSpPr>
        <p:spPr>
          <a:xfrm>
            <a:off x="537258" y="4695999"/>
            <a:ext cx="5319300" cy="1354800"/>
          </a:xfrm>
          <a:prstGeom prst="rect">
            <a:avLst/>
          </a:prstGeom>
          <a:noFill/>
          <a:ln>
            <a:noFill/>
          </a:ln>
        </p:spPr>
        <p:txBody>
          <a:bodyPr spcFirstLastPara="1" wrap="square" lIns="54575" tIns="27700" rIns="55425" bIns="27700" anchor="t" anchorCtr="0">
            <a:noAutofit/>
          </a:bodyPr>
          <a:lstStyle>
            <a:lvl1pPr lvl="0" algn="l">
              <a:lnSpc>
                <a:spcPct val="85000"/>
              </a:lnSpc>
              <a:spcBef>
                <a:spcPts val="0"/>
              </a:spcBef>
              <a:spcAft>
                <a:spcPts val="0"/>
              </a:spcAft>
              <a:buClr>
                <a:schemeClr val="lt1"/>
              </a:buClr>
              <a:buSzPts val="3600"/>
              <a:buFont typeface="Calibri"/>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g2c6886bdec8_0_527" descr="Icon&#10;&#10;Description automatically generated"/>
          <p:cNvPicPr preferRelativeResize="0"/>
          <p:nvPr/>
        </p:nvPicPr>
        <p:blipFill rotWithShape="1">
          <a:blip r:embed="rId4">
            <a:alphaModFix/>
          </a:blip>
          <a:srcRect/>
          <a:stretch/>
        </p:blipFill>
        <p:spPr>
          <a:xfrm>
            <a:off x="690880" y="4094889"/>
            <a:ext cx="459640" cy="47148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1_End Slide">
  <p:cSld name="31_End Slide">
    <p:spTree>
      <p:nvGrpSpPr>
        <p:cNvPr id="1" name="Shape 39"/>
        <p:cNvGrpSpPr/>
        <p:nvPr/>
      </p:nvGrpSpPr>
      <p:grpSpPr>
        <a:xfrm>
          <a:off x="0" y="0"/>
          <a:ext cx="0" cy="0"/>
          <a:chOff x="0" y="0"/>
          <a:chExt cx="0" cy="0"/>
        </a:xfrm>
      </p:grpSpPr>
      <p:pic>
        <p:nvPicPr>
          <p:cNvPr id="40" name="Google Shape;40;p50" descr="A white and black square&#10;&#10;Description automatically generated with medium confidence"/>
          <p:cNvPicPr preferRelativeResize="0"/>
          <p:nvPr/>
        </p:nvPicPr>
        <p:blipFill rotWithShape="1">
          <a:blip r:embed="rId2">
            <a:alphaModFix/>
          </a:blip>
          <a:srcRect/>
          <a:stretch/>
        </p:blipFill>
        <p:spPr>
          <a:xfrm>
            <a:off x="3810" y="0"/>
            <a:ext cx="12188190" cy="6860144"/>
          </a:xfrm>
          <a:prstGeom prst="rect">
            <a:avLst/>
          </a:prstGeom>
          <a:noFill/>
          <a:ln>
            <a:noFill/>
          </a:ln>
        </p:spPr>
      </p:pic>
      <p:pic>
        <p:nvPicPr>
          <p:cNvPr id="41" name="Google Shape;41;p50" descr="Icon&#10;&#10;Description automatically generated"/>
          <p:cNvPicPr preferRelativeResize="0"/>
          <p:nvPr/>
        </p:nvPicPr>
        <p:blipFill rotWithShape="1">
          <a:blip r:embed="rId3">
            <a:alphaModFix/>
          </a:blip>
          <a:srcRect/>
          <a:stretch/>
        </p:blipFill>
        <p:spPr>
          <a:xfrm>
            <a:off x="690880" y="449298"/>
            <a:ext cx="289948" cy="297382"/>
          </a:xfrm>
          <a:prstGeom prst="rect">
            <a:avLst/>
          </a:prstGeom>
          <a:noFill/>
          <a:ln>
            <a:noFill/>
          </a:ln>
        </p:spPr>
      </p:pic>
      <p:pic>
        <p:nvPicPr>
          <p:cNvPr id="42" name="Google Shape;42;p50"/>
          <p:cNvPicPr preferRelativeResize="0"/>
          <p:nvPr/>
        </p:nvPicPr>
        <p:blipFill rotWithShape="1">
          <a:blip r:embed="rId4">
            <a:alphaModFix/>
          </a:blip>
          <a:srcRect/>
          <a:stretch/>
        </p:blipFill>
        <p:spPr>
          <a:xfrm>
            <a:off x="9965832" y="473742"/>
            <a:ext cx="1563152" cy="130758"/>
          </a:xfrm>
          <a:prstGeom prst="rect">
            <a:avLst/>
          </a:prstGeom>
          <a:noFill/>
          <a:ln>
            <a:noFill/>
          </a:ln>
        </p:spPr>
      </p:pic>
      <p:sp>
        <p:nvSpPr>
          <p:cNvPr id="43" name="Google Shape;43;p50"/>
          <p:cNvSpPr txBox="1">
            <a:spLocks noGrp="1"/>
          </p:cNvSpPr>
          <p:nvPr>
            <p:ph type="sldNum" idx="12"/>
          </p:nvPr>
        </p:nvSpPr>
        <p:spPr>
          <a:xfrm>
            <a:off x="11663680" y="6480811"/>
            <a:ext cx="524510" cy="37719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44" name="Google Shape;44;p50"/>
          <p:cNvSpPr txBox="1">
            <a:spLocks noGrp="1"/>
          </p:cNvSpPr>
          <p:nvPr>
            <p:ph type="ctrTitle"/>
          </p:nvPr>
        </p:nvSpPr>
        <p:spPr>
          <a:xfrm>
            <a:off x="980829" y="361715"/>
            <a:ext cx="5124498" cy="490397"/>
          </a:xfrm>
          <a:prstGeom prst="rect">
            <a:avLst/>
          </a:prstGeom>
          <a:noFill/>
          <a:ln>
            <a:noFill/>
          </a:ln>
        </p:spPr>
        <p:txBody>
          <a:bodyPr spcFirstLastPara="1" wrap="square" lIns="90000" tIns="45700" rIns="91425" bIns="45700" anchor="ctr" anchorCtr="0">
            <a:noAutofit/>
          </a:bodyPr>
          <a:lstStyle>
            <a:lvl1pPr lvl="0" algn="l">
              <a:lnSpc>
                <a:spcPct val="85000"/>
              </a:lnSpc>
              <a:spcBef>
                <a:spcPts val="0"/>
              </a:spcBef>
              <a:spcAft>
                <a:spcPts val="0"/>
              </a:spcAft>
              <a:buClr>
                <a:schemeClr val="lt1"/>
              </a:buClr>
              <a:buSzPts val="4617"/>
              <a:buFont typeface="Calibri"/>
              <a:buNone/>
              <a:defRPr sz="2799"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2_End Slide">
  <p:cSld name="42_End Slide">
    <p:spTree>
      <p:nvGrpSpPr>
        <p:cNvPr id="1" name="Shape 45"/>
        <p:cNvGrpSpPr/>
        <p:nvPr/>
      </p:nvGrpSpPr>
      <p:grpSpPr>
        <a:xfrm>
          <a:off x="0" y="0"/>
          <a:ext cx="0" cy="0"/>
          <a:chOff x="0" y="0"/>
          <a:chExt cx="0" cy="0"/>
        </a:xfrm>
      </p:grpSpPr>
      <p:pic>
        <p:nvPicPr>
          <p:cNvPr id="46" name="Google Shape;46;g357589ae427_0_4732" descr="A screen shot of a computer&#10;&#10;Description automatically generated"/>
          <p:cNvPicPr preferRelativeResize="0"/>
          <p:nvPr/>
        </p:nvPicPr>
        <p:blipFill rotWithShape="1">
          <a:blip r:embed="rId2">
            <a:alphaModFix/>
          </a:blip>
          <a:srcRect/>
          <a:stretch/>
        </p:blipFill>
        <p:spPr>
          <a:xfrm>
            <a:off x="3810" y="0"/>
            <a:ext cx="12186605" cy="6860154"/>
          </a:xfrm>
          <a:prstGeom prst="rect">
            <a:avLst/>
          </a:prstGeom>
          <a:noFill/>
          <a:ln>
            <a:noFill/>
          </a:ln>
        </p:spPr>
      </p:pic>
      <p:sp>
        <p:nvSpPr>
          <p:cNvPr id="47" name="Google Shape;47;g357589ae427_0_4732"/>
          <p:cNvSpPr txBox="1">
            <a:spLocks noGrp="1"/>
          </p:cNvSpPr>
          <p:nvPr>
            <p:ph type="ctrTitle"/>
          </p:nvPr>
        </p:nvSpPr>
        <p:spPr>
          <a:xfrm>
            <a:off x="980830" y="361715"/>
            <a:ext cx="51243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g357589ae427_0_4732"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49" name="Google Shape;49;g357589ae427_0_4732"/>
          <p:cNvPicPr preferRelativeResize="0"/>
          <p:nvPr/>
        </p:nvPicPr>
        <p:blipFill rotWithShape="1">
          <a:blip r:embed="rId4">
            <a:alphaModFix/>
          </a:blip>
          <a:srcRect/>
          <a:stretch/>
        </p:blipFill>
        <p:spPr>
          <a:xfrm>
            <a:off x="9965839" y="473742"/>
            <a:ext cx="1563154" cy="130758"/>
          </a:xfrm>
          <a:prstGeom prst="rect">
            <a:avLst/>
          </a:prstGeom>
          <a:noFill/>
          <a:ln>
            <a:noFill/>
          </a:ln>
        </p:spPr>
      </p:pic>
      <p:sp>
        <p:nvSpPr>
          <p:cNvPr id="50" name="Google Shape;50;g357589ae427_0_4732"/>
          <p:cNvSpPr txBox="1">
            <a:spLocks noGrp="1"/>
          </p:cNvSpPr>
          <p:nvPr>
            <p:ph type="sldNum" idx="12"/>
          </p:nvPr>
        </p:nvSpPr>
        <p:spPr>
          <a:xfrm>
            <a:off x="11663688" y="6480818"/>
            <a:ext cx="524400" cy="3771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51"/>
        <p:cNvGrpSpPr/>
        <p:nvPr/>
      </p:nvGrpSpPr>
      <p:grpSpPr>
        <a:xfrm>
          <a:off x="0" y="0"/>
          <a:ext cx="0" cy="0"/>
          <a:chOff x="0" y="0"/>
          <a:chExt cx="0" cy="0"/>
        </a:xfrm>
      </p:grpSpPr>
      <p:pic>
        <p:nvPicPr>
          <p:cNvPr id="52" name="Google Shape;52;g3479de78bff_1_1354"/>
          <p:cNvPicPr preferRelativeResize="0"/>
          <p:nvPr/>
        </p:nvPicPr>
        <p:blipFill rotWithShape="1">
          <a:blip r:embed="rId2">
            <a:alphaModFix/>
          </a:blip>
          <a:srcRect/>
          <a:stretch/>
        </p:blipFill>
        <p:spPr>
          <a:xfrm>
            <a:off x="0" y="0"/>
            <a:ext cx="12197856" cy="6859902"/>
          </a:xfrm>
          <a:prstGeom prst="rect">
            <a:avLst/>
          </a:prstGeom>
          <a:noFill/>
          <a:ln>
            <a:noFill/>
          </a:ln>
        </p:spPr>
      </p:pic>
      <p:sp>
        <p:nvSpPr>
          <p:cNvPr id="53" name="Google Shape;53;g3479de78bff_1_1354"/>
          <p:cNvSpPr/>
          <p:nvPr/>
        </p:nvSpPr>
        <p:spPr>
          <a:xfrm>
            <a:off x="1290568" y="1796089"/>
            <a:ext cx="696000" cy="535200"/>
          </a:xfrm>
          <a:prstGeom prst="rect">
            <a:avLst/>
          </a:prstGeom>
          <a:solidFill>
            <a:srgbClr val="D2D4D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4" name="Google Shape;54;g3479de78bff_1_1354"/>
          <p:cNvSpPr/>
          <p:nvPr/>
        </p:nvSpPr>
        <p:spPr>
          <a:xfrm>
            <a:off x="1286996" y="2703580"/>
            <a:ext cx="696000" cy="535200"/>
          </a:xfrm>
          <a:prstGeom prst="rect">
            <a:avLst/>
          </a:prstGeom>
          <a:solidFill>
            <a:srgbClr val="D2D4D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5" name="Google Shape;55;g3479de78bff_1_1354"/>
          <p:cNvSpPr/>
          <p:nvPr/>
        </p:nvSpPr>
        <p:spPr>
          <a:xfrm>
            <a:off x="1286996" y="3517780"/>
            <a:ext cx="696000" cy="535200"/>
          </a:xfrm>
          <a:prstGeom prst="rect">
            <a:avLst/>
          </a:prstGeom>
          <a:solidFill>
            <a:srgbClr val="D2D4D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56" name="Google Shape;56;g3479de78bff_1_1354"/>
          <p:cNvSpPr txBox="1">
            <a:spLocks noGrp="1"/>
          </p:cNvSpPr>
          <p:nvPr>
            <p:ph type="sldNum" idx="12"/>
          </p:nvPr>
        </p:nvSpPr>
        <p:spPr>
          <a:xfrm>
            <a:off x="11687531" y="6617335"/>
            <a:ext cx="245700" cy="1077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pic>
        <p:nvPicPr>
          <p:cNvPr id="57" name="Google Shape;57;g3479de78bff_1_1354"/>
          <p:cNvPicPr preferRelativeResize="0"/>
          <p:nvPr/>
        </p:nvPicPr>
        <p:blipFill rotWithShape="1">
          <a:blip r:embed="rId3">
            <a:alphaModFix/>
          </a:blip>
          <a:srcRect/>
          <a:stretch/>
        </p:blipFill>
        <p:spPr>
          <a:xfrm>
            <a:off x="10022624" y="447101"/>
            <a:ext cx="1571064" cy="261844"/>
          </a:xfrm>
          <a:prstGeom prst="rect">
            <a:avLst/>
          </a:prstGeom>
          <a:noFill/>
          <a:ln>
            <a:noFill/>
          </a:ln>
        </p:spPr>
      </p:pic>
      <p:sp>
        <p:nvSpPr>
          <p:cNvPr id="58" name="Google Shape;58;g3479de78bff_1_1354"/>
          <p:cNvSpPr/>
          <p:nvPr/>
        </p:nvSpPr>
        <p:spPr>
          <a:xfrm>
            <a:off x="685800" y="400169"/>
            <a:ext cx="301666" cy="310153"/>
          </a:xfrm>
          <a:custGeom>
            <a:avLst/>
            <a:gdLst/>
            <a:ahLst/>
            <a:cxnLst/>
            <a:rect l="l" t="t" r="r" b="b"/>
            <a:pathLst>
              <a:path w="496569" h="510540" extrusionOk="0">
                <a:moveTo>
                  <a:pt x="0" y="0"/>
                </a:moveTo>
                <a:lnTo>
                  <a:pt x="0" y="510518"/>
                </a:lnTo>
                <a:lnTo>
                  <a:pt x="156813" y="429901"/>
                </a:lnTo>
                <a:lnTo>
                  <a:pt x="49217" y="429901"/>
                </a:lnTo>
                <a:lnTo>
                  <a:pt x="49217" y="80692"/>
                </a:lnTo>
                <a:lnTo>
                  <a:pt x="156945" y="80692"/>
                </a:lnTo>
                <a:lnTo>
                  <a:pt x="0" y="0"/>
                </a:lnTo>
                <a:close/>
              </a:path>
              <a:path w="496569" h="510540" extrusionOk="0">
                <a:moveTo>
                  <a:pt x="156945" y="80692"/>
                </a:moveTo>
                <a:lnTo>
                  <a:pt x="49217" y="80692"/>
                </a:lnTo>
                <a:lnTo>
                  <a:pt x="388850" y="255296"/>
                </a:lnTo>
                <a:lnTo>
                  <a:pt x="49217" y="429901"/>
                </a:lnTo>
                <a:lnTo>
                  <a:pt x="156813" y="429901"/>
                </a:lnTo>
                <a:lnTo>
                  <a:pt x="496446" y="255296"/>
                </a:lnTo>
                <a:lnTo>
                  <a:pt x="156945" y="80692"/>
                </a:lnTo>
                <a:close/>
              </a:path>
            </a:pathLst>
          </a:custGeom>
          <a:solidFill>
            <a:srgbClr val="CE44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 name="Google Shape;59;g3479de78bff_1_1354"/>
          <p:cNvSpPr/>
          <p:nvPr/>
        </p:nvSpPr>
        <p:spPr>
          <a:xfrm>
            <a:off x="4164553" y="4745651"/>
            <a:ext cx="1018500" cy="1296300"/>
          </a:xfrm>
          <a:prstGeom prst="rect">
            <a:avLst/>
          </a:prstGeom>
          <a:solidFill>
            <a:srgbClr val="8C909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60" name="Google Shape;60;g3479de78bff_1_1354" descr="A blue background with white text&#10;&#10;Description automatically generated"/>
          <p:cNvPicPr preferRelativeResize="0"/>
          <p:nvPr/>
        </p:nvPicPr>
        <p:blipFill rotWithShape="1">
          <a:blip r:embed="rId4">
            <a:alphaModFix/>
          </a:blip>
          <a:srcRect/>
          <a:stretch/>
        </p:blipFill>
        <p:spPr>
          <a:xfrm>
            <a:off x="4320187" y="4835235"/>
            <a:ext cx="575613" cy="575613"/>
          </a:xfrm>
          <a:prstGeom prst="rect">
            <a:avLst/>
          </a:prstGeom>
          <a:noFill/>
          <a:ln>
            <a:noFill/>
          </a:ln>
        </p:spPr>
      </p:pic>
      <p:pic>
        <p:nvPicPr>
          <p:cNvPr id="61" name="Google Shape;61;g3479de78bff_1_1354" descr="A red letter on a black background&#10;&#10;Description automatically generated"/>
          <p:cNvPicPr preferRelativeResize="0"/>
          <p:nvPr/>
        </p:nvPicPr>
        <p:blipFill rotWithShape="1">
          <a:blip r:embed="rId5">
            <a:alphaModFix/>
          </a:blip>
          <a:srcRect/>
          <a:stretch/>
        </p:blipFill>
        <p:spPr>
          <a:xfrm>
            <a:off x="4154924" y="5586507"/>
            <a:ext cx="940461" cy="344836"/>
          </a:xfrm>
          <a:prstGeom prst="rect">
            <a:avLst/>
          </a:prstGeom>
          <a:noFill/>
          <a:ln>
            <a:noFill/>
          </a:ln>
        </p:spPr>
      </p:pic>
      <p:pic>
        <p:nvPicPr>
          <p:cNvPr id="62" name="Google Shape;62;g3479de78bff_1_1354" descr="A red and black logo&#10;&#10;Description automatically generated"/>
          <p:cNvPicPr preferRelativeResize="0"/>
          <p:nvPr/>
        </p:nvPicPr>
        <p:blipFill rotWithShape="1">
          <a:blip r:embed="rId6">
            <a:alphaModFix/>
          </a:blip>
          <a:srcRect/>
          <a:stretch/>
        </p:blipFill>
        <p:spPr>
          <a:xfrm>
            <a:off x="1382421" y="2682240"/>
            <a:ext cx="514125" cy="514125"/>
          </a:xfrm>
          <a:prstGeom prst="rect">
            <a:avLst/>
          </a:prstGeom>
          <a:noFill/>
          <a:ln>
            <a:noFill/>
          </a:ln>
        </p:spPr>
      </p:pic>
      <p:pic>
        <p:nvPicPr>
          <p:cNvPr id="63" name="Google Shape;63;g3479de78bff_1_1354" descr="A green and black logo&#10;&#10;Description automatically generated"/>
          <p:cNvPicPr preferRelativeResize="0"/>
          <p:nvPr/>
        </p:nvPicPr>
        <p:blipFill rotWithShape="1">
          <a:blip r:embed="rId7">
            <a:alphaModFix/>
          </a:blip>
          <a:srcRect/>
          <a:stretch/>
        </p:blipFill>
        <p:spPr>
          <a:xfrm>
            <a:off x="1382421" y="1861511"/>
            <a:ext cx="560385" cy="412817"/>
          </a:xfrm>
          <a:prstGeom prst="rect">
            <a:avLst/>
          </a:prstGeom>
          <a:noFill/>
          <a:ln>
            <a:noFill/>
          </a:ln>
        </p:spPr>
      </p:pic>
      <p:pic>
        <p:nvPicPr>
          <p:cNvPr id="64" name="Google Shape;64;g3479de78bff_1_1354" descr="A red and white logo&#10;&#10;Description automatically generated"/>
          <p:cNvPicPr preferRelativeResize="0"/>
          <p:nvPr/>
        </p:nvPicPr>
        <p:blipFill rotWithShape="1">
          <a:blip r:embed="rId8">
            <a:alphaModFix/>
          </a:blip>
          <a:srcRect/>
          <a:stretch/>
        </p:blipFill>
        <p:spPr>
          <a:xfrm>
            <a:off x="1418101" y="3568597"/>
            <a:ext cx="433624" cy="4336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6_End Slide">
  <p:cSld name="26_End Slide">
    <p:spTree>
      <p:nvGrpSpPr>
        <p:cNvPr id="1" name="Shape 65"/>
        <p:cNvGrpSpPr/>
        <p:nvPr/>
      </p:nvGrpSpPr>
      <p:grpSpPr>
        <a:xfrm>
          <a:off x="0" y="0"/>
          <a:ext cx="0" cy="0"/>
          <a:chOff x="0" y="0"/>
          <a:chExt cx="0" cy="0"/>
        </a:xfrm>
      </p:grpSpPr>
      <p:pic>
        <p:nvPicPr>
          <p:cNvPr id="66" name="Google Shape;66;g3479de78bff_1_5813" descr="A group of people using laptops&#10;&#10;Description automatically generated"/>
          <p:cNvPicPr preferRelativeResize="0"/>
          <p:nvPr/>
        </p:nvPicPr>
        <p:blipFill rotWithShape="1">
          <a:blip r:embed="rId2">
            <a:alphaModFix/>
          </a:blip>
          <a:srcRect/>
          <a:stretch/>
        </p:blipFill>
        <p:spPr>
          <a:xfrm>
            <a:off x="3810" y="0"/>
            <a:ext cx="12186598" cy="6860154"/>
          </a:xfrm>
          <a:prstGeom prst="rect">
            <a:avLst/>
          </a:prstGeom>
          <a:noFill/>
          <a:ln>
            <a:noFill/>
          </a:ln>
        </p:spPr>
      </p:pic>
      <p:pic>
        <p:nvPicPr>
          <p:cNvPr id="67" name="Google Shape;67;g3479de78bff_1_5813" descr="Icon&#10;&#10;Description automatically generated"/>
          <p:cNvPicPr preferRelativeResize="0"/>
          <p:nvPr/>
        </p:nvPicPr>
        <p:blipFill rotWithShape="1">
          <a:blip r:embed="rId3">
            <a:alphaModFix/>
          </a:blip>
          <a:srcRect/>
          <a:stretch/>
        </p:blipFill>
        <p:spPr>
          <a:xfrm>
            <a:off x="690880" y="449299"/>
            <a:ext cx="289910" cy="297383"/>
          </a:xfrm>
          <a:prstGeom prst="rect">
            <a:avLst/>
          </a:prstGeom>
          <a:noFill/>
          <a:ln>
            <a:noFill/>
          </a:ln>
        </p:spPr>
      </p:pic>
      <p:pic>
        <p:nvPicPr>
          <p:cNvPr id="68" name="Google Shape;68;g3479de78bff_1_5813"/>
          <p:cNvPicPr preferRelativeResize="0"/>
          <p:nvPr/>
        </p:nvPicPr>
        <p:blipFill rotWithShape="1">
          <a:blip r:embed="rId4">
            <a:alphaModFix/>
          </a:blip>
          <a:srcRect/>
          <a:stretch/>
        </p:blipFill>
        <p:spPr>
          <a:xfrm>
            <a:off x="9965839" y="473742"/>
            <a:ext cx="1563152" cy="130758"/>
          </a:xfrm>
          <a:prstGeom prst="rect">
            <a:avLst/>
          </a:prstGeom>
          <a:noFill/>
          <a:ln>
            <a:noFill/>
          </a:ln>
        </p:spPr>
      </p:pic>
      <p:sp>
        <p:nvSpPr>
          <p:cNvPr id="69" name="Google Shape;69;g3479de78bff_1_5813"/>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lvl1pPr marL="0" marR="0" lvl="0"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8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GB"/>
              <a:t>‹#›</a:t>
            </a:fld>
            <a:endParaRPr/>
          </a:p>
        </p:txBody>
      </p:sp>
      <p:sp>
        <p:nvSpPr>
          <p:cNvPr id="70" name="Google Shape;70;g3479de78bff_1_5813"/>
          <p:cNvSpPr txBox="1">
            <a:spLocks noGrp="1"/>
          </p:cNvSpPr>
          <p:nvPr>
            <p:ph type="ctrTitle"/>
          </p:nvPr>
        </p:nvSpPr>
        <p:spPr>
          <a:xfrm>
            <a:off x="980830" y="361715"/>
            <a:ext cx="5124600" cy="490500"/>
          </a:xfrm>
          <a:prstGeom prst="rect">
            <a:avLst/>
          </a:prstGeom>
          <a:noFill/>
          <a:ln>
            <a:noFill/>
          </a:ln>
        </p:spPr>
        <p:txBody>
          <a:bodyPr spcFirstLastPara="1" wrap="square" lIns="54575" tIns="27700" rIns="55425" bIns="27700" anchor="ctr" anchorCtr="0">
            <a:noAutofit/>
          </a:bodyPr>
          <a:lstStyle>
            <a:lvl1pPr lvl="0" algn="l">
              <a:lnSpc>
                <a:spcPct val="85000"/>
              </a:lnSpc>
              <a:spcBef>
                <a:spcPts val="0"/>
              </a:spcBef>
              <a:spcAft>
                <a:spcPts val="0"/>
              </a:spcAft>
              <a:buClr>
                <a:schemeClr val="lt1"/>
              </a:buClr>
              <a:buSzPts val="2800"/>
              <a:buFont typeface="Calibri"/>
              <a:buNone/>
              <a:defRPr sz="28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2pPr>
            <a:lvl3pPr marL="1371600" marR="0" lvl="2"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image" Target="../media/image66.jpg"/><Relationship Id="rId10"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81.png"/><Relationship Id="rId26" Type="http://schemas.openxmlformats.org/officeDocument/2006/relationships/image" Target="../media/image88.png"/><Relationship Id="rId3" Type="http://schemas.openxmlformats.org/officeDocument/2006/relationships/image" Target="../media/image67.png"/><Relationship Id="rId21" Type="http://schemas.openxmlformats.org/officeDocument/2006/relationships/image" Target="../media/image84.png"/><Relationship Id="rId34" Type="http://schemas.openxmlformats.org/officeDocument/2006/relationships/image" Target="../media/image93.png"/><Relationship Id="rId7" Type="http://schemas.openxmlformats.org/officeDocument/2006/relationships/image" Target="../media/image60.png"/><Relationship Id="rId12" Type="http://schemas.openxmlformats.org/officeDocument/2006/relationships/image" Target="../media/image76.png"/><Relationship Id="rId17" Type="http://schemas.openxmlformats.org/officeDocument/2006/relationships/image" Target="../media/image80.png"/><Relationship Id="rId25" Type="http://schemas.openxmlformats.org/officeDocument/2006/relationships/image" Target="../media/image87.png"/><Relationship Id="rId33" Type="http://schemas.openxmlformats.org/officeDocument/2006/relationships/image" Target="../media/image92.png"/><Relationship Id="rId2" Type="http://schemas.openxmlformats.org/officeDocument/2006/relationships/notesSlide" Target="../notesSlides/notesSlide4.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5.png"/><Relationship Id="rId24" Type="http://schemas.openxmlformats.org/officeDocument/2006/relationships/image" Target="../media/image58.png"/><Relationship Id="rId32" Type="http://schemas.openxmlformats.org/officeDocument/2006/relationships/image" Target="../media/image91.png"/><Relationship Id="rId5" Type="http://schemas.openxmlformats.org/officeDocument/2006/relationships/image" Target="../media/image70.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89.png"/><Relationship Id="rId10" Type="http://schemas.openxmlformats.org/officeDocument/2006/relationships/image" Target="../media/image74.png"/><Relationship Id="rId19" Type="http://schemas.openxmlformats.org/officeDocument/2006/relationships/image" Target="../media/image82.png"/><Relationship Id="rId31" Type="http://schemas.openxmlformats.org/officeDocument/2006/relationships/image" Target="../media/image59.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56.png"/><Relationship Id="rId30" Type="http://schemas.openxmlformats.org/officeDocument/2006/relationships/image" Target="../media/image63.png"/><Relationship Id="rId35" Type="http://schemas.openxmlformats.org/officeDocument/2006/relationships/image" Target="../media/image62.png"/><Relationship Id="rId8"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c63fe25b1c_0_0"/>
          <p:cNvSpPr/>
          <p:nvPr/>
        </p:nvSpPr>
        <p:spPr>
          <a:xfrm>
            <a:off x="466440" y="635071"/>
            <a:ext cx="2977200" cy="68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55425" tIns="55425" rIns="55425" bIns="55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2c63fe25b1c_0_0"/>
          <p:cNvSpPr/>
          <p:nvPr/>
        </p:nvSpPr>
        <p:spPr>
          <a:xfrm rot="-5400000">
            <a:off x="-487892" y="2159722"/>
            <a:ext cx="2976900" cy="68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55425" tIns="55425" rIns="55425" bIns="55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g2c63fe25b1c_0_0"/>
          <p:cNvPicPr preferRelativeResize="0"/>
          <p:nvPr/>
        </p:nvPicPr>
        <p:blipFill rotWithShape="1">
          <a:blip r:embed="rId3">
            <a:alphaModFix/>
          </a:blip>
          <a:srcRect/>
          <a:stretch/>
        </p:blipFill>
        <p:spPr>
          <a:xfrm>
            <a:off x="997946" y="2000935"/>
            <a:ext cx="3907179" cy="868260"/>
          </a:xfrm>
          <a:prstGeom prst="rect">
            <a:avLst/>
          </a:prstGeom>
          <a:noFill/>
          <a:ln>
            <a:noFill/>
          </a:ln>
        </p:spPr>
      </p:pic>
      <p:pic>
        <p:nvPicPr>
          <p:cNvPr id="618" name="Google Shape;618;g2c63fe25b1c_0_0"/>
          <p:cNvPicPr preferRelativeResize="0"/>
          <p:nvPr/>
        </p:nvPicPr>
        <p:blipFill rotWithShape="1">
          <a:blip r:embed="rId4">
            <a:alphaModFix/>
          </a:blip>
          <a:srcRect/>
          <a:stretch/>
        </p:blipFill>
        <p:spPr>
          <a:xfrm>
            <a:off x="664807" y="3219199"/>
            <a:ext cx="671549" cy="690731"/>
          </a:xfrm>
          <a:prstGeom prst="rect">
            <a:avLst/>
          </a:prstGeom>
          <a:noFill/>
          <a:ln>
            <a:noFill/>
          </a:ln>
        </p:spPr>
      </p:pic>
      <p:sp>
        <p:nvSpPr>
          <p:cNvPr id="619" name="Google Shape;619;g2c63fe25b1c_0_0"/>
          <p:cNvSpPr txBox="1"/>
          <p:nvPr/>
        </p:nvSpPr>
        <p:spPr>
          <a:xfrm>
            <a:off x="1329766" y="3352839"/>
            <a:ext cx="4665900" cy="423600"/>
          </a:xfrm>
          <a:prstGeom prst="rect">
            <a:avLst/>
          </a:prstGeom>
          <a:noFill/>
          <a:ln>
            <a:noFill/>
          </a:ln>
        </p:spPr>
        <p:txBody>
          <a:bodyPr spcFirstLastPara="1" wrap="square" lIns="54575" tIns="27700" rIns="55425" bIns="27700" anchor="t" anchorCtr="0">
            <a:noAutofit/>
          </a:bodyPr>
          <a:lstStyle/>
          <a:p>
            <a:pPr marL="0" marR="0" lvl="0" indent="0" algn="l" rtl="0">
              <a:lnSpc>
                <a:spcPct val="85000"/>
              </a:lnSpc>
              <a:spcBef>
                <a:spcPts val="0"/>
              </a:spcBef>
              <a:spcAft>
                <a:spcPts val="0"/>
              </a:spcAft>
              <a:buClr>
                <a:srgbClr val="000000"/>
              </a:buClr>
              <a:buSzPts val="3200"/>
              <a:buFont typeface="Arial"/>
              <a:buNone/>
            </a:pPr>
            <a:r>
              <a:rPr lang="en-GB" sz="3200" b="1" i="0" u="none" strike="noStrike" cap="none" dirty="0">
                <a:solidFill>
                  <a:schemeClr val="accent1"/>
                </a:solidFill>
                <a:latin typeface="Montserrat"/>
                <a:ea typeface="Montserrat"/>
                <a:cs typeface="Montserrat"/>
                <a:sym typeface="Montserrat"/>
              </a:rPr>
              <a:t>Pathways</a:t>
            </a:r>
            <a:r>
              <a:rPr lang="en-GB" sz="3200" b="1" dirty="0">
                <a:solidFill>
                  <a:schemeClr val="accent1"/>
                </a:solidFill>
                <a:latin typeface="Montserrat"/>
                <a:ea typeface="Montserrat"/>
                <a:cs typeface="Montserrat"/>
                <a:sym typeface="Montserrat"/>
              </a:rPr>
              <a:t> </a:t>
            </a:r>
            <a:r>
              <a:rPr lang="en-GB" sz="3200" b="1" i="0" u="none" strike="noStrike" cap="none" dirty="0">
                <a:solidFill>
                  <a:schemeClr val="accent1"/>
                </a:solidFill>
                <a:latin typeface="Montserrat"/>
                <a:ea typeface="Montserrat"/>
                <a:cs typeface="Montserrat"/>
                <a:sym typeface="Montserrat"/>
              </a:rPr>
              <a:t>25/26</a:t>
            </a:r>
          </a:p>
          <a:p>
            <a:pPr marL="0" marR="0" lvl="0" indent="0" algn="l" rtl="0">
              <a:lnSpc>
                <a:spcPct val="85000"/>
              </a:lnSpc>
              <a:spcBef>
                <a:spcPts val="0"/>
              </a:spcBef>
              <a:spcAft>
                <a:spcPts val="0"/>
              </a:spcAft>
              <a:buClr>
                <a:srgbClr val="000000"/>
              </a:buClr>
              <a:buSzPts val="3200"/>
              <a:buFont typeface="Arial"/>
              <a:buNone/>
            </a:pPr>
            <a:endParaRPr lang="en-GB" sz="2800" dirty="0">
              <a:solidFill>
                <a:srgbClr val="FFFFFF"/>
              </a:solidFill>
              <a:latin typeface="Montserrat"/>
              <a:ea typeface="Montserrat"/>
              <a:cs typeface="Montserrat"/>
              <a:sym typeface="Montserrat"/>
            </a:endParaRPr>
          </a:p>
          <a:p>
            <a:pPr marL="0" marR="0" lvl="0" indent="0" algn="l" rtl="0">
              <a:lnSpc>
                <a:spcPct val="85000"/>
              </a:lnSpc>
              <a:spcBef>
                <a:spcPts val="0"/>
              </a:spcBef>
              <a:spcAft>
                <a:spcPts val="0"/>
              </a:spcAft>
              <a:buClr>
                <a:srgbClr val="000000"/>
              </a:buClr>
              <a:buSzPts val="3200"/>
              <a:buFont typeface="Arial"/>
              <a:buNone/>
            </a:pPr>
            <a:r>
              <a:rPr lang="en-GB" sz="2800" dirty="0">
                <a:solidFill>
                  <a:srgbClr val="FFFFFF"/>
                </a:solidFill>
                <a:latin typeface="Montserrat"/>
                <a:ea typeface="Montserrat"/>
                <a:cs typeface="Montserrat"/>
                <a:sym typeface="Montserrat"/>
              </a:rPr>
              <a:t>QMUL School of Economics and Finance</a:t>
            </a:r>
            <a:endParaRPr sz="2800" i="0" u="none" strike="noStrike" cap="none" dirty="0">
              <a:solidFill>
                <a:srgbClr val="FFFFFF"/>
              </a:solidFill>
              <a:latin typeface="Montserrat"/>
              <a:ea typeface="Montserrat"/>
              <a:cs typeface="Montserrat"/>
              <a:sym typeface="Montserrat"/>
            </a:endParaRPr>
          </a:p>
          <a:p>
            <a:pPr marL="0" marR="0" lvl="0" indent="0" algn="l" rtl="0">
              <a:lnSpc>
                <a:spcPct val="85000"/>
              </a:lnSpc>
              <a:spcBef>
                <a:spcPts val="0"/>
              </a:spcBef>
              <a:spcAft>
                <a:spcPts val="0"/>
              </a:spcAft>
              <a:buClr>
                <a:srgbClr val="000000"/>
              </a:buClr>
              <a:buSzPts val="3200"/>
              <a:buFont typeface="Arial"/>
              <a:buNone/>
            </a:pPr>
            <a:endParaRPr sz="3200" b="0" i="0" u="none" strike="noStrike" cap="none" dirty="0">
              <a:solidFill>
                <a:srgbClr val="FFFFFF"/>
              </a:solidFill>
              <a:latin typeface="Montserrat Medium"/>
              <a:ea typeface="Montserrat Medium"/>
              <a:cs typeface="Montserrat Medium"/>
              <a:sym typeface="Montserrat Medium"/>
            </a:endParaRPr>
          </a:p>
          <a:p>
            <a:pPr marL="0" marR="0" lvl="0" indent="0" algn="l" rtl="0">
              <a:lnSpc>
                <a:spcPct val="85000"/>
              </a:lnSpc>
              <a:spcBef>
                <a:spcPts val="0"/>
              </a:spcBef>
              <a:spcAft>
                <a:spcPts val="0"/>
              </a:spcAft>
              <a:buClr>
                <a:srgbClr val="000000"/>
              </a:buClr>
              <a:buSzPts val="3200"/>
              <a:buFont typeface="Arial"/>
              <a:buNone/>
            </a:pPr>
            <a:endParaRPr sz="3200" b="0" i="0" u="none" strike="noStrike" cap="none" dirty="0">
              <a:solidFill>
                <a:srgbClr val="FFFFFF"/>
              </a:solidFill>
              <a:latin typeface="Montserrat Medium"/>
              <a:ea typeface="Montserrat Medium"/>
              <a:cs typeface="Montserrat Medium"/>
              <a:sym typeface="Montserrat Medium"/>
            </a:endParaRPr>
          </a:p>
          <a:p>
            <a:pPr marL="0" marR="0" lvl="0" indent="0" algn="l" rtl="0">
              <a:lnSpc>
                <a:spcPct val="85000"/>
              </a:lnSpc>
              <a:spcBef>
                <a:spcPts val="0"/>
              </a:spcBef>
              <a:spcAft>
                <a:spcPts val="0"/>
              </a:spcAft>
              <a:buClr>
                <a:srgbClr val="000000"/>
              </a:buClr>
              <a:buSzPts val="3200"/>
              <a:buFont typeface="Arial"/>
              <a:buNone/>
            </a:pPr>
            <a:endParaRPr sz="3200" b="0" i="0" u="none" strike="noStrike" cap="none" dirty="0">
              <a:solidFill>
                <a:srgbClr val="FFFFFF"/>
              </a:solidFill>
              <a:latin typeface="Montserrat Medium"/>
              <a:ea typeface="Montserrat Medium"/>
              <a:cs typeface="Montserrat Medium"/>
              <a:sym typeface="Montserrat Medium"/>
            </a:endParaRPr>
          </a:p>
        </p:txBody>
      </p:sp>
      <p:sp>
        <p:nvSpPr>
          <p:cNvPr id="620" name="Google Shape;620;g2c63fe25b1c_0_0"/>
          <p:cNvSpPr/>
          <p:nvPr/>
        </p:nvSpPr>
        <p:spPr>
          <a:xfrm>
            <a:off x="0" y="-46625"/>
            <a:ext cx="191100" cy="6495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3479de78bff_1_14"/>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GB"/>
              <a:t>2</a:t>
            </a:fld>
            <a:endParaRPr/>
          </a:p>
        </p:txBody>
      </p:sp>
      <p:sp>
        <p:nvSpPr>
          <p:cNvPr id="626" name="Google Shape;626;g3479de78bff_1_14"/>
          <p:cNvSpPr/>
          <p:nvPr/>
        </p:nvSpPr>
        <p:spPr>
          <a:xfrm>
            <a:off x="6020293" y="1078455"/>
            <a:ext cx="6095700" cy="53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627" name="Google Shape;627;g3479de78bff_1_14"/>
          <p:cNvSpPr txBox="1"/>
          <p:nvPr/>
        </p:nvSpPr>
        <p:spPr>
          <a:xfrm>
            <a:off x="6932853" y="3292040"/>
            <a:ext cx="5172900" cy="415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sp>
        <p:nvSpPr>
          <p:cNvPr id="628" name="Google Shape;628;g3479de78bff_1_14"/>
          <p:cNvSpPr/>
          <p:nvPr/>
        </p:nvSpPr>
        <p:spPr>
          <a:xfrm>
            <a:off x="150" y="852225"/>
            <a:ext cx="121920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29" name="Google Shape;629;g3479de78bff_1_14"/>
          <p:cNvSpPr/>
          <p:nvPr/>
        </p:nvSpPr>
        <p:spPr>
          <a:xfrm>
            <a:off x="-136075" y="-42225"/>
            <a:ext cx="323700" cy="919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30" name="Google Shape;630;g3479de78bff_1_14"/>
          <p:cNvSpPr/>
          <p:nvPr/>
        </p:nvSpPr>
        <p:spPr>
          <a:xfrm>
            <a:off x="11996050" y="-42225"/>
            <a:ext cx="323700" cy="919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31" name="Google Shape;631;g3479de78bff_1_14"/>
          <p:cNvSpPr/>
          <p:nvPr/>
        </p:nvSpPr>
        <p:spPr>
          <a:xfrm>
            <a:off x="-81475" y="6480825"/>
            <a:ext cx="6177900" cy="387300"/>
          </a:xfrm>
          <a:prstGeom prst="rect">
            <a:avLst/>
          </a:prstGeom>
          <a:solidFill>
            <a:srgbClr val="8E8F9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32" name="Google Shape;632;g3479de78bff_1_14"/>
          <p:cNvSpPr/>
          <p:nvPr/>
        </p:nvSpPr>
        <p:spPr>
          <a:xfrm>
            <a:off x="6096500" y="6480825"/>
            <a:ext cx="4095300" cy="387300"/>
          </a:xfrm>
          <a:prstGeom prst="rect">
            <a:avLst/>
          </a:prstGeom>
          <a:solidFill>
            <a:srgbClr val="CE43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33" name="Google Shape;633;g3479de78bff_1_14"/>
          <p:cNvSpPr/>
          <p:nvPr/>
        </p:nvSpPr>
        <p:spPr>
          <a:xfrm>
            <a:off x="12041600" y="6480825"/>
            <a:ext cx="207300" cy="387300"/>
          </a:xfrm>
          <a:prstGeom prst="rect">
            <a:avLst/>
          </a:prstGeom>
          <a:solidFill>
            <a:srgbClr val="CE43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634" name="Google Shape;634;g3479de78bff_1_14" title="IMG_8431Ldn_filmed_interns_2019.jpg"/>
          <p:cNvPicPr preferRelativeResize="0"/>
          <p:nvPr/>
        </p:nvPicPr>
        <p:blipFill rotWithShape="1">
          <a:blip r:embed="rId3">
            <a:alphaModFix/>
          </a:blip>
          <a:srcRect l="36948" t="3041" b="415"/>
          <a:stretch/>
        </p:blipFill>
        <p:spPr>
          <a:xfrm>
            <a:off x="7072757" y="1064125"/>
            <a:ext cx="5780394" cy="5416700"/>
          </a:xfrm>
          <a:prstGeom prst="rect">
            <a:avLst/>
          </a:prstGeom>
          <a:noFill/>
          <a:ln>
            <a:noFill/>
          </a:ln>
        </p:spPr>
      </p:pic>
      <p:sp>
        <p:nvSpPr>
          <p:cNvPr id="635" name="Google Shape;635;g3479de78bff_1_14"/>
          <p:cNvSpPr txBox="1"/>
          <p:nvPr/>
        </p:nvSpPr>
        <p:spPr>
          <a:xfrm>
            <a:off x="310225" y="1347825"/>
            <a:ext cx="3283500" cy="26022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chemeClr val="dk1"/>
              </a:buClr>
              <a:buSzPts val="800"/>
              <a:buFont typeface="Arial"/>
              <a:buNone/>
            </a:pPr>
            <a:r>
              <a:rPr lang="en-GB" sz="1100" b="1" i="0" u="none" strike="noStrike" cap="none">
                <a:solidFill>
                  <a:schemeClr val="dk1"/>
                </a:solidFill>
                <a:latin typeface="Montserrat"/>
                <a:ea typeface="Montserrat"/>
                <a:cs typeface="Montserrat"/>
                <a:sym typeface="Montserrat"/>
              </a:rPr>
              <a:t>AmplifyME provides the global benchmark for training, development and assessment across roles in finance. Our simulations span roles across the industry including Markets, Banking and Quant Finance.</a:t>
            </a:r>
            <a:endParaRPr sz="11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400"/>
              <a:buFont typeface="Arial"/>
              <a:buNone/>
            </a:pPr>
            <a:endParaRPr sz="11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15000"/>
              </a:lnSpc>
              <a:spcBef>
                <a:spcPts val="0"/>
              </a:spcBef>
              <a:spcAft>
                <a:spcPts val="0"/>
              </a:spcAft>
              <a:buClr>
                <a:schemeClr val="dk1"/>
              </a:buClr>
              <a:buSzPts val="800"/>
              <a:buFont typeface="Arial"/>
              <a:buNone/>
            </a:pPr>
            <a:r>
              <a:rPr lang="en-GB" sz="1100" b="0" i="0" u="none" strike="noStrike" cap="none">
                <a:solidFill>
                  <a:schemeClr val="dk1"/>
                </a:solidFill>
                <a:latin typeface="Montserrat Medium"/>
                <a:ea typeface="Montserrat Medium"/>
                <a:cs typeface="Montserrat Medium"/>
                <a:sym typeface="Montserrat Medium"/>
              </a:rPr>
              <a:t>Founded in 2009, our award-winning technology is used by leading investment banks, traders, and fund managers. </a:t>
            </a:r>
            <a:endParaRPr sz="1100" b="0" i="0" u="none" strike="noStrike" cap="none">
              <a:solidFill>
                <a:srgbClr val="000000"/>
              </a:solidFill>
              <a:latin typeface="Montserrat Medium"/>
              <a:ea typeface="Montserrat Medium"/>
              <a:cs typeface="Montserrat Medium"/>
              <a:sym typeface="Montserrat Medium"/>
            </a:endParaRPr>
          </a:p>
          <a:p>
            <a:pPr marL="0" marR="0" lvl="0" indent="0" algn="l" rtl="0">
              <a:lnSpc>
                <a:spcPct val="115000"/>
              </a:lnSpc>
              <a:spcBef>
                <a:spcPts val="0"/>
              </a:spcBef>
              <a:spcAft>
                <a:spcPts val="0"/>
              </a:spcAft>
              <a:buClr>
                <a:schemeClr val="dk1"/>
              </a:buClr>
              <a:buSzPts val="400"/>
              <a:buFont typeface="Arial"/>
              <a:buNone/>
            </a:pPr>
            <a:endParaRPr sz="11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15000"/>
              </a:lnSpc>
              <a:spcBef>
                <a:spcPts val="0"/>
              </a:spcBef>
              <a:spcAft>
                <a:spcPts val="0"/>
              </a:spcAft>
              <a:buClr>
                <a:schemeClr val="dk1"/>
              </a:buClr>
              <a:buSzPts val="800"/>
              <a:buFont typeface="Arial"/>
              <a:buNone/>
            </a:pPr>
            <a:r>
              <a:rPr lang="en-GB" sz="1100" b="0" i="0" u="none" strike="noStrike" cap="none">
                <a:solidFill>
                  <a:schemeClr val="dk1"/>
                </a:solidFill>
                <a:latin typeface="Montserrat Medium"/>
                <a:ea typeface="Montserrat Medium"/>
                <a:cs typeface="Montserrat Medium"/>
                <a:sym typeface="Montserrat Medium"/>
              </a:rPr>
              <a:t>We help financial institutions to attract, develop and recruit talent for their specialist roles through our unique simulation technology. </a:t>
            </a:r>
            <a:br>
              <a:rPr lang="en-GB" sz="1100" b="0" i="0" u="none" strike="noStrike" cap="none">
                <a:solidFill>
                  <a:schemeClr val="dk1"/>
                </a:solidFill>
                <a:latin typeface="Montserrat Medium"/>
                <a:ea typeface="Montserrat Medium"/>
                <a:cs typeface="Montserrat Medium"/>
                <a:sym typeface="Montserrat Medium"/>
              </a:rPr>
            </a:br>
            <a:br>
              <a:rPr lang="en-GB" sz="1100" b="0" i="0" u="none" strike="noStrike" cap="none">
                <a:solidFill>
                  <a:schemeClr val="dk1"/>
                </a:solidFill>
                <a:latin typeface="Montserrat Medium"/>
                <a:ea typeface="Montserrat Medium"/>
                <a:cs typeface="Montserrat Medium"/>
                <a:sym typeface="Montserrat Medium"/>
              </a:rPr>
            </a:br>
            <a:r>
              <a:rPr lang="en-GB" sz="1100" b="0" i="0" u="none" strike="noStrike" cap="none">
                <a:solidFill>
                  <a:schemeClr val="dk1"/>
                </a:solidFill>
                <a:latin typeface="Montserrat Medium"/>
                <a:ea typeface="Montserrat Medium"/>
                <a:cs typeface="Montserrat Medium"/>
                <a:sym typeface="Montserrat Medium"/>
              </a:rPr>
              <a:t>We help universities provide engagement and excitement through role-specific simulations that bring finance to life.</a:t>
            </a:r>
            <a:endParaRPr sz="1100" b="0" i="0" u="none" strike="noStrike" cap="none">
              <a:solidFill>
                <a:srgbClr val="000000"/>
              </a:solidFill>
              <a:latin typeface="Montserrat Medium"/>
              <a:ea typeface="Montserrat Medium"/>
              <a:cs typeface="Montserrat Medium"/>
              <a:sym typeface="Montserrat Medium"/>
            </a:endParaRPr>
          </a:p>
        </p:txBody>
      </p:sp>
      <p:sp>
        <p:nvSpPr>
          <p:cNvPr id="636" name="Google Shape;636;g3479de78bff_1_14"/>
          <p:cNvSpPr txBox="1"/>
          <p:nvPr/>
        </p:nvSpPr>
        <p:spPr>
          <a:xfrm>
            <a:off x="3704125" y="1361138"/>
            <a:ext cx="3283500" cy="4231800"/>
          </a:xfrm>
          <a:prstGeom prst="rect">
            <a:avLst/>
          </a:prstGeom>
          <a:noFill/>
          <a:ln>
            <a:noFill/>
          </a:ln>
        </p:spPr>
        <p:txBody>
          <a:bodyPr spcFirstLastPara="1" wrap="square" lIns="68575" tIns="34275" rIns="68575" bIns="34275" anchor="t" anchorCtr="0">
            <a:noAutofit/>
          </a:bodyPr>
          <a:lstStyle/>
          <a:p>
            <a:pPr lvl="1">
              <a:lnSpc>
                <a:spcPct val="115000"/>
              </a:lnSpc>
              <a:buSzPts val="700"/>
            </a:pPr>
            <a:r>
              <a:rPr lang="en-GB" sz="1100" b="0" i="0" u="none" strike="noStrike" cap="none" dirty="0">
                <a:solidFill>
                  <a:srgbClr val="000000"/>
                </a:solidFill>
                <a:latin typeface="Montserrat Medium"/>
                <a:ea typeface="Montserrat Medium"/>
                <a:cs typeface="Montserrat Medium"/>
                <a:sym typeface="Montserrat Medium"/>
              </a:rPr>
              <a:t>Over </a:t>
            </a:r>
            <a:r>
              <a:rPr lang="en-GB" sz="1100" b="1" i="0" u="none" strike="noStrike" cap="none" dirty="0">
                <a:solidFill>
                  <a:srgbClr val="000000"/>
                </a:solidFill>
                <a:latin typeface="Montserrat"/>
                <a:ea typeface="Montserrat"/>
                <a:cs typeface="Montserrat"/>
                <a:sym typeface="Montserrat"/>
              </a:rPr>
              <a:t>125,000</a:t>
            </a:r>
            <a:r>
              <a:rPr lang="en-GB" sz="1100" b="0" i="0" u="none" strike="noStrike" cap="none" dirty="0">
                <a:solidFill>
                  <a:srgbClr val="000000"/>
                </a:solidFill>
                <a:latin typeface="Montserrat Medium"/>
                <a:ea typeface="Montserrat Medium"/>
                <a:cs typeface="Montserrat Medium"/>
                <a:sym typeface="Montserrat Medium"/>
              </a:rPr>
              <a:t> students have benefited from </a:t>
            </a:r>
            <a:r>
              <a:rPr lang="en-GB" sz="1100" b="0" i="0" u="none" strike="noStrike" cap="none" dirty="0" err="1">
                <a:solidFill>
                  <a:srgbClr val="000000"/>
                </a:solidFill>
                <a:latin typeface="Montserrat Medium"/>
                <a:ea typeface="Montserrat Medium"/>
                <a:cs typeface="Montserrat Medium"/>
                <a:sym typeface="Montserrat Medium"/>
              </a:rPr>
              <a:t>AmplifyME</a:t>
            </a:r>
            <a:r>
              <a:rPr lang="en-GB" sz="1100" b="0" i="0" u="none" strike="noStrike" cap="none" dirty="0">
                <a:solidFill>
                  <a:srgbClr val="000000"/>
                </a:solidFill>
                <a:latin typeface="Montserrat Medium"/>
                <a:ea typeface="Montserrat Medium"/>
                <a:cs typeface="Montserrat Medium"/>
                <a:sym typeface="Montserrat Medium"/>
              </a:rPr>
              <a:t> experiences to bridge the theory-practice gap in finance.</a:t>
            </a:r>
            <a:br>
              <a:rPr lang="en-GB" sz="1100" b="0" i="0" u="none" strike="noStrike" cap="none" dirty="0">
                <a:solidFill>
                  <a:schemeClr val="dk1"/>
                </a:solidFill>
                <a:latin typeface="Montserrat Medium"/>
                <a:ea typeface="Montserrat Medium"/>
                <a:cs typeface="Montserrat Medium"/>
                <a:sym typeface="Montserrat Medium"/>
              </a:rPr>
            </a:br>
            <a:br>
              <a:rPr lang="en-GB" sz="1100" b="0" i="0" u="none" strike="noStrike" cap="none" dirty="0">
                <a:solidFill>
                  <a:schemeClr val="dk1"/>
                </a:solidFill>
                <a:latin typeface="Montserrat Medium"/>
                <a:ea typeface="Montserrat Medium"/>
                <a:cs typeface="Montserrat Medium"/>
                <a:sym typeface="Montserrat Medium"/>
              </a:rPr>
            </a:br>
            <a:r>
              <a:rPr lang="en-GB" sz="1100" b="0" i="0" u="none" strike="noStrike" cap="none" dirty="0">
                <a:solidFill>
                  <a:schemeClr val="dk1"/>
                </a:solidFill>
                <a:latin typeface="Montserrat Medium"/>
                <a:ea typeface="Montserrat Medium"/>
                <a:cs typeface="Montserrat Medium"/>
                <a:sym typeface="Montserrat Medium"/>
              </a:rPr>
              <a:t>            </a:t>
            </a:r>
            <a:r>
              <a:rPr lang="en-GB" sz="1100" b="1" i="0" u="none" strike="noStrike" cap="none" dirty="0">
                <a:solidFill>
                  <a:schemeClr val="dk1"/>
                </a:solidFill>
                <a:latin typeface="Montserrat"/>
                <a:ea typeface="Montserrat"/>
                <a:cs typeface="Montserrat"/>
                <a:sym typeface="Montserrat"/>
              </a:rPr>
              <a:t>To </a:t>
            </a:r>
            <a:r>
              <a:rPr lang="en-GB" sz="1100" b="1" i="0" u="none" strike="noStrike" cap="none" dirty="0">
                <a:solidFill>
                  <a:schemeClr val="accent1"/>
                </a:solidFill>
                <a:latin typeface="Montserrat"/>
                <a:ea typeface="Montserrat"/>
                <a:cs typeface="Montserrat"/>
                <a:sym typeface="Montserrat"/>
              </a:rPr>
              <a:t>Universities</a:t>
            </a:r>
            <a:r>
              <a:rPr lang="en-GB" sz="1100" b="1" i="0" u="none" strike="noStrike" cap="none" dirty="0">
                <a:solidFill>
                  <a:schemeClr val="dk1"/>
                </a:solidFill>
                <a:latin typeface="Montserrat"/>
                <a:ea typeface="Montserrat"/>
                <a:cs typeface="Montserrat"/>
                <a:sym typeface="Montserrat"/>
              </a:rPr>
              <a:t> we provide:</a:t>
            </a:r>
            <a:endParaRPr sz="1100" b="1" i="0" u="none" strike="noStrike" cap="none" dirty="0">
              <a:solidFill>
                <a:schemeClr val="dk1"/>
              </a:solidFill>
              <a:latin typeface="Montserrat"/>
              <a:ea typeface="Montserrat"/>
              <a:cs typeface="Montserrat"/>
              <a:sym typeface="Montserrat"/>
            </a:endParaRP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Realistic, accredited, industry standard practical learning.</a:t>
            </a:r>
            <a:endParaRPr sz="1100" b="0" i="0" u="none" strike="noStrike" cap="none" dirty="0">
              <a:solidFill>
                <a:schemeClr val="dk1"/>
              </a:solidFill>
              <a:latin typeface="Montserrat Medium"/>
              <a:ea typeface="Montserrat Medium"/>
              <a:cs typeface="Montserrat Medium"/>
              <a:sym typeface="Montserrat Medium"/>
            </a:endParaRP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Live, engaging simulation experiences.</a:t>
            </a:r>
            <a:endParaRPr sz="1100" b="0" i="0" u="none" strike="noStrike" cap="none" dirty="0">
              <a:solidFill>
                <a:schemeClr val="dk1"/>
              </a:solidFill>
              <a:latin typeface="Montserrat Medium"/>
              <a:ea typeface="Montserrat Medium"/>
              <a:cs typeface="Montserrat Medium"/>
              <a:sym typeface="Montserrat Medium"/>
            </a:endParaRP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Top Performers can opt-in to be recommended to our corporate partners.</a:t>
            </a:r>
          </a:p>
          <a:p>
            <a:pPr marL="0" marR="0" lvl="0" indent="0" algn="l" rtl="0">
              <a:lnSpc>
                <a:spcPct val="115000"/>
              </a:lnSpc>
              <a:spcBef>
                <a:spcPts val="0"/>
              </a:spcBef>
              <a:spcAft>
                <a:spcPts val="0"/>
              </a:spcAft>
              <a:buClr>
                <a:srgbClr val="000000"/>
              </a:buClr>
              <a:buSzPts val="1100"/>
              <a:buFont typeface="Arial"/>
              <a:buNone/>
            </a:pPr>
            <a:endParaRPr lang="en-GB" sz="1100" b="0" i="0" u="none" strike="noStrike" cap="none" dirty="0">
              <a:solidFill>
                <a:schemeClr val="dk1"/>
              </a:solidFill>
              <a:latin typeface="Montserrat Medium"/>
              <a:ea typeface="Montserrat Medium"/>
              <a:cs typeface="Montserrat Medium"/>
              <a:sym typeface="Montserrat Medium"/>
            </a:endParaRPr>
          </a:p>
          <a:p>
            <a:pPr marL="457200" marR="0" lvl="0" indent="0" algn="l" rtl="0">
              <a:lnSpc>
                <a:spcPct val="115000"/>
              </a:lnSpc>
              <a:spcBef>
                <a:spcPts val="0"/>
              </a:spcBef>
              <a:spcAft>
                <a:spcPts val="0"/>
              </a:spcAft>
              <a:buClr>
                <a:srgbClr val="000000"/>
              </a:buClr>
              <a:buSzPts val="1100"/>
              <a:buFont typeface="Arial"/>
              <a:buNone/>
            </a:pPr>
            <a:r>
              <a:rPr lang="en-GB" sz="1100" b="1" i="0" u="none" strike="noStrike" cap="none" dirty="0">
                <a:solidFill>
                  <a:schemeClr val="dk1"/>
                </a:solidFill>
                <a:latin typeface="Montserrat"/>
                <a:ea typeface="Montserrat"/>
                <a:cs typeface="Montserrat"/>
                <a:sym typeface="Montserrat"/>
              </a:rPr>
              <a:t>To </a:t>
            </a:r>
            <a:r>
              <a:rPr lang="en-GB" sz="1100" b="1" i="0" u="none" strike="noStrike" cap="none" dirty="0">
                <a:solidFill>
                  <a:schemeClr val="accent2"/>
                </a:solidFill>
                <a:latin typeface="Montserrat"/>
                <a:ea typeface="Montserrat"/>
                <a:cs typeface="Montserrat"/>
                <a:sym typeface="Montserrat"/>
              </a:rPr>
              <a:t>Corporate</a:t>
            </a:r>
            <a:r>
              <a:rPr lang="en-GB" sz="1100" b="1" i="0" u="none" strike="noStrike" cap="none" dirty="0">
                <a:solidFill>
                  <a:srgbClr val="61A6FA"/>
                </a:solidFill>
                <a:latin typeface="Montserrat"/>
                <a:ea typeface="Montserrat"/>
                <a:cs typeface="Montserrat"/>
                <a:sym typeface="Montserrat"/>
              </a:rPr>
              <a:t>s</a:t>
            </a:r>
            <a:r>
              <a:rPr lang="en-GB" sz="1100" b="1" i="0" u="none" strike="noStrike" cap="none" dirty="0">
                <a:solidFill>
                  <a:schemeClr val="dk1"/>
                </a:solidFill>
                <a:latin typeface="Montserrat"/>
                <a:ea typeface="Montserrat"/>
                <a:cs typeface="Montserrat"/>
                <a:sym typeface="Montserrat"/>
              </a:rPr>
              <a:t> we provide:</a:t>
            </a: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Recruiting &amp; Attraction Events.</a:t>
            </a:r>
            <a:endParaRPr sz="1100" b="0" i="0" u="none" strike="noStrike" cap="none" dirty="0">
              <a:solidFill>
                <a:schemeClr val="dk1"/>
              </a:solidFill>
              <a:latin typeface="Montserrat Medium"/>
              <a:ea typeface="Montserrat Medium"/>
              <a:cs typeface="Montserrat Medium"/>
              <a:sym typeface="Montserrat Medium"/>
            </a:endParaRP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Talent Identification &amp; Assessment.</a:t>
            </a:r>
            <a:endParaRPr sz="1100" b="0" i="0" u="none" strike="noStrike" cap="none" dirty="0">
              <a:solidFill>
                <a:schemeClr val="dk1"/>
              </a:solidFill>
              <a:latin typeface="Montserrat Medium"/>
              <a:ea typeface="Montserrat Medium"/>
              <a:cs typeface="Montserrat Medium"/>
              <a:sym typeface="Montserrat Medium"/>
            </a:endParaRPr>
          </a:p>
          <a:p>
            <a:pPr marL="457200" marR="0" lvl="0" indent="-298450" algn="l" rtl="0">
              <a:lnSpc>
                <a:spcPct val="115000"/>
              </a:lnSpc>
              <a:spcBef>
                <a:spcPts val="0"/>
              </a:spcBef>
              <a:spcAft>
                <a:spcPts val="0"/>
              </a:spcAft>
              <a:buClr>
                <a:schemeClr val="dk1"/>
              </a:buClr>
              <a:buSzPts val="1100"/>
              <a:buFont typeface="Montserrat Medium"/>
              <a:buChar char="●"/>
            </a:pPr>
            <a:r>
              <a:rPr lang="en-GB" sz="1100" b="0" i="0" u="none" strike="noStrike" cap="none" dirty="0">
                <a:solidFill>
                  <a:schemeClr val="dk1"/>
                </a:solidFill>
                <a:latin typeface="Montserrat Medium"/>
                <a:ea typeface="Montserrat Medium"/>
                <a:cs typeface="Montserrat Medium"/>
                <a:sym typeface="Montserrat Medium"/>
              </a:rPr>
              <a:t>Early Careers Training for Interns and Graduates.</a:t>
            </a:r>
            <a:endParaRPr sz="1100" b="0" i="0" u="none" strike="noStrike" cap="none" dirty="0">
              <a:solidFill>
                <a:schemeClr val="dk1"/>
              </a:solidFill>
              <a:latin typeface="Montserrat Medium"/>
              <a:ea typeface="Montserrat Medium"/>
              <a:cs typeface="Montserrat Medium"/>
              <a:sym typeface="Montserrat Medium"/>
            </a:endParaRPr>
          </a:p>
        </p:txBody>
      </p:sp>
      <p:pic>
        <p:nvPicPr>
          <p:cNvPr id="637" name="Google Shape;637;g3479de78bff_1_14"/>
          <p:cNvPicPr preferRelativeResize="0"/>
          <p:nvPr/>
        </p:nvPicPr>
        <p:blipFill rotWithShape="1">
          <a:blip r:embed="rId4">
            <a:alphaModFix/>
          </a:blip>
          <a:srcRect/>
          <a:stretch/>
        </p:blipFill>
        <p:spPr>
          <a:xfrm>
            <a:off x="1707525" y="5353224"/>
            <a:ext cx="1368845" cy="216000"/>
          </a:xfrm>
          <a:prstGeom prst="rect">
            <a:avLst/>
          </a:prstGeom>
          <a:noFill/>
          <a:ln>
            <a:noFill/>
          </a:ln>
        </p:spPr>
      </p:pic>
      <p:pic>
        <p:nvPicPr>
          <p:cNvPr id="638" name="Google Shape;638;g3479de78bff_1_14"/>
          <p:cNvPicPr preferRelativeResize="0"/>
          <p:nvPr/>
        </p:nvPicPr>
        <p:blipFill rotWithShape="1">
          <a:blip r:embed="rId5">
            <a:alphaModFix/>
          </a:blip>
          <a:srcRect/>
          <a:stretch/>
        </p:blipFill>
        <p:spPr>
          <a:xfrm>
            <a:off x="3311863" y="5288724"/>
            <a:ext cx="1662069" cy="415500"/>
          </a:xfrm>
          <a:prstGeom prst="rect">
            <a:avLst/>
          </a:prstGeom>
          <a:noFill/>
          <a:ln>
            <a:noFill/>
          </a:ln>
        </p:spPr>
      </p:pic>
      <p:pic>
        <p:nvPicPr>
          <p:cNvPr id="639" name="Google Shape;639;g3479de78bff_1_14"/>
          <p:cNvPicPr preferRelativeResize="0"/>
          <p:nvPr/>
        </p:nvPicPr>
        <p:blipFill rotWithShape="1">
          <a:blip r:embed="rId6">
            <a:alphaModFix/>
          </a:blip>
          <a:srcRect l="11229" t="37373" r="10894" b="40079"/>
          <a:stretch/>
        </p:blipFill>
        <p:spPr>
          <a:xfrm>
            <a:off x="5138395" y="5352461"/>
            <a:ext cx="1769899" cy="288031"/>
          </a:xfrm>
          <a:prstGeom prst="rect">
            <a:avLst/>
          </a:prstGeom>
          <a:noFill/>
          <a:ln>
            <a:noFill/>
          </a:ln>
        </p:spPr>
      </p:pic>
      <p:pic>
        <p:nvPicPr>
          <p:cNvPr id="640" name="Google Shape;640;g3479de78bff_1_14"/>
          <p:cNvPicPr preferRelativeResize="0"/>
          <p:nvPr/>
        </p:nvPicPr>
        <p:blipFill rotWithShape="1">
          <a:blip r:embed="rId7">
            <a:alphaModFix/>
          </a:blip>
          <a:srcRect/>
          <a:stretch/>
        </p:blipFill>
        <p:spPr>
          <a:xfrm>
            <a:off x="310226" y="5267574"/>
            <a:ext cx="1011676" cy="387300"/>
          </a:xfrm>
          <a:prstGeom prst="rect">
            <a:avLst/>
          </a:prstGeom>
          <a:noFill/>
          <a:ln w="9525" cap="flat" cmpd="sng">
            <a:solidFill>
              <a:schemeClr val="lt1"/>
            </a:solidFill>
            <a:prstDash val="solid"/>
            <a:round/>
            <a:headEnd type="none" w="sm" len="sm"/>
            <a:tailEnd type="none" w="sm" len="sm"/>
          </a:ln>
        </p:spPr>
      </p:pic>
      <p:pic>
        <p:nvPicPr>
          <p:cNvPr id="641" name="Google Shape;641;g3479de78bff_1_14"/>
          <p:cNvPicPr preferRelativeResize="0"/>
          <p:nvPr/>
        </p:nvPicPr>
        <p:blipFill rotWithShape="1">
          <a:blip r:embed="rId8">
            <a:alphaModFix/>
          </a:blip>
          <a:srcRect/>
          <a:stretch/>
        </p:blipFill>
        <p:spPr>
          <a:xfrm>
            <a:off x="340018" y="5849651"/>
            <a:ext cx="1758130" cy="436396"/>
          </a:xfrm>
          <a:prstGeom prst="rect">
            <a:avLst/>
          </a:prstGeom>
          <a:noFill/>
          <a:ln>
            <a:noFill/>
          </a:ln>
        </p:spPr>
      </p:pic>
      <p:pic>
        <p:nvPicPr>
          <p:cNvPr id="642" name="Google Shape;642;g3479de78bff_1_14" descr="Graphical user interface, application, Teams&#10;&#10;Description automatically generated"/>
          <p:cNvPicPr preferRelativeResize="0"/>
          <p:nvPr/>
        </p:nvPicPr>
        <p:blipFill rotWithShape="1">
          <a:blip r:embed="rId9">
            <a:alphaModFix/>
          </a:blip>
          <a:srcRect r="62316"/>
          <a:stretch/>
        </p:blipFill>
        <p:spPr>
          <a:xfrm>
            <a:off x="2509104" y="5809675"/>
            <a:ext cx="524400" cy="495525"/>
          </a:xfrm>
          <a:prstGeom prst="rect">
            <a:avLst/>
          </a:prstGeom>
          <a:noFill/>
          <a:ln>
            <a:noFill/>
          </a:ln>
        </p:spPr>
      </p:pic>
      <p:pic>
        <p:nvPicPr>
          <p:cNvPr id="643" name="Google Shape;643;g3479de78bff_1_14"/>
          <p:cNvPicPr preferRelativeResize="0"/>
          <p:nvPr/>
        </p:nvPicPr>
        <p:blipFill rotWithShape="1">
          <a:blip r:embed="rId10">
            <a:alphaModFix/>
          </a:blip>
          <a:srcRect/>
          <a:stretch/>
        </p:blipFill>
        <p:spPr>
          <a:xfrm>
            <a:off x="4944622" y="5917138"/>
            <a:ext cx="1758125" cy="350769"/>
          </a:xfrm>
          <a:prstGeom prst="rect">
            <a:avLst/>
          </a:prstGeom>
          <a:noFill/>
          <a:ln>
            <a:noFill/>
          </a:ln>
        </p:spPr>
      </p:pic>
      <p:pic>
        <p:nvPicPr>
          <p:cNvPr id="644" name="Google Shape;644;g3479de78bff_1_14"/>
          <p:cNvPicPr preferRelativeResize="0"/>
          <p:nvPr/>
        </p:nvPicPr>
        <p:blipFill rotWithShape="1">
          <a:blip r:embed="rId11">
            <a:alphaModFix/>
          </a:blip>
          <a:srcRect/>
          <a:stretch/>
        </p:blipFill>
        <p:spPr>
          <a:xfrm>
            <a:off x="3215813" y="5523451"/>
            <a:ext cx="1561175" cy="1067961"/>
          </a:xfrm>
          <a:prstGeom prst="rect">
            <a:avLst/>
          </a:prstGeom>
          <a:noFill/>
          <a:ln>
            <a:noFill/>
          </a:ln>
        </p:spPr>
      </p:pic>
      <p:sp>
        <p:nvSpPr>
          <p:cNvPr id="645" name="Google Shape;645;g3479de78bff_1_14"/>
          <p:cNvSpPr txBox="1"/>
          <p:nvPr/>
        </p:nvSpPr>
        <p:spPr>
          <a:xfrm>
            <a:off x="1034360" y="379948"/>
            <a:ext cx="8230500" cy="445500"/>
          </a:xfrm>
          <a:prstGeom prst="rect">
            <a:avLst/>
          </a:prstGeom>
          <a:noFill/>
          <a:ln>
            <a:noFill/>
          </a:ln>
        </p:spPr>
        <p:txBody>
          <a:bodyPr spcFirstLastPara="1" wrap="square" lIns="90000" tIns="45700" rIns="91425" bIns="45700" anchor="ctr" anchorCtr="0">
            <a:spAutoFit/>
          </a:bodyPr>
          <a:lstStyle/>
          <a:p>
            <a:pPr marL="0" marR="0" lvl="0" indent="0" algn="l" rtl="0">
              <a:lnSpc>
                <a:spcPct val="85000"/>
              </a:lnSpc>
              <a:spcBef>
                <a:spcPts val="0"/>
              </a:spcBef>
              <a:spcAft>
                <a:spcPts val="0"/>
              </a:spcAft>
              <a:buClr>
                <a:srgbClr val="000000"/>
              </a:buClr>
              <a:buSzPts val="2700"/>
              <a:buFont typeface="Arial"/>
              <a:buNone/>
            </a:pPr>
            <a:r>
              <a:rPr lang="en-GB" sz="2700" b="0" i="0" u="none" strike="noStrike" cap="none">
                <a:solidFill>
                  <a:srgbClr val="FFFFFF"/>
                </a:solidFill>
                <a:latin typeface="Montserrat Medium"/>
                <a:ea typeface="Montserrat Medium"/>
                <a:cs typeface="Montserrat Medium"/>
                <a:sym typeface="Montserrat Medium"/>
              </a:rPr>
              <a:t>About AmplifyME</a:t>
            </a:r>
            <a:endParaRPr sz="2100" b="0" i="0" u="none" strike="noStrike" cap="none">
              <a:solidFill>
                <a:srgbClr val="FFFFFF"/>
              </a:solidFill>
              <a:latin typeface="Montserrat Medium"/>
              <a:ea typeface="Montserrat Medium"/>
              <a:cs typeface="Montserrat Medium"/>
              <a:sym typeface="Montserrat Medium"/>
            </a:endParaRPr>
          </a:p>
        </p:txBody>
      </p:sp>
      <p:sp>
        <p:nvSpPr>
          <p:cNvPr id="646" name="Google Shape;646;g3479de78bff_1_14"/>
          <p:cNvSpPr/>
          <p:nvPr/>
        </p:nvSpPr>
        <p:spPr>
          <a:xfrm>
            <a:off x="0" y="7821"/>
            <a:ext cx="112200" cy="1056300"/>
          </a:xfrm>
          <a:prstGeom prst="rect">
            <a:avLst/>
          </a:prstGeom>
          <a:solidFill>
            <a:schemeClr val="dk1"/>
          </a:solidFill>
          <a:ln>
            <a:noFill/>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647" name="Google Shape;647;g3479de78bff_1_14"/>
          <p:cNvSpPr/>
          <p:nvPr/>
        </p:nvSpPr>
        <p:spPr>
          <a:xfrm rot="10800000" flipH="1">
            <a:off x="16325" y="-109473"/>
            <a:ext cx="12740400" cy="21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3479de78bff_1_61"/>
          <p:cNvPicPr preferRelativeResize="0"/>
          <p:nvPr/>
        </p:nvPicPr>
        <p:blipFill rotWithShape="1">
          <a:blip r:embed="rId3">
            <a:alphaModFix/>
          </a:blip>
          <a:srcRect/>
          <a:stretch/>
        </p:blipFill>
        <p:spPr>
          <a:xfrm>
            <a:off x="-707571" y="-152400"/>
            <a:ext cx="13149419" cy="6437735"/>
          </a:xfrm>
          <a:prstGeom prst="rect">
            <a:avLst/>
          </a:prstGeom>
          <a:noFill/>
          <a:ln>
            <a:noFill/>
          </a:ln>
        </p:spPr>
      </p:pic>
      <p:sp>
        <p:nvSpPr>
          <p:cNvPr id="653" name="Google Shape;653;g3479de78bff_1_61"/>
          <p:cNvSpPr txBox="1"/>
          <p:nvPr/>
        </p:nvSpPr>
        <p:spPr>
          <a:xfrm>
            <a:off x="576391" y="2241315"/>
            <a:ext cx="5124900" cy="490500"/>
          </a:xfrm>
          <a:prstGeom prst="rect">
            <a:avLst/>
          </a:prstGeom>
          <a:noFill/>
          <a:ln>
            <a:noFill/>
          </a:ln>
        </p:spPr>
        <p:txBody>
          <a:bodyPr spcFirstLastPara="1" wrap="square" lIns="91450" tIns="45700" rIns="91450" bIns="45700" anchor="t" anchorCtr="0">
            <a:noAutofit/>
          </a:bodyPr>
          <a:lstStyle/>
          <a:p>
            <a:pPr marL="0" marR="0" lvl="0" indent="0" algn="l" rtl="0">
              <a:lnSpc>
                <a:spcPct val="90000"/>
              </a:lnSpc>
              <a:spcBef>
                <a:spcPts val="0"/>
              </a:spcBef>
              <a:spcAft>
                <a:spcPts val="0"/>
              </a:spcAft>
              <a:buClr>
                <a:schemeClr val="lt1"/>
              </a:buClr>
              <a:buSzPts val="2400"/>
              <a:buFont typeface="Montserrat"/>
              <a:buNone/>
            </a:pPr>
            <a:r>
              <a:rPr lang="en-GB" sz="2400" b="0" i="0" u="none" strike="noStrike" cap="none">
                <a:solidFill>
                  <a:schemeClr val="lt1"/>
                </a:solidFill>
                <a:latin typeface="Montserrat"/>
                <a:ea typeface="Montserrat"/>
                <a:cs typeface="Montserrat"/>
                <a:sym typeface="Montserrat"/>
              </a:rPr>
              <a:t>AmplifyME </a:t>
            </a:r>
            <a:br>
              <a:rPr lang="en-GB" sz="2400" b="0" i="0" u="none" strike="noStrike" cap="none">
                <a:solidFill>
                  <a:schemeClr val="lt1"/>
                </a:solidFill>
                <a:latin typeface="Montserrat"/>
                <a:ea typeface="Montserrat"/>
                <a:cs typeface="Montserrat"/>
                <a:sym typeface="Montserrat"/>
              </a:rPr>
            </a:br>
            <a:r>
              <a:rPr lang="en-GB" sz="2400" b="1" i="0" u="none" strike="noStrike" cap="none">
                <a:solidFill>
                  <a:schemeClr val="lt1"/>
                </a:solidFill>
                <a:latin typeface="Montserrat"/>
                <a:ea typeface="Montserrat"/>
                <a:cs typeface="Montserrat"/>
                <a:sym typeface="Montserrat"/>
              </a:rPr>
              <a:t>global reach</a:t>
            </a:r>
            <a:endParaRPr sz="1500" b="0" i="0" u="none" strike="noStrike" cap="none">
              <a:solidFill>
                <a:srgbClr val="000000"/>
              </a:solidFill>
              <a:latin typeface="Arial"/>
              <a:ea typeface="Arial"/>
              <a:cs typeface="Arial"/>
              <a:sym typeface="Arial"/>
            </a:endParaRPr>
          </a:p>
        </p:txBody>
      </p:sp>
      <p:sp>
        <p:nvSpPr>
          <p:cNvPr id="654" name="Google Shape;654;g3479de78bff_1_61"/>
          <p:cNvSpPr txBox="1"/>
          <p:nvPr/>
        </p:nvSpPr>
        <p:spPr>
          <a:xfrm>
            <a:off x="576391" y="3182909"/>
            <a:ext cx="3020100" cy="831000"/>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92% </a:t>
            </a:r>
            <a:r>
              <a:rPr lang="en-GB" sz="1600" b="0" i="0" u="none" strike="noStrike" cap="none">
                <a:solidFill>
                  <a:schemeClr val="lt1"/>
                </a:solidFill>
                <a:latin typeface="Montserrat"/>
                <a:ea typeface="Montserrat"/>
                <a:cs typeface="Montserrat"/>
                <a:sym typeface="Montserrat"/>
              </a:rPr>
              <a:t>of students requested </a:t>
            </a:r>
            <a:br>
              <a:rPr lang="en-GB" sz="1600" b="0" i="0" u="none" strike="noStrike" cap="none">
                <a:solidFill>
                  <a:schemeClr val="lt1"/>
                </a:solidFill>
                <a:latin typeface="Montserrat"/>
                <a:ea typeface="Montserrat"/>
                <a:cs typeface="Montserrat"/>
                <a:sym typeface="Montserrat"/>
              </a:rPr>
            </a:br>
            <a:r>
              <a:rPr lang="en-GB" sz="1600" b="0" i="0" u="none" strike="noStrike" cap="none">
                <a:solidFill>
                  <a:schemeClr val="lt1"/>
                </a:solidFill>
                <a:latin typeface="Montserrat"/>
                <a:ea typeface="Montserrat"/>
                <a:cs typeface="Montserrat"/>
                <a:sym typeface="Montserrat"/>
              </a:rPr>
              <a:t>more of our simulations at </a:t>
            </a:r>
            <a:br>
              <a:rPr lang="en-GB" sz="1600" b="0" i="0" u="none" strike="noStrike" cap="none">
                <a:solidFill>
                  <a:schemeClr val="lt1"/>
                </a:solidFill>
                <a:latin typeface="Montserrat"/>
                <a:ea typeface="Montserrat"/>
                <a:cs typeface="Montserrat"/>
                <a:sym typeface="Montserrat"/>
              </a:rPr>
            </a:br>
            <a:r>
              <a:rPr lang="en-GB" sz="1600" b="0" i="0" u="none" strike="noStrike" cap="none">
                <a:solidFill>
                  <a:schemeClr val="lt1"/>
                </a:solidFill>
                <a:latin typeface="Montserrat"/>
                <a:ea typeface="Montserrat"/>
                <a:cs typeface="Montserrat"/>
                <a:sym typeface="Montserrat"/>
              </a:rPr>
              <a:t>their university.</a:t>
            </a:r>
            <a:endParaRPr sz="1500" b="0" i="0" u="none" strike="noStrike" cap="none">
              <a:solidFill>
                <a:srgbClr val="000000"/>
              </a:solidFill>
              <a:latin typeface="Arial"/>
              <a:ea typeface="Arial"/>
              <a:cs typeface="Arial"/>
              <a:sym typeface="Arial"/>
            </a:endParaRPr>
          </a:p>
        </p:txBody>
      </p:sp>
      <p:pic>
        <p:nvPicPr>
          <p:cNvPr id="655" name="Google Shape;655;g3479de78bff_1_61" descr="Icon&#10;&#10;Description automatically generated"/>
          <p:cNvPicPr preferRelativeResize="0"/>
          <p:nvPr/>
        </p:nvPicPr>
        <p:blipFill rotWithShape="1">
          <a:blip r:embed="rId4">
            <a:alphaModFix/>
          </a:blip>
          <a:srcRect/>
          <a:stretch/>
        </p:blipFill>
        <p:spPr>
          <a:xfrm>
            <a:off x="661632" y="1620145"/>
            <a:ext cx="339339" cy="386689"/>
          </a:xfrm>
          <a:prstGeom prst="rect">
            <a:avLst/>
          </a:prstGeom>
          <a:noFill/>
          <a:ln>
            <a:noFill/>
          </a:ln>
        </p:spPr>
      </p:pic>
      <p:sp>
        <p:nvSpPr>
          <p:cNvPr id="656" name="Google Shape;656;g3479de78bff_1_61"/>
          <p:cNvSpPr txBox="1"/>
          <p:nvPr/>
        </p:nvSpPr>
        <p:spPr>
          <a:xfrm>
            <a:off x="576391" y="4649099"/>
            <a:ext cx="4702500" cy="215400"/>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accent2"/>
                </a:solidFill>
                <a:latin typeface="Montserrat"/>
                <a:ea typeface="Montserrat"/>
                <a:cs typeface="Montserrat"/>
                <a:sym typeface="Montserrat"/>
              </a:rPr>
              <a:t>GLOBALLY WE COVER SOME OF THE BIGGEST NAMES INCLUDING:</a:t>
            </a:r>
            <a:endParaRPr sz="800" b="0" i="0" u="none" strike="noStrike" cap="none">
              <a:solidFill>
                <a:schemeClr val="accent2"/>
              </a:solidFill>
              <a:latin typeface="Montserrat"/>
              <a:ea typeface="Montserrat"/>
              <a:cs typeface="Montserrat"/>
              <a:sym typeface="Montserrat"/>
            </a:endParaRPr>
          </a:p>
        </p:txBody>
      </p:sp>
      <p:pic>
        <p:nvPicPr>
          <p:cNvPr id="657" name="Google Shape;657;g3479de78bff_1_61" descr="Logo&#10;&#10;Description automatically generated"/>
          <p:cNvPicPr preferRelativeResize="0"/>
          <p:nvPr/>
        </p:nvPicPr>
        <p:blipFill rotWithShape="1">
          <a:blip r:embed="rId5">
            <a:alphaModFix/>
          </a:blip>
          <a:srcRect/>
          <a:stretch/>
        </p:blipFill>
        <p:spPr>
          <a:xfrm>
            <a:off x="9942808" y="4957392"/>
            <a:ext cx="1668193" cy="495557"/>
          </a:xfrm>
          <a:prstGeom prst="rect">
            <a:avLst/>
          </a:prstGeom>
          <a:noFill/>
          <a:ln>
            <a:noFill/>
          </a:ln>
        </p:spPr>
      </p:pic>
      <p:pic>
        <p:nvPicPr>
          <p:cNvPr id="658" name="Google Shape;658;g3479de78bff_1_61" descr="Graphical user interface, application, Teams&#10;&#10;Description automatically generated"/>
          <p:cNvPicPr preferRelativeResize="0"/>
          <p:nvPr/>
        </p:nvPicPr>
        <p:blipFill rotWithShape="1">
          <a:blip r:embed="rId6">
            <a:alphaModFix/>
          </a:blip>
          <a:srcRect/>
          <a:stretch/>
        </p:blipFill>
        <p:spPr>
          <a:xfrm>
            <a:off x="648932" y="5014970"/>
            <a:ext cx="1391581" cy="495539"/>
          </a:xfrm>
          <a:prstGeom prst="rect">
            <a:avLst/>
          </a:prstGeom>
          <a:noFill/>
          <a:ln>
            <a:noFill/>
          </a:ln>
        </p:spPr>
      </p:pic>
      <p:pic>
        <p:nvPicPr>
          <p:cNvPr id="659" name="Google Shape;659;g3479de78bff_1_61"/>
          <p:cNvPicPr preferRelativeResize="0"/>
          <p:nvPr/>
        </p:nvPicPr>
        <p:blipFill rotWithShape="1">
          <a:blip r:embed="rId7">
            <a:alphaModFix/>
          </a:blip>
          <a:srcRect/>
          <a:stretch/>
        </p:blipFill>
        <p:spPr>
          <a:xfrm>
            <a:off x="-36283" y="5943417"/>
            <a:ext cx="12264568" cy="942500"/>
          </a:xfrm>
          <a:prstGeom prst="rect">
            <a:avLst/>
          </a:prstGeom>
          <a:noFill/>
          <a:ln>
            <a:noFill/>
          </a:ln>
        </p:spPr>
      </p:pic>
      <p:sp>
        <p:nvSpPr>
          <p:cNvPr id="660" name="Google Shape;660;g3479de78bff_1_61"/>
          <p:cNvSpPr/>
          <p:nvPr/>
        </p:nvSpPr>
        <p:spPr>
          <a:xfrm>
            <a:off x="5044967" y="2662633"/>
            <a:ext cx="692100" cy="708600"/>
          </a:xfrm>
          <a:prstGeom prst="rect">
            <a:avLst/>
          </a:prstGeom>
          <a:solidFill>
            <a:srgbClr val="010101"/>
          </a:solidFill>
          <a:ln w="9525" cap="flat" cmpd="sng">
            <a:solidFill>
              <a:srgbClr val="01010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3479de78bff_1_61"/>
          <p:cNvSpPr/>
          <p:nvPr/>
        </p:nvSpPr>
        <p:spPr>
          <a:xfrm>
            <a:off x="8191051" y="3496449"/>
            <a:ext cx="692100" cy="786300"/>
          </a:xfrm>
          <a:prstGeom prst="rect">
            <a:avLst/>
          </a:prstGeom>
          <a:solidFill>
            <a:srgbClr val="010101"/>
          </a:solidFill>
          <a:ln w="9525" cap="flat" cmpd="sng">
            <a:solidFill>
              <a:srgbClr val="01010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3479de78bff_1_61"/>
          <p:cNvSpPr/>
          <p:nvPr/>
        </p:nvSpPr>
        <p:spPr>
          <a:xfrm>
            <a:off x="11459751" y="3496449"/>
            <a:ext cx="692100" cy="786300"/>
          </a:xfrm>
          <a:prstGeom prst="rect">
            <a:avLst/>
          </a:prstGeom>
          <a:solidFill>
            <a:srgbClr val="010101"/>
          </a:solidFill>
          <a:ln w="9525" cap="flat" cmpd="sng">
            <a:solidFill>
              <a:srgbClr val="01010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3" name="Google Shape;663;g3479de78bff_1_61"/>
          <p:cNvPicPr preferRelativeResize="0"/>
          <p:nvPr/>
        </p:nvPicPr>
        <p:blipFill rotWithShape="1">
          <a:blip r:embed="rId8">
            <a:alphaModFix/>
          </a:blip>
          <a:srcRect/>
          <a:stretch/>
        </p:blipFill>
        <p:spPr>
          <a:xfrm>
            <a:off x="7578633" y="3433967"/>
            <a:ext cx="317500" cy="386767"/>
          </a:xfrm>
          <a:prstGeom prst="rect">
            <a:avLst/>
          </a:prstGeom>
          <a:noFill/>
          <a:ln>
            <a:noFill/>
          </a:ln>
        </p:spPr>
      </p:pic>
      <p:pic>
        <p:nvPicPr>
          <p:cNvPr id="664" name="Google Shape;664;g3479de78bff_1_61"/>
          <p:cNvPicPr preferRelativeResize="0"/>
          <p:nvPr/>
        </p:nvPicPr>
        <p:blipFill rotWithShape="1">
          <a:blip r:embed="rId8">
            <a:alphaModFix/>
          </a:blip>
          <a:srcRect/>
          <a:stretch/>
        </p:blipFill>
        <p:spPr>
          <a:xfrm>
            <a:off x="7226000" y="3371033"/>
            <a:ext cx="604200" cy="708400"/>
          </a:xfrm>
          <a:prstGeom prst="rect">
            <a:avLst/>
          </a:prstGeom>
          <a:noFill/>
          <a:ln>
            <a:noFill/>
          </a:ln>
        </p:spPr>
      </p:pic>
      <p:pic>
        <p:nvPicPr>
          <p:cNvPr id="665" name="Google Shape;665;g3479de78bff_1_61"/>
          <p:cNvPicPr preferRelativeResize="0"/>
          <p:nvPr/>
        </p:nvPicPr>
        <p:blipFill rotWithShape="1">
          <a:blip r:embed="rId9">
            <a:alphaModFix/>
          </a:blip>
          <a:srcRect/>
          <a:stretch/>
        </p:blipFill>
        <p:spPr>
          <a:xfrm>
            <a:off x="7671239" y="4612965"/>
            <a:ext cx="1731410" cy="1184423"/>
          </a:xfrm>
          <a:prstGeom prst="rect">
            <a:avLst/>
          </a:prstGeom>
          <a:noFill/>
          <a:ln>
            <a:noFill/>
          </a:ln>
        </p:spPr>
      </p:pic>
      <p:pic>
        <p:nvPicPr>
          <p:cNvPr id="666" name="Google Shape;666;g3479de78bff_1_61"/>
          <p:cNvPicPr preferRelativeResize="0"/>
          <p:nvPr/>
        </p:nvPicPr>
        <p:blipFill rotWithShape="1">
          <a:blip r:embed="rId10">
            <a:alphaModFix/>
          </a:blip>
          <a:srcRect/>
          <a:stretch/>
        </p:blipFill>
        <p:spPr>
          <a:xfrm>
            <a:off x="5543005" y="5044538"/>
            <a:ext cx="1758130" cy="436396"/>
          </a:xfrm>
          <a:prstGeom prst="rect">
            <a:avLst/>
          </a:prstGeom>
          <a:noFill/>
          <a:ln>
            <a:noFill/>
          </a:ln>
        </p:spPr>
      </p:pic>
      <p:pic>
        <p:nvPicPr>
          <p:cNvPr id="667" name="Google Shape;667;g3479de78bff_1_61"/>
          <p:cNvPicPr preferRelativeResize="0"/>
          <p:nvPr/>
        </p:nvPicPr>
        <p:blipFill rotWithShape="1">
          <a:blip r:embed="rId11">
            <a:alphaModFix/>
          </a:blip>
          <a:srcRect/>
          <a:stretch/>
        </p:blipFill>
        <p:spPr>
          <a:xfrm>
            <a:off x="2637647" y="5087350"/>
            <a:ext cx="1758125" cy="350769"/>
          </a:xfrm>
          <a:prstGeom prst="rect">
            <a:avLst/>
          </a:prstGeom>
          <a:noFill/>
          <a:ln>
            <a:noFill/>
          </a:ln>
        </p:spPr>
      </p:pic>
      <p:sp>
        <p:nvSpPr>
          <p:cNvPr id="668" name="Google Shape;668;g3479de78bff_1_61"/>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GB" sz="800" b="0"/>
              <a:t>3</a:t>
            </a:fld>
            <a:endParaRPr sz="800" b="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479de78bff_1_100"/>
          <p:cNvSpPr txBox="1">
            <a:spLocks noGrp="1"/>
          </p:cNvSpPr>
          <p:nvPr>
            <p:ph type="sldNum" idx="12"/>
          </p:nvPr>
        </p:nvSpPr>
        <p:spPr>
          <a:xfrm>
            <a:off x="7072813" y="3929427"/>
            <a:ext cx="318000" cy="228900"/>
          </a:xfrm>
          <a:prstGeom prst="rect">
            <a:avLst/>
          </a:prstGeom>
          <a:noFill/>
          <a:ln>
            <a:noFill/>
          </a:ln>
        </p:spPr>
        <p:txBody>
          <a:bodyPr spcFirstLastPara="1" wrap="square" lIns="91450" tIns="45700" rIns="91450" bIns="45700" anchor="ctr"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GB"/>
              <a:t>4</a:t>
            </a:fld>
            <a:endParaRPr/>
          </a:p>
        </p:txBody>
      </p:sp>
      <p:sp>
        <p:nvSpPr>
          <p:cNvPr id="674" name="Google Shape;674;g3479de78bff_1_100"/>
          <p:cNvSpPr txBox="1"/>
          <p:nvPr/>
        </p:nvSpPr>
        <p:spPr>
          <a:xfrm>
            <a:off x="7576799" y="3309757"/>
            <a:ext cx="5172900" cy="415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cxnSp>
        <p:nvCxnSpPr>
          <p:cNvPr id="675" name="Google Shape;675;g3479de78bff_1_100"/>
          <p:cNvCxnSpPr/>
          <p:nvPr/>
        </p:nvCxnSpPr>
        <p:spPr>
          <a:xfrm>
            <a:off x="2234771" y="3288573"/>
            <a:ext cx="0" cy="656400"/>
          </a:xfrm>
          <a:prstGeom prst="straightConnector1">
            <a:avLst/>
          </a:prstGeom>
          <a:noFill/>
          <a:ln w="9525" cap="flat" cmpd="sng">
            <a:solidFill>
              <a:schemeClr val="lt1"/>
            </a:solidFill>
            <a:prstDash val="solid"/>
            <a:round/>
            <a:headEnd type="none" w="sm" len="sm"/>
            <a:tailEnd type="none" w="sm" len="sm"/>
          </a:ln>
        </p:spPr>
      </p:cxnSp>
      <p:cxnSp>
        <p:nvCxnSpPr>
          <p:cNvPr id="676" name="Google Shape;676;g3479de78bff_1_100"/>
          <p:cNvCxnSpPr/>
          <p:nvPr/>
        </p:nvCxnSpPr>
        <p:spPr>
          <a:xfrm>
            <a:off x="2234771" y="4467372"/>
            <a:ext cx="0" cy="656400"/>
          </a:xfrm>
          <a:prstGeom prst="straightConnector1">
            <a:avLst/>
          </a:prstGeom>
          <a:noFill/>
          <a:ln w="9525" cap="flat" cmpd="sng">
            <a:solidFill>
              <a:schemeClr val="lt1"/>
            </a:solidFill>
            <a:prstDash val="solid"/>
            <a:round/>
            <a:headEnd type="none" w="sm" len="sm"/>
            <a:tailEnd type="none" w="sm" len="sm"/>
          </a:ln>
        </p:spPr>
      </p:cxnSp>
      <p:cxnSp>
        <p:nvCxnSpPr>
          <p:cNvPr id="677" name="Google Shape;677;g3479de78bff_1_100"/>
          <p:cNvCxnSpPr/>
          <p:nvPr/>
        </p:nvCxnSpPr>
        <p:spPr>
          <a:xfrm>
            <a:off x="2234771" y="2109773"/>
            <a:ext cx="0" cy="656400"/>
          </a:xfrm>
          <a:prstGeom prst="straightConnector1">
            <a:avLst/>
          </a:prstGeom>
          <a:noFill/>
          <a:ln w="9525" cap="flat" cmpd="sng">
            <a:solidFill>
              <a:schemeClr val="lt1"/>
            </a:solidFill>
            <a:prstDash val="solid"/>
            <a:round/>
            <a:headEnd type="none" w="sm" len="sm"/>
            <a:tailEnd type="none" w="sm" len="sm"/>
          </a:ln>
        </p:spPr>
      </p:cxnSp>
      <p:sp>
        <p:nvSpPr>
          <p:cNvPr id="678" name="Google Shape;678;g3479de78bff_1_100"/>
          <p:cNvSpPr txBox="1"/>
          <p:nvPr/>
        </p:nvSpPr>
        <p:spPr>
          <a:xfrm>
            <a:off x="712032" y="4919021"/>
            <a:ext cx="45468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Montserrat"/>
              <a:ea typeface="Montserrat"/>
              <a:cs typeface="Montserrat"/>
              <a:sym typeface="Montserrat"/>
            </a:endParaRPr>
          </a:p>
        </p:txBody>
      </p:sp>
      <p:cxnSp>
        <p:nvCxnSpPr>
          <p:cNvPr id="679" name="Google Shape;679;g3479de78bff_1_100"/>
          <p:cNvCxnSpPr/>
          <p:nvPr/>
        </p:nvCxnSpPr>
        <p:spPr>
          <a:xfrm>
            <a:off x="2234771" y="2150206"/>
            <a:ext cx="0" cy="656400"/>
          </a:xfrm>
          <a:prstGeom prst="straightConnector1">
            <a:avLst/>
          </a:prstGeom>
          <a:noFill/>
          <a:ln w="9525" cap="flat" cmpd="sng">
            <a:solidFill>
              <a:schemeClr val="lt1"/>
            </a:solidFill>
            <a:prstDash val="solid"/>
            <a:round/>
            <a:headEnd type="none" w="sm" len="sm"/>
            <a:tailEnd type="none" w="sm" len="sm"/>
          </a:ln>
        </p:spPr>
      </p:cxnSp>
      <p:cxnSp>
        <p:nvCxnSpPr>
          <p:cNvPr id="680" name="Google Shape;680;g3479de78bff_1_100"/>
          <p:cNvCxnSpPr/>
          <p:nvPr/>
        </p:nvCxnSpPr>
        <p:spPr>
          <a:xfrm>
            <a:off x="2234771" y="3288640"/>
            <a:ext cx="0" cy="656400"/>
          </a:xfrm>
          <a:prstGeom prst="straightConnector1">
            <a:avLst/>
          </a:prstGeom>
          <a:noFill/>
          <a:ln w="9525" cap="flat" cmpd="sng">
            <a:solidFill>
              <a:schemeClr val="lt1"/>
            </a:solidFill>
            <a:prstDash val="solid"/>
            <a:round/>
            <a:headEnd type="none" w="sm" len="sm"/>
            <a:tailEnd type="none" w="sm" len="sm"/>
          </a:ln>
        </p:spPr>
      </p:cxnSp>
      <p:pic>
        <p:nvPicPr>
          <p:cNvPr id="681" name="Google Shape;681;g3479de78bff_1_100"/>
          <p:cNvPicPr preferRelativeResize="0"/>
          <p:nvPr/>
        </p:nvPicPr>
        <p:blipFill rotWithShape="1">
          <a:blip r:embed="rId3">
            <a:alphaModFix/>
          </a:blip>
          <a:srcRect/>
          <a:stretch/>
        </p:blipFill>
        <p:spPr>
          <a:xfrm>
            <a:off x="-36278" y="6365747"/>
            <a:ext cx="12264554" cy="520174"/>
          </a:xfrm>
          <a:prstGeom prst="rect">
            <a:avLst/>
          </a:prstGeom>
          <a:noFill/>
          <a:ln>
            <a:noFill/>
          </a:ln>
        </p:spPr>
      </p:pic>
      <p:sp>
        <p:nvSpPr>
          <p:cNvPr id="682" name="Google Shape;682;g3479de78bff_1_100"/>
          <p:cNvSpPr txBox="1"/>
          <p:nvPr/>
        </p:nvSpPr>
        <p:spPr>
          <a:xfrm>
            <a:off x="7576799" y="3309757"/>
            <a:ext cx="5172900" cy="415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sp>
        <p:nvSpPr>
          <p:cNvPr id="683" name="Google Shape;683;g3479de78bff_1_100"/>
          <p:cNvSpPr txBox="1"/>
          <p:nvPr/>
        </p:nvSpPr>
        <p:spPr>
          <a:xfrm>
            <a:off x="712032" y="4919021"/>
            <a:ext cx="45468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Montserrat"/>
              <a:ea typeface="Montserrat"/>
              <a:cs typeface="Montserrat"/>
              <a:sym typeface="Montserrat"/>
            </a:endParaRPr>
          </a:p>
        </p:txBody>
      </p:sp>
      <p:sp>
        <p:nvSpPr>
          <p:cNvPr id="684" name="Google Shape;684;g3479de78bff_1_100"/>
          <p:cNvSpPr txBox="1"/>
          <p:nvPr/>
        </p:nvSpPr>
        <p:spPr>
          <a:xfrm>
            <a:off x="7087332" y="3463524"/>
            <a:ext cx="5172900" cy="415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cxnSp>
        <p:nvCxnSpPr>
          <p:cNvPr id="685" name="Google Shape;685;g3479de78bff_1_100"/>
          <p:cNvCxnSpPr/>
          <p:nvPr/>
        </p:nvCxnSpPr>
        <p:spPr>
          <a:xfrm>
            <a:off x="1745304" y="3442340"/>
            <a:ext cx="0" cy="656400"/>
          </a:xfrm>
          <a:prstGeom prst="straightConnector1">
            <a:avLst/>
          </a:prstGeom>
          <a:noFill/>
          <a:ln w="9525" cap="flat" cmpd="sng">
            <a:solidFill>
              <a:schemeClr val="lt1"/>
            </a:solidFill>
            <a:prstDash val="solid"/>
            <a:round/>
            <a:headEnd type="none" w="sm" len="sm"/>
            <a:tailEnd type="none" w="sm" len="sm"/>
          </a:ln>
        </p:spPr>
      </p:cxnSp>
      <p:cxnSp>
        <p:nvCxnSpPr>
          <p:cNvPr id="686" name="Google Shape;686;g3479de78bff_1_100"/>
          <p:cNvCxnSpPr/>
          <p:nvPr/>
        </p:nvCxnSpPr>
        <p:spPr>
          <a:xfrm>
            <a:off x="1791004" y="4489838"/>
            <a:ext cx="0" cy="656400"/>
          </a:xfrm>
          <a:prstGeom prst="straightConnector1">
            <a:avLst/>
          </a:prstGeom>
          <a:noFill/>
          <a:ln w="9525" cap="flat" cmpd="sng">
            <a:solidFill>
              <a:schemeClr val="lt1"/>
            </a:solidFill>
            <a:prstDash val="solid"/>
            <a:round/>
            <a:headEnd type="none" w="sm" len="sm"/>
            <a:tailEnd type="none" w="sm" len="sm"/>
          </a:ln>
        </p:spPr>
      </p:cxnSp>
      <p:cxnSp>
        <p:nvCxnSpPr>
          <p:cNvPr id="687" name="Google Shape;687;g3479de78bff_1_100"/>
          <p:cNvCxnSpPr/>
          <p:nvPr/>
        </p:nvCxnSpPr>
        <p:spPr>
          <a:xfrm>
            <a:off x="1745304" y="2263540"/>
            <a:ext cx="0" cy="656400"/>
          </a:xfrm>
          <a:prstGeom prst="straightConnector1">
            <a:avLst/>
          </a:prstGeom>
          <a:noFill/>
          <a:ln w="9525" cap="flat" cmpd="sng">
            <a:solidFill>
              <a:schemeClr val="lt1"/>
            </a:solidFill>
            <a:prstDash val="solid"/>
            <a:round/>
            <a:headEnd type="none" w="sm" len="sm"/>
            <a:tailEnd type="none" w="sm" len="sm"/>
          </a:ln>
        </p:spPr>
      </p:cxnSp>
      <p:sp>
        <p:nvSpPr>
          <p:cNvPr id="688" name="Google Shape;688;g3479de78bff_1_100"/>
          <p:cNvSpPr txBox="1"/>
          <p:nvPr/>
        </p:nvSpPr>
        <p:spPr>
          <a:xfrm>
            <a:off x="268265" y="4941488"/>
            <a:ext cx="45468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Montserrat"/>
              <a:ea typeface="Montserrat"/>
              <a:cs typeface="Montserrat"/>
              <a:sym typeface="Montserrat"/>
            </a:endParaRPr>
          </a:p>
        </p:txBody>
      </p:sp>
      <p:cxnSp>
        <p:nvCxnSpPr>
          <p:cNvPr id="689" name="Google Shape;689;g3479de78bff_1_100"/>
          <p:cNvCxnSpPr/>
          <p:nvPr/>
        </p:nvCxnSpPr>
        <p:spPr>
          <a:xfrm>
            <a:off x="1745304" y="2303973"/>
            <a:ext cx="0" cy="656400"/>
          </a:xfrm>
          <a:prstGeom prst="straightConnector1">
            <a:avLst/>
          </a:prstGeom>
          <a:noFill/>
          <a:ln w="9525" cap="flat" cmpd="sng">
            <a:solidFill>
              <a:schemeClr val="lt1"/>
            </a:solidFill>
            <a:prstDash val="solid"/>
            <a:round/>
            <a:headEnd type="none" w="sm" len="sm"/>
            <a:tailEnd type="none" w="sm" len="sm"/>
          </a:ln>
        </p:spPr>
      </p:cxnSp>
      <p:cxnSp>
        <p:nvCxnSpPr>
          <p:cNvPr id="690" name="Google Shape;690;g3479de78bff_1_100"/>
          <p:cNvCxnSpPr/>
          <p:nvPr/>
        </p:nvCxnSpPr>
        <p:spPr>
          <a:xfrm>
            <a:off x="1745304" y="3442406"/>
            <a:ext cx="0" cy="656400"/>
          </a:xfrm>
          <a:prstGeom prst="straightConnector1">
            <a:avLst/>
          </a:prstGeom>
          <a:noFill/>
          <a:ln w="9525" cap="flat" cmpd="sng">
            <a:solidFill>
              <a:schemeClr val="lt1"/>
            </a:solidFill>
            <a:prstDash val="solid"/>
            <a:round/>
            <a:headEnd type="none" w="sm" len="sm"/>
            <a:tailEnd type="none" w="sm" len="sm"/>
          </a:ln>
        </p:spPr>
      </p:cxnSp>
      <p:pic>
        <p:nvPicPr>
          <p:cNvPr id="691" name="Google Shape;691;g3479de78bff_1_100" descr="Image result for university of oxford logo"/>
          <p:cNvPicPr preferRelativeResize="0"/>
          <p:nvPr/>
        </p:nvPicPr>
        <p:blipFill rotWithShape="1">
          <a:blip r:embed="rId4">
            <a:alphaModFix/>
          </a:blip>
          <a:srcRect/>
          <a:stretch/>
        </p:blipFill>
        <p:spPr>
          <a:xfrm>
            <a:off x="160880" y="4387182"/>
            <a:ext cx="1890566" cy="595885"/>
          </a:xfrm>
          <a:prstGeom prst="rect">
            <a:avLst/>
          </a:prstGeom>
          <a:noFill/>
          <a:ln>
            <a:noFill/>
          </a:ln>
        </p:spPr>
      </p:pic>
      <p:pic>
        <p:nvPicPr>
          <p:cNvPr id="692" name="Google Shape;692;g3479de78bff_1_100" descr="Image result for escp logo"/>
          <p:cNvPicPr preferRelativeResize="0"/>
          <p:nvPr/>
        </p:nvPicPr>
        <p:blipFill rotWithShape="1">
          <a:blip r:embed="rId5">
            <a:alphaModFix/>
          </a:blip>
          <a:srcRect/>
          <a:stretch/>
        </p:blipFill>
        <p:spPr>
          <a:xfrm>
            <a:off x="9291639" y="4428240"/>
            <a:ext cx="1245700" cy="445599"/>
          </a:xfrm>
          <a:prstGeom prst="rect">
            <a:avLst/>
          </a:prstGeom>
          <a:noFill/>
          <a:ln>
            <a:noFill/>
          </a:ln>
        </p:spPr>
      </p:pic>
      <p:pic>
        <p:nvPicPr>
          <p:cNvPr id="693" name="Google Shape;693;g3479de78bff_1_100"/>
          <p:cNvPicPr preferRelativeResize="0"/>
          <p:nvPr/>
        </p:nvPicPr>
        <p:blipFill rotWithShape="1">
          <a:blip r:embed="rId6">
            <a:alphaModFix/>
          </a:blip>
          <a:srcRect/>
          <a:stretch/>
        </p:blipFill>
        <p:spPr>
          <a:xfrm>
            <a:off x="8595459" y="5354653"/>
            <a:ext cx="1585737" cy="401632"/>
          </a:xfrm>
          <a:prstGeom prst="rect">
            <a:avLst/>
          </a:prstGeom>
          <a:noFill/>
          <a:ln>
            <a:noFill/>
          </a:ln>
        </p:spPr>
      </p:pic>
      <p:pic>
        <p:nvPicPr>
          <p:cNvPr id="694" name="Google Shape;694;g3479de78bff_1_100"/>
          <p:cNvPicPr preferRelativeResize="0"/>
          <p:nvPr/>
        </p:nvPicPr>
        <p:blipFill rotWithShape="1">
          <a:blip r:embed="rId7">
            <a:alphaModFix/>
          </a:blip>
          <a:srcRect/>
          <a:stretch/>
        </p:blipFill>
        <p:spPr>
          <a:xfrm>
            <a:off x="2209869" y="4447008"/>
            <a:ext cx="1824808" cy="452952"/>
          </a:xfrm>
          <a:prstGeom prst="rect">
            <a:avLst/>
          </a:prstGeom>
          <a:noFill/>
          <a:ln>
            <a:noFill/>
          </a:ln>
        </p:spPr>
      </p:pic>
      <p:pic>
        <p:nvPicPr>
          <p:cNvPr id="695" name="Google Shape;695;g3479de78bff_1_100"/>
          <p:cNvPicPr preferRelativeResize="0"/>
          <p:nvPr/>
        </p:nvPicPr>
        <p:blipFill rotWithShape="1">
          <a:blip r:embed="rId8">
            <a:alphaModFix/>
          </a:blip>
          <a:srcRect/>
          <a:stretch/>
        </p:blipFill>
        <p:spPr>
          <a:xfrm>
            <a:off x="10964432" y="4340813"/>
            <a:ext cx="671819" cy="635168"/>
          </a:xfrm>
          <a:prstGeom prst="rect">
            <a:avLst/>
          </a:prstGeom>
          <a:noFill/>
          <a:ln>
            <a:noFill/>
          </a:ln>
        </p:spPr>
      </p:pic>
      <p:pic>
        <p:nvPicPr>
          <p:cNvPr id="696" name="Google Shape;696;g3479de78bff_1_100"/>
          <p:cNvPicPr preferRelativeResize="0"/>
          <p:nvPr/>
        </p:nvPicPr>
        <p:blipFill rotWithShape="1">
          <a:blip r:embed="rId9">
            <a:alphaModFix/>
          </a:blip>
          <a:srcRect/>
          <a:stretch/>
        </p:blipFill>
        <p:spPr>
          <a:xfrm>
            <a:off x="10746620" y="5281658"/>
            <a:ext cx="586998" cy="555015"/>
          </a:xfrm>
          <a:prstGeom prst="rect">
            <a:avLst/>
          </a:prstGeom>
          <a:noFill/>
          <a:ln>
            <a:noFill/>
          </a:ln>
        </p:spPr>
      </p:pic>
      <p:pic>
        <p:nvPicPr>
          <p:cNvPr id="697" name="Google Shape;697;g3479de78bff_1_100"/>
          <p:cNvPicPr preferRelativeResize="0"/>
          <p:nvPr/>
        </p:nvPicPr>
        <p:blipFill rotWithShape="1">
          <a:blip r:embed="rId10">
            <a:alphaModFix/>
          </a:blip>
          <a:srcRect/>
          <a:stretch/>
        </p:blipFill>
        <p:spPr>
          <a:xfrm>
            <a:off x="653361" y="5283745"/>
            <a:ext cx="1165109" cy="550856"/>
          </a:xfrm>
          <a:prstGeom prst="rect">
            <a:avLst/>
          </a:prstGeom>
          <a:noFill/>
          <a:ln>
            <a:noFill/>
          </a:ln>
        </p:spPr>
      </p:pic>
      <p:pic>
        <p:nvPicPr>
          <p:cNvPr id="698" name="Google Shape;698;g3479de78bff_1_100"/>
          <p:cNvPicPr preferRelativeResize="0"/>
          <p:nvPr/>
        </p:nvPicPr>
        <p:blipFill rotWithShape="1">
          <a:blip r:embed="rId11">
            <a:alphaModFix/>
          </a:blip>
          <a:srcRect l="10503" t="19842" r="10463" b="16025"/>
          <a:stretch/>
        </p:blipFill>
        <p:spPr>
          <a:xfrm>
            <a:off x="7125099" y="4453938"/>
            <a:ext cx="1703733" cy="451008"/>
          </a:xfrm>
          <a:prstGeom prst="rect">
            <a:avLst/>
          </a:prstGeom>
          <a:noFill/>
          <a:ln>
            <a:noFill/>
          </a:ln>
        </p:spPr>
      </p:pic>
      <p:pic>
        <p:nvPicPr>
          <p:cNvPr id="699" name="Google Shape;699;g3479de78bff_1_100" descr="Image result for TPICAP logo"/>
          <p:cNvPicPr preferRelativeResize="0"/>
          <p:nvPr/>
        </p:nvPicPr>
        <p:blipFill rotWithShape="1">
          <a:blip r:embed="rId12">
            <a:alphaModFix/>
          </a:blip>
          <a:srcRect/>
          <a:stretch/>
        </p:blipFill>
        <p:spPr>
          <a:xfrm>
            <a:off x="566751" y="3365960"/>
            <a:ext cx="763431" cy="763392"/>
          </a:xfrm>
          <a:prstGeom prst="rect">
            <a:avLst/>
          </a:prstGeom>
          <a:noFill/>
          <a:ln>
            <a:noFill/>
          </a:ln>
        </p:spPr>
      </p:pic>
      <p:pic>
        <p:nvPicPr>
          <p:cNvPr id="700" name="Google Shape;700;g3479de78bff_1_100"/>
          <p:cNvPicPr preferRelativeResize="0"/>
          <p:nvPr/>
        </p:nvPicPr>
        <p:blipFill rotWithShape="1">
          <a:blip r:embed="rId13">
            <a:alphaModFix/>
          </a:blip>
          <a:srcRect/>
          <a:stretch/>
        </p:blipFill>
        <p:spPr>
          <a:xfrm>
            <a:off x="5060320" y="1676477"/>
            <a:ext cx="1769670" cy="442399"/>
          </a:xfrm>
          <a:prstGeom prst="rect">
            <a:avLst/>
          </a:prstGeom>
          <a:noFill/>
          <a:ln>
            <a:noFill/>
          </a:ln>
        </p:spPr>
      </p:pic>
      <p:pic>
        <p:nvPicPr>
          <p:cNvPr id="701" name="Google Shape;701;g3479de78bff_1_100"/>
          <p:cNvPicPr preferRelativeResize="0"/>
          <p:nvPr/>
        </p:nvPicPr>
        <p:blipFill rotWithShape="1">
          <a:blip r:embed="rId14">
            <a:alphaModFix/>
          </a:blip>
          <a:srcRect/>
          <a:stretch/>
        </p:blipFill>
        <p:spPr>
          <a:xfrm>
            <a:off x="3379656" y="1549490"/>
            <a:ext cx="1498998" cy="636183"/>
          </a:xfrm>
          <a:prstGeom prst="rect">
            <a:avLst/>
          </a:prstGeom>
          <a:noFill/>
          <a:ln>
            <a:noFill/>
          </a:ln>
        </p:spPr>
      </p:pic>
      <p:pic>
        <p:nvPicPr>
          <p:cNvPr id="702" name="Google Shape;702;g3479de78bff_1_100"/>
          <p:cNvPicPr preferRelativeResize="0"/>
          <p:nvPr/>
        </p:nvPicPr>
        <p:blipFill rotWithShape="1">
          <a:blip r:embed="rId15">
            <a:alphaModFix/>
          </a:blip>
          <a:srcRect/>
          <a:stretch/>
        </p:blipFill>
        <p:spPr>
          <a:xfrm>
            <a:off x="2607700" y="2495768"/>
            <a:ext cx="600753" cy="600729"/>
          </a:xfrm>
          <a:prstGeom prst="rect">
            <a:avLst/>
          </a:prstGeom>
          <a:noFill/>
          <a:ln>
            <a:noFill/>
          </a:ln>
        </p:spPr>
      </p:pic>
      <p:pic>
        <p:nvPicPr>
          <p:cNvPr id="703" name="Google Shape;703;g3479de78bff_1_100"/>
          <p:cNvPicPr preferRelativeResize="0"/>
          <p:nvPr/>
        </p:nvPicPr>
        <p:blipFill rotWithShape="1">
          <a:blip r:embed="rId16">
            <a:alphaModFix/>
          </a:blip>
          <a:srcRect/>
          <a:stretch/>
        </p:blipFill>
        <p:spPr>
          <a:xfrm>
            <a:off x="577723" y="2636573"/>
            <a:ext cx="1769668" cy="364651"/>
          </a:xfrm>
          <a:prstGeom prst="rect">
            <a:avLst/>
          </a:prstGeom>
          <a:noFill/>
          <a:ln>
            <a:noFill/>
          </a:ln>
        </p:spPr>
      </p:pic>
      <p:pic>
        <p:nvPicPr>
          <p:cNvPr id="704" name="Google Shape;704;g3479de78bff_1_100"/>
          <p:cNvPicPr preferRelativeResize="0"/>
          <p:nvPr/>
        </p:nvPicPr>
        <p:blipFill rotWithShape="1">
          <a:blip r:embed="rId17">
            <a:alphaModFix/>
          </a:blip>
          <a:srcRect/>
          <a:stretch/>
        </p:blipFill>
        <p:spPr>
          <a:xfrm>
            <a:off x="10527199" y="1620574"/>
            <a:ext cx="680643" cy="442408"/>
          </a:xfrm>
          <a:prstGeom prst="rect">
            <a:avLst/>
          </a:prstGeom>
          <a:noFill/>
          <a:ln>
            <a:noFill/>
          </a:ln>
        </p:spPr>
      </p:pic>
      <p:pic>
        <p:nvPicPr>
          <p:cNvPr id="705" name="Google Shape;705;g3479de78bff_1_100"/>
          <p:cNvPicPr preferRelativeResize="0"/>
          <p:nvPr/>
        </p:nvPicPr>
        <p:blipFill rotWithShape="1">
          <a:blip r:embed="rId18">
            <a:alphaModFix/>
          </a:blip>
          <a:srcRect t="32681" b="33085"/>
          <a:stretch/>
        </p:blipFill>
        <p:spPr>
          <a:xfrm>
            <a:off x="9627027" y="2503190"/>
            <a:ext cx="2026465" cy="520174"/>
          </a:xfrm>
          <a:prstGeom prst="rect">
            <a:avLst/>
          </a:prstGeom>
          <a:noFill/>
          <a:ln>
            <a:noFill/>
          </a:ln>
        </p:spPr>
      </p:pic>
      <p:pic>
        <p:nvPicPr>
          <p:cNvPr id="706" name="Google Shape;706;g3479de78bff_1_100"/>
          <p:cNvPicPr preferRelativeResize="0"/>
          <p:nvPr/>
        </p:nvPicPr>
        <p:blipFill rotWithShape="1">
          <a:blip r:embed="rId19">
            <a:alphaModFix/>
          </a:blip>
          <a:srcRect t="40248" b="46100"/>
          <a:stretch/>
        </p:blipFill>
        <p:spPr>
          <a:xfrm>
            <a:off x="4162637" y="3559846"/>
            <a:ext cx="2853450" cy="285373"/>
          </a:xfrm>
          <a:prstGeom prst="rect">
            <a:avLst/>
          </a:prstGeom>
          <a:noFill/>
          <a:ln>
            <a:noFill/>
          </a:ln>
        </p:spPr>
      </p:pic>
      <p:pic>
        <p:nvPicPr>
          <p:cNvPr id="707" name="Google Shape;707;g3479de78bff_1_100"/>
          <p:cNvPicPr preferRelativeResize="0"/>
          <p:nvPr/>
        </p:nvPicPr>
        <p:blipFill rotWithShape="1">
          <a:blip r:embed="rId20">
            <a:alphaModFix/>
          </a:blip>
          <a:srcRect t="29243" b="7057"/>
          <a:stretch/>
        </p:blipFill>
        <p:spPr>
          <a:xfrm>
            <a:off x="7016113" y="3499725"/>
            <a:ext cx="1239370" cy="424400"/>
          </a:xfrm>
          <a:prstGeom prst="rect">
            <a:avLst/>
          </a:prstGeom>
          <a:noFill/>
          <a:ln>
            <a:noFill/>
          </a:ln>
        </p:spPr>
      </p:pic>
      <p:pic>
        <p:nvPicPr>
          <p:cNvPr id="708" name="Google Shape;708;g3479de78bff_1_100"/>
          <p:cNvPicPr preferRelativeResize="0"/>
          <p:nvPr/>
        </p:nvPicPr>
        <p:blipFill rotWithShape="1">
          <a:blip r:embed="rId21">
            <a:alphaModFix/>
          </a:blip>
          <a:srcRect t="34253" b="34730"/>
          <a:stretch/>
        </p:blipFill>
        <p:spPr>
          <a:xfrm>
            <a:off x="5547756" y="2489373"/>
            <a:ext cx="2357009" cy="480566"/>
          </a:xfrm>
          <a:prstGeom prst="rect">
            <a:avLst/>
          </a:prstGeom>
          <a:noFill/>
          <a:ln>
            <a:noFill/>
          </a:ln>
        </p:spPr>
      </p:pic>
      <p:pic>
        <p:nvPicPr>
          <p:cNvPr id="709" name="Google Shape;709;g3479de78bff_1_100"/>
          <p:cNvPicPr preferRelativeResize="0"/>
          <p:nvPr/>
        </p:nvPicPr>
        <p:blipFill rotWithShape="1">
          <a:blip r:embed="rId22">
            <a:alphaModFix/>
          </a:blip>
          <a:srcRect/>
          <a:stretch/>
        </p:blipFill>
        <p:spPr>
          <a:xfrm>
            <a:off x="8474520" y="3401449"/>
            <a:ext cx="992603" cy="545921"/>
          </a:xfrm>
          <a:prstGeom prst="rect">
            <a:avLst/>
          </a:prstGeom>
          <a:noFill/>
          <a:ln>
            <a:noFill/>
          </a:ln>
        </p:spPr>
      </p:pic>
      <p:pic>
        <p:nvPicPr>
          <p:cNvPr id="710" name="Google Shape;710;g3479de78bff_1_100"/>
          <p:cNvPicPr preferRelativeResize="0"/>
          <p:nvPr/>
        </p:nvPicPr>
        <p:blipFill rotWithShape="1">
          <a:blip r:embed="rId23">
            <a:alphaModFix/>
          </a:blip>
          <a:srcRect/>
          <a:stretch/>
        </p:blipFill>
        <p:spPr>
          <a:xfrm>
            <a:off x="9686285" y="3181606"/>
            <a:ext cx="840814" cy="900318"/>
          </a:xfrm>
          <a:prstGeom prst="rect">
            <a:avLst/>
          </a:prstGeom>
          <a:noFill/>
          <a:ln>
            <a:noFill/>
          </a:ln>
        </p:spPr>
      </p:pic>
      <p:sp>
        <p:nvSpPr>
          <p:cNvPr id="711" name="Google Shape;711;g3479de78bff_1_100"/>
          <p:cNvSpPr/>
          <p:nvPr/>
        </p:nvSpPr>
        <p:spPr>
          <a:xfrm>
            <a:off x="12005800" y="1479833"/>
            <a:ext cx="196800" cy="443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712" name="Google Shape;712;g3479de78bff_1_100"/>
          <p:cNvPicPr preferRelativeResize="0"/>
          <p:nvPr/>
        </p:nvPicPr>
        <p:blipFill rotWithShape="1">
          <a:blip r:embed="rId24">
            <a:alphaModFix/>
          </a:blip>
          <a:srcRect l="11229" t="37373" r="10894" b="40079"/>
          <a:stretch/>
        </p:blipFill>
        <p:spPr>
          <a:xfrm>
            <a:off x="7087332" y="1752736"/>
            <a:ext cx="1769899" cy="288031"/>
          </a:xfrm>
          <a:prstGeom prst="rect">
            <a:avLst/>
          </a:prstGeom>
          <a:noFill/>
          <a:ln>
            <a:noFill/>
          </a:ln>
        </p:spPr>
      </p:pic>
      <p:pic>
        <p:nvPicPr>
          <p:cNvPr id="713" name="Google Shape;713;g3479de78bff_1_100"/>
          <p:cNvPicPr preferRelativeResize="0"/>
          <p:nvPr/>
        </p:nvPicPr>
        <p:blipFill rotWithShape="1">
          <a:blip r:embed="rId25">
            <a:alphaModFix/>
          </a:blip>
          <a:srcRect/>
          <a:stretch/>
        </p:blipFill>
        <p:spPr>
          <a:xfrm>
            <a:off x="3538165" y="2655788"/>
            <a:ext cx="1679754" cy="302227"/>
          </a:xfrm>
          <a:prstGeom prst="rect">
            <a:avLst/>
          </a:prstGeom>
          <a:noFill/>
          <a:ln>
            <a:noFill/>
          </a:ln>
        </p:spPr>
      </p:pic>
      <p:pic>
        <p:nvPicPr>
          <p:cNvPr id="714" name="Google Shape;714;g3479de78bff_1_100"/>
          <p:cNvPicPr preferRelativeResize="0"/>
          <p:nvPr/>
        </p:nvPicPr>
        <p:blipFill rotWithShape="1">
          <a:blip r:embed="rId26">
            <a:alphaModFix/>
          </a:blip>
          <a:srcRect/>
          <a:stretch/>
        </p:blipFill>
        <p:spPr>
          <a:xfrm>
            <a:off x="10468299" y="3221289"/>
            <a:ext cx="1411469" cy="820959"/>
          </a:xfrm>
          <a:prstGeom prst="rect">
            <a:avLst/>
          </a:prstGeom>
          <a:noFill/>
          <a:ln>
            <a:noFill/>
          </a:ln>
        </p:spPr>
      </p:pic>
      <p:pic>
        <p:nvPicPr>
          <p:cNvPr id="715" name="Google Shape;715;g3479de78bff_1_100"/>
          <p:cNvPicPr preferRelativeResize="0"/>
          <p:nvPr/>
        </p:nvPicPr>
        <p:blipFill rotWithShape="1">
          <a:blip r:embed="rId27">
            <a:alphaModFix/>
          </a:blip>
          <a:srcRect/>
          <a:stretch/>
        </p:blipFill>
        <p:spPr>
          <a:xfrm>
            <a:off x="1733232" y="3581980"/>
            <a:ext cx="2026201" cy="319733"/>
          </a:xfrm>
          <a:prstGeom prst="rect">
            <a:avLst/>
          </a:prstGeom>
          <a:noFill/>
          <a:ln>
            <a:noFill/>
          </a:ln>
        </p:spPr>
      </p:pic>
      <p:pic>
        <p:nvPicPr>
          <p:cNvPr id="716" name="Google Shape;716;g3479de78bff_1_100"/>
          <p:cNvPicPr preferRelativeResize="0"/>
          <p:nvPr/>
        </p:nvPicPr>
        <p:blipFill rotWithShape="1">
          <a:blip r:embed="rId28">
            <a:alphaModFix/>
          </a:blip>
          <a:srcRect/>
          <a:stretch/>
        </p:blipFill>
        <p:spPr>
          <a:xfrm>
            <a:off x="4415684" y="5262569"/>
            <a:ext cx="1972914" cy="708011"/>
          </a:xfrm>
          <a:prstGeom prst="rect">
            <a:avLst/>
          </a:prstGeom>
          <a:noFill/>
          <a:ln>
            <a:noFill/>
          </a:ln>
        </p:spPr>
      </p:pic>
      <p:pic>
        <p:nvPicPr>
          <p:cNvPr id="717" name="Google Shape;717;g3479de78bff_1_100"/>
          <p:cNvPicPr preferRelativeResize="0"/>
          <p:nvPr/>
        </p:nvPicPr>
        <p:blipFill rotWithShape="1">
          <a:blip r:embed="rId29">
            <a:alphaModFix/>
          </a:blip>
          <a:srcRect/>
          <a:stretch/>
        </p:blipFill>
        <p:spPr>
          <a:xfrm>
            <a:off x="2347616" y="5421137"/>
            <a:ext cx="1731411" cy="362108"/>
          </a:xfrm>
          <a:prstGeom prst="rect">
            <a:avLst/>
          </a:prstGeom>
          <a:noFill/>
          <a:ln>
            <a:noFill/>
          </a:ln>
        </p:spPr>
      </p:pic>
      <p:pic>
        <p:nvPicPr>
          <p:cNvPr id="718" name="Google Shape;718;g3479de78bff_1_100"/>
          <p:cNvPicPr preferRelativeResize="0"/>
          <p:nvPr/>
        </p:nvPicPr>
        <p:blipFill rotWithShape="1">
          <a:blip r:embed="rId30">
            <a:alphaModFix/>
          </a:blip>
          <a:srcRect/>
          <a:stretch/>
        </p:blipFill>
        <p:spPr>
          <a:xfrm>
            <a:off x="6388848" y="4986501"/>
            <a:ext cx="1731410" cy="1184423"/>
          </a:xfrm>
          <a:prstGeom prst="rect">
            <a:avLst/>
          </a:prstGeom>
          <a:noFill/>
          <a:ln>
            <a:noFill/>
          </a:ln>
        </p:spPr>
      </p:pic>
      <p:sp>
        <p:nvSpPr>
          <p:cNvPr id="719" name="Google Shape;719;g3479de78bff_1_100"/>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p>
            <a:pPr marL="0" lvl="0" indent="0" algn="ctr" rtl="0">
              <a:lnSpc>
                <a:spcPct val="100000"/>
              </a:lnSpc>
              <a:spcBef>
                <a:spcPts val="0"/>
              </a:spcBef>
              <a:spcAft>
                <a:spcPts val="0"/>
              </a:spcAft>
              <a:buSzPts val="1000"/>
              <a:buNone/>
            </a:pPr>
            <a:fld id="{00000000-1234-1234-1234-123412341234}" type="slidenum">
              <a:rPr lang="en-GB" sz="800" b="0"/>
              <a:t>4</a:t>
            </a:fld>
            <a:endParaRPr sz="800" b="0"/>
          </a:p>
        </p:txBody>
      </p:sp>
      <p:pic>
        <p:nvPicPr>
          <p:cNvPr id="720" name="Google Shape;720;g3479de78bff_1_100"/>
          <p:cNvPicPr preferRelativeResize="0"/>
          <p:nvPr/>
        </p:nvPicPr>
        <p:blipFill rotWithShape="1">
          <a:blip r:embed="rId31">
            <a:alphaModFix/>
          </a:blip>
          <a:srcRect/>
          <a:stretch/>
        </p:blipFill>
        <p:spPr>
          <a:xfrm>
            <a:off x="1998029" y="1679348"/>
            <a:ext cx="1245527" cy="476811"/>
          </a:xfrm>
          <a:prstGeom prst="rect">
            <a:avLst/>
          </a:prstGeom>
          <a:noFill/>
          <a:ln w="9525" cap="flat" cmpd="sng">
            <a:solidFill>
              <a:schemeClr val="lt1"/>
            </a:solidFill>
            <a:prstDash val="solid"/>
            <a:round/>
            <a:headEnd type="none" w="sm" len="sm"/>
            <a:tailEnd type="none" w="sm" len="sm"/>
          </a:ln>
        </p:spPr>
      </p:pic>
      <p:sp>
        <p:nvSpPr>
          <p:cNvPr id="721" name="Google Shape;721;g3479de78bff_1_100"/>
          <p:cNvSpPr/>
          <p:nvPr/>
        </p:nvSpPr>
        <p:spPr>
          <a:xfrm>
            <a:off x="0" y="7821"/>
            <a:ext cx="112200" cy="1056300"/>
          </a:xfrm>
          <a:prstGeom prst="rect">
            <a:avLst/>
          </a:prstGeom>
          <a:solidFill>
            <a:schemeClr val="dk1"/>
          </a:solidFill>
          <a:ln>
            <a:noFill/>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pic>
        <p:nvPicPr>
          <p:cNvPr id="722" name="Google Shape;722;g3479de78bff_1_100"/>
          <p:cNvPicPr preferRelativeResize="0"/>
          <p:nvPr/>
        </p:nvPicPr>
        <p:blipFill rotWithShape="1">
          <a:blip r:embed="rId32">
            <a:alphaModFix/>
          </a:blip>
          <a:srcRect/>
          <a:stretch/>
        </p:blipFill>
        <p:spPr>
          <a:xfrm>
            <a:off x="268270" y="1788434"/>
            <a:ext cx="1498998" cy="216647"/>
          </a:xfrm>
          <a:prstGeom prst="rect">
            <a:avLst/>
          </a:prstGeom>
          <a:noFill/>
          <a:ln>
            <a:noFill/>
          </a:ln>
        </p:spPr>
      </p:pic>
      <p:pic>
        <p:nvPicPr>
          <p:cNvPr id="723" name="Google Shape;723;g3479de78bff_1_100"/>
          <p:cNvPicPr preferRelativeResize="0"/>
          <p:nvPr/>
        </p:nvPicPr>
        <p:blipFill rotWithShape="1">
          <a:blip r:embed="rId33">
            <a:alphaModFix/>
          </a:blip>
          <a:srcRect/>
          <a:stretch/>
        </p:blipFill>
        <p:spPr>
          <a:xfrm>
            <a:off x="8060071" y="2569787"/>
            <a:ext cx="1411459" cy="302653"/>
          </a:xfrm>
          <a:prstGeom prst="rect">
            <a:avLst/>
          </a:prstGeom>
          <a:noFill/>
          <a:ln>
            <a:noFill/>
          </a:ln>
        </p:spPr>
      </p:pic>
      <p:pic>
        <p:nvPicPr>
          <p:cNvPr id="724" name="Google Shape;724;g3479de78bff_1_100"/>
          <p:cNvPicPr preferRelativeResize="0"/>
          <p:nvPr/>
        </p:nvPicPr>
        <p:blipFill rotWithShape="1">
          <a:blip r:embed="rId34">
            <a:alphaModFix/>
          </a:blip>
          <a:srcRect/>
          <a:stretch/>
        </p:blipFill>
        <p:spPr>
          <a:xfrm>
            <a:off x="9339726" y="1608058"/>
            <a:ext cx="524403" cy="524403"/>
          </a:xfrm>
          <a:prstGeom prst="rect">
            <a:avLst/>
          </a:prstGeom>
          <a:noFill/>
          <a:ln>
            <a:noFill/>
          </a:ln>
        </p:spPr>
      </p:pic>
      <p:sp>
        <p:nvSpPr>
          <p:cNvPr id="725" name="Google Shape;725;g3479de78bff_1_100"/>
          <p:cNvSpPr/>
          <p:nvPr/>
        </p:nvSpPr>
        <p:spPr>
          <a:xfrm>
            <a:off x="0" y="-42300"/>
            <a:ext cx="177300" cy="11076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26" name="Google Shape;726;g3479de78bff_1_100"/>
          <p:cNvSpPr/>
          <p:nvPr/>
        </p:nvSpPr>
        <p:spPr>
          <a:xfrm>
            <a:off x="11996050" y="-42225"/>
            <a:ext cx="323700" cy="1107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727" name="Google Shape;727;g3479de78bff_1_100"/>
          <p:cNvPicPr preferRelativeResize="0"/>
          <p:nvPr/>
        </p:nvPicPr>
        <p:blipFill rotWithShape="1">
          <a:blip r:embed="rId35">
            <a:alphaModFix/>
          </a:blip>
          <a:srcRect/>
          <a:stretch/>
        </p:blipFill>
        <p:spPr>
          <a:xfrm>
            <a:off x="4421350" y="4412450"/>
            <a:ext cx="2217355" cy="442400"/>
          </a:xfrm>
          <a:prstGeom prst="rect">
            <a:avLst/>
          </a:prstGeom>
          <a:noFill/>
          <a:ln>
            <a:noFill/>
          </a:ln>
        </p:spPr>
      </p:pic>
      <p:sp>
        <p:nvSpPr>
          <p:cNvPr id="728" name="Google Shape;728;g3479de78bff_1_100"/>
          <p:cNvSpPr txBox="1"/>
          <p:nvPr/>
        </p:nvSpPr>
        <p:spPr>
          <a:xfrm>
            <a:off x="1034360" y="379948"/>
            <a:ext cx="8230500" cy="445500"/>
          </a:xfrm>
          <a:prstGeom prst="rect">
            <a:avLst/>
          </a:prstGeom>
          <a:noFill/>
          <a:ln>
            <a:noFill/>
          </a:ln>
        </p:spPr>
        <p:txBody>
          <a:bodyPr spcFirstLastPara="1" wrap="square" lIns="90000" tIns="45700" rIns="91425" bIns="45700" anchor="ctr" anchorCtr="0">
            <a:spAutoFit/>
          </a:bodyPr>
          <a:lstStyle/>
          <a:p>
            <a:pPr marL="0" marR="0" lvl="0" indent="0" algn="l" rtl="0">
              <a:lnSpc>
                <a:spcPct val="85000"/>
              </a:lnSpc>
              <a:spcBef>
                <a:spcPts val="0"/>
              </a:spcBef>
              <a:spcAft>
                <a:spcPts val="0"/>
              </a:spcAft>
              <a:buClr>
                <a:srgbClr val="000000"/>
              </a:buClr>
              <a:buSzPts val="2700"/>
              <a:buFont typeface="Arial"/>
              <a:buNone/>
            </a:pPr>
            <a:r>
              <a:rPr lang="en-GB" sz="2700" b="0" i="0" u="none" strike="noStrike" cap="none">
                <a:solidFill>
                  <a:srgbClr val="FFFFFF"/>
                </a:solidFill>
                <a:latin typeface="Montserrat Medium"/>
                <a:ea typeface="Montserrat Medium"/>
                <a:cs typeface="Montserrat Medium"/>
                <a:sym typeface="Montserrat Medium"/>
              </a:rPr>
              <a:t>Our Clients</a:t>
            </a:r>
            <a:endParaRPr sz="2100" b="0" i="0" u="none" strike="noStrike" cap="non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3479de78bff_1_38"/>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GB"/>
              <a:t>5</a:t>
            </a:fld>
            <a:endParaRPr/>
          </a:p>
        </p:txBody>
      </p:sp>
      <p:sp>
        <p:nvSpPr>
          <p:cNvPr id="734" name="Google Shape;734;g3479de78bff_1_38"/>
          <p:cNvSpPr/>
          <p:nvPr/>
        </p:nvSpPr>
        <p:spPr>
          <a:xfrm>
            <a:off x="6096493" y="1078455"/>
            <a:ext cx="6095700" cy="53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735" name="Google Shape;735;g3479de78bff_1_38"/>
          <p:cNvSpPr txBox="1"/>
          <p:nvPr/>
        </p:nvSpPr>
        <p:spPr>
          <a:xfrm>
            <a:off x="6932853" y="3292040"/>
            <a:ext cx="5172900" cy="415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Montserrat"/>
              <a:ea typeface="Montserrat"/>
              <a:cs typeface="Montserrat"/>
              <a:sym typeface="Montserrat"/>
            </a:endParaRPr>
          </a:p>
        </p:txBody>
      </p:sp>
      <p:cxnSp>
        <p:nvCxnSpPr>
          <p:cNvPr id="736" name="Google Shape;736;g3479de78bff_1_38"/>
          <p:cNvCxnSpPr/>
          <p:nvPr/>
        </p:nvCxnSpPr>
        <p:spPr>
          <a:xfrm>
            <a:off x="1948325" y="4097407"/>
            <a:ext cx="0" cy="656400"/>
          </a:xfrm>
          <a:prstGeom prst="straightConnector1">
            <a:avLst/>
          </a:prstGeom>
          <a:noFill/>
          <a:ln w="9525" cap="flat" cmpd="sng">
            <a:solidFill>
              <a:schemeClr val="lt1"/>
            </a:solidFill>
            <a:prstDash val="solid"/>
            <a:round/>
            <a:headEnd type="none" w="sm" len="sm"/>
            <a:tailEnd type="none" w="sm" len="sm"/>
          </a:ln>
        </p:spPr>
      </p:cxnSp>
      <p:cxnSp>
        <p:nvCxnSpPr>
          <p:cNvPr id="737" name="Google Shape;737;g3479de78bff_1_38"/>
          <p:cNvCxnSpPr/>
          <p:nvPr/>
        </p:nvCxnSpPr>
        <p:spPr>
          <a:xfrm>
            <a:off x="1948325" y="2918607"/>
            <a:ext cx="0" cy="656400"/>
          </a:xfrm>
          <a:prstGeom prst="straightConnector1">
            <a:avLst/>
          </a:prstGeom>
          <a:noFill/>
          <a:ln w="9525" cap="flat" cmpd="sng">
            <a:solidFill>
              <a:schemeClr val="lt1"/>
            </a:solidFill>
            <a:prstDash val="solid"/>
            <a:round/>
            <a:headEnd type="none" w="sm" len="sm"/>
            <a:tailEnd type="none" w="sm" len="sm"/>
          </a:ln>
        </p:spPr>
      </p:cxnSp>
      <p:sp>
        <p:nvSpPr>
          <p:cNvPr id="738" name="Google Shape;738;g3479de78bff_1_38"/>
          <p:cNvSpPr/>
          <p:nvPr/>
        </p:nvSpPr>
        <p:spPr>
          <a:xfrm>
            <a:off x="1151526" y="3444259"/>
            <a:ext cx="5118600" cy="972300"/>
          </a:xfrm>
          <a:prstGeom prst="rect">
            <a:avLst/>
          </a:prstGeom>
          <a:noFill/>
          <a:ln>
            <a:noFill/>
          </a:ln>
        </p:spPr>
        <p:txBody>
          <a:bodyPr spcFirstLastPara="1" wrap="square" lIns="91450" tIns="45700" rIns="91450" bIns="45700" anchor="t" anchorCtr="0">
            <a:noAutofit/>
          </a:bodyPr>
          <a:lstStyle/>
          <a:p>
            <a:pPr marL="0" marR="0" lvl="0" indent="0" algn="l" rtl="0">
              <a:lnSpc>
                <a:spcPct val="130000"/>
              </a:lnSpc>
              <a:spcBef>
                <a:spcPts val="0"/>
              </a:spcBef>
              <a:spcAft>
                <a:spcPts val="0"/>
              </a:spcAft>
              <a:buClr>
                <a:srgbClr val="44546A"/>
              </a:buClr>
              <a:buSzPts val="200"/>
              <a:buFont typeface="Arial"/>
              <a:buNone/>
            </a:pPr>
            <a:r>
              <a:rPr lang="en-GB" sz="1200" b="1" i="0" u="none" strike="noStrike" cap="none" dirty="0">
                <a:solidFill>
                  <a:srgbClr val="000000"/>
                </a:solidFill>
                <a:latin typeface="Montserrat"/>
                <a:ea typeface="Montserrat"/>
                <a:cs typeface="Montserrat"/>
                <a:sym typeface="Montserrat"/>
              </a:rPr>
              <a:t>Accessible </a:t>
            </a:r>
            <a:endParaRPr sz="1200" b="1" i="0" u="none" strike="noStrike" cap="none" dirty="0">
              <a:solidFill>
                <a:srgbClr val="000000"/>
              </a:solidFill>
              <a:latin typeface="Montserrat"/>
              <a:ea typeface="Montserrat"/>
              <a:cs typeface="Montserrat"/>
              <a:sym typeface="Montserrat"/>
            </a:endParaRPr>
          </a:p>
          <a:p>
            <a:pPr marL="0" marR="0" lvl="0" indent="0" algn="l" rtl="0">
              <a:lnSpc>
                <a:spcPct val="130000"/>
              </a:lnSpc>
              <a:spcBef>
                <a:spcPts val="0"/>
              </a:spcBef>
              <a:spcAft>
                <a:spcPts val="0"/>
              </a:spcAft>
              <a:buClr>
                <a:schemeClr val="dk2"/>
              </a:buClr>
              <a:buSzPts val="200"/>
              <a:buFont typeface="Arial"/>
              <a:buNone/>
            </a:pPr>
            <a:r>
              <a:rPr lang="en-GB" sz="1100" b="0" i="0" u="none" strike="noStrike" cap="none" dirty="0">
                <a:solidFill>
                  <a:srgbClr val="000000"/>
                </a:solidFill>
                <a:latin typeface="Montserrat"/>
                <a:ea typeface="Montserrat"/>
                <a:cs typeface="Montserrat"/>
                <a:sym typeface="Montserrat"/>
              </a:rPr>
              <a:t>On-demand pre-learning is available for each simulation. No prior experience is needed for our introductory simulations and a participant can be progressed through sequentially more advanced experiences to help them get desk-ready.</a:t>
            </a:r>
            <a:endParaRPr sz="1100" b="0" i="0" u="none" strike="noStrike" cap="none" dirty="0">
              <a:solidFill>
                <a:srgbClr val="000000"/>
              </a:solidFill>
              <a:latin typeface="Montserrat"/>
              <a:ea typeface="Montserrat"/>
              <a:cs typeface="Montserrat"/>
              <a:sym typeface="Montserrat"/>
            </a:endParaRPr>
          </a:p>
        </p:txBody>
      </p:sp>
      <p:sp>
        <p:nvSpPr>
          <p:cNvPr id="739" name="Google Shape;739;g3479de78bff_1_38"/>
          <p:cNvSpPr/>
          <p:nvPr/>
        </p:nvSpPr>
        <p:spPr>
          <a:xfrm>
            <a:off x="1137624" y="2471864"/>
            <a:ext cx="5189100" cy="972300"/>
          </a:xfrm>
          <a:prstGeom prst="rect">
            <a:avLst/>
          </a:prstGeom>
          <a:noFill/>
          <a:ln>
            <a:noFill/>
          </a:ln>
        </p:spPr>
        <p:txBody>
          <a:bodyPr spcFirstLastPara="1" wrap="square" lIns="91450" tIns="45700" rIns="91450" bIns="45700" anchor="t" anchorCtr="0">
            <a:noAutofit/>
          </a:bodyPr>
          <a:lstStyle/>
          <a:p>
            <a:pPr marL="0" marR="0" lvl="0" indent="0" algn="l" rtl="0">
              <a:lnSpc>
                <a:spcPct val="130000"/>
              </a:lnSpc>
              <a:spcBef>
                <a:spcPts val="0"/>
              </a:spcBef>
              <a:spcAft>
                <a:spcPts val="0"/>
              </a:spcAft>
              <a:buClr>
                <a:srgbClr val="44546A"/>
              </a:buClr>
              <a:buSzPts val="400"/>
              <a:buFont typeface="Arial"/>
              <a:buNone/>
            </a:pPr>
            <a:r>
              <a:rPr lang="en-GB" sz="1200" b="1" i="0" u="none" strike="noStrike" cap="none">
                <a:solidFill>
                  <a:srgbClr val="000000"/>
                </a:solidFill>
                <a:latin typeface="Montserrat"/>
                <a:ea typeface="Montserrat"/>
                <a:cs typeface="Montserrat"/>
                <a:sym typeface="Montserrat"/>
              </a:rPr>
              <a:t>Practical</a:t>
            </a:r>
            <a:endParaRPr sz="1200" b="1" i="0" u="none" strike="noStrike" cap="none">
              <a:solidFill>
                <a:srgbClr val="000000"/>
              </a:solidFill>
              <a:latin typeface="Montserrat"/>
              <a:ea typeface="Montserrat"/>
              <a:cs typeface="Montserrat"/>
              <a:sym typeface="Montserrat"/>
            </a:endParaRPr>
          </a:p>
          <a:p>
            <a:pPr marL="0" marR="0" lvl="0" indent="0" algn="l" rtl="0">
              <a:lnSpc>
                <a:spcPct val="130000"/>
              </a:lnSpc>
              <a:spcBef>
                <a:spcPts val="0"/>
              </a:spcBef>
              <a:spcAft>
                <a:spcPts val="0"/>
              </a:spcAft>
              <a:buClr>
                <a:srgbClr val="44546A"/>
              </a:buClr>
              <a:buSzPts val="400"/>
              <a:buFont typeface="Arial"/>
              <a:buNone/>
            </a:pPr>
            <a:r>
              <a:rPr lang="en-GB" sz="1100" b="0" i="0" u="none" strike="noStrike" cap="none">
                <a:solidFill>
                  <a:srgbClr val="000000"/>
                </a:solidFill>
                <a:latin typeface="Montserrat"/>
                <a:ea typeface="Montserrat"/>
                <a:cs typeface="Montserrat"/>
                <a:sym typeface="Montserrat"/>
              </a:rPr>
              <a:t>The simulations are designed to connect candidates to the reality of working in today’s finance, providing real-world experience.</a:t>
            </a:r>
            <a:endParaRPr sz="1500" b="0" i="0" u="none" strike="noStrike" cap="none">
              <a:solidFill>
                <a:srgbClr val="000000"/>
              </a:solidFill>
              <a:latin typeface="Montserrat"/>
              <a:ea typeface="Montserrat"/>
              <a:cs typeface="Montserrat"/>
              <a:sym typeface="Montserrat"/>
            </a:endParaRPr>
          </a:p>
        </p:txBody>
      </p:sp>
      <p:sp>
        <p:nvSpPr>
          <p:cNvPr id="740" name="Google Shape;740;g3479de78bff_1_38"/>
          <p:cNvSpPr/>
          <p:nvPr/>
        </p:nvSpPr>
        <p:spPr>
          <a:xfrm>
            <a:off x="1162767" y="4821840"/>
            <a:ext cx="5118600" cy="972300"/>
          </a:xfrm>
          <a:prstGeom prst="rect">
            <a:avLst/>
          </a:prstGeom>
          <a:noFill/>
          <a:ln>
            <a:noFill/>
          </a:ln>
        </p:spPr>
        <p:txBody>
          <a:bodyPr spcFirstLastPara="1" wrap="square" lIns="91450" tIns="45700" rIns="91450" bIns="45700" anchor="t" anchorCtr="0">
            <a:noAutofit/>
          </a:bodyPr>
          <a:lstStyle/>
          <a:p>
            <a:pPr marL="0" marR="0" lvl="0" indent="0" algn="l" rtl="0">
              <a:lnSpc>
                <a:spcPct val="130000"/>
              </a:lnSpc>
              <a:spcBef>
                <a:spcPts val="0"/>
              </a:spcBef>
              <a:spcAft>
                <a:spcPts val="0"/>
              </a:spcAft>
              <a:buClr>
                <a:schemeClr val="dk2"/>
              </a:buClr>
              <a:buSzPts val="400"/>
              <a:buFont typeface="Arial"/>
              <a:buNone/>
            </a:pPr>
            <a:r>
              <a:rPr lang="en-GB" sz="1200" b="1" i="0" u="none" strike="noStrike" cap="none">
                <a:solidFill>
                  <a:srgbClr val="000000"/>
                </a:solidFill>
                <a:latin typeface="Montserrat"/>
                <a:ea typeface="Montserrat"/>
                <a:cs typeface="Montserrat"/>
                <a:sym typeface="Montserrat"/>
              </a:rPr>
              <a:t>Assessed</a:t>
            </a:r>
            <a:endParaRPr sz="1200" b="1" i="0" u="none" strike="noStrike" cap="none">
              <a:solidFill>
                <a:srgbClr val="000000"/>
              </a:solidFill>
              <a:latin typeface="Montserrat"/>
              <a:ea typeface="Montserrat"/>
              <a:cs typeface="Montserrat"/>
              <a:sym typeface="Montserrat"/>
            </a:endParaRPr>
          </a:p>
          <a:p>
            <a:pPr marL="0" marR="0" lvl="0" indent="0" algn="l" rtl="0">
              <a:lnSpc>
                <a:spcPct val="130000"/>
              </a:lnSpc>
              <a:spcBef>
                <a:spcPts val="0"/>
              </a:spcBef>
              <a:spcAft>
                <a:spcPts val="0"/>
              </a:spcAft>
              <a:buClr>
                <a:schemeClr val="dk2"/>
              </a:buClr>
              <a:buSzPts val="200"/>
              <a:buFont typeface="Arial"/>
              <a:buNone/>
            </a:pPr>
            <a:r>
              <a:rPr lang="en-GB" sz="1100" b="0" i="0" u="none" strike="noStrike" cap="none">
                <a:solidFill>
                  <a:srgbClr val="000000"/>
                </a:solidFill>
                <a:latin typeface="Montserrat"/>
                <a:ea typeface="Montserrat"/>
                <a:cs typeface="Montserrat"/>
                <a:sym typeface="Montserrat"/>
              </a:rPr>
              <a:t>Candidates develop role-specific skills in each simulation and receive feedback on their performance to help them learn and improve. The detailed metrics also provide excellent practical experiences to help candidates in their applications.</a:t>
            </a:r>
            <a:endParaRPr sz="1100" b="0" i="0" u="none" strike="noStrike" cap="none">
              <a:solidFill>
                <a:srgbClr val="000000"/>
              </a:solidFill>
              <a:latin typeface="Montserrat"/>
              <a:ea typeface="Montserrat"/>
              <a:cs typeface="Montserrat"/>
              <a:sym typeface="Montserrat"/>
            </a:endParaRPr>
          </a:p>
        </p:txBody>
      </p:sp>
      <p:pic>
        <p:nvPicPr>
          <p:cNvPr id="741" name="Google Shape;741;g3479de78bff_1_38"/>
          <p:cNvPicPr preferRelativeResize="0"/>
          <p:nvPr/>
        </p:nvPicPr>
        <p:blipFill rotWithShape="1">
          <a:blip r:embed="rId3">
            <a:alphaModFix/>
          </a:blip>
          <a:srcRect l="19581" r="17699"/>
          <a:stretch/>
        </p:blipFill>
        <p:spPr>
          <a:xfrm>
            <a:off x="7073600" y="1041325"/>
            <a:ext cx="5118602" cy="5439501"/>
          </a:xfrm>
          <a:prstGeom prst="rect">
            <a:avLst/>
          </a:prstGeom>
          <a:noFill/>
          <a:ln>
            <a:noFill/>
          </a:ln>
        </p:spPr>
      </p:pic>
      <p:pic>
        <p:nvPicPr>
          <p:cNvPr id="742" name="Google Shape;742;g3479de78bff_1_38" descr="A red circle with a map in it&#10;&#10;Description automatically generated"/>
          <p:cNvPicPr preferRelativeResize="0"/>
          <p:nvPr/>
        </p:nvPicPr>
        <p:blipFill rotWithShape="1">
          <a:blip r:embed="rId4">
            <a:alphaModFix/>
          </a:blip>
          <a:srcRect/>
          <a:stretch/>
        </p:blipFill>
        <p:spPr>
          <a:xfrm>
            <a:off x="676467" y="2676170"/>
            <a:ext cx="386668" cy="410346"/>
          </a:xfrm>
          <a:prstGeom prst="rect">
            <a:avLst/>
          </a:prstGeom>
          <a:noFill/>
          <a:ln>
            <a:noFill/>
          </a:ln>
        </p:spPr>
      </p:pic>
      <p:pic>
        <p:nvPicPr>
          <p:cNvPr id="743" name="Google Shape;743;g3479de78bff_1_38" descr="A red line drawing of a clipboard with a check mark&#10;&#10;Description automatically generated"/>
          <p:cNvPicPr preferRelativeResize="0"/>
          <p:nvPr/>
        </p:nvPicPr>
        <p:blipFill rotWithShape="1">
          <a:blip r:embed="rId5">
            <a:alphaModFix/>
          </a:blip>
          <a:srcRect/>
          <a:stretch/>
        </p:blipFill>
        <p:spPr>
          <a:xfrm>
            <a:off x="633678" y="3789003"/>
            <a:ext cx="386683" cy="410381"/>
          </a:xfrm>
          <a:prstGeom prst="rect">
            <a:avLst/>
          </a:prstGeom>
          <a:noFill/>
          <a:ln>
            <a:noFill/>
          </a:ln>
        </p:spPr>
      </p:pic>
      <p:pic>
        <p:nvPicPr>
          <p:cNvPr id="744" name="Google Shape;744;g3479de78bff_1_38" descr="A red sign with a ribbon&#10;&#10;Description automatically generated"/>
          <p:cNvPicPr preferRelativeResize="0"/>
          <p:nvPr/>
        </p:nvPicPr>
        <p:blipFill rotWithShape="1">
          <a:blip r:embed="rId6">
            <a:alphaModFix/>
          </a:blip>
          <a:srcRect/>
          <a:stretch/>
        </p:blipFill>
        <p:spPr>
          <a:xfrm>
            <a:off x="656169" y="5156339"/>
            <a:ext cx="386683" cy="410361"/>
          </a:xfrm>
          <a:prstGeom prst="rect">
            <a:avLst/>
          </a:prstGeom>
          <a:noFill/>
          <a:ln>
            <a:noFill/>
          </a:ln>
        </p:spPr>
      </p:pic>
      <p:sp>
        <p:nvSpPr>
          <p:cNvPr id="745" name="Google Shape;745;g3479de78bff_1_38"/>
          <p:cNvSpPr txBox="1"/>
          <p:nvPr/>
        </p:nvSpPr>
        <p:spPr>
          <a:xfrm>
            <a:off x="351378" y="1258856"/>
            <a:ext cx="6428400" cy="1099800"/>
          </a:xfrm>
          <a:prstGeom prst="rect">
            <a:avLst/>
          </a:prstGeom>
          <a:noFill/>
          <a:ln>
            <a:noFill/>
          </a:ln>
        </p:spPr>
        <p:txBody>
          <a:bodyPr spcFirstLastPara="1" wrap="square" lIns="121900" tIns="121900" rIns="121900" bIns="121900" anchor="t" anchorCtr="0">
            <a:spAutoFit/>
          </a:bodyPr>
          <a:lstStyle/>
          <a:p>
            <a:pPr marL="12700" marR="12700" lvl="0" indent="0" algn="l" rtl="0">
              <a:lnSpc>
                <a:spcPct val="120700"/>
              </a:lnSpc>
              <a:spcBef>
                <a:spcPts val="0"/>
              </a:spcBef>
              <a:spcAft>
                <a:spcPts val="0"/>
              </a:spcAft>
              <a:buClr>
                <a:srgbClr val="000000"/>
              </a:buClr>
              <a:buSzPts val="1100"/>
              <a:buFont typeface="Arial"/>
              <a:buNone/>
            </a:pPr>
            <a:r>
              <a:rPr lang="en-GB" sz="1200" b="1" i="0" u="none" strike="noStrike" cap="none">
                <a:solidFill>
                  <a:srgbClr val="000000"/>
                </a:solidFill>
                <a:latin typeface="Montserrat"/>
                <a:ea typeface="Montserrat"/>
                <a:cs typeface="Montserrat"/>
                <a:sym typeface="Montserrat"/>
              </a:rPr>
              <a:t>Our simulations are designed and built in partnership with leading financial institutions as a crucial part of training and assessment. Through our university partnerships we provide this same training to students to help them find their path and get desk-ready.</a:t>
            </a:r>
            <a:endParaRPr sz="1200" b="1" i="0" u="none" strike="noStrike" cap="none">
              <a:solidFill>
                <a:srgbClr val="000000"/>
              </a:solidFill>
              <a:latin typeface="Montserrat"/>
              <a:ea typeface="Montserrat"/>
              <a:cs typeface="Montserrat"/>
              <a:sym typeface="Montserrat"/>
            </a:endParaRPr>
          </a:p>
        </p:txBody>
      </p:sp>
      <p:sp>
        <p:nvSpPr>
          <p:cNvPr id="746" name="Google Shape;746;g3479de78bff_1_38"/>
          <p:cNvSpPr/>
          <p:nvPr/>
        </p:nvSpPr>
        <p:spPr>
          <a:xfrm>
            <a:off x="150" y="852225"/>
            <a:ext cx="121920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7" name="Google Shape;747;g3479de78bff_1_38"/>
          <p:cNvSpPr/>
          <p:nvPr/>
        </p:nvSpPr>
        <p:spPr>
          <a:xfrm>
            <a:off x="-136075" y="-42225"/>
            <a:ext cx="323700" cy="919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8" name="Google Shape;748;g3479de78bff_1_38"/>
          <p:cNvSpPr/>
          <p:nvPr/>
        </p:nvSpPr>
        <p:spPr>
          <a:xfrm>
            <a:off x="11996050" y="-42225"/>
            <a:ext cx="323700" cy="919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49" name="Google Shape;749;g3479de78bff_1_38"/>
          <p:cNvSpPr/>
          <p:nvPr/>
        </p:nvSpPr>
        <p:spPr>
          <a:xfrm>
            <a:off x="-81475" y="6480825"/>
            <a:ext cx="6177900" cy="387300"/>
          </a:xfrm>
          <a:prstGeom prst="rect">
            <a:avLst/>
          </a:prstGeom>
          <a:solidFill>
            <a:srgbClr val="8E8F9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0" name="Google Shape;750;g3479de78bff_1_38"/>
          <p:cNvSpPr/>
          <p:nvPr/>
        </p:nvSpPr>
        <p:spPr>
          <a:xfrm>
            <a:off x="6096500" y="6480825"/>
            <a:ext cx="4095300" cy="387300"/>
          </a:xfrm>
          <a:prstGeom prst="rect">
            <a:avLst/>
          </a:prstGeom>
          <a:solidFill>
            <a:srgbClr val="CE43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1" name="Google Shape;751;g3479de78bff_1_38"/>
          <p:cNvSpPr/>
          <p:nvPr/>
        </p:nvSpPr>
        <p:spPr>
          <a:xfrm>
            <a:off x="12041600" y="6480825"/>
            <a:ext cx="207300" cy="387300"/>
          </a:xfrm>
          <a:prstGeom prst="rect">
            <a:avLst/>
          </a:prstGeom>
          <a:solidFill>
            <a:srgbClr val="CE43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2" name="Google Shape;752;g3479de78bff_1_38"/>
          <p:cNvSpPr txBox="1"/>
          <p:nvPr/>
        </p:nvSpPr>
        <p:spPr>
          <a:xfrm>
            <a:off x="1034360" y="379948"/>
            <a:ext cx="8230500" cy="445500"/>
          </a:xfrm>
          <a:prstGeom prst="rect">
            <a:avLst/>
          </a:prstGeom>
          <a:noFill/>
          <a:ln>
            <a:noFill/>
          </a:ln>
        </p:spPr>
        <p:txBody>
          <a:bodyPr spcFirstLastPara="1" wrap="square" lIns="90000" tIns="45700" rIns="91425" bIns="45700" anchor="ctr" anchorCtr="0">
            <a:spAutoFit/>
          </a:bodyPr>
          <a:lstStyle/>
          <a:p>
            <a:pPr marL="0" marR="0" lvl="0" indent="0" algn="l" rtl="0">
              <a:lnSpc>
                <a:spcPct val="85000"/>
              </a:lnSpc>
              <a:spcBef>
                <a:spcPts val="0"/>
              </a:spcBef>
              <a:spcAft>
                <a:spcPts val="0"/>
              </a:spcAft>
              <a:buClr>
                <a:srgbClr val="000000"/>
              </a:buClr>
              <a:buSzPts val="2700"/>
              <a:buFont typeface="Arial"/>
              <a:buNone/>
            </a:pPr>
            <a:r>
              <a:rPr lang="en-GB" sz="2700" b="0" i="0" u="none" strike="noStrike" cap="none">
                <a:solidFill>
                  <a:srgbClr val="FFFFFF"/>
                </a:solidFill>
                <a:latin typeface="Montserrat Medium"/>
                <a:ea typeface="Montserrat Medium"/>
                <a:cs typeface="Montserrat Medium"/>
                <a:sym typeface="Montserrat Medium"/>
              </a:rPr>
              <a:t>Our Simulations Overview</a:t>
            </a:r>
            <a:endParaRPr sz="2100" b="0" i="0" u="none" strike="noStrike" cap="none">
              <a:solidFill>
                <a:srgbClr val="FFFFFF"/>
              </a:solidFill>
              <a:latin typeface="Montserrat Medium"/>
              <a:ea typeface="Montserrat Medium"/>
              <a:cs typeface="Montserrat Medium"/>
              <a:sym typeface="Montserrat Medium"/>
            </a:endParaRPr>
          </a:p>
        </p:txBody>
      </p:sp>
      <p:sp>
        <p:nvSpPr>
          <p:cNvPr id="753" name="Google Shape;753;g3479de78bff_1_38"/>
          <p:cNvSpPr/>
          <p:nvPr/>
        </p:nvSpPr>
        <p:spPr>
          <a:xfrm>
            <a:off x="0" y="7821"/>
            <a:ext cx="112200" cy="1056300"/>
          </a:xfrm>
          <a:prstGeom prst="rect">
            <a:avLst/>
          </a:prstGeom>
          <a:solidFill>
            <a:schemeClr val="dk1"/>
          </a:solidFill>
          <a:ln>
            <a:noFill/>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754" name="Google Shape;754;g3479de78bff_1_38"/>
          <p:cNvSpPr/>
          <p:nvPr/>
        </p:nvSpPr>
        <p:spPr>
          <a:xfrm rot="10800000" flipH="1">
            <a:off x="16325" y="-109473"/>
            <a:ext cx="12740400" cy="21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34c1406c35b_0_790"/>
          <p:cNvSpPr/>
          <p:nvPr/>
        </p:nvSpPr>
        <p:spPr>
          <a:xfrm>
            <a:off x="6096493" y="1078455"/>
            <a:ext cx="6095700" cy="53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55425" tIns="55425" rIns="55425" bIns="55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783" name="Google Shape;783;g34c1406c35b_0_790"/>
          <p:cNvSpPr txBox="1">
            <a:spLocks noGrp="1"/>
          </p:cNvSpPr>
          <p:nvPr>
            <p:ph type="ctrTitle"/>
          </p:nvPr>
        </p:nvSpPr>
        <p:spPr>
          <a:xfrm>
            <a:off x="1034360" y="379948"/>
            <a:ext cx="8230500" cy="445500"/>
          </a:xfrm>
          <a:prstGeom prst="rect">
            <a:avLst/>
          </a:prstGeom>
          <a:noFill/>
          <a:ln>
            <a:noFill/>
          </a:ln>
        </p:spPr>
        <p:txBody>
          <a:bodyPr spcFirstLastPara="1" wrap="square" lIns="90000" tIns="45700" rIns="91425" bIns="45700" anchor="ctr" anchorCtr="0">
            <a:spAutoFit/>
          </a:bodyPr>
          <a:lstStyle/>
          <a:p>
            <a:pPr marL="0" lvl="0" indent="0" algn="l" rtl="0">
              <a:lnSpc>
                <a:spcPct val="85000"/>
              </a:lnSpc>
              <a:spcBef>
                <a:spcPts val="0"/>
              </a:spcBef>
              <a:spcAft>
                <a:spcPts val="0"/>
              </a:spcAft>
              <a:buClr>
                <a:schemeClr val="lt1"/>
              </a:buClr>
              <a:buSzPts val="4900"/>
              <a:buFont typeface="Montserrat"/>
              <a:buNone/>
            </a:pPr>
            <a:r>
              <a:rPr lang="en-GB" sz="2700">
                <a:latin typeface="Montserrat Medium"/>
                <a:ea typeface="Montserrat Medium"/>
                <a:cs typeface="Montserrat Medium"/>
                <a:sym typeface="Montserrat Medium"/>
              </a:rPr>
              <a:t>Pathways Overview</a:t>
            </a:r>
            <a:endParaRPr sz="2100">
              <a:latin typeface="Montserrat Medium"/>
              <a:ea typeface="Montserrat Medium"/>
              <a:cs typeface="Montserrat Medium"/>
              <a:sym typeface="Montserrat Medium"/>
            </a:endParaRPr>
          </a:p>
        </p:txBody>
      </p:sp>
      <p:sp>
        <p:nvSpPr>
          <p:cNvPr id="784" name="Google Shape;784;g34c1406c35b_0_790"/>
          <p:cNvSpPr/>
          <p:nvPr/>
        </p:nvSpPr>
        <p:spPr>
          <a:xfrm>
            <a:off x="0" y="0"/>
            <a:ext cx="177300" cy="10653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85" name="Google Shape;785;g34c1406c35b_0_790"/>
          <p:cNvSpPr txBox="1">
            <a:spLocks noGrp="1"/>
          </p:cNvSpPr>
          <p:nvPr>
            <p:ph type="sldNum" idx="12"/>
          </p:nvPr>
        </p:nvSpPr>
        <p:spPr>
          <a:xfrm>
            <a:off x="11663688" y="6480818"/>
            <a:ext cx="524400" cy="377400"/>
          </a:xfrm>
          <a:prstGeom prst="rect">
            <a:avLst/>
          </a:prstGeom>
          <a:noFill/>
          <a:ln>
            <a:noFill/>
          </a:ln>
        </p:spPr>
        <p:txBody>
          <a:bodyPr spcFirstLastPara="1" wrap="square" lIns="55425" tIns="27700" rIns="55425" bIns="27700" anchor="ctr"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GB"/>
              <a:t>6</a:t>
            </a:fld>
            <a:endParaRPr/>
          </a:p>
        </p:txBody>
      </p:sp>
      <p:sp>
        <p:nvSpPr>
          <p:cNvPr id="786" name="Google Shape;786;g34c1406c35b_0_790"/>
          <p:cNvSpPr txBox="1"/>
          <p:nvPr/>
        </p:nvSpPr>
        <p:spPr>
          <a:xfrm>
            <a:off x="435000" y="1320600"/>
            <a:ext cx="5212500" cy="4990200"/>
          </a:xfrm>
          <a:prstGeom prst="rect">
            <a:avLst/>
          </a:prstGeom>
          <a:noFill/>
          <a:ln>
            <a:noFill/>
          </a:ln>
        </p:spPr>
        <p:txBody>
          <a:bodyPr spcFirstLastPara="1" wrap="square" lIns="91450" tIns="45700" rIns="91450" bIns="45700" anchor="t" anchorCtr="0">
            <a:noAutofit/>
          </a:bodyPr>
          <a:lstStyle/>
          <a:p>
            <a:pPr lvl="0">
              <a:lnSpc>
                <a:spcPct val="115000"/>
              </a:lnSpc>
              <a:buClr>
                <a:schemeClr val="dk1"/>
              </a:buClr>
              <a:buSzPts val="1100"/>
            </a:pPr>
            <a:r>
              <a:rPr lang="en-GB" sz="1300" b="1" dirty="0" err="1">
                <a:solidFill>
                  <a:schemeClr val="dk1"/>
                </a:solidFill>
                <a:latin typeface="Montserrat"/>
                <a:ea typeface="Montserrat"/>
                <a:cs typeface="Montserrat"/>
                <a:sym typeface="Montserrat"/>
              </a:rPr>
              <a:t>AmplifyME</a:t>
            </a:r>
            <a:r>
              <a:rPr lang="en-GB" sz="1300" b="1" dirty="0">
                <a:solidFill>
                  <a:schemeClr val="dk1"/>
                </a:solidFill>
                <a:latin typeface="Montserrat"/>
                <a:ea typeface="Montserrat"/>
                <a:cs typeface="Montserrat"/>
                <a:sym typeface="Montserrat"/>
              </a:rPr>
              <a:t> University Pathways is a one-stop-shop platform for students seeking a dynamic first role in finance.</a:t>
            </a:r>
          </a:p>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dirty="0">
                <a:solidFill>
                  <a:schemeClr val="dk1"/>
                </a:solidFill>
                <a:latin typeface="Montserrat Medium"/>
                <a:ea typeface="Montserrat Medium"/>
                <a:cs typeface="Montserrat Medium"/>
                <a:sym typeface="Montserrat Medium"/>
              </a:rPr>
              <a:t>Through University Pathways </a:t>
            </a:r>
            <a:r>
              <a:rPr lang="en-GB" sz="1100" dirty="0">
                <a:solidFill>
                  <a:schemeClr val="dk1"/>
                </a:solidFill>
                <a:latin typeface="Montserrat Medium"/>
                <a:ea typeface="Montserrat Medium"/>
                <a:cs typeface="Montserrat Medium"/>
                <a:sym typeface="Montserrat Medium"/>
              </a:rPr>
              <a:t>you have a </a:t>
            </a:r>
            <a:r>
              <a:rPr lang="en-GB" sz="1100" b="0" i="0" u="none" strike="noStrike" cap="none" dirty="0">
                <a:solidFill>
                  <a:schemeClr val="dk1"/>
                </a:solidFill>
                <a:latin typeface="Montserrat Medium"/>
                <a:ea typeface="Montserrat Medium"/>
                <a:cs typeface="Montserrat Medium"/>
                <a:sym typeface="Montserrat Medium"/>
              </a:rPr>
              <a:t>selection of immersive workshops across three key Pathways: </a:t>
            </a:r>
            <a:r>
              <a:rPr lang="en-GB" sz="1100" b="1" i="0" u="none" strike="noStrike" cap="none" dirty="0">
                <a:solidFill>
                  <a:schemeClr val="dk1"/>
                </a:solidFill>
                <a:latin typeface="Montserrat"/>
                <a:ea typeface="Montserrat"/>
                <a:cs typeface="Montserrat"/>
                <a:sym typeface="Montserrat"/>
              </a:rPr>
              <a:t>Markets</a:t>
            </a:r>
            <a:r>
              <a:rPr lang="en-GB" sz="1100" b="0" i="0" u="none" strike="noStrike" cap="none" dirty="0">
                <a:solidFill>
                  <a:schemeClr val="dk1"/>
                </a:solidFill>
                <a:latin typeface="Montserrat Medium"/>
                <a:ea typeface="Montserrat Medium"/>
                <a:cs typeface="Montserrat Medium"/>
                <a:sym typeface="Montserrat Medium"/>
              </a:rPr>
              <a:t>, </a:t>
            </a:r>
            <a:r>
              <a:rPr lang="en-GB" sz="1100" b="1" i="0" u="none" strike="noStrike" cap="none" dirty="0">
                <a:solidFill>
                  <a:schemeClr val="dk1"/>
                </a:solidFill>
                <a:latin typeface="Montserrat"/>
                <a:ea typeface="Montserrat"/>
                <a:cs typeface="Montserrat"/>
                <a:sym typeface="Montserrat"/>
              </a:rPr>
              <a:t>Banking</a:t>
            </a:r>
            <a:r>
              <a:rPr lang="en-GB" sz="1100" b="0" i="0" u="none" strike="noStrike" cap="none" dirty="0">
                <a:solidFill>
                  <a:schemeClr val="dk1"/>
                </a:solidFill>
                <a:latin typeface="Montserrat Medium"/>
                <a:ea typeface="Montserrat Medium"/>
                <a:cs typeface="Montserrat Medium"/>
                <a:sym typeface="Montserrat Medium"/>
              </a:rPr>
              <a:t> and </a:t>
            </a:r>
            <a:r>
              <a:rPr lang="en-GB" sz="1100" b="1" i="0" u="none" strike="noStrike" cap="none" dirty="0">
                <a:solidFill>
                  <a:schemeClr val="dk1"/>
                </a:solidFill>
                <a:latin typeface="Montserrat"/>
                <a:ea typeface="Montserrat"/>
                <a:cs typeface="Montserrat"/>
                <a:sym typeface="Montserrat"/>
              </a:rPr>
              <a:t>Quant Finance.</a:t>
            </a:r>
            <a:endParaRPr sz="1100" b="0" i="0" u="none" strike="noStrike" cap="none" dirty="0">
              <a:solidFill>
                <a:schemeClr val="dk1"/>
              </a:solidFill>
              <a:latin typeface="Montserrat Medium"/>
              <a:ea typeface="Montserrat Medium"/>
              <a:cs typeface="Montserrat Medium"/>
              <a:sym typeface="Montserrat Medium"/>
            </a:endParaRPr>
          </a:p>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dirty="0">
                <a:solidFill>
                  <a:schemeClr val="dk1"/>
                </a:solidFill>
                <a:latin typeface="Montserrat Medium"/>
                <a:ea typeface="Montserrat Medium"/>
                <a:cs typeface="Montserrat Medium"/>
                <a:sym typeface="Montserrat Medium"/>
              </a:rPr>
              <a:t>This includes a wide range of live and on-demand learning designed to help students explore various career options while developing essential technical skills. </a:t>
            </a:r>
            <a:endParaRPr sz="1100" b="0" i="0" u="none" strike="noStrike" cap="none" dirty="0">
              <a:solidFill>
                <a:schemeClr val="dk1"/>
              </a:solidFill>
              <a:latin typeface="Montserrat Medium"/>
              <a:ea typeface="Montserrat Medium"/>
              <a:cs typeface="Montserrat Medium"/>
              <a:sym typeface="Montserrat Medium"/>
            </a:endParaRPr>
          </a:p>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dirty="0" err="1">
                <a:solidFill>
                  <a:schemeClr val="dk1"/>
                </a:solidFill>
                <a:latin typeface="Montserrat Medium"/>
                <a:ea typeface="Montserrat Medium"/>
                <a:cs typeface="Montserrat Medium"/>
                <a:sym typeface="Montserrat Medium"/>
              </a:rPr>
              <a:t>AmplifyME</a:t>
            </a:r>
            <a:r>
              <a:rPr lang="en-GB" sz="1100" b="0" i="0" u="none" strike="noStrike" cap="none" dirty="0">
                <a:solidFill>
                  <a:schemeClr val="dk1"/>
                </a:solidFill>
                <a:latin typeface="Montserrat Medium"/>
                <a:ea typeface="Montserrat Medium"/>
                <a:cs typeface="Montserrat Medium"/>
                <a:sym typeface="Montserrat Medium"/>
              </a:rPr>
              <a:t> experts guide students through live simulations where they will put their capabilities to the test, competing with fellow students from across the world. In addition to the live sessions, our on-demand content offers the flexibility to build knowledge at their own pace. </a:t>
            </a:r>
            <a:endParaRPr sz="1100" b="0" i="0" u="none" strike="noStrike" cap="none" dirty="0">
              <a:solidFill>
                <a:schemeClr val="dk1"/>
              </a:solidFill>
              <a:latin typeface="Montserrat Medium"/>
              <a:ea typeface="Montserrat Medium"/>
              <a:cs typeface="Montserrat Medium"/>
              <a:sym typeface="Montserrat Medium"/>
            </a:endParaRPr>
          </a:p>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dirty="0">
                <a:solidFill>
                  <a:schemeClr val="dk1"/>
                </a:solidFill>
                <a:latin typeface="Montserrat Medium"/>
                <a:ea typeface="Montserrat Medium"/>
                <a:cs typeface="Montserrat Medium"/>
                <a:sym typeface="Montserrat Medium"/>
              </a:rPr>
              <a:t>Repeat workshops mean students can find a date and time which best suits whilst also giving the ability to retake a workshop. </a:t>
            </a:r>
            <a:endParaRPr sz="1100" b="0" i="0" u="none" strike="noStrike" cap="none" dirty="0">
              <a:solidFill>
                <a:schemeClr val="dk1"/>
              </a:solidFill>
              <a:latin typeface="Montserrat Medium"/>
              <a:ea typeface="Montserrat Medium"/>
              <a:cs typeface="Montserrat Medium"/>
              <a:sym typeface="Montserrat Medium"/>
            </a:endParaRPr>
          </a:p>
          <a:p>
            <a:pPr marL="0" marR="0" lvl="0" indent="0" algn="l" rtl="0">
              <a:lnSpc>
                <a:spcPct val="115000"/>
              </a:lnSpc>
              <a:spcBef>
                <a:spcPts val="1200"/>
              </a:spcBef>
              <a:spcAft>
                <a:spcPts val="1200"/>
              </a:spcAft>
              <a:buClr>
                <a:schemeClr val="dk1"/>
              </a:buClr>
              <a:buSzPts val="1100"/>
              <a:buFont typeface="Arial"/>
              <a:buNone/>
            </a:pPr>
            <a:r>
              <a:rPr lang="en-GB" sz="1100" b="0" i="0" u="none" strike="noStrike" cap="none" dirty="0">
                <a:solidFill>
                  <a:schemeClr val="dk1"/>
                </a:solidFill>
                <a:latin typeface="Montserrat Medium"/>
                <a:ea typeface="Montserrat Medium"/>
                <a:cs typeface="Montserrat Medium"/>
                <a:sym typeface="Montserrat Medium"/>
              </a:rPr>
              <a:t>Gain valuable insights into different career paths, giving you the knowledge and confidence to make informed decisions about your futures. You will also be awarded a certificate of completion for each pathway further demonstrating the experience gained.</a:t>
            </a:r>
            <a:endParaRPr sz="1100" b="0" i="0" u="none" strike="noStrike" cap="none" dirty="0">
              <a:solidFill>
                <a:schemeClr val="dk1"/>
              </a:solidFill>
              <a:latin typeface="Montserrat Medium"/>
              <a:ea typeface="Montserrat Medium"/>
              <a:cs typeface="Montserrat Medium"/>
              <a:sym typeface="Montserrat Medium"/>
            </a:endParaRPr>
          </a:p>
        </p:txBody>
      </p:sp>
      <p:sp>
        <p:nvSpPr>
          <p:cNvPr id="787" name="Google Shape;787;g34c1406c35b_0_790"/>
          <p:cNvSpPr/>
          <p:nvPr/>
        </p:nvSpPr>
        <p:spPr>
          <a:xfrm>
            <a:off x="-81475" y="6480825"/>
            <a:ext cx="6177900" cy="387300"/>
          </a:xfrm>
          <a:prstGeom prst="rect">
            <a:avLst/>
          </a:prstGeom>
          <a:solidFill>
            <a:srgbClr val="8E8F9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pSp>
        <p:nvGrpSpPr>
          <p:cNvPr id="788" name="Google Shape;788;g34c1406c35b_0_790"/>
          <p:cNvGrpSpPr/>
          <p:nvPr/>
        </p:nvGrpSpPr>
        <p:grpSpPr>
          <a:xfrm>
            <a:off x="6358225" y="1207975"/>
            <a:ext cx="5632501" cy="5007349"/>
            <a:chOff x="6358225" y="1207975"/>
            <a:chExt cx="5632501" cy="5007349"/>
          </a:xfrm>
        </p:grpSpPr>
        <p:pic>
          <p:nvPicPr>
            <p:cNvPr id="789" name="Google Shape;789;g34c1406c35b_0_790"/>
            <p:cNvPicPr preferRelativeResize="0"/>
            <p:nvPr/>
          </p:nvPicPr>
          <p:blipFill rotWithShape="1">
            <a:blip r:embed="rId3">
              <a:alphaModFix/>
            </a:blip>
            <a:srcRect l="846" r="1905" b="81760"/>
            <a:stretch/>
          </p:blipFill>
          <p:spPr>
            <a:xfrm>
              <a:off x="6358225" y="1207975"/>
              <a:ext cx="5632500" cy="784174"/>
            </a:xfrm>
            <a:prstGeom prst="rect">
              <a:avLst/>
            </a:prstGeom>
            <a:noFill/>
            <a:ln>
              <a:noFill/>
            </a:ln>
          </p:spPr>
        </p:pic>
        <p:pic>
          <p:nvPicPr>
            <p:cNvPr id="790" name="Google Shape;790;g34c1406c35b_0_790"/>
            <p:cNvPicPr preferRelativeResize="0"/>
            <p:nvPr/>
          </p:nvPicPr>
          <p:blipFill rotWithShape="1">
            <a:blip r:embed="rId4">
              <a:alphaModFix/>
            </a:blip>
            <a:srcRect t="18157" b="38433"/>
            <a:stretch/>
          </p:blipFill>
          <p:spPr>
            <a:xfrm>
              <a:off x="6358225" y="3949925"/>
              <a:ext cx="5632501" cy="2265399"/>
            </a:xfrm>
            <a:prstGeom prst="rect">
              <a:avLst/>
            </a:prstGeom>
            <a:noFill/>
            <a:ln>
              <a:noFill/>
            </a:ln>
          </p:spPr>
        </p:pic>
        <p:pic>
          <p:nvPicPr>
            <p:cNvPr id="791" name="Google Shape;791;g34c1406c35b_0_790"/>
            <p:cNvPicPr preferRelativeResize="0"/>
            <p:nvPr/>
          </p:nvPicPr>
          <p:blipFill rotWithShape="1">
            <a:blip r:embed="rId3">
              <a:alphaModFix/>
            </a:blip>
            <a:srcRect l="846" t="34454" r="1905" b="27270"/>
            <a:stretch/>
          </p:blipFill>
          <p:spPr>
            <a:xfrm>
              <a:off x="6358225" y="2304437"/>
              <a:ext cx="5632500" cy="1645499"/>
            </a:xfrm>
            <a:prstGeom prst="rect">
              <a:avLst/>
            </a:prstGeom>
            <a:noFill/>
            <a:ln>
              <a:noFill/>
            </a:ln>
          </p:spPr>
        </p:pic>
        <p:pic>
          <p:nvPicPr>
            <p:cNvPr id="792" name="Google Shape;792;g34c1406c35b_0_790"/>
            <p:cNvPicPr preferRelativeResize="0"/>
            <p:nvPr/>
          </p:nvPicPr>
          <p:blipFill rotWithShape="1">
            <a:blip r:embed="rId3">
              <a:alphaModFix/>
            </a:blip>
            <a:srcRect l="846" t="19348" r="1905" b="70288"/>
            <a:stretch/>
          </p:blipFill>
          <p:spPr>
            <a:xfrm>
              <a:off x="6358225" y="1932800"/>
              <a:ext cx="5632500" cy="44549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3479de78bff_1_6733"/>
          <p:cNvSpPr/>
          <p:nvPr/>
        </p:nvSpPr>
        <p:spPr>
          <a:xfrm rot="5400000">
            <a:off x="-660664" y="3703108"/>
            <a:ext cx="2976900" cy="68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55425" tIns="55425" rIns="55425" bIns="55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g3479de78bff_1_6733"/>
          <p:cNvPicPr preferRelativeResize="0"/>
          <p:nvPr/>
        </p:nvPicPr>
        <p:blipFill rotWithShape="1">
          <a:blip r:embed="rId3">
            <a:alphaModFix/>
          </a:blip>
          <a:srcRect/>
          <a:stretch/>
        </p:blipFill>
        <p:spPr>
          <a:xfrm>
            <a:off x="588977" y="2841972"/>
            <a:ext cx="671549" cy="690731"/>
          </a:xfrm>
          <a:prstGeom prst="rect">
            <a:avLst/>
          </a:prstGeom>
          <a:noFill/>
          <a:ln>
            <a:noFill/>
          </a:ln>
        </p:spPr>
      </p:pic>
      <p:pic>
        <p:nvPicPr>
          <p:cNvPr id="761" name="Google Shape;761;g3479de78bff_1_6733"/>
          <p:cNvPicPr preferRelativeResize="0"/>
          <p:nvPr/>
        </p:nvPicPr>
        <p:blipFill rotWithShape="1">
          <a:blip r:embed="rId4">
            <a:alphaModFix/>
          </a:blip>
          <a:srcRect l="5790" r="14235" b="388"/>
          <a:stretch/>
        </p:blipFill>
        <p:spPr>
          <a:xfrm>
            <a:off x="6096493" y="0"/>
            <a:ext cx="6095509" cy="6475704"/>
          </a:xfrm>
          <a:prstGeom prst="rect">
            <a:avLst/>
          </a:prstGeom>
          <a:noFill/>
          <a:ln>
            <a:noFill/>
          </a:ln>
        </p:spPr>
      </p:pic>
      <p:sp>
        <p:nvSpPr>
          <p:cNvPr id="762" name="Google Shape;762;g3479de78bff_1_6733"/>
          <p:cNvSpPr txBox="1">
            <a:spLocks noGrp="1"/>
          </p:cNvSpPr>
          <p:nvPr>
            <p:ph type="ctrTitle"/>
          </p:nvPr>
        </p:nvSpPr>
        <p:spPr>
          <a:xfrm>
            <a:off x="1260614" y="2966828"/>
            <a:ext cx="4616700" cy="565800"/>
          </a:xfrm>
          <a:prstGeom prst="rect">
            <a:avLst/>
          </a:prstGeom>
          <a:noFill/>
          <a:ln>
            <a:noFill/>
          </a:ln>
        </p:spPr>
        <p:txBody>
          <a:bodyPr spcFirstLastPara="1" wrap="square" lIns="54575" tIns="27700" rIns="55425" bIns="27700" anchor="t" anchorCtr="0">
            <a:noAutofit/>
          </a:bodyPr>
          <a:lstStyle/>
          <a:p>
            <a:pPr marL="0" lvl="0" indent="0" algn="l" rtl="0">
              <a:lnSpc>
                <a:spcPct val="85000"/>
              </a:lnSpc>
              <a:spcBef>
                <a:spcPts val="0"/>
              </a:spcBef>
              <a:spcAft>
                <a:spcPts val="0"/>
              </a:spcAft>
              <a:buClr>
                <a:schemeClr val="lt1"/>
              </a:buClr>
              <a:buSzPts val="4900"/>
              <a:buFont typeface="Montserrat"/>
              <a:buNone/>
            </a:pPr>
            <a:r>
              <a:rPr lang="en-GB" sz="3200" dirty="0">
                <a:latin typeface="Montserrat Medium"/>
                <a:ea typeface="Montserrat Medium"/>
                <a:cs typeface="Montserrat Medium"/>
                <a:sym typeface="Montserrat Medium"/>
              </a:rPr>
              <a:t>Pathways Launch</a:t>
            </a:r>
            <a:br>
              <a:rPr lang="en-GB" sz="3200" dirty="0">
                <a:latin typeface="Montserrat Medium"/>
                <a:ea typeface="Montserrat Medium"/>
                <a:cs typeface="Montserrat Medium"/>
                <a:sym typeface="Montserrat Medium"/>
              </a:rPr>
            </a:br>
            <a:br>
              <a:rPr lang="en-GB" sz="3200" dirty="0">
                <a:latin typeface="Montserrat Medium"/>
                <a:ea typeface="Montserrat Medium"/>
                <a:cs typeface="Montserrat Medium"/>
                <a:sym typeface="Montserrat Medium"/>
              </a:rPr>
            </a:br>
            <a:r>
              <a:rPr lang="en-GB" sz="2000" dirty="0">
                <a:latin typeface="Montserrat Medium"/>
                <a:ea typeface="Montserrat Medium"/>
                <a:cs typeface="Montserrat Medium"/>
                <a:sym typeface="Montserrat Medium"/>
              </a:rPr>
              <a:t>Thursday 25</a:t>
            </a:r>
            <a:r>
              <a:rPr lang="en-GB" sz="2000" baseline="30000" dirty="0">
                <a:latin typeface="Montserrat Medium"/>
                <a:ea typeface="Montserrat Medium"/>
                <a:cs typeface="Montserrat Medium"/>
                <a:sym typeface="Montserrat Medium"/>
              </a:rPr>
              <a:t>th</a:t>
            </a:r>
            <a:r>
              <a:rPr lang="en-GB" sz="2000" dirty="0">
                <a:latin typeface="Montserrat Medium"/>
                <a:ea typeface="Montserrat Medium"/>
                <a:cs typeface="Montserrat Medium"/>
                <a:sym typeface="Montserrat Medium"/>
              </a:rPr>
              <a:t> Sept 10:00-11:00</a:t>
            </a:r>
            <a:br>
              <a:rPr lang="en-GB" sz="2000" dirty="0">
                <a:latin typeface="Montserrat Medium"/>
                <a:ea typeface="Montserrat Medium"/>
                <a:cs typeface="Montserrat Medium"/>
                <a:sym typeface="Montserrat Medium"/>
              </a:rPr>
            </a:br>
            <a:br>
              <a:rPr lang="en-GB" sz="2000" dirty="0">
                <a:latin typeface="Montserrat Medium"/>
                <a:ea typeface="Montserrat Medium"/>
                <a:cs typeface="Montserrat Medium"/>
                <a:sym typeface="Montserrat Medium"/>
              </a:rPr>
            </a:br>
            <a:r>
              <a:rPr lang="en-GB" sz="2000" dirty="0">
                <a:latin typeface="Montserrat Medium"/>
                <a:ea typeface="Montserrat Medium"/>
                <a:cs typeface="Montserrat Medium"/>
                <a:sym typeface="Montserrat Medium"/>
              </a:rPr>
              <a:t>G. E. Fogg LT, </a:t>
            </a:r>
            <a:br>
              <a:rPr lang="en-GB" sz="2000" dirty="0">
                <a:latin typeface="Montserrat Medium"/>
                <a:ea typeface="Montserrat Medium"/>
                <a:cs typeface="Montserrat Medium"/>
                <a:sym typeface="Montserrat Medium"/>
              </a:rPr>
            </a:br>
            <a:r>
              <a:rPr lang="en-GB" sz="2000" dirty="0">
                <a:latin typeface="Montserrat Medium"/>
                <a:ea typeface="Montserrat Medium"/>
                <a:cs typeface="Montserrat Medium"/>
                <a:sym typeface="Montserrat Medium"/>
              </a:rPr>
              <a:t>G. E. Fogg Building</a:t>
            </a:r>
            <a:br>
              <a:rPr lang="en-GB" sz="3200" dirty="0">
                <a:latin typeface="Montserrat Medium"/>
                <a:ea typeface="Montserrat Medium"/>
                <a:cs typeface="Montserrat Medium"/>
                <a:sym typeface="Montserrat Medium"/>
              </a:rPr>
            </a:br>
            <a:endParaRPr sz="3200" dirty="0">
              <a:latin typeface="Montserrat Medium"/>
              <a:ea typeface="Montserrat Medium"/>
              <a:cs typeface="Montserrat Medium"/>
              <a:sym typeface="Montserrat Medium"/>
            </a:endParaRPr>
          </a:p>
          <a:p>
            <a:pPr marL="0" lvl="0" indent="0" algn="l" rtl="0">
              <a:lnSpc>
                <a:spcPct val="85000"/>
              </a:lnSpc>
              <a:spcBef>
                <a:spcPts val="0"/>
              </a:spcBef>
              <a:spcAft>
                <a:spcPts val="0"/>
              </a:spcAft>
              <a:buClr>
                <a:schemeClr val="lt1"/>
              </a:buClr>
              <a:buSzPts val="4900"/>
              <a:buFont typeface="Montserrat"/>
              <a:buNone/>
            </a:pPr>
            <a:endParaRPr sz="2500" b="1" dirty="0">
              <a:latin typeface="Montserrat"/>
              <a:ea typeface="Montserrat"/>
              <a:cs typeface="Montserrat"/>
              <a:sym typeface="Montserrat"/>
            </a:endParaRPr>
          </a:p>
          <a:p>
            <a:pPr marL="0" lvl="0" indent="0" algn="l" rtl="0">
              <a:lnSpc>
                <a:spcPct val="85000"/>
              </a:lnSpc>
              <a:spcBef>
                <a:spcPts val="0"/>
              </a:spcBef>
              <a:spcAft>
                <a:spcPts val="0"/>
              </a:spcAft>
              <a:buClr>
                <a:schemeClr val="lt1"/>
              </a:buClr>
              <a:buSzPts val="4900"/>
              <a:buFont typeface="Montserrat"/>
              <a:buNone/>
            </a:pPr>
            <a:endParaRPr sz="3200" b="1" dirty="0">
              <a:latin typeface="Montserrat"/>
              <a:ea typeface="Montserrat"/>
              <a:cs typeface="Montserrat"/>
              <a:sym typeface="Montserrat"/>
            </a:endParaRPr>
          </a:p>
          <a:p>
            <a:pPr marL="0" lvl="0" indent="0" algn="l" rtl="0">
              <a:lnSpc>
                <a:spcPct val="85000"/>
              </a:lnSpc>
              <a:spcBef>
                <a:spcPts val="0"/>
              </a:spcBef>
              <a:spcAft>
                <a:spcPts val="0"/>
              </a:spcAft>
              <a:buClr>
                <a:schemeClr val="lt1"/>
              </a:buClr>
              <a:buSzPts val="4900"/>
              <a:buFont typeface="Montserrat"/>
              <a:buNone/>
            </a:pPr>
            <a:endParaRPr sz="3200" b="1" dirty="0">
              <a:latin typeface="Montserrat"/>
              <a:ea typeface="Montserrat"/>
              <a:cs typeface="Montserrat"/>
              <a:sym typeface="Montserrat"/>
            </a:endParaRPr>
          </a:p>
        </p:txBody>
      </p:sp>
      <p:sp>
        <p:nvSpPr>
          <p:cNvPr id="763" name="Google Shape;763;g3479de78bff_1_6733"/>
          <p:cNvSpPr/>
          <p:nvPr/>
        </p:nvSpPr>
        <p:spPr>
          <a:xfrm>
            <a:off x="0" y="-46625"/>
            <a:ext cx="191100" cy="6495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Amplify">
      <a:dk1>
        <a:srgbClr val="000000"/>
      </a:dk1>
      <a:lt1>
        <a:srgbClr val="FFFFFF"/>
      </a:lt1>
      <a:dk2>
        <a:srgbClr val="6E6E6E"/>
      </a:dk2>
      <a:lt2>
        <a:srgbClr val="E7E6E6"/>
      </a:lt2>
      <a:accent1>
        <a:srgbClr val="CE443B"/>
      </a:accent1>
      <a:accent2>
        <a:srgbClr val="61A6FA"/>
      </a:accent2>
      <a:accent3>
        <a:srgbClr val="B1B3B2"/>
      </a:accent3>
      <a:accent4>
        <a:srgbClr val="000000"/>
      </a:accent4>
      <a:accent5>
        <a:srgbClr val="E5E6E9"/>
      </a:accent5>
      <a:accent6>
        <a:srgbClr val="00A267"/>
      </a:accent6>
      <a:hlink>
        <a:srgbClr val="090909"/>
      </a:hlink>
      <a:folHlink>
        <a:srgbClr val="09090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549</Words>
  <Application>Microsoft Office PowerPoint</Application>
  <PresentationFormat>Widescreen</PresentationFormat>
  <Paragraphs>47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Montserrat</vt:lpstr>
      <vt:lpstr>Calibri</vt:lpstr>
      <vt:lpstr>Arial</vt:lpstr>
      <vt:lpstr>Montserrat Medium</vt:lpstr>
      <vt:lpstr>1_Office Theme</vt:lpstr>
      <vt:lpstr>PowerPoint Presentation</vt:lpstr>
      <vt:lpstr>PowerPoint Presentation</vt:lpstr>
      <vt:lpstr>PowerPoint Presentation</vt:lpstr>
      <vt:lpstr>PowerPoint Presentation</vt:lpstr>
      <vt:lpstr>PowerPoint Presentation</vt:lpstr>
      <vt:lpstr>Pathways Overview</vt:lpstr>
      <vt:lpstr>Pathways Launch  Thursday 25th Sept 10:00-11:00  G. E. Fogg LT,  G. E. Fogg Building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Stephen Barnett</dc:creator>
  <cp:lastModifiedBy>Veronica Veleanu</cp:lastModifiedBy>
  <cp:revision>1</cp:revision>
  <dcterms:created xsi:type="dcterms:W3CDTF">2024-02-21T13:57:43Z</dcterms:created>
  <dcterms:modified xsi:type="dcterms:W3CDTF">2025-09-16T08:53:20Z</dcterms:modified>
</cp:coreProperties>
</file>