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sldIdLst>
    <p:sldId id="257" r:id="rId6"/>
    <p:sldId id="262" r:id="rId7"/>
    <p:sldId id="259" r:id="rId8"/>
    <p:sldId id="260" r:id="rId9"/>
    <p:sldId id="263" r:id="rId10"/>
    <p:sldId id="261" r:id="rId11"/>
    <p:sldId id="264" r:id="rId12"/>
    <p:sldId id="265" r:id="rId13"/>
    <p:sldId id="266" r:id="rId14"/>
    <p:sldId id="326" r:id="rId15"/>
    <p:sldId id="323" r:id="rId16"/>
    <p:sldId id="267" r:id="rId17"/>
    <p:sldId id="271" r:id="rId18"/>
    <p:sldId id="325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EBE1C-0CB1-4D9E-A550-B37BC5875392}" v="5" dt="2022-09-26T16:31:08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adia Woods" userId="817f3f11-d157-4cf1-9208-2c1e191262b2" providerId="ADAL" clId="{A144B472-7D6D-4743-B132-76BC8158FFD7}"/>
    <pc:docChg chg="undo custSel modSld">
      <pc:chgData name="Arcadia Woods" userId="817f3f11-d157-4cf1-9208-2c1e191262b2" providerId="ADAL" clId="{A144B472-7D6D-4743-B132-76BC8158FFD7}" dt="2022-09-27T14:19:56.564" v="15" actId="6549"/>
      <pc:docMkLst>
        <pc:docMk/>
      </pc:docMkLst>
      <pc:sldChg chg="modSp mod">
        <pc:chgData name="Arcadia Woods" userId="817f3f11-d157-4cf1-9208-2c1e191262b2" providerId="ADAL" clId="{A144B472-7D6D-4743-B132-76BC8158FFD7}" dt="2022-09-27T14:19:56.564" v="15" actId="6549"/>
        <pc:sldMkLst>
          <pc:docMk/>
          <pc:sldMk cId="1429222809" sldId="323"/>
        </pc:sldMkLst>
        <pc:spChg chg="mod">
          <ac:chgData name="Arcadia Woods" userId="817f3f11-d157-4cf1-9208-2c1e191262b2" providerId="ADAL" clId="{A144B472-7D6D-4743-B132-76BC8158FFD7}" dt="2022-09-27T14:19:56.564" v="15" actId="6549"/>
          <ac:spMkLst>
            <pc:docMk/>
            <pc:sldMk cId="1429222809" sldId="323"/>
            <ac:spMk id="5" creationId="{313E8B90-27B9-4026-BE10-AE0AC228C6E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9CDE6-E2D0-4789-B518-B9B9B000CDB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75A948-8860-425C-BC44-B1D8F4977ED5}">
      <dgm:prSet phldrT="[Text]"/>
      <dgm:spPr/>
      <dgm:t>
        <a:bodyPr/>
        <a:lstStyle/>
        <a:p>
          <a:r>
            <a:rPr lang="en-US" dirty="0"/>
            <a:t>Academic Skills</a:t>
          </a:r>
        </a:p>
      </dgm:t>
    </dgm:pt>
    <dgm:pt modelId="{116C7500-1FD9-467D-876A-E6575622521A}" type="parTrans" cxnId="{33FA70C2-CAC6-48E2-BEE0-5485211ADF70}">
      <dgm:prSet/>
      <dgm:spPr/>
      <dgm:t>
        <a:bodyPr/>
        <a:lstStyle/>
        <a:p>
          <a:endParaRPr lang="en-US"/>
        </a:p>
      </dgm:t>
    </dgm:pt>
    <dgm:pt modelId="{D3948E07-6E95-41DD-BDDB-850941DDD727}" type="sibTrans" cxnId="{33FA70C2-CAC6-48E2-BEE0-5485211ADF70}">
      <dgm:prSet/>
      <dgm:spPr/>
      <dgm:t>
        <a:bodyPr/>
        <a:lstStyle/>
        <a:p>
          <a:endParaRPr lang="en-US"/>
        </a:p>
      </dgm:t>
    </dgm:pt>
    <dgm:pt modelId="{C99BBFE2-9796-4528-B5BF-4FB1314741B5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4E88852E-A07B-4808-8191-18CED4E5A12D}" type="parTrans" cxnId="{89F64E7D-FAAE-4D51-BCD8-7DA0C27CFD1A}">
      <dgm:prSet/>
      <dgm:spPr/>
      <dgm:t>
        <a:bodyPr/>
        <a:lstStyle/>
        <a:p>
          <a:endParaRPr lang="en-US"/>
        </a:p>
      </dgm:t>
    </dgm:pt>
    <dgm:pt modelId="{E73B4AE7-3330-481A-BD66-E67FD9B97635}" type="sibTrans" cxnId="{89F64E7D-FAAE-4D51-BCD8-7DA0C27CFD1A}">
      <dgm:prSet/>
      <dgm:spPr/>
      <dgm:t>
        <a:bodyPr/>
        <a:lstStyle/>
        <a:p>
          <a:endParaRPr lang="en-US"/>
        </a:p>
      </dgm:t>
    </dgm:pt>
    <dgm:pt modelId="{AAD25340-0954-40FF-8E63-BFBBAB45D214}">
      <dgm:prSet phldrT="[Text]"/>
      <dgm:spPr/>
      <dgm:t>
        <a:bodyPr/>
        <a:lstStyle/>
        <a:p>
          <a:r>
            <a:rPr lang="en-US" dirty="0"/>
            <a:t>Research and information skills </a:t>
          </a:r>
        </a:p>
      </dgm:t>
    </dgm:pt>
    <dgm:pt modelId="{72A8D253-C39B-420A-A68B-396A04A8B4B3}" type="parTrans" cxnId="{94EC3879-3752-41D7-8C7E-D021E4A7CE18}">
      <dgm:prSet/>
      <dgm:spPr/>
      <dgm:t>
        <a:bodyPr/>
        <a:lstStyle/>
        <a:p>
          <a:endParaRPr lang="en-US"/>
        </a:p>
      </dgm:t>
    </dgm:pt>
    <dgm:pt modelId="{E97A86E3-9FF3-4EE7-8E40-E3AA79A215E0}" type="sibTrans" cxnId="{94EC3879-3752-41D7-8C7E-D021E4A7CE18}">
      <dgm:prSet/>
      <dgm:spPr/>
      <dgm:t>
        <a:bodyPr/>
        <a:lstStyle/>
        <a:p>
          <a:endParaRPr lang="en-US"/>
        </a:p>
      </dgm:t>
    </dgm:pt>
    <dgm:pt modelId="{872D61A6-9108-43CC-A45C-40CD7D29F5EF}">
      <dgm:prSet phldrT="[Text]"/>
      <dgm:spPr/>
      <dgm:t>
        <a:bodyPr/>
        <a:lstStyle/>
        <a:p>
          <a:r>
            <a:rPr lang="en-US" dirty="0"/>
            <a:t>Finding resources</a:t>
          </a:r>
        </a:p>
        <a:p>
          <a:r>
            <a:rPr lang="en-US" dirty="0"/>
            <a:t>Using Library Search </a:t>
          </a:r>
        </a:p>
        <a:p>
          <a:r>
            <a:rPr lang="en-US" dirty="0"/>
            <a:t>Referencing information</a:t>
          </a:r>
        </a:p>
      </dgm:t>
    </dgm:pt>
    <dgm:pt modelId="{35E1C05B-2DFE-4188-951C-28CAE9E1C96D}" type="parTrans" cxnId="{4FFF5706-6FE9-43B9-81D6-26BCD8DDF074}">
      <dgm:prSet/>
      <dgm:spPr/>
      <dgm:t>
        <a:bodyPr/>
        <a:lstStyle/>
        <a:p>
          <a:endParaRPr lang="en-US"/>
        </a:p>
      </dgm:t>
    </dgm:pt>
    <dgm:pt modelId="{1C5CB37B-CCF9-45C9-8BA6-FE1ADDC1928C}" type="sibTrans" cxnId="{4FFF5706-6FE9-43B9-81D6-26BCD8DDF074}">
      <dgm:prSet/>
      <dgm:spPr/>
      <dgm:t>
        <a:bodyPr/>
        <a:lstStyle/>
        <a:p>
          <a:endParaRPr lang="en-US"/>
        </a:p>
      </dgm:t>
    </dgm:pt>
    <dgm:pt modelId="{A3FB4033-422D-4458-9D35-08335960976B}">
      <dgm:prSet phldrT="[Text]"/>
      <dgm:spPr/>
      <dgm:t>
        <a:bodyPr/>
        <a:lstStyle/>
        <a:p>
          <a:r>
            <a:rPr lang="en-US" dirty="0"/>
            <a:t>Personal development</a:t>
          </a:r>
        </a:p>
      </dgm:t>
    </dgm:pt>
    <dgm:pt modelId="{D942F59A-5104-43DA-8075-2FCA6F428B3E}" type="parTrans" cxnId="{CE4F3636-41B0-44A9-B4BE-1F2C71842695}">
      <dgm:prSet/>
      <dgm:spPr/>
      <dgm:t>
        <a:bodyPr/>
        <a:lstStyle/>
        <a:p>
          <a:endParaRPr lang="en-US"/>
        </a:p>
      </dgm:t>
    </dgm:pt>
    <dgm:pt modelId="{F0604798-A350-48A3-ADF1-A8EC1CF907FE}" type="sibTrans" cxnId="{CE4F3636-41B0-44A9-B4BE-1F2C71842695}">
      <dgm:prSet/>
      <dgm:spPr/>
      <dgm:t>
        <a:bodyPr/>
        <a:lstStyle/>
        <a:p>
          <a:endParaRPr lang="en-US"/>
        </a:p>
      </dgm:t>
    </dgm:pt>
    <dgm:pt modelId="{15333F38-6561-4424-A19B-3354D30EC7C3}">
      <dgm:prSet phldrT="[Text]"/>
      <dgm:spPr/>
      <dgm:t>
        <a:bodyPr/>
        <a:lstStyle/>
        <a:p>
          <a:r>
            <a:rPr lang="en-US" dirty="0"/>
            <a:t>Time management </a:t>
          </a:r>
        </a:p>
        <a:p>
          <a:r>
            <a:rPr lang="en-US" dirty="0" err="1"/>
            <a:t>Organisation</a:t>
          </a:r>
          <a:r>
            <a:rPr lang="en-US" dirty="0"/>
            <a:t> </a:t>
          </a:r>
        </a:p>
        <a:p>
          <a:endParaRPr lang="en-US" dirty="0"/>
        </a:p>
      </dgm:t>
    </dgm:pt>
    <dgm:pt modelId="{2215098A-8768-490F-9038-26482C624A0F}" type="parTrans" cxnId="{48870C62-44DA-4855-87BF-2F08BE4FA140}">
      <dgm:prSet/>
      <dgm:spPr/>
      <dgm:t>
        <a:bodyPr/>
        <a:lstStyle/>
        <a:p>
          <a:endParaRPr lang="en-US"/>
        </a:p>
      </dgm:t>
    </dgm:pt>
    <dgm:pt modelId="{EC5041B7-1115-4BE4-B803-1ADD48EA9280}" type="sibTrans" cxnId="{48870C62-44DA-4855-87BF-2F08BE4FA140}">
      <dgm:prSet/>
      <dgm:spPr/>
      <dgm:t>
        <a:bodyPr/>
        <a:lstStyle/>
        <a:p>
          <a:endParaRPr lang="en-US"/>
        </a:p>
      </dgm:t>
    </dgm:pt>
    <dgm:pt modelId="{CE31C9CF-AABE-40C0-AC42-7D7264E28C65}">
      <dgm:prSet phldrT="[Text]"/>
      <dgm:spPr/>
      <dgm:t>
        <a:bodyPr/>
        <a:lstStyle/>
        <a:p>
          <a:r>
            <a:rPr lang="en-US" dirty="0"/>
            <a:t>Note-taking </a:t>
          </a:r>
        </a:p>
      </dgm:t>
    </dgm:pt>
    <dgm:pt modelId="{D1632BB9-F9BF-4FD7-A9FE-9E1A55474834}" type="parTrans" cxnId="{1CE2493F-CDC8-4715-A9F9-B8EC91393A4F}">
      <dgm:prSet/>
      <dgm:spPr/>
      <dgm:t>
        <a:bodyPr/>
        <a:lstStyle/>
        <a:p>
          <a:endParaRPr lang="en-US"/>
        </a:p>
      </dgm:t>
    </dgm:pt>
    <dgm:pt modelId="{3321F733-894D-4B57-8BC7-D792DDF1A2AE}" type="sibTrans" cxnId="{1CE2493F-CDC8-4715-A9F9-B8EC91393A4F}">
      <dgm:prSet/>
      <dgm:spPr/>
      <dgm:t>
        <a:bodyPr/>
        <a:lstStyle/>
        <a:p>
          <a:endParaRPr lang="en-US"/>
        </a:p>
      </dgm:t>
    </dgm:pt>
    <dgm:pt modelId="{69D31D01-AB64-4A17-9CAF-AD67EB5B473C}">
      <dgm:prSet phldrT="[Text]"/>
      <dgm:spPr/>
      <dgm:t>
        <a:bodyPr/>
        <a:lstStyle/>
        <a:p>
          <a:r>
            <a:rPr lang="en-US" dirty="0"/>
            <a:t>Academic writing </a:t>
          </a:r>
        </a:p>
      </dgm:t>
    </dgm:pt>
    <dgm:pt modelId="{1FA964BD-84CF-4B0A-895E-3AD9D74BF498}" type="parTrans" cxnId="{982C3ACC-B7C4-4BDB-A0C1-D3A1A7F83C22}">
      <dgm:prSet/>
      <dgm:spPr/>
      <dgm:t>
        <a:bodyPr/>
        <a:lstStyle/>
        <a:p>
          <a:endParaRPr lang="en-US"/>
        </a:p>
      </dgm:t>
    </dgm:pt>
    <dgm:pt modelId="{214AF8C0-BC01-4984-B2A3-F5B5FEE5032F}" type="sibTrans" cxnId="{982C3ACC-B7C4-4BDB-A0C1-D3A1A7F83C22}">
      <dgm:prSet/>
      <dgm:spPr/>
      <dgm:t>
        <a:bodyPr/>
        <a:lstStyle/>
        <a:p>
          <a:endParaRPr lang="en-US"/>
        </a:p>
      </dgm:t>
    </dgm:pt>
    <dgm:pt modelId="{94461E85-04AF-40D0-A2ED-80D7D7C87D4F}">
      <dgm:prSet phldrT="[Text]"/>
      <dgm:spPr/>
      <dgm:t>
        <a:bodyPr/>
        <a:lstStyle/>
        <a:p>
          <a:r>
            <a:rPr lang="en-US" dirty="0"/>
            <a:t>Referencing and plagiarism </a:t>
          </a:r>
        </a:p>
      </dgm:t>
    </dgm:pt>
    <dgm:pt modelId="{359CCA83-F3EC-410F-B6C4-8DFC7955F9BA}" type="parTrans" cxnId="{C9D88B8B-F633-4B81-AA5B-947D3A0DABD6}">
      <dgm:prSet/>
      <dgm:spPr/>
      <dgm:t>
        <a:bodyPr/>
        <a:lstStyle/>
        <a:p>
          <a:endParaRPr lang="en-US"/>
        </a:p>
      </dgm:t>
    </dgm:pt>
    <dgm:pt modelId="{485B92CB-F9D0-4972-96AF-C12DC35EED54}" type="sibTrans" cxnId="{C9D88B8B-F633-4B81-AA5B-947D3A0DABD6}">
      <dgm:prSet/>
      <dgm:spPr/>
      <dgm:t>
        <a:bodyPr/>
        <a:lstStyle/>
        <a:p>
          <a:endParaRPr lang="en-US"/>
        </a:p>
      </dgm:t>
    </dgm:pt>
    <dgm:pt modelId="{9BEDB156-17EA-4E8D-8295-03E889A304B1}">
      <dgm:prSet phldrT="[Text]"/>
      <dgm:spPr/>
      <dgm:t>
        <a:bodyPr/>
        <a:lstStyle/>
        <a:p>
          <a:r>
            <a:rPr lang="en-US" dirty="0"/>
            <a:t>Revision </a:t>
          </a:r>
        </a:p>
      </dgm:t>
    </dgm:pt>
    <dgm:pt modelId="{15B1C7D2-EE1B-4897-8BE7-AD5202515DA3}" type="parTrans" cxnId="{EC26E02C-2D9D-4465-B8DB-DFAB2EAACCCB}">
      <dgm:prSet/>
      <dgm:spPr/>
      <dgm:t>
        <a:bodyPr/>
        <a:lstStyle/>
        <a:p>
          <a:endParaRPr lang="en-US"/>
        </a:p>
      </dgm:t>
    </dgm:pt>
    <dgm:pt modelId="{8E560462-F8A7-4984-8725-020CEF927795}" type="sibTrans" cxnId="{EC26E02C-2D9D-4465-B8DB-DFAB2EAACCCB}">
      <dgm:prSet/>
      <dgm:spPr/>
      <dgm:t>
        <a:bodyPr/>
        <a:lstStyle/>
        <a:p>
          <a:endParaRPr lang="en-US"/>
        </a:p>
      </dgm:t>
    </dgm:pt>
    <dgm:pt modelId="{2DC585B3-4CB8-4638-98C2-E57BDF557F8D}" type="pres">
      <dgm:prSet presAssocID="{D3D9CDE6-E2D0-4789-B518-B9B9B000CDB0}" presName="Name0" presStyleCnt="0">
        <dgm:presLayoutVars>
          <dgm:chMax/>
          <dgm:chPref/>
          <dgm:dir/>
          <dgm:animLvl val="lvl"/>
        </dgm:presLayoutVars>
      </dgm:prSet>
      <dgm:spPr/>
    </dgm:pt>
    <dgm:pt modelId="{D871C6D6-A9DD-4382-AC0F-0F3F4A2A3E33}" type="pres">
      <dgm:prSet presAssocID="{B475A948-8860-425C-BC44-B1D8F4977ED5}" presName="composite" presStyleCnt="0"/>
      <dgm:spPr/>
    </dgm:pt>
    <dgm:pt modelId="{996759CC-260D-440C-BE19-78A23A90CDA9}" type="pres">
      <dgm:prSet presAssocID="{B475A948-8860-425C-BC44-B1D8F4977ED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10CD64A-8294-4652-9C0A-A35F7093766A}" type="pres">
      <dgm:prSet presAssocID="{B475A948-8860-425C-BC44-B1D8F4977ED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67396F4-CCD4-4773-AB08-D98E7FC65F10}" type="pres">
      <dgm:prSet presAssocID="{B475A948-8860-425C-BC44-B1D8F4977ED5}" presName="BalanceSpacing" presStyleCnt="0"/>
      <dgm:spPr/>
    </dgm:pt>
    <dgm:pt modelId="{262DD34C-D33C-4617-9B3C-5626EFF91470}" type="pres">
      <dgm:prSet presAssocID="{B475A948-8860-425C-BC44-B1D8F4977ED5}" presName="BalanceSpacing1" presStyleCnt="0"/>
      <dgm:spPr/>
    </dgm:pt>
    <dgm:pt modelId="{D1F342ED-18B5-43C2-951B-3E4FA58121D3}" type="pres">
      <dgm:prSet presAssocID="{D3948E07-6E95-41DD-BDDB-850941DDD727}" presName="Accent1Text" presStyleLbl="node1" presStyleIdx="1" presStyleCnt="6"/>
      <dgm:spPr/>
    </dgm:pt>
    <dgm:pt modelId="{3ADB7A71-B113-4131-9D1A-28D0A22180D1}" type="pres">
      <dgm:prSet presAssocID="{D3948E07-6E95-41DD-BDDB-850941DDD727}" presName="spaceBetweenRectangles" presStyleCnt="0"/>
      <dgm:spPr/>
    </dgm:pt>
    <dgm:pt modelId="{4D765B37-1FDA-4C66-8987-73D33F9087BC}" type="pres">
      <dgm:prSet presAssocID="{AAD25340-0954-40FF-8E63-BFBBAB45D214}" presName="composite" presStyleCnt="0"/>
      <dgm:spPr/>
    </dgm:pt>
    <dgm:pt modelId="{2311ACCC-B5A5-4337-8829-7183CAD13627}" type="pres">
      <dgm:prSet presAssocID="{AAD25340-0954-40FF-8E63-BFBBAB45D21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87D5C3C-7E4D-4787-B56C-CA0B0D805027}" type="pres">
      <dgm:prSet presAssocID="{AAD25340-0954-40FF-8E63-BFBBAB45D21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403827E-5B55-448F-8DD5-815114E77541}" type="pres">
      <dgm:prSet presAssocID="{AAD25340-0954-40FF-8E63-BFBBAB45D214}" presName="BalanceSpacing" presStyleCnt="0"/>
      <dgm:spPr/>
    </dgm:pt>
    <dgm:pt modelId="{135961BD-E4B3-474B-A8FD-901772DD5E43}" type="pres">
      <dgm:prSet presAssocID="{AAD25340-0954-40FF-8E63-BFBBAB45D214}" presName="BalanceSpacing1" presStyleCnt="0"/>
      <dgm:spPr/>
    </dgm:pt>
    <dgm:pt modelId="{ABBC274D-9EBD-40A3-A13E-8D588EE3838C}" type="pres">
      <dgm:prSet presAssocID="{E97A86E3-9FF3-4EE7-8E40-E3AA79A215E0}" presName="Accent1Text" presStyleLbl="node1" presStyleIdx="3" presStyleCnt="6"/>
      <dgm:spPr/>
    </dgm:pt>
    <dgm:pt modelId="{B26E5F92-9FB6-4441-A366-F168D8068E68}" type="pres">
      <dgm:prSet presAssocID="{E97A86E3-9FF3-4EE7-8E40-E3AA79A215E0}" presName="spaceBetweenRectangles" presStyleCnt="0"/>
      <dgm:spPr/>
    </dgm:pt>
    <dgm:pt modelId="{D4C99C3B-97E6-463A-89CC-6DA23E16F115}" type="pres">
      <dgm:prSet presAssocID="{A3FB4033-422D-4458-9D35-08335960976B}" presName="composite" presStyleCnt="0"/>
      <dgm:spPr/>
    </dgm:pt>
    <dgm:pt modelId="{9FB05BA5-83D3-4D0D-BD28-8E72F9285A5C}" type="pres">
      <dgm:prSet presAssocID="{A3FB4033-422D-4458-9D35-08335960976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AE2C32F-130C-4E61-91AC-C40713A7CB8C}" type="pres">
      <dgm:prSet presAssocID="{A3FB4033-422D-4458-9D35-0833596097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617CDD8-0BC7-4591-B527-242CA5083256}" type="pres">
      <dgm:prSet presAssocID="{A3FB4033-422D-4458-9D35-08335960976B}" presName="BalanceSpacing" presStyleCnt="0"/>
      <dgm:spPr/>
    </dgm:pt>
    <dgm:pt modelId="{EBE5EFD7-3507-4D6A-B265-85D868A661EA}" type="pres">
      <dgm:prSet presAssocID="{A3FB4033-422D-4458-9D35-08335960976B}" presName="BalanceSpacing1" presStyleCnt="0"/>
      <dgm:spPr/>
    </dgm:pt>
    <dgm:pt modelId="{4F73EF5A-19E1-4A8C-B4A0-69B27853C8FE}" type="pres">
      <dgm:prSet presAssocID="{F0604798-A350-48A3-ADF1-A8EC1CF907FE}" presName="Accent1Text" presStyleLbl="node1" presStyleIdx="5" presStyleCnt="6"/>
      <dgm:spPr/>
    </dgm:pt>
  </dgm:ptLst>
  <dgm:cxnLst>
    <dgm:cxn modelId="{4FFF5706-6FE9-43B9-81D6-26BCD8DDF074}" srcId="{AAD25340-0954-40FF-8E63-BFBBAB45D214}" destId="{872D61A6-9108-43CC-A45C-40CD7D29F5EF}" srcOrd="0" destOrd="0" parTransId="{35E1C05B-2DFE-4188-951C-28CAE9E1C96D}" sibTransId="{1C5CB37B-CCF9-45C9-8BA6-FE1ADDC1928C}"/>
    <dgm:cxn modelId="{F4F93B13-E3FA-40F7-8169-1597B8AF088D}" type="presOf" srcId="{D3948E07-6E95-41DD-BDDB-850941DDD727}" destId="{D1F342ED-18B5-43C2-951B-3E4FA58121D3}" srcOrd="0" destOrd="0" presId="urn:microsoft.com/office/officeart/2008/layout/AlternatingHexagons"/>
    <dgm:cxn modelId="{D0A78A23-9F1B-4BB0-A804-74C02C3D502F}" type="presOf" srcId="{69D31D01-AB64-4A17-9CAF-AD67EB5B473C}" destId="{F10CD64A-8294-4652-9C0A-A35F7093766A}" srcOrd="0" destOrd="2" presId="urn:microsoft.com/office/officeart/2008/layout/AlternatingHexagons"/>
    <dgm:cxn modelId="{7314A926-BB4B-4F28-A676-2316C8EE6611}" type="presOf" srcId="{F0604798-A350-48A3-ADF1-A8EC1CF907FE}" destId="{4F73EF5A-19E1-4A8C-B4A0-69B27853C8FE}" srcOrd="0" destOrd="0" presId="urn:microsoft.com/office/officeart/2008/layout/AlternatingHexagons"/>
    <dgm:cxn modelId="{EC26E02C-2D9D-4465-B8DB-DFAB2EAACCCB}" srcId="{B475A948-8860-425C-BC44-B1D8F4977ED5}" destId="{9BEDB156-17EA-4E8D-8295-03E889A304B1}" srcOrd="4" destOrd="0" parTransId="{15B1C7D2-EE1B-4897-8BE7-AD5202515DA3}" sibTransId="{8E560462-F8A7-4984-8725-020CEF927795}"/>
    <dgm:cxn modelId="{3AE27A31-4EDE-4A8E-B6FA-2407905EAB43}" type="presOf" srcId="{CE31C9CF-AABE-40C0-AC42-7D7264E28C65}" destId="{F10CD64A-8294-4652-9C0A-A35F7093766A}" srcOrd="0" destOrd="1" presId="urn:microsoft.com/office/officeart/2008/layout/AlternatingHexagons"/>
    <dgm:cxn modelId="{CE4F3636-41B0-44A9-B4BE-1F2C71842695}" srcId="{D3D9CDE6-E2D0-4789-B518-B9B9B000CDB0}" destId="{A3FB4033-422D-4458-9D35-08335960976B}" srcOrd="2" destOrd="0" parTransId="{D942F59A-5104-43DA-8075-2FCA6F428B3E}" sibTransId="{F0604798-A350-48A3-ADF1-A8EC1CF907FE}"/>
    <dgm:cxn modelId="{1CE2493F-CDC8-4715-A9F9-B8EC91393A4F}" srcId="{B475A948-8860-425C-BC44-B1D8F4977ED5}" destId="{CE31C9CF-AABE-40C0-AC42-7D7264E28C65}" srcOrd="1" destOrd="0" parTransId="{D1632BB9-F9BF-4FD7-A9FE-9E1A55474834}" sibTransId="{3321F733-894D-4B57-8BC7-D792DDF1A2AE}"/>
    <dgm:cxn modelId="{3E7C865B-8654-4D41-981A-45189F575BBD}" type="presOf" srcId="{15333F38-6561-4424-A19B-3354D30EC7C3}" destId="{9AE2C32F-130C-4E61-91AC-C40713A7CB8C}" srcOrd="0" destOrd="0" presId="urn:microsoft.com/office/officeart/2008/layout/AlternatingHexagons"/>
    <dgm:cxn modelId="{48870C62-44DA-4855-87BF-2F08BE4FA140}" srcId="{A3FB4033-422D-4458-9D35-08335960976B}" destId="{15333F38-6561-4424-A19B-3354D30EC7C3}" srcOrd="0" destOrd="0" parTransId="{2215098A-8768-490F-9038-26482C624A0F}" sibTransId="{EC5041B7-1115-4BE4-B803-1ADD48EA9280}"/>
    <dgm:cxn modelId="{4B7A5A47-199C-4A8E-9789-C11BA77F8BED}" type="presOf" srcId="{872D61A6-9108-43CC-A45C-40CD7D29F5EF}" destId="{E87D5C3C-7E4D-4787-B56C-CA0B0D805027}" srcOrd="0" destOrd="0" presId="urn:microsoft.com/office/officeart/2008/layout/AlternatingHexagons"/>
    <dgm:cxn modelId="{2E511E48-4175-4A0C-9007-8E10E1EDC83D}" type="presOf" srcId="{A3FB4033-422D-4458-9D35-08335960976B}" destId="{9FB05BA5-83D3-4D0D-BD28-8E72F9285A5C}" srcOrd="0" destOrd="0" presId="urn:microsoft.com/office/officeart/2008/layout/AlternatingHexagons"/>
    <dgm:cxn modelId="{9EBACB48-EA6F-4631-9CD4-EC0F9472509F}" type="presOf" srcId="{9BEDB156-17EA-4E8D-8295-03E889A304B1}" destId="{F10CD64A-8294-4652-9C0A-A35F7093766A}" srcOrd="0" destOrd="4" presId="urn:microsoft.com/office/officeart/2008/layout/AlternatingHexagons"/>
    <dgm:cxn modelId="{B80D784A-51E1-4BAF-88B4-FBB8FF6270B1}" type="presOf" srcId="{B475A948-8860-425C-BC44-B1D8F4977ED5}" destId="{996759CC-260D-440C-BE19-78A23A90CDA9}" srcOrd="0" destOrd="0" presId="urn:microsoft.com/office/officeart/2008/layout/AlternatingHexagons"/>
    <dgm:cxn modelId="{94EC3879-3752-41D7-8C7E-D021E4A7CE18}" srcId="{D3D9CDE6-E2D0-4789-B518-B9B9B000CDB0}" destId="{AAD25340-0954-40FF-8E63-BFBBAB45D214}" srcOrd="1" destOrd="0" parTransId="{72A8D253-C39B-420A-A68B-396A04A8B4B3}" sibTransId="{E97A86E3-9FF3-4EE7-8E40-E3AA79A215E0}"/>
    <dgm:cxn modelId="{D4521C7B-88D4-48CD-A362-DD51474F6BD9}" type="presOf" srcId="{AAD25340-0954-40FF-8E63-BFBBAB45D214}" destId="{2311ACCC-B5A5-4337-8829-7183CAD13627}" srcOrd="0" destOrd="0" presId="urn:microsoft.com/office/officeart/2008/layout/AlternatingHexagons"/>
    <dgm:cxn modelId="{89F64E7D-FAAE-4D51-BCD8-7DA0C27CFD1A}" srcId="{B475A948-8860-425C-BC44-B1D8F4977ED5}" destId="{C99BBFE2-9796-4528-B5BF-4FB1314741B5}" srcOrd="0" destOrd="0" parTransId="{4E88852E-A07B-4808-8191-18CED4E5A12D}" sibTransId="{E73B4AE7-3330-481A-BD66-E67FD9B97635}"/>
    <dgm:cxn modelId="{C9D88B8B-F633-4B81-AA5B-947D3A0DABD6}" srcId="{B475A948-8860-425C-BC44-B1D8F4977ED5}" destId="{94461E85-04AF-40D0-A2ED-80D7D7C87D4F}" srcOrd="3" destOrd="0" parTransId="{359CCA83-F3EC-410F-B6C4-8DFC7955F9BA}" sibTransId="{485B92CB-F9D0-4972-96AF-C12DC35EED54}"/>
    <dgm:cxn modelId="{778CE4A0-08FD-4DEC-B526-D602E042FCD2}" type="presOf" srcId="{C99BBFE2-9796-4528-B5BF-4FB1314741B5}" destId="{F10CD64A-8294-4652-9C0A-A35F7093766A}" srcOrd="0" destOrd="0" presId="urn:microsoft.com/office/officeart/2008/layout/AlternatingHexagons"/>
    <dgm:cxn modelId="{258FBFA6-FEC1-4AAE-8FB3-17AC99471EDA}" type="presOf" srcId="{E97A86E3-9FF3-4EE7-8E40-E3AA79A215E0}" destId="{ABBC274D-9EBD-40A3-A13E-8D588EE3838C}" srcOrd="0" destOrd="0" presId="urn:microsoft.com/office/officeart/2008/layout/AlternatingHexagons"/>
    <dgm:cxn modelId="{33FA70C2-CAC6-48E2-BEE0-5485211ADF70}" srcId="{D3D9CDE6-E2D0-4789-B518-B9B9B000CDB0}" destId="{B475A948-8860-425C-BC44-B1D8F4977ED5}" srcOrd="0" destOrd="0" parTransId="{116C7500-1FD9-467D-876A-E6575622521A}" sibTransId="{D3948E07-6E95-41DD-BDDB-850941DDD727}"/>
    <dgm:cxn modelId="{982C3ACC-B7C4-4BDB-A0C1-D3A1A7F83C22}" srcId="{B475A948-8860-425C-BC44-B1D8F4977ED5}" destId="{69D31D01-AB64-4A17-9CAF-AD67EB5B473C}" srcOrd="2" destOrd="0" parTransId="{1FA964BD-84CF-4B0A-895E-3AD9D74BF498}" sibTransId="{214AF8C0-BC01-4984-B2A3-F5B5FEE5032F}"/>
    <dgm:cxn modelId="{808C1AE2-388F-46AC-BD9F-25853D5AD988}" type="presOf" srcId="{94461E85-04AF-40D0-A2ED-80D7D7C87D4F}" destId="{F10CD64A-8294-4652-9C0A-A35F7093766A}" srcOrd="0" destOrd="3" presId="urn:microsoft.com/office/officeart/2008/layout/AlternatingHexagons"/>
    <dgm:cxn modelId="{91A06FF3-7F0C-4490-BAA4-99BACD86564E}" type="presOf" srcId="{D3D9CDE6-E2D0-4789-B518-B9B9B000CDB0}" destId="{2DC585B3-4CB8-4638-98C2-E57BDF557F8D}" srcOrd="0" destOrd="0" presId="urn:microsoft.com/office/officeart/2008/layout/AlternatingHexagons"/>
    <dgm:cxn modelId="{D5F3E714-4234-46D9-AF54-0F3843067387}" type="presParOf" srcId="{2DC585B3-4CB8-4638-98C2-E57BDF557F8D}" destId="{D871C6D6-A9DD-4382-AC0F-0F3F4A2A3E33}" srcOrd="0" destOrd="0" presId="urn:microsoft.com/office/officeart/2008/layout/AlternatingHexagons"/>
    <dgm:cxn modelId="{4C6A40F1-5C77-4B3C-AC82-36369C940AF9}" type="presParOf" srcId="{D871C6D6-A9DD-4382-AC0F-0F3F4A2A3E33}" destId="{996759CC-260D-440C-BE19-78A23A90CDA9}" srcOrd="0" destOrd="0" presId="urn:microsoft.com/office/officeart/2008/layout/AlternatingHexagons"/>
    <dgm:cxn modelId="{4874C47F-26B7-4140-876C-3827E93DB029}" type="presParOf" srcId="{D871C6D6-A9DD-4382-AC0F-0F3F4A2A3E33}" destId="{F10CD64A-8294-4652-9C0A-A35F7093766A}" srcOrd="1" destOrd="0" presId="urn:microsoft.com/office/officeart/2008/layout/AlternatingHexagons"/>
    <dgm:cxn modelId="{BA8529E1-BF52-45BE-90AC-C95D35B2EF37}" type="presParOf" srcId="{D871C6D6-A9DD-4382-AC0F-0F3F4A2A3E33}" destId="{D67396F4-CCD4-4773-AB08-D98E7FC65F10}" srcOrd="2" destOrd="0" presId="urn:microsoft.com/office/officeart/2008/layout/AlternatingHexagons"/>
    <dgm:cxn modelId="{2828A53A-2CCA-440D-BD9F-3BADA6EB4F89}" type="presParOf" srcId="{D871C6D6-A9DD-4382-AC0F-0F3F4A2A3E33}" destId="{262DD34C-D33C-4617-9B3C-5626EFF91470}" srcOrd="3" destOrd="0" presId="urn:microsoft.com/office/officeart/2008/layout/AlternatingHexagons"/>
    <dgm:cxn modelId="{4134E2C5-95DE-4F2D-9853-F9CF052E3DE0}" type="presParOf" srcId="{D871C6D6-A9DD-4382-AC0F-0F3F4A2A3E33}" destId="{D1F342ED-18B5-43C2-951B-3E4FA58121D3}" srcOrd="4" destOrd="0" presId="urn:microsoft.com/office/officeart/2008/layout/AlternatingHexagons"/>
    <dgm:cxn modelId="{34C6B3FF-1300-44A8-B483-A6D6AA69D503}" type="presParOf" srcId="{2DC585B3-4CB8-4638-98C2-E57BDF557F8D}" destId="{3ADB7A71-B113-4131-9D1A-28D0A22180D1}" srcOrd="1" destOrd="0" presId="urn:microsoft.com/office/officeart/2008/layout/AlternatingHexagons"/>
    <dgm:cxn modelId="{F8B07AC2-866D-4F04-8DC1-B04AFAA3DB32}" type="presParOf" srcId="{2DC585B3-4CB8-4638-98C2-E57BDF557F8D}" destId="{4D765B37-1FDA-4C66-8987-73D33F9087BC}" srcOrd="2" destOrd="0" presId="urn:microsoft.com/office/officeart/2008/layout/AlternatingHexagons"/>
    <dgm:cxn modelId="{C330133D-FF0D-4128-8E8D-7C31E1F89932}" type="presParOf" srcId="{4D765B37-1FDA-4C66-8987-73D33F9087BC}" destId="{2311ACCC-B5A5-4337-8829-7183CAD13627}" srcOrd="0" destOrd="0" presId="urn:microsoft.com/office/officeart/2008/layout/AlternatingHexagons"/>
    <dgm:cxn modelId="{403C4CD6-DBDE-4015-AA3E-8DB6BCB4CCF7}" type="presParOf" srcId="{4D765B37-1FDA-4C66-8987-73D33F9087BC}" destId="{E87D5C3C-7E4D-4787-B56C-CA0B0D805027}" srcOrd="1" destOrd="0" presId="urn:microsoft.com/office/officeart/2008/layout/AlternatingHexagons"/>
    <dgm:cxn modelId="{031151C8-2DBF-4E5A-B6A8-8D279CE4F24F}" type="presParOf" srcId="{4D765B37-1FDA-4C66-8987-73D33F9087BC}" destId="{8403827E-5B55-448F-8DD5-815114E77541}" srcOrd="2" destOrd="0" presId="urn:microsoft.com/office/officeart/2008/layout/AlternatingHexagons"/>
    <dgm:cxn modelId="{125AE5A4-1204-499F-B055-DFB7D43A2D90}" type="presParOf" srcId="{4D765B37-1FDA-4C66-8987-73D33F9087BC}" destId="{135961BD-E4B3-474B-A8FD-901772DD5E43}" srcOrd="3" destOrd="0" presId="urn:microsoft.com/office/officeart/2008/layout/AlternatingHexagons"/>
    <dgm:cxn modelId="{7102190C-75A8-4B3E-9D8B-98E2A3B04B8A}" type="presParOf" srcId="{4D765B37-1FDA-4C66-8987-73D33F9087BC}" destId="{ABBC274D-9EBD-40A3-A13E-8D588EE3838C}" srcOrd="4" destOrd="0" presId="urn:microsoft.com/office/officeart/2008/layout/AlternatingHexagons"/>
    <dgm:cxn modelId="{730743C3-5A05-4B60-B4E9-455571916E55}" type="presParOf" srcId="{2DC585B3-4CB8-4638-98C2-E57BDF557F8D}" destId="{B26E5F92-9FB6-4441-A366-F168D8068E68}" srcOrd="3" destOrd="0" presId="urn:microsoft.com/office/officeart/2008/layout/AlternatingHexagons"/>
    <dgm:cxn modelId="{40B6DCE7-5B69-4797-BD51-6C1E6DE3D4B6}" type="presParOf" srcId="{2DC585B3-4CB8-4638-98C2-E57BDF557F8D}" destId="{D4C99C3B-97E6-463A-89CC-6DA23E16F115}" srcOrd="4" destOrd="0" presId="urn:microsoft.com/office/officeart/2008/layout/AlternatingHexagons"/>
    <dgm:cxn modelId="{78BCF2EE-F848-4951-86C5-40DC5DCFD3B3}" type="presParOf" srcId="{D4C99C3B-97E6-463A-89CC-6DA23E16F115}" destId="{9FB05BA5-83D3-4D0D-BD28-8E72F9285A5C}" srcOrd="0" destOrd="0" presId="urn:microsoft.com/office/officeart/2008/layout/AlternatingHexagons"/>
    <dgm:cxn modelId="{69D2C9C1-41A8-4BE1-8193-FCCE3D6EF101}" type="presParOf" srcId="{D4C99C3B-97E6-463A-89CC-6DA23E16F115}" destId="{9AE2C32F-130C-4E61-91AC-C40713A7CB8C}" srcOrd="1" destOrd="0" presId="urn:microsoft.com/office/officeart/2008/layout/AlternatingHexagons"/>
    <dgm:cxn modelId="{AEB2B853-1FCB-4DDF-866E-16EB6E128CE5}" type="presParOf" srcId="{D4C99C3B-97E6-463A-89CC-6DA23E16F115}" destId="{2617CDD8-0BC7-4591-B527-242CA5083256}" srcOrd="2" destOrd="0" presId="urn:microsoft.com/office/officeart/2008/layout/AlternatingHexagons"/>
    <dgm:cxn modelId="{6B4FF175-5C36-4E8D-98C9-1E831E4BA077}" type="presParOf" srcId="{D4C99C3B-97E6-463A-89CC-6DA23E16F115}" destId="{EBE5EFD7-3507-4D6A-B265-85D868A661EA}" srcOrd="3" destOrd="0" presId="urn:microsoft.com/office/officeart/2008/layout/AlternatingHexagons"/>
    <dgm:cxn modelId="{0CC04BAB-857C-4D90-A9CF-DAA6FCA282AD}" type="presParOf" srcId="{D4C99C3B-97E6-463A-89CC-6DA23E16F115}" destId="{4F73EF5A-19E1-4A8C-B4A0-69B27853C8F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759CC-260D-440C-BE19-78A23A90CDA9}">
      <dsp:nvSpPr>
        <dsp:cNvPr id="0" name=""/>
        <dsp:cNvSpPr/>
      </dsp:nvSpPr>
      <dsp:spPr>
        <a:xfrm rot="5400000">
          <a:off x="3115496" y="116508"/>
          <a:ext cx="1752790" cy="1524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Academic Skills</a:t>
          </a:r>
        </a:p>
      </dsp:txBody>
      <dsp:txXfrm rot="-5400000">
        <a:off x="3467061" y="275720"/>
        <a:ext cx="1049659" cy="1206504"/>
      </dsp:txXfrm>
    </dsp:sp>
    <dsp:sp modelId="{F10CD64A-8294-4652-9C0A-A35F7093766A}">
      <dsp:nvSpPr>
        <dsp:cNvPr id="0" name=""/>
        <dsp:cNvSpPr/>
      </dsp:nvSpPr>
      <dsp:spPr>
        <a:xfrm>
          <a:off x="4800628" y="353135"/>
          <a:ext cx="1956113" cy="105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Reading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Note-taking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Academic writing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Referencing and plagiarism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Revision </a:t>
          </a:r>
        </a:p>
      </dsp:txBody>
      <dsp:txXfrm>
        <a:off x="4800628" y="353135"/>
        <a:ext cx="1956113" cy="1051674"/>
      </dsp:txXfrm>
    </dsp:sp>
    <dsp:sp modelId="{D1F342ED-18B5-43C2-951B-3E4FA58121D3}">
      <dsp:nvSpPr>
        <dsp:cNvPr id="0" name=""/>
        <dsp:cNvSpPr/>
      </dsp:nvSpPr>
      <dsp:spPr>
        <a:xfrm rot="5400000">
          <a:off x="1468574" y="116508"/>
          <a:ext cx="1752790" cy="1524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28078"/>
            <a:satOff val="1337"/>
            <a:lumOff val="3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820139" y="275720"/>
        <a:ext cx="1049659" cy="1206504"/>
      </dsp:txXfrm>
    </dsp:sp>
    <dsp:sp modelId="{2311ACCC-B5A5-4337-8829-7183CAD13627}">
      <dsp:nvSpPr>
        <dsp:cNvPr id="0" name=""/>
        <dsp:cNvSpPr/>
      </dsp:nvSpPr>
      <dsp:spPr>
        <a:xfrm rot="5400000">
          <a:off x="2288880" y="1604277"/>
          <a:ext cx="1752790" cy="1524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856157"/>
            <a:satOff val="2675"/>
            <a:lumOff val="6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Research and information skills </a:t>
          </a:r>
        </a:p>
      </dsp:txBody>
      <dsp:txXfrm rot="-5400000">
        <a:off x="2640445" y="1763489"/>
        <a:ext cx="1049659" cy="1206504"/>
      </dsp:txXfrm>
    </dsp:sp>
    <dsp:sp modelId="{E87D5C3C-7E4D-4787-B56C-CA0B0D805027}">
      <dsp:nvSpPr>
        <dsp:cNvPr id="0" name=""/>
        <dsp:cNvSpPr/>
      </dsp:nvSpPr>
      <dsp:spPr>
        <a:xfrm>
          <a:off x="446697" y="1840903"/>
          <a:ext cx="1893013" cy="105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Finding resources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Using Library Search 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Referencing information</a:t>
          </a:r>
        </a:p>
      </dsp:txBody>
      <dsp:txXfrm>
        <a:off x="446697" y="1840903"/>
        <a:ext cx="1893013" cy="1051674"/>
      </dsp:txXfrm>
    </dsp:sp>
    <dsp:sp modelId="{ABBC274D-9EBD-40A3-A13E-8D588EE3838C}">
      <dsp:nvSpPr>
        <dsp:cNvPr id="0" name=""/>
        <dsp:cNvSpPr/>
      </dsp:nvSpPr>
      <dsp:spPr>
        <a:xfrm rot="5400000">
          <a:off x="3935801" y="1604277"/>
          <a:ext cx="1752790" cy="1524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284235"/>
            <a:satOff val="4012"/>
            <a:lumOff val="10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287366" y="1763489"/>
        <a:ext cx="1049659" cy="1206504"/>
      </dsp:txXfrm>
    </dsp:sp>
    <dsp:sp modelId="{9FB05BA5-83D3-4D0D-BD28-8E72F9285A5C}">
      <dsp:nvSpPr>
        <dsp:cNvPr id="0" name=""/>
        <dsp:cNvSpPr/>
      </dsp:nvSpPr>
      <dsp:spPr>
        <a:xfrm rot="5400000">
          <a:off x="3115496" y="3092045"/>
          <a:ext cx="1752790" cy="1524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712313"/>
            <a:satOff val="5350"/>
            <a:lumOff val="13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Personal development</a:t>
          </a:r>
        </a:p>
      </dsp:txBody>
      <dsp:txXfrm rot="-5400000">
        <a:off x="3467061" y="3251257"/>
        <a:ext cx="1049659" cy="1206504"/>
      </dsp:txXfrm>
    </dsp:sp>
    <dsp:sp modelId="{9AE2C32F-130C-4E61-91AC-C40713A7CB8C}">
      <dsp:nvSpPr>
        <dsp:cNvPr id="0" name=""/>
        <dsp:cNvSpPr/>
      </dsp:nvSpPr>
      <dsp:spPr>
        <a:xfrm>
          <a:off x="4800628" y="3328672"/>
          <a:ext cx="1956113" cy="105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Time management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Organisation</a:t>
          </a:r>
          <a:r>
            <a:rPr lang="en-US" sz="1100" kern="1200" dirty="0"/>
            <a:t>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800628" y="3328672"/>
        <a:ext cx="1956113" cy="1051674"/>
      </dsp:txXfrm>
    </dsp:sp>
    <dsp:sp modelId="{4F73EF5A-19E1-4A8C-B4A0-69B27853C8FE}">
      <dsp:nvSpPr>
        <dsp:cNvPr id="0" name=""/>
        <dsp:cNvSpPr/>
      </dsp:nvSpPr>
      <dsp:spPr>
        <a:xfrm rot="5400000">
          <a:off x="1468574" y="3092045"/>
          <a:ext cx="1752790" cy="1524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140392"/>
            <a:satOff val="6687"/>
            <a:lumOff val="1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820139" y="3251257"/>
        <a:ext cx="1049659" cy="120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7197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9933" y="1748369"/>
            <a:ext cx="5581651" cy="3722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933" y="5568096"/>
            <a:ext cx="5581651" cy="1172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584720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23350" y="1748369"/>
            <a:ext cx="2798233" cy="36982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3349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8596381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7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3352" y="1748365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3348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3351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8596381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3352" y="1748367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2" y="1763469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3348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3351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2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55640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1808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2" y="1763469"/>
            <a:ext cx="2798233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2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476809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55640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23352" y="1763469"/>
            <a:ext cx="2798233" cy="3723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3349" y="55706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1808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7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763469"/>
            <a:ext cx="5740400" cy="16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476809"/>
            <a:ext cx="5740403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2" y="3832188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5564001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38169" y="3836284"/>
            <a:ext cx="2798233" cy="1654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38165" y="5568097"/>
            <a:ext cx="279823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18085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1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7130" y="1763469"/>
            <a:ext cx="3684455" cy="3723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7130" y="5570601"/>
            <a:ext cx="3684455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2962" y="1748367"/>
            <a:ext cx="380607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 marL="609585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794" y="1748367"/>
            <a:ext cx="380607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4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28827" y="1746137"/>
            <a:ext cx="8507575" cy="3744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28827" y="5568097"/>
            <a:ext cx="8507573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2835063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2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3119" y="1763469"/>
            <a:ext cx="11438467" cy="3723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119" y="5570601"/>
            <a:ext cx="11438467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8721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2534" y="334435"/>
            <a:ext cx="11463868" cy="5156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119" y="5570601"/>
            <a:ext cx="11438467" cy="11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33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2pPr>
            <a:lvl3pPr marL="914377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3pPr>
            <a:lvl4pPr marL="1371566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4pPr>
            <a:lvl5pPr marL="1828754" indent="0">
              <a:buNone/>
              <a:defRPr sz="1333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184712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1885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71312" y="1646199"/>
            <a:ext cx="2959567" cy="1863188"/>
            <a:chOff x="1985262" y="1786188"/>
            <a:chExt cx="3594613" cy="26707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4" y="1786188"/>
              <a:ext cx="2677754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399241" y="1614207"/>
            <a:ext cx="2875319" cy="1863188"/>
            <a:chOff x="1985262" y="1786188"/>
            <a:chExt cx="3594613" cy="26707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5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8527169" y="1614207"/>
            <a:ext cx="2912991" cy="1863188"/>
            <a:chOff x="1985262" y="1786188"/>
            <a:chExt cx="3594613" cy="26707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401187" y="3714185"/>
            <a:ext cx="3024252" cy="1863188"/>
            <a:chOff x="1985262" y="1786188"/>
            <a:chExt cx="3594613" cy="26707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6" y="1786188"/>
              <a:ext cx="2677754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599512" y="3714185"/>
            <a:ext cx="3052488" cy="1863188"/>
            <a:chOff x="1985262" y="1786188"/>
            <a:chExt cx="3594613" cy="267074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67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95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867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281462"/>
            <a:ext cx="11562796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57424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/>
        </p:nvGraphicFramePr>
        <p:xfrm>
          <a:off x="3900866" y="1624965"/>
          <a:ext cx="6565077" cy="419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7" y="1748367"/>
            <a:ext cx="3062169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/>
        </p:nvGraphicFramePr>
        <p:xfrm>
          <a:off x="4506931" y="1679387"/>
          <a:ext cx="6671352" cy="43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7" y="1748367"/>
            <a:ext cx="3062169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62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/>
        </p:nvGraphicFramePr>
        <p:xfrm>
          <a:off x="3448741" y="1612472"/>
          <a:ext cx="7739935" cy="403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7" y="1748367"/>
            <a:ext cx="3062169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3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3117" y="2252870"/>
          <a:ext cx="9516256" cy="14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043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3117" y="4205070"/>
          <a:ext cx="9516256" cy="14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043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586043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3609" marR="43609" marT="65415" marB="65415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3609" marR="43609" marT="65415" marB="65415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1156279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95145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C3ADF5-5A59-429F-9CEF-C0FC7407A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C31FFC-FB22-417A-966F-C09CF4917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2514FD-470A-44D7-83A8-38CFE38EA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C592-30D1-4259-81DA-820FA7470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57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24870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65455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66158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33561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242402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5" y="1748367"/>
            <a:ext cx="11562796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8795" y="349862"/>
            <a:ext cx="11562796" cy="138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3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796" y="1748367"/>
            <a:ext cx="5703273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7821" y="1748367"/>
            <a:ext cx="5703273" cy="3937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67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867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67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2390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7584" y="498100"/>
            <a:ext cx="3318933" cy="8870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397584" y="6441055"/>
            <a:ext cx="11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2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58">
          <p15:clr>
            <a:srgbClr val="F26B43"/>
          </p15:clr>
        </p15:guide>
        <p15:guide id="3" pos="176">
          <p15:clr>
            <a:srgbClr val="F26B43"/>
          </p15:clr>
        </p15:guide>
        <p15:guide id="4" orient="horz" pos="2981">
          <p15:clr>
            <a:srgbClr val="F26B43"/>
          </p15:clr>
        </p15:guide>
        <p15:guide id="5" pos="5585">
          <p15:clr>
            <a:srgbClr val="F26B43"/>
          </p15:clr>
        </p15:guide>
        <p15:guide id="6" orient="horz" pos="1620">
          <p15:clr>
            <a:srgbClr val="F26B43"/>
          </p15:clr>
        </p15:guide>
        <p15:guide id="7" orient="horz" pos="554">
          <p15:clr>
            <a:srgbClr val="F26B43"/>
          </p15:clr>
        </p15:guide>
        <p15:guide id="8" orient="horz" pos="690">
          <p15:clr>
            <a:srgbClr val="F26B43"/>
          </p15:clr>
        </p15:guide>
        <p15:guide id="9" orient="horz" pos="826">
          <p15:clr>
            <a:srgbClr val="F26B43"/>
          </p15:clr>
        </p15:guide>
        <p15:guide id="10" pos="2812">
          <p15:clr>
            <a:srgbClr val="F26B43"/>
          </p15:clr>
        </p15:guide>
        <p15:guide id="11" pos="2948">
          <p15:clr>
            <a:srgbClr val="F26B43"/>
          </p15:clr>
        </p15:guide>
        <p15:guide id="12" pos="1474">
          <p15:clr>
            <a:srgbClr val="F26B43"/>
          </p15:clr>
        </p15:guide>
        <p15:guide id="13" pos="4263">
          <p15:clr>
            <a:srgbClr val="F26B43"/>
          </p15:clr>
        </p15:guide>
        <p15:guide id="14" orient="horz" pos="2822">
          <p15:clr>
            <a:srgbClr val="F26B43"/>
          </p15:clr>
        </p15:guide>
        <p15:guide id="15" orient="horz" pos="2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86937"/>
          <a:stretch/>
        </p:blipFill>
        <p:spPr>
          <a:xfrm>
            <a:off x="0" y="5962168"/>
            <a:ext cx="12192000" cy="895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97584" y="6053179"/>
            <a:ext cx="2346803" cy="627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10569133" y="6462184"/>
            <a:ext cx="12524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12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0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ul.ac.uk/library/academic-skills/rlf/" TargetMode="External"/><Relationship Id="rId2" Type="http://schemas.openxmlformats.org/officeDocument/2006/relationships/hyperlink" Target="https://www.qmul.ac.uk/library/academic-skill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qmul.ac.uk/library/academic-skills/smarthinking-online-tutor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office.com/r/4LqcEUqPK4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Independent Learning at Master’s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Arcadia Woods </a:t>
            </a:r>
          </a:p>
          <a:p>
            <a:r>
              <a:rPr lang="en-US" dirty="0"/>
              <a:t>Senior Academic Skills Adviser</a:t>
            </a:r>
          </a:p>
          <a:p>
            <a:r>
              <a:rPr lang="en-US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29578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Skills for Masters level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428473" y="1138844"/>
          <a:ext cx="7203440" cy="473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87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8586A-3037-4A76-B945-B5EB646DEF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/>
              <a:t>Support available for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E8B90-27B9-4026-BE10-AE0AC228C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795" y="1270847"/>
            <a:ext cx="11562796" cy="3937000"/>
          </a:xfrm>
        </p:spPr>
        <p:txBody>
          <a:bodyPr/>
          <a:lstStyle/>
          <a:p>
            <a:r>
              <a:rPr lang="en-GB" b="1" dirty="0"/>
              <a:t>I want to… get support with developing my academic writing, research and reading, referencing, organisation and time management, maths and statistics</a:t>
            </a:r>
          </a:p>
          <a:p>
            <a:r>
              <a:rPr lang="en-GB" dirty="0"/>
              <a:t>Teaching and Learning Support team - </a:t>
            </a:r>
            <a:r>
              <a:rPr lang="en-GB" dirty="0">
                <a:hlinkClick r:id="rId2"/>
              </a:rPr>
              <a:t>https://www.qmul.ac.uk/library/academic-skills/</a:t>
            </a:r>
            <a:r>
              <a:rPr lang="en-GB" dirty="0"/>
              <a:t> </a:t>
            </a:r>
          </a:p>
          <a:p>
            <a:r>
              <a:rPr lang="en-GB" dirty="0"/>
              <a:t>Workshops, one-to-one tutorials and self-help resources </a:t>
            </a:r>
          </a:p>
          <a:p>
            <a:r>
              <a:rPr lang="en-GB" b="1" dirty="0"/>
              <a:t>I want to…speak to someone about how to develop my academic writing</a:t>
            </a:r>
          </a:p>
          <a:p>
            <a:r>
              <a:rPr lang="en-GB" dirty="0"/>
              <a:t>Royal Literary Fund Fellows - </a:t>
            </a:r>
            <a:r>
              <a:rPr lang="en-GB" dirty="0">
                <a:hlinkClick r:id="rId3"/>
              </a:rPr>
              <a:t>https://www.qmul.ac.uk/library/academic-skills/rlf/</a:t>
            </a:r>
            <a:r>
              <a:rPr lang="en-GB" dirty="0"/>
              <a:t> </a:t>
            </a:r>
          </a:p>
          <a:p>
            <a:r>
              <a:rPr lang="en-GB" dirty="0"/>
              <a:t>One-to-one tutorials to discuss your academic writing with a professional writer</a:t>
            </a:r>
          </a:p>
          <a:p>
            <a:r>
              <a:rPr lang="en-GB" b="1" dirty="0"/>
              <a:t>I want to… access advice and guidance with my academic writing quickly </a:t>
            </a:r>
          </a:p>
          <a:p>
            <a:r>
              <a:rPr lang="en-GB" dirty="0" err="1"/>
              <a:t>Smarthinking</a:t>
            </a:r>
            <a:r>
              <a:rPr lang="en-GB" dirty="0"/>
              <a:t> online tutoring - </a:t>
            </a:r>
            <a:r>
              <a:rPr lang="en-GB" dirty="0">
                <a:hlinkClick r:id="rId4"/>
              </a:rPr>
              <a:t>https://www.qmul.ac.uk/library/academic-skills/smarthinking-online-tutoring/</a:t>
            </a:r>
            <a:endParaRPr lang="en-GB" dirty="0"/>
          </a:p>
          <a:p>
            <a:r>
              <a:rPr lang="en-GB" dirty="0"/>
              <a:t>Access expert advice and guidance from online tutors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142922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8A552-9043-4C89-8085-05E099E189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Tools for independent learning – Self-reflection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969A4-091A-408D-A801-58D212500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Independent learning </a:t>
            </a:r>
            <a:r>
              <a:rPr lang="en-GB" dirty="0">
                <a:sym typeface="Wingdings" panose="05000000000000000000" pitchFamily="2" charset="2"/>
              </a:rPr>
              <a:t> taking responsibility for your own self-development </a:t>
            </a:r>
          </a:p>
          <a:p>
            <a:r>
              <a:rPr lang="en-GB" dirty="0">
                <a:sym typeface="Wingdings" panose="05000000000000000000" pitchFamily="2" charset="2"/>
              </a:rPr>
              <a:t>Taking opportunities for feedback </a:t>
            </a:r>
          </a:p>
          <a:p>
            <a:r>
              <a:rPr lang="en-GB" dirty="0">
                <a:sym typeface="Wingdings" panose="05000000000000000000" pitchFamily="2" charset="2"/>
              </a:rPr>
              <a:t>Reflecting on What Works, and what doesn’t </a:t>
            </a:r>
          </a:p>
          <a:p>
            <a:r>
              <a:rPr lang="en-GB" dirty="0">
                <a:sym typeface="Wingdings" panose="05000000000000000000" pitchFamily="2" charset="2"/>
              </a:rPr>
              <a:t>Reflecting on own skills – are there areas where I need development? </a:t>
            </a:r>
          </a:p>
          <a:p>
            <a:r>
              <a:rPr lang="en-GB" dirty="0">
                <a:sym typeface="Wingdings" panose="05000000000000000000" pitchFamily="2" charset="2"/>
              </a:rPr>
              <a:t>If so, how can I take proactive steps to work on these?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Activity – Academic and research skills audit</a:t>
            </a:r>
          </a:p>
          <a:p>
            <a:r>
              <a:rPr lang="en-GB" dirty="0">
                <a:sym typeface="Wingdings" panose="05000000000000000000" pitchFamily="2" charset="2"/>
              </a:rPr>
              <a:t>Visit </a:t>
            </a:r>
            <a:r>
              <a:rPr lang="en-GB" dirty="0">
                <a:sym typeface="Wingdings" panose="05000000000000000000" pitchFamily="2" charset="2"/>
                <a:hlinkClick r:id="rId2"/>
              </a:rPr>
              <a:t>https://forms.office.com/r/4LqcEUqPK4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5 minutes to complete the Skills Audit </a:t>
            </a:r>
          </a:p>
          <a:p>
            <a:r>
              <a:rPr lang="en-GB" dirty="0">
                <a:sym typeface="Wingdings" panose="05000000000000000000" pitchFamily="2" charset="2"/>
              </a:rPr>
              <a:t>Remember to tick the option to email the results to yourself </a:t>
            </a:r>
            <a:endParaRPr lang="en-GB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69B3C940-8656-400B-A91E-B12F49208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206487"/>
            <a:ext cx="2228849" cy="2228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42D6C-9C77-46DF-A949-A54535D116E5}"/>
              </a:ext>
            </a:extLst>
          </p:cNvPr>
          <p:cNvSpPr txBox="1"/>
          <p:nvPr/>
        </p:nvSpPr>
        <p:spPr>
          <a:xfrm>
            <a:off x="8298248" y="5500701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QR code for the skills audit </a:t>
            </a:r>
          </a:p>
        </p:txBody>
      </p:sp>
    </p:spTree>
    <p:extLst>
      <p:ext uri="{BB962C8B-B14F-4D97-AF65-F5344CB8AC3E}">
        <p14:creationId xmlns:p14="http://schemas.microsoft.com/office/powerpoint/2010/main" val="16276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on the floor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F05257E0-32A8-4431-AE33-A47DF71E29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CADEDC-89A1-4CA0-9A6E-FCBFE4C9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84CAD3-3452-40A7-AB1D-05314F16B6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6ACA12-EDF0-404C-98BC-19F2E9C7B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Reflection activity – identified any areas for development?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Anything that’s changed as you start/continue Master’s level study?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Explore the support, advice and guidance available to help you find next steps</a:t>
            </a:r>
          </a:p>
        </p:txBody>
      </p:sp>
    </p:spTree>
    <p:extLst>
      <p:ext uri="{BB962C8B-B14F-4D97-AF65-F5344CB8AC3E}">
        <p14:creationId xmlns:p14="http://schemas.microsoft.com/office/powerpoint/2010/main" val="318464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DDB7-43FB-4B1F-A1DB-46AB20FFC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80F97-268C-4260-8A28-96037A55C1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Academic Integrity, plagiarism and referencing  </a:t>
            </a:r>
          </a:p>
        </p:txBody>
      </p:sp>
      <p:sp>
        <p:nvSpPr>
          <p:cNvPr id="11" name="AutoShape 4" descr="An image showing icons for the qualities of honesty, trust, fairness, responsibility and courage.">
            <a:extLst>
              <a:ext uri="{FF2B5EF4-FFF2-40B4-BE49-F238E27FC236}">
                <a16:creationId xmlns:a16="http://schemas.microsoft.com/office/drawing/2014/main" id="{2B87A099-5123-4FDB-831A-768909A9DBE7}"/>
              </a:ext>
            </a:extLst>
          </p:cNvPr>
          <p:cNvSpPr>
            <a:spLocks noGrp="1" noChangeAspect="1" noChangeArrowheads="1"/>
          </p:cNvSpPr>
          <p:nvPr>
            <p:ph type="body" sz="quarter" idx="13"/>
          </p:nvPr>
        </p:nvSpPr>
        <p:spPr bwMode="auto">
          <a:xfrm>
            <a:off x="182988" y="1392878"/>
            <a:ext cx="5847205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/>
              <a:t>Academic integrity at QMUL: </a:t>
            </a:r>
            <a:r>
              <a:rPr lang="en-GB" dirty="0"/>
              <a:t>Honesty, trust, fairness, responsibility and courage </a:t>
            </a:r>
          </a:p>
          <a:p>
            <a:r>
              <a:rPr lang="en-GB" b="1" dirty="0"/>
              <a:t>Encompasses: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Academic misconduct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Plagiarism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Referencing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Collusion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Contract cheating </a:t>
            </a:r>
          </a:p>
          <a:p>
            <a:endParaRPr lang="en-GB" dirty="0"/>
          </a:p>
          <a:p>
            <a:r>
              <a:rPr lang="en-GB" dirty="0"/>
              <a:t>Visit menti.com and </a:t>
            </a:r>
            <a:r>
              <a:rPr lang="en-GB" dirty="0">
                <a:highlight>
                  <a:srgbClr val="FFFF00"/>
                </a:highlight>
              </a:rPr>
              <a:t>enter code 3343 4563 </a:t>
            </a:r>
            <a:r>
              <a:rPr lang="en-GB" b="1" dirty="0">
                <a:highlight>
                  <a:srgbClr val="FFFF00"/>
                </a:highlight>
              </a:rPr>
              <a:t>(new code)</a:t>
            </a:r>
          </a:p>
        </p:txBody>
      </p:sp>
      <p:pic>
        <p:nvPicPr>
          <p:cNvPr id="13" name="Picture 12" descr="A picture containing text, person, grass, outdoor&#10;&#10;Description automatically generated">
            <a:extLst>
              <a:ext uri="{FF2B5EF4-FFF2-40B4-BE49-F238E27FC236}">
                <a16:creationId xmlns:a16="http://schemas.microsoft.com/office/drawing/2014/main" id="{D4D0B5C5-7FC0-4C42-9891-8CA94B5B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15" y="1450928"/>
            <a:ext cx="5338599" cy="35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2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Wooden blocks with question marks">
            <a:extLst>
              <a:ext uri="{FF2B5EF4-FFF2-40B4-BE49-F238E27FC236}">
                <a16:creationId xmlns:a16="http://schemas.microsoft.com/office/drawing/2014/main" id="{718D15E7-D97D-49BB-961C-132BBDA4ED0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25593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8A119F-0EEF-4C0E-B5E1-875B0DDA0B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24694-077A-4C90-9FEF-C2D80D9B92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8795" y="349862"/>
            <a:ext cx="11562796" cy="621688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D26B8-A4AF-47DC-A340-405A6E4E088A}"/>
              </a:ext>
            </a:extLst>
          </p:cNvPr>
          <p:cNvSpPr txBox="1"/>
          <p:nvPr/>
        </p:nvSpPr>
        <p:spPr>
          <a:xfrm>
            <a:off x="383119" y="1160466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Raise hand, or use the Menti.com and use code </a:t>
            </a:r>
            <a:r>
              <a:rPr lang="en-GB" b="1" dirty="0">
                <a:highlight>
                  <a:srgbClr val="FFFF00"/>
                </a:highlight>
              </a:rPr>
              <a:t>8171 3332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56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E2A96C5A-21F6-4037-B1FF-01AB1623DC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DC381A-946A-48F4-BADD-7C045A8BE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A1C2A-D854-4E9A-9423-AFCF7F386B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Session outline: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77C18D-9A4F-40D5-9251-4C3609CAD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Independent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Self-reflection and Skills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Plagiarism and academic integrity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Support that’s available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12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0DD076-1AAF-4618-89CA-989310792F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Studying at Masters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5D5253-D664-4AF7-AA2B-22424286B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00" y="1565486"/>
            <a:ext cx="5703273" cy="3832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Small groups (2-4):</a:t>
            </a:r>
          </a:p>
          <a:p>
            <a:r>
              <a:rPr lang="en-GB" dirty="0"/>
              <a:t>Introduce yourself</a:t>
            </a:r>
          </a:p>
          <a:p>
            <a:r>
              <a:rPr lang="en-GB" dirty="0"/>
              <a:t>Are you new to QMUL? </a:t>
            </a:r>
          </a:p>
          <a:p>
            <a:r>
              <a:rPr lang="en-GB" dirty="0"/>
              <a:t>If not, where have you joined from?</a:t>
            </a:r>
          </a:p>
          <a:p>
            <a:pPr>
              <a:spcAft>
                <a:spcPts val="1200"/>
              </a:spcAft>
            </a:pPr>
            <a:r>
              <a:rPr lang="en-GB" dirty="0"/>
              <a:t>Discuss in your groups: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What does “independent learning” mean to you? </a:t>
            </a:r>
          </a:p>
          <a:p>
            <a:pPr lvl="1"/>
            <a:r>
              <a:rPr lang="en-GB" dirty="0"/>
              <a:t>What is different about learning at Masters level? 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5746D-A1B5-46D6-B93D-DDEDF1010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728" y="1565487"/>
            <a:ext cx="5124153" cy="3936999"/>
          </a:xfrm>
        </p:spPr>
        <p:txBody>
          <a:bodyPr/>
          <a:lstStyle/>
          <a:p>
            <a:r>
              <a:rPr lang="en-GB" dirty="0"/>
              <a:t>Studying at postgraduate level is different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Work-based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Undergraduate studying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Working </a:t>
            </a:r>
          </a:p>
          <a:p>
            <a:endParaRPr lang="en-GB" dirty="0"/>
          </a:p>
          <a:p>
            <a:r>
              <a:rPr lang="en-GB" b="1" dirty="0"/>
              <a:t>How</a:t>
            </a:r>
            <a:r>
              <a:rPr lang="en-GB" dirty="0"/>
              <a:t> is it different? </a:t>
            </a:r>
          </a:p>
          <a:p>
            <a:endParaRPr lang="en-GB" dirty="0"/>
          </a:p>
          <a:p>
            <a:r>
              <a:rPr lang="en-GB" dirty="0"/>
              <a:t>What does </a:t>
            </a:r>
            <a:r>
              <a:rPr lang="en-GB" b="1" dirty="0"/>
              <a:t>independent learning </a:t>
            </a:r>
            <a:r>
              <a:rPr lang="en-GB" dirty="0"/>
              <a:t>mean to you?</a:t>
            </a:r>
          </a:p>
        </p:txBody>
      </p:sp>
    </p:spTree>
    <p:extLst>
      <p:ext uri="{BB962C8B-B14F-4D97-AF65-F5344CB8AC3E}">
        <p14:creationId xmlns:p14="http://schemas.microsoft.com/office/powerpoint/2010/main" val="341719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61787-591E-483C-8BCE-0AC50AE054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does it mean to be an Independent Learner?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0300B-629B-471F-A7F0-0B033DCAB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Let’s hear from you – visit Menti.com and enter code </a:t>
            </a:r>
            <a:r>
              <a:rPr lang="en-GB" b="1" dirty="0">
                <a:highlight>
                  <a:srgbClr val="FFFF00"/>
                </a:highlight>
              </a:rPr>
              <a:t>8171 3332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0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61787-591E-483C-8BCE-0AC50AE054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What’s different about learning at Masters level?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0300B-629B-471F-A7F0-0B033DCAB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Let’s hear from you – visit Menti.com and enter code </a:t>
            </a:r>
            <a:r>
              <a:rPr lang="en-GB" b="1" dirty="0">
                <a:highlight>
                  <a:srgbClr val="FFFF00"/>
                </a:highlight>
              </a:rPr>
              <a:t>8171 3332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58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C5879-B0E6-4B98-9DD8-007007C470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Independent learning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C1B728-3D75-46A3-99D1-72FF2AA93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796" y="1460500"/>
            <a:ext cx="5703273" cy="3937000"/>
          </a:xfrm>
        </p:spPr>
        <p:txBody>
          <a:bodyPr/>
          <a:lstStyle/>
          <a:p>
            <a:r>
              <a:rPr lang="en-GB" b="1" dirty="0"/>
              <a:t>Independent learning means</a:t>
            </a:r>
            <a:r>
              <a:rPr lang="en-GB" dirty="0"/>
              <a:t>: </a:t>
            </a:r>
          </a:p>
          <a:p>
            <a:r>
              <a:rPr lang="en-GB" dirty="0"/>
              <a:t>More responsibility for organising your time, and your workload</a:t>
            </a:r>
          </a:p>
          <a:p>
            <a:r>
              <a:rPr lang="en-GB" dirty="0"/>
              <a:t>More self-directed learning</a:t>
            </a:r>
          </a:p>
          <a:p>
            <a:r>
              <a:rPr lang="en-GB" dirty="0"/>
              <a:t>Developing your skills  </a:t>
            </a:r>
          </a:p>
          <a:p>
            <a:r>
              <a:rPr lang="en-GB" dirty="0"/>
              <a:t>Developing your own identity as a learner</a:t>
            </a:r>
          </a:p>
          <a:p>
            <a:r>
              <a:rPr lang="en-GB" dirty="0"/>
              <a:t>Opportunity to learn in different ways, settings, locations, times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B8A831-FD19-44B7-AB1F-A935168DD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0193" y="2332143"/>
            <a:ext cx="5703273" cy="21937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Independent learning </a:t>
            </a:r>
            <a:r>
              <a:rPr lang="en-GB" b="1" dirty="0"/>
              <a:t>does not </a:t>
            </a:r>
            <a:r>
              <a:rPr lang="en-GB" dirty="0"/>
              <a:t>mean:</a:t>
            </a:r>
          </a:p>
          <a:p>
            <a:r>
              <a:rPr lang="en-GB" dirty="0"/>
              <a:t>You are on your own</a:t>
            </a:r>
          </a:p>
          <a:p>
            <a:r>
              <a:rPr lang="en-GB" dirty="0"/>
              <a:t>You can’t ask for help</a:t>
            </a:r>
          </a:p>
          <a:p>
            <a:r>
              <a:rPr lang="en-GB" dirty="0"/>
              <a:t>No-one is interested or invested in your progress</a:t>
            </a:r>
          </a:p>
        </p:txBody>
      </p:sp>
      <p:pic>
        <p:nvPicPr>
          <p:cNvPr id="9" name="Graphic 8" descr="No sign with solid fill">
            <a:extLst>
              <a:ext uri="{FF2B5EF4-FFF2-40B4-BE49-F238E27FC236}">
                <a16:creationId xmlns:a16="http://schemas.microsoft.com/office/drawing/2014/main" id="{88D0D2E7-8D05-4D38-9C45-AEE35B38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3015" y="233214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30603-98C7-4A98-8BAC-A76BA8050D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What’s different about Master’s level study?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DE08B66-9A3B-4A15-A9E8-82AC60BE8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1518090"/>
            <a:ext cx="6794345" cy="382181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746EABB0-2C76-454C-BBCA-EA63E2EEFD1A}"/>
              </a:ext>
            </a:extLst>
          </p:cNvPr>
          <p:cNvSpPr/>
          <p:nvPr/>
        </p:nvSpPr>
        <p:spPr>
          <a:xfrm>
            <a:off x="8594569" y="2114550"/>
            <a:ext cx="168431" cy="13818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871D1-AE9F-4BBC-B617-FE5C479FFE6C}"/>
              </a:ext>
            </a:extLst>
          </p:cNvPr>
          <p:cNvSpPr txBox="1"/>
          <p:nvPr/>
        </p:nvSpPr>
        <p:spPr>
          <a:xfrm>
            <a:off x="8858251" y="2343150"/>
            <a:ext cx="173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Higher Order Thinking Skills (HOTS)</a:t>
            </a:r>
          </a:p>
        </p:txBody>
      </p:sp>
    </p:spTree>
    <p:extLst>
      <p:ext uri="{BB962C8B-B14F-4D97-AF65-F5344CB8AC3E}">
        <p14:creationId xmlns:p14="http://schemas.microsoft.com/office/powerpoint/2010/main" val="354007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87E74-90C7-48A3-A42D-FB50B0D106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What’s different about Master’s level study?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D1F6C99-21B1-4FB0-B64A-6AD3E3B54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270" y="1231636"/>
            <a:ext cx="11562796" cy="387561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Timeline, self-management and independence</a:t>
            </a:r>
          </a:p>
        </p:txBody>
      </p:sp>
      <p:pic>
        <p:nvPicPr>
          <p:cNvPr id="3" name="Picture 2" descr="Student looking at books while seated alone in library at night">
            <a:extLst>
              <a:ext uri="{FF2B5EF4-FFF2-40B4-BE49-F238E27FC236}">
                <a16:creationId xmlns:a16="http://schemas.microsoft.com/office/drawing/2014/main" id="{12E495B8-595B-485E-B7CF-1EE9B11EF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3" y="1731698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779CC763-1C7D-4436-85FB-F0E3F11EE5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" t="6878" r="1110" b="48648"/>
          <a:stretch/>
        </p:blipFill>
        <p:spPr>
          <a:xfrm>
            <a:off x="6239933" y="1748369"/>
            <a:ext cx="5581651" cy="372266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9A44F-0DAB-4A0C-8B7C-29F52B67E0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What’s different about Master’s level study?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703532-746E-4581-ADE7-0B6455A0E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Outside of your studies: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institution, new city, new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Work-life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Next steps – balancing studies and preparing for career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811959-6CE1-43C0-B39D-97417A473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83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02f004c-fb2d-497b-9aaa-773d22782fa4">
      <UserInfo>
        <DisplayName>Arcadia Woods</DisplayName>
        <AccountId>746</AccountId>
        <AccountType/>
      </UserInfo>
      <UserInfo>
        <DisplayName>Mason Newbury</DisplayName>
        <AccountId>1107</AccountId>
        <AccountType/>
      </UserInfo>
    </SharedWithUsers>
    <TaxCatchAll xmlns="d5efd484-15aa-41a0-83f6-0646502cb6d6" xsi:nil="true"/>
    <lcf76f155ced4ddcb4097134ff3c332f xmlns="83c3f42d-fbdf-40b1-a77e-4e3fe3a04c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EE5DCDE3B3A41AB604A58385A0BF9" ma:contentTypeVersion="16" ma:contentTypeDescription="Create a new document." ma:contentTypeScope="" ma:versionID="446aa3da3363669a640df90a21c9c8a8">
  <xsd:schema xmlns:xsd="http://www.w3.org/2001/XMLSchema" xmlns:xs="http://www.w3.org/2001/XMLSchema" xmlns:p="http://schemas.microsoft.com/office/2006/metadata/properties" xmlns:ns2="83c3f42d-fbdf-40b1-a77e-4e3fe3a04ce5" xmlns:ns3="402f004c-fb2d-497b-9aaa-773d22782fa4" xmlns:ns4="d5efd484-15aa-41a0-83f6-0646502cb6d6" targetNamespace="http://schemas.microsoft.com/office/2006/metadata/properties" ma:root="true" ma:fieldsID="ee9d6d90ffd10ac1eaeaa429c1475a75" ns2:_="" ns3:_="" ns4:_="">
    <xsd:import namespace="83c3f42d-fbdf-40b1-a77e-4e3fe3a04ce5"/>
    <xsd:import namespace="402f004c-fb2d-497b-9aaa-773d22782fa4"/>
    <xsd:import namespace="d5efd484-15aa-41a0-83f6-0646502cb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f42d-fbdf-40b1-a77e-4e3fe3a04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f004c-fb2d-497b-9aaa-773d22782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13fe69e-8267-4d9f-a470-7a5af5ae3866}" ma:internalName="TaxCatchAll" ma:showField="CatchAllData" ma:web="402f004c-fb2d-497b-9aaa-773d22782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8D1E1-50D2-4FFC-A678-B9A01C11C980}">
  <ds:schemaRefs>
    <ds:schemaRef ds:uri="http://www.w3.org/XML/1998/namespace"/>
    <ds:schemaRef ds:uri="83c3f42d-fbdf-40b1-a77e-4e3fe3a04ce5"/>
    <ds:schemaRef ds:uri="402f004c-fb2d-497b-9aaa-773d22782fa4"/>
    <ds:schemaRef ds:uri="d5efd484-15aa-41a0-83f6-0646502cb6d6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F8448A-5BFC-4A1E-8478-1059EF13FC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E610A0-9668-435B-BA0A-60844897A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3f42d-fbdf-40b1-a77e-4e3fe3a04ce5"/>
    <ds:schemaRef ds:uri="402f004c-fb2d-497b-9aaa-773d22782fa4"/>
    <ds:schemaRef ds:uri="d5efd484-15aa-41a0-83f6-0646502cb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644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4 Text</vt:lpstr>
      <vt:lpstr>Arial</vt:lpstr>
      <vt:lpstr>Channel 4 Chadwick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Arcadia Woods</dc:creator>
  <cp:lastModifiedBy>Arcadia Woods</cp:lastModifiedBy>
  <cp:revision>6</cp:revision>
  <dcterms:created xsi:type="dcterms:W3CDTF">2022-09-08T15:04:54Z</dcterms:created>
  <dcterms:modified xsi:type="dcterms:W3CDTF">2022-09-27T14:19:59Z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0x010100EEFEE5DCDE3B3A41AB604A58385A0BF9</vt:lpwstr>
  </property>
  <property fmtid="{D5CDD505-2E9C-101B-9397-08002B2CF9AE}" pid="3" name="MediaServiceImageTags">
    <vt:lpwstr/>
  </property>
</Properties>
</file>