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9" r:id="rId3"/>
    <p:sldId id="268" r:id="rId4"/>
    <p:sldId id="271" r:id="rId5"/>
    <p:sldId id="306" r:id="rId6"/>
    <p:sldId id="272" r:id="rId7"/>
    <p:sldId id="285" r:id="rId8"/>
    <p:sldId id="286" r:id="rId9"/>
    <p:sldId id="260" r:id="rId10"/>
    <p:sldId id="259" r:id="rId11"/>
    <p:sldId id="258" r:id="rId12"/>
    <p:sldId id="287" r:id="rId13"/>
    <p:sldId id="261" r:id="rId14"/>
    <p:sldId id="331" r:id="rId15"/>
    <p:sldId id="332" r:id="rId16"/>
    <p:sldId id="262" r:id="rId17"/>
    <p:sldId id="263" r:id="rId18"/>
    <p:sldId id="264" r:id="rId19"/>
    <p:sldId id="265" r:id="rId20"/>
    <p:sldId id="290" r:id="rId21"/>
    <p:sldId id="291" r:id="rId22"/>
    <p:sldId id="292" r:id="rId23"/>
    <p:sldId id="333" r:id="rId24"/>
    <p:sldId id="334" r:id="rId25"/>
    <p:sldId id="289" r:id="rId26"/>
    <p:sldId id="293" r:id="rId27"/>
    <p:sldId id="266" r:id="rId28"/>
    <p:sldId id="267" r:id="rId29"/>
    <p:sldId id="304" r:id="rId30"/>
    <p:sldId id="305" r:id="rId31"/>
    <p:sldId id="25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DFD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901148-03A1-4C60-A67C-F5547A1D71E5}" v="6" dt="2025-04-03T08:54:18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5" autoAdjust="0"/>
    <p:restoredTop sz="94660"/>
  </p:normalViewPr>
  <p:slideViewPr>
    <p:cSldViewPr snapToGrid="0">
      <p:cViewPr varScale="1">
        <p:scale>
          <a:sx n="97" d="100"/>
          <a:sy n="97" d="100"/>
        </p:scale>
        <p:origin x="86" y="1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ouard Morena" userId="2e121fa9-f008-4742-97be-48a08069b91e" providerId="ADAL" clId="{19901148-03A1-4C60-A67C-F5547A1D71E5}"/>
    <pc:docChg chg="undo custSel addSld delSld modSld sldOrd">
      <pc:chgData name="Edouard Morena" userId="2e121fa9-f008-4742-97be-48a08069b91e" providerId="ADAL" clId="{19901148-03A1-4C60-A67C-F5547A1D71E5}" dt="2025-04-09T07:10:07.028" v="614" actId="2696"/>
      <pc:docMkLst>
        <pc:docMk/>
      </pc:docMkLst>
      <pc:sldChg chg="modSp mod">
        <pc:chgData name="Edouard Morena" userId="2e121fa9-f008-4742-97be-48a08069b91e" providerId="ADAL" clId="{19901148-03A1-4C60-A67C-F5547A1D71E5}" dt="2025-03-27T12:26:41.734" v="272" actId="113"/>
        <pc:sldMkLst>
          <pc:docMk/>
          <pc:sldMk cId="4187586335" sldId="256"/>
        </pc:sldMkLst>
        <pc:spChg chg="mod">
          <ac:chgData name="Edouard Morena" userId="2e121fa9-f008-4742-97be-48a08069b91e" providerId="ADAL" clId="{19901148-03A1-4C60-A67C-F5547A1D71E5}" dt="2025-03-27T12:26:41.734" v="272" actId="113"/>
          <ac:spMkLst>
            <pc:docMk/>
            <pc:sldMk cId="4187586335" sldId="256"/>
            <ac:spMk id="2" creationId="{253CE3BD-ECC0-5282-370B-0C308F2E6ABB}"/>
          </ac:spMkLst>
        </pc:spChg>
      </pc:sldChg>
      <pc:sldChg chg="addSp mod">
        <pc:chgData name="Edouard Morena" userId="2e121fa9-f008-4742-97be-48a08069b91e" providerId="ADAL" clId="{19901148-03A1-4C60-A67C-F5547A1D71E5}" dt="2025-03-27T09:56:26.562" v="189" actId="9405"/>
        <pc:sldMkLst>
          <pc:docMk/>
          <pc:sldMk cId="2791894026" sldId="261"/>
        </pc:sldMkLst>
        <pc:inkChg chg="add">
          <ac:chgData name="Edouard Morena" userId="2e121fa9-f008-4742-97be-48a08069b91e" providerId="ADAL" clId="{19901148-03A1-4C60-A67C-F5547A1D71E5}" dt="2025-03-27T09:56:26.562" v="189" actId="9405"/>
          <ac:inkMkLst>
            <pc:docMk/>
            <pc:sldMk cId="2791894026" sldId="261"/>
            <ac:inkMk id="2" creationId="{FA47F746-9AC0-D051-C649-216444CF78D1}"/>
          </ac:inkMkLst>
        </pc:inkChg>
      </pc:sldChg>
      <pc:sldChg chg="modNotesTx">
        <pc:chgData name="Edouard Morena" userId="2e121fa9-f008-4742-97be-48a08069b91e" providerId="ADAL" clId="{19901148-03A1-4C60-A67C-F5547A1D71E5}" dt="2025-03-27T09:57:25.049" v="204" actId="20577"/>
        <pc:sldMkLst>
          <pc:docMk/>
          <pc:sldMk cId="1266343941" sldId="262"/>
        </pc:sldMkLst>
      </pc:sldChg>
      <pc:sldChg chg="modSp mod">
        <pc:chgData name="Edouard Morena" userId="2e121fa9-f008-4742-97be-48a08069b91e" providerId="ADAL" clId="{19901148-03A1-4C60-A67C-F5547A1D71E5}" dt="2025-03-27T09:59:11.146" v="206" actId="20577"/>
        <pc:sldMkLst>
          <pc:docMk/>
          <pc:sldMk cId="777155105" sldId="264"/>
        </pc:sldMkLst>
        <pc:spChg chg="mod">
          <ac:chgData name="Edouard Morena" userId="2e121fa9-f008-4742-97be-48a08069b91e" providerId="ADAL" clId="{19901148-03A1-4C60-A67C-F5547A1D71E5}" dt="2025-03-27T09:59:11.146" v="206" actId="20577"/>
          <ac:spMkLst>
            <pc:docMk/>
            <pc:sldMk cId="777155105" sldId="264"/>
            <ac:spMk id="3" creationId="{C522DCFA-0CD9-D193-F196-5CAA27E983E2}"/>
          </ac:spMkLst>
        </pc:spChg>
      </pc:sldChg>
      <pc:sldChg chg="modSp mod">
        <pc:chgData name="Edouard Morena" userId="2e121fa9-f008-4742-97be-48a08069b91e" providerId="ADAL" clId="{19901148-03A1-4C60-A67C-F5547A1D71E5}" dt="2025-04-03T08:51:11.300" v="329" actId="313"/>
        <pc:sldMkLst>
          <pc:docMk/>
          <pc:sldMk cId="3601059194" sldId="267"/>
        </pc:sldMkLst>
        <pc:spChg chg="mod">
          <ac:chgData name="Edouard Morena" userId="2e121fa9-f008-4742-97be-48a08069b91e" providerId="ADAL" clId="{19901148-03A1-4C60-A67C-F5547A1D71E5}" dt="2025-04-03T08:51:11.300" v="329" actId="313"/>
          <ac:spMkLst>
            <pc:docMk/>
            <pc:sldMk cId="3601059194" sldId="267"/>
            <ac:spMk id="3" creationId="{6EFFF2EE-7176-0C72-343C-1B5648C9C431}"/>
          </ac:spMkLst>
        </pc:spChg>
      </pc:sldChg>
      <pc:sldChg chg="modSp mod">
        <pc:chgData name="Edouard Morena" userId="2e121fa9-f008-4742-97be-48a08069b91e" providerId="ADAL" clId="{19901148-03A1-4C60-A67C-F5547A1D71E5}" dt="2025-03-27T09:48:05.615" v="3" actId="1076"/>
        <pc:sldMkLst>
          <pc:docMk/>
          <pc:sldMk cId="3274081190" sldId="268"/>
        </pc:sldMkLst>
        <pc:spChg chg="mod">
          <ac:chgData name="Edouard Morena" userId="2e121fa9-f008-4742-97be-48a08069b91e" providerId="ADAL" clId="{19901148-03A1-4C60-A67C-F5547A1D71E5}" dt="2025-03-27T09:48:01.850" v="2" actId="14100"/>
          <ac:spMkLst>
            <pc:docMk/>
            <pc:sldMk cId="3274081190" sldId="268"/>
            <ac:spMk id="2" creationId="{55E3A0E7-1591-31BD-E4C9-B925123FDDF1}"/>
          </ac:spMkLst>
        </pc:spChg>
        <pc:picChg chg="mod">
          <ac:chgData name="Edouard Morena" userId="2e121fa9-f008-4742-97be-48a08069b91e" providerId="ADAL" clId="{19901148-03A1-4C60-A67C-F5547A1D71E5}" dt="2025-03-27T09:48:05.615" v="3" actId="1076"/>
          <ac:picMkLst>
            <pc:docMk/>
            <pc:sldMk cId="3274081190" sldId="268"/>
            <ac:picMk id="4098" creationId="{0A0DB7FC-9645-A37A-9DB1-908BF2EE5307}"/>
          </ac:picMkLst>
        </pc:picChg>
      </pc:sldChg>
      <pc:sldChg chg="modSp mod">
        <pc:chgData name="Edouard Morena" userId="2e121fa9-f008-4742-97be-48a08069b91e" providerId="ADAL" clId="{19901148-03A1-4C60-A67C-F5547A1D71E5}" dt="2025-03-27T12:27:31.265" v="320" actId="20577"/>
        <pc:sldMkLst>
          <pc:docMk/>
          <pc:sldMk cId="1670938097" sldId="269"/>
        </pc:sldMkLst>
        <pc:spChg chg="mod">
          <ac:chgData name="Edouard Morena" userId="2e121fa9-f008-4742-97be-48a08069b91e" providerId="ADAL" clId="{19901148-03A1-4C60-A67C-F5547A1D71E5}" dt="2025-03-27T12:27:31.265" v="320" actId="20577"/>
          <ac:spMkLst>
            <pc:docMk/>
            <pc:sldMk cId="1670938097" sldId="269"/>
            <ac:spMk id="3" creationId="{AA17643F-B2B1-6009-647C-42C160CFA29F}"/>
          </ac:spMkLst>
        </pc:spChg>
      </pc:sldChg>
      <pc:sldChg chg="modSp mod">
        <pc:chgData name="Edouard Morena" userId="2e121fa9-f008-4742-97be-48a08069b91e" providerId="ADAL" clId="{19901148-03A1-4C60-A67C-F5547A1D71E5}" dt="2025-03-27T09:49:34.137" v="43" actId="14100"/>
        <pc:sldMkLst>
          <pc:docMk/>
          <pc:sldMk cId="698367580" sldId="271"/>
        </pc:sldMkLst>
        <pc:spChg chg="mod">
          <ac:chgData name="Edouard Morena" userId="2e121fa9-f008-4742-97be-48a08069b91e" providerId="ADAL" clId="{19901148-03A1-4C60-A67C-F5547A1D71E5}" dt="2025-03-27T09:49:34.137" v="43" actId="14100"/>
          <ac:spMkLst>
            <pc:docMk/>
            <pc:sldMk cId="698367580" sldId="271"/>
            <ac:spMk id="2" creationId="{8BFFA77B-4557-ED69-F11F-A9BFDEF5DB3B}"/>
          </ac:spMkLst>
        </pc:spChg>
        <pc:spChg chg="mod">
          <ac:chgData name="Edouard Morena" userId="2e121fa9-f008-4742-97be-48a08069b91e" providerId="ADAL" clId="{19901148-03A1-4C60-A67C-F5547A1D71E5}" dt="2025-03-27T09:48:47.229" v="16" actId="14100"/>
          <ac:spMkLst>
            <pc:docMk/>
            <pc:sldMk cId="698367580" sldId="271"/>
            <ac:spMk id="3" creationId="{D22AFC78-4081-117F-ECA0-369C4B5A6154}"/>
          </ac:spMkLst>
        </pc:spChg>
      </pc:sldChg>
      <pc:sldChg chg="addSp delSp modSp mod">
        <pc:chgData name="Edouard Morena" userId="2e121fa9-f008-4742-97be-48a08069b91e" providerId="ADAL" clId="{19901148-03A1-4C60-A67C-F5547A1D71E5}" dt="2025-03-27T09:51:12.967" v="66" actId="1076"/>
        <pc:sldMkLst>
          <pc:docMk/>
          <pc:sldMk cId="3246863370" sldId="272"/>
        </pc:sldMkLst>
        <pc:spChg chg="mod">
          <ac:chgData name="Edouard Morena" userId="2e121fa9-f008-4742-97be-48a08069b91e" providerId="ADAL" clId="{19901148-03A1-4C60-A67C-F5547A1D71E5}" dt="2025-03-27T09:49:57.532" v="47" actId="14100"/>
          <ac:spMkLst>
            <pc:docMk/>
            <pc:sldMk cId="3246863370" sldId="272"/>
            <ac:spMk id="2" creationId="{7DA5EDB5-9DDB-2E20-F924-A7E506F395FE}"/>
          </ac:spMkLst>
        </pc:spChg>
        <pc:spChg chg="mod">
          <ac:chgData name="Edouard Morena" userId="2e121fa9-f008-4742-97be-48a08069b91e" providerId="ADAL" clId="{19901148-03A1-4C60-A67C-F5547A1D71E5}" dt="2025-03-27T09:50:41.194" v="62" actId="14100"/>
          <ac:spMkLst>
            <pc:docMk/>
            <pc:sldMk cId="3246863370" sldId="272"/>
            <ac:spMk id="3" creationId="{B6F226B1-41D2-4899-B048-2A68EC30817E}"/>
          </ac:spMkLst>
        </pc:spChg>
        <pc:picChg chg="add mod">
          <ac:chgData name="Edouard Morena" userId="2e121fa9-f008-4742-97be-48a08069b91e" providerId="ADAL" clId="{19901148-03A1-4C60-A67C-F5547A1D71E5}" dt="2025-03-27T09:51:12.967" v="66" actId="1076"/>
          <ac:picMkLst>
            <pc:docMk/>
            <pc:sldMk cId="3246863370" sldId="272"/>
            <ac:picMk id="5122" creationId="{84856947-BFE4-6D7A-5596-F7AF7AFAB2DE}"/>
          </ac:picMkLst>
        </pc:picChg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1146696599" sldId="273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4144670012" sldId="276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1879275608" sldId="277"/>
        </pc:sldMkLst>
      </pc:sldChg>
      <pc:sldChg chg="del">
        <pc:chgData name="Edouard Morena" userId="2e121fa9-f008-4742-97be-48a08069b91e" providerId="ADAL" clId="{19901148-03A1-4C60-A67C-F5547A1D71E5}" dt="2025-04-09T07:09:07.856" v="613" actId="47"/>
        <pc:sldMkLst>
          <pc:docMk/>
          <pc:sldMk cId="2329491060" sldId="278"/>
        </pc:sldMkLst>
      </pc:sldChg>
      <pc:sldChg chg="del">
        <pc:chgData name="Edouard Morena" userId="2e121fa9-f008-4742-97be-48a08069b91e" providerId="ADAL" clId="{19901148-03A1-4C60-A67C-F5547A1D71E5}" dt="2025-04-09T07:09:07.856" v="613" actId="47"/>
        <pc:sldMkLst>
          <pc:docMk/>
          <pc:sldMk cId="1886291704" sldId="279"/>
        </pc:sldMkLst>
      </pc:sldChg>
      <pc:sldChg chg="del">
        <pc:chgData name="Edouard Morena" userId="2e121fa9-f008-4742-97be-48a08069b91e" providerId="ADAL" clId="{19901148-03A1-4C60-A67C-F5547A1D71E5}" dt="2025-03-27T09:54:03.704" v="184" actId="47"/>
        <pc:sldMkLst>
          <pc:docMk/>
          <pc:sldMk cId="1089296939" sldId="281"/>
        </pc:sldMkLst>
      </pc:sldChg>
      <pc:sldChg chg="modSp mod">
        <pc:chgData name="Edouard Morena" userId="2e121fa9-f008-4742-97be-48a08069b91e" providerId="ADAL" clId="{19901148-03A1-4C60-A67C-F5547A1D71E5}" dt="2025-03-27T09:53:27.550" v="182" actId="313"/>
        <pc:sldMkLst>
          <pc:docMk/>
          <pc:sldMk cId="265847523" sldId="285"/>
        </pc:sldMkLst>
        <pc:spChg chg="mod">
          <ac:chgData name="Edouard Morena" userId="2e121fa9-f008-4742-97be-48a08069b91e" providerId="ADAL" clId="{19901148-03A1-4C60-A67C-F5547A1D71E5}" dt="2025-03-27T09:51:28.080" v="73" actId="20577"/>
          <ac:spMkLst>
            <pc:docMk/>
            <pc:sldMk cId="265847523" sldId="285"/>
            <ac:spMk id="2" creationId="{17B57EB2-D06E-E52F-A978-CC44E5C5C71B}"/>
          </ac:spMkLst>
        </pc:spChg>
        <pc:spChg chg="mod">
          <ac:chgData name="Edouard Morena" userId="2e121fa9-f008-4742-97be-48a08069b91e" providerId="ADAL" clId="{19901148-03A1-4C60-A67C-F5547A1D71E5}" dt="2025-03-27T09:53:27.550" v="182" actId="313"/>
          <ac:spMkLst>
            <pc:docMk/>
            <pc:sldMk cId="265847523" sldId="285"/>
            <ac:spMk id="3" creationId="{97DAE310-595C-8CCF-94C5-5057E270A8DD}"/>
          </ac:spMkLst>
        </pc:spChg>
      </pc:sldChg>
      <pc:sldChg chg="modSp mod">
        <pc:chgData name="Edouard Morena" userId="2e121fa9-f008-4742-97be-48a08069b91e" providerId="ADAL" clId="{19901148-03A1-4C60-A67C-F5547A1D71E5}" dt="2025-03-27T09:53:40.316" v="183" actId="20577"/>
        <pc:sldMkLst>
          <pc:docMk/>
          <pc:sldMk cId="38385992" sldId="286"/>
        </pc:sldMkLst>
        <pc:spChg chg="mod">
          <ac:chgData name="Edouard Morena" userId="2e121fa9-f008-4742-97be-48a08069b91e" providerId="ADAL" clId="{19901148-03A1-4C60-A67C-F5547A1D71E5}" dt="2025-03-27T09:53:40.316" v="183" actId="20577"/>
          <ac:spMkLst>
            <pc:docMk/>
            <pc:sldMk cId="38385992" sldId="286"/>
            <ac:spMk id="2" creationId="{8404DC66-668A-73E3-E77C-F35ACD70E5CB}"/>
          </ac:spMkLst>
        </pc:spChg>
      </pc:sldChg>
      <pc:sldChg chg="addSp mod">
        <pc:chgData name="Edouard Morena" userId="2e121fa9-f008-4742-97be-48a08069b91e" providerId="ADAL" clId="{19901148-03A1-4C60-A67C-F5547A1D71E5}" dt="2025-03-27T09:56:51.284" v="190" actId="9405"/>
        <pc:sldMkLst>
          <pc:docMk/>
          <pc:sldMk cId="3500902236" sldId="287"/>
        </pc:sldMkLst>
        <pc:inkChg chg="add">
          <ac:chgData name="Edouard Morena" userId="2e121fa9-f008-4742-97be-48a08069b91e" providerId="ADAL" clId="{19901148-03A1-4C60-A67C-F5547A1D71E5}" dt="2025-03-27T09:56:51.284" v="190" actId="9405"/>
          <ac:inkMkLst>
            <pc:docMk/>
            <pc:sldMk cId="3500902236" sldId="287"/>
            <ac:inkMk id="4" creationId="{A93F0A89-41CD-B80C-3A88-76A06A692D91}"/>
          </ac:inkMkLst>
        </pc:inkChg>
      </pc:sldChg>
      <pc:sldChg chg="addSp mod">
        <pc:chgData name="Edouard Morena" userId="2e121fa9-f008-4742-97be-48a08069b91e" providerId="ADAL" clId="{19901148-03A1-4C60-A67C-F5547A1D71E5}" dt="2025-03-27T10:00:10.019" v="207" actId="9405"/>
        <pc:sldMkLst>
          <pc:docMk/>
          <pc:sldMk cId="3398716386" sldId="292"/>
        </pc:sldMkLst>
        <pc:inkChg chg="add">
          <ac:chgData name="Edouard Morena" userId="2e121fa9-f008-4742-97be-48a08069b91e" providerId="ADAL" clId="{19901148-03A1-4C60-A67C-F5547A1D71E5}" dt="2025-03-27T10:00:10.019" v="207" actId="9405"/>
          <ac:inkMkLst>
            <pc:docMk/>
            <pc:sldMk cId="3398716386" sldId="292"/>
            <ac:inkMk id="2" creationId="{8CF320CB-959A-0529-F620-2264D07588B1}"/>
          </ac:inkMkLst>
        </pc:inkChg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4182043508" sldId="294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288564780" sldId="295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3396742791" sldId="296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3204856571" sldId="297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2748210474" sldId="298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1414244703" sldId="299"/>
        </pc:sldMkLst>
      </pc:sldChg>
      <pc:sldChg chg="modSp del mod">
        <pc:chgData name="Edouard Morena" userId="2e121fa9-f008-4742-97be-48a08069b91e" providerId="ADAL" clId="{19901148-03A1-4C60-A67C-F5547A1D71E5}" dt="2025-04-09T07:10:07.028" v="614" actId="2696"/>
        <pc:sldMkLst>
          <pc:docMk/>
          <pc:sldMk cId="2185837019" sldId="300"/>
        </pc:sldMkLst>
      </pc:sldChg>
      <pc:sldChg chg="addSp modSp del mod modNotesTx">
        <pc:chgData name="Edouard Morena" userId="2e121fa9-f008-4742-97be-48a08069b91e" providerId="ADAL" clId="{19901148-03A1-4C60-A67C-F5547A1D71E5}" dt="2025-04-09T07:10:07.028" v="614" actId="2696"/>
        <pc:sldMkLst>
          <pc:docMk/>
          <pc:sldMk cId="1174812139" sldId="301"/>
        </pc:sldMkLst>
      </pc:sldChg>
      <pc:sldChg chg="modSp del mod">
        <pc:chgData name="Edouard Morena" userId="2e121fa9-f008-4742-97be-48a08069b91e" providerId="ADAL" clId="{19901148-03A1-4C60-A67C-F5547A1D71E5}" dt="2025-04-09T07:10:07.028" v="614" actId="2696"/>
        <pc:sldMkLst>
          <pc:docMk/>
          <pc:sldMk cId="2042146391" sldId="303"/>
        </pc:sldMkLst>
      </pc:sldChg>
      <pc:sldChg chg="modSp mod">
        <pc:chgData name="Edouard Morena" userId="2e121fa9-f008-4742-97be-48a08069b91e" providerId="ADAL" clId="{19901148-03A1-4C60-A67C-F5547A1D71E5}" dt="2025-03-27T09:49:44.737" v="45" actId="14100"/>
        <pc:sldMkLst>
          <pc:docMk/>
          <pc:sldMk cId="1449872571" sldId="306"/>
        </pc:sldMkLst>
        <pc:spChg chg="mod">
          <ac:chgData name="Edouard Morena" userId="2e121fa9-f008-4742-97be-48a08069b91e" providerId="ADAL" clId="{19901148-03A1-4C60-A67C-F5547A1D71E5}" dt="2025-03-27T09:49:44.737" v="45" actId="14100"/>
          <ac:spMkLst>
            <pc:docMk/>
            <pc:sldMk cId="1449872571" sldId="306"/>
            <ac:spMk id="2" creationId="{69812F6B-8421-F208-D071-E668E18508D4}"/>
          </ac:spMkLst>
        </pc:spChg>
        <pc:spChg chg="mod">
          <ac:chgData name="Edouard Morena" userId="2e121fa9-f008-4742-97be-48a08069b91e" providerId="ADAL" clId="{19901148-03A1-4C60-A67C-F5547A1D71E5}" dt="2025-03-27T09:49:19.674" v="39" actId="113"/>
          <ac:spMkLst>
            <pc:docMk/>
            <pc:sldMk cId="1449872571" sldId="306"/>
            <ac:spMk id="3" creationId="{D81A334C-09E4-4500-9EA0-70B474F9385F}"/>
          </ac:spMkLst>
        </pc:spChg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1851099353" sldId="307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72034172" sldId="308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4034540101" sldId="309"/>
        </pc:sldMkLst>
      </pc:sldChg>
      <pc:sldChg chg="modSp del mod">
        <pc:chgData name="Edouard Morena" userId="2e121fa9-f008-4742-97be-48a08069b91e" providerId="ADAL" clId="{19901148-03A1-4C60-A67C-F5547A1D71E5}" dt="2025-04-09T07:10:07.028" v="614" actId="2696"/>
        <pc:sldMkLst>
          <pc:docMk/>
          <pc:sldMk cId="2974840554" sldId="310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1254433402" sldId="311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3803412134" sldId="312"/>
        </pc:sldMkLst>
      </pc:sldChg>
      <pc:sldChg chg="del ord">
        <pc:chgData name="Edouard Morena" userId="2e121fa9-f008-4742-97be-48a08069b91e" providerId="ADAL" clId="{19901148-03A1-4C60-A67C-F5547A1D71E5}" dt="2025-04-09T07:10:07.028" v="614" actId="2696"/>
        <pc:sldMkLst>
          <pc:docMk/>
          <pc:sldMk cId="3408156949" sldId="313"/>
        </pc:sldMkLst>
      </pc:sldChg>
      <pc:sldChg chg="del ord">
        <pc:chgData name="Edouard Morena" userId="2e121fa9-f008-4742-97be-48a08069b91e" providerId="ADAL" clId="{19901148-03A1-4C60-A67C-F5547A1D71E5}" dt="2025-04-09T07:10:07.028" v="614" actId="2696"/>
        <pc:sldMkLst>
          <pc:docMk/>
          <pc:sldMk cId="2621674682" sldId="314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3374829954" sldId="316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990466234" sldId="317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65773591" sldId="318"/>
        </pc:sldMkLst>
      </pc:sldChg>
      <pc:sldChg chg="del">
        <pc:chgData name="Edouard Morena" userId="2e121fa9-f008-4742-97be-48a08069b91e" providerId="ADAL" clId="{19901148-03A1-4C60-A67C-F5547A1D71E5}" dt="2025-04-09T07:08:30.517" v="612" actId="47"/>
        <pc:sldMkLst>
          <pc:docMk/>
          <pc:sldMk cId="2414449215" sldId="320"/>
        </pc:sldMkLst>
      </pc:sldChg>
      <pc:sldChg chg="modSp del mod">
        <pc:chgData name="Edouard Morena" userId="2e121fa9-f008-4742-97be-48a08069b91e" providerId="ADAL" clId="{19901148-03A1-4C60-A67C-F5547A1D71E5}" dt="2025-04-09T07:10:07.028" v="614" actId="2696"/>
        <pc:sldMkLst>
          <pc:docMk/>
          <pc:sldMk cId="1723708793" sldId="321"/>
        </pc:sldMkLst>
      </pc:sldChg>
      <pc:sldChg chg="modSp del mod">
        <pc:chgData name="Edouard Morena" userId="2e121fa9-f008-4742-97be-48a08069b91e" providerId="ADAL" clId="{19901148-03A1-4C60-A67C-F5547A1D71E5}" dt="2025-04-09T07:10:07.028" v="614" actId="2696"/>
        <pc:sldMkLst>
          <pc:docMk/>
          <pc:sldMk cId="3411069198" sldId="322"/>
        </pc:sldMkLst>
      </pc:sldChg>
      <pc:sldChg chg="modSp del mod">
        <pc:chgData name="Edouard Morena" userId="2e121fa9-f008-4742-97be-48a08069b91e" providerId="ADAL" clId="{19901148-03A1-4C60-A67C-F5547A1D71E5}" dt="2025-04-09T07:10:07.028" v="614" actId="2696"/>
        <pc:sldMkLst>
          <pc:docMk/>
          <pc:sldMk cId="2297261784" sldId="323"/>
        </pc:sldMkLst>
      </pc:sldChg>
      <pc:sldChg chg="del">
        <pc:chgData name="Edouard Morena" userId="2e121fa9-f008-4742-97be-48a08069b91e" providerId="ADAL" clId="{19901148-03A1-4C60-A67C-F5547A1D71E5}" dt="2025-04-09T07:09:07.856" v="613" actId="47"/>
        <pc:sldMkLst>
          <pc:docMk/>
          <pc:sldMk cId="2600689554" sldId="324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951006783" sldId="325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3837068057" sldId="326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137597618" sldId="327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2528375895" sldId="328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3456821858" sldId="329"/>
        </pc:sldMkLst>
      </pc:sldChg>
      <pc:sldChg chg="del">
        <pc:chgData name="Edouard Morena" userId="2e121fa9-f008-4742-97be-48a08069b91e" providerId="ADAL" clId="{19901148-03A1-4C60-A67C-F5547A1D71E5}" dt="2025-04-09T07:10:07.028" v="614" actId="2696"/>
        <pc:sldMkLst>
          <pc:docMk/>
          <pc:sldMk cId="2226857441" sldId="330"/>
        </pc:sldMkLst>
      </pc:sldChg>
      <pc:sldChg chg="addSp new mod">
        <pc:chgData name="Edouard Morena" userId="2e121fa9-f008-4742-97be-48a08069b91e" providerId="ADAL" clId="{19901148-03A1-4C60-A67C-F5547A1D71E5}" dt="2025-03-27T09:55:01.785" v="186" actId="22"/>
        <pc:sldMkLst>
          <pc:docMk/>
          <pc:sldMk cId="259505645" sldId="331"/>
        </pc:sldMkLst>
        <pc:picChg chg="add">
          <ac:chgData name="Edouard Morena" userId="2e121fa9-f008-4742-97be-48a08069b91e" providerId="ADAL" clId="{19901148-03A1-4C60-A67C-F5547A1D71E5}" dt="2025-03-27T09:55:01.785" v="186" actId="22"/>
          <ac:picMkLst>
            <pc:docMk/>
            <pc:sldMk cId="259505645" sldId="331"/>
            <ac:picMk id="3" creationId="{E7CD9E38-5D0F-9107-0A32-CB83573DE74C}"/>
          </ac:picMkLst>
        </pc:picChg>
      </pc:sldChg>
      <pc:sldChg chg="addSp new mod">
        <pc:chgData name="Edouard Morena" userId="2e121fa9-f008-4742-97be-48a08069b91e" providerId="ADAL" clId="{19901148-03A1-4C60-A67C-F5547A1D71E5}" dt="2025-03-27T09:55:45.251" v="188" actId="22"/>
        <pc:sldMkLst>
          <pc:docMk/>
          <pc:sldMk cId="3580010072" sldId="332"/>
        </pc:sldMkLst>
        <pc:picChg chg="add">
          <ac:chgData name="Edouard Morena" userId="2e121fa9-f008-4742-97be-48a08069b91e" providerId="ADAL" clId="{19901148-03A1-4C60-A67C-F5547A1D71E5}" dt="2025-03-27T09:55:45.251" v="188" actId="22"/>
          <ac:picMkLst>
            <pc:docMk/>
            <pc:sldMk cId="3580010072" sldId="332"/>
            <ac:picMk id="3" creationId="{10748048-0021-83BD-2995-8A0C83C2B4B7}"/>
          </ac:picMkLst>
        </pc:picChg>
      </pc:sldChg>
      <pc:sldChg chg="addSp delSp modSp new mod setBg">
        <pc:chgData name="Edouard Morena" userId="2e121fa9-f008-4742-97be-48a08069b91e" providerId="ADAL" clId="{19901148-03A1-4C60-A67C-F5547A1D71E5}" dt="2025-03-27T10:01:33.226" v="212" actId="26606"/>
        <pc:sldMkLst>
          <pc:docMk/>
          <pc:sldMk cId="2944036952" sldId="333"/>
        </pc:sldMkLst>
        <pc:picChg chg="add mod">
          <ac:chgData name="Edouard Morena" userId="2e121fa9-f008-4742-97be-48a08069b91e" providerId="ADAL" clId="{19901148-03A1-4C60-A67C-F5547A1D71E5}" dt="2025-03-27T10:01:33.226" v="212" actId="26606"/>
          <ac:picMkLst>
            <pc:docMk/>
            <pc:sldMk cId="2944036952" sldId="333"/>
            <ac:picMk id="3" creationId="{84F2EB1D-A935-A58D-FB94-1F2699FB6842}"/>
          </ac:picMkLst>
        </pc:picChg>
      </pc:sldChg>
      <pc:sldChg chg="addSp modSp new mod setBg">
        <pc:chgData name="Edouard Morena" userId="2e121fa9-f008-4742-97be-48a08069b91e" providerId="ADAL" clId="{19901148-03A1-4C60-A67C-F5547A1D71E5}" dt="2025-03-27T10:03:10.539" v="215" actId="26606"/>
        <pc:sldMkLst>
          <pc:docMk/>
          <pc:sldMk cId="1900846427" sldId="334"/>
        </pc:sldMkLst>
        <pc:spChg chg="add">
          <ac:chgData name="Edouard Morena" userId="2e121fa9-f008-4742-97be-48a08069b91e" providerId="ADAL" clId="{19901148-03A1-4C60-A67C-F5547A1D71E5}" dt="2025-03-27T10:03:10.539" v="215" actId="26606"/>
          <ac:spMkLst>
            <pc:docMk/>
            <pc:sldMk cId="1900846427" sldId="334"/>
            <ac:spMk id="8" creationId="{42A4FC2C-047E-45A5-965D-8E1E3BF09BC6}"/>
          </ac:spMkLst>
        </pc:spChg>
        <pc:picChg chg="add mod">
          <ac:chgData name="Edouard Morena" userId="2e121fa9-f008-4742-97be-48a08069b91e" providerId="ADAL" clId="{19901148-03A1-4C60-A67C-F5547A1D71E5}" dt="2025-03-27T10:03:10.539" v="215" actId="26606"/>
          <ac:picMkLst>
            <pc:docMk/>
            <pc:sldMk cId="1900846427" sldId="334"/>
            <ac:picMk id="3" creationId="{CB996274-2584-6785-77F7-90E7822196F0}"/>
          </ac:picMkLst>
        </pc:picChg>
      </pc:sldChg>
      <pc:sldChg chg="addSp new del mod ord">
        <pc:chgData name="Edouard Morena" userId="2e121fa9-f008-4742-97be-48a08069b91e" providerId="ADAL" clId="{19901148-03A1-4C60-A67C-F5547A1D71E5}" dt="2025-04-09T07:08:14.423" v="611" actId="47"/>
        <pc:sldMkLst>
          <pc:docMk/>
          <pc:sldMk cId="774481269" sldId="335"/>
        </pc:sldMkLst>
      </pc:sldChg>
      <pc:sldChg chg="addSp new del mod">
        <pc:chgData name="Edouard Morena" userId="2e121fa9-f008-4742-97be-48a08069b91e" providerId="ADAL" clId="{19901148-03A1-4C60-A67C-F5547A1D71E5}" dt="2025-04-09T07:10:07.028" v="614" actId="2696"/>
        <pc:sldMkLst>
          <pc:docMk/>
          <pc:sldMk cId="3280154475" sldId="336"/>
        </pc:sldMkLst>
      </pc:sldChg>
      <pc:sldChg chg="addSp modSp new del">
        <pc:chgData name="Edouard Morena" userId="2e121fa9-f008-4742-97be-48a08069b91e" providerId="ADAL" clId="{19901148-03A1-4C60-A67C-F5547A1D71E5}" dt="2025-04-09T07:10:07.028" v="614" actId="2696"/>
        <pc:sldMkLst>
          <pc:docMk/>
          <pc:sldMk cId="1326152872" sldId="337"/>
        </pc:sldMkLst>
      </pc:sldChg>
      <pc:sldChg chg="addSp modSp new del mod ord setBg">
        <pc:chgData name="Edouard Morena" userId="2e121fa9-f008-4742-97be-48a08069b91e" providerId="ADAL" clId="{19901148-03A1-4C60-A67C-F5547A1D71E5}" dt="2025-04-09T07:10:07.028" v="614" actId="2696"/>
        <pc:sldMkLst>
          <pc:docMk/>
          <pc:sldMk cId="3594503960" sldId="338"/>
        </pc:sldMkLst>
      </pc:sldChg>
      <pc:sldChg chg="modSp new del mod">
        <pc:chgData name="Edouard Morena" userId="2e121fa9-f008-4742-97be-48a08069b91e" providerId="ADAL" clId="{19901148-03A1-4C60-A67C-F5547A1D71E5}" dt="2025-04-09T07:10:07.028" v="614" actId="2696"/>
        <pc:sldMkLst>
          <pc:docMk/>
          <pc:sldMk cId="3353732587" sldId="339"/>
        </pc:sldMkLst>
      </pc:sldChg>
      <pc:sldChg chg="addSp new del mod">
        <pc:chgData name="Edouard Morena" userId="2e121fa9-f008-4742-97be-48a08069b91e" providerId="ADAL" clId="{19901148-03A1-4C60-A67C-F5547A1D71E5}" dt="2025-04-09T07:10:07.028" v="614" actId="2696"/>
        <pc:sldMkLst>
          <pc:docMk/>
          <pc:sldMk cId="125272765" sldId="340"/>
        </pc:sldMkLst>
      </pc:sldChg>
      <pc:sldChg chg="new del">
        <pc:chgData name="Edouard Morena" userId="2e121fa9-f008-4742-97be-48a08069b91e" providerId="ADAL" clId="{19901148-03A1-4C60-A67C-F5547A1D71E5}" dt="2025-04-03T12:39:08.646" v="574" actId="47"/>
        <pc:sldMkLst>
          <pc:docMk/>
          <pc:sldMk cId="2597601427" sldId="341"/>
        </pc:sldMkLst>
      </pc:sldChg>
      <pc:sldChg chg="addSp new del mod ord modNotesTx">
        <pc:chgData name="Edouard Morena" userId="2e121fa9-f008-4742-97be-48a08069b91e" providerId="ADAL" clId="{19901148-03A1-4C60-A67C-F5547A1D71E5}" dt="2025-04-09T07:10:07.028" v="614" actId="2696"/>
        <pc:sldMkLst>
          <pc:docMk/>
          <pc:sldMk cId="4124970606" sldId="341"/>
        </pc:sldMkLst>
      </pc:sldChg>
      <pc:sldChg chg="addSp new del mod ord">
        <pc:chgData name="Edouard Morena" userId="2e121fa9-f008-4742-97be-48a08069b91e" providerId="ADAL" clId="{19901148-03A1-4C60-A67C-F5547A1D71E5}" dt="2025-04-09T07:10:07.028" v="614" actId="2696"/>
        <pc:sldMkLst>
          <pc:docMk/>
          <pc:sldMk cId="330438770" sldId="342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09:56:51.2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4074 307 24575,'-38'-2'0,"0"-1"0,-53-13 0,47 8 0,-379-86 0,-70-11 0,193 66 0,-425 0 0,328 61 0,298-8 0,-191 54 0,179-32 0,2 4 0,-135 72 0,181-78 0,2 3 0,1 3 0,2 2 0,-102 97 0,131-110 0,2 2 0,1 1 0,2 1 0,1 1 0,2 2 0,1 0 0,2 0 0,-26 75 0,34-77 0,2 0 0,1 0 0,1 0 0,3 1 0,0 0 0,2 0 0,2 0 0,1-1 0,2 1 0,14 60 0,-7-55 0,2-1 0,1-1 0,2-1 0,2 0 0,1-1 0,26 35 0,-15-28 0,3-2 0,2-2 0,1-1 0,48 40 0,-22-29 0,1-3 0,83 46 0,148 52 0,-156-90-100,2-6-1,1-7 0,3-5 1,1-7-1,209 15 0,-167-35 113,0-7 0,0-9 1,346-57-1,-384 34-12,-2-7 0,155-59 0,-189 51 0,-3-4 0,-1-5 0,111-75 0,-167 93 0,-1-1 0,-2-3 0,-2-2 0,-2-2 0,49-60 0,-75 79 0,-1-1 0,-1 0 0,-1-2 0,-2 0 0,-1-1 0,-1 0 0,-1-1 0,-2 0 0,-1-1 0,-1 0 0,-2-1 0,3-39 0,-8 31 38,-2 0 1,-2 0 0,-2 1-1,-1-1 1,-2 1 0,-22-65-1,-5 11 105,-70-132-1,78 172-142,-4 1 0,-40-53 0,50 78 0,-2 0 0,-1 2 0,-1 1 0,-1 0 0,-30-20 0,10 15-341,-1 1 0,-1 3-1,-89-33 1,45 26-6485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09:56:26.5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4809 664 24575,'-39'-47'0,"24"35"0,0 1 0,-1 0 0,0 1 0,-1 1 0,0 0 0,-1 1 0,-25-7 0,-135-28 0,114 30 0,-613-131 0,71 45 0,29 5 0,469 71 0,-309-58 0,305 65 0,-200-3 0,198 22 0,0 5 0,0 5 0,-165 39 0,204-32 0,1 4 0,1 2 0,1 4 0,2 3 0,1 3 0,-68 47 0,106-61 0,1 1 0,1 1 0,1 2 0,2 1 0,-40 51 0,47-52 0,2 2 0,0 0 0,2 1 0,1 0 0,1 1 0,-16 61 0,17-37 0,2 0 0,3 1 0,-1 88 0,10-71 0,2 0 0,18 90 0,-13-120 0,1 0 0,2-1 0,2-1 0,1 0 0,3-1 0,0-1 0,3-1 0,1 0 0,2-2 0,1-1 0,2 0 0,1-2 0,2-2 0,39 34 0,-3-12 0,3-3 0,99 54 0,-67-50 0,131 47 0,-104-55 0,190 40 0,142-11 0,-343-63 0,0-5 0,0-5 0,1-5 0,-1-5 0,186-39 0,97-59 0,-8-20 0,-273 84 0,-3-6 0,-3-4 0,-1-6 0,194-136 0,-260 160 0,-2-1 0,73-79 0,-88 81 0,-1-2 0,-1 0 0,-2-2 0,22-46 0,-30 46 0,19-67 0,-27 74 0,1 1 0,2 0 0,1 0 0,16-27 0,8 2 0,21-37 0,-52 80 0,-1 0 0,0-1 0,-1 0 0,0 1 0,-1-1 0,3-18 0,-5 15 24,0 0 0,0-1 0,-2 1 0,-3-24 0,2 31-189,0-1 0,0 1 0,-1 0 0,0 0 0,-1 0 0,0 0 0,-1 0 0,-9-13 0,6 11-6661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7T10:00:10.0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9017 404 24575,'0'0'0,"-3"-1"0,-164-64 0,-205-51 0,196 75 0,-239-24 0,-536-28 0,155 70-222,-3 53-165,168-4 240,-1298-3-1100,1198-6 1252,6 53-64,279 10-240,325-52 371,-191 72-1,266-81 277,0 1-1,1 3 0,-79 53 1,105-62-211,1 1-1,0 2 1,2-1 0,-18 23 0,24-26-117,0 1 0,1 0-1,1 0 1,1 1 0,0 0 0,-9 28 0,13-32-20,1-1 0,0 1 0,1-1 0,0 1 0,0 0 0,1 0 0,1 0 0,0-1 0,4 19 0,-2-15 0,2 1 0,0-2 0,0 1 0,2 0 0,-1-1 0,13 18 0,-1-7 0,1-1 0,1-1 0,1-1 0,1 0 0,1-2 0,38 27 0,-12-16 0,0-2 0,2-2 0,54 19 0,168 46 0,50-3-13,443 62 0,345-44-587,245-56 600,0-76 0,-357-44 0,-573 38 0,-352 27 0,438-47 0,-435 39 0,0-4 0,-2-2 0,0-5 0,111-50 0,-125 43 57,-1-2 0,-2-3 0,-2-3 0,-1-2 0,-2-2-1,-2-3 1,-3-1 0,-1-3 0,-2-2 0,66-102 0,-95 130-57,-8 12 0,1-1 0,11-27 0,-19 38 0,0-1 0,-1 1 0,1-1 0,-1 1 0,0-1 0,0 1 0,0-1 0,0 1 0,0-1 0,0 1 0,-1-1 0,1 1 0,-1-1 0,0 1 0,1 0 0,-1-1 0,-3-3 0,-1-3 0,-1 0 0,0 1 0,-7-9 0,2 3 0,10 14-43,1 0-1,0-1 1,0 1 0,-1-1-1,1 1 1,0 0-1,0-1 1,0 1 0,0-1-1,0 1 1,-1-1-1,1 1 1,0-1 0,0 1-1,0 0 1,0-1-1,0 1 1,1-1 0,-1 1-1,0-1 1,0 1-1,0 0 1,0-1 0,0 1-1,0-1 1,1 1-1,-1 0 1,1-2 0,-1 2-64,5-8-6719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2T11:20:57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 24575,'8'19'0,"-2"3"0,0 1 0,-1-1 0,-2 1 0,0 1 0,-1 28 0,1-1 0,6 239 0,-8-168 0,0-11 0,-24 189 0,22-293 0,0 4 0,-1 0 0,-4 14 0,5-23 0,1 0 0,-1 0 0,0 0 0,1-1 0,-1 1 0,0 0 0,0 0 0,0-1 0,0 1 0,-1-1 0,1 1 0,0-1 0,-1 1 0,1-1 0,0 0 0,-1 0 0,0 0 0,1 0 0,-1 0 0,-3 1 0,4-1-34,0-1 0,0 0 0,0 0 0,0 0 0,0 0-1,0 0 1,0-1 0,0 1 0,0 0 0,0 0 0,0-1 0,0 1 0,0 0-1,0-1 1,0 1 0,1-1 0,-1 0 0,0 1 0,0-1 0,0 1-1,0-1 1,1 0 0,-1 0 0,0 0 0,1 1 0,-1-1 0,1 0 0,-1 0-1,1 0 1,-1 0 0,1 0 0,0 0 0,-1 0 0,1 0 0,0 0 0,0 0-1,0 0 1,0 0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2T11:20:58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0 24575,'-6'9'0,"0"2"0,1-1 0,0 1 0,1-1 0,0 1 0,1 1 0,0-1 0,0 0 0,0 17 0,0 14 0,3 42 0,1-15 0,-4 13 0,-4-1 0,-3 0 0,-3-1 0,-4 0 0,-54 150 0,71-229-104,-2 3 341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2T11:21:30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24575,'1'8'0,"19"237"0,4 99 0,-24-336 0,-1 66 0,0-64 0,0 0 0,-1 0 0,0-1 0,-1 1 0,-4 11 0,7-20-5,-1 0 0,1 0-1,0 0 1,-1 0-1,0 0 1,1 0 0,-1 0-1,0 0 1,0 0 0,1 0-1,-1 0 1,0 0 0,0-1-1,-1 2 1,2-2 13,-1 0-1,1 0 1,-1 0 0,1 0-1,0 0 1,-1 0 0,1 1-1,-1-1 1,1 0 0,-1-1 0,1 1-1,0 0 1,-1 0 0,1 0-1,-1 0 1,1 0 0,0 0-1,-1 0 1,1-1 0,-1 1-1,1 0 1,0 0 0,-1 0 0,1-1-1,-1 0 1,0 0-143,-1-2 0,0 1 0,1 0 0,0 0 0,-1 0 0,1-1 0,0 1 0,0 0 0,0-1 0,0-3 0,-2-5-6691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2T11:21:39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24575,'0'0'0,"0"0"0,0 0 0,1 9 0,6 47 0,35 343 0,-23 0 0,-19-399 0,-20-115 0,-25-73 0,50 205-1365,-4-6-5461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2T11:22:01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24575,'6'23'0,"9"33"0,-3 1 0,8 89 0,-9 115 0,-6-98 0,0-115 0,-3-22 0,0 45 0,-2-65 0,0 1 0,-1-1 0,0 0 0,0 0 0,-1 0 0,0 0 0,0 0 0,0-1 0,0 1 0,-1 0 0,0-1 0,-6 8 0,-3-3-80,12-10 85,0 0 1,-1 0-1,1 0 1,0 0 0,0 0-1,-1 0 1,1 0-1,0 0 1,0 0-1,0 0 1,-1-1 0,1 1-1,0 0 1,0 0-1,0 0 1,-1 0-1,1 0 1,0 0-1,0 0 1,0 0 0,0-1-1,-1 1 1,1 0-1,0 0 1,0 0-1,0 0 1,0-1 0,0 1-1,0 0 1,-1 0-1,1 0 1,0-1-1,0 1 1,0 0-1,0 0 1,0-2-99,0 1 0,0-1 1,0 1-1,0-1 0,0 1 0,0-1 0,0 1 0,0-1 1,1 1-1,-1-1 0,1 1 0,-1 0 0,1-1 1,-1 1-1,3-3 0,2-3-6733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2T11:22:02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24575,'0'0'0,"4"84"0,23 131 0,-1-23 0,-20 210 0,-8-325 0,2-72-4,0-3 119,-1-4-978,0 0 250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68E2A-223D-426E-9A7E-9C8711503FDE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207D0-9B35-41DE-A180-6D820ED0278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245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81817"/>
                </a:solidFill>
                <a:effectLst/>
                <a:latin typeface="Noto Sans" panose="020B0502040504020204" pitchFamily="34" charset="0"/>
              </a:rPr>
              <a:t>Greenberg M. “The Sustainability Edge”: Competition, Crisis, and the Rise of Green Urban Branding. In: Isenhour C, McDonogh G, Checker M, eds. </a:t>
            </a:r>
            <a:r>
              <a:rPr lang="en-GB" b="0" i="1" dirty="0">
                <a:solidFill>
                  <a:srgbClr val="181817"/>
                </a:solidFill>
                <a:effectLst/>
                <a:latin typeface="Noto Sans" panose="020B0502040504020204" pitchFamily="34" charset="0"/>
              </a:rPr>
              <a:t>Sustainability in the Global City: Myth and Practice</a:t>
            </a:r>
            <a:r>
              <a:rPr lang="en-GB" b="0" i="0" dirty="0">
                <a:solidFill>
                  <a:srgbClr val="181817"/>
                </a:solidFill>
                <a:effectLst/>
                <a:latin typeface="Noto Sans" panose="020B0502040504020204" pitchFamily="34" charset="0"/>
              </a:rPr>
              <a:t>. New Directions in Sustainability and Society. Cambridge University Press; 2015:105-130.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207D0-9B35-41DE-A180-6D820ED0278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24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Tishman</a:t>
            </a:r>
            <a:r>
              <a:rPr lang="fr-FR" dirty="0"/>
              <a:t> Speyer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207D0-9B35-41DE-A180-6D820ED0278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710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Barnes </a:t>
            </a:r>
            <a:r>
              <a:rPr lang="fr-FR" dirty="0" err="1"/>
              <a:t>Luxury</a:t>
            </a:r>
            <a:r>
              <a:rPr lang="fr-FR" dirty="0"/>
              <a:t> real </a:t>
            </a:r>
            <a:r>
              <a:rPr lang="fr-FR" dirty="0" err="1"/>
              <a:t>estate</a:t>
            </a:r>
            <a:r>
              <a:rPr lang="fr-FR" dirty="0"/>
              <a:t> </a:t>
            </a:r>
            <a:r>
              <a:rPr lang="fr-FR" dirty="0" err="1"/>
              <a:t>company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207D0-9B35-41DE-A180-6D820ED0278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18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43731-7708-1DF7-DAF2-26627E51D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2AE619B-5EF6-AF01-EA1F-B70A7C19F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7399D6-F836-0ABF-0418-8C313B7C7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7C02-9C62-4D12-B271-BB636CF9327A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93AE73-20D0-85B0-B517-F567C0849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BDACE2-A4A1-1290-00BB-4B90DEAF9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7993-F952-4A65-9B18-605E1398B7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53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882B0-7E9B-18D2-F34A-B466F69CE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89E40D-7AA9-F636-CBCF-EE7792B76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49AEA6-B160-CD1C-96D8-758C066B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7C02-9C62-4D12-B271-BB636CF9327A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36DDEF-B7D0-BD3C-E4B9-429574643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850577-19B5-6C63-2AF9-99E15E3C1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7993-F952-4A65-9B18-605E1398B7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28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648D174-A18C-BFC1-6396-79E4CB585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837316C-7851-B1E0-494E-3548348EF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E9EE85-DEB1-0B55-780B-3A71A3942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7C02-9C62-4D12-B271-BB636CF9327A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BEB210-4F06-2AAB-7791-29D36D92D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A1A68F-6158-A46D-3144-E485FC827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7993-F952-4A65-9B18-605E1398B7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45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3B4F7C-9841-2F91-C7E7-0F9D3BA5D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80F45F-B06D-7274-3140-0CE84BD9D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00E2C4-009A-A0C7-EB18-D39D06F2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7C02-9C62-4D12-B271-BB636CF9327A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7A64C0-B54B-0B08-1BF4-E04A65C8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3D643D-7A35-056A-CFB5-0C9A2F812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7993-F952-4A65-9B18-605E1398B7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76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37F846-3D7D-B65D-60BE-CE825464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5F004C-57E3-2B3C-0AD5-DEF59733C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A04AF5-C9CF-6C1C-4151-474A7984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7C02-9C62-4D12-B271-BB636CF9327A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E23684-05EB-0976-4C36-F34CCF2C8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A9D361-80F3-59FB-06A6-43924E8A7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7993-F952-4A65-9B18-605E1398B7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26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5CC60F-8223-7FFE-3A4A-66C6842A1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B59475-D634-4F2C-C504-1664C4C5D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C02B67-02D6-A27C-562F-68A307A6E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5C641A-640B-C204-DCAA-FB885FD0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7C02-9C62-4D12-B271-BB636CF9327A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78FDCB-4A62-2DDD-019A-B5D457318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3AAC33-A14D-1E58-13EF-E5DD763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7993-F952-4A65-9B18-605E1398B7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16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9AA24C-8C5A-B309-8391-96B5E634F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0CE474-2881-6FCC-8626-4429AB631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1C8380-DAD0-D0B4-606E-BBCF45CD1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E004B8C-66B9-2380-3A80-FCA2A19D58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F5CD37A-30AC-BD6A-86B5-C8FC8BB7D3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FAA964D-DFD4-7343-F8F5-899BB654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7C02-9C62-4D12-B271-BB636CF9327A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0305570-79A9-3055-6A7E-7A662F60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3ADABB7-BA34-88C4-F330-3578DD63A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7993-F952-4A65-9B18-605E1398B7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325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585D33-8564-388B-714A-B0EA0F23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BE3BB50-D91F-338C-4501-5029BC00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7C02-9C62-4D12-B271-BB636CF9327A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D8B679-57BD-0CE9-1B06-B0F21CAC4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71154C-4214-D058-6787-334B3CE1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7993-F952-4A65-9B18-605E1398B7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89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98DB9B-55EA-F476-F401-9CADB5AE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7C02-9C62-4D12-B271-BB636CF9327A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81F602-89A7-1AC5-CDBA-CF2767BED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A16C52-13C1-7048-4AD4-3782120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7993-F952-4A65-9B18-605E1398B7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98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B3399C-48D5-F52D-0850-126B52DF8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035D0A-EDB2-C54B-D264-90484B0FE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52C08B-FA03-71BE-4BD4-2A161D4A0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D48F0F-1789-15F4-64AD-A80E826D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7C02-9C62-4D12-B271-BB636CF9327A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BE1133-4C9B-5571-E0E0-DA2D6C98B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8B4280-50C9-183D-DEEB-EC742305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7993-F952-4A65-9B18-605E1398B7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448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420002-C748-EE32-C801-E2ACA4E1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BA5C6E6-1036-EE62-1075-A3DAA94D6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6B1DC2-FCB2-F859-D9ED-85226F1FC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CA2452-FEA8-86D5-604E-62A3EB705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7C02-9C62-4D12-B271-BB636CF9327A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DCC0C0-4102-BC78-B852-0595069E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2190AE-3F31-A61C-9643-60976D8CD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7993-F952-4A65-9B18-605E1398B7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21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DBC4CA3-5CD8-6F2F-D986-80B7AD13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D45B1F-F4E9-E646-5FDE-E6E9AD95C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3AAF1A-9765-F3AF-BFD5-8D8A4BB9D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987C02-9C62-4D12-B271-BB636CF9327A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6523BA-BD7B-6D70-9448-A5141EE74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D609E6-F29A-AAE9-6AA4-1427D2083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C37993-F952-4A65-9B18-605E1398B7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79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mad-conseil.fr/new-website/project/1206/" TargetMode="External"/><Relationship Id="rId2" Type="http://schemas.openxmlformats.org/officeDocument/2006/relationships/hyperlink" Target="https://www.b-p.fr/project/tishman-speyer-carre-saint-germain-2214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vestpsp.com/en/news/tishman-speyer-and-psp-investments-acquire-espace-lumiere-in-boulogne-billancourt/" TargetMode="External"/><Relationship Id="rId4" Type="http://schemas.openxmlformats.org/officeDocument/2006/relationships/hyperlink" Target="https://www.home-villejuif.com/en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brooklynrail.org/2011/03/local/the-luxury-city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customXml" Target="../ink/ink9.xml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12" Type="http://schemas.openxmlformats.org/officeDocument/2006/relationships/image" Target="../media/image6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customXml" Target="../ink/ink7.xml"/><Relationship Id="rId1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vanishingnewyork.blogspot.com/2011/03/bloomberg-way-i_29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CE3BD-ECC0-5282-370B-0C308F2E6A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/>
              <a:t>Paris: A green </a:t>
            </a:r>
            <a:r>
              <a:rPr lang="fr-FR" b="1" dirty="0" err="1"/>
              <a:t>luxury</a:t>
            </a:r>
            <a:r>
              <a:rPr lang="fr-FR" b="1" dirty="0"/>
              <a:t> city?</a:t>
            </a:r>
            <a:endParaRPr lang="en-GB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691A62-4590-96B1-C905-8D14DD154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Week 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586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eau, Photographie aérienne, texte&#10;&#10;Description générée automatiquement">
            <a:extLst>
              <a:ext uri="{FF2B5EF4-FFF2-40B4-BE49-F238E27FC236}">
                <a16:creationId xmlns:a16="http://schemas.microsoft.com/office/drawing/2014/main" id="{EC5B9928-2BCC-38A5-3B32-D358B1A0D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5" b="25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466E96-B5BA-CC7C-C198-614DDDE6D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78" b="10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AFF39F-B89D-52E8-D777-5E0AD177B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D1EFFD-6226-691A-A406-F1F7F98ED7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C04AFA-96DA-ACF0-8B8B-FFE6EBE9B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84" y="0"/>
            <a:ext cx="1160343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B80B450-5111-1D58-62C9-BE2F4506B7C7}"/>
              </a:ext>
            </a:extLst>
          </p:cNvPr>
          <p:cNvSpPr txBox="1"/>
          <p:nvPr/>
        </p:nvSpPr>
        <p:spPr>
          <a:xfrm>
            <a:off x="7083778" y="5949244"/>
            <a:ext cx="401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One Bush Plaza (San Francisco)</a:t>
            </a:r>
          </a:p>
          <a:p>
            <a:r>
              <a:rPr lang="fr-FR" dirty="0" err="1"/>
              <a:t>Tishman</a:t>
            </a:r>
            <a:r>
              <a:rPr lang="fr-FR" dirty="0"/>
              <a:t> Speyer </a:t>
            </a:r>
            <a:r>
              <a:rPr lang="fr-FR" dirty="0" err="1"/>
              <a:t>website</a:t>
            </a:r>
            <a:endParaRPr lang="fr-F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A93F0A89-41CD-B80C-3A88-76A06A692D91}"/>
                  </a:ext>
                </a:extLst>
              </p14:cNvPr>
              <p14:cNvContentPartPr/>
              <p14:nvPr/>
            </p14:nvContentPartPr>
            <p14:xfrm>
              <a:off x="10537479" y="1758600"/>
              <a:ext cx="1715400" cy="91224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A93F0A89-41CD-B80C-3A88-76A06A692D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28479" y="1749960"/>
                <a:ext cx="1733040" cy="92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0902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FB19A6E-AA45-0E04-7220-2BB500C53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088" y="643466"/>
            <a:ext cx="7657824" cy="55710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FA47F746-9AC0-D051-C649-216444CF78D1}"/>
                  </a:ext>
                </a:extLst>
              </p14:cNvPr>
              <p14:cNvContentPartPr/>
              <p14:nvPr/>
            </p14:nvContentPartPr>
            <p14:xfrm>
              <a:off x="4881772" y="5096649"/>
              <a:ext cx="1792440" cy="9237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FA47F746-9AC0-D051-C649-216444CF78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72772" y="5087649"/>
                <a:ext cx="1810080" cy="9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1894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CD9E38-5D0F-9107-0A32-CB83573DE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22" y="0"/>
            <a:ext cx="10538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5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748048-0021-83BD-2995-8A0C83C2B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04" y="0"/>
            <a:ext cx="973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10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8D9014D-4AE6-4C0D-67A8-D23A06E70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4" r="2" b="2"/>
          <a:stretch/>
        </p:blipFill>
        <p:spPr bwMode="auto">
          <a:xfrm>
            <a:off x="-1" y="-2"/>
            <a:ext cx="541019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8CD37A2-9857-C9E4-7D65-2E0EEFF4CAFF}"/>
              </a:ext>
            </a:extLst>
          </p:cNvPr>
          <p:cNvSpPr txBox="1"/>
          <p:nvPr/>
        </p:nvSpPr>
        <p:spPr>
          <a:xfrm>
            <a:off x="6115317" y="2743200"/>
            <a:ext cx="5247340" cy="3496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Tour Sequoia (formerly Tour Esplanade)</a:t>
            </a:r>
          </a:p>
        </p:txBody>
      </p:sp>
    </p:spTree>
    <p:extLst>
      <p:ext uri="{BB962C8B-B14F-4D97-AF65-F5344CB8AC3E}">
        <p14:creationId xmlns:p14="http://schemas.microsoft.com/office/powerpoint/2010/main" val="1266343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0E308A9-45C4-5EBD-E0A1-BABF206E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729" y="643466"/>
            <a:ext cx="661254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96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E46C7-3C19-7DF0-FED2-4457E87C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Other</a:t>
            </a:r>
            <a:r>
              <a:rPr lang="fr-FR" dirty="0"/>
              <a:t> Paris </a:t>
            </a:r>
            <a:r>
              <a:rPr lang="fr-FR" dirty="0" err="1"/>
              <a:t>projects</a:t>
            </a:r>
            <a:r>
              <a:rPr lang="fr-FR" dirty="0"/>
              <a:t>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22DCFA-0CD9-D193-F196-5CAA27E98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latin typeface="Garamond" panose="02020404030301010803" pitchFamily="18" charset="0"/>
              </a:rPr>
              <a:t>Tour Cristal (Paris)</a:t>
            </a:r>
          </a:p>
          <a:p>
            <a:r>
              <a:rPr lang="fr-FR" dirty="0">
                <a:latin typeface="Garamond" panose="02020404030301010803" pitchFamily="18" charset="0"/>
              </a:rPr>
              <a:t>Carré St Germain (Paris): </a:t>
            </a:r>
            <a:r>
              <a:rPr lang="fr-FR" dirty="0">
                <a:latin typeface="Garamond" panose="02020404030301010803" pitchFamily="18" charset="0"/>
                <a:hlinkClick r:id="rId2"/>
              </a:rPr>
              <a:t>https://www.b-p.fr/project/tishman-speyer-carre-saint-germain-2214/</a:t>
            </a:r>
            <a:r>
              <a:rPr lang="fr-FR" dirty="0">
                <a:latin typeface="Garamond" panose="02020404030301010803" pitchFamily="18" charset="0"/>
              </a:rPr>
              <a:t> </a:t>
            </a:r>
          </a:p>
          <a:p>
            <a:r>
              <a:rPr lang="fr-FR" dirty="0">
                <a:latin typeface="Garamond" panose="02020404030301010803" pitchFamily="18" charset="0"/>
              </a:rPr>
              <a:t>Paris Bourse/119 R: </a:t>
            </a:r>
            <a:r>
              <a:rPr lang="fr-FR" dirty="0">
                <a:latin typeface="Garamond" panose="02020404030301010803" pitchFamily="18" charset="0"/>
                <a:hlinkClick r:id="rId3"/>
              </a:rPr>
              <a:t>http://www.nomad-conseil.fr/new-website/project/1206/</a:t>
            </a:r>
            <a:r>
              <a:rPr lang="fr-FR" dirty="0">
                <a:latin typeface="Garamond" panose="02020404030301010803" pitchFamily="18" charset="0"/>
              </a:rPr>
              <a:t> </a:t>
            </a:r>
          </a:p>
          <a:p>
            <a:r>
              <a:rPr lang="fr-FR" dirty="0">
                <a:latin typeface="Garamond" panose="02020404030301010803" pitchFamily="18" charset="0"/>
              </a:rPr>
              <a:t>Home (Villejuif): </a:t>
            </a:r>
            <a:r>
              <a:rPr lang="fr-FR" dirty="0">
                <a:latin typeface="Garamond" panose="02020404030301010803" pitchFamily="18" charset="0"/>
                <a:hlinkClick r:id="rId4"/>
              </a:rPr>
              <a:t>https://www.home-villejuif.com/en/</a:t>
            </a:r>
            <a:r>
              <a:rPr lang="fr-FR" dirty="0">
                <a:latin typeface="Garamond" panose="02020404030301010803" pitchFamily="18" charset="0"/>
              </a:rPr>
              <a:t> </a:t>
            </a:r>
          </a:p>
          <a:p>
            <a:r>
              <a:rPr lang="fr-FR" dirty="0">
                <a:latin typeface="Garamond" panose="02020404030301010803" pitchFamily="18" charset="0"/>
              </a:rPr>
              <a:t>Campus (Boulogne Billancourt): </a:t>
            </a:r>
            <a:r>
              <a:rPr lang="fr-FR" dirty="0">
                <a:latin typeface="Garamond" panose="02020404030301010803" pitchFamily="18" charset="0"/>
                <a:hlinkClick r:id="rId5"/>
              </a:rPr>
              <a:t>https://www.investpsp.com/en/news/tishman-speyer-and-psp-investments-acquire-espace-lumiere-in-boulogne-billancourt/</a:t>
            </a:r>
            <a:endParaRPr lang="fr-FR" dirty="0">
              <a:latin typeface="Garamond" panose="02020404030301010803" pitchFamily="18" charset="0"/>
            </a:endParaRPr>
          </a:p>
          <a:p>
            <a:r>
              <a:rPr lang="fr-FR" dirty="0">
                <a:latin typeface="Garamond" panose="02020404030301010803" pitchFamily="18" charset="0"/>
              </a:rPr>
              <a:t>Magasins Généraux (Pantin)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7155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E08821-5ABE-DBA2-FC2D-DBAF2E893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8789"/>
            <a:ext cx="12192000" cy="444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4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1DAB34-F33B-2A79-4CB5-F248FBBF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7000" dirty="0"/>
              <a:t>Plan</a:t>
            </a:r>
            <a:endParaRPr lang="en-GB" sz="7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17643F-B2B1-6009-647C-42C160CFA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0171"/>
            <a:ext cx="10515600" cy="3716792"/>
          </a:xfrm>
        </p:spPr>
        <p:txBody>
          <a:bodyPr/>
          <a:lstStyle/>
          <a:p>
            <a:r>
              <a:rPr lang="en-US" sz="5000" noProof="0" dirty="0"/>
              <a:t> The Paris Climate Plan.</a:t>
            </a:r>
          </a:p>
          <a:p>
            <a:r>
              <a:rPr lang="en-US" sz="5000" noProof="0" dirty="0"/>
              <a:t> A reflection of </a:t>
            </a:r>
            <a:r>
              <a:rPr lang="en-US" sz="5000" noProof="0"/>
              <a:t>particular green urban </a:t>
            </a:r>
            <a:r>
              <a:rPr lang="en-US" sz="5000" noProof="0" dirty="0"/>
              <a:t>imaginaries.</a:t>
            </a:r>
          </a:p>
          <a:p>
            <a:r>
              <a:rPr lang="en-US" sz="5000" noProof="0" dirty="0"/>
              <a:t> Why ‘green’ a city like Paris?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0938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NSERVER, ADAPTER, TRANSMETTRE">
            <a:extLst>
              <a:ext uri="{FF2B5EF4-FFF2-40B4-BE49-F238E27FC236}">
                <a16:creationId xmlns:a16="http://schemas.microsoft.com/office/drawing/2014/main" id="{144F4C7E-BE0C-4C28-5601-1006AD366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18" y="643466"/>
            <a:ext cx="4303649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E2FA36-07FC-412A-88F1-39249C09A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05002"/>
            <a:ext cx="3852177" cy="204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6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ARIS - Front de Seine | Tour Cristal | 100 m | BIG | En ...">
            <a:extLst>
              <a:ext uri="{FF2B5EF4-FFF2-40B4-BE49-F238E27FC236}">
                <a16:creationId xmlns:a16="http://schemas.microsoft.com/office/drawing/2014/main" id="{8F7F0C67-C259-EAAD-BD9F-FC48F96B9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" r="1" b="1"/>
          <a:stretch/>
        </p:blipFill>
        <p:spPr bwMode="auto">
          <a:xfrm>
            <a:off x="688948" y="1123527"/>
            <a:ext cx="3108487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No alternative text description for this image">
            <a:extLst>
              <a:ext uri="{FF2B5EF4-FFF2-40B4-BE49-F238E27FC236}">
                <a16:creationId xmlns:a16="http://schemas.microsoft.com/office/drawing/2014/main" id="{55B10E6F-488E-E397-E65C-EE03FDC3A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5" r="-1" b="-1"/>
          <a:stretch/>
        </p:blipFill>
        <p:spPr bwMode="auto">
          <a:xfrm>
            <a:off x="4310676" y="1828195"/>
            <a:ext cx="3537345" cy="319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tour Cristal architectes Julien Penven Jean-Claude Le Bail">
            <a:extLst>
              <a:ext uri="{FF2B5EF4-FFF2-40B4-BE49-F238E27FC236}">
                <a16:creationId xmlns:a16="http://schemas.microsoft.com/office/drawing/2014/main" id="{E2BC00CE-0226-FBA8-11CD-5C60A175D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r="5487" b="2"/>
          <a:stretch/>
        </p:blipFill>
        <p:spPr bwMode="auto">
          <a:xfrm>
            <a:off x="8363930" y="1123528"/>
            <a:ext cx="3113931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418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E725B2-F662-73AD-EF00-669D8597B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88" y="0"/>
            <a:ext cx="10946423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8CF320CB-959A-0529-F620-2264D07588B1}"/>
                  </a:ext>
                </a:extLst>
              </p14:cNvPr>
              <p14:cNvContentPartPr/>
              <p14:nvPr/>
            </p14:nvContentPartPr>
            <p14:xfrm>
              <a:off x="7838269" y="4273361"/>
              <a:ext cx="3246480" cy="6375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8CF320CB-959A-0529-F620-2264D07588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9269" y="4264361"/>
                <a:ext cx="3264120" cy="65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8716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F2EB1D-A935-A58D-FB94-1F2699FB6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25" y="0"/>
            <a:ext cx="11490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36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996274-2584-6785-77F7-90E78221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46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ville, plein air, fenêtre&#10;&#10;Description générée automatiquement">
            <a:extLst>
              <a:ext uri="{FF2B5EF4-FFF2-40B4-BE49-F238E27FC236}">
                <a16:creationId xmlns:a16="http://schemas.microsoft.com/office/drawing/2014/main" id="{0B7108A4-DBF0-665A-1C7B-1F9371639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27" y="643466"/>
            <a:ext cx="9992945" cy="55710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C16559-7750-316A-3407-6BEA2465891A}"/>
              </a:ext>
            </a:extLst>
          </p:cNvPr>
          <p:cNvSpPr txBox="1"/>
          <p:nvPr/>
        </p:nvSpPr>
        <p:spPr>
          <a:xfrm>
            <a:off x="3047526" y="6335404"/>
            <a:ext cx="6096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119 Rue Réaumur – 119 R</a:t>
            </a:r>
          </a:p>
        </p:txBody>
      </p:sp>
    </p:spTree>
    <p:extLst>
      <p:ext uri="{BB962C8B-B14F-4D97-AF65-F5344CB8AC3E}">
        <p14:creationId xmlns:p14="http://schemas.microsoft.com/office/powerpoint/2010/main" val="2667555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D307F6-F2F9-BB85-04C1-A119945E9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01" y="643466"/>
            <a:ext cx="76315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58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A3E7E4-7D42-2B8C-58AA-4ABB9B70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603" y="643466"/>
            <a:ext cx="634879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72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27AF79-DEFB-2229-A293-05E3755E1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Consequence</a:t>
            </a:r>
            <a:r>
              <a:rPr lang="fr-FR" dirty="0"/>
              <a:t>: Green </a:t>
            </a:r>
            <a:r>
              <a:rPr lang="fr-FR" dirty="0" err="1"/>
              <a:t>luxury</a:t>
            </a:r>
            <a:r>
              <a:rPr lang="fr-FR" dirty="0"/>
              <a:t> city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FFF2EE-7176-0C72-343C-1B5648C9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City as luxury product: “Idea that, </a:t>
            </a:r>
            <a:r>
              <a:rPr lang="en-US" b="0" i="0" noProof="0" dirty="0">
                <a:solidFill>
                  <a:srgbClr val="1B1B1B"/>
                </a:solidFill>
                <a:effectLst/>
                <a:latin typeface="Untitled Serif"/>
              </a:rPr>
              <a:t>at least for the target market of high-valued-added companies in the media, finance, and business services sectors, the value inherent in a city location outweighed its high cost” (Brash, </a:t>
            </a:r>
            <a:r>
              <a:rPr lang="en-US" b="0" i="0" noProof="0" dirty="0">
                <a:solidFill>
                  <a:srgbClr val="1B1B1B"/>
                </a:solidFill>
                <a:effectLst/>
                <a:latin typeface="Untitled Serif"/>
                <a:hlinkClick r:id="rId2"/>
              </a:rPr>
              <a:t>https://brooklynrail.org/2011/03/local/the-luxury-city</a:t>
            </a:r>
            <a:r>
              <a:rPr lang="en-US" b="0" i="0" noProof="0" dirty="0">
                <a:solidFill>
                  <a:srgbClr val="1B1B1B"/>
                </a:solidFill>
                <a:effectLst/>
                <a:latin typeface="Untitled Serif"/>
              </a:rPr>
              <a:t>, 2011).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1059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nuage, ciel, arbre&#10;&#10;Description générée automatiquement">
            <a:extLst>
              <a:ext uri="{FF2B5EF4-FFF2-40B4-BE49-F238E27FC236}">
                <a16:creationId xmlns:a16="http://schemas.microsoft.com/office/drawing/2014/main" id="{B8194FD2-3AE1-3ED5-8BEB-1978F5BF6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569" y="643466"/>
            <a:ext cx="804486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13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3A0E7-1591-31BD-E4C9-B925123FD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741391"/>
            <a:ext cx="5219308" cy="2154209"/>
          </a:xfrm>
        </p:spPr>
        <p:txBody>
          <a:bodyPr anchor="b">
            <a:noAutofit/>
          </a:bodyPr>
          <a:lstStyle/>
          <a:p>
            <a:r>
              <a:rPr lang="fr-FR" sz="6000" dirty="0" err="1"/>
              <a:t>Why</a:t>
            </a:r>
            <a:r>
              <a:rPr lang="fr-FR" sz="6000" dirty="0"/>
              <a:t> ‘green’ </a:t>
            </a:r>
            <a:r>
              <a:rPr lang="fr-FR" sz="6000" dirty="0" err="1"/>
              <a:t>cities</a:t>
            </a:r>
            <a:r>
              <a:rPr lang="fr-FR" sz="6000" dirty="0"/>
              <a:t> like Paris?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19D898-BC55-5B69-FEEF-22B3DE81D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3236686"/>
            <a:ext cx="4979821" cy="2744622"/>
          </a:xfrm>
        </p:spPr>
        <p:txBody>
          <a:bodyPr anchor="t">
            <a:noAutofit/>
          </a:bodyPr>
          <a:lstStyle/>
          <a:p>
            <a:r>
              <a:rPr lang="fr-FR" sz="3500" b="1" dirty="0" err="1"/>
              <a:t>Responsability</a:t>
            </a:r>
            <a:r>
              <a:rPr lang="fr-FR" sz="3500" b="1" dirty="0"/>
              <a:t>.</a:t>
            </a:r>
          </a:p>
          <a:p>
            <a:r>
              <a:rPr lang="fr-FR" sz="3500" b="1" dirty="0" err="1"/>
              <a:t>Vulnerability</a:t>
            </a:r>
            <a:r>
              <a:rPr lang="fr-FR" sz="3500" dirty="0"/>
              <a:t> (</a:t>
            </a:r>
            <a:r>
              <a:rPr lang="fr-FR" sz="3500" dirty="0" err="1"/>
              <a:t>heat</a:t>
            </a:r>
            <a:r>
              <a:rPr lang="fr-FR" sz="3500" dirty="0"/>
              <a:t> </a:t>
            </a:r>
            <a:r>
              <a:rPr lang="fr-FR" sz="3500" dirty="0" err="1"/>
              <a:t>island</a:t>
            </a:r>
            <a:r>
              <a:rPr lang="fr-FR" sz="3500" dirty="0"/>
              <a:t> </a:t>
            </a:r>
            <a:r>
              <a:rPr lang="fr-FR" sz="3500" dirty="0" err="1"/>
              <a:t>effect</a:t>
            </a:r>
            <a:r>
              <a:rPr lang="fr-FR" sz="3500" dirty="0"/>
              <a:t>, </a:t>
            </a:r>
            <a:r>
              <a:rPr lang="fr-FR" sz="3500" dirty="0" err="1"/>
              <a:t>lack</a:t>
            </a:r>
            <a:r>
              <a:rPr lang="fr-FR" sz="3500" dirty="0"/>
              <a:t> of green </a:t>
            </a:r>
            <a:r>
              <a:rPr lang="fr-FR" sz="3500" dirty="0" err="1"/>
              <a:t>spaces</a:t>
            </a:r>
            <a:r>
              <a:rPr lang="fr-FR" sz="3500" dirty="0"/>
              <a:t>, </a:t>
            </a:r>
            <a:r>
              <a:rPr lang="fr-FR" sz="3500" dirty="0" err="1"/>
              <a:t>droughts</a:t>
            </a:r>
            <a:r>
              <a:rPr lang="fr-FR" sz="3500" dirty="0"/>
              <a:t>...).</a:t>
            </a:r>
          </a:p>
        </p:txBody>
      </p:sp>
      <p:pic>
        <p:nvPicPr>
          <p:cNvPr id="4098" name="Picture 2" descr="Retour sur les temps forts depuis le premier plan climat de paris en 2007">
            <a:extLst>
              <a:ext uri="{FF2B5EF4-FFF2-40B4-BE49-F238E27FC236}">
                <a16:creationId xmlns:a16="http://schemas.microsoft.com/office/drawing/2014/main" id="{0A0DB7FC-9645-A37A-9DB1-908BF2EE5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7197" y="2075543"/>
            <a:ext cx="5205092" cy="32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81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ublication, journal, document&#10;&#10;Description générée automatiquement">
            <a:extLst>
              <a:ext uri="{FF2B5EF4-FFF2-40B4-BE49-F238E27FC236}">
                <a16:creationId xmlns:a16="http://schemas.microsoft.com/office/drawing/2014/main" id="{ACDC10B0-F07A-BD05-9ADD-BFD91CF22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307" y="643466"/>
            <a:ext cx="3969385" cy="557106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15FB65C8-25D7-2183-166B-2E716D9FFE97}"/>
              </a:ext>
            </a:extLst>
          </p:cNvPr>
          <p:cNvGrpSpPr/>
          <p:nvPr/>
        </p:nvGrpSpPr>
        <p:grpSpPr>
          <a:xfrm>
            <a:off x="4096643" y="3122534"/>
            <a:ext cx="126000" cy="412920"/>
            <a:chOff x="4096643" y="3122534"/>
            <a:chExt cx="126000" cy="41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Encre 3">
                  <a:extLst>
                    <a:ext uri="{FF2B5EF4-FFF2-40B4-BE49-F238E27FC236}">
                      <a16:creationId xmlns:a16="http://schemas.microsoft.com/office/drawing/2014/main" id="{747A018F-359E-28DD-D7ED-8A9B4DED1E37}"/>
                    </a:ext>
                  </a:extLst>
                </p14:cNvPr>
                <p14:cNvContentPartPr/>
                <p14:nvPr/>
              </p14:nvContentPartPr>
              <p14:xfrm>
                <a:off x="4190603" y="3122534"/>
                <a:ext cx="32040" cy="412920"/>
              </p14:xfrm>
            </p:contentPart>
          </mc:Choice>
          <mc:Fallback xmlns="">
            <p:pic>
              <p:nvPicPr>
                <p:cNvPr id="4" name="Encre 3">
                  <a:extLst>
                    <a:ext uri="{FF2B5EF4-FFF2-40B4-BE49-F238E27FC236}">
                      <a16:creationId xmlns:a16="http://schemas.microsoft.com/office/drawing/2014/main" id="{747A018F-359E-28DD-D7ED-8A9B4DED1E3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81963" y="3113894"/>
                  <a:ext cx="4968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D88D466F-3D5E-4498-13B6-E1FF27A46641}"/>
                    </a:ext>
                  </a:extLst>
                </p14:cNvPr>
                <p14:cNvContentPartPr/>
                <p14:nvPr/>
              </p14:nvContentPartPr>
              <p14:xfrm>
                <a:off x="4096643" y="3161054"/>
                <a:ext cx="60480" cy="34524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D88D466F-3D5E-4498-13B6-E1FF27A4664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88003" y="3152054"/>
                  <a:ext cx="78120" cy="36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74249E51-6561-A618-B429-33F99576B2D9}"/>
                  </a:ext>
                </a:extLst>
              </p14:cNvPr>
              <p14:cNvContentPartPr/>
              <p14:nvPr/>
            </p14:nvContentPartPr>
            <p14:xfrm>
              <a:off x="7779009" y="2164893"/>
              <a:ext cx="20520" cy="2757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74249E51-6561-A618-B429-33F99576B2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70009" y="2156253"/>
                <a:ext cx="3816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F3C487FB-6074-86D8-53C8-03BBD5727A73}"/>
                  </a:ext>
                </a:extLst>
              </p14:cNvPr>
              <p14:cNvContentPartPr/>
              <p14:nvPr/>
            </p14:nvContentPartPr>
            <p14:xfrm>
              <a:off x="7797369" y="2765373"/>
              <a:ext cx="25200" cy="31104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F3C487FB-6074-86D8-53C8-03BBD5727A7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88369" y="2756733"/>
                <a:ext cx="42840" cy="32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e 10">
            <a:extLst>
              <a:ext uri="{FF2B5EF4-FFF2-40B4-BE49-F238E27FC236}">
                <a16:creationId xmlns:a16="http://schemas.microsoft.com/office/drawing/2014/main" id="{F6559E63-99DD-AB81-C515-29AC23801899}"/>
              </a:ext>
            </a:extLst>
          </p:cNvPr>
          <p:cNvGrpSpPr/>
          <p:nvPr/>
        </p:nvGrpSpPr>
        <p:grpSpPr>
          <a:xfrm>
            <a:off x="7791969" y="3869853"/>
            <a:ext cx="110160" cy="360000"/>
            <a:chOff x="7791969" y="3869853"/>
            <a:chExt cx="110160" cy="36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1996C7D0-56E3-D42D-08F4-7FD3DADC8DAD}"/>
                    </a:ext>
                  </a:extLst>
                </p14:cNvPr>
                <p14:cNvContentPartPr/>
                <p14:nvPr/>
              </p14:nvContentPartPr>
              <p14:xfrm>
                <a:off x="7791969" y="3889293"/>
                <a:ext cx="28440" cy="34056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1996C7D0-56E3-D42D-08F4-7FD3DADC8DA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783329" y="3880653"/>
                  <a:ext cx="4608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8FD451F0-AAE2-9758-9C59-9A8E49DC64E2}"/>
                    </a:ext>
                  </a:extLst>
                </p14:cNvPr>
                <p14:cNvContentPartPr/>
                <p14:nvPr/>
              </p14:nvContentPartPr>
              <p14:xfrm>
                <a:off x="7879449" y="3869853"/>
                <a:ext cx="22680" cy="35208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8FD451F0-AAE2-9758-9C59-9A8E49DC64E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70449" y="3860853"/>
                  <a:ext cx="40320" cy="36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52972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1203BB-C923-3574-6D29-9D7BD58A5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244" y="764541"/>
            <a:ext cx="4347695" cy="532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81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FFA77B-4557-ED69-F11F-A9BFDEF5D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3" y="723898"/>
            <a:ext cx="6113075" cy="1495425"/>
          </a:xfrm>
        </p:spPr>
        <p:txBody>
          <a:bodyPr>
            <a:normAutofit/>
          </a:bodyPr>
          <a:lstStyle/>
          <a:p>
            <a:r>
              <a:rPr lang="fr-FR" sz="5000" dirty="0" err="1"/>
              <a:t>Because</a:t>
            </a:r>
            <a:r>
              <a:rPr lang="fr-FR" sz="5000" dirty="0"/>
              <a:t> ‘</a:t>
            </a:r>
            <a:r>
              <a:rPr lang="fr-FR" sz="5000" dirty="0" err="1"/>
              <a:t>greening</a:t>
            </a:r>
            <a:r>
              <a:rPr lang="fr-FR" sz="5000" dirty="0"/>
              <a:t>’ </a:t>
            </a:r>
            <a:br>
              <a:rPr lang="fr-FR" sz="5000" dirty="0"/>
            </a:br>
            <a:r>
              <a:rPr lang="fr-FR" sz="5000" dirty="0" err="1"/>
              <a:t>adds</a:t>
            </a:r>
            <a:r>
              <a:rPr lang="fr-FR" sz="5000" dirty="0"/>
              <a:t> value.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2AFC78-4081-117F-ECA0-369C4B5A6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78" y="2438400"/>
            <a:ext cx="6359012" cy="4035778"/>
          </a:xfrm>
        </p:spPr>
        <p:txBody>
          <a:bodyPr>
            <a:normAutofit/>
          </a:bodyPr>
          <a:lstStyle/>
          <a:p>
            <a:r>
              <a:rPr lang="en-GB" sz="1700" dirty="0"/>
              <a:t>Global city “as a place of competition, elite sociality, cosmopolitanism, and luxury, populated by ambitious, creative, hardworking, and intelligent innovators.” Julian Brash, </a:t>
            </a:r>
            <a:r>
              <a:rPr lang="en-GB" sz="1700" i="1" dirty="0"/>
              <a:t>Bloomberg’s New York</a:t>
            </a:r>
            <a:r>
              <a:rPr lang="en-GB" sz="1700" dirty="0"/>
              <a:t> (2011)</a:t>
            </a:r>
          </a:p>
          <a:p>
            <a:r>
              <a:rPr lang="en-GB" sz="1700" dirty="0"/>
              <a:t>“As media, financial, and business services have come to dominate global cities, there has emerged a ‘</a:t>
            </a:r>
            <a:r>
              <a:rPr lang="en-GB" sz="1700" dirty="0" err="1"/>
              <a:t>postindustrial</a:t>
            </a:r>
            <a:r>
              <a:rPr lang="en-GB" sz="1700" dirty="0"/>
              <a:t> elite’ made up of high-level professionals as well as […] executives and owners of global businesses” </a:t>
            </a:r>
          </a:p>
          <a:p>
            <a:r>
              <a:rPr lang="en-GB" sz="1700" dirty="0"/>
              <a:t>“This </a:t>
            </a:r>
            <a:r>
              <a:rPr lang="en-GB" sz="1700" dirty="0" err="1"/>
              <a:t>postindustrial</a:t>
            </a:r>
            <a:r>
              <a:rPr lang="en-GB" sz="1700" dirty="0"/>
              <a:t> elite has absorbed the great part of the wealth generated in the city.” (Brash, </a:t>
            </a:r>
            <a:r>
              <a:rPr lang="en-GB" sz="1700" dirty="0">
                <a:hlinkClick r:id="rId2"/>
              </a:rPr>
              <a:t>https://vanishingnewyork.blogspot.com/2011/03/bloomberg-way-i_29.html</a:t>
            </a:r>
            <a:r>
              <a:rPr lang="en-GB" sz="1700" dirty="0"/>
              <a:t>, 2011).</a:t>
            </a:r>
          </a:p>
          <a:p>
            <a:r>
              <a:rPr lang="en-GB" sz="1700" dirty="0"/>
              <a:t>Professional-managerial class (Brash, 2011)</a:t>
            </a:r>
          </a:p>
        </p:txBody>
      </p:sp>
      <p:pic>
        <p:nvPicPr>
          <p:cNvPr id="1028" name="Picture 4" descr="Bloomberg's New York: Class and Governance in the Luxury City (Geographies  of Justice and Social Transformation Ser.): Brash, Julian: 9780820336817:  Amazon.com: Books">
            <a:extLst>
              <a:ext uri="{FF2B5EF4-FFF2-40B4-BE49-F238E27FC236}">
                <a16:creationId xmlns:a16="http://schemas.microsoft.com/office/drawing/2014/main" id="{E5FBECB7-BD5D-16D7-B212-8C273E136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67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12F6B-8421-F208-D071-E668E1850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7" y="762001"/>
            <a:ext cx="5225140" cy="1708242"/>
          </a:xfrm>
        </p:spPr>
        <p:txBody>
          <a:bodyPr anchor="ctr">
            <a:noAutofit/>
          </a:bodyPr>
          <a:lstStyle/>
          <a:p>
            <a:r>
              <a:rPr lang="fr-FR" sz="6000" dirty="0"/>
              <a:t>Green </a:t>
            </a:r>
            <a:r>
              <a:rPr lang="fr-FR" sz="6000" dirty="0" err="1"/>
              <a:t>urban</a:t>
            </a:r>
            <a:r>
              <a:rPr lang="fr-FR" sz="6000" dirty="0"/>
              <a:t> </a:t>
            </a:r>
            <a:r>
              <a:rPr lang="fr-FR" sz="6000" dirty="0" err="1"/>
              <a:t>branding</a:t>
            </a:r>
            <a:endParaRPr lang="fr-FR" sz="6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1A334C-09E4-4500-9EA0-70B474F93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982686"/>
            <a:ext cx="5334197" cy="3257393"/>
          </a:xfrm>
        </p:spPr>
        <p:txBody>
          <a:bodyPr anchor="ctr">
            <a:normAutofit lnSpcReduction="10000"/>
          </a:bodyPr>
          <a:lstStyle/>
          <a:p>
            <a:r>
              <a:rPr lang="en-US" sz="1700" b="1" noProof="0" dirty="0"/>
              <a:t>Competing for the ‘sustainability edge’</a:t>
            </a:r>
            <a:r>
              <a:rPr lang="en-US" sz="1700" noProof="0" dirty="0"/>
              <a:t>.</a:t>
            </a:r>
          </a:p>
          <a:p>
            <a:r>
              <a:rPr lang="en-US" sz="1700" noProof="0" dirty="0"/>
              <a:t>Miriam Greenberg: “Ultimately, the ‘winners’ and ‘losers’ in this race are determined less by scientific indicators, such as a reduction in greenhouse gases, than by market indicators, such as an increase in popularity, stock price, or real estate value” (Greenberg, 2015:116).</a:t>
            </a:r>
          </a:p>
          <a:p>
            <a:r>
              <a:rPr lang="en-US" sz="1700" b="0" i="0" u="none" strike="noStrike" baseline="0" noProof="0" dirty="0">
                <a:latin typeface="AdvOT2f17b3c6+20"/>
              </a:rPr>
              <a:t>“</a:t>
            </a:r>
            <a:r>
              <a:rPr lang="en-US" sz="1700" b="0" i="0" u="none" strike="noStrike" baseline="0" noProof="0" dirty="0">
                <a:latin typeface="AdvOT2f17b3c6"/>
              </a:rPr>
              <a:t>If you are going to be moving big businesses with all of their upper level employees, you have to show them that their kids will be provided for, that they</a:t>
            </a:r>
            <a:r>
              <a:rPr lang="en-US" sz="1700" b="0" i="0" u="none" strike="noStrike" baseline="0" noProof="0" dirty="0">
                <a:latin typeface="AdvOT2f17b3c6+20"/>
              </a:rPr>
              <a:t>’</a:t>
            </a:r>
            <a:r>
              <a:rPr lang="en-US" sz="1700" b="0" i="0" u="none" strike="noStrike" baseline="0" noProof="0" dirty="0">
                <a:latin typeface="AdvOT2f17b3c6"/>
              </a:rPr>
              <a:t>re going to be able to breathe clean air, ride their bikes somewhere</a:t>
            </a:r>
            <a:r>
              <a:rPr lang="en-US" sz="1700" b="0" i="0" u="none" strike="noStrike" baseline="0" noProof="0" dirty="0">
                <a:latin typeface="AdvP4C4E59"/>
              </a:rPr>
              <a:t>. . . </a:t>
            </a:r>
            <a:r>
              <a:rPr lang="en-US" sz="1700" b="0" i="0" u="none" strike="noStrike" baseline="0" noProof="0" dirty="0">
                <a:latin typeface="AdvOT2f17b3c6"/>
              </a:rPr>
              <a:t>It works really well for us, in everything we do, to have this kind of reputation.” (EDC official in Greenberg, 2015:122). </a:t>
            </a:r>
            <a:endParaRPr lang="en-US" sz="1700" noProof="0" dirty="0"/>
          </a:p>
          <a:p>
            <a:endParaRPr lang="fr-FR" sz="1700" dirty="0"/>
          </a:p>
          <a:p>
            <a:endParaRPr lang="fr-FR" sz="1700" dirty="0"/>
          </a:p>
        </p:txBody>
      </p:sp>
      <p:pic>
        <p:nvPicPr>
          <p:cNvPr id="8194" name="Picture 2" descr="PlaNYC: Getting Sustainability Done - NYC Mayor's Office of Climate and  Environmental Justice">
            <a:extLst>
              <a:ext uri="{FF2B5EF4-FFF2-40B4-BE49-F238E27FC236}">
                <a16:creationId xmlns:a16="http://schemas.microsoft.com/office/drawing/2014/main" id="{A0DE72D5-F5F2-35F1-E3D9-D37C3B875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3077" b="-1"/>
          <a:stretch/>
        </p:blipFill>
        <p:spPr bwMode="auto"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72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A5EDB5-9DDB-2E20-F924-A7E506F3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144692" cy="1495425"/>
          </a:xfrm>
        </p:spPr>
        <p:txBody>
          <a:bodyPr>
            <a:noAutofit/>
          </a:bodyPr>
          <a:lstStyle/>
          <a:p>
            <a:r>
              <a:rPr lang="fr-FR" sz="5000" dirty="0"/>
              <a:t>Cities as drivers &amp; </a:t>
            </a:r>
            <a:r>
              <a:rPr lang="fr-FR" sz="5000" dirty="0" err="1"/>
              <a:t>beneficiaries</a:t>
            </a:r>
            <a:r>
              <a:rPr lang="fr-FR" sz="5000" dirty="0"/>
              <a:t> of </a:t>
            </a:r>
            <a:r>
              <a:rPr lang="fr-FR" sz="5000" dirty="0" err="1"/>
              <a:t>financial</a:t>
            </a:r>
            <a:r>
              <a:rPr lang="fr-FR" sz="5000" dirty="0"/>
              <a:t> </a:t>
            </a:r>
            <a:r>
              <a:rPr lang="fr-FR" sz="5000" dirty="0" err="1"/>
              <a:t>capitalism</a:t>
            </a:r>
            <a:r>
              <a:rPr lang="fr-FR" sz="5000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F226B1-41D2-4899-B048-2A68EC308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3055257"/>
            <a:ext cx="6224520" cy="3481010"/>
          </a:xfrm>
        </p:spPr>
        <p:txBody>
          <a:bodyPr>
            <a:normAutofit fontScale="85000" lnSpcReduction="10000"/>
          </a:bodyPr>
          <a:lstStyle/>
          <a:p>
            <a:r>
              <a:rPr lang="fr-FR" sz="2500" dirty="0"/>
              <a:t>Transformations in </a:t>
            </a:r>
            <a:r>
              <a:rPr lang="fr-FR" sz="2500" dirty="0" err="1"/>
              <a:t>capitalism</a:t>
            </a:r>
            <a:r>
              <a:rPr lang="fr-FR" sz="2500" dirty="0"/>
              <a:t> are </a:t>
            </a:r>
            <a:r>
              <a:rPr lang="fr-FR" sz="2500" dirty="0" err="1"/>
              <a:t>reshaping</a:t>
            </a:r>
            <a:r>
              <a:rPr lang="fr-FR" sz="2500" dirty="0"/>
              <a:t> </a:t>
            </a:r>
            <a:r>
              <a:rPr lang="fr-FR" sz="2500" dirty="0" err="1"/>
              <a:t>cities</a:t>
            </a:r>
            <a:r>
              <a:rPr lang="fr-FR" sz="2500" dirty="0"/>
              <a:t>:</a:t>
            </a:r>
          </a:p>
          <a:p>
            <a:pPr lvl="1"/>
            <a:r>
              <a:rPr lang="fr-FR" sz="2500" dirty="0"/>
              <a:t>Replacement of </a:t>
            </a:r>
            <a:r>
              <a:rPr lang="fr-FR" sz="2500" dirty="0" err="1"/>
              <a:t>industry</a:t>
            </a:r>
            <a:r>
              <a:rPr lang="fr-FR" sz="2500" dirty="0"/>
              <a:t> by </a:t>
            </a:r>
            <a:r>
              <a:rPr lang="fr-FR" sz="2500" dirty="0" err="1"/>
              <a:t>financial</a:t>
            </a:r>
            <a:r>
              <a:rPr lang="fr-FR" sz="2500" dirty="0"/>
              <a:t> services + tech.</a:t>
            </a:r>
          </a:p>
          <a:p>
            <a:pPr lvl="1"/>
            <a:r>
              <a:rPr lang="fr-FR" sz="2500" dirty="0"/>
              <a:t>Office buildings &amp; </a:t>
            </a:r>
            <a:r>
              <a:rPr lang="fr-FR" sz="2500" dirty="0" err="1"/>
              <a:t>who</a:t>
            </a:r>
            <a:r>
              <a:rPr lang="fr-FR" sz="2500" dirty="0"/>
              <a:t> </a:t>
            </a:r>
            <a:r>
              <a:rPr lang="fr-FR" sz="2500" dirty="0" err="1"/>
              <a:t>occupies</a:t>
            </a:r>
            <a:r>
              <a:rPr lang="fr-FR" sz="2500" dirty="0"/>
              <a:t> and </a:t>
            </a:r>
            <a:r>
              <a:rPr lang="fr-FR" sz="2500" dirty="0" err="1"/>
              <a:t>owns</a:t>
            </a:r>
            <a:r>
              <a:rPr lang="fr-FR" sz="2500" dirty="0"/>
              <a:t> </a:t>
            </a:r>
            <a:r>
              <a:rPr lang="fr-FR" sz="2500" dirty="0" err="1"/>
              <a:t>them</a:t>
            </a:r>
            <a:r>
              <a:rPr lang="fr-FR" sz="2500" dirty="0"/>
              <a:t> (</a:t>
            </a:r>
            <a:r>
              <a:rPr lang="fr-FR" sz="2500" dirty="0" err="1"/>
              <a:t>Knuth</a:t>
            </a:r>
            <a:r>
              <a:rPr lang="fr-FR" sz="2500" dirty="0"/>
              <a:t>, 2015)</a:t>
            </a:r>
          </a:p>
          <a:p>
            <a:r>
              <a:rPr lang="fr-FR" sz="2500" dirty="0"/>
              <a:t>« Asset manager society » (</a:t>
            </a:r>
            <a:r>
              <a:rPr lang="fr-FR" sz="2500" dirty="0" err="1"/>
              <a:t>Christophers</a:t>
            </a:r>
            <a:r>
              <a:rPr lang="fr-FR" sz="2500" dirty="0"/>
              <a:t>, 2023), « Asset manager </a:t>
            </a:r>
            <a:r>
              <a:rPr lang="fr-FR" sz="2500" dirty="0" err="1"/>
              <a:t>capitalism</a:t>
            </a:r>
            <a:r>
              <a:rPr lang="fr-FR" sz="2500" dirty="0"/>
              <a:t> » (Braun, 2021)</a:t>
            </a:r>
          </a:p>
          <a:p>
            <a:r>
              <a:rPr lang="fr-FR" sz="2500" dirty="0"/>
              <a:t>Not </a:t>
            </a:r>
            <a:r>
              <a:rPr lang="fr-FR" sz="2500" dirty="0" err="1"/>
              <a:t>just</a:t>
            </a:r>
            <a:r>
              <a:rPr lang="fr-FR" sz="2500" dirty="0"/>
              <a:t> </a:t>
            </a:r>
            <a:r>
              <a:rPr lang="fr-FR" sz="2500" dirty="0" err="1"/>
              <a:t>financial</a:t>
            </a:r>
            <a:r>
              <a:rPr lang="fr-FR" sz="2500" dirty="0"/>
              <a:t> assets but </a:t>
            </a:r>
            <a:r>
              <a:rPr lang="fr-FR" sz="2500" dirty="0" err="1"/>
              <a:t>also</a:t>
            </a:r>
            <a:r>
              <a:rPr lang="fr-FR" sz="2500" dirty="0"/>
              <a:t> </a:t>
            </a:r>
            <a:r>
              <a:rPr lang="fr-FR" sz="2500" dirty="0" err="1"/>
              <a:t>physical</a:t>
            </a:r>
            <a:r>
              <a:rPr lang="fr-FR" sz="2500" dirty="0"/>
              <a:t> assets: </a:t>
            </a:r>
            <a:r>
              <a:rPr lang="fr-FR" sz="2500" dirty="0" err="1"/>
              <a:t>roads</a:t>
            </a:r>
            <a:r>
              <a:rPr lang="fr-FR" sz="2500" dirty="0"/>
              <a:t>, pipes, </a:t>
            </a:r>
            <a:r>
              <a:rPr lang="fr-FR" sz="2500" dirty="0" err="1"/>
              <a:t>farmland</a:t>
            </a:r>
            <a:r>
              <a:rPr lang="fr-FR" sz="2500" dirty="0"/>
              <a:t>, </a:t>
            </a:r>
            <a:r>
              <a:rPr lang="fr-FR" sz="2500" dirty="0" err="1"/>
              <a:t>energy</a:t>
            </a:r>
            <a:r>
              <a:rPr lang="fr-FR" sz="2500" dirty="0"/>
              <a:t> </a:t>
            </a:r>
            <a:r>
              <a:rPr lang="fr-FR" sz="2500" dirty="0" err="1"/>
              <a:t>systems</a:t>
            </a:r>
            <a:r>
              <a:rPr lang="fr-FR" sz="2500" dirty="0"/>
              <a:t>, </a:t>
            </a:r>
            <a:r>
              <a:rPr lang="fr-FR" sz="2500" dirty="0" err="1"/>
              <a:t>hospitals</a:t>
            </a:r>
            <a:r>
              <a:rPr lang="fr-FR" sz="2500" dirty="0"/>
              <a:t>, </a:t>
            </a:r>
            <a:r>
              <a:rPr lang="fr-FR" sz="2500" dirty="0" err="1"/>
              <a:t>schools</a:t>
            </a:r>
            <a:r>
              <a:rPr lang="fr-FR" sz="2500" dirty="0"/>
              <a:t>, &amp; real </a:t>
            </a:r>
            <a:r>
              <a:rPr lang="fr-FR" sz="2500" dirty="0" err="1"/>
              <a:t>estate</a:t>
            </a:r>
            <a:r>
              <a:rPr lang="fr-FR" sz="2500" dirty="0"/>
              <a:t> (homes, offices)… </a:t>
            </a:r>
            <a:r>
              <a:rPr lang="fr-FR" sz="2500" dirty="0" err="1"/>
              <a:t>swell</a:t>
            </a:r>
            <a:r>
              <a:rPr lang="fr-FR" sz="2500" dirty="0"/>
              <a:t> asset managers’ </a:t>
            </a:r>
            <a:r>
              <a:rPr lang="fr-FR" sz="2500" dirty="0" err="1"/>
              <a:t>investments</a:t>
            </a:r>
            <a:r>
              <a:rPr lang="fr-FR" sz="2500" dirty="0"/>
              <a:t> portfolios.</a:t>
            </a:r>
          </a:p>
          <a:p>
            <a:endParaRPr lang="fr-FR" sz="1700" dirty="0">
              <a:latin typeface="Garamond" panose="02020404030301010803" pitchFamily="18" charset="0"/>
            </a:endParaRPr>
          </a:p>
        </p:txBody>
      </p:sp>
      <p:pic>
        <p:nvPicPr>
          <p:cNvPr id="5122" name="Picture 2" descr="Our Lives in Their Portfolios: Why Asset Managers Own the World by Brett  Christophers | Goodreads">
            <a:extLst>
              <a:ext uri="{FF2B5EF4-FFF2-40B4-BE49-F238E27FC236}">
                <a16:creationId xmlns:a16="http://schemas.microsoft.com/office/drawing/2014/main" id="{84856947-BFE4-6D7A-5596-F7AF7AFA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0"/>
            <a:ext cx="4457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86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B57EB2-D06E-E52F-A978-CC44E5C5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r-FR" sz="4000" dirty="0"/>
              <a:t>Asset managers/</a:t>
            </a:r>
            <a:r>
              <a:rPr lang="fr-FR" sz="4000" dirty="0" err="1"/>
              <a:t>owners</a:t>
            </a:r>
            <a:r>
              <a:rPr lang="fr-FR" sz="4000" dirty="0"/>
              <a:t> &amp; the </a:t>
            </a:r>
            <a:r>
              <a:rPr lang="fr-FR" sz="4000" dirty="0" err="1"/>
              <a:t>low-carbon</a:t>
            </a:r>
            <a:r>
              <a:rPr lang="fr-FR" sz="4000" dirty="0"/>
              <a:t> city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DAE310-595C-8CCF-94C5-5057E270A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6"/>
            <a:ext cx="6002110" cy="3921899"/>
          </a:xfrm>
        </p:spPr>
        <p:txBody>
          <a:bodyPr>
            <a:normAutofit/>
          </a:bodyPr>
          <a:lstStyle/>
          <a:p>
            <a:r>
              <a:rPr lang="en-US" sz="1600" noProof="0" dirty="0">
                <a:latin typeface="Aptos  "/>
              </a:rPr>
              <a:t>David Harvey: The « Urbanization of capital » (1985)</a:t>
            </a:r>
          </a:p>
          <a:p>
            <a:pPr lvl="1"/>
            <a:r>
              <a:rPr lang="en-US" sz="1600" dirty="0">
                <a:latin typeface="Aptos  "/>
              </a:rPr>
              <a:t>“</a:t>
            </a:r>
            <a:r>
              <a:rPr lang="en-US" sz="1600" noProof="0" dirty="0">
                <a:latin typeface="Aptos  "/>
              </a:rPr>
              <a:t>The ownership of land [becomes] from all standpoints (including psychological) simply a matter of choosing what kinds of assets to include in a general portfolio of investments” (Harvey, 1985:97).</a:t>
            </a:r>
          </a:p>
          <a:p>
            <a:r>
              <a:rPr lang="en-US" sz="1600" noProof="0" dirty="0">
                <a:latin typeface="Aptos  "/>
              </a:rPr>
              <a:t>« </a:t>
            </a:r>
            <a:r>
              <a:rPr lang="en-US" sz="1600" noProof="0" dirty="0" err="1">
                <a:latin typeface="Aptos  "/>
              </a:rPr>
              <a:t>Urbanisation</a:t>
            </a:r>
            <a:r>
              <a:rPr lang="en-US" sz="1600" noProof="0" dirty="0">
                <a:latin typeface="Aptos  "/>
              </a:rPr>
              <a:t> is for finance a way of extending its empire beyond factories: indifferent to the origin of value as long as it can be appropriated – unlike industrialists confined to the field of production –, financial capital replaces the different property owners, just as it replaces captains of industry by managers under its control » (</a:t>
            </a:r>
            <a:r>
              <a:rPr lang="en-US" sz="1600" noProof="0" dirty="0" err="1">
                <a:latin typeface="Aptos  "/>
              </a:rPr>
              <a:t>Guironnet</a:t>
            </a:r>
            <a:r>
              <a:rPr lang="en-US" sz="1600" noProof="0" dirty="0">
                <a:latin typeface="Aptos  "/>
              </a:rPr>
              <a:t> &amp; Halbert, 2023: 23-24)</a:t>
            </a:r>
          </a:p>
          <a:p>
            <a:r>
              <a:rPr lang="en-US" sz="1600" noProof="0" dirty="0">
                <a:latin typeface="Aptos  "/>
              </a:rPr>
              <a:t>Cities as financial products (buildings, infrastructure…)</a:t>
            </a:r>
          </a:p>
          <a:p>
            <a:r>
              <a:rPr lang="en-US" sz="1600" b="1" noProof="0" dirty="0">
                <a:latin typeface="Aptos  "/>
              </a:rPr>
              <a:t>“Green” buildings as profitable asset class + Green urban policies as drivers of real estate growth.</a:t>
            </a:r>
          </a:p>
          <a:p>
            <a:pPr marL="0" indent="0">
              <a:buNone/>
            </a:pPr>
            <a:endParaRPr lang="fr-FR" sz="1400" dirty="0"/>
          </a:p>
        </p:txBody>
      </p:sp>
      <p:pic>
        <p:nvPicPr>
          <p:cNvPr id="4102" name="Picture 6" descr="L'empire urbain de la finance | Éditions Amsterdam">
            <a:extLst>
              <a:ext uri="{FF2B5EF4-FFF2-40B4-BE49-F238E27FC236}">
                <a16:creationId xmlns:a16="http://schemas.microsoft.com/office/drawing/2014/main" id="{E4AE9630-BF4C-D21C-9775-225DCB395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47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4DC66-668A-73E3-E77C-F35ACD70E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Financialization as situated 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(not de-territorialized)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E1C3FA-54F3-DE2C-E51D-543C61CAC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857" y="2365285"/>
            <a:ext cx="3279014" cy="39387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57199F-81A9-8373-2ECF-234025AC1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066" y="2365285"/>
            <a:ext cx="4019139" cy="39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D3E49F-664B-950D-38D0-9DE089BAE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79"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423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85280ba-7a00-42ea-9408-19eafd13552e}" enabled="0" method="" siteId="{185280ba-7a00-42ea-9408-19eafd135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Microsoft Office PowerPoint</Application>
  <PresentationFormat>Grand écran</PresentationFormat>
  <Paragraphs>50</Paragraphs>
  <Slides>31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2" baseType="lpstr">
      <vt:lpstr>AdvOT2f17b3c6</vt:lpstr>
      <vt:lpstr>AdvOT2f17b3c6+20</vt:lpstr>
      <vt:lpstr>AdvP4C4E59</vt:lpstr>
      <vt:lpstr>Aptos</vt:lpstr>
      <vt:lpstr>Aptos  </vt:lpstr>
      <vt:lpstr>Aptos Display</vt:lpstr>
      <vt:lpstr>Arial</vt:lpstr>
      <vt:lpstr>Garamond</vt:lpstr>
      <vt:lpstr>Noto Sans</vt:lpstr>
      <vt:lpstr>Untitled Serif</vt:lpstr>
      <vt:lpstr>Thème Office</vt:lpstr>
      <vt:lpstr>Paris: A green luxury city?</vt:lpstr>
      <vt:lpstr>Plan</vt:lpstr>
      <vt:lpstr>Why ‘green’ cities like Paris? </vt:lpstr>
      <vt:lpstr>Because ‘greening’  adds value.</vt:lpstr>
      <vt:lpstr>Green urban branding</vt:lpstr>
      <vt:lpstr>Cities as drivers &amp; beneficiaries of financial capitalism </vt:lpstr>
      <vt:lpstr>Asset managers/owners &amp; the low-carbon city</vt:lpstr>
      <vt:lpstr>Financialization as situated  (not de-territorialized)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Other Paris projects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Consequence: Green luxury city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Edouard Morena</dc:creator>
  <cp:lastModifiedBy>Edouard Morena</cp:lastModifiedBy>
  <cp:revision>1</cp:revision>
  <dcterms:created xsi:type="dcterms:W3CDTF">2025-03-27T08:06:22Z</dcterms:created>
  <dcterms:modified xsi:type="dcterms:W3CDTF">2025-04-09T07:10:19Z</dcterms:modified>
</cp:coreProperties>
</file>