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69F9-6B23-4C72-BC54-104228A8657F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EF36-B38D-4243-A6A5-87198A1B2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9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>
                <a:cs typeface="+mn-lt"/>
              </a:rPr>
            </a:br>
            <a:br>
              <a:rPr lang="en-GB">
                <a:cs typeface="+mn-lt"/>
              </a:rPr>
            </a:br>
            <a:endParaRPr lang="en-GB">
              <a:cs typeface="Calibri"/>
            </a:endParaRPr>
          </a:p>
          <a:p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7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248795" y="349862"/>
            <a:ext cx="11562796" cy="13818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33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slide title (up to 2 lines) – </a:t>
            </a:r>
            <a:br>
              <a:rPr lang="en-US"/>
            </a:br>
            <a:r>
              <a:rPr lang="en-US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8796" y="1748367"/>
            <a:ext cx="5703273" cy="3937000"/>
          </a:xfrm>
          <a:prstGeom prst="rect">
            <a:avLst/>
          </a:prstGeom>
        </p:spPr>
        <p:txBody>
          <a:bodyPr/>
          <a:lstStyle>
            <a:lvl1pPr marL="380990" indent="-380990">
              <a:buFont typeface="Arial" panose="020B0604020202020204" pitchFamily="34" charset="0"/>
              <a:buChar char="•"/>
              <a:defRPr sz="1867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867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867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07821" y="1748367"/>
            <a:ext cx="5703273" cy="3937000"/>
          </a:xfrm>
          <a:prstGeom prst="rect">
            <a:avLst/>
          </a:prstGeom>
        </p:spPr>
        <p:txBody>
          <a:bodyPr/>
          <a:lstStyle>
            <a:lvl1pPr marL="380990" indent="-380990">
              <a:buFont typeface="Arial" panose="020B0604020202020204" pitchFamily="34" charset="0"/>
              <a:buChar char="•"/>
              <a:defRPr sz="1867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867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/>
              <a:t>Click to edit Master title style – Arial Regular 14pt</a:t>
            </a:r>
          </a:p>
          <a:p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>
              <a:defRPr/>
            </a:pPr>
            <a:r>
              <a:rPr lang="en-US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867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21D3F9-65FD-49A6-AA0B-E7C74E8AAD9A}"/>
              </a:ext>
            </a:extLst>
          </p:cNvPr>
          <p:cNvSpPr/>
          <p:nvPr userDrawn="1"/>
        </p:nvSpPr>
        <p:spPr>
          <a:xfrm>
            <a:off x="13584" y="5959450"/>
            <a:ext cx="12192000" cy="898551"/>
          </a:xfrm>
          <a:prstGeom prst="rect">
            <a:avLst/>
          </a:prstGeom>
          <a:gradFill>
            <a:gsLst>
              <a:gs pos="0">
                <a:srgbClr val="1C3D74"/>
              </a:gs>
              <a:gs pos="50000">
                <a:srgbClr val="8D3786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74CA67-DD21-8043-AD24-58925882A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584" y="6053179"/>
            <a:ext cx="2346803" cy="6272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10569133" y="6462185"/>
            <a:ext cx="1252451" cy="184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12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b="0" i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7B903A-F407-4E66-81D1-1411B4A219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3749" y="6259893"/>
            <a:ext cx="3320720" cy="30633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62B76A7-7179-4A91-AA9E-970D6FA45E62}"/>
              </a:ext>
            </a:extLst>
          </p:cNvPr>
          <p:cNvSpPr txBox="1">
            <a:spLocks/>
          </p:cNvSpPr>
          <p:nvPr userDrawn="1"/>
        </p:nvSpPr>
        <p:spPr>
          <a:xfrm>
            <a:off x="3087702" y="3781965"/>
            <a:ext cx="6016596" cy="1942145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School of English </a:t>
            </a:r>
          </a:p>
          <a:p>
            <a:r>
              <a:rPr lang="en-US" sz="2400"/>
              <a:t>and Drama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A5C0C06-AD89-4D25-91E5-1356D874D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0185" y="6235765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6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Insert School name here</a:t>
            </a:r>
          </a:p>
        </p:txBody>
      </p:sp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81" userDrawn="1">
          <p15:clr>
            <a:srgbClr val="F26B43"/>
          </p15:clr>
        </p15:guide>
        <p15:guide id="2" pos="2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qmul.targetconnect.net/leap/jobSearch.html?id=135567&amp;service=Careers+Serv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30164BE-4B56-43EE-951C-BF4E6BBC5781}"/>
              </a:ext>
            </a:extLst>
          </p:cNvPr>
          <p:cNvSpPr txBox="1"/>
          <p:nvPr/>
        </p:nvSpPr>
        <p:spPr>
          <a:xfrm>
            <a:off x="1537253" y="4409330"/>
            <a:ext cx="246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i="0">
                <a:solidFill>
                  <a:srgbClr val="002060"/>
                </a:solidFill>
                <a:effectLst/>
                <a:latin typeface="+mj-lt"/>
              </a:rPr>
              <a:t>​</a:t>
            </a:r>
            <a:endParaRPr lang="en-GB" sz="32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A5F4B3-CD31-4B84-8ECC-767E456AA28A}"/>
              </a:ext>
            </a:extLst>
          </p:cNvPr>
          <p:cNvSpPr txBox="1"/>
          <p:nvPr/>
        </p:nvSpPr>
        <p:spPr>
          <a:xfrm>
            <a:off x="1243834" y="364673"/>
            <a:ext cx="8846745" cy="697627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>
            <a:defPPr>
              <a:defRPr lang="en-US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733" b="1" dirty="0">
                <a:solidFill>
                  <a:srgbClr val="7030A0"/>
                </a:solidFill>
                <a:ea typeface="+mn-lt"/>
                <a:cs typeface="+mn-lt"/>
              </a:rPr>
              <a:t>Support from Careers and Enterprise</a:t>
            </a:r>
            <a:endParaRPr lang="en-US" sz="3733" dirty="0"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75BB3C-3AFE-4F51-8308-F5394E3B212C}"/>
              </a:ext>
            </a:extLst>
          </p:cNvPr>
          <p:cNvSpPr txBox="1"/>
          <p:nvPr/>
        </p:nvSpPr>
        <p:spPr>
          <a:xfrm>
            <a:off x="538345" y="695452"/>
            <a:ext cx="7874135" cy="52937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endParaRPr lang="en-GB" sz="2400" kern="0" dirty="0">
              <a:cs typeface="Calibri Light" panose="020F0302020204030204" pitchFamily="34" charset="0"/>
            </a:endParaRPr>
          </a:p>
          <a:p>
            <a:pPr marL="0" indent="0">
              <a:buFontTx/>
              <a:buNone/>
            </a:pPr>
            <a:endParaRPr lang="en-GB" sz="2400" kern="0" dirty="0">
              <a:cs typeface="Calibri Light" panose="020F0302020204030204" pitchFamily="34" charset="0"/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GB" sz="2400" b="1" kern="0" dirty="0">
                <a:cs typeface="Calibri Light" panose="020F0302020204030204" pitchFamily="34" charset="0"/>
              </a:rPr>
              <a:t>1:1 Appointments – </a:t>
            </a:r>
            <a:r>
              <a:rPr lang="en-GB" sz="2400" kern="0" dirty="0">
                <a:cs typeface="Calibri Light" panose="020F0302020204030204" pitchFamily="34" charset="0"/>
              </a:rPr>
              <a:t>Career guidance</a:t>
            </a:r>
            <a:r>
              <a:rPr lang="en-GB" sz="2400" b="1" kern="0" dirty="0">
                <a:cs typeface="Calibri Light" panose="020F0302020204030204" pitchFamily="34" charset="0"/>
              </a:rPr>
              <a:t>, </a:t>
            </a:r>
            <a:r>
              <a:rPr lang="en-GB" sz="2400" kern="0" dirty="0">
                <a:cs typeface="Calibri Light" panose="020F0302020204030204" pitchFamily="34" charset="0"/>
              </a:rPr>
              <a:t>help with CVs &amp; applications, practice interviews, finding work experience &amp; running your own business.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GB" sz="2400" b="1" kern="0" dirty="0">
                <a:cs typeface="Calibri Light" panose="020F0302020204030204" pitchFamily="34" charset="0"/>
              </a:rPr>
              <a:t>Events</a:t>
            </a:r>
            <a:r>
              <a:rPr lang="en-GB" sz="2400" kern="0" dirty="0">
                <a:cs typeface="Calibri Light" panose="020F0302020204030204" pitchFamily="34" charset="0"/>
              </a:rPr>
              <a:t> – Sector specific fairs, skills workshops, &amp; networking nights.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GB" sz="2400" b="1" kern="0" dirty="0">
                <a:cs typeface="Calibri Light" panose="020F0302020204030204" pitchFamily="34" charset="0"/>
              </a:rPr>
              <a:t>Programmes </a:t>
            </a:r>
            <a:r>
              <a:rPr lang="en-GB" sz="2400" kern="0" dirty="0">
                <a:cs typeface="Calibri Light" panose="020F0302020204030204" pitchFamily="34" charset="0"/>
              </a:rPr>
              <a:t>– Gain work experience through QMUL internships &amp; programmes. </a:t>
            </a:r>
          </a:p>
          <a:p>
            <a:endParaRPr lang="en-GB" sz="2400" kern="0" dirty="0">
              <a:cs typeface="Calibri Light" panose="020F0302020204030204" pitchFamily="34" charset="0"/>
            </a:endParaRPr>
          </a:p>
          <a:p>
            <a:r>
              <a:rPr lang="en-GB" sz="2400" kern="0" dirty="0">
                <a:cs typeface="Calibri Light" panose="020F0302020204030204" pitchFamily="34" charset="0"/>
              </a:rPr>
              <a:t>Find us on the ground floor of IQ East, Mile End Road</a:t>
            </a:r>
          </a:p>
          <a:p>
            <a:r>
              <a:rPr lang="en-GB" sz="2400" kern="0" dirty="0">
                <a:cs typeface="Calibri Light" panose="020F0302020204030204" pitchFamily="34" charset="0"/>
              </a:rPr>
              <a:t>              (opposite the Queens’ Building).</a:t>
            </a:r>
          </a:p>
          <a:p>
            <a:endParaRPr lang="en-GB" sz="2400" kern="0" dirty="0">
              <a:cs typeface="Calibri Light" panose="020F0302020204030204" pitchFamily="34" charset="0"/>
            </a:endParaRPr>
          </a:p>
          <a:p>
            <a:r>
              <a:rPr lang="en-GB" sz="2400" kern="0" dirty="0">
                <a:cs typeface="Calibri Light" panose="020F0302020204030204" pitchFamily="34" charset="0"/>
              </a:rPr>
              <a:t>        Call 020 7882 8533 or use </a:t>
            </a:r>
            <a:r>
              <a:rPr lang="en-GB" sz="2400" kern="0" dirty="0" err="1">
                <a:cs typeface="Calibri Light" panose="020F0302020204030204" pitchFamily="34" charset="0"/>
                <a:hlinkClick r:id="rId3"/>
              </a:rPr>
              <a:t>QMCareers</a:t>
            </a:r>
            <a:r>
              <a:rPr lang="en-GB" sz="2400" kern="0" dirty="0">
                <a:cs typeface="Calibri Light" panose="020F0302020204030204" pitchFamily="34" charset="0"/>
                <a:hlinkClick r:id="rId3"/>
              </a:rPr>
              <a:t> Hub</a:t>
            </a:r>
            <a:endParaRPr lang="en-GB" altLang="en-US" sz="2667" dirty="0">
              <a:cs typeface="Calibri Light" panose="020F0302020204030204" pitchFamily="34" charset="0"/>
            </a:endParaRPr>
          </a:p>
        </p:txBody>
      </p:sp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263D1EAA-D797-9B20-B7EC-0C2446D85C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2135" y="1397218"/>
            <a:ext cx="3596887" cy="359688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0A9BFC-DE9D-ACB5-49EB-9E02A0F388D3}"/>
              </a:ext>
            </a:extLst>
          </p:cNvPr>
          <p:cNvCxnSpPr>
            <a:cxnSpLocks/>
          </p:cNvCxnSpPr>
          <p:nvPr/>
        </p:nvCxnSpPr>
        <p:spPr>
          <a:xfrm flipV="1">
            <a:off x="7383780" y="4701717"/>
            <a:ext cx="1154430" cy="956133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1924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87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Hewston</dc:creator>
  <cp:lastModifiedBy>Stephanie Echols</cp:lastModifiedBy>
  <cp:revision>1</cp:revision>
  <dcterms:created xsi:type="dcterms:W3CDTF">2023-09-11T12:54:20Z</dcterms:created>
  <dcterms:modified xsi:type="dcterms:W3CDTF">2023-09-27T12:35:32Z</dcterms:modified>
</cp:coreProperties>
</file>