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9"/>
  </p:notesMasterIdLst>
  <p:handoutMasterIdLst>
    <p:handoutMasterId r:id="rId20"/>
  </p:handoutMasterIdLst>
  <p:sldIdLst>
    <p:sldId id="282" r:id="rId5"/>
    <p:sldId id="283" r:id="rId6"/>
    <p:sldId id="284" r:id="rId7"/>
    <p:sldId id="285" r:id="rId8"/>
    <p:sldId id="287" r:id="rId9"/>
    <p:sldId id="288" r:id="rId10"/>
    <p:sldId id="289" r:id="rId11"/>
    <p:sldId id="286" r:id="rId12"/>
    <p:sldId id="290" r:id="rId13"/>
    <p:sldId id="294" r:id="rId14"/>
    <p:sldId id="295" r:id="rId15"/>
    <p:sldId id="292" r:id="rId16"/>
    <p:sldId id="293" r:id="rId17"/>
    <p:sldId id="291" r:id="rId1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1pPr>
    <a:lvl2pPr marL="0" marR="0" indent="4572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2pPr>
    <a:lvl3pPr marL="0" marR="0" indent="9144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3pPr>
    <a:lvl4pPr marL="0" marR="0" indent="13716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4pPr>
    <a:lvl5pPr marL="0" marR="0" indent="18288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5pPr>
    <a:lvl6pPr marL="0" marR="0" indent="22860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6pPr>
    <a:lvl7pPr marL="0" marR="0" indent="27432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7pPr>
    <a:lvl8pPr marL="0" marR="0" indent="32004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8pPr>
    <a:lvl9pPr marL="0" marR="0" indent="365760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lvl9pPr>
  </p:defaultTextStyle>
  <p:extLst>
    <p:ext uri="{EFAFB233-063F-42B5-8137-9DF3F51BA10A}">
      <p15:sldGuideLst xmlns:p15="http://schemas.microsoft.com/office/powerpoint/2012/main">
        <p15:guide id="1" orient="horz" pos="2110">
          <p15:clr>
            <a:srgbClr val="A4A3A4"/>
          </p15:clr>
        </p15:guide>
        <p15:guide id="2" pos="3925">
          <p15:clr>
            <a:srgbClr val="A4A3A4"/>
          </p15:clr>
        </p15:guide>
      </p15:sldGuideLst>
    </p:ext>
    <p:ext uri="{2D200454-40CA-4A62-9FC3-DE9A4176ACB9}">
      <p15:notesGuideLst xmlns:p15="http://schemas.microsoft.com/office/powerpoint/2012/main">
        <p15:guide id="1" orient="horz" pos="2814">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3AB"/>
    <a:srgbClr val="4DC3C5"/>
    <a:srgbClr val="F57A14"/>
    <a:srgbClr val="2A7469"/>
    <a:srgbClr val="701F7B"/>
    <a:srgbClr val="BE1F27"/>
    <a:srgbClr val="2F8F91"/>
    <a:srgbClr val="21386A"/>
    <a:srgbClr val="6F2A6E"/>
    <a:srgbClr val="2539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98B8D9-AF99-4548-9169-B87ECD374AB9}" v="2" dt="2024-10-01T02:34:20.193"/>
  </p1510:revLst>
</p1510:revInfo>
</file>

<file path=ppt/tableStyles.xml><?xml version="1.0" encoding="utf-8"?>
<a:tblStyleLst xmlns:a="http://schemas.openxmlformats.org/drawingml/2006/main" def="{5940675A-B579-460E-94D1-54222C63F5D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3" autoAdjust="0"/>
    <p:restoredTop sz="53846" autoAdjust="0"/>
  </p:normalViewPr>
  <p:slideViewPr>
    <p:cSldViewPr snapToGrid="0" snapToObjects="1">
      <p:cViewPr varScale="1">
        <p:scale>
          <a:sx n="45" d="100"/>
          <a:sy n="45" d="100"/>
        </p:scale>
        <p:origin x="1896" y="29"/>
      </p:cViewPr>
      <p:guideLst>
        <p:guide orient="horz" pos="2110"/>
        <p:guide pos="3925"/>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snapToObjects="1" showGuides="1">
      <p:cViewPr varScale="1">
        <p:scale>
          <a:sx n="146" d="100"/>
          <a:sy n="146" d="100"/>
        </p:scale>
        <p:origin x="4632" y="184"/>
      </p:cViewPr>
      <p:guideLst>
        <p:guide orient="horz" pos="2814"/>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Echols" userId="e7afae9f-da64-448f-aa9d-155fce3b9f6c" providerId="ADAL" clId="{2F98B8D9-AF99-4548-9169-B87ECD374AB9}"/>
    <pc:docChg chg="undo custSel addSld modSld">
      <pc:chgData name="Stephanie Echols" userId="e7afae9f-da64-448f-aa9d-155fce3b9f6c" providerId="ADAL" clId="{2F98B8D9-AF99-4548-9169-B87ECD374AB9}" dt="2024-10-01T02:34:47.251" v="547" actId="167"/>
      <pc:docMkLst>
        <pc:docMk/>
      </pc:docMkLst>
      <pc:sldChg chg="modSp mod">
        <pc:chgData name="Stephanie Echols" userId="e7afae9f-da64-448f-aa9d-155fce3b9f6c" providerId="ADAL" clId="{2F98B8D9-AF99-4548-9169-B87ECD374AB9}" dt="2024-10-01T02:27:59.684" v="159" actId="20577"/>
        <pc:sldMkLst>
          <pc:docMk/>
          <pc:sldMk cId="2102446566" sldId="286"/>
        </pc:sldMkLst>
        <pc:spChg chg="mod">
          <ac:chgData name="Stephanie Echols" userId="e7afae9f-da64-448f-aa9d-155fce3b9f6c" providerId="ADAL" clId="{2F98B8D9-AF99-4548-9169-B87ECD374AB9}" dt="2024-10-01T02:27:59.684" v="159" actId="20577"/>
          <ac:spMkLst>
            <pc:docMk/>
            <pc:sldMk cId="2102446566" sldId="286"/>
            <ac:spMk id="2" creationId="{0DE5C477-F86D-D1F7-F3C2-D3F4620651F6}"/>
          </ac:spMkLst>
        </pc:spChg>
      </pc:sldChg>
      <pc:sldChg chg="modSp new mod">
        <pc:chgData name="Stephanie Echols" userId="e7afae9f-da64-448f-aa9d-155fce3b9f6c" providerId="ADAL" clId="{2F98B8D9-AF99-4548-9169-B87ECD374AB9}" dt="2024-10-01T02:34:06.904" v="532" actId="255"/>
        <pc:sldMkLst>
          <pc:docMk/>
          <pc:sldMk cId="2670159010" sldId="294"/>
        </pc:sldMkLst>
        <pc:spChg chg="mod">
          <ac:chgData name="Stephanie Echols" userId="e7afae9f-da64-448f-aa9d-155fce3b9f6c" providerId="ADAL" clId="{2F98B8D9-AF99-4548-9169-B87ECD374AB9}" dt="2024-10-01T02:34:06.904" v="532" actId="255"/>
          <ac:spMkLst>
            <pc:docMk/>
            <pc:sldMk cId="2670159010" sldId="294"/>
            <ac:spMk id="2" creationId="{03A1EFE6-2727-9735-58C5-8546D1C8B604}"/>
          </ac:spMkLst>
        </pc:spChg>
        <pc:spChg chg="mod">
          <ac:chgData name="Stephanie Echols" userId="e7afae9f-da64-448f-aa9d-155fce3b9f6c" providerId="ADAL" clId="{2F98B8D9-AF99-4548-9169-B87ECD374AB9}" dt="2024-10-01T02:28:32.141" v="212" actId="14100"/>
          <ac:spMkLst>
            <pc:docMk/>
            <pc:sldMk cId="2670159010" sldId="294"/>
            <ac:spMk id="3" creationId="{2F5E9C51-F137-9925-A2A7-2AE92AAC0398}"/>
          </ac:spMkLst>
        </pc:spChg>
      </pc:sldChg>
      <pc:sldChg chg="addSp modSp add mod">
        <pc:chgData name="Stephanie Echols" userId="e7afae9f-da64-448f-aa9d-155fce3b9f6c" providerId="ADAL" clId="{2F98B8D9-AF99-4548-9169-B87ECD374AB9}" dt="2024-10-01T02:34:47.251" v="547" actId="167"/>
        <pc:sldMkLst>
          <pc:docMk/>
          <pc:sldMk cId="3993742563" sldId="295"/>
        </pc:sldMkLst>
        <pc:spChg chg="mod">
          <ac:chgData name="Stephanie Echols" userId="e7afae9f-da64-448f-aa9d-155fce3b9f6c" providerId="ADAL" clId="{2F98B8D9-AF99-4548-9169-B87ECD374AB9}" dt="2024-10-01T02:33:09.152" v="523" actId="114"/>
          <ac:spMkLst>
            <pc:docMk/>
            <pc:sldMk cId="3993742563" sldId="295"/>
            <ac:spMk id="2" creationId="{03A1EFE6-2727-9735-58C5-8546D1C8B604}"/>
          </ac:spMkLst>
        </pc:spChg>
        <pc:spChg chg="add mod ord">
          <ac:chgData name="Stephanie Echols" userId="e7afae9f-da64-448f-aa9d-155fce3b9f6c" providerId="ADAL" clId="{2F98B8D9-AF99-4548-9169-B87ECD374AB9}" dt="2024-10-01T02:34:47.251" v="547" actId="167"/>
          <ac:spMkLst>
            <pc:docMk/>
            <pc:sldMk cId="3993742563" sldId="295"/>
            <ac:spMk id="4" creationId="{CD296EFE-1086-102B-69A9-8399F3A293F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11D3CA-895E-914C-9EFC-80587028E7C3}" type="datetimeFigureOut">
              <a:rPr lang="en-US" smtClean="0"/>
              <a:t>10/1/2024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2012834-223E-C047-AC78-72C4F1EB3EC7}"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1" name="Shape 31"/>
          <p:cNvSpPr>
            <a:spLocks noGrp="1" noRot="1" noChangeAspect="1"/>
          </p:cNvSpPr>
          <p:nvPr>
            <p:ph type="sldImg"/>
          </p:nvPr>
        </p:nvSpPr>
        <p:spPr>
          <a:xfrm>
            <a:off x="1143000" y="685800"/>
            <a:ext cx="4572000" cy="3429000"/>
          </a:xfrm>
          <a:prstGeom prst="rect">
            <a:avLst/>
          </a:prstGeom>
        </p:spPr>
        <p:txBody>
          <a:bodyPr/>
          <a:lstStyle/>
          <a:p>
            <a:endParaRPr/>
          </a:p>
        </p:txBody>
      </p:sp>
      <p:sp>
        <p:nvSpPr>
          <p:cNvPr id="32" name="Shape 32"/>
          <p:cNvSpPr>
            <a:spLocks noGrp="1"/>
          </p:cNvSpPr>
          <p:nvPr>
            <p:ph type="body" sz="quarter" idx="1"/>
          </p:nvPr>
        </p:nvSpPr>
        <p:spPr>
          <a:xfrm>
            <a:off x="914400" y="4343400"/>
            <a:ext cx="5029200" cy="4114800"/>
          </a:xfrm>
          <a:prstGeom prst="rect">
            <a:avLst/>
          </a:prstGeom>
        </p:spPr>
        <p:txBody>
          <a:bodyPr/>
          <a:lstStyle/>
          <a:p>
            <a:r>
              <a:rPr lang="en-GB" dirty="0"/>
              <a:t>Always use a title/intro slide at the start of your presentation. Choose the appropriate version by faculty or this slide version for professional services.</a:t>
            </a:r>
          </a:p>
          <a:p>
            <a:endParaRPr lang="en-GB" dirty="0"/>
          </a:p>
          <a:p>
            <a:r>
              <a:rPr lang="en-GB" dirty="0"/>
              <a:t>Title slide option 1 – blue background. Queen Mary logo version</a:t>
            </a:r>
          </a:p>
          <a:p>
            <a:endParaRPr dirty="0"/>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panose="020F0502020204030204"/>
      </a:defRPr>
    </a:lvl1pPr>
    <a:lvl2pPr indent="228600" latinLnBrk="0">
      <a:defRPr sz="1200">
        <a:latin typeface="+mn-lt"/>
        <a:ea typeface="+mn-ea"/>
        <a:cs typeface="+mn-cs"/>
        <a:sym typeface="Calibri" panose="020F0502020204030204"/>
      </a:defRPr>
    </a:lvl2pPr>
    <a:lvl3pPr indent="457200" latinLnBrk="0">
      <a:defRPr sz="1200">
        <a:latin typeface="+mn-lt"/>
        <a:ea typeface="+mn-ea"/>
        <a:cs typeface="+mn-cs"/>
        <a:sym typeface="Calibri" panose="020F0502020204030204"/>
      </a:defRPr>
    </a:lvl3pPr>
    <a:lvl4pPr indent="685800" latinLnBrk="0">
      <a:defRPr sz="1200">
        <a:latin typeface="+mn-lt"/>
        <a:ea typeface="+mn-ea"/>
        <a:cs typeface="+mn-cs"/>
        <a:sym typeface="Calibri" panose="020F0502020204030204"/>
      </a:defRPr>
    </a:lvl4pPr>
    <a:lvl5pPr indent="914400" latinLnBrk="0">
      <a:defRPr sz="1200">
        <a:latin typeface="+mn-lt"/>
        <a:ea typeface="+mn-ea"/>
        <a:cs typeface="+mn-cs"/>
        <a:sym typeface="Calibri" panose="020F0502020204030204"/>
      </a:defRPr>
    </a:lvl5pPr>
    <a:lvl6pPr indent="1143000" latinLnBrk="0">
      <a:defRPr sz="1200">
        <a:latin typeface="+mn-lt"/>
        <a:ea typeface="+mn-ea"/>
        <a:cs typeface="+mn-cs"/>
        <a:sym typeface="Calibri" panose="020F0502020204030204"/>
      </a:defRPr>
    </a:lvl6pPr>
    <a:lvl7pPr indent="1371600" latinLnBrk="0">
      <a:defRPr sz="1200">
        <a:latin typeface="+mn-lt"/>
        <a:ea typeface="+mn-ea"/>
        <a:cs typeface="+mn-cs"/>
        <a:sym typeface="Calibri" panose="020F0502020204030204"/>
      </a:defRPr>
    </a:lvl7pPr>
    <a:lvl8pPr indent="1600200" latinLnBrk="0">
      <a:defRPr sz="1200">
        <a:latin typeface="+mn-lt"/>
        <a:ea typeface="+mn-ea"/>
        <a:cs typeface="+mn-cs"/>
        <a:sym typeface="Calibri" panose="020F0502020204030204"/>
      </a:defRPr>
    </a:lvl8pPr>
    <a:lvl9pPr indent="1828800" latinLnBrk="0">
      <a:defRPr sz="1200">
        <a:latin typeface="+mn-lt"/>
        <a:ea typeface="+mn-ea"/>
        <a:cs typeface="+mn-cs"/>
        <a:sym typeface="Calibri" panose="020F050202020403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Text Placeholder 2"/>
          <p:cNvSpPr>
            <a:spLocks noGrp="1"/>
          </p:cNvSpPr>
          <p:nvPr>
            <p:ph type="body" idx="1"/>
          </p:nvPr>
        </p:nvSpPr>
        <p:spPr/>
        <p:txBody>
          <a:bodyPr/>
          <a:lstStyle/>
          <a:p>
            <a:r>
              <a:rPr lang="en-GB" altLang="en-US"/>
              <a:t> Welcome to Queen Mary and the Psychology programme!</a:t>
            </a:r>
          </a:p>
          <a:p>
            <a:endParaRPr lang="en-GB" altLang="en-US"/>
          </a:p>
          <a:p>
            <a:r>
              <a:rPr lang="en-GB" altLang="en-US"/>
              <a:t>My name is Dr. Stephanie Echols, and I am the Director of Teaching and Learning for the Psychology Department</a:t>
            </a:r>
          </a:p>
          <a:p>
            <a:endParaRPr lang="en-GB" altLang="en-US"/>
          </a:p>
          <a:p>
            <a:r>
              <a:rPr lang="en-GB" altLang="en-US"/>
              <a:t>Congratulations on joining our programme! We are very excited to have you join us this fall. </a:t>
            </a:r>
          </a:p>
          <a:p>
            <a:endParaRPr lang="en-GB" altLang="en-US"/>
          </a:p>
          <a:p>
            <a:r>
              <a:rPr lang="en-GB" altLang="en-US"/>
              <a:t>Over the next few years, you have the opportunity to learn all about Psychology - the study of mind and behavior.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0976" y="2024063"/>
            <a:ext cx="9249976" cy="245821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3" name="Rectangle 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0" name="Picture Placeholder 9"/>
          <p:cNvSpPr>
            <a:spLocks noGrp="1"/>
          </p:cNvSpPr>
          <p:nvPr>
            <p:ph type="pic" sz="quarter" idx="10"/>
          </p:nvPr>
        </p:nvSpPr>
        <p:spPr>
          <a:xfrm>
            <a:off x="6132513" y="620712"/>
            <a:ext cx="5472112" cy="4213225"/>
          </a:xfrm>
          <a:prstGeom prst="rect">
            <a:avLst/>
          </a:prstGeom>
          <a:solidFill>
            <a:schemeClr val="bg1">
              <a:lumMod val="85000"/>
            </a:schemeClr>
          </a:solidFill>
        </p:spPr>
        <p:txBody>
          <a:bodyPr/>
          <a:lstStyle/>
          <a:p>
            <a:endParaRPr lang="en-US"/>
          </a:p>
        </p:txBody>
      </p:sp>
      <p:sp>
        <p:nvSpPr>
          <p:cNvPr id="9" name="Rectangle 8"/>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2"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4"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9" name="Rectangle 8"/>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7" name="Picture Placeholder 9"/>
          <p:cNvSpPr>
            <a:spLocks noGrp="1"/>
          </p:cNvSpPr>
          <p:nvPr>
            <p:ph type="pic" sz="quarter" idx="10"/>
          </p:nvPr>
        </p:nvSpPr>
        <p:spPr>
          <a:xfrm>
            <a:off x="6132513" y="620712"/>
            <a:ext cx="5472112" cy="4213225"/>
          </a:xfrm>
          <a:prstGeom prst="rect">
            <a:avLst/>
          </a:prstGeom>
          <a:solidFill>
            <a:schemeClr val="bg1">
              <a:lumMod val="75000"/>
            </a:schemeClr>
          </a:solidFill>
        </p:spPr>
        <p:txBody>
          <a:bodyPr/>
          <a:lstStyle/>
          <a:p>
            <a:endParaRPr lang="en-US"/>
          </a:p>
        </p:txBody>
      </p:sp>
      <p:sp>
        <p:nvSpPr>
          <p:cNvPr id="8" name="Rectangle 7"/>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4"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5"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lide 3">
    <p:spTree>
      <p:nvGrpSpPr>
        <p:cNvPr id="1" name=""/>
        <p:cNvGrpSpPr/>
        <p:nvPr/>
      </p:nvGrpSpPr>
      <p:grpSpPr>
        <a:xfrm>
          <a:off x="0" y="0"/>
          <a:ext cx="0" cy="0"/>
          <a:chOff x="0" y="0"/>
          <a:chExt cx="0" cy="0"/>
        </a:xfrm>
      </p:grpSpPr>
      <p:sp>
        <p:nvSpPr>
          <p:cNvPr id="4" name="Rectangle 3"/>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1" name="Rectangle 10"/>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4" name="Text Placeholder 11"/>
          <p:cNvSpPr>
            <a:spLocks noGrp="1"/>
          </p:cNvSpPr>
          <p:nvPr>
            <p:ph type="body" sz="quarter" idx="12" hasCustomPrompt="1"/>
          </p:nvPr>
        </p:nvSpPr>
        <p:spPr>
          <a:xfrm>
            <a:off x="1336675" y="1943100"/>
            <a:ext cx="3032125" cy="1219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5" name="Text Placeholder 13"/>
          <p:cNvSpPr>
            <a:spLocks noGrp="1"/>
          </p:cNvSpPr>
          <p:nvPr>
            <p:ph type="body" sz="quarter" idx="13" hasCustomPrompt="1"/>
          </p:nvPr>
        </p:nvSpPr>
        <p:spPr>
          <a:xfrm>
            <a:off x="4498975" y="1960563"/>
            <a:ext cx="3109913"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
        <p:nvSpPr>
          <p:cNvPr id="16" name="Text Placeholder 13"/>
          <p:cNvSpPr>
            <a:spLocks noGrp="1"/>
          </p:cNvSpPr>
          <p:nvPr>
            <p:ph type="body" sz="quarter" idx="14" hasCustomPrompt="1"/>
          </p:nvPr>
        </p:nvSpPr>
        <p:spPr>
          <a:xfrm>
            <a:off x="7596981" y="1947863"/>
            <a:ext cx="3109913"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slide 4">
    <p:spTree>
      <p:nvGrpSpPr>
        <p:cNvPr id="1" name=""/>
        <p:cNvGrpSpPr/>
        <p:nvPr/>
      </p:nvGrpSpPr>
      <p:grpSpPr>
        <a:xfrm>
          <a:off x="0" y="0"/>
          <a:ext cx="0" cy="0"/>
          <a:chOff x="0" y="0"/>
          <a:chExt cx="0" cy="0"/>
        </a:xfrm>
      </p:grpSpPr>
      <p:sp>
        <p:nvSpPr>
          <p:cNvPr id="10" name="Rectangle 9"/>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9" name="Rectangle 8"/>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6" name="Text Placeholder 11"/>
          <p:cNvSpPr>
            <a:spLocks noGrp="1"/>
          </p:cNvSpPr>
          <p:nvPr>
            <p:ph type="body" sz="quarter" idx="12" hasCustomPrompt="1"/>
          </p:nvPr>
        </p:nvSpPr>
        <p:spPr>
          <a:xfrm>
            <a:off x="1336675" y="1943100"/>
            <a:ext cx="3032125" cy="1219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7" name="Text Placeholder 13"/>
          <p:cNvSpPr>
            <a:spLocks noGrp="1"/>
          </p:cNvSpPr>
          <p:nvPr>
            <p:ph type="body" sz="quarter" idx="13" hasCustomPrompt="1"/>
          </p:nvPr>
        </p:nvSpPr>
        <p:spPr>
          <a:xfrm>
            <a:off x="4498975" y="1960563"/>
            <a:ext cx="3109913"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
        <p:nvSpPr>
          <p:cNvPr id="18" name="Text Placeholder 13"/>
          <p:cNvSpPr>
            <a:spLocks noGrp="1"/>
          </p:cNvSpPr>
          <p:nvPr>
            <p:ph type="body" sz="quarter" idx="14" hasCustomPrompt="1"/>
          </p:nvPr>
        </p:nvSpPr>
        <p:spPr>
          <a:xfrm>
            <a:off x="7596981" y="1947863"/>
            <a:ext cx="3109913"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slide 5">
    <p:spTree>
      <p:nvGrpSpPr>
        <p:cNvPr id="1" name=""/>
        <p:cNvGrpSpPr/>
        <p:nvPr/>
      </p:nvGrpSpPr>
      <p:grpSpPr>
        <a:xfrm>
          <a:off x="0" y="0"/>
          <a:ext cx="0" cy="0"/>
          <a:chOff x="0" y="0"/>
          <a:chExt cx="0" cy="0"/>
        </a:xfrm>
      </p:grpSpPr>
      <p:sp>
        <p:nvSpPr>
          <p:cNvPr id="4" name="Rectangle 3"/>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7" name="Rectangle 16"/>
          <p:cNvSpPr/>
          <p:nvPr userDrawn="1"/>
        </p:nvSpPr>
        <p:spPr>
          <a:xfrm rot="5400000">
            <a:off x="2125474" y="1370338"/>
            <a:ext cx="153643" cy="1472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userDrawn="1"/>
        </p:nvSpPr>
        <p:spPr>
          <a:xfrm rot="5400000">
            <a:off x="5259445" y="1370831"/>
            <a:ext cx="153643" cy="1472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Rectangle 20"/>
          <p:cNvSpPr/>
          <p:nvPr userDrawn="1"/>
        </p:nvSpPr>
        <p:spPr>
          <a:xfrm rot="5400000">
            <a:off x="8377786" y="1366721"/>
            <a:ext cx="153643" cy="1472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2" name="Pictur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0955" y="2037890"/>
            <a:ext cx="1170193" cy="1117600"/>
          </a:xfrm>
          <a:prstGeom prst="rect">
            <a:avLst/>
          </a:prstGeom>
        </p:spPr>
      </p:pic>
      <p:pic>
        <p:nvPicPr>
          <p:cNvPr id="23" name="Picture 2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57123" y="2037890"/>
            <a:ext cx="1182277" cy="1361863"/>
          </a:xfrm>
          <a:prstGeom prst="rect">
            <a:avLst/>
          </a:prstGeom>
        </p:spPr>
      </p:pic>
      <p:sp>
        <p:nvSpPr>
          <p:cNvPr id="15" name="Rectangle 14"/>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27" name="Text Placeholder 13"/>
          <p:cNvSpPr>
            <a:spLocks noGrp="1"/>
          </p:cNvSpPr>
          <p:nvPr>
            <p:ph type="body" sz="quarter" idx="13" hasCustomPrompt="1"/>
          </p:nvPr>
        </p:nvSpPr>
        <p:spPr>
          <a:xfrm>
            <a:off x="1351707" y="2274344"/>
            <a:ext cx="1461344"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[fact 1]</a:t>
            </a:r>
          </a:p>
          <a:p>
            <a:pPr lvl="0"/>
            <a:r>
              <a:rPr lang="en-US" dirty="0"/>
              <a:t>[fact 2]</a:t>
            </a:r>
          </a:p>
          <a:p>
            <a:pPr lvl="0"/>
            <a:endParaRPr lang="en-US" dirty="0"/>
          </a:p>
        </p:txBody>
      </p:sp>
      <p:sp>
        <p:nvSpPr>
          <p:cNvPr id="28" name="Text Placeholder 13"/>
          <p:cNvSpPr>
            <a:spLocks noGrp="1"/>
          </p:cNvSpPr>
          <p:nvPr>
            <p:ph type="body" sz="quarter" idx="14" hasCustomPrompt="1"/>
          </p:nvPr>
        </p:nvSpPr>
        <p:spPr>
          <a:xfrm>
            <a:off x="4507989" y="2261522"/>
            <a:ext cx="1461344"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[fact 1]</a:t>
            </a:r>
          </a:p>
          <a:p>
            <a:pPr lvl="0"/>
            <a:r>
              <a:rPr lang="en-US" dirty="0"/>
              <a:t>[fact 2]</a:t>
            </a:r>
          </a:p>
          <a:p>
            <a:pPr lvl="0"/>
            <a:endParaRPr lang="en-US" dirty="0"/>
          </a:p>
        </p:txBody>
      </p:sp>
      <p:sp>
        <p:nvSpPr>
          <p:cNvPr id="29" name="Text Placeholder 13"/>
          <p:cNvSpPr>
            <a:spLocks noGrp="1"/>
          </p:cNvSpPr>
          <p:nvPr>
            <p:ph type="body" sz="quarter" idx="15" hasCustomPrompt="1"/>
          </p:nvPr>
        </p:nvSpPr>
        <p:spPr>
          <a:xfrm>
            <a:off x="7593758" y="2271630"/>
            <a:ext cx="1461344"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[fact 1]</a:t>
            </a:r>
          </a:p>
          <a:p>
            <a:pPr lvl="0"/>
            <a:r>
              <a:rPr lang="en-US" dirty="0"/>
              <a:t>[fact 2]</a:t>
            </a:r>
          </a:p>
          <a:p>
            <a:pPr lvl="0"/>
            <a:endParaRPr lang="en-US" dirty="0"/>
          </a:p>
        </p:txBody>
      </p:sp>
      <p:pic>
        <p:nvPicPr>
          <p:cNvPr id="33" name="Picture 3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6984" y="2050590"/>
            <a:ext cx="1463416" cy="1025642"/>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6">
    <p:spTree>
      <p:nvGrpSpPr>
        <p:cNvPr id="1" name=""/>
        <p:cNvGrpSpPr/>
        <p:nvPr/>
      </p:nvGrpSpPr>
      <p:grpSpPr>
        <a:xfrm>
          <a:off x="0" y="0"/>
          <a:ext cx="0" cy="0"/>
          <a:chOff x="0" y="0"/>
          <a:chExt cx="0" cy="0"/>
        </a:xfrm>
      </p:grpSpPr>
      <p:sp>
        <p:nvSpPr>
          <p:cNvPr id="16" name="Rectangle 15"/>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7" name="Rectangle 6"/>
          <p:cNvSpPr/>
          <p:nvPr userDrawn="1"/>
        </p:nvSpPr>
        <p:spPr>
          <a:xfrm rot="5400000">
            <a:off x="2125474" y="1370338"/>
            <a:ext cx="153643" cy="1472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userDrawn="1"/>
        </p:nvSpPr>
        <p:spPr>
          <a:xfrm rot="5400000">
            <a:off x="5259445" y="1370831"/>
            <a:ext cx="153643" cy="1472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p:cNvSpPr/>
          <p:nvPr userDrawn="1"/>
        </p:nvSpPr>
        <p:spPr>
          <a:xfrm rot="5400000">
            <a:off x="8377786" y="1366721"/>
            <a:ext cx="153643" cy="1472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06984" y="2049463"/>
            <a:ext cx="1463416" cy="1025642"/>
          </a:xfrm>
          <a:prstGeom prst="rect">
            <a:avLst/>
          </a:prstGeom>
        </p:spPr>
      </p:pic>
      <p:sp>
        <p:nvSpPr>
          <p:cNvPr id="15" name="Rectangle 14"/>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8" name="Text Placeholder 13"/>
          <p:cNvSpPr>
            <a:spLocks noGrp="1"/>
          </p:cNvSpPr>
          <p:nvPr>
            <p:ph type="body" sz="quarter" idx="13" hasCustomPrompt="1"/>
          </p:nvPr>
        </p:nvSpPr>
        <p:spPr>
          <a:xfrm>
            <a:off x="1351707" y="2274344"/>
            <a:ext cx="1461344"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[fact 1]</a:t>
            </a:r>
          </a:p>
          <a:p>
            <a:pPr lvl="0"/>
            <a:r>
              <a:rPr lang="en-US" dirty="0"/>
              <a:t>[fact 2]</a:t>
            </a:r>
          </a:p>
          <a:p>
            <a:pPr lvl="0"/>
            <a:endParaRPr lang="en-US" dirty="0"/>
          </a:p>
        </p:txBody>
      </p:sp>
      <p:sp>
        <p:nvSpPr>
          <p:cNvPr id="19" name="Text Placeholder 13"/>
          <p:cNvSpPr>
            <a:spLocks noGrp="1"/>
          </p:cNvSpPr>
          <p:nvPr>
            <p:ph type="body" sz="quarter" idx="14" hasCustomPrompt="1"/>
          </p:nvPr>
        </p:nvSpPr>
        <p:spPr>
          <a:xfrm>
            <a:off x="4507989" y="2261522"/>
            <a:ext cx="1461344"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[fact 1]</a:t>
            </a:r>
          </a:p>
          <a:p>
            <a:pPr lvl="0"/>
            <a:r>
              <a:rPr lang="en-US" dirty="0"/>
              <a:t>[fact 2]</a:t>
            </a:r>
          </a:p>
          <a:p>
            <a:pPr lvl="0"/>
            <a:endParaRPr lang="en-US" dirty="0"/>
          </a:p>
        </p:txBody>
      </p:sp>
      <p:sp>
        <p:nvSpPr>
          <p:cNvPr id="20" name="Text Placeholder 13"/>
          <p:cNvSpPr>
            <a:spLocks noGrp="1"/>
          </p:cNvSpPr>
          <p:nvPr>
            <p:ph type="body" sz="quarter" idx="15" hasCustomPrompt="1"/>
          </p:nvPr>
        </p:nvSpPr>
        <p:spPr>
          <a:xfrm>
            <a:off x="7593758" y="2271630"/>
            <a:ext cx="1461344"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[fact 1]</a:t>
            </a:r>
          </a:p>
          <a:p>
            <a:pPr lvl="0"/>
            <a:r>
              <a:rPr lang="en-US" dirty="0"/>
              <a:t>[fact 2]</a:t>
            </a:r>
          </a:p>
          <a:p>
            <a:pPr lvl="0"/>
            <a:endParaRPr lang="en-US" dirty="0"/>
          </a:p>
        </p:txBody>
      </p:sp>
      <p:pic>
        <p:nvPicPr>
          <p:cNvPr id="24" name="Picture 2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140954" y="2018635"/>
            <a:ext cx="1237745" cy="1182116"/>
          </a:xfrm>
          <a:prstGeom prst="rect">
            <a:avLst/>
          </a:prstGeom>
        </p:spPr>
      </p:pic>
      <p:pic>
        <p:nvPicPr>
          <p:cNvPr id="26" name="Picture 2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228138" y="2025793"/>
            <a:ext cx="1122362" cy="1292847"/>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7">
    <p:spTree>
      <p:nvGrpSpPr>
        <p:cNvPr id="1" name=""/>
        <p:cNvGrpSpPr/>
        <p:nvPr/>
      </p:nvGrpSpPr>
      <p:grpSpPr>
        <a:xfrm>
          <a:off x="0" y="0"/>
          <a:ext cx="0" cy="0"/>
          <a:chOff x="0" y="0"/>
          <a:chExt cx="0" cy="0"/>
        </a:xfrm>
      </p:grpSpPr>
      <p:sp>
        <p:nvSpPr>
          <p:cNvPr id="13" name="Rectangle 1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0" name="Rectangle 9"/>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 Placeholder 13"/>
          <p:cNvSpPr>
            <a:spLocks noGrp="1"/>
          </p:cNvSpPr>
          <p:nvPr>
            <p:ph type="body" sz="quarter" idx="13" hasCustomPrompt="1"/>
          </p:nvPr>
        </p:nvSpPr>
        <p:spPr>
          <a:xfrm>
            <a:off x="1376363" y="1949450"/>
            <a:ext cx="3135312"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12" name="Text Placeholder 13"/>
          <p:cNvSpPr>
            <a:spLocks noGrp="1"/>
          </p:cNvSpPr>
          <p:nvPr>
            <p:ph type="body" sz="quarter" idx="14" hasCustomPrompt="1"/>
          </p:nvPr>
        </p:nvSpPr>
        <p:spPr>
          <a:xfrm>
            <a:off x="4486764" y="1960563"/>
            <a:ext cx="3110402"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19" name="Text Placeholder 13"/>
          <p:cNvSpPr>
            <a:spLocks noGrp="1"/>
          </p:cNvSpPr>
          <p:nvPr>
            <p:ph type="body" sz="quarter" idx="15" hasCustomPrompt="1"/>
          </p:nvPr>
        </p:nvSpPr>
        <p:spPr>
          <a:xfrm>
            <a:off x="7597165" y="1963737"/>
            <a:ext cx="3107347"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21"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8">
    <p:spTree>
      <p:nvGrpSpPr>
        <p:cNvPr id="1" name=""/>
        <p:cNvGrpSpPr/>
        <p:nvPr/>
      </p:nvGrpSpPr>
      <p:grpSpPr>
        <a:xfrm>
          <a:off x="0" y="0"/>
          <a:ext cx="0" cy="0"/>
          <a:chOff x="0" y="0"/>
          <a:chExt cx="0" cy="0"/>
        </a:xfrm>
      </p:grpSpPr>
      <p:sp>
        <p:nvSpPr>
          <p:cNvPr id="11" name="Rectangle 10"/>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0" name="Rectangle 9"/>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7" name="Text Placeholder 13"/>
          <p:cNvSpPr>
            <a:spLocks noGrp="1"/>
          </p:cNvSpPr>
          <p:nvPr>
            <p:ph type="body" sz="quarter" idx="13" hasCustomPrompt="1"/>
          </p:nvPr>
        </p:nvSpPr>
        <p:spPr>
          <a:xfrm>
            <a:off x="1376363" y="1949450"/>
            <a:ext cx="3135312"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18" name="Text Placeholder 13"/>
          <p:cNvSpPr>
            <a:spLocks noGrp="1"/>
          </p:cNvSpPr>
          <p:nvPr>
            <p:ph type="body" sz="quarter" idx="14" hasCustomPrompt="1"/>
          </p:nvPr>
        </p:nvSpPr>
        <p:spPr>
          <a:xfrm>
            <a:off x="4486764" y="1960563"/>
            <a:ext cx="3110402"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19" name="Text Placeholder 13"/>
          <p:cNvSpPr>
            <a:spLocks noGrp="1"/>
          </p:cNvSpPr>
          <p:nvPr>
            <p:ph type="body" sz="quarter" idx="15" hasCustomPrompt="1"/>
          </p:nvPr>
        </p:nvSpPr>
        <p:spPr>
          <a:xfrm>
            <a:off x="7597165" y="1963737"/>
            <a:ext cx="3107347"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slide 9">
    <p:spTree>
      <p:nvGrpSpPr>
        <p:cNvPr id="1" name=""/>
        <p:cNvGrpSpPr/>
        <p:nvPr/>
      </p:nvGrpSpPr>
      <p:grpSpPr>
        <a:xfrm>
          <a:off x="0" y="0"/>
          <a:ext cx="0" cy="0"/>
          <a:chOff x="0" y="0"/>
          <a:chExt cx="0" cy="0"/>
        </a:xfrm>
      </p:grpSpPr>
      <p:sp>
        <p:nvSpPr>
          <p:cNvPr id="6" name="Rectangle 5"/>
          <p:cNvSpPr/>
          <p:nvPr userDrawn="1"/>
        </p:nvSpPr>
        <p:spPr>
          <a:xfrm>
            <a:off x="0" y="6129716"/>
            <a:ext cx="12191999" cy="728284"/>
          </a:xfrm>
          <a:prstGeom prst="rect">
            <a:avLst/>
          </a:prstGeom>
          <a:gradFill flip="none" rotWithShape="1">
            <a:gsLst>
              <a:gs pos="0">
                <a:srgbClr val="17336F"/>
              </a:gs>
              <a:gs pos="97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0" name="Rectangle 9"/>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2" name="Text Placeholder 13"/>
          <p:cNvSpPr>
            <a:spLocks noGrp="1"/>
          </p:cNvSpPr>
          <p:nvPr>
            <p:ph type="body" sz="quarter" idx="13" hasCustomPrompt="1"/>
          </p:nvPr>
        </p:nvSpPr>
        <p:spPr>
          <a:xfrm>
            <a:off x="1376363" y="1949450"/>
            <a:ext cx="3135312"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13" name="Text Placeholder 13"/>
          <p:cNvSpPr>
            <a:spLocks noGrp="1"/>
          </p:cNvSpPr>
          <p:nvPr>
            <p:ph type="body" sz="quarter" idx="14" hasCustomPrompt="1"/>
          </p:nvPr>
        </p:nvSpPr>
        <p:spPr>
          <a:xfrm>
            <a:off x="4486764" y="1960563"/>
            <a:ext cx="3110402"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
        <p:nvSpPr>
          <p:cNvPr id="14" name="Text Placeholder 13"/>
          <p:cNvSpPr>
            <a:spLocks noGrp="1"/>
          </p:cNvSpPr>
          <p:nvPr>
            <p:ph type="body" sz="quarter" idx="15" hasCustomPrompt="1"/>
          </p:nvPr>
        </p:nvSpPr>
        <p:spPr>
          <a:xfrm>
            <a:off x="7597165" y="1963737"/>
            <a:ext cx="3107347"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 [body text]</a:t>
            </a:r>
          </a:p>
          <a:p>
            <a:pPr lvl="0"/>
            <a:endParaRPr lang="en-US" dirty="0"/>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endParaRPr lang="en-US" dirty="0"/>
          </a:p>
          <a:p>
            <a:pPr lvl="0"/>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10">
    <p:spTree>
      <p:nvGrpSpPr>
        <p:cNvPr id="1" name=""/>
        <p:cNvGrpSpPr/>
        <p:nvPr/>
      </p:nvGrpSpPr>
      <p:grpSpPr>
        <a:xfrm>
          <a:off x="0" y="0"/>
          <a:ext cx="0" cy="0"/>
          <a:chOff x="0" y="0"/>
          <a:chExt cx="0" cy="0"/>
        </a:xfrm>
      </p:grpSpPr>
      <p:sp>
        <p:nvSpPr>
          <p:cNvPr id="10" name="Rectangle 9"/>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a:xfrm>
            <a:off x="0" y="6129716"/>
            <a:ext cx="12191999" cy="728284"/>
          </a:xfrm>
          <a:prstGeom prst="rect">
            <a:avLst/>
          </a:prstGeom>
          <a:gradFill flip="none" rotWithShape="1">
            <a:gsLst>
              <a:gs pos="0">
                <a:srgbClr val="17336F"/>
              </a:gs>
              <a:gs pos="97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9" name="Rectangle 8"/>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2"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3"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
        <p:nvSpPr>
          <p:cNvPr id="14" name="Text Placeholder 11"/>
          <p:cNvSpPr>
            <a:spLocks noGrp="1"/>
          </p:cNvSpPr>
          <p:nvPr>
            <p:ph type="body" sz="quarter" idx="14" hasCustomPrompt="1"/>
          </p:nvPr>
        </p:nvSpPr>
        <p:spPr>
          <a:xfrm>
            <a:off x="4498975" y="1939926"/>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5" name="Text Placeholder 13"/>
          <p:cNvSpPr>
            <a:spLocks noGrp="1"/>
          </p:cNvSpPr>
          <p:nvPr>
            <p:ph type="body" sz="quarter" idx="15" hasCustomPrompt="1"/>
          </p:nvPr>
        </p:nvSpPr>
        <p:spPr>
          <a:xfrm>
            <a:off x="4524375" y="2663826"/>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
        <p:nvSpPr>
          <p:cNvPr id="16" name="Text Placeholder 11"/>
          <p:cNvSpPr>
            <a:spLocks noGrp="1"/>
          </p:cNvSpPr>
          <p:nvPr>
            <p:ph type="body" sz="quarter" idx="16" hasCustomPrompt="1"/>
          </p:nvPr>
        </p:nvSpPr>
        <p:spPr>
          <a:xfrm>
            <a:off x="7585422" y="1932123"/>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7" name="Text Placeholder 13"/>
          <p:cNvSpPr>
            <a:spLocks noGrp="1"/>
          </p:cNvSpPr>
          <p:nvPr>
            <p:ph type="body" sz="quarter" idx="17" hasCustomPrompt="1"/>
          </p:nvPr>
        </p:nvSpPr>
        <p:spPr>
          <a:xfrm>
            <a:off x="7610822" y="2656023"/>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Queen Mary intro slide BLUE">
    <p:spTree>
      <p:nvGrpSpPr>
        <p:cNvPr id="1" name=""/>
        <p:cNvGrpSpPr/>
        <p:nvPr/>
      </p:nvGrpSpPr>
      <p:grpSpPr>
        <a:xfrm>
          <a:off x="0" y="0"/>
          <a:ext cx="0" cy="0"/>
          <a:chOff x="0" y="0"/>
          <a:chExt cx="0" cy="0"/>
        </a:xfrm>
      </p:grpSpPr>
      <p:sp>
        <p:nvSpPr>
          <p:cNvPr id="7" name="Rectangle 6"/>
          <p:cNvSpPr/>
          <p:nvPr userDrawn="1"/>
        </p:nvSpPr>
        <p:spPr>
          <a:xfrm>
            <a:off x="0" y="-7403"/>
            <a:ext cx="12192000"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0975" y="620416"/>
            <a:ext cx="5281765" cy="1403647"/>
          </a:xfrm>
          <a:prstGeom prst="rect">
            <a:avLst/>
          </a:prstGeom>
        </p:spPr>
      </p:pic>
      <p:sp>
        <p:nvSpPr>
          <p:cNvPr id="9" name="Text Placeholder 6"/>
          <p:cNvSpPr>
            <a:spLocks noGrp="1"/>
          </p:cNvSpPr>
          <p:nvPr>
            <p:ph type="body" sz="quarter" idx="10" hasCustomPrompt="1"/>
          </p:nvPr>
        </p:nvSpPr>
        <p:spPr>
          <a:xfrm>
            <a:off x="1323975" y="3338513"/>
            <a:ext cx="7032625" cy="725487"/>
          </a:xfrm>
          <a:prstGeom prst="rect">
            <a:avLst/>
          </a:prstGeom>
        </p:spPr>
        <p:txBody>
          <a:bodyPr/>
          <a:lstStyle>
            <a:lvl1pPr marL="0" indent="0">
              <a:buNone/>
              <a:defRPr sz="5000" b="1">
                <a:solidFill>
                  <a:schemeClr val="bg1"/>
                </a:solidFill>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vl3pPr>
          </a:lstStyle>
          <a:p>
            <a:pPr lvl="0"/>
            <a:r>
              <a:rPr lang="en-US" dirty="0"/>
              <a:t>[Title]</a:t>
            </a:r>
          </a:p>
        </p:txBody>
      </p:sp>
      <p:sp>
        <p:nvSpPr>
          <p:cNvPr id="10" name="Text Placeholder 11"/>
          <p:cNvSpPr>
            <a:spLocks noGrp="1"/>
          </p:cNvSpPr>
          <p:nvPr>
            <p:ph type="body" sz="quarter" idx="11" hasCustomPrompt="1"/>
          </p:nvPr>
        </p:nvSpPr>
        <p:spPr>
          <a:xfrm>
            <a:off x="1349375" y="4229100"/>
            <a:ext cx="6359525" cy="850900"/>
          </a:xfrm>
          <a:prstGeom prst="rect">
            <a:avLst/>
          </a:prstGeom>
        </p:spPr>
        <p:txBody>
          <a:bodyPr/>
          <a:lstStyle>
            <a:lvl1pPr marL="0" indent="0">
              <a:buNone/>
              <a:defRPr>
                <a:solidFill>
                  <a:schemeClr val="bg1"/>
                </a:solidFill>
                <a:latin typeface="Arial" panose="020B0604020202020204" pitchFamily="34" charset="0"/>
                <a:cs typeface="Arial" panose="020B0604020202020204" pitchFamily="34" charset="0"/>
              </a:defRPr>
            </a:lvl1pPr>
            <a:lvl2pPr marL="457200" indent="0">
              <a:buNone/>
              <a:defRPr/>
            </a:lvl2pPr>
          </a:lstStyle>
          <a:p>
            <a:pPr lvl="0"/>
            <a:r>
              <a:rPr lang="en-US" dirty="0"/>
              <a:t>[sub title]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slide 11">
    <p:spTree>
      <p:nvGrpSpPr>
        <p:cNvPr id="1" name=""/>
        <p:cNvGrpSpPr/>
        <p:nvPr/>
      </p:nvGrpSpPr>
      <p:grpSpPr>
        <a:xfrm>
          <a:off x="0" y="0"/>
          <a:ext cx="0" cy="0"/>
          <a:chOff x="0" y="0"/>
          <a:chExt cx="0" cy="0"/>
        </a:xfrm>
      </p:grpSpPr>
      <p:sp>
        <p:nvSpPr>
          <p:cNvPr id="4" name="Rectangle 3"/>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0" name="Picture Placeholder 9"/>
          <p:cNvSpPr>
            <a:spLocks noGrp="1"/>
          </p:cNvSpPr>
          <p:nvPr>
            <p:ph type="pic" sz="quarter" idx="10"/>
          </p:nvPr>
        </p:nvSpPr>
        <p:spPr>
          <a:xfrm>
            <a:off x="6132513" y="620713"/>
            <a:ext cx="4587875" cy="4213225"/>
          </a:xfrm>
          <a:prstGeom prst="rect">
            <a:avLst/>
          </a:prstGeom>
          <a:solidFill>
            <a:schemeClr val="bg1">
              <a:lumMod val="85000"/>
            </a:schemeClr>
          </a:solidFill>
        </p:spPr>
        <p:txBody>
          <a:bodyPr/>
          <a:lstStyle/>
          <a:p>
            <a:endParaRPr lang="en-US"/>
          </a:p>
        </p:txBody>
      </p:sp>
      <p:sp>
        <p:nvSpPr>
          <p:cNvPr id="9" name="Rectangle 8"/>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2"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3"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slide 12">
    <p:spTree>
      <p:nvGrpSpPr>
        <p:cNvPr id="1" name=""/>
        <p:cNvGrpSpPr/>
        <p:nvPr/>
      </p:nvGrpSpPr>
      <p:grpSpPr>
        <a:xfrm>
          <a:off x="0" y="0"/>
          <a:ext cx="0" cy="0"/>
          <a:chOff x="0" y="0"/>
          <a:chExt cx="0" cy="0"/>
        </a:xfrm>
      </p:grpSpPr>
      <p:sp>
        <p:nvSpPr>
          <p:cNvPr id="9" name="Rectangle 8"/>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7" name="Picture Placeholder 9"/>
          <p:cNvSpPr>
            <a:spLocks noGrp="1"/>
          </p:cNvSpPr>
          <p:nvPr>
            <p:ph type="pic" sz="quarter" idx="10"/>
          </p:nvPr>
        </p:nvSpPr>
        <p:spPr>
          <a:xfrm>
            <a:off x="6132513" y="620713"/>
            <a:ext cx="4587875" cy="4213225"/>
          </a:xfrm>
          <a:prstGeom prst="rect">
            <a:avLst/>
          </a:prstGeom>
          <a:solidFill>
            <a:schemeClr val="bg1">
              <a:lumMod val="75000"/>
            </a:schemeClr>
          </a:solidFill>
        </p:spPr>
        <p:txBody>
          <a:bodyPr/>
          <a:lstStyle/>
          <a:p>
            <a:endParaRPr lang="en-US"/>
          </a:p>
        </p:txBody>
      </p:sp>
      <p:sp>
        <p:nvSpPr>
          <p:cNvPr id="8" name="Rectangle 7"/>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1"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2"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slide 13">
    <p:spTree>
      <p:nvGrpSpPr>
        <p:cNvPr id="1" name=""/>
        <p:cNvGrpSpPr/>
        <p:nvPr/>
      </p:nvGrpSpPr>
      <p:grpSpPr>
        <a:xfrm>
          <a:off x="0" y="0"/>
          <a:ext cx="0" cy="0"/>
          <a:chOff x="0" y="0"/>
          <a:chExt cx="0" cy="0"/>
        </a:xfrm>
      </p:grpSpPr>
      <p:sp>
        <p:nvSpPr>
          <p:cNvPr id="4" name="Rectangle 3"/>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2" name="Picture Placeholder 11"/>
          <p:cNvSpPr>
            <a:spLocks noGrp="1"/>
          </p:cNvSpPr>
          <p:nvPr>
            <p:ph type="pic" sz="quarter" idx="10"/>
          </p:nvPr>
        </p:nvSpPr>
        <p:spPr>
          <a:xfrm>
            <a:off x="6132513" y="0"/>
            <a:ext cx="6059487" cy="4833938"/>
          </a:xfrm>
          <a:prstGeom prst="rect">
            <a:avLst/>
          </a:prstGeom>
          <a:solidFill>
            <a:schemeClr val="bg1">
              <a:lumMod val="85000"/>
            </a:schemeClr>
          </a:solidFill>
        </p:spPr>
        <p:txBody>
          <a:bodyPr/>
          <a:lstStyle/>
          <a:p>
            <a:endParaRPr lang="en-US"/>
          </a:p>
        </p:txBody>
      </p:sp>
      <p:sp>
        <p:nvSpPr>
          <p:cNvPr id="9" name="Rectangle 8"/>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1"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3"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slide 14">
    <p:spTree>
      <p:nvGrpSpPr>
        <p:cNvPr id="1" name=""/>
        <p:cNvGrpSpPr/>
        <p:nvPr/>
      </p:nvGrpSpPr>
      <p:grpSpPr>
        <a:xfrm>
          <a:off x="0" y="0"/>
          <a:ext cx="0" cy="0"/>
          <a:chOff x="0" y="0"/>
          <a:chExt cx="0" cy="0"/>
        </a:xfrm>
      </p:grpSpPr>
      <p:sp>
        <p:nvSpPr>
          <p:cNvPr id="9" name="Rectangle 8"/>
          <p:cNvSpPr/>
          <p:nvPr userDrawn="1"/>
        </p:nvSpPr>
        <p:spPr>
          <a:xfrm>
            <a:off x="90376" y="0"/>
            <a:ext cx="12101623" cy="612971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7" name="Picture Placeholder 11"/>
          <p:cNvSpPr>
            <a:spLocks noGrp="1"/>
          </p:cNvSpPr>
          <p:nvPr>
            <p:ph type="pic" sz="quarter" idx="10"/>
          </p:nvPr>
        </p:nvSpPr>
        <p:spPr>
          <a:xfrm>
            <a:off x="6132513" y="0"/>
            <a:ext cx="6059487" cy="4833938"/>
          </a:xfrm>
          <a:prstGeom prst="rect">
            <a:avLst/>
          </a:prstGeom>
          <a:solidFill>
            <a:schemeClr val="bg1">
              <a:lumMod val="75000"/>
            </a:schemeClr>
          </a:solidFill>
        </p:spPr>
        <p:txBody>
          <a:bodyPr/>
          <a:lstStyle/>
          <a:p>
            <a:endParaRPr lang="en-US"/>
          </a:p>
        </p:txBody>
      </p:sp>
      <p:sp>
        <p:nvSpPr>
          <p:cNvPr id="8" name="Rectangle 7"/>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1"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2"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slide 15">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74141" y="2688"/>
            <a:ext cx="12117859" cy="6126650"/>
          </a:xfrm>
          <a:prstGeom prst="rect">
            <a:avLst/>
          </a:prstGeom>
          <a:solidFill>
            <a:schemeClr val="bg1">
              <a:lumMod val="85000"/>
            </a:schemeClr>
          </a:solidFill>
        </p:spPr>
        <p:txBody>
          <a:bodyPr/>
          <a:lstStyle/>
          <a:p>
            <a:endParaRPr lang="en-US" dirty="0"/>
          </a:p>
        </p:txBody>
      </p:sp>
      <p:sp>
        <p:nvSpPr>
          <p:cNvPr id="3" name="Rectangle 2"/>
          <p:cNvSpPr/>
          <p:nvPr userDrawn="1"/>
        </p:nvSpPr>
        <p:spPr>
          <a:xfrm>
            <a:off x="0" y="6129716"/>
            <a:ext cx="12191999" cy="728284"/>
          </a:xfrm>
          <a:prstGeom prst="rect">
            <a:avLst/>
          </a:prstGeom>
          <a:gradFill flip="none" rotWithShape="1">
            <a:gsLst>
              <a:gs pos="0">
                <a:srgbClr val="17336F"/>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8" name="Rectangle 7"/>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
        <p:nvSpPr>
          <p:cNvPr id="11" name="Text Placeholder 11"/>
          <p:cNvSpPr>
            <a:spLocks noGrp="1"/>
          </p:cNvSpPr>
          <p:nvPr>
            <p:ph type="body" sz="quarter" idx="12" hasCustomPrompt="1"/>
          </p:nvPr>
        </p:nvSpPr>
        <p:spPr>
          <a:xfrm>
            <a:off x="1336675" y="1943100"/>
            <a:ext cx="4086225" cy="584200"/>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[sub heading text]</a:t>
            </a:r>
          </a:p>
        </p:txBody>
      </p:sp>
      <p:sp>
        <p:nvSpPr>
          <p:cNvPr id="12" name="Text Placeholder 13"/>
          <p:cNvSpPr>
            <a:spLocks noGrp="1"/>
          </p:cNvSpPr>
          <p:nvPr>
            <p:ph type="body" sz="quarter" idx="13" hasCustomPrompt="1"/>
          </p:nvPr>
        </p:nvSpPr>
        <p:spPr>
          <a:xfrm>
            <a:off x="1362075" y="2667000"/>
            <a:ext cx="3946525" cy="1993900"/>
          </a:xfrm>
          <a:prstGeom prst="rect">
            <a:avLst/>
          </a:prstGeom>
        </p:spPr>
        <p:txBody>
          <a:bodyPr/>
          <a:lstStyle>
            <a:lvl1pPr marL="285750" marR="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1pPr>
            <a:lvl2pPr marL="7429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marL="12001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3pPr>
            <a:lvl4pPr marL="16573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marL="2114550" indent="-285750">
              <a:buClr>
                <a:srgbClr val="17336F"/>
              </a:buClr>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5pPr>
          </a:lstStyle>
          <a:p>
            <a:pPr lvl="0"/>
            <a:r>
              <a:rPr lang="en-US" dirty="0"/>
              <a:t>[body text]</a:t>
            </a:r>
          </a:p>
          <a:p>
            <a:pPr marL="285750" marR="0" lvl="0" indent="-285750" algn="l" defTabSz="914400" rtl="0" eaLnBrk="1" fontAlgn="auto" latinLnBrk="0" hangingPunct="1">
              <a:lnSpc>
                <a:spcPct val="90000"/>
              </a:lnSpc>
              <a:spcBef>
                <a:spcPts val="1000"/>
              </a:spcBef>
              <a:spcAft>
                <a:spcPts val="0"/>
              </a:spcAft>
              <a:buClr>
                <a:srgbClr val="17336F"/>
              </a:buClr>
              <a:buSzTx/>
              <a:buFont typeface="Arial" panose="020B0604020202020204" pitchFamily="34" charset="0"/>
              <a:buChar char="•"/>
              <a:defRPr/>
            </a:pPr>
            <a:r>
              <a:rPr lang="en-US" dirty="0"/>
              <a:t>[body text]</a:t>
            </a:r>
          </a:p>
          <a:p>
            <a:pPr lvl="0"/>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slide 16">
    <p:spTree>
      <p:nvGrpSpPr>
        <p:cNvPr id="1" name=""/>
        <p:cNvGrpSpPr/>
        <p:nvPr/>
      </p:nvGrpSpPr>
      <p:grpSpPr>
        <a:xfrm>
          <a:off x="0" y="0"/>
          <a:ext cx="0" cy="0"/>
          <a:chOff x="0" y="0"/>
          <a:chExt cx="0" cy="0"/>
        </a:xfrm>
      </p:grpSpPr>
      <p:sp>
        <p:nvSpPr>
          <p:cNvPr id="4" name="Picture Placeholder 8"/>
          <p:cNvSpPr>
            <a:spLocks noGrp="1"/>
          </p:cNvSpPr>
          <p:nvPr>
            <p:ph type="pic" sz="quarter" idx="10"/>
          </p:nvPr>
        </p:nvSpPr>
        <p:spPr>
          <a:xfrm>
            <a:off x="90616" y="2688"/>
            <a:ext cx="12101384" cy="6126650"/>
          </a:xfrm>
          <a:prstGeom prst="rect">
            <a:avLst/>
          </a:prstGeom>
          <a:solidFill>
            <a:schemeClr val="bg1">
              <a:lumMod val="85000"/>
            </a:schemeClr>
          </a:solidFill>
        </p:spPr>
        <p:txBody>
          <a:bodyPr/>
          <a:lstStyle/>
          <a:p>
            <a:endParaRPr lang="en-US" dirty="0"/>
          </a:p>
        </p:txBody>
      </p:sp>
      <p:sp>
        <p:nvSpPr>
          <p:cNvPr id="5" name="Rectangle 4"/>
          <p:cNvSpPr/>
          <p:nvPr userDrawn="1"/>
        </p:nvSpPr>
        <p:spPr>
          <a:xfrm>
            <a:off x="0" y="6129716"/>
            <a:ext cx="12191999" cy="728284"/>
          </a:xfrm>
          <a:prstGeom prst="rect">
            <a:avLst/>
          </a:prstGeom>
          <a:gradFill flip="none" rotWithShape="1">
            <a:gsLst>
              <a:gs pos="0">
                <a:srgbClr val="17336F"/>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9" name="Rectangle 8"/>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Text Placeholder 2"/>
          <p:cNvSpPr>
            <a:spLocks noGrp="1"/>
          </p:cNvSpPr>
          <p:nvPr>
            <p:ph type="body" sz="quarter" idx="11" hasCustomPrompt="1"/>
          </p:nvPr>
        </p:nvSpPr>
        <p:spPr>
          <a:xfrm>
            <a:off x="1003300" y="1863725"/>
            <a:ext cx="10172700" cy="1997075"/>
          </a:xfrm>
          <a:prstGeom prst="rect">
            <a:avLst/>
          </a:prstGeom>
        </p:spPr>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defRPr sz="6800" b="1">
                <a:latin typeface="Arial" panose="020B0604020202020204" pitchFamily="34" charset="0"/>
                <a:cs typeface="Arial" panose="020B0604020202020204" pitchFamily="34" charset="0"/>
              </a:defRPr>
            </a:lvl1pPr>
            <a:lvl2pPr marL="457200" indent="0">
              <a:buNone/>
              <a:defRPr/>
            </a:lvl2pPr>
          </a:lstStyle>
          <a:p>
            <a:pPr lvl="0"/>
            <a:r>
              <a:rPr lang="en-US" dirty="0"/>
              <a:t>[Impact heading line 1]</a:t>
            </a:r>
            <a:br>
              <a:rPr lang="en-US" dirty="0"/>
            </a:br>
            <a:r>
              <a:rPr lang="en-US" dirty="0"/>
              <a:t>[Impact heading line 2]</a:t>
            </a:r>
          </a:p>
        </p:txBody>
      </p:sp>
      <p:sp>
        <p:nvSpPr>
          <p:cNvPr id="2" name="TextBox 1"/>
          <p:cNvSpPr txBox="1"/>
          <p:nvPr userDrawn="1"/>
        </p:nvSpPr>
        <p:spPr>
          <a:xfrm>
            <a:off x="1482436" y="4167455"/>
            <a:ext cx="5430982" cy="584775"/>
          </a:xfrm>
          <a:prstGeom prst="rect">
            <a:avLst/>
          </a:prstGeom>
          <a:noFill/>
        </p:spPr>
        <p:txBody>
          <a:bodyPr wrap="square" rtlCol="0">
            <a:spAutoFit/>
          </a:bodyPr>
          <a:lstStyle/>
          <a:p>
            <a:pPr marL="0" marR="0" lvl="0" indent="0" algn="l" defTabSz="914400" rtl="0" eaLnBrk="1" fontAlgn="auto" latinLnBrk="0" hangingPunct="0">
              <a:lnSpc>
                <a:spcPct val="80000"/>
              </a:lnSpc>
              <a:spcBef>
                <a:spcPts val="0"/>
              </a:spcBef>
              <a:spcAft>
                <a:spcPts val="0"/>
              </a:spcAft>
              <a:buClrTx/>
              <a:buSzTx/>
              <a:buFontTx/>
              <a:buNone/>
              <a:defRPr/>
            </a:pPr>
            <a:r>
              <a:rPr lang="en-US" dirty="0"/>
              <a:t>Use this design for one line statements]</a:t>
            </a:r>
          </a:p>
          <a:p>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een Mary endslide">
    <p:spTree>
      <p:nvGrpSpPr>
        <p:cNvPr id="1" name=""/>
        <p:cNvGrpSpPr/>
        <p:nvPr/>
      </p:nvGrpSpPr>
      <p:grpSpPr>
        <a:xfrm>
          <a:off x="0" y="0"/>
          <a:ext cx="0" cy="0"/>
          <a:chOff x="0" y="0"/>
          <a:chExt cx="0" cy="0"/>
        </a:xfrm>
      </p:grpSpPr>
      <p:sp>
        <p:nvSpPr>
          <p:cNvPr id="3" name="Rectangle 2"/>
          <p:cNvSpPr/>
          <p:nvPr userDrawn="1"/>
        </p:nvSpPr>
        <p:spPr>
          <a:xfrm>
            <a:off x="0" y="0"/>
            <a:ext cx="12192000"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0976" y="2024063"/>
            <a:ext cx="9249976" cy="2458213"/>
          </a:xfrm>
          <a:prstGeom prst="rect">
            <a:avLst/>
          </a:prstGeom>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782A16-FEB2-488E-9421-E4AE650A87CC}" type="datetimeFigureOut">
              <a:rPr lang="en-GB" smtClean="0"/>
              <a:t>01/10/2024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705153-D58D-4835-8591-E37BF58DE5D6}" type="slidenum">
              <a:rPr lang="en-GB" smtClean="0"/>
              <a:t>‹#›</a:t>
            </a:fld>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AE86784-00AB-4460-A545-2B879B975E4A}" type="datetimeFigureOut">
              <a:rPr lang="en-GB" smtClean="0"/>
              <a:t>01/10/2024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7831B2-4231-4C22-92E5-C3CAB0FCB374}"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een Mary intro slide with partner logos">
    <p:spTree>
      <p:nvGrpSpPr>
        <p:cNvPr id="1" name=""/>
        <p:cNvGrpSpPr/>
        <p:nvPr/>
      </p:nvGrpSpPr>
      <p:grpSpPr>
        <a:xfrm>
          <a:off x="0" y="0"/>
          <a:ext cx="0" cy="0"/>
          <a:chOff x="0" y="0"/>
          <a:chExt cx="0" cy="0"/>
        </a:xfrm>
      </p:grpSpPr>
      <p:sp>
        <p:nvSpPr>
          <p:cNvPr id="7" name="Rectangle 6"/>
          <p:cNvSpPr/>
          <p:nvPr userDrawn="1"/>
        </p:nvSpPr>
        <p:spPr>
          <a:xfrm>
            <a:off x="0" y="-7403"/>
            <a:ext cx="12192000"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p:cNvSpPr txBox="1"/>
          <p:nvPr userDrawn="1"/>
        </p:nvSpPr>
        <p:spPr>
          <a:xfrm>
            <a:off x="1370676" y="3421597"/>
            <a:ext cx="9251347" cy="535531"/>
          </a:xfrm>
          <a:prstGeom prst="rect">
            <a:avLst/>
          </a:prstGeom>
          <a:ln w="12700">
            <a:miter lim="400000"/>
          </a:ln>
        </p:spPr>
        <p:txBody>
          <a:bodyPr wrap="square" lIns="45719" rIns="45719">
            <a:spAutoFit/>
          </a:bodyPr>
          <a:lstStyle/>
          <a:p>
            <a:pPr>
              <a:spcAft>
                <a:spcPts val="2400"/>
              </a:spcAft>
              <a:defRPr sz="5000">
                <a:solidFill>
                  <a:srgbClr val="1C3079"/>
                </a:solidFill>
                <a:latin typeface="Source Sans Pro"/>
                <a:ea typeface="Source Sans Pro"/>
                <a:cs typeface="Source Sans Pro"/>
                <a:sym typeface="Source Sans Pro"/>
              </a:defRPr>
            </a:pPr>
            <a:endParaRPr lang="en-GB" sz="3600" b="0" dirty="0">
              <a:solidFill>
                <a:srgbClr val="FFFFFF"/>
              </a:solidFill>
              <a:latin typeface="Arial" panose="020B0604020202020204" pitchFamily="34" charset="0"/>
              <a:cs typeface="Arial" panose="020B0604020202020204" pitchFamily="34" charset="0"/>
            </a:endParaRP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0975" y="620416"/>
            <a:ext cx="5281765" cy="1403647"/>
          </a:xfrm>
          <a:prstGeom prst="rect">
            <a:avLst/>
          </a:prstGeom>
        </p:spPr>
      </p:pic>
      <p:sp>
        <p:nvSpPr>
          <p:cNvPr id="11" name="Text Placeholder 6"/>
          <p:cNvSpPr>
            <a:spLocks noGrp="1"/>
          </p:cNvSpPr>
          <p:nvPr>
            <p:ph type="body" sz="quarter" idx="10" hasCustomPrompt="1"/>
          </p:nvPr>
        </p:nvSpPr>
        <p:spPr>
          <a:xfrm>
            <a:off x="1323975" y="3338513"/>
            <a:ext cx="7032625" cy="725487"/>
          </a:xfrm>
          <a:prstGeom prst="rect">
            <a:avLst/>
          </a:prstGeom>
        </p:spPr>
        <p:txBody>
          <a:bodyPr/>
          <a:lstStyle>
            <a:lvl1pPr marL="0" indent="0">
              <a:buNone/>
              <a:defRPr sz="5000" b="1">
                <a:solidFill>
                  <a:schemeClr val="bg1"/>
                </a:solidFill>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vl3pPr>
          </a:lstStyle>
          <a:p>
            <a:pPr lvl="0"/>
            <a:r>
              <a:rPr lang="en-US" dirty="0"/>
              <a:t>[Title]</a:t>
            </a:r>
          </a:p>
        </p:txBody>
      </p:sp>
      <p:sp>
        <p:nvSpPr>
          <p:cNvPr id="12" name="Text Placeholder 11"/>
          <p:cNvSpPr>
            <a:spLocks noGrp="1"/>
          </p:cNvSpPr>
          <p:nvPr>
            <p:ph type="body" sz="quarter" idx="11" hasCustomPrompt="1"/>
          </p:nvPr>
        </p:nvSpPr>
        <p:spPr>
          <a:xfrm>
            <a:off x="1349375" y="4229100"/>
            <a:ext cx="6359525" cy="850900"/>
          </a:xfrm>
          <a:prstGeom prst="rect">
            <a:avLst/>
          </a:prstGeom>
        </p:spPr>
        <p:txBody>
          <a:bodyPr/>
          <a:lstStyle>
            <a:lvl1pPr marL="0" indent="0">
              <a:buNone/>
              <a:defRPr>
                <a:solidFill>
                  <a:schemeClr val="bg1"/>
                </a:solidFill>
                <a:latin typeface="Arial" panose="020B0604020202020204" pitchFamily="34" charset="0"/>
                <a:cs typeface="Arial" panose="020B0604020202020204" pitchFamily="34" charset="0"/>
              </a:defRPr>
            </a:lvl1pPr>
            <a:lvl2pPr marL="457200" indent="0">
              <a:buNone/>
              <a:defRPr/>
            </a:lvl2pPr>
          </a:lstStyle>
          <a:p>
            <a:pPr lvl="0"/>
            <a:r>
              <a:rPr lang="en-US" dirty="0"/>
              <a:t>[sub title]</a:t>
            </a:r>
          </a:p>
        </p:txBody>
      </p:sp>
      <p:sp>
        <p:nvSpPr>
          <p:cNvPr id="4" name="Picture Placeholder 3"/>
          <p:cNvSpPr>
            <a:spLocks noGrp="1"/>
          </p:cNvSpPr>
          <p:nvPr>
            <p:ph type="pic" sz="quarter" idx="12" hasCustomPrompt="1"/>
          </p:nvPr>
        </p:nvSpPr>
        <p:spPr>
          <a:xfrm>
            <a:off x="1450975" y="5700713"/>
            <a:ext cx="1476375" cy="536575"/>
          </a:xfrm>
          <a:prstGeom prst="rect">
            <a:avLst/>
          </a:prstGeom>
          <a:solidFill>
            <a:schemeClr val="bg1"/>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sz="800"/>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defRPr/>
            </a:pPr>
            <a:r>
              <a:rPr lang="en-US" sz="800" dirty="0">
                <a:solidFill>
                  <a:schemeClr val="tx1"/>
                </a:solidFill>
                <a:latin typeface="Arial" panose="020B0604020202020204" pitchFamily="34" charset="0"/>
                <a:cs typeface="Arial" panose="020B0604020202020204" pitchFamily="34" charset="0"/>
              </a:rPr>
              <a:t>Position for Partner Brand logo (if </a:t>
            </a:r>
            <a:r>
              <a:rPr lang="en-US" sz="800" dirty="0" err="1">
                <a:solidFill>
                  <a:schemeClr val="tx1"/>
                </a:solidFill>
                <a:latin typeface="Arial" panose="020B0604020202020204" pitchFamily="34" charset="0"/>
                <a:cs typeface="Arial" panose="020B0604020202020204" pitchFamily="34" charset="0"/>
              </a:rPr>
              <a:t>req</a:t>
            </a:r>
            <a:r>
              <a:rPr lang="en-US" sz="800" dirty="0">
                <a:solidFill>
                  <a:schemeClr val="tx1"/>
                </a:solidFill>
                <a:latin typeface="Arial" panose="020B0604020202020204" pitchFamily="34" charset="0"/>
                <a:cs typeface="Arial" panose="020B0604020202020204" pitchFamily="34" charset="0"/>
              </a:rPr>
              <a: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een Mary intro slide WHITE">
    <p:spTree>
      <p:nvGrpSpPr>
        <p:cNvPr id="1" name=""/>
        <p:cNvGrpSpPr/>
        <p:nvPr/>
      </p:nvGrpSpPr>
      <p:grpSpPr>
        <a:xfrm>
          <a:off x="0" y="0"/>
          <a:ext cx="0" cy="0"/>
          <a:chOff x="0" y="0"/>
          <a:chExt cx="0" cy="0"/>
        </a:xfrm>
      </p:grpSpPr>
      <p:sp>
        <p:nvSpPr>
          <p:cNvPr id="9" name="TextBox 8"/>
          <p:cNvSpPr txBox="1"/>
          <p:nvPr userDrawn="1"/>
        </p:nvSpPr>
        <p:spPr>
          <a:xfrm>
            <a:off x="1369398" y="3417116"/>
            <a:ext cx="10458677" cy="535531"/>
          </a:xfrm>
          <a:prstGeom prst="rect">
            <a:avLst/>
          </a:prstGeom>
          <a:ln w="12700">
            <a:miter lim="400000"/>
          </a:ln>
        </p:spPr>
        <p:txBody>
          <a:bodyPr wrap="square" lIns="45719" rIns="45719">
            <a:spAutoFit/>
          </a:bodyPr>
          <a:lstStyle/>
          <a:p>
            <a:pPr>
              <a:spcAft>
                <a:spcPts val="2400"/>
              </a:spcAft>
              <a:defRPr sz="5000">
                <a:solidFill>
                  <a:srgbClr val="1C3079"/>
                </a:solidFill>
                <a:latin typeface="Source Sans Pro"/>
                <a:ea typeface="Source Sans Pro"/>
                <a:cs typeface="Source Sans Pro"/>
                <a:sym typeface="Source Sans Pro"/>
              </a:defRPr>
            </a:pPr>
            <a:endParaRPr lang="en-GB" sz="3600" b="0" dirty="0">
              <a:solidFill>
                <a:srgbClr val="17336F"/>
              </a:solidFill>
              <a:latin typeface="Arial" panose="020B0604020202020204" pitchFamily="34" charset="0"/>
              <a:cs typeface="Arial" panose="020B0604020202020204" pitchFamily="34" charset="0"/>
            </a:endParaRPr>
          </a:p>
        </p:txBody>
      </p:sp>
      <p:sp>
        <p:nvSpPr>
          <p:cNvPr id="10" name="Rectangle 9"/>
          <p:cNvSpPr/>
          <p:nvPr userDrawn="1"/>
        </p:nvSpPr>
        <p:spPr>
          <a:xfrm>
            <a:off x="-1" y="2688"/>
            <a:ext cx="153641"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0975" y="620714"/>
            <a:ext cx="5295607" cy="1411329"/>
          </a:xfrm>
          <a:prstGeom prst="rect">
            <a:avLst/>
          </a:prstGeom>
        </p:spPr>
      </p:pic>
      <p:sp>
        <p:nvSpPr>
          <p:cNvPr id="7" name="Text Placeholder 6"/>
          <p:cNvSpPr>
            <a:spLocks noGrp="1"/>
          </p:cNvSpPr>
          <p:nvPr>
            <p:ph type="body" sz="quarter" idx="10" hasCustomPrompt="1"/>
          </p:nvPr>
        </p:nvSpPr>
        <p:spPr>
          <a:xfrm>
            <a:off x="1323975" y="3338513"/>
            <a:ext cx="7032625" cy="725487"/>
          </a:xfrm>
          <a:prstGeom prst="rect">
            <a:avLst/>
          </a:prstGeom>
        </p:spPr>
        <p:txBody>
          <a:bodyPr/>
          <a:lstStyle>
            <a:lvl1pPr marL="0" indent="0">
              <a:buNone/>
              <a:defRPr sz="5000" b="1">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vl3pPr>
          </a:lstStyle>
          <a:p>
            <a:pPr lvl="0"/>
            <a:r>
              <a:rPr lang="en-US" dirty="0"/>
              <a:t>[Title]</a:t>
            </a:r>
          </a:p>
        </p:txBody>
      </p:sp>
      <p:sp>
        <p:nvSpPr>
          <p:cNvPr id="12" name="Text Placeholder 11"/>
          <p:cNvSpPr>
            <a:spLocks noGrp="1"/>
          </p:cNvSpPr>
          <p:nvPr>
            <p:ph type="body" sz="quarter" idx="11" hasCustomPrompt="1"/>
          </p:nvPr>
        </p:nvSpPr>
        <p:spPr>
          <a:xfrm>
            <a:off x="1349375" y="4229100"/>
            <a:ext cx="6359525" cy="850900"/>
          </a:xfrm>
          <a:prstGeom prst="rect">
            <a:avLst/>
          </a:prstGeom>
        </p:spPr>
        <p:txBody>
          <a:bodyPr/>
          <a:lstStyle>
            <a:lvl1pPr marL="0" indent="0">
              <a:buNone/>
              <a:defRPr>
                <a:latin typeface="Arial" panose="020B0604020202020204" pitchFamily="34" charset="0"/>
                <a:cs typeface="Arial" panose="020B0604020202020204" pitchFamily="34" charset="0"/>
              </a:defRPr>
            </a:lvl1pPr>
            <a:lvl2pPr marL="457200" indent="0">
              <a:buNone/>
              <a:defRPr/>
            </a:lvl2pPr>
          </a:lstStyle>
          <a:p>
            <a:pPr lvl="0"/>
            <a:r>
              <a:rPr lang="en-US" dirty="0"/>
              <a:t>[sub title]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een Mary intro slide IMAGE BACKGROUND">
    <p:spTree>
      <p:nvGrpSpPr>
        <p:cNvPr id="1" name=""/>
        <p:cNvGrpSpPr/>
        <p:nvPr/>
      </p:nvGrpSpPr>
      <p:grpSpPr>
        <a:xfrm>
          <a:off x="0" y="0"/>
          <a:ext cx="0" cy="0"/>
          <a:chOff x="0" y="0"/>
          <a:chExt cx="0" cy="0"/>
        </a:xfrm>
      </p:grpSpPr>
      <p:sp>
        <p:nvSpPr>
          <p:cNvPr id="21" name="Picture Placeholder 20"/>
          <p:cNvSpPr>
            <a:spLocks noGrp="1"/>
          </p:cNvSpPr>
          <p:nvPr>
            <p:ph type="pic" sz="quarter" idx="10"/>
          </p:nvPr>
        </p:nvSpPr>
        <p:spPr>
          <a:xfrm>
            <a:off x="0" y="0"/>
            <a:ext cx="12192000" cy="6858000"/>
          </a:xfrm>
          <a:prstGeom prst="rect">
            <a:avLst/>
          </a:prstGeom>
          <a:solidFill>
            <a:schemeClr val="bg1">
              <a:lumMod val="85000"/>
            </a:schemeClr>
          </a:solidFill>
        </p:spPr>
        <p:txBody>
          <a:bodyPr/>
          <a:lstStyle/>
          <a:p>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57154" y="620714"/>
            <a:ext cx="5289841" cy="1405794"/>
          </a:xfrm>
          <a:prstGeom prst="rect">
            <a:avLst/>
          </a:prstGeom>
        </p:spPr>
      </p:pic>
      <p:sp>
        <p:nvSpPr>
          <p:cNvPr id="6" name="Text Placeholder 6"/>
          <p:cNvSpPr>
            <a:spLocks noGrp="1"/>
          </p:cNvSpPr>
          <p:nvPr>
            <p:ph type="body" sz="quarter" idx="11" hasCustomPrompt="1"/>
          </p:nvPr>
        </p:nvSpPr>
        <p:spPr>
          <a:xfrm>
            <a:off x="1323975" y="3338513"/>
            <a:ext cx="7032625" cy="725487"/>
          </a:xfrm>
          <a:prstGeom prst="rect">
            <a:avLst/>
          </a:prstGeom>
        </p:spPr>
        <p:txBody>
          <a:bodyPr/>
          <a:lstStyle>
            <a:lvl1pPr marL="0" indent="0">
              <a:buNone/>
              <a:defRPr sz="5000" b="1">
                <a:solidFill>
                  <a:schemeClr val="bg1"/>
                </a:solidFill>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vl3pPr>
          </a:lstStyle>
          <a:p>
            <a:pPr lvl="0"/>
            <a:r>
              <a:rPr lang="en-US" dirty="0"/>
              <a:t>[Title]</a:t>
            </a:r>
          </a:p>
        </p:txBody>
      </p:sp>
      <p:sp>
        <p:nvSpPr>
          <p:cNvPr id="7" name="Text Placeholder 11"/>
          <p:cNvSpPr>
            <a:spLocks noGrp="1"/>
          </p:cNvSpPr>
          <p:nvPr>
            <p:ph type="body" sz="quarter" idx="12" hasCustomPrompt="1"/>
          </p:nvPr>
        </p:nvSpPr>
        <p:spPr>
          <a:xfrm>
            <a:off x="1349375" y="4229100"/>
            <a:ext cx="6359525" cy="850900"/>
          </a:xfrm>
          <a:prstGeom prst="rect">
            <a:avLst/>
          </a:prstGeom>
        </p:spPr>
        <p:txBody>
          <a:bodyPr/>
          <a:lstStyle>
            <a:lvl1pPr marL="0" indent="0">
              <a:buNone/>
              <a:defRPr>
                <a:solidFill>
                  <a:schemeClr val="bg1"/>
                </a:solidFill>
                <a:latin typeface="Arial" panose="020B0604020202020204" pitchFamily="34" charset="0"/>
                <a:cs typeface="Arial" panose="020B0604020202020204" pitchFamily="34" charset="0"/>
              </a:defRPr>
            </a:lvl1pPr>
            <a:lvl2pPr marL="457200" indent="0">
              <a:buNone/>
              <a:defRPr/>
            </a:lvl2pPr>
          </a:lstStyle>
          <a:p>
            <a:pPr lvl="0"/>
            <a:r>
              <a:rPr lang="en-US" dirty="0"/>
              <a:t>[sub title]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3" name="Rectangle 2"/>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5" name="Rectangle 4"/>
          <p:cNvSpPr/>
          <p:nvPr userDrawn="1"/>
        </p:nvSpPr>
        <p:spPr>
          <a:xfrm>
            <a:off x="-1" y="2688"/>
            <a:ext cx="153641"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Media Placeholder 7"/>
          <p:cNvSpPr>
            <a:spLocks noGrp="1"/>
          </p:cNvSpPr>
          <p:nvPr>
            <p:ph type="media" sz="quarter" idx="10"/>
          </p:nvPr>
        </p:nvSpPr>
        <p:spPr>
          <a:xfrm>
            <a:off x="1450975" y="1417638"/>
            <a:ext cx="9253538" cy="4365625"/>
          </a:xfrm>
          <a:prstGeom prst="rect">
            <a:avLst/>
          </a:prstGeom>
          <a:solidFill>
            <a:schemeClr val="bg1">
              <a:lumMod val="85000"/>
            </a:schemeClr>
          </a:solidFill>
        </p:spPr>
        <p:txBody>
          <a:bodyPr/>
          <a:lstStyle/>
          <a:p>
            <a:endParaRPr lang="en-US"/>
          </a:p>
        </p:txBody>
      </p:sp>
      <p:sp>
        <p:nvSpPr>
          <p:cNvPr id="7" name="Text Placeholder 6"/>
          <p:cNvSpPr>
            <a:spLocks noGrp="1"/>
          </p:cNvSpPr>
          <p:nvPr>
            <p:ph type="body" sz="quarter" idx="11" hasCustomPrompt="1"/>
          </p:nvPr>
        </p:nvSpPr>
        <p:spPr>
          <a:xfrm>
            <a:off x="1450975" y="620713"/>
            <a:ext cx="7705725" cy="660400"/>
          </a:xfrm>
          <a:prstGeom prst="rect">
            <a:avLst/>
          </a:prstGeom>
        </p:spPr>
        <p:txBody>
          <a:bodyPr/>
          <a:lstStyle>
            <a:lvl1pPr marL="0" indent="0">
              <a:buNone/>
              <a:defRPr sz="5000" b="1">
                <a:latin typeface="Arial" panose="020B0604020202020204" pitchFamily="34" charset="0"/>
                <a:cs typeface="Arial" panose="020B0604020202020204" pitchFamily="34" charset="0"/>
              </a:defRPr>
            </a:lvl1pPr>
            <a:lvl2pPr marL="457200" indent="0">
              <a:buNone/>
              <a:defRPr/>
            </a:lvl2pPr>
          </a:lstStyle>
          <a:p>
            <a:pPr lvl="0"/>
            <a:r>
              <a:rPr lang="en-US" dirty="0"/>
              <a:t>[Video title]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een Mary divider">
    <p:spTree>
      <p:nvGrpSpPr>
        <p:cNvPr id="1" name=""/>
        <p:cNvGrpSpPr/>
        <p:nvPr/>
      </p:nvGrpSpPr>
      <p:grpSpPr>
        <a:xfrm>
          <a:off x="0" y="0"/>
          <a:ext cx="0" cy="0"/>
          <a:chOff x="0" y="0"/>
          <a:chExt cx="0" cy="0"/>
        </a:xfrm>
      </p:grpSpPr>
      <p:sp>
        <p:nvSpPr>
          <p:cNvPr id="3" name="Rectangle 2"/>
          <p:cNvSpPr/>
          <p:nvPr userDrawn="1"/>
        </p:nvSpPr>
        <p:spPr>
          <a:xfrm>
            <a:off x="0" y="0"/>
            <a:ext cx="12192000"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70996" y="625929"/>
            <a:ext cx="5233494" cy="1398814"/>
          </a:xfrm>
          <a:prstGeom prst="rect">
            <a:avLst/>
          </a:prstGeom>
        </p:spPr>
      </p:pic>
      <p:sp>
        <p:nvSpPr>
          <p:cNvPr id="6" name="Text Placeholder 6"/>
          <p:cNvSpPr>
            <a:spLocks noGrp="1"/>
          </p:cNvSpPr>
          <p:nvPr>
            <p:ph type="body" sz="quarter" idx="10" hasCustomPrompt="1"/>
          </p:nvPr>
        </p:nvSpPr>
        <p:spPr>
          <a:xfrm>
            <a:off x="1323975" y="3338513"/>
            <a:ext cx="7032625" cy="725487"/>
          </a:xfrm>
          <a:prstGeom prst="rect">
            <a:avLst/>
          </a:prstGeom>
        </p:spPr>
        <p:txBody>
          <a:bodyPr/>
          <a:lstStyle>
            <a:lvl1pPr marL="0" indent="0">
              <a:buNone/>
              <a:defRPr sz="5000" b="1">
                <a:solidFill>
                  <a:schemeClr val="bg1"/>
                </a:solidFill>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vl3pPr>
          </a:lstStyle>
          <a:p>
            <a:pPr lvl="0"/>
            <a:r>
              <a:rPr lang="en-US" dirty="0"/>
              <a:t>[section divider title]</a:t>
            </a:r>
          </a:p>
        </p:txBody>
      </p:sp>
      <p:sp>
        <p:nvSpPr>
          <p:cNvPr id="7" name="Text Placeholder 11"/>
          <p:cNvSpPr>
            <a:spLocks noGrp="1"/>
          </p:cNvSpPr>
          <p:nvPr>
            <p:ph type="body" sz="quarter" idx="11" hasCustomPrompt="1"/>
          </p:nvPr>
        </p:nvSpPr>
        <p:spPr>
          <a:xfrm>
            <a:off x="1349375" y="4229100"/>
            <a:ext cx="6359525" cy="850900"/>
          </a:xfrm>
          <a:prstGeom prst="rect">
            <a:avLst/>
          </a:prstGeom>
        </p:spPr>
        <p:txBody>
          <a:bodyPr/>
          <a:lstStyle>
            <a:lvl1pPr marL="0" indent="0">
              <a:buNone/>
              <a:defRPr>
                <a:solidFill>
                  <a:schemeClr val="bg1"/>
                </a:solidFill>
                <a:latin typeface="Arial" panose="020B0604020202020204" pitchFamily="34" charset="0"/>
                <a:cs typeface="Arial" panose="020B0604020202020204" pitchFamily="34" charset="0"/>
              </a:defRPr>
            </a:lvl1pPr>
            <a:lvl2pPr marL="457200" indent="0">
              <a:buNone/>
              <a:defRPr/>
            </a:lvl2pPr>
          </a:lstStyle>
          <a:p>
            <a:pPr lvl="0"/>
            <a:r>
              <a:rPr lang="en-US" dirty="0"/>
              <a:t>[sub title]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een Mary boilerplate">
    <p:spTree>
      <p:nvGrpSpPr>
        <p:cNvPr id="1" name=""/>
        <p:cNvGrpSpPr/>
        <p:nvPr/>
      </p:nvGrpSpPr>
      <p:grpSpPr>
        <a:xfrm>
          <a:off x="0" y="0"/>
          <a:ext cx="0" cy="0"/>
          <a:chOff x="0" y="0"/>
          <a:chExt cx="0" cy="0"/>
        </a:xfrm>
      </p:grpSpPr>
      <p:sp>
        <p:nvSpPr>
          <p:cNvPr id="3" name="TextBox 2"/>
          <p:cNvSpPr txBox="1"/>
          <p:nvPr userDrawn="1"/>
        </p:nvSpPr>
        <p:spPr>
          <a:xfrm>
            <a:off x="1404932" y="1902659"/>
            <a:ext cx="3081099" cy="4322465"/>
          </a:xfrm>
          <a:prstGeom prst="rect">
            <a:avLst/>
          </a:prstGeom>
          <a:ln w="12700">
            <a:miter lim="400000"/>
          </a:ln>
        </p:spPr>
        <p:txBody>
          <a:bodyPr wrap="square" lIns="45719" rIns="45719">
            <a:spAutoFit/>
          </a:bodyPr>
          <a:lstStyle/>
          <a:p>
            <a:pPr>
              <a:lnSpc>
                <a:spcPct val="100000"/>
              </a:lnSpc>
            </a:pPr>
            <a:r>
              <a:rPr lang="en-GB" sz="2800" b="0" dirty="0">
                <a:solidFill>
                  <a:srgbClr val="17336F"/>
                </a:solidFill>
                <a:latin typeface="Arial" panose="020B0604020202020204" pitchFamily="34" charset="0"/>
                <a:cs typeface="Arial" panose="020B0604020202020204" pitchFamily="34" charset="0"/>
              </a:rPr>
              <a:t>At Queen Mary University of London, we believe that a diversity of ideas helps us achieve</a:t>
            </a:r>
            <a:br>
              <a:rPr lang="en-GB" sz="2800" b="0" dirty="0">
                <a:solidFill>
                  <a:srgbClr val="17336F"/>
                </a:solidFill>
                <a:latin typeface="Arial" panose="020B0604020202020204" pitchFamily="34" charset="0"/>
                <a:cs typeface="Arial" panose="020B0604020202020204" pitchFamily="34" charset="0"/>
              </a:rPr>
            </a:br>
            <a:r>
              <a:rPr lang="en-GB" sz="2800" b="0" dirty="0">
                <a:solidFill>
                  <a:srgbClr val="17336F"/>
                </a:solidFill>
                <a:latin typeface="Arial" panose="020B0604020202020204" pitchFamily="34" charset="0"/>
                <a:cs typeface="Arial" panose="020B0604020202020204" pitchFamily="34" charset="0"/>
              </a:rPr>
              <a:t>the previously unthinkable.</a:t>
            </a:r>
          </a:p>
          <a:p>
            <a:pPr>
              <a:lnSpc>
                <a:spcPct val="100000"/>
              </a:lnSpc>
            </a:pPr>
            <a:endParaRPr lang="en-GB" sz="2800" b="0" dirty="0">
              <a:solidFill>
                <a:srgbClr val="17336F"/>
              </a:solidFill>
              <a:latin typeface="Arial" panose="020B0604020202020204" pitchFamily="34" charset="0"/>
              <a:cs typeface="Arial" panose="020B0604020202020204" pitchFamily="34" charset="0"/>
            </a:endParaRPr>
          </a:p>
          <a:p>
            <a:pPr>
              <a:defRPr sz="3800">
                <a:solidFill>
                  <a:srgbClr val="1B2D7B"/>
                </a:solidFill>
                <a:latin typeface="Source Sans Pro"/>
                <a:ea typeface="Source Sans Pro"/>
                <a:cs typeface="Source Sans Pro"/>
                <a:sym typeface="Source Sans Pro"/>
              </a:defRPr>
            </a:pPr>
            <a:endParaRPr sz="2800" dirty="0">
              <a:solidFill>
                <a:srgbClr val="17336F"/>
              </a:solidFill>
            </a:endParaRPr>
          </a:p>
        </p:txBody>
      </p:sp>
      <p:sp>
        <p:nvSpPr>
          <p:cNvPr id="4" name="TextBox 3"/>
          <p:cNvSpPr txBox="1"/>
          <p:nvPr userDrawn="1"/>
        </p:nvSpPr>
        <p:spPr>
          <a:xfrm>
            <a:off x="4539819" y="1945644"/>
            <a:ext cx="6208863" cy="3477875"/>
          </a:xfrm>
          <a:prstGeom prst="rect">
            <a:avLst/>
          </a:prstGeom>
          <a:ln w="12700">
            <a:miter lim="400000"/>
          </a:ln>
        </p:spPr>
        <p:txBody>
          <a:bodyPr wrap="square" lIns="45719" rIns="45719">
            <a:spAutoFit/>
          </a:bodyPr>
          <a:lstStyle/>
          <a:p>
            <a:pPr>
              <a:lnSpc>
                <a:spcPct val="100000"/>
              </a:lnSpc>
            </a:pPr>
            <a:r>
              <a:rPr lang="en-GB" sz="2000" b="0" dirty="0">
                <a:solidFill>
                  <a:schemeClr val="tx2">
                    <a:lumMod val="50000"/>
                  </a:schemeClr>
                </a:solidFill>
                <a:latin typeface="Arial" panose="020B0604020202020204" pitchFamily="34" charset="0"/>
                <a:cs typeface="Arial" panose="020B0604020202020204" pitchFamily="34" charset="0"/>
              </a:rPr>
              <a:t>Throughout our history, we’ve fostered social justice and improved lives through academic excellence. </a:t>
            </a:r>
            <a:br>
              <a:rPr lang="en-GB" sz="2000" b="0" dirty="0">
                <a:solidFill>
                  <a:schemeClr val="tx2">
                    <a:lumMod val="50000"/>
                  </a:schemeClr>
                </a:solidFill>
                <a:latin typeface="Arial" panose="020B0604020202020204" pitchFamily="34" charset="0"/>
                <a:cs typeface="Arial" panose="020B0604020202020204" pitchFamily="34" charset="0"/>
              </a:rPr>
            </a:br>
            <a:r>
              <a:rPr lang="en-GB" sz="2000" b="0" dirty="0">
                <a:solidFill>
                  <a:schemeClr val="tx2">
                    <a:lumMod val="50000"/>
                  </a:schemeClr>
                </a:solidFill>
                <a:latin typeface="Arial" panose="020B0604020202020204" pitchFamily="34" charset="0"/>
                <a:cs typeface="Arial" panose="020B0604020202020204" pitchFamily="34" charset="0"/>
              </a:rPr>
              <a:t>And we continue to live and breathe this spirit today, not because it’s simply ‘the right thing to do’ but for what it helps us achieve and the intellectual brilliance it delivers.</a:t>
            </a:r>
          </a:p>
          <a:p>
            <a:pPr>
              <a:lnSpc>
                <a:spcPct val="100000"/>
              </a:lnSpc>
            </a:pPr>
            <a:endParaRPr lang="en-GB" sz="2000" b="0" dirty="0">
              <a:solidFill>
                <a:schemeClr val="tx2">
                  <a:lumMod val="50000"/>
                </a:schemeClr>
              </a:solidFill>
              <a:latin typeface="Arial" panose="020B0604020202020204" pitchFamily="34" charset="0"/>
              <a:cs typeface="Arial" panose="020B0604020202020204" pitchFamily="34" charset="0"/>
            </a:endParaRPr>
          </a:p>
          <a:p>
            <a:pPr>
              <a:lnSpc>
                <a:spcPct val="100000"/>
              </a:lnSpc>
            </a:pPr>
            <a:r>
              <a:rPr lang="en-GB" sz="2000" b="0" dirty="0">
                <a:solidFill>
                  <a:schemeClr val="tx2">
                    <a:lumMod val="50000"/>
                  </a:schemeClr>
                </a:solidFill>
                <a:latin typeface="Arial" panose="020B0604020202020204" pitchFamily="34" charset="0"/>
                <a:cs typeface="Arial" panose="020B0604020202020204" pitchFamily="34" charset="0"/>
              </a:rPr>
              <a:t>We continue to embrace diversity of thought and opinion in everything we do, in the belief that when views collide, disciplines interact, and perspectives intersect, truly original thought takes form.</a:t>
            </a:r>
          </a:p>
        </p:txBody>
      </p:sp>
      <p:sp>
        <p:nvSpPr>
          <p:cNvPr id="5" name="TextBox 1"/>
          <p:cNvSpPr txBox="1"/>
          <p:nvPr userDrawn="1"/>
        </p:nvSpPr>
        <p:spPr>
          <a:xfrm>
            <a:off x="1379798" y="586836"/>
            <a:ext cx="9359380" cy="566822"/>
          </a:xfrm>
          <a:prstGeom prst="rect">
            <a:avLst/>
          </a:prstGeom>
          <a:ln w="12700">
            <a:miter lim="400000"/>
          </a:ln>
        </p:spPr>
        <p:txBody>
          <a:bodyPr wrap="square" lIns="45719" rIns="45719">
            <a:spAutoFit/>
          </a:bodyPr>
          <a:lstStyle/>
          <a:p>
            <a:pPr>
              <a:defRPr sz="3800">
                <a:solidFill>
                  <a:srgbClr val="1B2D7B"/>
                </a:solidFill>
                <a:latin typeface="Source Sans Pro"/>
                <a:ea typeface="Source Sans Pro"/>
                <a:cs typeface="Source Sans Pro"/>
                <a:sym typeface="Source Sans Pro"/>
              </a:defRPr>
            </a:pPr>
            <a:r>
              <a:rPr lang="en-GB" dirty="0">
                <a:solidFill>
                  <a:schemeClr val="tx1"/>
                </a:solidFill>
                <a:latin typeface="Arial" panose="020B0604020202020204" pitchFamily="34" charset="0"/>
                <a:cs typeface="Arial" panose="020B0604020202020204" pitchFamily="34" charset="0"/>
              </a:rPr>
              <a:t>Introduction to Queen Mary</a:t>
            </a:r>
            <a:endParaRPr dirty="0">
              <a:solidFill>
                <a:schemeClr val="tx1"/>
              </a:solidFill>
            </a:endParaRPr>
          </a:p>
        </p:txBody>
      </p:sp>
      <p:sp>
        <p:nvSpPr>
          <p:cNvPr id="6" name="Rectangle 5"/>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15" name="Rectangle 14"/>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6" name="Rectangle 5"/>
          <p:cNvSpPr/>
          <p:nvPr userDrawn="1"/>
        </p:nvSpPr>
        <p:spPr>
          <a:xfrm>
            <a:off x="-1" y="0"/>
            <a:ext cx="153641" cy="6860688"/>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 Placeholder 11"/>
          <p:cNvSpPr>
            <a:spLocks noGrp="1"/>
          </p:cNvSpPr>
          <p:nvPr>
            <p:ph type="body" sz="quarter" idx="12" hasCustomPrompt="1"/>
          </p:nvPr>
        </p:nvSpPr>
        <p:spPr>
          <a:xfrm>
            <a:off x="1336675" y="1943100"/>
            <a:ext cx="9367838" cy="3517174"/>
          </a:xfrm>
          <a:prstGeom prst="rect">
            <a:avLst/>
          </a:prstGeom>
        </p:spPr>
        <p:txBody>
          <a:bodyPr/>
          <a:lstStyle>
            <a:lvl1pPr marL="0" indent="0">
              <a:buNone/>
              <a:defRPr>
                <a:solidFill>
                  <a:srgbClr val="000000"/>
                </a:solidFill>
                <a:latin typeface="Arial" panose="020B0604020202020204" pitchFamily="34" charset="0"/>
                <a:cs typeface="Arial" panose="020B0604020202020204" pitchFamily="34" charset="0"/>
              </a:defRPr>
            </a:lvl1pPr>
            <a:lvl2pPr marL="457200" indent="0">
              <a:buNone/>
              <a:defRPr/>
            </a:lvl2pPr>
          </a:lstStyle>
          <a:p>
            <a:pPr lvl="0"/>
            <a:r>
              <a:rPr lang="en-US" dirty="0"/>
              <a:t>[add body or bullet text here]</a:t>
            </a:r>
          </a:p>
        </p:txBody>
      </p:sp>
      <p:sp>
        <p:nvSpPr>
          <p:cNvPr id="8" name="Text Placeholder 6"/>
          <p:cNvSpPr>
            <a:spLocks noGrp="1"/>
          </p:cNvSpPr>
          <p:nvPr>
            <p:ph type="body" sz="quarter" idx="11" hasCustomPrompt="1"/>
          </p:nvPr>
        </p:nvSpPr>
        <p:spPr>
          <a:xfrm>
            <a:off x="1336675" y="519113"/>
            <a:ext cx="4608513" cy="877887"/>
          </a:xfrm>
          <a:prstGeom prst="rect">
            <a:avLst/>
          </a:prstGeom>
        </p:spPr>
        <p:txBody>
          <a:bodyPr/>
          <a:lstStyle>
            <a:lvl1pPr marL="0" indent="0">
              <a:buNone/>
              <a:defRPr sz="3800" b="1">
                <a:latin typeface="Arial" panose="020B0604020202020204" pitchFamily="34" charset="0"/>
                <a:cs typeface="Arial" panose="020B0604020202020204" pitchFamily="34" charset="0"/>
              </a:defRPr>
            </a:lvl1pPr>
            <a:lvl2pPr marL="457200" indent="0">
              <a:buNone/>
              <a:defRPr/>
            </a:lvl2pPr>
          </a:lstStyle>
          <a:p>
            <a:pPr lvl="0"/>
            <a:r>
              <a:rPr lang="en-US" dirty="0"/>
              <a:t>[Heading text]</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hyperlink" Target="https://www.nature.com/articles/d41586-023-00288-7"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hyperlink" Target="https://chat.openai.com/chat"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altLang="en-US" dirty="0"/>
              <a:t>Psychology Guide to Generative AI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3A1EFE6-2727-9735-58C5-8546D1C8B604}"/>
              </a:ext>
            </a:extLst>
          </p:cNvPr>
          <p:cNvSpPr>
            <a:spLocks noGrp="1"/>
          </p:cNvSpPr>
          <p:nvPr>
            <p:ph type="body" sz="quarter" idx="12"/>
          </p:nvPr>
        </p:nvSpPr>
        <p:spPr>
          <a:xfrm>
            <a:off x="1336675" y="1943099"/>
            <a:ext cx="9500658" cy="4034367"/>
          </a:xfrm>
        </p:spPr>
        <p:txBody>
          <a:bodyPr/>
          <a:lstStyle/>
          <a:p>
            <a:r>
              <a:rPr lang="en-GB" b="1" dirty="0">
                <a:solidFill>
                  <a:schemeClr val="tx1"/>
                </a:solidFill>
                <a:effectLst/>
                <a:latin typeface="+mn-lt"/>
                <a:ea typeface="Aptos" panose="020B0004020202020204" pitchFamily="34" charset="0"/>
              </a:rPr>
              <a:t>In SBBS, all written assignments must include an appendix on the role of Gen AI in the assignment; this appendix will not count towards the word count.  The appendix should state:</a:t>
            </a:r>
            <a:br>
              <a:rPr lang="en-GB" b="1" dirty="0">
                <a:solidFill>
                  <a:schemeClr val="tx1"/>
                </a:solidFill>
                <a:effectLst/>
                <a:latin typeface="+mn-lt"/>
                <a:ea typeface="Aptos" panose="020B0004020202020204" pitchFamily="34" charset="0"/>
              </a:rPr>
            </a:br>
            <a:br>
              <a:rPr lang="en-GB" sz="2000" dirty="0">
                <a:solidFill>
                  <a:schemeClr val="tx1"/>
                </a:solidFill>
                <a:effectLst/>
                <a:latin typeface="+mn-lt"/>
                <a:ea typeface="Aptos" panose="020B0004020202020204" pitchFamily="34" charset="0"/>
              </a:rPr>
            </a:br>
            <a:r>
              <a:rPr lang="en-GB" sz="2200" dirty="0">
                <a:solidFill>
                  <a:schemeClr val="tx1"/>
                </a:solidFill>
                <a:effectLst/>
                <a:latin typeface="+mn-lt"/>
                <a:ea typeface="Aptos" panose="020B0004020202020204" pitchFamily="34" charset="0"/>
              </a:rPr>
              <a:t>“During the preparation of this assignment, I have not used any Generative AI tool to either find material or help write or translate any portion of the assignment which I am submitting as my own work.”</a:t>
            </a:r>
            <a:br>
              <a:rPr lang="en-GB" sz="2400" dirty="0">
                <a:solidFill>
                  <a:schemeClr val="tx1"/>
                </a:solidFill>
                <a:effectLst/>
                <a:latin typeface="+mn-lt"/>
                <a:ea typeface="Aptos" panose="020B0004020202020204" pitchFamily="34" charset="0"/>
              </a:rPr>
            </a:br>
            <a:r>
              <a:rPr lang="en-GB" sz="800" dirty="0">
                <a:solidFill>
                  <a:schemeClr val="tx1"/>
                </a:solidFill>
                <a:effectLst/>
                <a:latin typeface="+mn-lt"/>
                <a:ea typeface="Aptos" panose="020B0004020202020204" pitchFamily="34" charset="0"/>
              </a:rPr>
              <a:t> </a:t>
            </a:r>
            <a:br>
              <a:rPr lang="en-GB" sz="2400" dirty="0">
                <a:solidFill>
                  <a:schemeClr val="tx1"/>
                </a:solidFill>
                <a:effectLst/>
                <a:latin typeface="+mn-lt"/>
                <a:ea typeface="Aptos" panose="020B0004020202020204" pitchFamily="34" charset="0"/>
              </a:rPr>
            </a:br>
            <a:r>
              <a:rPr lang="en-GB" sz="2400" dirty="0">
                <a:solidFill>
                  <a:schemeClr val="tx1"/>
                </a:solidFill>
                <a:effectLst/>
                <a:latin typeface="+mn-lt"/>
                <a:ea typeface="Aptos" panose="020B0004020202020204" pitchFamily="34" charset="0"/>
              </a:rPr>
              <a:t>or</a:t>
            </a:r>
            <a:br>
              <a:rPr lang="en-GB" sz="2400" dirty="0">
                <a:solidFill>
                  <a:schemeClr val="tx1"/>
                </a:solidFill>
                <a:effectLst/>
                <a:latin typeface="+mn-lt"/>
                <a:ea typeface="Aptos" panose="020B0004020202020204" pitchFamily="34" charset="0"/>
              </a:rPr>
            </a:br>
            <a:r>
              <a:rPr lang="en-GB" sz="800" dirty="0">
                <a:solidFill>
                  <a:schemeClr val="tx1"/>
                </a:solidFill>
                <a:effectLst/>
                <a:latin typeface="+mn-lt"/>
                <a:ea typeface="Aptos" panose="020B0004020202020204" pitchFamily="34" charset="0"/>
              </a:rPr>
              <a:t> </a:t>
            </a:r>
            <a:br>
              <a:rPr lang="en-GB" sz="2400" dirty="0">
                <a:solidFill>
                  <a:schemeClr val="tx1"/>
                </a:solidFill>
                <a:effectLst/>
                <a:latin typeface="+mn-lt"/>
                <a:ea typeface="Aptos" panose="020B0004020202020204" pitchFamily="34" charset="0"/>
              </a:rPr>
            </a:br>
            <a:r>
              <a:rPr lang="en-GB" sz="2200" dirty="0">
                <a:solidFill>
                  <a:schemeClr val="tx1"/>
                </a:solidFill>
                <a:effectLst/>
                <a:latin typeface="+mn-lt"/>
                <a:ea typeface="Aptos" panose="020B0004020202020204" pitchFamily="34" charset="0"/>
              </a:rPr>
              <a:t>“During the preparation of this assignment I have used Generative AI tool(s).  The following information is exhaustive and describes the full extent of Generative AI use.  I have used [NAME TOOL / SERVICE] in order to [REASON].”</a:t>
            </a:r>
            <a:r>
              <a:rPr lang="en-GB" sz="2200" dirty="0">
                <a:solidFill>
                  <a:schemeClr val="tx1"/>
                </a:solidFill>
                <a:effectLst/>
                <a:latin typeface="+mn-lt"/>
                <a:ea typeface="Aptos" panose="020B0004020202020204" pitchFamily="34" charset="0"/>
                <a:cs typeface="Times New Roman" panose="02020603050405020304" pitchFamily="18" charset="0"/>
              </a:rPr>
              <a:t> </a:t>
            </a:r>
            <a:r>
              <a:rPr lang="en-GB" sz="2200" dirty="0">
                <a:solidFill>
                  <a:schemeClr val="tx1"/>
                </a:solidFill>
                <a:effectLst/>
                <a:latin typeface="+mn-lt"/>
              </a:rPr>
              <a:t> </a:t>
            </a:r>
            <a:r>
              <a:rPr lang="en-GB" sz="2200" kern="100" dirty="0">
                <a:solidFill>
                  <a:schemeClr val="tx1"/>
                </a:solidFill>
                <a:effectLst/>
                <a:latin typeface="+mn-lt"/>
                <a:ea typeface="Aptos" panose="020B0004020202020204" pitchFamily="34" charset="0"/>
                <a:cs typeface="Times New Roman" panose="02020603050405020304" pitchFamily="18" charset="0"/>
              </a:rPr>
              <a:t> </a:t>
            </a:r>
            <a:endParaRPr lang="en-GB" sz="2200" dirty="0">
              <a:solidFill>
                <a:schemeClr val="tx1"/>
              </a:solidFill>
              <a:latin typeface="+mn-lt"/>
            </a:endParaRPr>
          </a:p>
        </p:txBody>
      </p:sp>
      <p:sp>
        <p:nvSpPr>
          <p:cNvPr id="3" name="Text Placeholder 2">
            <a:extLst>
              <a:ext uri="{FF2B5EF4-FFF2-40B4-BE49-F238E27FC236}">
                <a16:creationId xmlns:a16="http://schemas.microsoft.com/office/drawing/2014/main" id="{2F5E9C51-F137-9925-A2A7-2AE92AAC0398}"/>
              </a:ext>
            </a:extLst>
          </p:cNvPr>
          <p:cNvSpPr>
            <a:spLocks noGrp="1"/>
          </p:cNvSpPr>
          <p:nvPr>
            <p:ph type="body" sz="quarter" idx="11"/>
          </p:nvPr>
        </p:nvSpPr>
        <p:spPr>
          <a:xfrm>
            <a:off x="1336675" y="519113"/>
            <a:ext cx="9500658" cy="877887"/>
          </a:xfrm>
        </p:spPr>
        <p:txBody>
          <a:bodyPr/>
          <a:lstStyle/>
          <a:p>
            <a:r>
              <a:rPr lang="en-GB" dirty="0"/>
              <a:t>How to describe how you used </a:t>
            </a:r>
            <a:r>
              <a:rPr lang="en-GB" dirty="0" err="1"/>
              <a:t>GenAI</a:t>
            </a:r>
            <a:r>
              <a:rPr lang="en-GB" dirty="0"/>
              <a:t> in your work</a:t>
            </a:r>
          </a:p>
        </p:txBody>
      </p:sp>
    </p:spTree>
    <p:extLst>
      <p:ext uri="{BB962C8B-B14F-4D97-AF65-F5344CB8AC3E}">
        <p14:creationId xmlns:p14="http://schemas.microsoft.com/office/powerpoint/2010/main" val="2670159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296EFE-1086-102B-69A9-8399F3A293F4}"/>
              </a:ext>
            </a:extLst>
          </p:cNvPr>
          <p:cNvSpPr txBox="1"/>
          <p:nvPr/>
        </p:nvSpPr>
        <p:spPr>
          <a:xfrm>
            <a:off x="1336676" y="3436618"/>
            <a:ext cx="9500658" cy="2263953"/>
          </a:xfrm>
          <a:prstGeom prst="rect">
            <a:avLst/>
          </a:prstGeom>
          <a:solidFill>
            <a:schemeClr val="tx2">
              <a:lumMod val="20000"/>
              <a:lumOff val="80000"/>
            </a:schemeClr>
          </a:solidFill>
        </p:spPr>
        <p:txBody>
          <a:bodyPr wrap="square">
            <a:spAutoFit/>
          </a:bodyPr>
          <a:lstStyle/>
          <a:p>
            <a:pPr fontAlgn="base"/>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a:p>
            <a:pPr fontAlgn="base"/>
            <a:endParaRPr lang="en-GB"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 Placeholder 1">
            <a:extLst>
              <a:ext uri="{FF2B5EF4-FFF2-40B4-BE49-F238E27FC236}">
                <a16:creationId xmlns:a16="http://schemas.microsoft.com/office/drawing/2014/main" id="{03A1EFE6-2727-9735-58C5-8546D1C8B604}"/>
              </a:ext>
            </a:extLst>
          </p:cNvPr>
          <p:cNvSpPr>
            <a:spLocks noGrp="1"/>
          </p:cNvSpPr>
          <p:nvPr>
            <p:ph type="body" sz="quarter" idx="12"/>
          </p:nvPr>
        </p:nvSpPr>
        <p:spPr>
          <a:xfrm>
            <a:off x="1336675" y="1943099"/>
            <a:ext cx="9367838" cy="4034367"/>
          </a:xfrm>
        </p:spPr>
        <p:txBody>
          <a:bodyPr/>
          <a:lstStyle/>
          <a:p>
            <a:r>
              <a:rPr lang="en-GB" b="1" dirty="0">
                <a:solidFill>
                  <a:schemeClr val="tx1"/>
                </a:solidFill>
                <a:effectLst/>
                <a:latin typeface="+mn-lt"/>
                <a:ea typeface="Aptos" panose="020B0004020202020204" pitchFamily="34" charset="0"/>
              </a:rPr>
              <a:t>In SBBS, all written assignments must include an appendix on the role of Gen AI in the assignment; this appendix will not count towards the word count.  The appendix should state:</a:t>
            </a:r>
            <a:br>
              <a:rPr lang="en-GB" b="1" dirty="0">
                <a:solidFill>
                  <a:schemeClr val="tx1"/>
                </a:solidFill>
                <a:effectLst/>
                <a:latin typeface="+mn-lt"/>
                <a:ea typeface="Aptos" panose="020B0004020202020204" pitchFamily="34" charset="0"/>
              </a:rPr>
            </a:br>
            <a:br>
              <a:rPr lang="en-GB" sz="2000" dirty="0">
                <a:solidFill>
                  <a:schemeClr val="tx1"/>
                </a:solidFill>
                <a:effectLst/>
                <a:latin typeface="+mn-lt"/>
                <a:ea typeface="Aptos" panose="020B0004020202020204" pitchFamily="34" charset="0"/>
              </a:rPr>
            </a:br>
            <a:r>
              <a:rPr lang="en-GB" sz="3200" dirty="0">
                <a:solidFill>
                  <a:schemeClr val="tx1"/>
                </a:solidFill>
                <a:effectLst/>
                <a:latin typeface="+mn-lt"/>
                <a:ea typeface="Aptos" panose="020B0004020202020204" pitchFamily="34" charset="0"/>
              </a:rPr>
              <a:t>For example;</a:t>
            </a:r>
          </a:p>
          <a:p>
            <a:endParaRPr lang="en-GB" sz="800" dirty="0">
              <a:solidFill>
                <a:schemeClr val="tx1"/>
              </a:solidFill>
              <a:effectLst/>
              <a:latin typeface="+mn-lt"/>
              <a:ea typeface="Aptos" panose="020B0004020202020204" pitchFamily="34" charset="0"/>
            </a:endParaRPr>
          </a:p>
          <a:p>
            <a:r>
              <a:rPr lang="en-GB" i="1" dirty="0">
                <a:solidFill>
                  <a:schemeClr val="tx1"/>
                </a:solidFill>
                <a:latin typeface="+mn-lt"/>
              </a:rPr>
              <a:t>“I used ChatGPT to summarize research papers, I used Dall-e 3 to create images, and I used Claude AI to review my coursework and make suggestions for grammar/structure improvements”</a:t>
            </a:r>
            <a:endParaRPr lang="en-GB" sz="1800" i="1" dirty="0">
              <a:solidFill>
                <a:schemeClr val="tx1"/>
              </a:solidFill>
              <a:latin typeface="+mn-lt"/>
            </a:endParaRPr>
          </a:p>
        </p:txBody>
      </p:sp>
      <p:sp>
        <p:nvSpPr>
          <p:cNvPr id="3" name="Text Placeholder 2">
            <a:extLst>
              <a:ext uri="{FF2B5EF4-FFF2-40B4-BE49-F238E27FC236}">
                <a16:creationId xmlns:a16="http://schemas.microsoft.com/office/drawing/2014/main" id="{2F5E9C51-F137-9925-A2A7-2AE92AAC0398}"/>
              </a:ext>
            </a:extLst>
          </p:cNvPr>
          <p:cNvSpPr>
            <a:spLocks noGrp="1"/>
          </p:cNvSpPr>
          <p:nvPr>
            <p:ph type="body" sz="quarter" idx="11"/>
          </p:nvPr>
        </p:nvSpPr>
        <p:spPr>
          <a:xfrm>
            <a:off x="1336675" y="519113"/>
            <a:ext cx="9500658" cy="877887"/>
          </a:xfrm>
        </p:spPr>
        <p:txBody>
          <a:bodyPr/>
          <a:lstStyle/>
          <a:p>
            <a:r>
              <a:rPr lang="en-GB" dirty="0"/>
              <a:t>How to describe how you used </a:t>
            </a:r>
            <a:r>
              <a:rPr lang="en-GB" dirty="0" err="1"/>
              <a:t>GenAI</a:t>
            </a:r>
            <a:r>
              <a:rPr lang="en-GB" dirty="0"/>
              <a:t> in your work</a:t>
            </a:r>
          </a:p>
        </p:txBody>
      </p:sp>
    </p:spTree>
    <p:extLst>
      <p:ext uri="{BB962C8B-B14F-4D97-AF65-F5344CB8AC3E}">
        <p14:creationId xmlns:p14="http://schemas.microsoft.com/office/powerpoint/2010/main" val="3993742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FA4CCE-9C9C-0B10-D0C5-9313B31CD9A4}"/>
              </a:ext>
            </a:extLst>
          </p:cNvPr>
          <p:cNvSpPr>
            <a:spLocks noGrp="1"/>
          </p:cNvSpPr>
          <p:nvPr>
            <p:ph type="body" sz="quarter" idx="12"/>
          </p:nvPr>
        </p:nvSpPr>
        <p:spPr>
          <a:xfrm>
            <a:off x="660694" y="2212353"/>
            <a:ext cx="10329808" cy="3016619"/>
          </a:xfrm>
        </p:spPr>
        <p:txBody>
          <a:bodyPr/>
          <a:lstStyle/>
          <a:p>
            <a:pPr algn="ctr"/>
            <a:r>
              <a:rPr lang="en-GB" sz="3200" dirty="0"/>
              <a:t>It is </a:t>
            </a:r>
            <a:r>
              <a:rPr lang="en-GB" sz="3200" b="1" u="sng" dirty="0">
                <a:solidFill>
                  <a:srgbClr val="FF0000"/>
                </a:solidFill>
              </a:rPr>
              <a:t>academic misconduct </a:t>
            </a:r>
            <a:r>
              <a:rPr lang="en-GB" sz="3200" b="1" dirty="0"/>
              <a:t>to submit work that is not your own words and thoughts. </a:t>
            </a:r>
          </a:p>
          <a:p>
            <a:pPr algn="ctr"/>
            <a:r>
              <a:rPr lang="en-GB" i="1" dirty="0"/>
              <a:t>This includes the use generative AI without appropriate citation/acknowledgement.</a:t>
            </a:r>
          </a:p>
          <a:p>
            <a:pPr algn="ctr"/>
            <a:endParaRPr lang="en-GB" sz="1200" dirty="0"/>
          </a:p>
          <a:p>
            <a:pPr algn="ctr"/>
            <a:r>
              <a:rPr lang="en-GB" b="1" dirty="0"/>
              <a:t>Please see QMUL Academic Misconduct Policy: https://arcs.qmul.ac.uk/students/student-appeals/academic-misconduct/</a:t>
            </a:r>
          </a:p>
          <a:p>
            <a:pPr algn="ctr"/>
            <a:endParaRPr lang="en-GB" dirty="0"/>
          </a:p>
          <a:p>
            <a:pPr algn="ctr"/>
            <a:endParaRPr lang="en-GB" b="1" dirty="0"/>
          </a:p>
          <a:p>
            <a:pPr algn="ctr"/>
            <a:endParaRPr lang="en-GB" dirty="0"/>
          </a:p>
        </p:txBody>
      </p:sp>
      <p:sp>
        <p:nvSpPr>
          <p:cNvPr id="3" name="Text Placeholder 2">
            <a:extLst>
              <a:ext uri="{FF2B5EF4-FFF2-40B4-BE49-F238E27FC236}">
                <a16:creationId xmlns:a16="http://schemas.microsoft.com/office/drawing/2014/main" id="{0FB7F938-2720-07B6-FAC2-17887D19DB5E}"/>
              </a:ext>
            </a:extLst>
          </p:cNvPr>
          <p:cNvSpPr>
            <a:spLocks noGrp="1"/>
          </p:cNvSpPr>
          <p:nvPr>
            <p:ph type="body" sz="quarter" idx="11"/>
          </p:nvPr>
        </p:nvSpPr>
        <p:spPr>
          <a:xfrm>
            <a:off x="855690" y="661002"/>
            <a:ext cx="10329808" cy="1924542"/>
          </a:xfrm>
        </p:spPr>
        <p:txBody>
          <a:bodyPr/>
          <a:lstStyle/>
          <a:p>
            <a:r>
              <a:rPr lang="en-GB" dirty="0"/>
              <a:t>What happens if I use generative AI but do not acknowledge/use it appropriately?</a:t>
            </a:r>
          </a:p>
        </p:txBody>
      </p:sp>
    </p:spTree>
    <p:extLst>
      <p:ext uri="{BB962C8B-B14F-4D97-AF65-F5344CB8AC3E}">
        <p14:creationId xmlns:p14="http://schemas.microsoft.com/office/powerpoint/2010/main" val="3881506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6B783E-5E78-7AC9-327A-7AB6A00E149A}"/>
              </a:ext>
            </a:extLst>
          </p:cNvPr>
          <p:cNvSpPr>
            <a:spLocks noGrp="1"/>
          </p:cNvSpPr>
          <p:nvPr>
            <p:ph type="body" sz="quarter" idx="12"/>
          </p:nvPr>
        </p:nvSpPr>
        <p:spPr>
          <a:xfrm>
            <a:off x="472966" y="1954924"/>
            <a:ext cx="11445765" cy="3994081"/>
          </a:xfrm>
        </p:spPr>
        <p:txBody>
          <a:bodyPr/>
          <a:lstStyle/>
          <a:p>
            <a:r>
              <a:rPr lang="en-GB" dirty="0"/>
              <a:t>Possible academic misconduct associated with unauthorized generative AI use includes (but not limited to):</a:t>
            </a:r>
          </a:p>
          <a:p>
            <a:pPr marL="457200" indent="-457200">
              <a:buFont typeface="Arial" panose="020B0604020202020204" pitchFamily="34" charset="0"/>
              <a:buChar char="•"/>
            </a:pPr>
            <a:r>
              <a:rPr lang="en-GB" dirty="0"/>
              <a:t>Plagiarism </a:t>
            </a:r>
          </a:p>
          <a:p>
            <a:pPr marL="457200" indent="-457200">
              <a:buFont typeface="Arial" panose="020B0604020202020204" pitchFamily="34" charset="0"/>
              <a:buChar char="•"/>
            </a:pPr>
            <a:r>
              <a:rPr lang="en-GB" dirty="0"/>
              <a:t>Fraudulent reporting of source material</a:t>
            </a:r>
          </a:p>
          <a:p>
            <a:pPr marL="914400" lvl="1" indent="-457200">
              <a:buFont typeface="Arial" panose="020B0604020202020204" pitchFamily="34" charset="0"/>
              <a:buChar char="•"/>
            </a:pPr>
            <a:r>
              <a:rPr lang="en-GB" dirty="0" err="1"/>
              <a:t>Eg</a:t>
            </a:r>
            <a:r>
              <a:rPr lang="en-GB" dirty="0"/>
              <a:t>) cite a source, but the source is actually generative AI</a:t>
            </a:r>
          </a:p>
          <a:p>
            <a:pPr marL="914400" lvl="1" indent="-457200">
              <a:buFont typeface="Arial" panose="020B0604020202020204" pitchFamily="34" charset="0"/>
              <a:buChar char="•"/>
            </a:pPr>
            <a:r>
              <a:rPr lang="en-GB" dirty="0" err="1"/>
              <a:t>Eg</a:t>
            </a:r>
            <a:r>
              <a:rPr lang="en-GB" dirty="0"/>
              <a:t>) the source </a:t>
            </a:r>
            <a:r>
              <a:rPr lang="en-GB" dirty="0" err="1"/>
              <a:t>GenAI</a:t>
            </a:r>
            <a:r>
              <a:rPr lang="en-GB" dirty="0"/>
              <a:t> gave you is incorrect/does not exist</a:t>
            </a:r>
          </a:p>
          <a:p>
            <a:pPr marL="457200" indent="-457200">
              <a:buFont typeface="Arial" panose="020B0604020202020204" pitchFamily="34" charset="0"/>
              <a:buChar char="•"/>
            </a:pPr>
            <a:r>
              <a:rPr lang="en-GB" dirty="0"/>
              <a:t>Ghost-writing</a:t>
            </a:r>
          </a:p>
          <a:p>
            <a:pPr marL="457200" indent="-457200">
              <a:buFont typeface="Arial" panose="020B0604020202020204" pitchFamily="34" charset="0"/>
              <a:buChar char="•"/>
            </a:pPr>
            <a:endParaRPr lang="en-GB" dirty="0"/>
          </a:p>
          <a:p>
            <a:r>
              <a:rPr lang="en-GB" b="1" dirty="0"/>
              <a:t>Please see QMUL Academic Misconduct Policy for Consequences</a:t>
            </a:r>
            <a:endParaRPr lang="en-GB" dirty="0"/>
          </a:p>
        </p:txBody>
      </p:sp>
      <p:sp>
        <p:nvSpPr>
          <p:cNvPr id="5" name="Text Placeholder 2">
            <a:extLst>
              <a:ext uri="{FF2B5EF4-FFF2-40B4-BE49-F238E27FC236}">
                <a16:creationId xmlns:a16="http://schemas.microsoft.com/office/drawing/2014/main" id="{51A81C6A-63AC-1F76-AE52-B9336B2E79BB}"/>
              </a:ext>
            </a:extLst>
          </p:cNvPr>
          <p:cNvSpPr>
            <a:spLocks noGrp="1"/>
          </p:cNvSpPr>
          <p:nvPr>
            <p:ph type="body" sz="quarter" idx="11"/>
          </p:nvPr>
        </p:nvSpPr>
        <p:spPr>
          <a:xfrm>
            <a:off x="472966" y="629472"/>
            <a:ext cx="10266363" cy="877887"/>
          </a:xfrm>
        </p:spPr>
        <p:txBody>
          <a:bodyPr/>
          <a:lstStyle/>
          <a:p>
            <a:r>
              <a:rPr lang="en-GB" dirty="0"/>
              <a:t>What happens if I use generative AI but do not acknowledge/use it appropriately?</a:t>
            </a:r>
          </a:p>
        </p:txBody>
      </p:sp>
    </p:spTree>
    <p:extLst>
      <p:ext uri="{BB962C8B-B14F-4D97-AF65-F5344CB8AC3E}">
        <p14:creationId xmlns:p14="http://schemas.microsoft.com/office/powerpoint/2010/main" val="2580243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03C8438-BD85-FBAE-B680-67CCFAFFC1CE}"/>
              </a:ext>
            </a:extLst>
          </p:cNvPr>
          <p:cNvSpPr>
            <a:spLocks noGrp="1"/>
          </p:cNvSpPr>
          <p:nvPr>
            <p:ph type="body" sz="quarter" idx="12"/>
          </p:nvPr>
        </p:nvSpPr>
        <p:spPr/>
        <p:txBody>
          <a:bodyPr/>
          <a:lstStyle/>
          <a:p>
            <a:r>
              <a:rPr lang="en-GB" dirty="0"/>
              <a:t>You must </a:t>
            </a:r>
            <a:r>
              <a:rPr lang="en-GB" b="1" dirty="0"/>
              <a:t>always</a:t>
            </a:r>
            <a:r>
              <a:rPr lang="en-GB" dirty="0"/>
              <a:t> use these rules when using Generative AI in your studies</a:t>
            </a:r>
          </a:p>
          <a:p>
            <a:endParaRPr lang="en-GB" dirty="0"/>
          </a:p>
          <a:p>
            <a:r>
              <a:rPr lang="en-GB" dirty="0"/>
              <a:t>Some coursework may have </a:t>
            </a:r>
            <a:r>
              <a:rPr lang="en-GB" b="1" dirty="0"/>
              <a:t>additional</a:t>
            </a:r>
            <a:r>
              <a:rPr lang="en-GB" dirty="0"/>
              <a:t> guidance about how you can use Generative AI. </a:t>
            </a:r>
          </a:p>
          <a:p>
            <a:pPr marL="457200" indent="-457200">
              <a:buFont typeface="Arial" panose="020B0604020202020204" pitchFamily="34" charset="0"/>
              <a:buChar char="•"/>
            </a:pPr>
            <a:r>
              <a:rPr lang="en-GB" dirty="0"/>
              <a:t>Your module organiser will inform you if this applies to your coursework.</a:t>
            </a:r>
          </a:p>
          <a:p>
            <a:endParaRPr lang="en-GB" dirty="0"/>
          </a:p>
        </p:txBody>
      </p:sp>
      <p:sp>
        <p:nvSpPr>
          <p:cNvPr id="3" name="Text Placeholder 2">
            <a:extLst>
              <a:ext uri="{FF2B5EF4-FFF2-40B4-BE49-F238E27FC236}">
                <a16:creationId xmlns:a16="http://schemas.microsoft.com/office/drawing/2014/main" id="{1908A241-BD82-2DE9-170E-CFFCD084650F}"/>
              </a:ext>
            </a:extLst>
          </p:cNvPr>
          <p:cNvSpPr>
            <a:spLocks noGrp="1"/>
          </p:cNvSpPr>
          <p:nvPr>
            <p:ph type="body" sz="quarter" idx="11"/>
          </p:nvPr>
        </p:nvSpPr>
        <p:spPr>
          <a:xfrm>
            <a:off x="1336675" y="519113"/>
            <a:ext cx="9581534" cy="877887"/>
          </a:xfrm>
        </p:spPr>
        <p:txBody>
          <a:bodyPr/>
          <a:lstStyle/>
          <a:p>
            <a:r>
              <a:rPr lang="en-GB" dirty="0"/>
              <a:t>Questions? Ask your Module Organiser</a:t>
            </a:r>
          </a:p>
        </p:txBody>
      </p:sp>
    </p:spTree>
    <p:extLst>
      <p:ext uri="{BB962C8B-B14F-4D97-AF65-F5344CB8AC3E}">
        <p14:creationId xmlns:p14="http://schemas.microsoft.com/office/powerpoint/2010/main" val="2580200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B38CBD6-17ED-C4CC-893C-AF00B7027984}"/>
              </a:ext>
            </a:extLst>
          </p:cNvPr>
          <p:cNvSpPr>
            <a:spLocks noGrp="1"/>
          </p:cNvSpPr>
          <p:nvPr>
            <p:ph type="body" sz="quarter" idx="12"/>
          </p:nvPr>
        </p:nvSpPr>
        <p:spPr/>
        <p:txBody>
          <a:bodyPr/>
          <a:lstStyle/>
          <a:p>
            <a:r>
              <a:rPr lang="en-GB" dirty="0"/>
              <a:t>Generative AI is a large language-learning model</a:t>
            </a:r>
          </a:p>
          <a:p>
            <a:pPr marL="457200" indent="-457200">
              <a:buFont typeface="Wingdings" panose="05000000000000000000" pitchFamily="2" charset="2"/>
              <a:buChar char="§"/>
            </a:pPr>
            <a:r>
              <a:rPr lang="en-GB" dirty="0"/>
              <a:t>Like a text-prediction, but with much, much more data to fill in the response</a:t>
            </a:r>
          </a:p>
          <a:p>
            <a:endParaRPr lang="en-GB" dirty="0"/>
          </a:p>
          <a:p>
            <a:r>
              <a:rPr lang="en-GB" dirty="0"/>
              <a:t>Generates “reasonably accurate, plausible-sounding (or looking) responses to prompts on a wide range of topics” (Student Guide to Generative AI, 2023)</a:t>
            </a:r>
          </a:p>
        </p:txBody>
      </p:sp>
      <p:sp>
        <p:nvSpPr>
          <p:cNvPr id="5" name="Text Placeholder 4">
            <a:extLst>
              <a:ext uri="{FF2B5EF4-FFF2-40B4-BE49-F238E27FC236}">
                <a16:creationId xmlns:a16="http://schemas.microsoft.com/office/drawing/2014/main" id="{02F54136-05F5-A828-FB71-DE115960E1FE}"/>
              </a:ext>
            </a:extLst>
          </p:cNvPr>
          <p:cNvSpPr>
            <a:spLocks noGrp="1"/>
          </p:cNvSpPr>
          <p:nvPr>
            <p:ph type="body" sz="quarter" idx="11"/>
          </p:nvPr>
        </p:nvSpPr>
        <p:spPr>
          <a:xfrm>
            <a:off x="1336675" y="519113"/>
            <a:ext cx="8753256" cy="877887"/>
          </a:xfrm>
        </p:spPr>
        <p:txBody>
          <a:bodyPr/>
          <a:lstStyle/>
          <a:p>
            <a:r>
              <a:rPr lang="en-GB" dirty="0"/>
              <a:t>What is Generative AI?</a:t>
            </a:r>
          </a:p>
        </p:txBody>
      </p:sp>
      <p:sp>
        <p:nvSpPr>
          <p:cNvPr id="10" name="TextBox 9">
            <a:extLst>
              <a:ext uri="{FF2B5EF4-FFF2-40B4-BE49-F238E27FC236}">
                <a16:creationId xmlns:a16="http://schemas.microsoft.com/office/drawing/2014/main" id="{40385D95-0B1E-27DC-BBEF-60DB4F134D25}"/>
              </a:ext>
            </a:extLst>
          </p:cNvPr>
          <p:cNvSpPr txBox="1"/>
          <p:nvPr/>
        </p:nvSpPr>
        <p:spPr>
          <a:xfrm>
            <a:off x="3373821" y="6267069"/>
            <a:ext cx="9944099" cy="344710"/>
          </a:xfrm>
          <a:prstGeom prst="rect">
            <a:avLst/>
          </a:prstGeom>
          <a:noFill/>
        </p:spPr>
        <p:txBody>
          <a:bodyPr wrap="square">
            <a:spAutoFit/>
          </a:bodyPr>
          <a:lstStyle/>
          <a:p>
            <a:r>
              <a:rPr lang="en-GB" dirty="0"/>
              <a:t>https://www.qmul.ac.uk/library/academic-skills/student-guide-to-generative-ai/</a:t>
            </a:r>
          </a:p>
        </p:txBody>
      </p:sp>
    </p:spTree>
    <p:extLst>
      <p:ext uri="{BB962C8B-B14F-4D97-AF65-F5344CB8AC3E}">
        <p14:creationId xmlns:p14="http://schemas.microsoft.com/office/powerpoint/2010/main" val="4177944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BFA66AA-1FE2-24C5-5E96-6322F15B8B45}"/>
              </a:ext>
            </a:extLst>
          </p:cNvPr>
          <p:cNvSpPr>
            <a:spLocks noGrp="1"/>
          </p:cNvSpPr>
          <p:nvPr>
            <p:ph type="body" sz="quarter" idx="12"/>
          </p:nvPr>
        </p:nvSpPr>
        <p:spPr/>
        <p:txBody>
          <a:bodyPr/>
          <a:lstStyle/>
          <a:p>
            <a:r>
              <a:rPr lang="en-GB" dirty="0"/>
              <a:t>How can I use Generative AI in my studies? </a:t>
            </a:r>
          </a:p>
          <a:p>
            <a:endParaRPr lang="en-GB" dirty="0"/>
          </a:p>
          <a:p>
            <a:r>
              <a:rPr lang="en-GB" dirty="0"/>
              <a:t>To find out more, please read </a:t>
            </a:r>
            <a:r>
              <a:rPr lang="en-GB" b="1" dirty="0"/>
              <a:t>QMUL’s Student Guide to Generative AI</a:t>
            </a:r>
          </a:p>
          <a:p>
            <a:pPr marL="457200" indent="-457200">
              <a:buFont typeface="Arial" panose="020B0604020202020204" pitchFamily="34" charset="0"/>
              <a:buChar char="•"/>
            </a:pPr>
            <a:r>
              <a:rPr lang="en-GB" dirty="0"/>
              <a:t>https://www.qmul.ac.uk/library/academic-skills/student-guide-to-generative-ai/</a:t>
            </a:r>
          </a:p>
        </p:txBody>
      </p:sp>
      <p:sp>
        <p:nvSpPr>
          <p:cNvPr id="3" name="Text Placeholder 2">
            <a:extLst>
              <a:ext uri="{FF2B5EF4-FFF2-40B4-BE49-F238E27FC236}">
                <a16:creationId xmlns:a16="http://schemas.microsoft.com/office/drawing/2014/main" id="{55DE3FCA-09D9-10AE-9D02-399CEEAE8B41}"/>
              </a:ext>
            </a:extLst>
          </p:cNvPr>
          <p:cNvSpPr>
            <a:spLocks noGrp="1"/>
          </p:cNvSpPr>
          <p:nvPr>
            <p:ph type="body" sz="quarter" idx="11"/>
          </p:nvPr>
        </p:nvSpPr>
        <p:spPr>
          <a:xfrm>
            <a:off x="1336675" y="519113"/>
            <a:ext cx="9367838" cy="877887"/>
          </a:xfrm>
        </p:spPr>
        <p:txBody>
          <a:bodyPr/>
          <a:lstStyle/>
          <a:p>
            <a:r>
              <a:rPr lang="en-GB" dirty="0"/>
              <a:t>Student Guide to Generative AI</a:t>
            </a:r>
          </a:p>
        </p:txBody>
      </p:sp>
    </p:spTree>
    <p:extLst>
      <p:ext uri="{BB962C8B-B14F-4D97-AF65-F5344CB8AC3E}">
        <p14:creationId xmlns:p14="http://schemas.microsoft.com/office/powerpoint/2010/main" val="2425916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020062-6A52-B143-B55D-FDBB685EDEE8}"/>
              </a:ext>
            </a:extLst>
          </p:cNvPr>
          <p:cNvSpPr>
            <a:spLocks noGrp="1"/>
          </p:cNvSpPr>
          <p:nvPr>
            <p:ph type="body" sz="quarter" idx="12"/>
          </p:nvPr>
        </p:nvSpPr>
        <p:spPr>
          <a:xfrm>
            <a:off x="1336675" y="1255110"/>
            <a:ext cx="9367838" cy="4593896"/>
          </a:xfrm>
        </p:spPr>
        <p:txBody>
          <a:bodyPr/>
          <a:lstStyle/>
          <a:p>
            <a:r>
              <a:rPr lang="en-GB" dirty="0">
                <a:latin typeface="+mn-lt"/>
              </a:rPr>
              <a:t>Only provides information it has been trained on</a:t>
            </a:r>
          </a:p>
          <a:p>
            <a:pPr marL="457200" indent="-457200">
              <a:buFont typeface="Arial" panose="020B0604020202020204" pitchFamily="34" charset="0"/>
              <a:buChar char="•"/>
            </a:pPr>
            <a:r>
              <a:rPr lang="en-GB" sz="2400" dirty="0">
                <a:latin typeface="+mn-lt"/>
              </a:rPr>
              <a:t>Does not have information on your course and module</a:t>
            </a:r>
          </a:p>
          <a:p>
            <a:pPr marL="457200" indent="-457200">
              <a:buFont typeface="Arial" panose="020B0604020202020204" pitchFamily="34" charset="0"/>
              <a:buChar char="•"/>
            </a:pPr>
            <a:r>
              <a:rPr lang="en-GB" sz="2400" dirty="0">
                <a:latin typeface="+mn-lt"/>
              </a:rPr>
              <a:t>Does not necessarily have access to recent research, discoveries, and resources available to you at QMUL Library</a:t>
            </a:r>
          </a:p>
          <a:p>
            <a:pPr marL="457200" indent="-457200">
              <a:buFont typeface="Arial" panose="020B0604020202020204" pitchFamily="34" charset="0"/>
              <a:buChar char="•"/>
            </a:pPr>
            <a:r>
              <a:rPr lang="en-GB" sz="2400" dirty="0">
                <a:latin typeface="+mn-lt"/>
              </a:rPr>
              <a:t>Information provided can be incorrect, biased, discredited</a:t>
            </a:r>
          </a:p>
          <a:p>
            <a:r>
              <a:rPr lang="en-GB" b="0" i="0" dirty="0">
                <a:solidFill>
                  <a:srgbClr val="393F49"/>
                </a:solidFill>
                <a:effectLst/>
                <a:latin typeface="+mn-lt"/>
              </a:rPr>
              <a:t>It can make stuff up!</a:t>
            </a:r>
          </a:p>
          <a:p>
            <a:pPr marL="457200" indent="-457200">
              <a:buFont typeface="Arial" panose="020B0604020202020204" pitchFamily="34" charset="0"/>
              <a:buChar char="•"/>
            </a:pPr>
            <a:r>
              <a:rPr lang="en-GB" sz="2400" b="0" i="0" dirty="0">
                <a:solidFill>
                  <a:srgbClr val="393F49"/>
                </a:solidFill>
                <a:effectLst/>
                <a:latin typeface="+mn-lt"/>
              </a:rPr>
              <a:t>Generative AI can create ‘hallucinations’ or fake data or information that is convincing but not based on reality.</a:t>
            </a:r>
          </a:p>
          <a:p>
            <a:pPr marL="457200" indent="-457200">
              <a:buFont typeface="Arial" panose="020B0604020202020204" pitchFamily="34" charset="0"/>
              <a:buChar char="•"/>
            </a:pPr>
            <a:r>
              <a:rPr lang="en-GB" sz="2400" b="0" i="0" dirty="0">
                <a:solidFill>
                  <a:srgbClr val="393F49"/>
                </a:solidFill>
                <a:effectLst/>
                <a:latin typeface="+mn-lt"/>
              </a:rPr>
              <a:t> Can produce fake references or citations which could lead to academic misconduct (</a:t>
            </a:r>
            <a:r>
              <a:rPr lang="en-GB" sz="2400" b="0" i="0" dirty="0">
                <a:solidFill>
                  <a:srgbClr val="0C746A"/>
                </a:solidFill>
                <a:effectLst/>
                <a:latin typeface="+mn-lt"/>
                <a:hlinkClick r:id="rId2"/>
              </a:rPr>
              <a:t>Nature, February 2023</a:t>
            </a:r>
            <a:r>
              <a:rPr lang="en-GB" sz="2400" b="0" i="0" dirty="0">
                <a:solidFill>
                  <a:srgbClr val="393F49"/>
                </a:solidFill>
                <a:effectLst/>
                <a:latin typeface="+mn-lt"/>
              </a:rPr>
              <a:t>). </a:t>
            </a:r>
          </a:p>
          <a:p>
            <a:r>
              <a:rPr lang="en-GB" dirty="0">
                <a:solidFill>
                  <a:srgbClr val="393F49"/>
                </a:solidFill>
                <a:latin typeface="+mn-lt"/>
              </a:rPr>
              <a:t>Not capable of original thinking &amp; has limited critical evaluation</a:t>
            </a:r>
            <a:endParaRPr lang="en-GB" dirty="0">
              <a:latin typeface="+mn-lt"/>
            </a:endParaRPr>
          </a:p>
        </p:txBody>
      </p:sp>
      <p:sp>
        <p:nvSpPr>
          <p:cNvPr id="3" name="Text Placeholder 2">
            <a:extLst>
              <a:ext uri="{FF2B5EF4-FFF2-40B4-BE49-F238E27FC236}">
                <a16:creationId xmlns:a16="http://schemas.microsoft.com/office/drawing/2014/main" id="{A4BFCBAB-76BE-AB71-3C52-DB1FF44896EA}"/>
              </a:ext>
            </a:extLst>
          </p:cNvPr>
          <p:cNvSpPr>
            <a:spLocks noGrp="1"/>
          </p:cNvSpPr>
          <p:nvPr>
            <p:ph type="body" sz="quarter" idx="11"/>
          </p:nvPr>
        </p:nvSpPr>
        <p:spPr>
          <a:xfrm>
            <a:off x="1336675" y="519113"/>
            <a:ext cx="8627132" cy="877887"/>
          </a:xfrm>
        </p:spPr>
        <p:txBody>
          <a:bodyPr/>
          <a:lstStyle/>
          <a:p>
            <a:r>
              <a:rPr lang="en-GB" dirty="0"/>
              <a:t>Limitations of Generative AI</a:t>
            </a:r>
          </a:p>
        </p:txBody>
      </p:sp>
    </p:spTree>
    <p:extLst>
      <p:ext uri="{BB962C8B-B14F-4D97-AF65-F5344CB8AC3E}">
        <p14:creationId xmlns:p14="http://schemas.microsoft.com/office/powerpoint/2010/main" val="1671928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020062-6A52-B143-B55D-FDBB685EDEE8}"/>
              </a:ext>
            </a:extLst>
          </p:cNvPr>
          <p:cNvSpPr>
            <a:spLocks noGrp="1"/>
          </p:cNvSpPr>
          <p:nvPr>
            <p:ph type="body" sz="quarter" idx="12"/>
          </p:nvPr>
        </p:nvSpPr>
        <p:spPr>
          <a:xfrm>
            <a:off x="1336674" y="1639614"/>
            <a:ext cx="10172154" cy="4083268"/>
          </a:xfrm>
        </p:spPr>
        <p:txBody>
          <a:bodyPr/>
          <a:lstStyle/>
          <a:p>
            <a:r>
              <a:rPr lang="en-GB" dirty="0">
                <a:latin typeface="+mn-lt"/>
              </a:rPr>
              <a:t>Does not provide source of information that it has been trained on</a:t>
            </a:r>
          </a:p>
          <a:p>
            <a:pPr marL="457200" indent="-457200">
              <a:buFont typeface="Arial" panose="020B0604020202020204" pitchFamily="34" charset="0"/>
              <a:buChar char="•"/>
            </a:pPr>
            <a:r>
              <a:rPr lang="en-GB" sz="2400" dirty="0">
                <a:latin typeface="+mn-lt"/>
              </a:rPr>
              <a:t>You don’t know whether the source is credible</a:t>
            </a:r>
          </a:p>
          <a:p>
            <a:pPr marL="457200" indent="-457200">
              <a:buFont typeface="Arial" panose="020B0604020202020204" pitchFamily="34" charset="0"/>
              <a:buChar char="•"/>
            </a:pPr>
            <a:r>
              <a:rPr lang="en-GB" sz="2400" dirty="0">
                <a:latin typeface="+mn-lt"/>
              </a:rPr>
              <a:t>Results can be based on biased, discredited or inaccurate information </a:t>
            </a:r>
          </a:p>
          <a:p>
            <a:pPr marL="914400" lvl="1" indent="-457200">
              <a:buFont typeface="Arial" panose="020B0604020202020204" pitchFamily="34" charset="0"/>
              <a:buChar char="•"/>
            </a:pPr>
            <a:r>
              <a:rPr lang="en-GB" sz="2000" dirty="0" err="1"/>
              <a:t>Eg</a:t>
            </a:r>
            <a:r>
              <a:rPr lang="en-GB" sz="2000" dirty="0"/>
              <a:t>) Can you melt an egg? AI says yes! https://futurism.com/google-search-ai-melt-eggs</a:t>
            </a:r>
            <a:endParaRPr lang="en-GB" sz="2000" dirty="0">
              <a:latin typeface="+mn-lt"/>
            </a:endParaRPr>
          </a:p>
          <a:p>
            <a:r>
              <a:rPr lang="en-GB" b="0" i="0" dirty="0">
                <a:solidFill>
                  <a:srgbClr val="393F49"/>
                </a:solidFill>
                <a:effectLst/>
                <a:latin typeface="+mn-lt"/>
              </a:rPr>
              <a:t>Does not give appropriate scientific credit for </a:t>
            </a:r>
            <a:r>
              <a:rPr lang="en-GB" dirty="0">
                <a:solidFill>
                  <a:srgbClr val="393F49"/>
                </a:solidFill>
                <a:latin typeface="+mn-lt"/>
              </a:rPr>
              <a:t>insights, discoveries, and </a:t>
            </a:r>
            <a:r>
              <a:rPr lang="en-GB" b="0" i="0" dirty="0">
                <a:solidFill>
                  <a:srgbClr val="393F49"/>
                </a:solidFill>
                <a:effectLst/>
                <a:latin typeface="+mn-lt"/>
              </a:rPr>
              <a:t>information</a:t>
            </a:r>
          </a:p>
          <a:p>
            <a:pPr marL="457200" indent="-457200">
              <a:buFont typeface="Arial" panose="020B0604020202020204" pitchFamily="34" charset="0"/>
              <a:buChar char="•"/>
            </a:pPr>
            <a:r>
              <a:rPr lang="en-GB" sz="2400" b="0" i="0" dirty="0">
                <a:solidFill>
                  <a:srgbClr val="393F49"/>
                </a:solidFill>
                <a:effectLst/>
                <a:latin typeface="+mn-lt"/>
              </a:rPr>
              <a:t>Like plagiarizing a song without giving writing credit</a:t>
            </a:r>
          </a:p>
          <a:p>
            <a:r>
              <a:rPr lang="en-GB" b="0" i="0" dirty="0">
                <a:solidFill>
                  <a:srgbClr val="393F49"/>
                </a:solidFill>
                <a:effectLst/>
                <a:latin typeface="+mn-lt"/>
              </a:rPr>
              <a:t>Wider concerns about using AI in society</a:t>
            </a:r>
          </a:p>
          <a:p>
            <a:pPr marL="342900" indent="-342900">
              <a:buFont typeface="Arial" panose="020B0604020202020204" pitchFamily="34" charset="0"/>
              <a:buChar char="•"/>
            </a:pPr>
            <a:r>
              <a:rPr lang="en-GB" sz="2400" b="0" i="0" dirty="0">
                <a:solidFill>
                  <a:srgbClr val="393F49"/>
                </a:solidFill>
                <a:effectLst/>
                <a:latin typeface="+mn-lt"/>
              </a:rPr>
              <a:t>https://www.youtube.com/watch?v=xoVJKj8lcNQ</a:t>
            </a:r>
            <a:endParaRPr lang="en-GB" sz="2400" dirty="0">
              <a:latin typeface="+mn-lt"/>
            </a:endParaRPr>
          </a:p>
        </p:txBody>
      </p:sp>
      <p:sp>
        <p:nvSpPr>
          <p:cNvPr id="3" name="Text Placeholder 2">
            <a:extLst>
              <a:ext uri="{FF2B5EF4-FFF2-40B4-BE49-F238E27FC236}">
                <a16:creationId xmlns:a16="http://schemas.microsoft.com/office/drawing/2014/main" id="{A4BFCBAB-76BE-AB71-3C52-DB1FF44896EA}"/>
              </a:ext>
            </a:extLst>
          </p:cNvPr>
          <p:cNvSpPr>
            <a:spLocks noGrp="1"/>
          </p:cNvSpPr>
          <p:nvPr>
            <p:ph type="body" sz="quarter" idx="11"/>
          </p:nvPr>
        </p:nvSpPr>
        <p:spPr>
          <a:xfrm>
            <a:off x="1336675" y="519113"/>
            <a:ext cx="8627132" cy="877887"/>
          </a:xfrm>
        </p:spPr>
        <p:txBody>
          <a:bodyPr/>
          <a:lstStyle/>
          <a:p>
            <a:r>
              <a:rPr lang="en-GB" dirty="0"/>
              <a:t>Ethical Issues of Generative AI</a:t>
            </a:r>
          </a:p>
        </p:txBody>
      </p:sp>
    </p:spTree>
    <p:extLst>
      <p:ext uri="{BB962C8B-B14F-4D97-AF65-F5344CB8AC3E}">
        <p14:creationId xmlns:p14="http://schemas.microsoft.com/office/powerpoint/2010/main" val="2762028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76C4A-A6C0-D007-D1ED-848652FDA161}"/>
              </a:ext>
            </a:extLst>
          </p:cNvPr>
          <p:cNvSpPr>
            <a:spLocks noGrp="1"/>
          </p:cNvSpPr>
          <p:nvPr>
            <p:ph type="body" sz="quarter" idx="12"/>
          </p:nvPr>
        </p:nvSpPr>
        <p:spPr>
          <a:xfrm>
            <a:off x="1336674" y="1943100"/>
            <a:ext cx="10109091" cy="3517174"/>
          </a:xfrm>
        </p:spPr>
        <p:txBody>
          <a:bodyPr/>
          <a:lstStyle/>
          <a:p>
            <a:r>
              <a:rPr lang="en-GB" dirty="0"/>
              <a:t>Generative AI can help you with:</a:t>
            </a:r>
          </a:p>
          <a:p>
            <a:pPr marL="457200" indent="-457200">
              <a:buFont typeface="Arial" panose="020B0604020202020204" pitchFamily="34" charset="0"/>
              <a:buChar char="•"/>
            </a:pPr>
            <a:r>
              <a:rPr lang="en-GB" dirty="0"/>
              <a:t>Understanding a topic </a:t>
            </a:r>
          </a:p>
          <a:p>
            <a:pPr marL="914400" lvl="1" indent="-457200">
              <a:buFont typeface="Arial" panose="020B0604020202020204" pitchFamily="34" charset="0"/>
              <a:buChar char="•"/>
            </a:pPr>
            <a:r>
              <a:rPr lang="en-GB" dirty="0"/>
              <a:t>Can give explanations in plain wording and provide more examples</a:t>
            </a:r>
          </a:p>
          <a:p>
            <a:pPr marL="457200" indent="-457200">
              <a:buFont typeface="Arial" panose="020B0604020202020204" pitchFamily="34" charset="0"/>
              <a:buChar char="•"/>
            </a:pPr>
            <a:r>
              <a:rPr lang="en-GB" dirty="0"/>
              <a:t>Inspiration or exploring general ideas for a topic</a:t>
            </a:r>
          </a:p>
          <a:p>
            <a:pPr marL="457200" indent="-457200">
              <a:buFont typeface="Arial" panose="020B0604020202020204" pitchFamily="34" charset="0"/>
              <a:buChar char="•"/>
            </a:pPr>
            <a:r>
              <a:rPr lang="en-GB" dirty="0"/>
              <a:t>Planning and structuring logic of your work</a:t>
            </a:r>
          </a:p>
          <a:p>
            <a:pPr marL="457200" indent="-457200">
              <a:buFont typeface="Arial" panose="020B0604020202020204" pitchFamily="34" charset="0"/>
              <a:buChar char="•"/>
            </a:pPr>
            <a:r>
              <a:rPr lang="en-GB" dirty="0"/>
              <a:t>Generating summaries of your notes for revision</a:t>
            </a:r>
          </a:p>
          <a:p>
            <a:pPr marL="457200" indent="-457200">
              <a:buFont typeface="Arial" panose="020B0604020202020204" pitchFamily="34" charset="0"/>
              <a:buChar char="•"/>
            </a:pPr>
            <a:r>
              <a:rPr lang="en-GB" dirty="0"/>
              <a:t>Helping you think critically as you evaluate the information provided by generative AI </a:t>
            </a:r>
          </a:p>
          <a:p>
            <a:endParaRPr lang="en-GB" dirty="0"/>
          </a:p>
        </p:txBody>
      </p:sp>
      <p:sp>
        <p:nvSpPr>
          <p:cNvPr id="3" name="Text Placeholder 2">
            <a:extLst>
              <a:ext uri="{FF2B5EF4-FFF2-40B4-BE49-F238E27FC236}">
                <a16:creationId xmlns:a16="http://schemas.microsoft.com/office/drawing/2014/main" id="{7D7EE672-4941-1845-C298-EF6E4BC6AC07}"/>
              </a:ext>
            </a:extLst>
          </p:cNvPr>
          <p:cNvSpPr>
            <a:spLocks noGrp="1"/>
          </p:cNvSpPr>
          <p:nvPr>
            <p:ph type="body" sz="quarter" idx="11"/>
          </p:nvPr>
        </p:nvSpPr>
        <p:spPr>
          <a:xfrm>
            <a:off x="1336675" y="519113"/>
            <a:ext cx="9472352" cy="877887"/>
          </a:xfrm>
        </p:spPr>
        <p:txBody>
          <a:bodyPr/>
          <a:lstStyle/>
          <a:p>
            <a:r>
              <a:rPr lang="en-GB" dirty="0"/>
              <a:t>How can you use Generative AI in your Psychology Studies?</a:t>
            </a:r>
          </a:p>
        </p:txBody>
      </p:sp>
    </p:spTree>
    <p:extLst>
      <p:ext uri="{BB962C8B-B14F-4D97-AF65-F5344CB8AC3E}">
        <p14:creationId xmlns:p14="http://schemas.microsoft.com/office/powerpoint/2010/main" val="2046132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76C4A-A6C0-D007-D1ED-848652FDA161}"/>
              </a:ext>
            </a:extLst>
          </p:cNvPr>
          <p:cNvSpPr>
            <a:spLocks noGrp="1"/>
          </p:cNvSpPr>
          <p:nvPr>
            <p:ph type="body" sz="quarter" idx="12"/>
          </p:nvPr>
        </p:nvSpPr>
        <p:spPr>
          <a:xfrm>
            <a:off x="1336675" y="1943100"/>
            <a:ext cx="10154740" cy="3517174"/>
          </a:xfrm>
        </p:spPr>
        <p:txBody>
          <a:bodyPr/>
          <a:lstStyle/>
          <a:p>
            <a:pPr>
              <a:lnSpc>
                <a:spcPct val="107000"/>
              </a:lnSpc>
              <a:spcAft>
                <a:spcPts val="800"/>
              </a:spcAft>
            </a:pPr>
            <a:r>
              <a:rPr lang="en-GB" kern="100" dirty="0">
                <a:effectLst/>
                <a:latin typeface="Calibri" panose="020F0502020204030204" pitchFamily="34" charset="0"/>
                <a:ea typeface="Calibri" panose="020F0502020204030204" pitchFamily="34" charset="0"/>
                <a:cs typeface="Times New Roman" panose="02020603050405020304" pitchFamily="18" charset="0"/>
              </a:rPr>
              <a:t>Like Wikipedia and Google, Generative AI is </a:t>
            </a:r>
            <a:r>
              <a:rPr lang="en-GB" b="1" kern="100" dirty="0">
                <a:effectLst/>
                <a:latin typeface="Calibri" panose="020F0502020204030204" pitchFamily="34" charset="0"/>
                <a:ea typeface="Calibri" panose="020F0502020204030204" pitchFamily="34" charset="0"/>
                <a:cs typeface="Times New Roman" panose="02020603050405020304" pitchFamily="18" charset="0"/>
              </a:rPr>
              <a:t>not an appropriate scientific source</a:t>
            </a:r>
            <a:r>
              <a:rPr lang="en-GB" b="1" kern="100" dirty="0">
                <a:latin typeface="Calibri" panose="020F0502020204030204" pitchFamily="34" charset="0"/>
                <a:ea typeface="Calibri" panose="020F0502020204030204" pitchFamily="34" charset="0"/>
                <a:cs typeface="Times New Roman" panose="02020603050405020304" pitchFamily="18" charset="0"/>
              </a:rPr>
              <a:t>:</a:t>
            </a:r>
            <a:r>
              <a:rPr lang="en-GB" kern="100" dirty="0">
                <a:effectLst/>
                <a:latin typeface="Calibri" panose="020F0502020204030204" pitchFamily="34" charset="0"/>
                <a:ea typeface="Calibri" panose="020F0502020204030204" pitchFamily="34" charset="0"/>
                <a:cs typeface="Times New Roman" panose="02020603050405020304" pitchFamily="18" charset="0"/>
              </a:rPr>
              <a:t> it is not peer reviewed/evaluated for accuracy</a:t>
            </a:r>
          </a:p>
          <a:p>
            <a:pPr marL="457200" indent="-457200">
              <a:lnSpc>
                <a:spcPct val="107000"/>
              </a:lnSpc>
              <a:spcAft>
                <a:spcPts val="800"/>
              </a:spcAft>
              <a:buFont typeface="Arial" panose="020B0604020202020204" pitchFamily="34" charset="0"/>
              <a:buChar char="•"/>
            </a:pPr>
            <a:r>
              <a:rPr lang="en-GB" b="1" kern="100" dirty="0">
                <a:latin typeface="Calibri" panose="020F0502020204030204" pitchFamily="34" charset="0"/>
                <a:ea typeface="Calibri" panose="020F0502020204030204" pitchFamily="34" charset="0"/>
                <a:cs typeface="Times New Roman" panose="02020603050405020304" pitchFamily="18" charset="0"/>
              </a:rPr>
              <a:t>You MUST </a:t>
            </a:r>
            <a:r>
              <a:rPr lang="en-GB" b="1" kern="100" dirty="0">
                <a:effectLst/>
                <a:latin typeface="Calibri" panose="020F0502020204030204" pitchFamily="34" charset="0"/>
                <a:ea typeface="Calibri" panose="020F0502020204030204" pitchFamily="34" charset="0"/>
                <a:cs typeface="Times New Roman" panose="02020603050405020304" pitchFamily="18" charset="0"/>
              </a:rPr>
              <a:t>find valid, reputable source of information provided</a:t>
            </a:r>
          </a:p>
          <a:p>
            <a:pPr>
              <a:lnSpc>
                <a:spcPct val="107000"/>
              </a:lnSpc>
              <a:spcAft>
                <a:spcPts val="800"/>
              </a:spcAft>
            </a:pPr>
            <a:r>
              <a:rPr lang="en-GB" kern="100" dirty="0">
                <a:effectLst/>
                <a:latin typeface="Calibri" panose="020F0502020204030204" pitchFamily="34" charset="0"/>
                <a:ea typeface="Calibri" panose="020F0502020204030204" pitchFamily="34" charset="0"/>
                <a:cs typeface="Times New Roman" panose="02020603050405020304" pitchFamily="18" charset="0"/>
              </a:rPr>
              <a:t>You cannot copy large pieces of text from </a:t>
            </a:r>
            <a:r>
              <a:rPr lang="en-GB" i="1" kern="100" dirty="0">
                <a:effectLst/>
                <a:latin typeface="Calibri" panose="020F0502020204030204" pitchFamily="34" charset="0"/>
                <a:ea typeface="Calibri" panose="020F0502020204030204" pitchFamily="34" charset="0"/>
                <a:cs typeface="Times New Roman" panose="02020603050405020304" pitchFamily="18" charset="0"/>
              </a:rPr>
              <a:t>any</a:t>
            </a:r>
            <a:r>
              <a:rPr lang="en-GB" kern="100" dirty="0">
                <a:effectLst/>
                <a:latin typeface="Calibri" panose="020F0502020204030204" pitchFamily="34" charset="0"/>
                <a:ea typeface="Calibri" panose="020F0502020204030204" pitchFamily="34" charset="0"/>
                <a:cs typeface="Times New Roman" panose="02020603050405020304" pitchFamily="18" charset="0"/>
              </a:rPr>
              <a:t> source, including AI</a:t>
            </a:r>
          </a:p>
          <a:p>
            <a:pPr marL="457200" indent="-457200">
              <a:lnSpc>
                <a:spcPct val="107000"/>
              </a:lnSpc>
              <a:spcAft>
                <a:spcPts val="800"/>
              </a:spcAft>
              <a:buFont typeface="Arial" panose="020B0604020202020204" pitchFamily="34" charset="0"/>
              <a:buChar char="•"/>
            </a:pPr>
            <a:r>
              <a:rPr lang="en-GB" b="1" kern="100" dirty="0">
                <a:effectLst/>
                <a:latin typeface="Calibri" panose="020F0502020204030204" pitchFamily="34" charset="0"/>
                <a:ea typeface="Calibri" panose="020F0502020204030204" pitchFamily="34" charset="0"/>
                <a:cs typeface="Times New Roman" panose="02020603050405020304" pitchFamily="18" charset="0"/>
              </a:rPr>
              <a:t>You MUST rewrite in your own words and cite the source (Gen AI </a:t>
            </a:r>
            <a:r>
              <a:rPr lang="en-GB" b="1" i="1" kern="100" dirty="0">
                <a:effectLst/>
                <a:latin typeface="Calibri" panose="020F0502020204030204" pitchFamily="34" charset="0"/>
                <a:ea typeface="Calibri" panose="020F0502020204030204" pitchFamily="34" charset="0"/>
                <a:cs typeface="Times New Roman" panose="02020603050405020304" pitchFamily="18" charset="0"/>
              </a:rPr>
              <a:t>and</a:t>
            </a:r>
            <a:r>
              <a:rPr lang="en-GB" b="1" kern="100" dirty="0">
                <a:effectLst/>
                <a:latin typeface="Calibri" panose="020F0502020204030204" pitchFamily="34" charset="0"/>
                <a:ea typeface="Calibri" panose="020F0502020204030204" pitchFamily="34" charset="0"/>
                <a:cs typeface="Times New Roman" panose="02020603050405020304" pitchFamily="18" charset="0"/>
              </a:rPr>
              <a:t> scientific source)</a:t>
            </a:r>
          </a:p>
          <a:p>
            <a:endParaRPr lang="en-GB" dirty="0"/>
          </a:p>
        </p:txBody>
      </p:sp>
      <p:sp>
        <p:nvSpPr>
          <p:cNvPr id="3" name="Text Placeholder 2">
            <a:extLst>
              <a:ext uri="{FF2B5EF4-FFF2-40B4-BE49-F238E27FC236}">
                <a16:creationId xmlns:a16="http://schemas.microsoft.com/office/drawing/2014/main" id="{7D7EE672-4941-1845-C298-EF6E4BC6AC07}"/>
              </a:ext>
            </a:extLst>
          </p:cNvPr>
          <p:cNvSpPr>
            <a:spLocks noGrp="1"/>
          </p:cNvSpPr>
          <p:nvPr>
            <p:ph type="body" sz="quarter" idx="11"/>
          </p:nvPr>
        </p:nvSpPr>
        <p:spPr>
          <a:xfrm>
            <a:off x="1336675" y="519113"/>
            <a:ext cx="9472352" cy="877887"/>
          </a:xfrm>
        </p:spPr>
        <p:txBody>
          <a:bodyPr/>
          <a:lstStyle/>
          <a:p>
            <a:r>
              <a:rPr lang="en-GB" dirty="0"/>
              <a:t>What can I NOT do with Generative AI</a:t>
            </a:r>
          </a:p>
        </p:txBody>
      </p:sp>
    </p:spTree>
    <p:extLst>
      <p:ext uri="{BB962C8B-B14F-4D97-AF65-F5344CB8AC3E}">
        <p14:creationId xmlns:p14="http://schemas.microsoft.com/office/powerpoint/2010/main" val="1949266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E5C477-F86D-D1F7-F3C2-D3F4620651F6}"/>
              </a:ext>
            </a:extLst>
          </p:cNvPr>
          <p:cNvSpPr>
            <a:spLocks noGrp="1"/>
          </p:cNvSpPr>
          <p:nvPr>
            <p:ph type="body" sz="quarter" idx="12"/>
          </p:nvPr>
        </p:nvSpPr>
        <p:spPr/>
        <p:txBody>
          <a:bodyPr/>
          <a:lstStyle/>
          <a:p>
            <a:pPr marL="342900" indent="-342900">
              <a:lnSpc>
                <a:spcPct val="107000"/>
              </a:lnSpc>
              <a:spcAft>
                <a:spcPts val="800"/>
              </a:spcAft>
              <a:buFont typeface="Arial" panose="020B0604020202020204" pitchFamily="34" charset="0"/>
              <a:buAutoNum type="arabicPeriod"/>
            </a:pPr>
            <a:r>
              <a:rPr lang="en-GB" sz="3200" kern="100" dirty="0">
                <a:effectLst/>
                <a:latin typeface="Calibri" panose="020F0502020204030204" pitchFamily="34" charset="0"/>
                <a:ea typeface="Calibri" panose="020F0502020204030204" pitchFamily="34" charset="0"/>
                <a:cs typeface="Times New Roman" panose="02020603050405020304" pitchFamily="18" charset="0"/>
              </a:rPr>
              <a:t>You MUST first check with your MO to see if you are allowed to use </a:t>
            </a:r>
            <a:r>
              <a:rPr lang="en-GB" sz="3200" kern="100" dirty="0" err="1">
                <a:effectLst/>
                <a:latin typeface="Calibri" panose="020F0502020204030204" pitchFamily="34" charset="0"/>
                <a:ea typeface="Calibri" panose="020F0502020204030204" pitchFamily="34" charset="0"/>
                <a:cs typeface="Times New Roman" panose="02020603050405020304" pitchFamily="18" charset="0"/>
              </a:rPr>
              <a:t>GenAI</a:t>
            </a:r>
            <a:r>
              <a:rPr lang="en-GB" sz="3200" kern="100" dirty="0">
                <a:effectLst/>
                <a:latin typeface="Calibri" panose="020F0502020204030204" pitchFamily="34" charset="0"/>
                <a:ea typeface="Calibri" panose="020F0502020204030204" pitchFamily="34" charset="0"/>
                <a:cs typeface="Times New Roman" panose="02020603050405020304" pitchFamily="18" charset="0"/>
              </a:rPr>
              <a:t> on your assignment</a:t>
            </a:r>
          </a:p>
          <a:p>
            <a:pPr marL="342900" indent="-342900">
              <a:lnSpc>
                <a:spcPct val="107000"/>
              </a:lnSpc>
              <a:spcAft>
                <a:spcPts val="800"/>
              </a:spcAft>
              <a:buFont typeface="Arial" panose="020B0604020202020204" pitchFamily="34" charset="0"/>
              <a:buAutoNum type="arabicPeriod"/>
            </a:pPr>
            <a:r>
              <a:rPr lang="en-GB" sz="3200" kern="100" dirty="0">
                <a:effectLst/>
                <a:latin typeface="Calibri" panose="020F0502020204030204" pitchFamily="34" charset="0"/>
                <a:ea typeface="Calibri" panose="020F0502020204030204" pitchFamily="34" charset="0"/>
                <a:cs typeface="Times New Roman" panose="02020603050405020304" pitchFamily="18" charset="0"/>
              </a:rPr>
              <a:t>You MUST cite Generative AI appropriately (see </a:t>
            </a:r>
            <a:r>
              <a:rPr lang="en-GB" sz="3200" u="sng" kern="100" dirty="0">
                <a:solidFill>
                  <a:srgbClr val="0563C1"/>
                </a:solidFill>
                <a:latin typeface="Calibri" panose="020F0502020204030204" pitchFamily="34" charset="0"/>
                <a:ea typeface="Calibri" panose="020F0502020204030204" pitchFamily="34" charset="0"/>
                <a:cs typeface="Times New Roman" panose="02020603050405020304" pitchFamily="18" charset="0"/>
              </a:rPr>
              <a:t>https://apastyle.apa.org/blog/how-to-cite-chatgpt)</a:t>
            </a:r>
          </a:p>
          <a:p>
            <a:pPr marL="342900" indent="-342900">
              <a:lnSpc>
                <a:spcPct val="107000"/>
              </a:lnSpc>
              <a:spcAft>
                <a:spcPts val="800"/>
              </a:spcAft>
              <a:buFont typeface="Arial" panose="020B0604020202020204" pitchFamily="34" charset="0"/>
              <a:buAutoNum type="arabicPeriod"/>
            </a:pPr>
            <a:r>
              <a:rPr lang="en-GB" sz="3200" kern="100" dirty="0">
                <a:latin typeface="Calibri" panose="020F0502020204030204" pitchFamily="34" charset="0"/>
                <a:ea typeface="Calibri" panose="020F0502020204030204" pitchFamily="34" charset="0"/>
                <a:cs typeface="Times New Roman" panose="02020603050405020304" pitchFamily="18" charset="0"/>
              </a:rPr>
              <a:t>You MUST i</a:t>
            </a:r>
            <a:r>
              <a:rPr lang="en-GB" sz="3200" kern="100" dirty="0">
                <a:effectLst/>
                <a:latin typeface="Calibri" panose="020F0502020204030204" pitchFamily="34" charset="0"/>
                <a:ea typeface="Calibri" panose="020F0502020204030204" pitchFamily="34" charset="0"/>
                <a:cs typeface="Times New Roman" panose="02020603050405020304" pitchFamily="18" charset="0"/>
              </a:rPr>
              <a:t>nclude a description of how you used </a:t>
            </a:r>
            <a:r>
              <a:rPr lang="en-GB" sz="3200" kern="100" dirty="0" err="1">
                <a:effectLst/>
                <a:latin typeface="Calibri" panose="020F0502020204030204" pitchFamily="34" charset="0"/>
                <a:ea typeface="Calibri" panose="020F0502020204030204" pitchFamily="34" charset="0"/>
                <a:cs typeface="Times New Roman" panose="02020603050405020304" pitchFamily="18" charset="0"/>
              </a:rPr>
              <a:t>GenAI</a:t>
            </a:r>
            <a:r>
              <a:rPr lang="en-GB" sz="3200" kern="100" dirty="0">
                <a:effectLst/>
                <a:latin typeface="Calibri" panose="020F0502020204030204" pitchFamily="34" charset="0"/>
                <a:ea typeface="Calibri" panose="020F0502020204030204" pitchFamily="34" charset="0"/>
                <a:cs typeface="Times New Roman" panose="02020603050405020304" pitchFamily="18" charset="0"/>
              </a:rPr>
              <a:t> in your coursework</a:t>
            </a: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3" name="Text Placeholder 2">
            <a:extLst>
              <a:ext uri="{FF2B5EF4-FFF2-40B4-BE49-F238E27FC236}">
                <a16:creationId xmlns:a16="http://schemas.microsoft.com/office/drawing/2014/main" id="{4914C603-5134-DA4B-39F0-DFABEA5A1902}"/>
              </a:ext>
            </a:extLst>
          </p:cNvPr>
          <p:cNvSpPr>
            <a:spLocks noGrp="1"/>
          </p:cNvSpPr>
          <p:nvPr>
            <p:ph type="body" sz="quarter" idx="11"/>
          </p:nvPr>
        </p:nvSpPr>
        <p:spPr>
          <a:xfrm>
            <a:off x="1336675" y="519113"/>
            <a:ext cx="10004615" cy="877887"/>
          </a:xfrm>
        </p:spPr>
        <p:txBody>
          <a:bodyPr/>
          <a:lstStyle/>
          <a:p>
            <a:r>
              <a:rPr lang="en-GB" dirty="0"/>
              <a:t>What do I do if I use Generative AI?</a:t>
            </a:r>
          </a:p>
        </p:txBody>
      </p:sp>
    </p:spTree>
    <p:extLst>
      <p:ext uri="{BB962C8B-B14F-4D97-AF65-F5344CB8AC3E}">
        <p14:creationId xmlns:p14="http://schemas.microsoft.com/office/powerpoint/2010/main" val="2102446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BFE90D-A97C-97E4-A97B-958963DC81AE}"/>
              </a:ext>
            </a:extLst>
          </p:cNvPr>
          <p:cNvSpPr>
            <a:spLocks noGrp="1"/>
          </p:cNvSpPr>
          <p:nvPr>
            <p:ph type="body" sz="quarter" idx="12"/>
          </p:nvPr>
        </p:nvSpPr>
        <p:spPr>
          <a:xfrm>
            <a:off x="1137313" y="1670413"/>
            <a:ext cx="10122090" cy="3517174"/>
          </a:xfrm>
        </p:spPr>
        <p:txBody>
          <a:bodyPr/>
          <a:lstStyle/>
          <a:p>
            <a:r>
              <a:rPr lang="en-GB" sz="2000" dirty="0">
                <a:latin typeface="+mn-lt"/>
              </a:rPr>
              <a:t>Below is an example of how to reference generative AI in APA (McAdoo, 2023). HOWEVER, please note </a:t>
            </a:r>
            <a:r>
              <a:rPr lang="en-GB" sz="2000" kern="100" dirty="0">
                <a:effectLst/>
                <a:latin typeface="+mn-lt"/>
                <a:ea typeface="Calibri" panose="020F0502020204030204" pitchFamily="34" charset="0"/>
                <a:cs typeface="Times New Roman" panose="02020603050405020304" pitchFamily="18" charset="0"/>
              </a:rPr>
              <a:t>the information provided is lacking an academic source: you would need to provide a scientific source for the fact that left/right brain dominance is an oversimplification and myth. </a:t>
            </a:r>
          </a:p>
          <a:p>
            <a:r>
              <a:rPr lang="en-GB" dirty="0"/>
              <a:t> </a:t>
            </a:r>
          </a:p>
        </p:txBody>
      </p:sp>
      <p:sp>
        <p:nvSpPr>
          <p:cNvPr id="3" name="Text Placeholder 2">
            <a:extLst>
              <a:ext uri="{FF2B5EF4-FFF2-40B4-BE49-F238E27FC236}">
                <a16:creationId xmlns:a16="http://schemas.microsoft.com/office/drawing/2014/main" id="{46B61992-AF12-01A5-1299-BC3C3768AD32}"/>
              </a:ext>
            </a:extLst>
          </p:cNvPr>
          <p:cNvSpPr>
            <a:spLocks noGrp="1"/>
          </p:cNvSpPr>
          <p:nvPr>
            <p:ph type="body" sz="quarter" idx="11"/>
          </p:nvPr>
        </p:nvSpPr>
        <p:spPr>
          <a:xfrm>
            <a:off x="1161931" y="540046"/>
            <a:ext cx="9868137" cy="877887"/>
          </a:xfrm>
        </p:spPr>
        <p:txBody>
          <a:bodyPr/>
          <a:lstStyle/>
          <a:p>
            <a:r>
              <a:rPr lang="en-GB" dirty="0"/>
              <a:t>How to Reference Generative AI in APA</a:t>
            </a:r>
          </a:p>
        </p:txBody>
      </p:sp>
      <p:sp>
        <p:nvSpPr>
          <p:cNvPr id="5" name="TextBox 4">
            <a:extLst>
              <a:ext uri="{FF2B5EF4-FFF2-40B4-BE49-F238E27FC236}">
                <a16:creationId xmlns:a16="http://schemas.microsoft.com/office/drawing/2014/main" id="{36C6C88A-8EBE-4D44-778F-CBAAA708492C}"/>
              </a:ext>
            </a:extLst>
          </p:cNvPr>
          <p:cNvSpPr txBox="1"/>
          <p:nvPr/>
        </p:nvSpPr>
        <p:spPr>
          <a:xfrm>
            <a:off x="1137313" y="3142931"/>
            <a:ext cx="10490579" cy="2488245"/>
          </a:xfrm>
          <a:prstGeom prst="rect">
            <a:avLst/>
          </a:prstGeom>
          <a:solidFill>
            <a:schemeClr val="tx2">
              <a:lumMod val="20000"/>
              <a:lumOff val="80000"/>
            </a:schemeClr>
          </a:solidFill>
        </p:spPr>
        <p:txBody>
          <a:bodyPr wrap="square">
            <a:spAutoFit/>
          </a:bodyPr>
          <a:lstStyle/>
          <a:p>
            <a:pPr fontAlgn="base"/>
            <a:r>
              <a:rPr lang="en-GB" sz="1800" dirty="0">
                <a:solidFill>
                  <a:srgbClr val="000000"/>
                </a:solidFill>
                <a:effectLst/>
                <a:latin typeface="Times New Roman" panose="02020603050405020304" pitchFamily="18" charset="0"/>
                <a:ea typeface="Times New Roman" panose="02020603050405020304" pitchFamily="18" charset="0"/>
              </a:rPr>
              <a:t>i.e., </a:t>
            </a:r>
            <a:r>
              <a:rPr lang="en-GB" sz="2000" dirty="0">
                <a:solidFill>
                  <a:srgbClr val="000000"/>
                </a:solidFill>
                <a:effectLst/>
                <a:latin typeface="Helvetica" panose="020B0604020202020204" pitchFamily="34" charset="0"/>
                <a:ea typeface="Times New Roman" panose="02020603050405020304" pitchFamily="18" charset="0"/>
              </a:rPr>
              <a:t>When prompted with “Is the left brain right brain divide real or a metaphor?” the ChatGPT-generated text indicated that although the two brain hemispheres are somewhat specialized, “the notation that people can be characterized as ‘left-brained’ or ‘right-brained’ is considered to be an oversimplification and a popular myth” (OpenAI, 2023).</a:t>
            </a:r>
            <a:endParaRPr lang="en-GB" sz="1800" dirty="0">
              <a:effectLst/>
              <a:latin typeface="Times New Roman" panose="02020603050405020304" pitchFamily="18" charset="0"/>
              <a:ea typeface="Times New Roman" panose="02020603050405020304" pitchFamily="18" charset="0"/>
            </a:endParaRPr>
          </a:p>
          <a:p>
            <a:pPr algn="ctr" fontAlgn="base"/>
            <a:r>
              <a:rPr lang="en-GB" sz="2000" b="1" dirty="0">
                <a:solidFill>
                  <a:srgbClr val="000000"/>
                </a:solidFill>
                <a:effectLst/>
                <a:latin typeface="Helvetica" panose="020B0604020202020204" pitchFamily="34" charset="0"/>
                <a:ea typeface="Times New Roman" panose="02020603050405020304" pitchFamily="18" charset="0"/>
              </a:rPr>
              <a:t>Reference</a:t>
            </a:r>
            <a:endParaRPr lang="en-GB" sz="1800" dirty="0">
              <a:effectLst/>
              <a:latin typeface="Times New Roman" panose="02020603050405020304" pitchFamily="18" charset="0"/>
              <a:ea typeface="Times New Roman" panose="02020603050405020304" pitchFamily="18" charset="0"/>
            </a:endParaRPr>
          </a:p>
          <a:p>
            <a:pPr marL="476250" indent="-476250" algn="l" fontAlgn="base">
              <a:lnSpc>
                <a:spcPts val="2640"/>
              </a:lnSpc>
            </a:pPr>
            <a:r>
              <a:rPr lang="en-GB" sz="2000" dirty="0">
                <a:solidFill>
                  <a:srgbClr val="000000"/>
                </a:solidFill>
                <a:effectLst/>
                <a:latin typeface="Helvetica" panose="020B0604020202020204" pitchFamily="34" charset="0"/>
                <a:ea typeface="Times New Roman" panose="02020603050405020304" pitchFamily="18" charset="0"/>
              </a:rPr>
              <a:t>OpenAI. (2023). </a:t>
            </a:r>
            <a:r>
              <a:rPr lang="en-GB" sz="2000" i="1" dirty="0">
                <a:solidFill>
                  <a:srgbClr val="000000"/>
                </a:solidFill>
                <a:effectLst/>
                <a:latin typeface="Helvetica" panose="020B0604020202020204" pitchFamily="34" charset="0"/>
                <a:ea typeface="Times New Roman" panose="02020603050405020304" pitchFamily="18" charset="0"/>
              </a:rPr>
              <a:t>ChatGPT</a:t>
            </a:r>
            <a:r>
              <a:rPr lang="en-GB" sz="2000" dirty="0">
                <a:solidFill>
                  <a:srgbClr val="000000"/>
                </a:solidFill>
                <a:effectLst/>
                <a:latin typeface="Helvetica" panose="020B0604020202020204" pitchFamily="34" charset="0"/>
                <a:ea typeface="Times New Roman" panose="02020603050405020304" pitchFamily="18" charset="0"/>
              </a:rPr>
              <a:t> (Mar 14 version) [Large language model]. </a:t>
            </a:r>
            <a:r>
              <a:rPr lang="en-GB" sz="2000" u="sng" dirty="0">
                <a:solidFill>
                  <a:srgbClr val="000000"/>
                </a:solidFill>
                <a:effectLst/>
                <a:latin typeface="Helvetica" panose="020B0604020202020204" pitchFamily="34" charset="0"/>
                <a:ea typeface="Times New Roman" panose="02020603050405020304" pitchFamily="18" charset="0"/>
                <a:hlinkClick r:id="rId2"/>
              </a:rPr>
              <a:t>https://chat.openai.com/chat</a:t>
            </a:r>
            <a:endParaRPr lang="en-GB" sz="1800" dirty="0">
              <a:effectLst/>
              <a:latin typeface="Times New Roman" panose="02020603050405020304" pitchFamily="18" charset="0"/>
              <a:ea typeface="Times New Roman" panose="02020603050405020304" pitchFamily="18" charset="0"/>
            </a:endParaRPr>
          </a:p>
          <a:p>
            <a:pPr>
              <a:lnSpc>
                <a:spcPct val="107000"/>
              </a:lnSpc>
              <a:spcAft>
                <a:spcPts val="800"/>
              </a:spcAft>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7" name="TextBox 6">
            <a:extLst>
              <a:ext uri="{FF2B5EF4-FFF2-40B4-BE49-F238E27FC236}">
                <a16:creationId xmlns:a16="http://schemas.microsoft.com/office/drawing/2014/main" id="{BDDEBE65-362E-B052-5D65-7E5F87EF4963}"/>
              </a:ext>
            </a:extLst>
          </p:cNvPr>
          <p:cNvSpPr txBox="1"/>
          <p:nvPr/>
        </p:nvSpPr>
        <p:spPr>
          <a:xfrm>
            <a:off x="6382602" y="6338887"/>
            <a:ext cx="6093724" cy="344710"/>
          </a:xfrm>
          <a:prstGeom prst="rect">
            <a:avLst/>
          </a:prstGeom>
          <a:noFill/>
        </p:spPr>
        <p:txBody>
          <a:bodyPr wrap="square">
            <a:spAutoFit/>
          </a:bodyPr>
          <a:lstStyle/>
          <a:p>
            <a:r>
              <a:rPr lang="en-GB" dirty="0"/>
              <a:t>https://apastyle.apa.org/blog/how-to-cite-chatgpt</a:t>
            </a:r>
          </a:p>
        </p:txBody>
      </p:sp>
    </p:spTree>
    <p:extLst>
      <p:ext uri="{BB962C8B-B14F-4D97-AF65-F5344CB8AC3E}">
        <p14:creationId xmlns:p14="http://schemas.microsoft.com/office/powerpoint/2010/main" val="2011935503"/>
      </p:ext>
    </p:extLst>
  </p:cSld>
  <p:clrMapOvr>
    <a:masterClrMapping/>
  </p:clrMapOvr>
</p:sld>
</file>

<file path=ppt/theme/theme1.xml><?xml version="1.0" encoding="utf-8"?>
<a:theme xmlns:a="http://schemas.openxmlformats.org/drawingml/2006/main" name="Office Theme">
  <a:themeElements>
    <a:clrScheme name="QMUL colour palette">
      <a:dk1>
        <a:srgbClr val="253967"/>
      </a:dk1>
      <a:lt1>
        <a:srgbClr val="FFFFFF"/>
      </a:lt1>
      <a:dk2>
        <a:srgbClr val="32706A"/>
      </a:dk2>
      <a:lt2>
        <a:srgbClr val="C5A539"/>
      </a:lt2>
      <a:accent1>
        <a:srgbClr val="C2632C"/>
      </a:accent1>
      <a:accent2>
        <a:srgbClr val="6F2A6E"/>
      </a:accent2>
      <a:accent3>
        <a:srgbClr val="AD2D27"/>
      </a:accent3>
      <a:accent4>
        <a:srgbClr val="3B768E"/>
      </a:accent4>
      <a:accent5>
        <a:srgbClr val="F08E34"/>
      </a:accent5>
      <a:accent6>
        <a:srgbClr val="459CDD"/>
      </a:accent6>
      <a:hlink>
        <a:srgbClr val="5BB5C3"/>
      </a:hlink>
      <a:folHlink>
        <a:srgbClr val="FDEC4F"/>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mn-lt"/>
            <a:ea typeface="+mn-ea"/>
            <a:cs typeface="+mn-cs"/>
            <a:sym typeface="Calibri" panose="020F050202020403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80000"/>
          </a:lnSpc>
          <a:spcBef>
            <a:spcPts val="0"/>
          </a:spcBef>
          <a:spcAft>
            <a:spcPts val="0"/>
          </a:spcAft>
          <a:buClrTx/>
          <a:buSzTx/>
          <a:buFontTx/>
          <a:buNone/>
          <a:defRPr kumimoji="0" sz="2000" b="1" i="0" u="none" strike="noStrike" cap="none" spc="0" normalizeH="0" baseline="0">
            <a:ln>
              <a:noFill/>
            </a:ln>
            <a:solidFill>
              <a:srgbClr val="1CAADE"/>
            </a:solidFill>
            <a:effectLst/>
            <a:uFillTx/>
            <a:latin typeface="Trade Gothic LT Std"/>
            <a:ea typeface="Trade Gothic LT Std"/>
            <a:cs typeface="Trade Gothic LT Std"/>
            <a:sym typeface="Trade Gothic LT Std"/>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faecb75-a0f1-427f-9744-a18bb23bf7f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228A2A9BB717458F265BC00547E14E" ma:contentTypeVersion="16" ma:contentTypeDescription="Create a new document." ma:contentTypeScope="" ma:versionID="b95b1fc491de1cbd64bb7900145a7741">
  <xsd:schema xmlns:xsd="http://www.w3.org/2001/XMLSchema" xmlns:xs="http://www.w3.org/2001/XMLSchema" xmlns:p="http://schemas.microsoft.com/office/2006/metadata/properties" xmlns:ns3="3495da03-1f88-484f-9fbd-671578b0428c" xmlns:ns4="efaecb75-a0f1-427f-9744-a18bb23bf7fd" targetNamespace="http://schemas.microsoft.com/office/2006/metadata/properties" ma:root="true" ma:fieldsID="063fb10a3c617411216b6d45d9bf0256" ns3:_="" ns4:_="">
    <xsd:import namespace="3495da03-1f88-484f-9fbd-671578b0428c"/>
    <xsd:import namespace="efaecb75-a0f1-427f-9744-a18bb23bf7f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95da03-1f88-484f-9fbd-671578b0428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faecb75-a0f1-427f-9744-a18bb23bf7f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8B9719-4B83-4054-B94E-647C6C95F2AC}">
  <ds:schemaRefs>
    <ds:schemaRef ds:uri="http://schemas.microsoft.com/office/2006/documentManagement/types"/>
    <ds:schemaRef ds:uri="http://www.w3.org/XML/1998/namespace"/>
    <ds:schemaRef ds:uri="http://schemas.microsoft.com/office/infopath/2007/PartnerControls"/>
    <ds:schemaRef ds:uri="http://purl.org/dc/dcmitype/"/>
    <ds:schemaRef ds:uri="efaecb75-a0f1-427f-9744-a18bb23bf7fd"/>
    <ds:schemaRef ds:uri="http://purl.org/dc/terms/"/>
    <ds:schemaRef ds:uri="3495da03-1f88-484f-9fbd-671578b0428c"/>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E55F10A4-359F-4B1B-A8DD-2211B0A9DC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95da03-1f88-484f-9fbd-671578b0428c"/>
    <ds:schemaRef ds:uri="efaecb75-a0f1-427f-9744-a18bb23bf7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257220-097C-4437-9A79-ED171741B0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4062</TotalTime>
  <Words>1170</Words>
  <Application>Microsoft Office PowerPoint</Application>
  <PresentationFormat>Widescreen</PresentationFormat>
  <Paragraphs>97</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Helvetica</vt:lpstr>
      <vt:lpstr>Times New Roman</vt:lpstr>
      <vt:lpstr>Trade Gothic LT Std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Kristian Hibberd</dc:creator>
  <cp:lastModifiedBy>Stephanie Echols</cp:lastModifiedBy>
  <cp:revision>955</cp:revision>
  <dcterms:created xsi:type="dcterms:W3CDTF">2020-10-24T15:18:00Z</dcterms:created>
  <dcterms:modified xsi:type="dcterms:W3CDTF">2024-10-01T02:34:53Z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2057-11.2.0.10265</vt:lpwstr>
  </property>
  <property fmtid="{D5CDD505-2E9C-101B-9397-08002B2CF9AE}" pid="3" name="ICV">
    <vt:lpwstr>497E3FCCD7D747189A24A7BF47C1A8E9</vt:lpwstr>
  </property>
  <property fmtid="{D5CDD505-2E9C-101B-9397-08002B2CF9AE}" pid="4" name="ContentTypeId">
    <vt:lpwstr>0x0101005E228A2A9BB717458F265BC00547E14E</vt:lpwstr>
  </property>
</Properties>
</file>