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5"/>
    <p:sldMasterId id="2147483866" r:id="rId6"/>
    <p:sldMasterId id="2147483843" r:id="rId7"/>
    <p:sldMasterId id="2147483913" r:id="rId8"/>
  </p:sldMasterIdLst>
  <p:notesMasterIdLst>
    <p:notesMasterId r:id="rId59"/>
  </p:notesMasterIdLst>
  <p:handoutMasterIdLst>
    <p:handoutMasterId r:id="rId60"/>
  </p:handoutMasterIdLst>
  <p:sldIdLst>
    <p:sldId id="256" r:id="rId9"/>
    <p:sldId id="350" r:id="rId10"/>
    <p:sldId id="1582" r:id="rId11"/>
    <p:sldId id="356" r:id="rId12"/>
    <p:sldId id="371" r:id="rId13"/>
    <p:sldId id="1577" r:id="rId14"/>
    <p:sldId id="287" r:id="rId15"/>
    <p:sldId id="285" r:id="rId16"/>
    <p:sldId id="1581" r:id="rId17"/>
    <p:sldId id="352" r:id="rId18"/>
    <p:sldId id="353" r:id="rId19"/>
    <p:sldId id="355" r:id="rId20"/>
    <p:sldId id="373" r:id="rId21"/>
    <p:sldId id="369" r:id="rId22"/>
    <p:sldId id="1578" r:id="rId23"/>
    <p:sldId id="1580" r:id="rId24"/>
    <p:sldId id="1540" r:id="rId25"/>
    <p:sldId id="1541" r:id="rId26"/>
    <p:sldId id="1542" r:id="rId27"/>
    <p:sldId id="311" r:id="rId28"/>
    <p:sldId id="364" r:id="rId29"/>
    <p:sldId id="374" r:id="rId30"/>
    <p:sldId id="1573" r:id="rId31"/>
    <p:sldId id="361" r:id="rId32"/>
    <p:sldId id="344" r:id="rId33"/>
    <p:sldId id="362" r:id="rId34"/>
    <p:sldId id="375" r:id="rId35"/>
    <p:sldId id="1583" r:id="rId36"/>
    <p:sldId id="346" r:id="rId37"/>
    <p:sldId id="310" r:id="rId38"/>
    <p:sldId id="363" r:id="rId39"/>
    <p:sldId id="365" r:id="rId40"/>
    <p:sldId id="297" r:id="rId41"/>
    <p:sldId id="377" r:id="rId42"/>
    <p:sldId id="314" r:id="rId43"/>
    <p:sldId id="1584" r:id="rId44"/>
    <p:sldId id="367" r:id="rId45"/>
    <p:sldId id="294" r:id="rId46"/>
    <p:sldId id="309" r:id="rId47"/>
    <p:sldId id="1575" r:id="rId48"/>
    <p:sldId id="1579" r:id="rId49"/>
    <p:sldId id="1585" r:id="rId50"/>
    <p:sldId id="1586" r:id="rId51"/>
    <p:sldId id="370" r:id="rId52"/>
    <p:sldId id="368" r:id="rId53"/>
    <p:sldId id="1567" r:id="rId54"/>
    <p:sldId id="1587" r:id="rId55"/>
    <p:sldId id="257" r:id="rId56"/>
    <p:sldId id="258" r:id="rId57"/>
    <p:sldId id="259" r:id="rId58"/>
  </p:sldIdLst>
  <p:sldSz cx="9144000" cy="5143500" type="screen16x9"/>
  <p:notesSz cx="6858000" cy="9144000"/>
  <p:defaultTextStyle>
    <a:defPPr>
      <a:defRPr lang="en-US"/>
    </a:defPPr>
    <a:lvl1pPr marL="0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892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783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675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566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457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348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240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132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649A29A4-ED34-447C-BEA8-CED261E9AB89}">
          <p14:sldIdLst>
            <p14:sldId id="256"/>
            <p14:sldId id="350"/>
          </p14:sldIdLst>
        </p14:section>
        <p14:section name="Getting to know you" id="{3A726C96-F3E2-4F4A-B020-A1C77F662001}">
          <p14:sldIdLst>
            <p14:sldId id="1582"/>
            <p14:sldId id="356"/>
          </p14:sldIdLst>
        </p14:section>
        <p14:section name="Programme overview" id="{11D80E17-555F-407A-8753-36B70644DBAD}">
          <p14:sldIdLst>
            <p14:sldId id="371"/>
            <p14:sldId id="1577"/>
            <p14:sldId id="287"/>
            <p14:sldId id="285"/>
            <p14:sldId id="1581"/>
          </p14:sldIdLst>
        </p14:section>
        <p14:section name="Programme team" id="{6A98B9A1-BE51-4C06-9196-D25A080436C8}">
          <p14:sldIdLst>
            <p14:sldId id="352"/>
            <p14:sldId id="353"/>
            <p14:sldId id="355"/>
          </p14:sldIdLst>
        </p14:section>
        <p14:section name="Programme structure" id="{1411EA88-189E-413F-997B-0F24453D0F9C}">
          <p14:sldIdLst>
            <p14:sldId id="373"/>
            <p14:sldId id="369"/>
            <p14:sldId id="1578"/>
            <p14:sldId id="1580"/>
            <p14:sldId id="1540"/>
            <p14:sldId id="1541"/>
            <p14:sldId id="1542"/>
            <p14:sldId id="311"/>
            <p14:sldId id="364"/>
          </p14:sldIdLst>
        </p14:section>
        <p14:section name="Assessment" id="{AE9F7815-C148-4A28-AB52-C1D6F7986E31}">
          <p14:sldIdLst>
            <p14:sldId id="374"/>
            <p14:sldId id="1573"/>
            <p14:sldId id="361"/>
            <p14:sldId id="344"/>
            <p14:sldId id="362"/>
          </p14:sldIdLst>
        </p14:section>
        <p14:section name="Get involved" id="{81D731BA-CC8D-4DAC-82B3-8A382364FDCD}">
          <p14:sldIdLst>
            <p14:sldId id="375"/>
            <p14:sldId id="1583"/>
            <p14:sldId id="346"/>
            <p14:sldId id="310"/>
            <p14:sldId id="363"/>
          </p14:sldIdLst>
        </p14:section>
        <p14:section name="Where to find information?" id="{2B8BC91E-AC72-465C-B985-2D0049560354}">
          <p14:sldIdLst>
            <p14:sldId id="365"/>
            <p14:sldId id="297"/>
            <p14:sldId id="377"/>
            <p14:sldId id="314"/>
          </p14:sldIdLst>
        </p14:section>
        <p14:section name="Support" id="{795BB285-17E0-4099-A3A1-C437AB502A38}">
          <p14:sldIdLst>
            <p14:sldId id="1584"/>
            <p14:sldId id="367"/>
            <p14:sldId id="294"/>
            <p14:sldId id="309"/>
            <p14:sldId id="1575"/>
            <p14:sldId id="1579"/>
            <p14:sldId id="1585"/>
            <p14:sldId id="1586"/>
            <p14:sldId id="370"/>
            <p14:sldId id="368"/>
            <p14:sldId id="1567"/>
            <p14:sldId id="1587"/>
            <p14:sldId id="257"/>
            <p14:sldId id="258"/>
            <p14:sldId id="25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1738"/>
    <a:srgbClr val="000000"/>
    <a:srgbClr val="1C3D74"/>
    <a:srgbClr val="EC008C"/>
    <a:srgbClr val="2DB8C5"/>
    <a:srgbClr val="73B82B"/>
    <a:srgbClr val="F18500"/>
    <a:srgbClr val="10746A"/>
    <a:srgbClr val="8D3786"/>
    <a:srgbClr val="CDA6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4FD0D76-119C-464B-8B7D-D3C7E8EEC050}" v="124" dt="2024-09-16T16:00:23.91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657" autoAdjust="0"/>
    <p:restoredTop sz="70065" autoAdjust="0"/>
  </p:normalViewPr>
  <p:slideViewPr>
    <p:cSldViewPr snapToGrid="0" snapToObjects="1">
      <p:cViewPr varScale="1">
        <p:scale>
          <a:sx n="103" d="100"/>
          <a:sy n="103" d="100"/>
        </p:scale>
        <p:origin x="1452" y="10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1" d="100"/>
        <a:sy n="101" d="100"/>
      </p:scale>
      <p:origin x="0" y="-3984"/>
    </p:cViewPr>
  </p:sorterViewPr>
  <p:notesViewPr>
    <p:cSldViewPr snapToGrid="0" snapToObjects="1">
      <p:cViewPr varScale="1">
        <p:scale>
          <a:sx n="85" d="100"/>
          <a:sy n="85" d="100"/>
        </p:scale>
        <p:origin x="388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63" Type="http://schemas.openxmlformats.org/officeDocument/2006/relationships/theme" Target="theme/theme1.xml"/><Relationship Id="rId7" Type="http://schemas.openxmlformats.org/officeDocument/2006/relationships/slideMaster" Target="slideMasters/slideMaster3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66" Type="http://schemas.microsoft.com/office/2015/10/relationships/revisionInfo" Target="revisionInfo.xml"/><Relationship Id="rId5" Type="http://schemas.openxmlformats.org/officeDocument/2006/relationships/slideMaster" Target="slideMasters/slideMaster1.xml"/><Relationship Id="rId61" Type="http://schemas.openxmlformats.org/officeDocument/2006/relationships/presProps" Target="presProps.xml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tableStyles" Target="tableStyles.xml"/><Relationship Id="rId8" Type="http://schemas.openxmlformats.org/officeDocument/2006/relationships/slideMaster" Target="slideMasters/slideMaster4.xml"/><Relationship Id="rId51" Type="http://schemas.openxmlformats.org/officeDocument/2006/relationships/slide" Target="slides/slide43.xml"/><Relationship Id="rId3" Type="http://schemas.openxmlformats.org/officeDocument/2006/relationships/customXml" Target="../customXml/item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handoutMaster" Target="handoutMasters/handoutMaster1.xml"/><Relationship Id="rId65" Type="http://schemas.microsoft.com/office/2016/11/relationships/changesInfo" Target="changesInfos/changesInfo1.xml"/><Relationship Id="rId4" Type="http://schemas.openxmlformats.org/officeDocument/2006/relationships/customXml" Target="../customXml/item4.xml"/><Relationship Id="rId9" Type="http://schemas.openxmlformats.org/officeDocument/2006/relationships/slide" Target="slides/slide1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9" Type="http://schemas.openxmlformats.org/officeDocument/2006/relationships/slide" Target="slides/slide3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wen Brekelmans" userId="505f70cf-285d-40a4-a025-f5718fa472cc" providerId="ADAL" clId="{C4FD0D76-119C-464B-8B7D-D3C7E8EEC050}"/>
    <pc:docChg chg="addSld delSld modSld sldOrd">
      <pc:chgData name="Gwen Brekelmans" userId="505f70cf-285d-40a4-a025-f5718fa472cc" providerId="ADAL" clId="{C4FD0D76-119C-464B-8B7D-D3C7E8EEC050}" dt="2024-09-17T08:26:38.800" v="129"/>
      <pc:docMkLst>
        <pc:docMk/>
      </pc:docMkLst>
      <pc:sldChg chg="add del ord setBg">
        <pc:chgData name="Gwen Brekelmans" userId="505f70cf-285d-40a4-a025-f5718fa472cc" providerId="ADAL" clId="{C4FD0D76-119C-464B-8B7D-D3C7E8EEC050}" dt="2024-09-17T08:26:38.800" v="129"/>
        <pc:sldMkLst>
          <pc:docMk/>
          <pc:sldMk cId="0" sldId="257"/>
        </pc:sldMkLst>
      </pc:sldChg>
      <pc:sldChg chg="add del ord setBg">
        <pc:chgData name="Gwen Brekelmans" userId="505f70cf-285d-40a4-a025-f5718fa472cc" providerId="ADAL" clId="{C4FD0D76-119C-464B-8B7D-D3C7E8EEC050}" dt="2024-09-17T08:26:38.800" v="129"/>
        <pc:sldMkLst>
          <pc:docMk/>
          <pc:sldMk cId="0" sldId="258"/>
        </pc:sldMkLst>
      </pc:sldChg>
      <pc:sldChg chg="add del ord setBg">
        <pc:chgData name="Gwen Brekelmans" userId="505f70cf-285d-40a4-a025-f5718fa472cc" providerId="ADAL" clId="{C4FD0D76-119C-464B-8B7D-D3C7E8EEC050}" dt="2024-09-17T08:26:38.800" v="129"/>
        <pc:sldMkLst>
          <pc:docMk/>
          <pc:sldMk cId="0" sldId="259"/>
        </pc:sldMkLst>
      </pc:sldChg>
      <pc:sldChg chg="modSp mod">
        <pc:chgData name="Gwen Brekelmans" userId="505f70cf-285d-40a4-a025-f5718fa472cc" providerId="ADAL" clId="{C4FD0D76-119C-464B-8B7D-D3C7E8EEC050}" dt="2024-09-16T12:29:21.968" v="72" actId="1076"/>
        <pc:sldMkLst>
          <pc:docMk/>
          <pc:sldMk cId="2553037858" sldId="362"/>
        </pc:sldMkLst>
        <pc:spChg chg="mod">
          <ac:chgData name="Gwen Brekelmans" userId="505f70cf-285d-40a4-a025-f5718fa472cc" providerId="ADAL" clId="{C4FD0D76-119C-464B-8B7D-D3C7E8EEC050}" dt="2024-09-16T12:29:21.968" v="72" actId="1076"/>
          <ac:spMkLst>
            <pc:docMk/>
            <pc:sldMk cId="2553037858" sldId="362"/>
            <ac:spMk id="7" creationId="{0E44D3C3-B744-AE11-E95A-60C413DBF36E}"/>
          </ac:spMkLst>
        </pc:spChg>
      </pc:sldChg>
      <pc:sldChg chg="modSp modAnim">
        <pc:chgData name="Gwen Brekelmans" userId="505f70cf-285d-40a4-a025-f5718fa472cc" providerId="ADAL" clId="{C4FD0D76-119C-464B-8B7D-D3C7E8EEC050}" dt="2024-09-16T12:29:04.920" v="71" actId="20577"/>
        <pc:sldMkLst>
          <pc:docMk/>
          <pc:sldMk cId="1913966395" sldId="364"/>
        </pc:sldMkLst>
        <pc:spChg chg="mod">
          <ac:chgData name="Gwen Brekelmans" userId="505f70cf-285d-40a4-a025-f5718fa472cc" providerId="ADAL" clId="{C4FD0D76-119C-464B-8B7D-D3C7E8EEC050}" dt="2024-09-16T12:29:04.920" v="71" actId="20577"/>
          <ac:spMkLst>
            <pc:docMk/>
            <pc:sldMk cId="1913966395" sldId="364"/>
            <ac:spMk id="2" creationId="{FCE5BF41-C382-F851-7331-0697F0EC7A91}"/>
          </ac:spMkLst>
        </pc:spChg>
      </pc:sldChg>
      <pc:sldChg chg="modSp mod">
        <pc:chgData name="Gwen Brekelmans" userId="505f70cf-285d-40a4-a025-f5718fa472cc" providerId="ADAL" clId="{C4FD0D76-119C-464B-8B7D-D3C7E8EEC050}" dt="2024-09-16T12:30:16.585" v="74" actId="20577"/>
        <pc:sldMkLst>
          <pc:docMk/>
          <pc:sldMk cId="687425222" sldId="368"/>
        </pc:sldMkLst>
        <pc:spChg chg="mod">
          <ac:chgData name="Gwen Brekelmans" userId="505f70cf-285d-40a4-a025-f5718fa472cc" providerId="ADAL" clId="{C4FD0D76-119C-464B-8B7D-D3C7E8EEC050}" dt="2024-09-16T12:30:16.585" v="74" actId="20577"/>
          <ac:spMkLst>
            <pc:docMk/>
            <pc:sldMk cId="687425222" sldId="368"/>
            <ac:spMk id="2" creationId="{7F04FE8F-011B-F03B-0EB4-9AD8D3ADDEC3}"/>
          </ac:spMkLst>
        </pc:spChg>
      </pc:sldChg>
      <pc:sldChg chg="modSp mod">
        <pc:chgData name="Gwen Brekelmans" userId="505f70cf-285d-40a4-a025-f5718fa472cc" providerId="ADAL" clId="{C4FD0D76-119C-464B-8B7D-D3C7E8EEC050}" dt="2024-09-16T16:00:23.917" v="127" actId="20577"/>
        <pc:sldMkLst>
          <pc:docMk/>
          <pc:sldMk cId="2659094017" sldId="1579"/>
        </pc:sldMkLst>
        <pc:spChg chg="mod">
          <ac:chgData name="Gwen Brekelmans" userId="505f70cf-285d-40a4-a025-f5718fa472cc" providerId="ADAL" clId="{C4FD0D76-119C-464B-8B7D-D3C7E8EEC050}" dt="2024-09-16T16:00:23.917" v="127" actId="20577"/>
          <ac:spMkLst>
            <pc:docMk/>
            <pc:sldMk cId="2659094017" sldId="1579"/>
            <ac:spMk id="5" creationId="{40B3F2DE-EC48-3645-689C-E9C1EDD552AA}"/>
          </ac:spMkLst>
        </pc:spChg>
      </pc:sldChg>
      <pc:sldChg chg="modSp mod modAnim">
        <pc:chgData name="Gwen Brekelmans" userId="505f70cf-285d-40a4-a025-f5718fa472cc" providerId="ADAL" clId="{C4FD0D76-119C-464B-8B7D-D3C7E8EEC050}" dt="2024-09-16T12:28:41.343" v="70" actId="1076"/>
        <pc:sldMkLst>
          <pc:docMk/>
          <pc:sldMk cId="720707111" sldId="1580"/>
        </pc:sldMkLst>
        <pc:spChg chg="mod">
          <ac:chgData name="Gwen Brekelmans" userId="505f70cf-285d-40a4-a025-f5718fa472cc" providerId="ADAL" clId="{C4FD0D76-119C-464B-8B7D-D3C7E8EEC050}" dt="2024-09-16T12:28:41.343" v="70" actId="1076"/>
          <ac:spMkLst>
            <pc:docMk/>
            <pc:sldMk cId="720707111" sldId="1580"/>
            <ac:spMk id="5" creationId="{1E0A7A72-B5D4-65A1-7CDA-B9286DE2299B}"/>
          </ac:spMkLst>
        </pc:spChg>
      </pc:sldChg>
      <pc:sldChg chg="add del ord setBg">
        <pc:chgData name="Gwen Brekelmans" userId="505f70cf-285d-40a4-a025-f5718fa472cc" providerId="ADAL" clId="{C4FD0D76-119C-464B-8B7D-D3C7E8EEC050}" dt="2024-09-17T08:26:38.800" v="129"/>
        <pc:sldMkLst>
          <pc:docMk/>
          <pc:sldMk cId="0" sldId="1587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0"/>
          <a:lstStyle/>
          <a:p>
            <a:pPr>
              <a:defRPr sz="1400" b="0" i="0" u="none" strike="noStrike" kern="1200" spc="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sz="1400" b="1" i="0" dirty="0">
                <a:solidFill>
                  <a:srgbClr val="001B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</a:t>
            </a:r>
          </a:p>
        </c:rich>
      </c:tx>
      <c:layout>
        <c:manualLayout>
          <c:xMode val="edge"/>
          <c:yMode val="edge"/>
          <c:x val="0.30859996977948773"/>
          <c:y val="1.4467262737367422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0"/>
        <a:lstStyle/>
        <a:p>
          <a:pPr>
            <a:defRPr sz="1400" b="0" i="0" u="none" strike="noStrike" kern="1200" spc="0" baseline="0">
              <a:solidFill>
                <a:srgbClr val="001B7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5.5009355875836059E-2"/>
          <c:y val="0.13986788302602043"/>
          <c:w val="0.67931177666812181"/>
          <c:h val="0.76021553992215929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CA9-4D25-9A08-E785591F912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CA9-4D25-9A08-E785591F912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CCA9-4D25-9A08-E785591F912F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CCA9-4D25-9A08-E785591F912F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CCA9-4D25-9A08-E785591F912F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CCA9-4D25-9A08-E785591F912F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CCA9-4D25-9A08-E785591F912F}"/>
              </c:ext>
            </c:extLst>
          </c:dPt>
          <c:cat>
            <c:strRef>
              <c:f>Sheet1!$A$2:$A$8</c:f>
              <c:strCache>
                <c:ptCount val="7"/>
                <c:pt idx="0">
                  <c:v>Lorem ipsum</c:v>
                </c:pt>
                <c:pt idx="1">
                  <c:v>Lorem ipsum</c:v>
                </c:pt>
                <c:pt idx="2">
                  <c:v>Lorem ipsum</c:v>
                </c:pt>
                <c:pt idx="3">
                  <c:v>Lorem ipsum</c:v>
                </c:pt>
                <c:pt idx="4">
                  <c:v>Lorem ipsum</c:v>
                </c:pt>
                <c:pt idx="5">
                  <c:v>Lorem ipsum</c:v>
                </c:pt>
                <c:pt idx="6">
                  <c:v>Lorem ipsum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8</c:v>
                </c:pt>
                <c:pt idx="1">
                  <c:v>6</c:v>
                </c:pt>
                <c:pt idx="2">
                  <c:v>4</c:v>
                </c:pt>
                <c:pt idx="3">
                  <c:v>3</c:v>
                </c:pt>
                <c:pt idx="4">
                  <c:v>2</c:v>
                </c:pt>
                <c:pt idx="5">
                  <c:v>1</c:v>
                </c:pt>
                <c:pt idx="6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CCA9-4D25-9A08-E785591F91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4"/>
      </c:doughnutChart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4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5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6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ayout>
        <c:manualLayout>
          <c:xMode val="edge"/>
          <c:yMode val="edge"/>
          <c:x val="0.69977572318967052"/>
          <c:y val="0.1928179891354784"/>
          <c:w val="0.30022436435136202"/>
          <c:h val="0.6528360482908676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rgbClr val="001B71"/>
              </a:solidFill>
              <a:latin typeface="Frutiger 55 Roman" pitchFamily="2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0"/>
          <a:lstStyle/>
          <a:p>
            <a:pPr>
              <a:defRPr sz="1400" b="0" i="0" u="none" strike="noStrike" kern="1200" spc="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sz="1400" b="1" i="0" dirty="0">
                <a:solidFill>
                  <a:srgbClr val="001B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</a:t>
            </a:r>
          </a:p>
        </c:rich>
      </c:tx>
      <c:layout>
        <c:manualLayout>
          <c:xMode val="edge"/>
          <c:yMode val="edge"/>
          <c:x val="0.34416114174553275"/>
          <c:y val="1.406254332746147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0"/>
        <a:lstStyle/>
        <a:p>
          <a:pPr>
            <a:defRPr sz="1400" b="0" i="0" u="none" strike="noStrike" kern="1200" spc="0" baseline="0">
              <a:solidFill>
                <a:srgbClr val="001B7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3.7531567990058079E-2"/>
          <c:y val="0.11931885404850991"/>
          <c:w val="0.63197913902634784"/>
          <c:h val="0.65308987739149349"/>
        </c:manualLayout>
      </c:layout>
      <c:barChart>
        <c:barDir val="col"/>
        <c:grouping val="clustered"/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151-495A-8996-44DF7C239E04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151-495A-8996-44DF7C239E04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151-495A-8996-44DF7C239E04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151-495A-8996-44DF7C239E04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3151-495A-8996-44DF7C239E04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3151-495A-8996-44DF7C239E04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3151-495A-8996-44DF7C239E04}"/>
              </c:ext>
            </c:extLst>
          </c:dPt>
          <c:cat>
            <c:strRef>
              <c:f>Sheet1!$A$2:$A$8</c:f>
              <c:strCache>
                <c:ptCount val="7"/>
                <c:pt idx="0">
                  <c:v>Lorem ipsum</c:v>
                </c:pt>
                <c:pt idx="1">
                  <c:v>Lorem ipsum</c:v>
                </c:pt>
                <c:pt idx="2">
                  <c:v>Lorem ipsum</c:v>
                </c:pt>
                <c:pt idx="3">
                  <c:v>Lorem ipsum</c:v>
                </c:pt>
                <c:pt idx="4">
                  <c:v>Lorem ipsum</c:v>
                </c:pt>
                <c:pt idx="5">
                  <c:v>Lorem ipsum</c:v>
                </c:pt>
                <c:pt idx="6">
                  <c:v>Lorem ipsum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0.5</c:v>
                </c:pt>
                <c:pt idx="1">
                  <c:v>1.5</c:v>
                </c:pt>
                <c:pt idx="2">
                  <c:v>2.5</c:v>
                </c:pt>
                <c:pt idx="3">
                  <c:v>3.5</c:v>
                </c:pt>
                <c:pt idx="4">
                  <c:v>4.5</c:v>
                </c:pt>
                <c:pt idx="5">
                  <c:v>5.5</c:v>
                </c:pt>
                <c:pt idx="6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3151-495A-8996-44DF7C239E0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53237616"/>
        <c:axId val="774982448"/>
      </c:barChart>
      <c:valAx>
        <c:axId val="7749824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1B71"/>
                </a:solidFill>
                <a:latin typeface="Frutiger 55 Roman" pitchFamily="2" charset="0"/>
                <a:ea typeface="+mn-ea"/>
                <a:cs typeface="+mn-cs"/>
              </a:defRPr>
            </a:pPr>
            <a:endParaRPr lang="en-US"/>
          </a:p>
        </c:txPr>
        <c:crossAx val="853237616"/>
        <c:crosses val="autoZero"/>
        <c:crossBetween val="between"/>
      </c:valAx>
      <c:catAx>
        <c:axId val="8532376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noFill/>
          <a:ln w="6350" cap="flat" cmpd="sng" algn="ctr">
            <a:solidFill>
              <a:schemeClr val="dk1"/>
            </a:solidFill>
            <a:prstDash val="solid"/>
            <a:miter lim="800000"/>
          </a:ln>
          <a:effectLst/>
        </c:spPr>
        <c:txPr>
          <a:bodyPr rot="5400000" spcFirstLastPara="1" vertOverflow="ellipsis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74982448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4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5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6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ayout>
        <c:manualLayout>
          <c:xMode val="edge"/>
          <c:yMode val="edge"/>
          <c:x val="0.72056497372130657"/>
          <c:y val="0.23026675851480399"/>
          <c:w val="0.24631125718087762"/>
          <c:h val="0.6069796070865118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rgbClr val="001B71"/>
              </a:solidFill>
              <a:latin typeface="Frutiger 55 Roman" pitchFamily="2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0"/>
          <a:lstStyle/>
          <a:p>
            <a:pPr>
              <a:defRPr sz="1400" b="0" i="0" u="none" strike="noStrike" kern="1200" spc="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sz="1400" b="1" i="0" dirty="0">
                <a:solidFill>
                  <a:srgbClr val="001B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</a:t>
            </a:r>
          </a:p>
        </c:rich>
      </c:tx>
      <c:layout>
        <c:manualLayout>
          <c:xMode val="edge"/>
          <c:yMode val="edge"/>
          <c:x val="0.39648043799212601"/>
          <c:y val="1.406249913493484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0"/>
        <a:lstStyle/>
        <a:p>
          <a:pPr>
            <a:defRPr sz="1400" b="0" i="0" u="none" strike="noStrike" kern="1200" spc="0" baseline="0">
              <a:solidFill>
                <a:srgbClr val="001B7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8017085530237922"/>
          <c:y val="0.11931885404850991"/>
          <c:w val="0.59848297447332355"/>
          <c:h val="0.80052066313077841"/>
        </c:manualLayout>
      </c:layout>
      <c:barChart>
        <c:barDir val="bar"/>
        <c:grouping val="clustered"/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E79-46EC-ACD0-05064C0E4F15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E79-46EC-ACD0-05064C0E4F15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E79-46EC-ACD0-05064C0E4F15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4E79-46EC-ACD0-05064C0E4F15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4E79-46EC-ACD0-05064C0E4F15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4E79-46EC-ACD0-05064C0E4F15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4E79-46EC-ACD0-05064C0E4F15}"/>
              </c:ext>
            </c:extLst>
          </c:dPt>
          <c:cat>
            <c:strRef>
              <c:f>Sheet1!$A$2:$A$8</c:f>
              <c:strCache>
                <c:ptCount val="7"/>
                <c:pt idx="0">
                  <c:v>Lorem ipsum</c:v>
                </c:pt>
                <c:pt idx="1">
                  <c:v>Lorem ipsum</c:v>
                </c:pt>
                <c:pt idx="2">
                  <c:v>Lorem ipsum</c:v>
                </c:pt>
                <c:pt idx="3">
                  <c:v>Lorem ipsum</c:v>
                </c:pt>
                <c:pt idx="4">
                  <c:v>Lorem ipsum</c:v>
                </c:pt>
                <c:pt idx="5">
                  <c:v>Lorem ipsum</c:v>
                </c:pt>
                <c:pt idx="6">
                  <c:v>Lorem ipsum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7</c:v>
                </c:pt>
                <c:pt idx="1">
                  <c:v>6</c:v>
                </c:pt>
                <c:pt idx="2">
                  <c:v>5</c:v>
                </c:pt>
                <c:pt idx="3">
                  <c:v>4</c:v>
                </c:pt>
                <c:pt idx="4">
                  <c:v>3</c:v>
                </c:pt>
                <c:pt idx="5">
                  <c:v>2</c:v>
                </c:pt>
                <c:pt idx="6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4E79-46EC-ACD0-05064C0E4F1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9"/>
        <c:axId val="853237616"/>
        <c:axId val="774982448"/>
      </c:barChart>
      <c:valAx>
        <c:axId val="77498244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1B71"/>
                </a:solidFill>
                <a:latin typeface="Frutiger 55 Roman" pitchFamily="2" charset="0"/>
                <a:ea typeface="+mn-ea"/>
                <a:cs typeface="+mn-cs"/>
              </a:defRPr>
            </a:pPr>
            <a:endParaRPr lang="en-US"/>
          </a:p>
        </c:txPr>
        <c:crossAx val="853237616"/>
        <c:crosses val="autoZero"/>
        <c:crossBetween val="between"/>
      </c:valAx>
      <c:catAx>
        <c:axId val="85323761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1B71"/>
                </a:solidFill>
                <a:latin typeface="+mj-lt"/>
                <a:ea typeface="+mn-ea"/>
                <a:cs typeface="+mn-cs"/>
              </a:defRPr>
            </a:pPr>
            <a:endParaRPr lang="en-US"/>
          </a:p>
        </c:txPr>
        <c:crossAx val="774982448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4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5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6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ayout>
        <c:manualLayout>
          <c:xMode val="edge"/>
          <c:yMode val="edge"/>
          <c:x val="0.72396512040726835"/>
          <c:y val="9.6391868962480462E-2"/>
          <c:w val="0.2760348679438433"/>
          <c:h val="0.8092373063621798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rgbClr val="001B71"/>
              </a:solidFill>
              <a:latin typeface="Frutiger 55 Roman" pitchFamily="2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4_1#2">
  <dgm:title val=""/>
  <dgm:desc val=""/>
  <dgm:catLst>
    <dgm:cat type="accent4" pri="11100"/>
  </dgm:catLst>
  <dgm:styleLbl name="align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4">
        <a:alpha val="4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4_1#2">
  <dgm:title val=""/>
  <dgm:desc val=""/>
  <dgm:catLst>
    <dgm:cat type="accent4" pri="11100"/>
  </dgm:catLst>
  <dgm:styleLbl name="align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4">
        <a:alpha val="4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B9E2AC2-35F1-4ED2-9950-BE243C1B9964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0DBD130-7B73-4644-B607-C7F7415472F9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dirty="0">
              <a:latin typeface="Arial" panose="020B0604020202020204" pitchFamily="34" charset="0"/>
              <a:cs typeface="Arial" panose="020B0604020202020204" pitchFamily="34" charset="0"/>
            </a:rPr>
            <a:t>Getting to know you!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C5162A1-DFF6-4D94-AD17-4341D21F6EC6}" type="parTrans" cxnId="{AB68F31D-8B8C-4F40-9220-6472D19FAFD3}">
      <dgm:prSet/>
      <dgm:spPr/>
      <dgm:t>
        <a:bodyPr/>
        <a:lstStyle/>
        <a:p>
          <a:endParaRPr lang="en-US"/>
        </a:p>
      </dgm:t>
    </dgm:pt>
    <dgm:pt modelId="{94E03801-3FF0-4C32-ADAD-6ACCB9EDDD6C}" type="sibTrans" cxnId="{AB68F31D-8B8C-4F40-9220-6472D19FAFD3}">
      <dgm:prSet/>
      <dgm:spPr/>
      <dgm:t>
        <a:bodyPr/>
        <a:lstStyle/>
        <a:p>
          <a:endParaRPr lang="en-US"/>
        </a:p>
      </dgm:t>
    </dgm:pt>
    <dgm:pt modelId="{03D86704-2171-48FD-81CD-604E1D550510}">
      <dgm:prSet/>
      <dgm:spPr/>
      <dgm:t>
        <a:bodyPr/>
        <a:lstStyle/>
        <a:p>
          <a:pPr>
            <a:lnSpc>
              <a:spcPct val="100000"/>
            </a:lnSpc>
          </a:pPr>
          <a:r>
            <a:rPr lang="en-GB">
              <a:latin typeface="Arial" panose="020B0604020202020204" pitchFamily="34" charset="0"/>
              <a:cs typeface="Arial" panose="020B0604020202020204" pitchFamily="34" charset="0"/>
            </a:rPr>
            <a:t>Overview of the programme and programme team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411AA2C-2963-4820-B73D-BB3FA0242E04}" type="parTrans" cxnId="{5C77A5B2-2761-4C5F-AADB-D00C87ED42C2}">
      <dgm:prSet/>
      <dgm:spPr/>
      <dgm:t>
        <a:bodyPr/>
        <a:lstStyle/>
        <a:p>
          <a:endParaRPr lang="en-US"/>
        </a:p>
      </dgm:t>
    </dgm:pt>
    <dgm:pt modelId="{76DB1E2F-34EB-42B9-B215-3E9842BE0D1E}" type="sibTrans" cxnId="{5C77A5B2-2761-4C5F-AADB-D00C87ED42C2}">
      <dgm:prSet/>
      <dgm:spPr/>
      <dgm:t>
        <a:bodyPr/>
        <a:lstStyle/>
        <a:p>
          <a:endParaRPr lang="en-US"/>
        </a:p>
      </dgm:t>
    </dgm:pt>
    <dgm:pt modelId="{DB1962E3-ECCA-4277-8EEA-DD379FBCC321}">
      <dgm:prSet/>
      <dgm:spPr/>
      <dgm:t>
        <a:bodyPr/>
        <a:lstStyle/>
        <a:p>
          <a:pPr>
            <a:lnSpc>
              <a:spcPct val="100000"/>
            </a:lnSpc>
          </a:pPr>
          <a:r>
            <a:rPr lang="en-GB">
              <a:latin typeface="Arial" panose="020B0604020202020204" pitchFamily="34" charset="0"/>
              <a:cs typeface="Arial" panose="020B0604020202020204" pitchFamily="34" charset="0"/>
            </a:rPr>
            <a:t>Programme structure</a:t>
          </a:r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B07231D-7201-47E3-91BF-D64872CB8062}" type="parTrans" cxnId="{DB12DD52-E8A0-46E2-B4E8-64CBE12918C7}">
      <dgm:prSet/>
      <dgm:spPr/>
      <dgm:t>
        <a:bodyPr/>
        <a:lstStyle/>
        <a:p>
          <a:endParaRPr lang="en-US"/>
        </a:p>
      </dgm:t>
    </dgm:pt>
    <dgm:pt modelId="{1E09635F-AEAC-406C-94C0-90B35BB70D53}" type="sibTrans" cxnId="{DB12DD52-E8A0-46E2-B4E8-64CBE12918C7}">
      <dgm:prSet/>
      <dgm:spPr/>
      <dgm:t>
        <a:bodyPr/>
        <a:lstStyle/>
        <a:p>
          <a:endParaRPr lang="en-US"/>
        </a:p>
      </dgm:t>
    </dgm:pt>
    <dgm:pt modelId="{D8BC0AA1-ACDC-4343-9B37-A07BF1BD9886}">
      <dgm:prSet/>
      <dgm:spPr/>
      <dgm:t>
        <a:bodyPr/>
        <a:lstStyle/>
        <a:p>
          <a:pPr>
            <a:lnSpc>
              <a:spcPct val="100000"/>
            </a:lnSpc>
          </a:pPr>
          <a:r>
            <a:rPr lang="en-GB">
              <a:latin typeface="Arial" panose="020B0604020202020204" pitchFamily="34" charset="0"/>
              <a:cs typeface="Arial" panose="020B0604020202020204" pitchFamily="34" charset="0"/>
            </a:rPr>
            <a:t>Assessment</a:t>
          </a:r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7901254-16AA-4C3C-B7D8-AE32DD5702B6}" type="parTrans" cxnId="{B71F3D94-4D27-4635-A3F5-5E2A62260CEB}">
      <dgm:prSet/>
      <dgm:spPr/>
      <dgm:t>
        <a:bodyPr/>
        <a:lstStyle/>
        <a:p>
          <a:endParaRPr lang="en-US"/>
        </a:p>
      </dgm:t>
    </dgm:pt>
    <dgm:pt modelId="{E8DD764D-6284-448C-AEE8-4660D58CBA9D}" type="sibTrans" cxnId="{B71F3D94-4D27-4635-A3F5-5E2A62260CEB}">
      <dgm:prSet/>
      <dgm:spPr/>
      <dgm:t>
        <a:bodyPr/>
        <a:lstStyle/>
        <a:p>
          <a:endParaRPr lang="en-US"/>
        </a:p>
      </dgm:t>
    </dgm:pt>
    <dgm:pt modelId="{045C3B49-84A4-4E6A-AD4B-C58E3F654383}">
      <dgm:prSet/>
      <dgm:spPr/>
      <dgm:t>
        <a:bodyPr/>
        <a:lstStyle/>
        <a:p>
          <a:pPr>
            <a:lnSpc>
              <a:spcPct val="100000"/>
            </a:lnSpc>
          </a:pPr>
          <a:r>
            <a:rPr lang="en-GB">
              <a:latin typeface="Arial" panose="020B0604020202020204" pitchFamily="34" charset="0"/>
              <a:cs typeface="Arial" panose="020B0604020202020204" pitchFamily="34" charset="0"/>
            </a:rPr>
            <a:t>Get involved</a:t>
          </a:r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B6293B9-93C8-41A1-9F98-3FB0C2DE62F9}" type="parTrans" cxnId="{52BF618D-D15E-4F9C-BFEF-5A3E2F3410CF}">
      <dgm:prSet/>
      <dgm:spPr/>
      <dgm:t>
        <a:bodyPr/>
        <a:lstStyle/>
        <a:p>
          <a:endParaRPr lang="en-US"/>
        </a:p>
      </dgm:t>
    </dgm:pt>
    <dgm:pt modelId="{9CDFF921-0369-440A-BF33-227805E990FD}" type="sibTrans" cxnId="{52BF618D-D15E-4F9C-BFEF-5A3E2F3410CF}">
      <dgm:prSet/>
      <dgm:spPr/>
      <dgm:t>
        <a:bodyPr/>
        <a:lstStyle/>
        <a:p>
          <a:endParaRPr lang="en-US"/>
        </a:p>
      </dgm:t>
    </dgm:pt>
    <dgm:pt modelId="{5CE01A8C-BB35-454B-B6B2-2C27CDF8A7C2}">
      <dgm:prSet/>
      <dgm:spPr/>
      <dgm:t>
        <a:bodyPr/>
        <a:lstStyle/>
        <a:p>
          <a:pPr>
            <a:lnSpc>
              <a:spcPct val="100000"/>
            </a:lnSpc>
          </a:pPr>
          <a:r>
            <a:rPr lang="en-GB">
              <a:latin typeface="Arial" panose="020B0604020202020204" pitchFamily="34" charset="0"/>
              <a:cs typeface="Arial" panose="020B0604020202020204" pitchFamily="34" charset="0"/>
            </a:rPr>
            <a:t>Where to find information</a:t>
          </a:r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1E52CEF-3BB5-497F-8848-E19AADEBC62F}" type="parTrans" cxnId="{E23A9AD8-17EC-4A9D-AB24-2682389157F0}">
      <dgm:prSet/>
      <dgm:spPr/>
      <dgm:t>
        <a:bodyPr/>
        <a:lstStyle/>
        <a:p>
          <a:endParaRPr lang="en-US"/>
        </a:p>
      </dgm:t>
    </dgm:pt>
    <dgm:pt modelId="{9150B46C-175F-4751-BD91-722CDF77127F}" type="sibTrans" cxnId="{E23A9AD8-17EC-4A9D-AB24-2682389157F0}">
      <dgm:prSet/>
      <dgm:spPr/>
      <dgm:t>
        <a:bodyPr/>
        <a:lstStyle/>
        <a:p>
          <a:endParaRPr lang="en-US"/>
        </a:p>
      </dgm:t>
    </dgm:pt>
    <dgm:pt modelId="{E1981744-712D-4782-B6DA-209230F5DEA1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dirty="0">
              <a:latin typeface="Arial" panose="020B0604020202020204" pitchFamily="34" charset="0"/>
              <a:cs typeface="Arial" panose="020B0604020202020204" pitchFamily="34" charset="0"/>
            </a:rPr>
            <a:t>Support at QMUL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6447FF8-E6DC-45F6-834A-9736398A66C9}" type="parTrans" cxnId="{BE01280E-4382-4B0C-918E-1E715BE0CEF6}">
      <dgm:prSet/>
      <dgm:spPr/>
      <dgm:t>
        <a:bodyPr/>
        <a:lstStyle/>
        <a:p>
          <a:endParaRPr lang="en-US"/>
        </a:p>
      </dgm:t>
    </dgm:pt>
    <dgm:pt modelId="{4453F905-E9C3-4987-9C16-6CF6DB9A940B}" type="sibTrans" cxnId="{BE01280E-4382-4B0C-918E-1E715BE0CEF6}">
      <dgm:prSet/>
      <dgm:spPr/>
      <dgm:t>
        <a:bodyPr/>
        <a:lstStyle/>
        <a:p>
          <a:endParaRPr lang="en-US"/>
        </a:p>
      </dgm:t>
    </dgm:pt>
    <dgm:pt modelId="{5CAA42D3-F397-4E61-AEAE-0C2598AAAAD1}" type="pres">
      <dgm:prSet presAssocID="{6B9E2AC2-35F1-4ED2-9950-BE243C1B9964}" presName="vert0" presStyleCnt="0">
        <dgm:presLayoutVars>
          <dgm:dir/>
          <dgm:animOne val="branch"/>
          <dgm:animLvl val="lvl"/>
        </dgm:presLayoutVars>
      </dgm:prSet>
      <dgm:spPr/>
    </dgm:pt>
    <dgm:pt modelId="{D5D26703-D2BF-4F8F-B800-7BFAD70AFA93}" type="pres">
      <dgm:prSet presAssocID="{80DBD130-7B73-4644-B607-C7F7415472F9}" presName="thickLine" presStyleLbl="alignNode1" presStyleIdx="0" presStyleCnt="7"/>
      <dgm:spPr/>
    </dgm:pt>
    <dgm:pt modelId="{019819D6-D933-4DCB-BAFB-A6CE63117833}" type="pres">
      <dgm:prSet presAssocID="{80DBD130-7B73-4644-B607-C7F7415472F9}" presName="horz1" presStyleCnt="0"/>
      <dgm:spPr/>
    </dgm:pt>
    <dgm:pt modelId="{CAD35256-500C-4692-8C94-E6BFDE76843C}" type="pres">
      <dgm:prSet presAssocID="{80DBD130-7B73-4644-B607-C7F7415472F9}" presName="tx1" presStyleLbl="revTx" presStyleIdx="0" presStyleCnt="7"/>
      <dgm:spPr/>
    </dgm:pt>
    <dgm:pt modelId="{1B30EDAD-513B-4B92-9A3E-146AFD6A3F55}" type="pres">
      <dgm:prSet presAssocID="{80DBD130-7B73-4644-B607-C7F7415472F9}" presName="vert1" presStyleCnt="0"/>
      <dgm:spPr/>
    </dgm:pt>
    <dgm:pt modelId="{42E06582-37FE-4811-BF0F-C01947EF7508}" type="pres">
      <dgm:prSet presAssocID="{03D86704-2171-48FD-81CD-604E1D550510}" presName="thickLine" presStyleLbl="alignNode1" presStyleIdx="1" presStyleCnt="7"/>
      <dgm:spPr/>
    </dgm:pt>
    <dgm:pt modelId="{489F5063-70D1-4793-9089-55A8485B7834}" type="pres">
      <dgm:prSet presAssocID="{03D86704-2171-48FD-81CD-604E1D550510}" presName="horz1" presStyleCnt="0"/>
      <dgm:spPr/>
    </dgm:pt>
    <dgm:pt modelId="{5BE52D7C-5489-4452-A3AA-3FA8F88AAE6D}" type="pres">
      <dgm:prSet presAssocID="{03D86704-2171-48FD-81CD-604E1D550510}" presName="tx1" presStyleLbl="revTx" presStyleIdx="1" presStyleCnt="7"/>
      <dgm:spPr/>
    </dgm:pt>
    <dgm:pt modelId="{681ED2EA-8B3E-4003-A719-F5D962EBB242}" type="pres">
      <dgm:prSet presAssocID="{03D86704-2171-48FD-81CD-604E1D550510}" presName="vert1" presStyleCnt="0"/>
      <dgm:spPr/>
    </dgm:pt>
    <dgm:pt modelId="{3BA03421-DFE6-4650-9717-3216F6091FC5}" type="pres">
      <dgm:prSet presAssocID="{DB1962E3-ECCA-4277-8EEA-DD379FBCC321}" presName="thickLine" presStyleLbl="alignNode1" presStyleIdx="2" presStyleCnt="7"/>
      <dgm:spPr/>
    </dgm:pt>
    <dgm:pt modelId="{E4950F4B-773F-4A37-8569-B80DC1D0C419}" type="pres">
      <dgm:prSet presAssocID="{DB1962E3-ECCA-4277-8EEA-DD379FBCC321}" presName="horz1" presStyleCnt="0"/>
      <dgm:spPr/>
    </dgm:pt>
    <dgm:pt modelId="{86EC7085-8172-4982-867E-AC9B19C35792}" type="pres">
      <dgm:prSet presAssocID="{DB1962E3-ECCA-4277-8EEA-DD379FBCC321}" presName="tx1" presStyleLbl="revTx" presStyleIdx="2" presStyleCnt="7"/>
      <dgm:spPr/>
    </dgm:pt>
    <dgm:pt modelId="{965BE7F8-B6C5-4E23-93C7-B58A77214F54}" type="pres">
      <dgm:prSet presAssocID="{DB1962E3-ECCA-4277-8EEA-DD379FBCC321}" presName="vert1" presStyleCnt="0"/>
      <dgm:spPr/>
    </dgm:pt>
    <dgm:pt modelId="{FB68787D-B88B-4527-9EFA-2638B31003B8}" type="pres">
      <dgm:prSet presAssocID="{D8BC0AA1-ACDC-4343-9B37-A07BF1BD9886}" presName="thickLine" presStyleLbl="alignNode1" presStyleIdx="3" presStyleCnt="7"/>
      <dgm:spPr/>
    </dgm:pt>
    <dgm:pt modelId="{9F096061-7AB4-4A01-A69C-D153630D488D}" type="pres">
      <dgm:prSet presAssocID="{D8BC0AA1-ACDC-4343-9B37-A07BF1BD9886}" presName="horz1" presStyleCnt="0"/>
      <dgm:spPr/>
    </dgm:pt>
    <dgm:pt modelId="{44F0BB41-8584-4601-9FAA-FED975BEA5E3}" type="pres">
      <dgm:prSet presAssocID="{D8BC0AA1-ACDC-4343-9B37-A07BF1BD9886}" presName="tx1" presStyleLbl="revTx" presStyleIdx="3" presStyleCnt="7"/>
      <dgm:spPr/>
    </dgm:pt>
    <dgm:pt modelId="{F5CC4384-48AE-4BE3-ADBC-4DA783E526F5}" type="pres">
      <dgm:prSet presAssocID="{D8BC0AA1-ACDC-4343-9B37-A07BF1BD9886}" presName="vert1" presStyleCnt="0"/>
      <dgm:spPr/>
    </dgm:pt>
    <dgm:pt modelId="{616B5F94-52B6-4B20-9926-2ACB6C9511F1}" type="pres">
      <dgm:prSet presAssocID="{045C3B49-84A4-4E6A-AD4B-C58E3F654383}" presName="thickLine" presStyleLbl="alignNode1" presStyleIdx="4" presStyleCnt="7"/>
      <dgm:spPr/>
    </dgm:pt>
    <dgm:pt modelId="{644C7CAA-BB29-4C2C-8362-730C7090BB98}" type="pres">
      <dgm:prSet presAssocID="{045C3B49-84A4-4E6A-AD4B-C58E3F654383}" presName="horz1" presStyleCnt="0"/>
      <dgm:spPr/>
    </dgm:pt>
    <dgm:pt modelId="{1C3502D0-AE96-4E8B-BE0D-882625352055}" type="pres">
      <dgm:prSet presAssocID="{045C3B49-84A4-4E6A-AD4B-C58E3F654383}" presName="tx1" presStyleLbl="revTx" presStyleIdx="4" presStyleCnt="7"/>
      <dgm:spPr/>
    </dgm:pt>
    <dgm:pt modelId="{69CE84F1-38F5-443F-9CD7-1024C8B49056}" type="pres">
      <dgm:prSet presAssocID="{045C3B49-84A4-4E6A-AD4B-C58E3F654383}" presName="vert1" presStyleCnt="0"/>
      <dgm:spPr/>
    </dgm:pt>
    <dgm:pt modelId="{C0148B50-98EC-4CE7-859C-D835158FB520}" type="pres">
      <dgm:prSet presAssocID="{5CE01A8C-BB35-454B-B6B2-2C27CDF8A7C2}" presName="thickLine" presStyleLbl="alignNode1" presStyleIdx="5" presStyleCnt="7"/>
      <dgm:spPr/>
    </dgm:pt>
    <dgm:pt modelId="{3A1E0830-190D-4734-9D63-22D929DF056F}" type="pres">
      <dgm:prSet presAssocID="{5CE01A8C-BB35-454B-B6B2-2C27CDF8A7C2}" presName="horz1" presStyleCnt="0"/>
      <dgm:spPr/>
    </dgm:pt>
    <dgm:pt modelId="{FB534217-4602-4512-A560-3A4A4A2FC6B0}" type="pres">
      <dgm:prSet presAssocID="{5CE01A8C-BB35-454B-B6B2-2C27CDF8A7C2}" presName="tx1" presStyleLbl="revTx" presStyleIdx="5" presStyleCnt="7"/>
      <dgm:spPr/>
    </dgm:pt>
    <dgm:pt modelId="{3F1F2625-20D2-4B52-AC33-C28841D7E1E2}" type="pres">
      <dgm:prSet presAssocID="{5CE01A8C-BB35-454B-B6B2-2C27CDF8A7C2}" presName="vert1" presStyleCnt="0"/>
      <dgm:spPr/>
    </dgm:pt>
    <dgm:pt modelId="{FB7A6040-B434-4E67-AB3B-37E4E81F84A9}" type="pres">
      <dgm:prSet presAssocID="{E1981744-712D-4782-B6DA-209230F5DEA1}" presName="thickLine" presStyleLbl="alignNode1" presStyleIdx="6" presStyleCnt="7"/>
      <dgm:spPr/>
    </dgm:pt>
    <dgm:pt modelId="{3CD57844-EF24-4559-85EB-35CBE2EFD99A}" type="pres">
      <dgm:prSet presAssocID="{E1981744-712D-4782-B6DA-209230F5DEA1}" presName="horz1" presStyleCnt="0"/>
      <dgm:spPr/>
    </dgm:pt>
    <dgm:pt modelId="{AFA021F6-A3F6-43E5-8486-657D4E0ACBE9}" type="pres">
      <dgm:prSet presAssocID="{E1981744-712D-4782-B6DA-209230F5DEA1}" presName="tx1" presStyleLbl="revTx" presStyleIdx="6" presStyleCnt="7"/>
      <dgm:spPr/>
    </dgm:pt>
    <dgm:pt modelId="{BECBD29D-E8CC-4338-90E3-4F3E11471B9A}" type="pres">
      <dgm:prSet presAssocID="{E1981744-712D-4782-B6DA-209230F5DEA1}" presName="vert1" presStyleCnt="0"/>
      <dgm:spPr/>
    </dgm:pt>
  </dgm:ptLst>
  <dgm:cxnLst>
    <dgm:cxn modelId="{928BFF08-D74E-4E0A-BBDF-C23BD01D4DCD}" type="presOf" srcId="{5CE01A8C-BB35-454B-B6B2-2C27CDF8A7C2}" destId="{FB534217-4602-4512-A560-3A4A4A2FC6B0}" srcOrd="0" destOrd="0" presId="urn:microsoft.com/office/officeart/2008/layout/LinedList"/>
    <dgm:cxn modelId="{BE01280E-4382-4B0C-918E-1E715BE0CEF6}" srcId="{6B9E2AC2-35F1-4ED2-9950-BE243C1B9964}" destId="{E1981744-712D-4782-B6DA-209230F5DEA1}" srcOrd="6" destOrd="0" parTransId="{36447FF8-E6DC-45F6-834A-9736398A66C9}" sibTransId="{4453F905-E9C3-4987-9C16-6CF6DB9A940B}"/>
    <dgm:cxn modelId="{AB68F31D-8B8C-4F40-9220-6472D19FAFD3}" srcId="{6B9E2AC2-35F1-4ED2-9950-BE243C1B9964}" destId="{80DBD130-7B73-4644-B607-C7F7415472F9}" srcOrd="0" destOrd="0" parTransId="{3C5162A1-DFF6-4D94-AD17-4341D21F6EC6}" sibTransId="{94E03801-3FF0-4C32-ADAD-6ACCB9EDDD6C}"/>
    <dgm:cxn modelId="{30D0C11E-B654-4EE8-85D3-AEA666BD5E26}" type="presOf" srcId="{80DBD130-7B73-4644-B607-C7F7415472F9}" destId="{CAD35256-500C-4692-8C94-E6BFDE76843C}" srcOrd="0" destOrd="0" presId="urn:microsoft.com/office/officeart/2008/layout/LinedList"/>
    <dgm:cxn modelId="{CBE11235-C705-4212-BF51-ED416EE01A8B}" type="presOf" srcId="{DB1962E3-ECCA-4277-8EEA-DD379FBCC321}" destId="{86EC7085-8172-4982-867E-AC9B19C35792}" srcOrd="0" destOrd="0" presId="urn:microsoft.com/office/officeart/2008/layout/LinedList"/>
    <dgm:cxn modelId="{832C0A61-1591-4F29-989F-F654EB38451E}" type="presOf" srcId="{6B9E2AC2-35F1-4ED2-9950-BE243C1B9964}" destId="{5CAA42D3-F397-4E61-AEAE-0C2598AAAAD1}" srcOrd="0" destOrd="0" presId="urn:microsoft.com/office/officeart/2008/layout/LinedList"/>
    <dgm:cxn modelId="{677A3343-0774-4A73-B93F-08D4CB66B76F}" type="presOf" srcId="{03D86704-2171-48FD-81CD-604E1D550510}" destId="{5BE52D7C-5489-4452-A3AA-3FA8F88AAE6D}" srcOrd="0" destOrd="0" presId="urn:microsoft.com/office/officeart/2008/layout/LinedList"/>
    <dgm:cxn modelId="{DB12DD52-E8A0-46E2-B4E8-64CBE12918C7}" srcId="{6B9E2AC2-35F1-4ED2-9950-BE243C1B9964}" destId="{DB1962E3-ECCA-4277-8EEA-DD379FBCC321}" srcOrd="2" destOrd="0" parTransId="{3B07231D-7201-47E3-91BF-D64872CB8062}" sibTransId="{1E09635F-AEAC-406C-94C0-90B35BB70D53}"/>
    <dgm:cxn modelId="{52BF618D-D15E-4F9C-BFEF-5A3E2F3410CF}" srcId="{6B9E2AC2-35F1-4ED2-9950-BE243C1B9964}" destId="{045C3B49-84A4-4E6A-AD4B-C58E3F654383}" srcOrd="4" destOrd="0" parTransId="{6B6293B9-93C8-41A1-9F98-3FB0C2DE62F9}" sibTransId="{9CDFF921-0369-440A-BF33-227805E990FD}"/>
    <dgm:cxn modelId="{DFF94A8D-F2CA-4093-BC0E-71E3276DEFFC}" type="presOf" srcId="{E1981744-712D-4782-B6DA-209230F5DEA1}" destId="{AFA021F6-A3F6-43E5-8486-657D4E0ACBE9}" srcOrd="0" destOrd="0" presId="urn:microsoft.com/office/officeart/2008/layout/LinedList"/>
    <dgm:cxn modelId="{B71F3D94-4D27-4635-A3F5-5E2A62260CEB}" srcId="{6B9E2AC2-35F1-4ED2-9950-BE243C1B9964}" destId="{D8BC0AA1-ACDC-4343-9B37-A07BF1BD9886}" srcOrd="3" destOrd="0" parTransId="{B7901254-16AA-4C3C-B7D8-AE32DD5702B6}" sibTransId="{E8DD764D-6284-448C-AEE8-4660D58CBA9D}"/>
    <dgm:cxn modelId="{216572AB-B3C3-41D7-8366-36DACE9B7CD7}" type="presOf" srcId="{D8BC0AA1-ACDC-4343-9B37-A07BF1BD9886}" destId="{44F0BB41-8584-4601-9FAA-FED975BEA5E3}" srcOrd="0" destOrd="0" presId="urn:microsoft.com/office/officeart/2008/layout/LinedList"/>
    <dgm:cxn modelId="{5C77A5B2-2761-4C5F-AADB-D00C87ED42C2}" srcId="{6B9E2AC2-35F1-4ED2-9950-BE243C1B9964}" destId="{03D86704-2171-48FD-81CD-604E1D550510}" srcOrd="1" destOrd="0" parTransId="{5411AA2C-2963-4820-B73D-BB3FA0242E04}" sibTransId="{76DB1E2F-34EB-42B9-B215-3E9842BE0D1E}"/>
    <dgm:cxn modelId="{E23A9AD8-17EC-4A9D-AB24-2682389157F0}" srcId="{6B9E2AC2-35F1-4ED2-9950-BE243C1B9964}" destId="{5CE01A8C-BB35-454B-B6B2-2C27CDF8A7C2}" srcOrd="5" destOrd="0" parTransId="{51E52CEF-3BB5-497F-8848-E19AADEBC62F}" sibTransId="{9150B46C-175F-4751-BD91-722CDF77127F}"/>
    <dgm:cxn modelId="{2302BCE1-9F0F-48E0-9A63-AFCBF54AD823}" type="presOf" srcId="{045C3B49-84A4-4E6A-AD4B-C58E3F654383}" destId="{1C3502D0-AE96-4E8B-BE0D-882625352055}" srcOrd="0" destOrd="0" presId="urn:microsoft.com/office/officeart/2008/layout/LinedList"/>
    <dgm:cxn modelId="{BDF8A792-45CF-4FF2-B01F-C8AC54F799EC}" type="presParOf" srcId="{5CAA42D3-F397-4E61-AEAE-0C2598AAAAD1}" destId="{D5D26703-D2BF-4F8F-B800-7BFAD70AFA93}" srcOrd="0" destOrd="0" presId="urn:microsoft.com/office/officeart/2008/layout/LinedList"/>
    <dgm:cxn modelId="{D755617B-E39A-4A5E-85DE-51CF850D6B10}" type="presParOf" srcId="{5CAA42D3-F397-4E61-AEAE-0C2598AAAAD1}" destId="{019819D6-D933-4DCB-BAFB-A6CE63117833}" srcOrd="1" destOrd="0" presId="urn:microsoft.com/office/officeart/2008/layout/LinedList"/>
    <dgm:cxn modelId="{A0A5EDE5-82E9-4692-95F5-A94A612487B7}" type="presParOf" srcId="{019819D6-D933-4DCB-BAFB-A6CE63117833}" destId="{CAD35256-500C-4692-8C94-E6BFDE76843C}" srcOrd="0" destOrd="0" presId="urn:microsoft.com/office/officeart/2008/layout/LinedList"/>
    <dgm:cxn modelId="{3A53F02F-8D92-4D8E-BAAC-291B55F9EF83}" type="presParOf" srcId="{019819D6-D933-4DCB-BAFB-A6CE63117833}" destId="{1B30EDAD-513B-4B92-9A3E-146AFD6A3F55}" srcOrd="1" destOrd="0" presId="urn:microsoft.com/office/officeart/2008/layout/LinedList"/>
    <dgm:cxn modelId="{C3106DC3-AC05-46B3-A80E-3CC360339C9B}" type="presParOf" srcId="{5CAA42D3-F397-4E61-AEAE-0C2598AAAAD1}" destId="{42E06582-37FE-4811-BF0F-C01947EF7508}" srcOrd="2" destOrd="0" presId="urn:microsoft.com/office/officeart/2008/layout/LinedList"/>
    <dgm:cxn modelId="{04082866-EE92-494E-A9BF-3D9AF6B881CB}" type="presParOf" srcId="{5CAA42D3-F397-4E61-AEAE-0C2598AAAAD1}" destId="{489F5063-70D1-4793-9089-55A8485B7834}" srcOrd="3" destOrd="0" presId="urn:microsoft.com/office/officeart/2008/layout/LinedList"/>
    <dgm:cxn modelId="{2B3824F6-AC17-46B5-8850-58B804594DED}" type="presParOf" srcId="{489F5063-70D1-4793-9089-55A8485B7834}" destId="{5BE52D7C-5489-4452-A3AA-3FA8F88AAE6D}" srcOrd="0" destOrd="0" presId="urn:microsoft.com/office/officeart/2008/layout/LinedList"/>
    <dgm:cxn modelId="{95532CC7-F368-46BB-8862-2ED5C7AAAB7D}" type="presParOf" srcId="{489F5063-70D1-4793-9089-55A8485B7834}" destId="{681ED2EA-8B3E-4003-A719-F5D962EBB242}" srcOrd="1" destOrd="0" presId="urn:microsoft.com/office/officeart/2008/layout/LinedList"/>
    <dgm:cxn modelId="{BEF0D111-AD0A-4F50-96D4-9AF21644254A}" type="presParOf" srcId="{5CAA42D3-F397-4E61-AEAE-0C2598AAAAD1}" destId="{3BA03421-DFE6-4650-9717-3216F6091FC5}" srcOrd="4" destOrd="0" presId="urn:microsoft.com/office/officeart/2008/layout/LinedList"/>
    <dgm:cxn modelId="{1399D1FE-CA37-4C6A-ABE9-20C6EBE8E2A9}" type="presParOf" srcId="{5CAA42D3-F397-4E61-AEAE-0C2598AAAAD1}" destId="{E4950F4B-773F-4A37-8569-B80DC1D0C419}" srcOrd="5" destOrd="0" presId="urn:microsoft.com/office/officeart/2008/layout/LinedList"/>
    <dgm:cxn modelId="{F7BAFFF4-1986-43C2-870D-276157664805}" type="presParOf" srcId="{E4950F4B-773F-4A37-8569-B80DC1D0C419}" destId="{86EC7085-8172-4982-867E-AC9B19C35792}" srcOrd="0" destOrd="0" presId="urn:microsoft.com/office/officeart/2008/layout/LinedList"/>
    <dgm:cxn modelId="{09142E2C-C359-4BEF-B2C2-75EF8F63D3FE}" type="presParOf" srcId="{E4950F4B-773F-4A37-8569-B80DC1D0C419}" destId="{965BE7F8-B6C5-4E23-93C7-B58A77214F54}" srcOrd="1" destOrd="0" presId="urn:microsoft.com/office/officeart/2008/layout/LinedList"/>
    <dgm:cxn modelId="{07809F68-1ECA-4559-8B6C-61A7B456288E}" type="presParOf" srcId="{5CAA42D3-F397-4E61-AEAE-0C2598AAAAD1}" destId="{FB68787D-B88B-4527-9EFA-2638B31003B8}" srcOrd="6" destOrd="0" presId="urn:microsoft.com/office/officeart/2008/layout/LinedList"/>
    <dgm:cxn modelId="{0A80C44E-6CEF-49E9-8903-8CD7F3628271}" type="presParOf" srcId="{5CAA42D3-F397-4E61-AEAE-0C2598AAAAD1}" destId="{9F096061-7AB4-4A01-A69C-D153630D488D}" srcOrd="7" destOrd="0" presId="urn:microsoft.com/office/officeart/2008/layout/LinedList"/>
    <dgm:cxn modelId="{A1F241C4-1217-49F5-A368-B5BE0EEA57A3}" type="presParOf" srcId="{9F096061-7AB4-4A01-A69C-D153630D488D}" destId="{44F0BB41-8584-4601-9FAA-FED975BEA5E3}" srcOrd="0" destOrd="0" presId="urn:microsoft.com/office/officeart/2008/layout/LinedList"/>
    <dgm:cxn modelId="{E9FAD2D6-DDE2-4A32-A00E-DE49DAD1E450}" type="presParOf" srcId="{9F096061-7AB4-4A01-A69C-D153630D488D}" destId="{F5CC4384-48AE-4BE3-ADBC-4DA783E526F5}" srcOrd="1" destOrd="0" presId="urn:microsoft.com/office/officeart/2008/layout/LinedList"/>
    <dgm:cxn modelId="{05037026-70A6-4BE2-857C-DD716B8D4A00}" type="presParOf" srcId="{5CAA42D3-F397-4E61-AEAE-0C2598AAAAD1}" destId="{616B5F94-52B6-4B20-9926-2ACB6C9511F1}" srcOrd="8" destOrd="0" presId="urn:microsoft.com/office/officeart/2008/layout/LinedList"/>
    <dgm:cxn modelId="{8FB5E292-67C7-4CCF-B306-B2D51EADFB8D}" type="presParOf" srcId="{5CAA42D3-F397-4E61-AEAE-0C2598AAAAD1}" destId="{644C7CAA-BB29-4C2C-8362-730C7090BB98}" srcOrd="9" destOrd="0" presId="urn:microsoft.com/office/officeart/2008/layout/LinedList"/>
    <dgm:cxn modelId="{9CECBF82-0643-49FA-890C-EF5828FD5C2A}" type="presParOf" srcId="{644C7CAA-BB29-4C2C-8362-730C7090BB98}" destId="{1C3502D0-AE96-4E8B-BE0D-882625352055}" srcOrd="0" destOrd="0" presId="urn:microsoft.com/office/officeart/2008/layout/LinedList"/>
    <dgm:cxn modelId="{BEB43C85-904C-4D92-B3C8-7631BA06AADC}" type="presParOf" srcId="{644C7CAA-BB29-4C2C-8362-730C7090BB98}" destId="{69CE84F1-38F5-443F-9CD7-1024C8B49056}" srcOrd="1" destOrd="0" presId="urn:microsoft.com/office/officeart/2008/layout/LinedList"/>
    <dgm:cxn modelId="{3179EE4B-A12D-4B36-A556-032D6EBF6103}" type="presParOf" srcId="{5CAA42D3-F397-4E61-AEAE-0C2598AAAAD1}" destId="{C0148B50-98EC-4CE7-859C-D835158FB520}" srcOrd="10" destOrd="0" presId="urn:microsoft.com/office/officeart/2008/layout/LinedList"/>
    <dgm:cxn modelId="{3B2C61E5-112F-4B7A-A696-57A17CC2C307}" type="presParOf" srcId="{5CAA42D3-F397-4E61-AEAE-0C2598AAAAD1}" destId="{3A1E0830-190D-4734-9D63-22D929DF056F}" srcOrd="11" destOrd="0" presId="urn:microsoft.com/office/officeart/2008/layout/LinedList"/>
    <dgm:cxn modelId="{98551FF6-F792-4F64-B817-0174C7D91CB8}" type="presParOf" srcId="{3A1E0830-190D-4734-9D63-22D929DF056F}" destId="{FB534217-4602-4512-A560-3A4A4A2FC6B0}" srcOrd="0" destOrd="0" presId="urn:microsoft.com/office/officeart/2008/layout/LinedList"/>
    <dgm:cxn modelId="{D28965C7-2E03-4995-93B3-912F0EAD71D8}" type="presParOf" srcId="{3A1E0830-190D-4734-9D63-22D929DF056F}" destId="{3F1F2625-20D2-4B52-AC33-C28841D7E1E2}" srcOrd="1" destOrd="0" presId="urn:microsoft.com/office/officeart/2008/layout/LinedList"/>
    <dgm:cxn modelId="{1007EAA0-8151-4428-BB20-4C15D95D9E54}" type="presParOf" srcId="{5CAA42D3-F397-4E61-AEAE-0C2598AAAAD1}" destId="{FB7A6040-B434-4E67-AB3B-37E4E81F84A9}" srcOrd="12" destOrd="0" presId="urn:microsoft.com/office/officeart/2008/layout/LinedList"/>
    <dgm:cxn modelId="{A49E6764-28FB-4EA3-8C19-E24558B3FE63}" type="presParOf" srcId="{5CAA42D3-F397-4E61-AEAE-0C2598AAAAD1}" destId="{3CD57844-EF24-4559-85EB-35CBE2EFD99A}" srcOrd="13" destOrd="0" presId="urn:microsoft.com/office/officeart/2008/layout/LinedList"/>
    <dgm:cxn modelId="{66EFB5BB-8F78-4246-9867-629AE7F8829C}" type="presParOf" srcId="{3CD57844-EF24-4559-85EB-35CBE2EFD99A}" destId="{AFA021F6-A3F6-43E5-8486-657D4E0ACBE9}" srcOrd="0" destOrd="0" presId="urn:microsoft.com/office/officeart/2008/layout/LinedList"/>
    <dgm:cxn modelId="{BAA23DF3-B534-4500-9D0F-81B15B0AF7E1}" type="presParOf" srcId="{3CD57844-EF24-4559-85EB-35CBE2EFD99A}" destId="{BECBD29D-E8CC-4338-90E3-4F3E11471B9A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082B837-CFED-41EE-81F4-7094A842D015}" type="doc">
      <dgm:prSet loTypeId="urn:microsoft.com/office/officeart/2005/8/layout/vList2#2" loCatId="list" qsTypeId="urn:microsoft.com/office/officeart/2005/8/quickstyle/simple5#2" qsCatId="simple" csTypeId="urn:microsoft.com/office/officeart/2005/8/colors/accent4_1#2" csCatId="accent3" phldr="1"/>
      <dgm:spPr/>
      <dgm:t>
        <a:bodyPr/>
        <a:lstStyle/>
        <a:p>
          <a:endParaRPr lang="en-GB"/>
        </a:p>
      </dgm:t>
    </dgm:pt>
    <dgm:pt modelId="{3E1D59DD-0A49-4EB0-88B5-421437CF3879}">
      <dgm:prSet phldrT="[Text]" custT="1"/>
      <dgm:spPr/>
      <dgm:t>
        <a:bodyPr/>
        <a:lstStyle/>
        <a:p>
          <a:r>
            <a:rPr lang="en-GB" sz="1600" dirty="0"/>
            <a:t>Biological Psychology</a:t>
          </a:r>
        </a:p>
      </dgm:t>
    </dgm:pt>
    <dgm:pt modelId="{5CFB9D1A-936F-4046-A929-0FB8A7025A73}" type="parTrans" cxnId="{EEA901F8-409A-46F7-A3D1-DA395EBF4BC1}">
      <dgm:prSet/>
      <dgm:spPr/>
      <dgm:t>
        <a:bodyPr/>
        <a:lstStyle/>
        <a:p>
          <a:pPr algn="ctr"/>
          <a:endParaRPr lang="en-GB" sz="1600"/>
        </a:p>
      </dgm:t>
    </dgm:pt>
    <dgm:pt modelId="{A84AEA80-0A83-4E13-96C2-DF764B54017B}" type="sibTrans" cxnId="{EEA901F8-409A-46F7-A3D1-DA395EBF4BC1}">
      <dgm:prSet/>
      <dgm:spPr/>
      <dgm:t>
        <a:bodyPr/>
        <a:lstStyle/>
        <a:p>
          <a:endParaRPr lang="en-GB" sz="1600"/>
        </a:p>
      </dgm:t>
    </dgm:pt>
    <dgm:pt modelId="{CF52237D-E06F-4D35-872D-6CCD263B2746}">
      <dgm:prSet phldrT="[Text]" custT="1"/>
      <dgm:spPr/>
      <dgm:t>
        <a:bodyPr/>
        <a:lstStyle/>
        <a:p>
          <a:r>
            <a:rPr lang="en-GB" sz="1600"/>
            <a:t>Developmental Psychology</a:t>
          </a:r>
        </a:p>
      </dgm:t>
    </dgm:pt>
    <dgm:pt modelId="{7D8CBAE0-4F38-49F9-B5AF-79C5B202EDE5}" type="parTrans" cxnId="{61893A8B-0851-4B81-94C4-05F4ED80EC02}">
      <dgm:prSet/>
      <dgm:spPr/>
      <dgm:t>
        <a:bodyPr/>
        <a:lstStyle/>
        <a:p>
          <a:pPr algn="ctr"/>
          <a:endParaRPr lang="en-GB" sz="1600"/>
        </a:p>
      </dgm:t>
    </dgm:pt>
    <dgm:pt modelId="{0C817E73-6A06-43B9-8523-7184EE9C455B}" type="sibTrans" cxnId="{61893A8B-0851-4B81-94C4-05F4ED80EC02}">
      <dgm:prSet/>
      <dgm:spPr/>
      <dgm:t>
        <a:bodyPr/>
        <a:lstStyle/>
        <a:p>
          <a:endParaRPr lang="en-GB" sz="1600"/>
        </a:p>
      </dgm:t>
    </dgm:pt>
    <dgm:pt modelId="{526994C9-484A-440C-8698-EEC97B960D19}">
      <dgm:prSet phldrT="[Text]" custT="1"/>
      <dgm:spPr/>
      <dgm:t>
        <a:bodyPr/>
        <a:lstStyle/>
        <a:p>
          <a:r>
            <a:rPr lang="en-GB" sz="1600"/>
            <a:t>Social Psychology </a:t>
          </a:r>
        </a:p>
      </dgm:t>
    </dgm:pt>
    <dgm:pt modelId="{5D8787A7-344C-4C8A-8D7A-A5E2FC38A4E2}" type="parTrans" cxnId="{5DA9331C-269D-4AC5-8D2C-8ADCF4BE099F}">
      <dgm:prSet/>
      <dgm:spPr/>
      <dgm:t>
        <a:bodyPr/>
        <a:lstStyle/>
        <a:p>
          <a:pPr algn="ctr"/>
          <a:endParaRPr lang="en-GB" sz="1600"/>
        </a:p>
      </dgm:t>
    </dgm:pt>
    <dgm:pt modelId="{132BB3B3-3685-4D57-B77B-EDF059B723D2}" type="sibTrans" cxnId="{5DA9331C-269D-4AC5-8D2C-8ADCF4BE099F}">
      <dgm:prSet/>
      <dgm:spPr/>
      <dgm:t>
        <a:bodyPr/>
        <a:lstStyle/>
        <a:p>
          <a:endParaRPr lang="en-GB" sz="1600"/>
        </a:p>
      </dgm:t>
    </dgm:pt>
    <dgm:pt modelId="{AAED6990-8596-4948-B45A-3319AD2F436A}">
      <dgm:prSet phldrT="[Text]" custT="1"/>
      <dgm:spPr/>
      <dgm:t>
        <a:bodyPr/>
        <a:lstStyle/>
        <a:p>
          <a:r>
            <a:rPr lang="en-GB" sz="1600"/>
            <a:t>Cognitive Psychology</a:t>
          </a:r>
        </a:p>
      </dgm:t>
    </dgm:pt>
    <dgm:pt modelId="{1F57571A-352E-4F8D-82E4-17E8F5E1D37C}" type="parTrans" cxnId="{9B683D79-9420-4FB1-8B17-5B108C81AD34}">
      <dgm:prSet/>
      <dgm:spPr/>
      <dgm:t>
        <a:bodyPr/>
        <a:lstStyle/>
        <a:p>
          <a:pPr algn="ctr"/>
          <a:endParaRPr lang="en-GB" sz="1600"/>
        </a:p>
      </dgm:t>
    </dgm:pt>
    <dgm:pt modelId="{BBA1275B-9CFA-485A-BFCD-87DCA105EF6B}" type="sibTrans" cxnId="{9B683D79-9420-4FB1-8B17-5B108C81AD34}">
      <dgm:prSet/>
      <dgm:spPr/>
      <dgm:t>
        <a:bodyPr/>
        <a:lstStyle/>
        <a:p>
          <a:endParaRPr lang="en-GB" sz="1600"/>
        </a:p>
      </dgm:t>
    </dgm:pt>
    <dgm:pt modelId="{BDA0540F-D179-4FA8-A2E7-EF2E13A25D5B}">
      <dgm:prSet phldrT="[Text]" custT="1"/>
      <dgm:spPr/>
      <dgm:t>
        <a:bodyPr/>
        <a:lstStyle/>
        <a:p>
          <a:r>
            <a:rPr lang="en-GB" sz="1600"/>
            <a:t>Individual Differences</a:t>
          </a:r>
        </a:p>
      </dgm:t>
    </dgm:pt>
    <dgm:pt modelId="{E0CDA762-B13F-43A7-8C83-A27A89862C80}" type="parTrans" cxnId="{74E3703E-3AFC-4553-ABAA-39986BC3D6DE}">
      <dgm:prSet/>
      <dgm:spPr/>
      <dgm:t>
        <a:bodyPr/>
        <a:lstStyle/>
        <a:p>
          <a:pPr algn="ctr"/>
          <a:endParaRPr lang="en-GB" sz="1600"/>
        </a:p>
      </dgm:t>
    </dgm:pt>
    <dgm:pt modelId="{0065634B-B41C-412C-A262-B570640442F2}" type="sibTrans" cxnId="{74E3703E-3AFC-4553-ABAA-39986BC3D6DE}">
      <dgm:prSet/>
      <dgm:spPr/>
      <dgm:t>
        <a:bodyPr/>
        <a:lstStyle/>
        <a:p>
          <a:endParaRPr lang="en-GB" sz="1600"/>
        </a:p>
      </dgm:t>
    </dgm:pt>
    <dgm:pt modelId="{64D12B75-EE40-483F-881A-34B57111A4DA}">
      <dgm:prSet phldrT="[Text]" custT="1"/>
      <dgm:spPr/>
      <dgm:t>
        <a:bodyPr/>
        <a:lstStyle/>
        <a:p>
          <a:r>
            <a:rPr lang="en-GB" sz="1600"/>
            <a:t>Conceptual and Historical Perspectives</a:t>
          </a:r>
        </a:p>
      </dgm:t>
    </dgm:pt>
    <dgm:pt modelId="{D07B6EDA-726A-462D-A7B5-302FEB463031}" type="parTrans" cxnId="{A2BD2FE7-F93D-4F10-AB15-E0EB0BCE0ACE}">
      <dgm:prSet/>
      <dgm:spPr/>
      <dgm:t>
        <a:bodyPr/>
        <a:lstStyle/>
        <a:p>
          <a:endParaRPr lang="en-GB" sz="1600"/>
        </a:p>
      </dgm:t>
    </dgm:pt>
    <dgm:pt modelId="{F242721D-299C-499C-B492-2FAB96459386}" type="sibTrans" cxnId="{A2BD2FE7-F93D-4F10-AB15-E0EB0BCE0ACE}">
      <dgm:prSet/>
      <dgm:spPr/>
      <dgm:t>
        <a:bodyPr/>
        <a:lstStyle/>
        <a:p>
          <a:endParaRPr lang="en-GB" sz="1600"/>
        </a:p>
      </dgm:t>
    </dgm:pt>
    <dgm:pt modelId="{34A98F58-A9A2-4A53-98C2-2171500C6BCD}">
      <dgm:prSet phldrT="[Text]" custT="1"/>
      <dgm:spPr/>
      <dgm:t>
        <a:bodyPr/>
        <a:lstStyle/>
        <a:p>
          <a:r>
            <a:rPr lang="en-GB" sz="1600"/>
            <a:t>Research Methods</a:t>
          </a:r>
        </a:p>
      </dgm:t>
    </dgm:pt>
    <dgm:pt modelId="{94758293-5D84-48ED-8C86-049DC6EE9FF4}" type="parTrans" cxnId="{97D58A7E-4FDD-4F2F-AAED-4C64485CECBC}">
      <dgm:prSet/>
      <dgm:spPr/>
      <dgm:t>
        <a:bodyPr/>
        <a:lstStyle/>
        <a:p>
          <a:endParaRPr lang="en-GB" sz="1600"/>
        </a:p>
      </dgm:t>
    </dgm:pt>
    <dgm:pt modelId="{08981A1E-8315-413F-994E-4799195B1C39}" type="sibTrans" cxnId="{97D58A7E-4FDD-4F2F-AAED-4C64485CECBC}">
      <dgm:prSet/>
      <dgm:spPr/>
      <dgm:t>
        <a:bodyPr/>
        <a:lstStyle/>
        <a:p>
          <a:endParaRPr lang="en-GB" sz="1600"/>
        </a:p>
      </dgm:t>
    </dgm:pt>
    <dgm:pt modelId="{A431FE14-800D-42B6-8474-7A247C7E966B}" type="pres">
      <dgm:prSet presAssocID="{5082B837-CFED-41EE-81F4-7094A842D015}" presName="linear" presStyleCnt="0">
        <dgm:presLayoutVars>
          <dgm:animLvl val="lvl"/>
          <dgm:resizeHandles val="exact"/>
        </dgm:presLayoutVars>
      </dgm:prSet>
      <dgm:spPr/>
    </dgm:pt>
    <dgm:pt modelId="{A11E674C-2034-41EE-947D-1439DD8BADC5}" type="pres">
      <dgm:prSet presAssocID="{3E1D59DD-0A49-4EB0-88B5-421437CF3879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91435841-60B9-47F3-B1F6-D3862271F7BF}" type="pres">
      <dgm:prSet presAssocID="{A84AEA80-0A83-4E13-96C2-DF764B54017B}" presName="spacer" presStyleCnt="0"/>
      <dgm:spPr/>
    </dgm:pt>
    <dgm:pt modelId="{467101C5-9DB0-4322-8BD3-1D7F386AE313}" type="pres">
      <dgm:prSet presAssocID="{CF52237D-E06F-4D35-872D-6CCD263B2746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BAF92A8C-F0A1-42B7-93A7-B4AE5A1E1976}" type="pres">
      <dgm:prSet presAssocID="{0C817E73-6A06-43B9-8523-7184EE9C455B}" presName="spacer" presStyleCnt="0"/>
      <dgm:spPr/>
    </dgm:pt>
    <dgm:pt modelId="{121BD766-8700-4750-BD31-B24745EF48FC}" type="pres">
      <dgm:prSet presAssocID="{526994C9-484A-440C-8698-EEC97B960D19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DA3264E6-D113-4403-A55C-001F375769E9}" type="pres">
      <dgm:prSet presAssocID="{132BB3B3-3685-4D57-B77B-EDF059B723D2}" presName="spacer" presStyleCnt="0"/>
      <dgm:spPr/>
    </dgm:pt>
    <dgm:pt modelId="{01B34056-5BA0-44BA-A8BC-FA2A5839CAE8}" type="pres">
      <dgm:prSet presAssocID="{AAED6990-8596-4948-B45A-3319AD2F436A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FAE109EA-544F-4A82-AE16-66DBA0206E00}" type="pres">
      <dgm:prSet presAssocID="{BBA1275B-9CFA-485A-BFCD-87DCA105EF6B}" presName="spacer" presStyleCnt="0"/>
      <dgm:spPr/>
    </dgm:pt>
    <dgm:pt modelId="{2A2AF01D-F890-48A7-9D8F-0EBBB6B3EC01}" type="pres">
      <dgm:prSet presAssocID="{BDA0540F-D179-4FA8-A2E7-EF2E13A25D5B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D0EF0CA8-5E89-42B5-B914-AFDAE6F38F72}" type="pres">
      <dgm:prSet presAssocID="{0065634B-B41C-412C-A262-B570640442F2}" presName="spacer" presStyleCnt="0"/>
      <dgm:spPr/>
    </dgm:pt>
    <dgm:pt modelId="{D4AD9AF9-E112-42CB-B2BA-7B4919F8BB95}" type="pres">
      <dgm:prSet presAssocID="{64D12B75-EE40-483F-881A-34B57111A4DA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6353B9AB-5269-43B4-82E8-4F5B92EE008F}" type="pres">
      <dgm:prSet presAssocID="{F242721D-299C-499C-B492-2FAB96459386}" presName="spacer" presStyleCnt="0"/>
      <dgm:spPr/>
    </dgm:pt>
    <dgm:pt modelId="{EA095A13-1667-413D-A74B-3EFC2D149847}" type="pres">
      <dgm:prSet presAssocID="{34A98F58-A9A2-4A53-98C2-2171500C6BCD}" presName="parentText" presStyleLbl="node1" presStyleIdx="6" presStyleCnt="7">
        <dgm:presLayoutVars>
          <dgm:chMax val="0"/>
          <dgm:bulletEnabled val="1"/>
        </dgm:presLayoutVars>
      </dgm:prSet>
      <dgm:spPr/>
    </dgm:pt>
  </dgm:ptLst>
  <dgm:cxnLst>
    <dgm:cxn modelId="{6E4A8608-98D0-4873-8F00-EA8C4568407B}" type="presOf" srcId="{CF52237D-E06F-4D35-872D-6CCD263B2746}" destId="{467101C5-9DB0-4322-8BD3-1D7F386AE313}" srcOrd="0" destOrd="0" presId="urn:microsoft.com/office/officeart/2005/8/layout/vList2#2"/>
    <dgm:cxn modelId="{5DA9331C-269D-4AC5-8D2C-8ADCF4BE099F}" srcId="{5082B837-CFED-41EE-81F4-7094A842D015}" destId="{526994C9-484A-440C-8698-EEC97B960D19}" srcOrd="2" destOrd="0" parTransId="{5D8787A7-344C-4C8A-8D7A-A5E2FC38A4E2}" sibTransId="{132BB3B3-3685-4D57-B77B-EDF059B723D2}"/>
    <dgm:cxn modelId="{74E3703E-3AFC-4553-ABAA-39986BC3D6DE}" srcId="{5082B837-CFED-41EE-81F4-7094A842D015}" destId="{BDA0540F-D179-4FA8-A2E7-EF2E13A25D5B}" srcOrd="4" destOrd="0" parTransId="{E0CDA762-B13F-43A7-8C83-A27A89862C80}" sibTransId="{0065634B-B41C-412C-A262-B570640442F2}"/>
    <dgm:cxn modelId="{5F4EE26A-B3ED-41E0-A707-54BAC0163F3E}" type="presOf" srcId="{5082B837-CFED-41EE-81F4-7094A842D015}" destId="{A431FE14-800D-42B6-8474-7A247C7E966B}" srcOrd="0" destOrd="0" presId="urn:microsoft.com/office/officeart/2005/8/layout/vList2#2"/>
    <dgm:cxn modelId="{4D1D9E50-DE6C-42A5-BBE4-E9597F79CBB5}" type="presOf" srcId="{64D12B75-EE40-483F-881A-34B57111A4DA}" destId="{D4AD9AF9-E112-42CB-B2BA-7B4919F8BB95}" srcOrd="0" destOrd="0" presId="urn:microsoft.com/office/officeart/2005/8/layout/vList2#2"/>
    <dgm:cxn modelId="{9B683D79-9420-4FB1-8B17-5B108C81AD34}" srcId="{5082B837-CFED-41EE-81F4-7094A842D015}" destId="{AAED6990-8596-4948-B45A-3319AD2F436A}" srcOrd="3" destOrd="0" parTransId="{1F57571A-352E-4F8D-82E4-17E8F5E1D37C}" sibTransId="{BBA1275B-9CFA-485A-BFCD-87DCA105EF6B}"/>
    <dgm:cxn modelId="{C1FB535A-16E7-4EE1-B510-94C362BF02BD}" type="presOf" srcId="{3E1D59DD-0A49-4EB0-88B5-421437CF3879}" destId="{A11E674C-2034-41EE-947D-1439DD8BADC5}" srcOrd="0" destOrd="0" presId="urn:microsoft.com/office/officeart/2005/8/layout/vList2#2"/>
    <dgm:cxn modelId="{97D58A7E-4FDD-4F2F-AAED-4C64485CECBC}" srcId="{5082B837-CFED-41EE-81F4-7094A842D015}" destId="{34A98F58-A9A2-4A53-98C2-2171500C6BCD}" srcOrd="6" destOrd="0" parTransId="{94758293-5D84-48ED-8C86-049DC6EE9FF4}" sibTransId="{08981A1E-8315-413F-994E-4799195B1C39}"/>
    <dgm:cxn modelId="{61893A8B-0851-4B81-94C4-05F4ED80EC02}" srcId="{5082B837-CFED-41EE-81F4-7094A842D015}" destId="{CF52237D-E06F-4D35-872D-6CCD263B2746}" srcOrd="1" destOrd="0" parTransId="{7D8CBAE0-4F38-49F9-B5AF-79C5B202EDE5}" sibTransId="{0C817E73-6A06-43B9-8523-7184EE9C455B}"/>
    <dgm:cxn modelId="{952CE7B9-1708-4D6D-89A5-9CCAA0B4737B}" type="presOf" srcId="{526994C9-484A-440C-8698-EEC97B960D19}" destId="{121BD766-8700-4750-BD31-B24745EF48FC}" srcOrd="0" destOrd="0" presId="urn:microsoft.com/office/officeart/2005/8/layout/vList2#2"/>
    <dgm:cxn modelId="{B027FDCF-EC77-4025-8CE3-36A23EAFC838}" type="presOf" srcId="{34A98F58-A9A2-4A53-98C2-2171500C6BCD}" destId="{EA095A13-1667-413D-A74B-3EFC2D149847}" srcOrd="0" destOrd="0" presId="urn:microsoft.com/office/officeart/2005/8/layout/vList2#2"/>
    <dgm:cxn modelId="{256359D8-B92F-4654-88B1-38E34ED220F9}" type="presOf" srcId="{AAED6990-8596-4948-B45A-3319AD2F436A}" destId="{01B34056-5BA0-44BA-A8BC-FA2A5839CAE8}" srcOrd="0" destOrd="0" presId="urn:microsoft.com/office/officeart/2005/8/layout/vList2#2"/>
    <dgm:cxn modelId="{A2BD2FE7-F93D-4F10-AB15-E0EB0BCE0ACE}" srcId="{5082B837-CFED-41EE-81F4-7094A842D015}" destId="{64D12B75-EE40-483F-881A-34B57111A4DA}" srcOrd="5" destOrd="0" parTransId="{D07B6EDA-726A-462D-A7B5-302FEB463031}" sibTransId="{F242721D-299C-499C-B492-2FAB96459386}"/>
    <dgm:cxn modelId="{84DE0AF4-151A-4F3E-992B-DD59C6A751A5}" type="presOf" srcId="{BDA0540F-D179-4FA8-A2E7-EF2E13A25D5B}" destId="{2A2AF01D-F890-48A7-9D8F-0EBBB6B3EC01}" srcOrd="0" destOrd="0" presId="urn:microsoft.com/office/officeart/2005/8/layout/vList2#2"/>
    <dgm:cxn modelId="{EEA901F8-409A-46F7-A3D1-DA395EBF4BC1}" srcId="{5082B837-CFED-41EE-81F4-7094A842D015}" destId="{3E1D59DD-0A49-4EB0-88B5-421437CF3879}" srcOrd="0" destOrd="0" parTransId="{5CFB9D1A-936F-4046-A929-0FB8A7025A73}" sibTransId="{A84AEA80-0A83-4E13-96C2-DF764B54017B}"/>
    <dgm:cxn modelId="{7F285BBE-0175-4DDB-BDD6-2A2D3C544E9D}" type="presParOf" srcId="{A431FE14-800D-42B6-8474-7A247C7E966B}" destId="{A11E674C-2034-41EE-947D-1439DD8BADC5}" srcOrd="0" destOrd="0" presId="urn:microsoft.com/office/officeart/2005/8/layout/vList2#2"/>
    <dgm:cxn modelId="{C9604D86-7DA9-4410-A17A-A08C3ED9886D}" type="presParOf" srcId="{A431FE14-800D-42B6-8474-7A247C7E966B}" destId="{91435841-60B9-47F3-B1F6-D3862271F7BF}" srcOrd="1" destOrd="0" presId="urn:microsoft.com/office/officeart/2005/8/layout/vList2#2"/>
    <dgm:cxn modelId="{42F059C8-87F8-4038-809D-73E43B1423F0}" type="presParOf" srcId="{A431FE14-800D-42B6-8474-7A247C7E966B}" destId="{467101C5-9DB0-4322-8BD3-1D7F386AE313}" srcOrd="2" destOrd="0" presId="urn:microsoft.com/office/officeart/2005/8/layout/vList2#2"/>
    <dgm:cxn modelId="{727736A6-255A-4CA5-BFD7-98BB00A54F17}" type="presParOf" srcId="{A431FE14-800D-42B6-8474-7A247C7E966B}" destId="{BAF92A8C-F0A1-42B7-93A7-B4AE5A1E1976}" srcOrd="3" destOrd="0" presId="urn:microsoft.com/office/officeart/2005/8/layout/vList2#2"/>
    <dgm:cxn modelId="{4C45ED9F-B72E-461E-AD30-28ADE84B7352}" type="presParOf" srcId="{A431FE14-800D-42B6-8474-7A247C7E966B}" destId="{121BD766-8700-4750-BD31-B24745EF48FC}" srcOrd="4" destOrd="0" presId="urn:microsoft.com/office/officeart/2005/8/layout/vList2#2"/>
    <dgm:cxn modelId="{8AD2C30B-1B82-4FB2-8B0B-250846E04D57}" type="presParOf" srcId="{A431FE14-800D-42B6-8474-7A247C7E966B}" destId="{DA3264E6-D113-4403-A55C-001F375769E9}" srcOrd="5" destOrd="0" presId="urn:microsoft.com/office/officeart/2005/8/layout/vList2#2"/>
    <dgm:cxn modelId="{19C22491-5115-46A8-99BA-6BD43F271059}" type="presParOf" srcId="{A431FE14-800D-42B6-8474-7A247C7E966B}" destId="{01B34056-5BA0-44BA-A8BC-FA2A5839CAE8}" srcOrd="6" destOrd="0" presId="urn:microsoft.com/office/officeart/2005/8/layout/vList2#2"/>
    <dgm:cxn modelId="{D78625F0-BA21-4406-B662-D84585A3BB3A}" type="presParOf" srcId="{A431FE14-800D-42B6-8474-7A247C7E966B}" destId="{FAE109EA-544F-4A82-AE16-66DBA0206E00}" srcOrd="7" destOrd="0" presId="urn:microsoft.com/office/officeart/2005/8/layout/vList2#2"/>
    <dgm:cxn modelId="{4D694D39-4B28-4E05-97FA-B6C4967BC9AB}" type="presParOf" srcId="{A431FE14-800D-42B6-8474-7A247C7E966B}" destId="{2A2AF01D-F890-48A7-9D8F-0EBBB6B3EC01}" srcOrd="8" destOrd="0" presId="urn:microsoft.com/office/officeart/2005/8/layout/vList2#2"/>
    <dgm:cxn modelId="{D3BE3B4C-B9B4-4C2A-AB1D-F74431E1A96E}" type="presParOf" srcId="{A431FE14-800D-42B6-8474-7A247C7E966B}" destId="{D0EF0CA8-5E89-42B5-B914-AFDAE6F38F72}" srcOrd="9" destOrd="0" presId="urn:microsoft.com/office/officeart/2005/8/layout/vList2#2"/>
    <dgm:cxn modelId="{403C2F03-C729-44B5-B2DD-984FDC5CF6CD}" type="presParOf" srcId="{A431FE14-800D-42B6-8474-7A247C7E966B}" destId="{D4AD9AF9-E112-42CB-B2BA-7B4919F8BB95}" srcOrd="10" destOrd="0" presId="urn:microsoft.com/office/officeart/2005/8/layout/vList2#2"/>
    <dgm:cxn modelId="{C6FB37AA-3027-4641-8EFE-A286FF129A19}" type="presParOf" srcId="{A431FE14-800D-42B6-8474-7A247C7E966B}" destId="{6353B9AB-5269-43B4-82E8-4F5B92EE008F}" srcOrd="11" destOrd="0" presId="urn:microsoft.com/office/officeart/2005/8/layout/vList2#2"/>
    <dgm:cxn modelId="{D3C02839-D245-4B69-AA45-5501758CC5E4}" type="presParOf" srcId="{A431FE14-800D-42B6-8474-7A247C7E966B}" destId="{EA095A13-1667-413D-A74B-3EFC2D149847}" srcOrd="12" destOrd="0" presId="urn:microsoft.com/office/officeart/2005/8/layout/vList2#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082B837-CFED-41EE-81F4-7094A842D015}" type="doc">
      <dgm:prSet loTypeId="urn:microsoft.com/office/officeart/2005/8/layout/vList2#2" loCatId="list" qsTypeId="urn:microsoft.com/office/officeart/2005/8/quickstyle/simple5#2" qsCatId="simple" csTypeId="urn:microsoft.com/office/officeart/2005/8/colors/accent4_1#2" csCatId="accent3" phldr="1"/>
      <dgm:spPr/>
      <dgm:t>
        <a:bodyPr/>
        <a:lstStyle/>
        <a:p>
          <a:endParaRPr lang="en-GB"/>
        </a:p>
      </dgm:t>
    </dgm:pt>
    <dgm:pt modelId="{3E1D59DD-0A49-4EB0-88B5-421437CF3879}">
      <dgm:prSet phldrT="[Text]"/>
      <dgm:spPr/>
      <dgm:t>
        <a:bodyPr/>
        <a:lstStyle/>
        <a:p>
          <a:r>
            <a:rPr lang="en-GB"/>
            <a:t>Biological Psychology</a:t>
          </a:r>
        </a:p>
      </dgm:t>
    </dgm:pt>
    <dgm:pt modelId="{5CFB9D1A-936F-4046-A929-0FB8A7025A73}" type="parTrans" cxnId="{EEA901F8-409A-46F7-A3D1-DA395EBF4BC1}">
      <dgm:prSet/>
      <dgm:spPr/>
      <dgm:t>
        <a:bodyPr/>
        <a:lstStyle/>
        <a:p>
          <a:pPr algn="ctr"/>
          <a:endParaRPr lang="en-GB"/>
        </a:p>
      </dgm:t>
    </dgm:pt>
    <dgm:pt modelId="{A84AEA80-0A83-4E13-96C2-DF764B54017B}" type="sibTrans" cxnId="{EEA901F8-409A-46F7-A3D1-DA395EBF4BC1}">
      <dgm:prSet/>
      <dgm:spPr/>
      <dgm:t>
        <a:bodyPr/>
        <a:lstStyle/>
        <a:p>
          <a:endParaRPr lang="en-GB"/>
        </a:p>
      </dgm:t>
    </dgm:pt>
    <dgm:pt modelId="{CF52237D-E06F-4D35-872D-6CCD263B2746}">
      <dgm:prSet phldrT="[Text]"/>
      <dgm:spPr/>
      <dgm:t>
        <a:bodyPr/>
        <a:lstStyle/>
        <a:p>
          <a:r>
            <a:rPr lang="en-GB"/>
            <a:t>Developmental Psychology</a:t>
          </a:r>
        </a:p>
      </dgm:t>
    </dgm:pt>
    <dgm:pt modelId="{7D8CBAE0-4F38-49F9-B5AF-79C5B202EDE5}" type="parTrans" cxnId="{61893A8B-0851-4B81-94C4-05F4ED80EC02}">
      <dgm:prSet/>
      <dgm:spPr/>
      <dgm:t>
        <a:bodyPr/>
        <a:lstStyle/>
        <a:p>
          <a:pPr algn="ctr"/>
          <a:endParaRPr lang="en-GB"/>
        </a:p>
      </dgm:t>
    </dgm:pt>
    <dgm:pt modelId="{0C817E73-6A06-43B9-8523-7184EE9C455B}" type="sibTrans" cxnId="{61893A8B-0851-4B81-94C4-05F4ED80EC02}">
      <dgm:prSet/>
      <dgm:spPr/>
      <dgm:t>
        <a:bodyPr/>
        <a:lstStyle/>
        <a:p>
          <a:endParaRPr lang="en-GB"/>
        </a:p>
      </dgm:t>
    </dgm:pt>
    <dgm:pt modelId="{526994C9-484A-440C-8698-EEC97B960D19}">
      <dgm:prSet phldrT="[Text]"/>
      <dgm:spPr/>
      <dgm:t>
        <a:bodyPr/>
        <a:lstStyle/>
        <a:p>
          <a:r>
            <a:rPr lang="en-GB"/>
            <a:t>Social Psychology </a:t>
          </a:r>
        </a:p>
      </dgm:t>
    </dgm:pt>
    <dgm:pt modelId="{5D8787A7-344C-4C8A-8D7A-A5E2FC38A4E2}" type="parTrans" cxnId="{5DA9331C-269D-4AC5-8D2C-8ADCF4BE099F}">
      <dgm:prSet/>
      <dgm:spPr/>
      <dgm:t>
        <a:bodyPr/>
        <a:lstStyle/>
        <a:p>
          <a:pPr algn="ctr"/>
          <a:endParaRPr lang="en-GB"/>
        </a:p>
      </dgm:t>
    </dgm:pt>
    <dgm:pt modelId="{132BB3B3-3685-4D57-B77B-EDF059B723D2}" type="sibTrans" cxnId="{5DA9331C-269D-4AC5-8D2C-8ADCF4BE099F}">
      <dgm:prSet/>
      <dgm:spPr/>
      <dgm:t>
        <a:bodyPr/>
        <a:lstStyle/>
        <a:p>
          <a:endParaRPr lang="en-GB"/>
        </a:p>
      </dgm:t>
    </dgm:pt>
    <dgm:pt modelId="{AAED6990-8596-4948-B45A-3319AD2F436A}">
      <dgm:prSet phldrT="[Text]"/>
      <dgm:spPr/>
      <dgm:t>
        <a:bodyPr/>
        <a:lstStyle/>
        <a:p>
          <a:r>
            <a:rPr lang="en-GB"/>
            <a:t>Cognitive Psychology</a:t>
          </a:r>
        </a:p>
      </dgm:t>
    </dgm:pt>
    <dgm:pt modelId="{1F57571A-352E-4F8D-82E4-17E8F5E1D37C}" type="parTrans" cxnId="{9B683D79-9420-4FB1-8B17-5B108C81AD34}">
      <dgm:prSet/>
      <dgm:spPr/>
      <dgm:t>
        <a:bodyPr/>
        <a:lstStyle/>
        <a:p>
          <a:pPr algn="ctr"/>
          <a:endParaRPr lang="en-GB"/>
        </a:p>
      </dgm:t>
    </dgm:pt>
    <dgm:pt modelId="{BBA1275B-9CFA-485A-BFCD-87DCA105EF6B}" type="sibTrans" cxnId="{9B683D79-9420-4FB1-8B17-5B108C81AD34}">
      <dgm:prSet/>
      <dgm:spPr/>
      <dgm:t>
        <a:bodyPr/>
        <a:lstStyle/>
        <a:p>
          <a:endParaRPr lang="en-GB"/>
        </a:p>
      </dgm:t>
    </dgm:pt>
    <dgm:pt modelId="{BDA0540F-D179-4FA8-A2E7-EF2E13A25D5B}">
      <dgm:prSet phldrT="[Text]"/>
      <dgm:spPr/>
      <dgm:t>
        <a:bodyPr/>
        <a:lstStyle/>
        <a:p>
          <a:r>
            <a:rPr lang="en-GB"/>
            <a:t>Individual Differences</a:t>
          </a:r>
        </a:p>
      </dgm:t>
    </dgm:pt>
    <dgm:pt modelId="{E0CDA762-B13F-43A7-8C83-A27A89862C80}" type="parTrans" cxnId="{74E3703E-3AFC-4553-ABAA-39986BC3D6DE}">
      <dgm:prSet/>
      <dgm:spPr/>
      <dgm:t>
        <a:bodyPr/>
        <a:lstStyle/>
        <a:p>
          <a:pPr algn="ctr"/>
          <a:endParaRPr lang="en-GB"/>
        </a:p>
      </dgm:t>
    </dgm:pt>
    <dgm:pt modelId="{0065634B-B41C-412C-A262-B570640442F2}" type="sibTrans" cxnId="{74E3703E-3AFC-4553-ABAA-39986BC3D6DE}">
      <dgm:prSet/>
      <dgm:spPr/>
      <dgm:t>
        <a:bodyPr/>
        <a:lstStyle/>
        <a:p>
          <a:endParaRPr lang="en-GB"/>
        </a:p>
      </dgm:t>
    </dgm:pt>
    <dgm:pt modelId="{64D12B75-EE40-483F-881A-34B57111A4DA}">
      <dgm:prSet phldrT="[Text]"/>
      <dgm:spPr/>
      <dgm:t>
        <a:bodyPr/>
        <a:lstStyle/>
        <a:p>
          <a:r>
            <a:rPr lang="en-GB"/>
            <a:t>Conceptual and Historical Perspectives</a:t>
          </a:r>
        </a:p>
      </dgm:t>
    </dgm:pt>
    <dgm:pt modelId="{D07B6EDA-726A-462D-A7B5-302FEB463031}" type="parTrans" cxnId="{A2BD2FE7-F93D-4F10-AB15-E0EB0BCE0ACE}">
      <dgm:prSet/>
      <dgm:spPr/>
      <dgm:t>
        <a:bodyPr/>
        <a:lstStyle/>
        <a:p>
          <a:endParaRPr lang="en-GB"/>
        </a:p>
      </dgm:t>
    </dgm:pt>
    <dgm:pt modelId="{F242721D-299C-499C-B492-2FAB96459386}" type="sibTrans" cxnId="{A2BD2FE7-F93D-4F10-AB15-E0EB0BCE0ACE}">
      <dgm:prSet/>
      <dgm:spPr/>
      <dgm:t>
        <a:bodyPr/>
        <a:lstStyle/>
        <a:p>
          <a:endParaRPr lang="en-GB"/>
        </a:p>
      </dgm:t>
    </dgm:pt>
    <dgm:pt modelId="{34A98F58-A9A2-4A53-98C2-2171500C6BCD}">
      <dgm:prSet phldrT="[Text]"/>
      <dgm:spPr/>
      <dgm:t>
        <a:bodyPr/>
        <a:lstStyle/>
        <a:p>
          <a:r>
            <a:rPr lang="en-GB"/>
            <a:t>Research Methods</a:t>
          </a:r>
        </a:p>
      </dgm:t>
    </dgm:pt>
    <dgm:pt modelId="{94758293-5D84-48ED-8C86-049DC6EE9FF4}" type="parTrans" cxnId="{97D58A7E-4FDD-4F2F-AAED-4C64485CECBC}">
      <dgm:prSet/>
      <dgm:spPr/>
      <dgm:t>
        <a:bodyPr/>
        <a:lstStyle/>
        <a:p>
          <a:endParaRPr lang="en-GB"/>
        </a:p>
      </dgm:t>
    </dgm:pt>
    <dgm:pt modelId="{08981A1E-8315-413F-994E-4799195B1C39}" type="sibTrans" cxnId="{97D58A7E-4FDD-4F2F-AAED-4C64485CECBC}">
      <dgm:prSet/>
      <dgm:spPr/>
      <dgm:t>
        <a:bodyPr/>
        <a:lstStyle/>
        <a:p>
          <a:endParaRPr lang="en-GB"/>
        </a:p>
      </dgm:t>
    </dgm:pt>
    <dgm:pt modelId="{A431FE14-800D-42B6-8474-7A247C7E966B}" type="pres">
      <dgm:prSet presAssocID="{5082B837-CFED-41EE-81F4-7094A842D015}" presName="linear" presStyleCnt="0">
        <dgm:presLayoutVars>
          <dgm:animLvl val="lvl"/>
          <dgm:resizeHandles val="exact"/>
        </dgm:presLayoutVars>
      </dgm:prSet>
      <dgm:spPr/>
    </dgm:pt>
    <dgm:pt modelId="{A11E674C-2034-41EE-947D-1439DD8BADC5}" type="pres">
      <dgm:prSet presAssocID="{3E1D59DD-0A49-4EB0-88B5-421437CF3879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91435841-60B9-47F3-B1F6-D3862271F7BF}" type="pres">
      <dgm:prSet presAssocID="{A84AEA80-0A83-4E13-96C2-DF764B54017B}" presName="spacer" presStyleCnt="0"/>
      <dgm:spPr/>
    </dgm:pt>
    <dgm:pt modelId="{467101C5-9DB0-4322-8BD3-1D7F386AE313}" type="pres">
      <dgm:prSet presAssocID="{CF52237D-E06F-4D35-872D-6CCD263B2746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BAF92A8C-F0A1-42B7-93A7-B4AE5A1E1976}" type="pres">
      <dgm:prSet presAssocID="{0C817E73-6A06-43B9-8523-7184EE9C455B}" presName="spacer" presStyleCnt="0"/>
      <dgm:spPr/>
    </dgm:pt>
    <dgm:pt modelId="{121BD766-8700-4750-BD31-B24745EF48FC}" type="pres">
      <dgm:prSet presAssocID="{526994C9-484A-440C-8698-EEC97B960D19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DA3264E6-D113-4403-A55C-001F375769E9}" type="pres">
      <dgm:prSet presAssocID="{132BB3B3-3685-4D57-B77B-EDF059B723D2}" presName="spacer" presStyleCnt="0"/>
      <dgm:spPr/>
    </dgm:pt>
    <dgm:pt modelId="{01B34056-5BA0-44BA-A8BC-FA2A5839CAE8}" type="pres">
      <dgm:prSet presAssocID="{AAED6990-8596-4948-B45A-3319AD2F436A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FAE109EA-544F-4A82-AE16-66DBA0206E00}" type="pres">
      <dgm:prSet presAssocID="{BBA1275B-9CFA-485A-BFCD-87DCA105EF6B}" presName="spacer" presStyleCnt="0"/>
      <dgm:spPr/>
    </dgm:pt>
    <dgm:pt modelId="{2A2AF01D-F890-48A7-9D8F-0EBBB6B3EC01}" type="pres">
      <dgm:prSet presAssocID="{BDA0540F-D179-4FA8-A2E7-EF2E13A25D5B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D0EF0CA8-5E89-42B5-B914-AFDAE6F38F72}" type="pres">
      <dgm:prSet presAssocID="{0065634B-B41C-412C-A262-B570640442F2}" presName="spacer" presStyleCnt="0"/>
      <dgm:spPr/>
    </dgm:pt>
    <dgm:pt modelId="{D4AD9AF9-E112-42CB-B2BA-7B4919F8BB95}" type="pres">
      <dgm:prSet presAssocID="{64D12B75-EE40-483F-881A-34B57111A4DA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6353B9AB-5269-43B4-82E8-4F5B92EE008F}" type="pres">
      <dgm:prSet presAssocID="{F242721D-299C-499C-B492-2FAB96459386}" presName="spacer" presStyleCnt="0"/>
      <dgm:spPr/>
    </dgm:pt>
    <dgm:pt modelId="{EA095A13-1667-413D-A74B-3EFC2D149847}" type="pres">
      <dgm:prSet presAssocID="{34A98F58-A9A2-4A53-98C2-2171500C6BCD}" presName="parentText" presStyleLbl="node1" presStyleIdx="6" presStyleCnt="7">
        <dgm:presLayoutVars>
          <dgm:chMax val="0"/>
          <dgm:bulletEnabled val="1"/>
        </dgm:presLayoutVars>
      </dgm:prSet>
      <dgm:spPr/>
    </dgm:pt>
  </dgm:ptLst>
  <dgm:cxnLst>
    <dgm:cxn modelId="{6E4A8608-98D0-4873-8F00-EA8C4568407B}" type="presOf" srcId="{CF52237D-E06F-4D35-872D-6CCD263B2746}" destId="{467101C5-9DB0-4322-8BD3-1D7F386AE313}" srcOrd="0" destOrd="0" presId="urn:microsoft.com/office/officeart/2005/8/layout/vList2#2"/>
    <dgm:cxn modelId="{5DA9331C-269D-4AC5-8D2C-8ADCF4BE099F}" srcId="{5082B837-CFED-41EE-81F4-7094A842D015}" destId="{526994C9-484A-440C-8698-EEC97B960D19}" srcOrd="2" destOrd="0" parTransId="{5D8787A7-344C-4C8A-8D7A-A5E2FC38A4E2}" sibTransId="{132BB3B3-3685-4D57-B77B-EDF059B723D2}"/>
    <dgm:cxn modelId="{74E3703E-3AFC-4553-ABAA-39986BC3D6DE}" srcId="{5082B837-CFED-41EE-81F4-7094A842D015}" destId="{BDA0540F-D179-4FA8-A2E7-EF2E13A25D5B}" srcOrd="4" destOrd="0" parTransId="{E0CDA762-B13F-43A7-8C83-A27A89862C80}" sibTransId="{0065634B-B41C-412C-A262-B570640442F2}"/>
    <dgm:cxn modelId="{5F4EE26A-B3ED-41E0-A707-54BAC0163F3E}" type="presOf" srcId="{5082B837-CFED-41EE-81F4-7094A842D015}" destId="{A431FE14-800D-42B6-8474-7A247C7E966B}" srcOrd="0" destOrd="0" presId="urn:microsoft.com/office/officeart/2005/8/layout/vList2#2"/>
    <dgm:cxn modelId="{4D1D9E50-DE6C-42A5-BBE4-E9597F79CBB5}" type="presOf" srcId="{64D12B75-EE40-483F-881A-34B57111A4DA}" destId="{D4AD9AF9-E112-42CB-B2BA-7B4919F8BB95}" srcOrd="0" destOrd="0" presId="urn:microsoft.com/office/officeart/2005/8/layout/vList2#2"/>
    <dgm:cxn modelId="{9B683D79-9420-4FB1-8B17-5B108C81AD34}" srcId="{5082B837-CFED-41EE-81F4-7094A842D015}" destId="{AAED6990-8596-4948-B45A-3319AD2F436A}" srcOrd="3" destOrd="0" parTransId="{1F57571A-352E-4F8D-82E4-17E8F5E1D37C}" sibTransId="{BBA1275B-9CFA-485A-BFCD-87DCA105EF6B}"/>
    <dgm:cxn modelId="{C1FB535A-16E7-4EE1-B510-94C362BF02BD}" type="presOf" srcId="{3E1D59DD-0A49-4EB0-88B5-421437CF3879}" destId="{A11E674C-2034-41EE-947D-1439DD8BADC5}" srcOrd="0" destOrd="0" presId="urn:microsoft.com/office/officeart/2005/8/layout/vList2#2"/>
    <dgm:cxn modelId="{97D58A7E-4FDD-4F2F-AAED-4C64485CECBC}" srcId="{5082B837-CFED-41EE-81F4-7094A842D015}" destId="{34A98F58-A9A2-4A53-98C2-2171500C6BCD}" srcOrd="6" destOrd="0" parTransId="{94758293-5D84-48ED-8C86-049DC6EE9FF4}" sibTransId="{08981A1E-8315-413F-994E-4799195B1C39}"/>
    <dgm:cxn modelId="{61893A8B-0851-4B81-94C4-05F4ED80EC02}" srcId="{5082B837-CFED-41EE-81F4-7094A842D015}" destId="{CF52237D-E06F-4D35-872D-6CCD263B2746}" srcOrd="1" destOrd="0" parTransId="{7D8CBAE0-4F38-49F9-B5AF-79C5B202EDE5}" sibTransId="{0C817E73-6A06-43B9-8523-7184EE9C455B}"/>
    <dgm:cxn modelId="{952CE7B9-1708-4D6D-89A5-9CCAA0B4737B}" type="presOf" srcId="{526994C9-484A-440C-8698-EEC97B960D19}" destId="{121BD766-8700-4750-BD31-B24745EF48FC}" srcOrd="0" destOrd="0" presId="urn:microsoft.com/office/officeart/2005/8/layout/vList2#2"/>
    <dgm:cxn modelId="{B027FDCF-EC77-4025-8CE3-36A23EAFC838}" type="presOf" srcId="{34A98F58-A9A2-4A53-98C2-2171500C6BCD}" destId="{EA095A13-1667-413D-A74B-3EFC2D149847}" srcOrd="0" destOrd="0" presId="urn:microsoft.com/office/officeart/2005/8/layout/vList2#2"/>
    <dgm:cxn modelId="{256359D8-B92F-4654-88B1-38E34ED220F9}" type="presOf" srcId="{AAED6990-8596-4948-B45A-3319AD2F436A}" destId="{01B34056-5BA0-44BA-A8BC-FA2A5839CAE8}" srcOrd="0" destOrd="0" presId="urn:microsoft.com/office/officeart/2005/8/layout/vList2#2"/>
    <dgm:cxn modelId="{A2BD2FE7-F93D-4F10-AB15-E0EB0BCE0ACE}" srcId="{5082B837-CFED-41EE-81F4-7094A842D015}" destId="{64D12B75-EE40-483F-881A-34B57111A4DA}" srcOrd="5" destOrd="0" parTransId="{D07B6EDA-726A-462D-A7B5-302FEB463031}" sibTransId="{F242721D-299C-499C-B492-2FAB96459386}"/>
    <dgm:cxn modelId="{84DE0AF4-151A-4F3E-992B-DD59C6A751A5}" type="presOf" srcId="{BDA0540F-D179-4FA8-A2E7-EF2E13A25D5B}" destId="{2A2AF01D-F890-48A7-9D8F-0EBBB6B3EC01}" srcOrd="0" destOrd="0" presId="urn:microsoft.com/office/officeart/2005/8/layout/vList2#2"/>
    <dgm:cxn modelId="{EEA901F8-409A-46F7-A3D1-DA395EBF4BC1}" srcId="{5082B837-CFED-41EE-81F4-7094A842D015}" destId="{3E1D59DD-0A49-4EB0-88B5-421437CF3879}" srcOrd="0" destOrd="0" parTransId="{5CFB9D1A-936F-4046-A929-0FB8A7025A73}" sibTransId="{A84AEA80-0A83-4E13-96C2-DF764B54017B}"/>
    <dgm:cxn modelId="{7F285BBE-0175-4DDB-BDD6-2A2D3C544E9D}" type="presParOf" srcId="{A431FE14-800D-42B6-8474-7A247C7E966B}" destId="{A11E674C-2034-41EE-947D-1439DD8BADC5}" srcOrd="0" destOrd="0" presId="urn:microsoft.com/office/officeart/2005/8/layout/vList2#2"/>
    <dgm:cxn modelId="{C9604D86-7DA9-4410-A17A-A08C3ED9886D}" type="presParOf" srcId="{A431FE14-800D-42B6-8474-7A247C7E966B}" destId="{91435841-60B9-47F3-B1F6-D3862271F7BF}" srcOrd="1" destOrd="0" presId="urn:microsoft.com/office/officeart/2005/8/layout/vList2#2"/>
    <dgm:cxn modelId="{42F059C8-87F8-4038-809D-73E43B1423F0}" type="presParOf" srcId="{A431FE14-800D-42B6-8474-7A247C7E966B}" destId="{467101C5-9DB0-4322-8BD3-1D7F386AE313}" srcOrd="2" destOrd="0" presId="urn:microsoft.com/office/officeart/2005/8/layout/vList2#2"/>
    <dgm:cxn modelId="{727736A6-255A-4CA5-BFD7-98BB00A54F17}" type="presParOf" srcId="{A431FE14-800D-42B6-8474-7A247C7E966B}" destId="{BAF92A8C-F0A1-42B7-93A7-B4AE5A1E1976}" srcOrd="3" destOrd="0" presId="urn:microsoft.com/office/officeart/2005/8/layout/vList2#2"/>
    <dgm:cxn modelId="{4C45ED9F-B72E-461E-AD30-28ADE84B7352}" type="presParOf" srcId="{A431FE14-800D-42B6-8474-7A247C7E966B}" destId="{121BD766-8700-4750-BD31-B24745EF48FC}" srcOrd="4" destOrd="0" presId="urn:microsoft.com/office/officeart/2005/8/layout/vList2#2"/>
    <dgm:cxn modelId="{8AD2C30B-1B82-4FB2-8B0B-250846E04D57}" type="presParOf" srcId="{A431FE14-800D-42B6-8474-7A247C7E966B}" destId="{DA3264E6-D113-4403-A55C-001F375769E9}" srcOrd="5" destOrd="0" presId="urn:microsoft.com/office/officeart/2005/8/layout/vList2#2"/>
    <dgm:cxn modelId="{19C22491-5115-46A8-99BA-6BD43F271059}" type="presParOf" srcId="{A431FE14-800D-42B6-8474-7A247C7E966B}" destId="{01B34056-5BA0-44BA-A8BC-FA2A5839CAE8}" srcOrd="6" destOrd="0" presId="urn:microsoft.com/office/officeart/2005/8/layout/vList2#2"/>
    <dgm:cxn modelId="{D78625F0-BA21-4406-B662-D84585A3BB3A}" type="presParOf" srcId="{A431FE14-800D-42B6-8474-7A247C7E966B}" destId="{FAE109EA-544F-4A82-AE16-66DBA0206E00}" srcOrd="7" destOrd="0" presId="urn:microsoft.com/office/officeart/2005/8/layout/vList2#2"/>
    <dgm:cxn modelId="{4D694D39-4B28-4E05-97FA-B6C4967BC9AB}" type="presParOf" srcId="{A431FE14-800D-42B6-8474-7A247C7E966B}" destId="{2A2AF01D-F890-48A7-9D8F-0EBBB6B3EC01}" srcOrd="8" destOrd="0" presId="urn:microsoft.com/office/officeart/2005/8/layout/vList2#2"/>
    <dgm:cxn modelId="{D3BE3B4C-B9B4-4C2A-AB1D-F74431E1A96E}" type="presParOf" srcId="{A431FE14-800D-42B6-8474-7A247C7E966B}" destId="{D0EF0CA8-5E89-42B5-B914-AFDAE6F38F72}" srcOrd="9" destOrd="0" presId="urn:microsoft.com/office/officeart/2005/8/layout/vList2#2"/>
    <dgm:cxn modelId="{403C2F03-C729-44B5-B2DD-984FDC5CF6CD}" type="presParOf" srcId="{A431FE14-800D-42B6-8474-7A247C7E966B}" destId="{D4AD9AF9-E112-42CB-B2BA-7B4919F8BB95}" srcOrd="10" destOrd="0" presId="urn:microsoft.com/office/officeart/2005/8/layout/vList2#2"/>
    <dgm:cxn modelId="{C6FB37AA-3027-4641-8EFE-A286FF129A19}" type="presParOf" srcId="{A431FE14-800D-42B6-8474-7A247C7E966B}" destId="{6353B9AB-5269-43B4-82E8-4F5B92EE008F}" srcOrd="11" destOrd="0" presId="urn:microsoft.com/office/officeart/2005/8/layout/vList2#2"/>
    <dgm:cxn modelId="{D3C02839-D245-4B69-AA45-5501758CC5E4}" type="presParOf" srcId="{A431FE14-800D-42B6-8474-7A247C7E966B}" destId="{EA095A13-1667-413D-A74B-3EFC2D149847}" srcOrd="12" destOrd="0" presId="urn:microsoft.com/office/officeart/2005/8/layout/vList2#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B178257-87AF-4955-B43D-DF70F3B285E8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9B926027-E2C6-41A8-B0AD-59B3428C5EA5}">
      <dgm:prSet/>
      <dgm:spPr/>
      <dgm:t>
        <a:bodyPr/>
        <a:lstStyle/>
        <a:p>
          <a:r>
            <a:rPr lang="en-GB" dirty="0"/>
            <a:t>Critical essays</a:t>
          </a:r>
          <a:endParaRPr lang="en-US" dirty="0"/>
        </a:p>
      </dgm:t>
    </dgm:pt>
    <dgm:pt modelId="{DA7FDCAC-2F57-411E-9B8B-D6D5F0FCFE19}" type="parTrans" cxnId="{9189A521-AA02-4938-AE3E-B78F022AD8CE}">
      <dgm:prSet/>
      <dgm:spPr/>
      <dgm:t>
        <a:bodyPr/>
        <a:lstStyle/>
        <a:p>
          <a:endParaRPr lang="en-US"/>
        </a:p>
      </dgm:t>
    </dgm:pt>
    <dgm:pt modelId="{6643A9DB-4DBB-483F-B8A6-3E4BCDCE8A99}" type="sibTrans" cxnId="{9189A521-AA02-4938-AE3E-B78F022AD8CE}">
      <dgm:prSet/>
      <dgm:spPr/>
      <dgm:t>
        <a:bodyPr/>
        <a:lstStyle/>
        <a:p>
          <a:endParaRPr lang="en-US"/>
        </a:p>
      </dgm:t>
    </dgm:pt>
    <dgm:pt modelId="{6250F06C-4ACB-40D3-A115-6548486E65A4}">
      <dgm:prSet/>
      <dgm:spPr/>
      <dgm:t>
        <a:bodyPr/>
        <a:lstStyle/>
        <a:p>
          <a:r>
            <a:rPr lang="en-GB" dirty="0"/>
            <a:t>Reports</a:t>
          </a:r>
          <a:endParaRPr lang="en-US" dirty="0"/>
        </a:p>
      </dgm:t>
    </dgm:pt>
    <dgm:pt modelId="{8A312E7B-40A2-4C2C-A68F-35D2792AC3A7}" type="parTrans" cxnId="{9C6AD989-52C0-47B9-831C-EFBDE1855BDE}">
      <dgm:prSet/>
      <dgm:spPr/>
      <dgm:t>
        <a:bodyPr/>
        <a:lstStyle/>
        <a:p>
          <a:endParaRPr lang="en-US"/>
        </a:p>
      </dgm:t>
    </dgm:pt>
    <dgm:pt modelId="{7F28C3CA-D378-4C44-AAD3-98D7A5004DD8}" type="sibTrans" cxnId="{9C6AD989-52C0-47B9-831C-EFBDE1855BDE}">
      <dgm:prSet/>
      <dgm:spPr/>
      <dgm:t>
        <a:bodyPr/>
        <a:lstStyle/>
        <a:p>
          <a:endParaRPr lang="en-US"/>
        </a:p>
      </dgm:t>
    </dgm:pt>
    <dgm:pt modelId="{885116DB-319A-4133-9C53-F10DF7D1A9C8}">
      <dgm:prSet/>
      <dgm:spPr/>
      <dgm:t>
        <a:bodyPr/>
        <a:lstStyle/>
        <a:p>
          <a:r>
            <a:rPr lang="en-GB" dirty="0"/>
            <a:t>E-poster</a:t>
          </a:r>
          <a:endParaRPr lang="en-US" dirty="0"/>
        </a:p>
      </dgm:t>
    </dgm:pt>
    <dgm:pt modelId="{BB423D8F-321E-4DAA-8184-3C666AD1B854}" type="parTrans" cxnId="{F97DC3F9-B93C-4A3A-866C-55592E1C7FF6}">
      <dgm:prSet/>
      <dgm:spPr/>
      <dgm:t>
        <a:bodyPr/>
        <a:lstStyle/>
        <a:p>
          <a:endParaRPr lang="en-US"/>
        </a:p>
      </dgm:t>
    </dgm:pt>
    <dgm:pt modelId="{845EC17B-F1CF-47E0-BCA8-410835EDAE10}" type="sibTrans" cxnId="{F97DC3F9-B93C-4A3A-866C-55592E1C7FF6}">
      <dgm:prSet/>
      <dgm:spPr/>
      <dgm:t>
        <a:bodyPr/>
        <a:lstStyle/>
        <a:p>
          <a:endParaRPr lang="en-US"/>
        </a:p>
      </dgm:t>
    </dgm:pt>
    <dgm:pt modelId="{B9674856-7BF9-4158-A273-C1914A60E419}">
      <dgm:prSet/>
      <dgm:spPr/>
      <dgm:t>
        <a:bodyPr/>
        <a:lstStyle/>
        <a:p>
          <a:r>
            <a:rPr lang="en-GB" dirty="0"/>
            <a:t>Presentations</a:t>
          </a:r>
          <a:endParaRPr lang="en-US" dirty="0"/>
        </a:p>
      </dgm:t>
    </dgm:pt>
    <dgm:pt modelId="{CAB78BE5-8E0D-4EA4-AA93-57CF734B4753}" type="parTrans" cxnId="{915227CA-F696-400D-BE75-F6AAC3EA6083}">
      <dgm:prSet/>
      <dgm:spPr/>
      <dgm:t>
        <a:bodyPr/>
        <a:lstStyle/>
        <a:p>
          <a:endParaRPr lang="en-US"/>
        </a:p>
      </dgm:t>
    </dgm:pt>
    <dgm:pt modelId="{8BD13CE3-C9FE-437D-9FAB-5942FCE9B501}" type="sibTrans" cxnId="{915227CA-F696-400D-BE75-F6AAC3EA6083}">
      <dgm:prSet/>
      <dgm:spPr/>
      <dgm:t>
        <a:bodyPr/>
        <a:lstStyle/>
        <a:p>
          <a:endParaRPr lang="en-US"/>
        </a:p>
      </dgm:t>
    </dgm:pt>
    <dgm:pt modelId="{854FF956-1B6A-4368-B920-97492E722228}">
      <dgm:prSet/>
      <dgm:spPr/>
      <dgm:t>
        <a:bodyPr/>
        <a:lstStyle/>
        <a:p>
          <a:r>
            <a:rPr lang="en-GB" dirty="0"/>
            <a:t>Newspaper article</a:t>
          </a:r>
          <a:endParaRPr lang="en-US" dirty="0"/>
        </a:p>
      </dgm:t>
    </dgm:pt>
    <dgm:pt modelId="{8557F9C5-E38C-4CD9-9437-70A1201B1955}" type="parTrans" cxnId="{6E71C85A-E54D-4C14-8F63-E4F8F7723503}">
      <dgm:prSet/>
      <dgm:spPr/>
      <dgm:t>
        <a:bodyPr/>
        <a:lstStyle/>
        <a:p>
          <a:endParaRPr lang="en-US"/>
        </a:p>
      </dgm:t>
    </dgm:pt>
    <dgm:pt modelId="{C65CBB93-CAAE-412C-AB30-42F28B05C935}" type="sibTrans" cxnId="{6E71C85A-E54D-4C14-8F63-E4F8F7723503}">
      <dgm:prSet/>
      <dgm:spPr/>
      <dgm:t>
        <a:bodyPr/>
        <a:lstStyle/>
        <a:p>
          <a:endParaRPr lang="en-US"/>
        </a:p>
      </dgm:t>
    </dgm:pt>
    <dgm:pt modelId="{DA48F08A-F581-4BEF-8E61-3FF78B7AE6B3}">
      <dgm:prSet/>
      <dgm:spPr/>
      <dgm:t>
        <a:bodyPr/>
        <a:lstStyle/>
        <a:p>
          <a:r>
            <a:rPr lang="en-GB"/>
            <a:t>Exam</a:t>
          </a:r>
          <a:endParaRPr lang="en-US"/>
        </a:p>
      </dgm:t>
    </dgm:pt>
    <dgm:pt modelId="{6819973B-BFB1-4B9B-B066-F8A09DDC547E}" type="parTrans" cxnId="{955015A4-BB73-4154-834A-3E4203D91B46}">
      <dgm:prSet/>
      <dgm:spPr/>
      <dgm:t>
        <a:bodyPr/>
        <a:lstStyle/>
        <a:p>
          <a:endParaRPr lang="en-US"/>
        </a:p>
      </dgm:t>
    </dgm:pt>
    <dgm:pt modelId="{2B926717-D8EC-4218-BA5B-9118E99A6AA5}" type="sibTrans" cxnId="{955015A4-BB73-4154-834A-3E4203D91B46}">
      <dgm:prSet/>
      <dgm:spPr/>
      <dgm:t>
        <a:bodyPr/>
        <a:lstStyle/>
        <a:p>
          <a:endParaRPr lang="en-US"/>
        </a:p>
      </dgm:t>
    </dgm:pt>
    <dgm:pt modelId="{67112819-D2F6-4BA1-924B-FEF581CADCC0}">
      <dgm:prSet/>
      <dgm:spPr/>
      <dgm:t>
        <a:bodyPr/>
        <a:lstStyle/>
        <a:p>
          <a:r>
            <a:rPr lang="en-GB"/>
            <a:t>Dissertation </a:t>
          </a:r>
          <a:endParaRPr lang="en-US"/>
        </a:p>
      </dgm:t>
    </dgm:pt>
    <dgm:pt modelId="{A40F48FE-B67F-4688-8ACB-6BE6FEC47173}" type="parTrans" cxnId="{DDFFA3E0-996A-4A7B-859A-23582D261D04}">
      <dgm:prSet/>
      <dgm:spPr/>
      <dgm:t>
        <a:bodyPr/>
        <a:lstStyle/>
        <a:p>
          <a:endParaRPr lang="en-US"/>
        </a:p>
      </dgm:t>
    </dgm:pt>
    <dgm:pt modelId="{52E57219-1A62-4A86-9F36-80613063E9C8}" type="sibTrans" cxnId="{DDFFA3E0-996A-4A7B-859A-23582D261D04}">
      <dgm:prSet/>
      <dgm:spPr/>
      <dgm:t>
        <a:bodyPr/>
        <a:lstStyle/>
        <a:p>
          <a:endParaRPr lang="en-US"/>
        </a:p>
      </dgm:t>
    </dgm:pt>
    <dgm:pt modelId="{E47BA522-4FDC-48C2-BCFA-89B57F26CFB7}" type="pres">
      <dgm:prSet presAssocID="{6B178257-87AF-4955-B43D-DF70F3B285E8}" presName="linear" presStyleCnt="0">
        <dgm:presLayoutVars>
          <dgm:animLvl val="lvl"/>
          <dgm:resizeHandles val="exact"/>
        </dgm:presLayoutVars>
      </dgm:prSet>
      <dgm:spPr/>
    </dgm:pt>
    <dgm:pt modelId="{48933CA3-283E-4034-B894-3F59058421B0}" type="pres">
      <dgm:prSet presAssocID="{9B926027-E2C6-41A8-B0AD-59B3428C5EA5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7B6F634C-BEF4-44A0-81D7-D59E22551698}" type="pres">
      <dgm:prSet presAssocID="{6643A9DB-4DBB-483F-B8A6-3E4BCDCE8A99}" presName="spacer" presStyleCnt="0"/>
      <dgm:spPr/>
    </dgm:pt>
    <dgm:pt modelId="{C1914340-F5BF-4A56-A46B-BF89FF349CA6}" type="pres">
      <dgm:prSet presAssocID="{6250F06C-4ACB-40D3-A115-6548486E65A4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B68F8CED-1052-4C6C-8111-56A92A385E5A}" type="pres">
      <dgm:prSet presAssocID="{7F28C3CA-D378-4C44-AAD3-98D7A5004DD8}" presName="spacer" presStyleCnt="0"/>
      <dgm:spPr/>
    </dgm:pt>
    <dgm:pt modelId="{6EEFCA3C-F697-4EB0-A59E-D2B04898572E}" type="pres">
      <dgm:prSet presAssocID="{885116DB-319A-4133-9C53-F10DF7D1A9C8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B35810E6-6D66-4ACC-BF46-D3D6B1AFDCFB}" type="pres">
      <dgm:prSet presAssocID="{845EC17B-F1CF-47E0-BCA8-410835EDAE10}" presName="spacer" presStyleCnt="0"/>
      <dgm:spPr/>
    </dgm:pt>
    <dgm:pt modelId="{C354016E-5EB6-4378-85C1-1BD1A924519F}" type="pres">
      <dgm:prSet presAssocID="{B9674856-7BF9-4158-A273-C1914A60E419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47B408FE-1A9E-4B92-8D87-03A3007B4AE9}" type="pres">
      <dgm:prSet presAssocID="{8BD13CE3-C9FE-437D-9FAB-5942FCE9B501}" presName="spacer" presStyleCnt="0"/>
      <dgm:spPr/>
    </dgm:pt>
    <dgm:pt modelId="{88C4DCD7-7144-492E-A2D4-814765CE9A7D}" type="pres">
      <dgm:prSet presAssocID="{854FF956-1B6A-4368-B920-97492E722228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F55594BC-584E-4DBA-BEA8-B641530336B3}" type="pres">
      <dgm:prSet presAssocID="{C65CBB93-CAAE-412C-AB30-42F28B05C935}" presName="spacer" presStyleCnt="0"/>
      <dgm:spPr/>
    </dgm:pt>
    <dgm:pt modelId="{B0D9B4D1-16C5-4E75-AB55-B10AEEE9E436}" type="pres">
      <dgm:prSet presAssocID="{DA48F08A-F581-4BEF-8E61-3FF78B7AE6B3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917AF5E7-C0C0-4622-B900-D7019C82A2C6}" type="pres">
      <dgm:prSet presAssocID="{2B926717-D8EC-4218-BA5B-9118E99A6AA5}" presName="spacer" presStyleCnt="0"/>
      <dgm:spPr/>
    </dgm:pt>
    <dgm:pt modelId="{6783AF85-D819-4C5C-B949-1EC977DCCE87}" type="pres">
      <dgm:prSet presAssocID="{67112819-D2F6-4BA1-924B-FEF581CADCC0}" presName="parentText" presStyleLbl="node1" presStyleIdx="6" presStyleCnt="7">
        <dgm:presLayoutVars>
          <dgm:chMax val="0"/>
          <dgm:bulletEnabled val="1"/>
        </dgm:presLayoutVars>
      </dgm:prSet>
      <dgm:spPr/>
    </dgm:pt>
  </dgm:ptLst>
  <dgm:cxnLst>
    <dgm:cxn modelId="{9189A521-AA02-4938-AE3E-B78F022AD8CE}" srcId="{6B178257-87AF-4955-B43D-DF70F3B285E8}" destId="{9B926027-E2C6-41A8-B0AD-59B3428C5EA5}" srcOrd="0" destOrd="0" parTransId="{DA7FDCAC-2F57-411E-9B8B-D6D5F0FCFE19}" sibTransId="{6643A9DB-4DBB-483F-B8A6-3E4BCDCE8A99}"/>
    <dgm:cxn modelId="{10BFDA32-8C3C-4AC8-9B81-C328F88F8AA4}" type="presOf" srcId="{67112819-D2F6-4BA1-924B-FEF581CADCC0}" destId="{6783AF85-D819-4C5C-B949-1EC977DCCE87}" srcOrd="0" destOrd="0" presId="urn:microsoft.com/office/officeart/2005/8/layout/vList2"/>
    <dgm:cxn modelId="{8E9B8E3E-1174-4A26-B07D-5B8371349FA0}" type="presOf" srcId="{DA48F08A-F581-4BEF-8E61-3FF78B7AE6B3}" destId="{B0D9B4D1-16C5-4E75-AB55-B10AEEE9E436}" srcOrd="0" destOrd="0" presId="urn:microsoft.com/office/officeart/2005/8/layout/vList2"/>
    <dgm:cxn modelId="{6E71C85A-E54D-4C14-8F63-E4F8F7723503}" srcId="{6B178257-87AF-4955-B43D-DF70F3B285E8}" destId="{854FF956-1B6A-4368-B920-97492E722228}" srcOrd="4" destOrd="0" parTransId="{8557F9C5-E38C-4CD9-9437-70A1201B1955}" sibTransId="{C65CBB93-CAAE-412C-AB30-42F28B05C935}"/>
    <dgm:cxn modelId="{6BFE4187-6E7B-4967-9F90-16A0CB9BFC52}" type="presOf" srcId="{854FF956-1B6A-4368-B920-97492E722228}" destId="{88C4DCD7-7144-492E-A2D4-814765CE9A7D}" srcOrd="0" destOrd="0" presId="urn:microsoft.com/office/officeart/2005/8/layout/vList2"/>
    <dgm:cxn modelId="{9C6AD989-52C0-47B9-831C-EFBDE1855BDE}" srcId="{6B178257-87AF-4955-B43D-DF70F3B285E8}" destId="{6250F06C-4ACB-40D3-A115-6548486E65A4}" srcOrd="1" destOrd="0" parTransId="{8A312E7B-40A2-4C2C-A68F-35D2792AC3A7}" sibTransId="{7F28C3CA-D378-4C44-AAD3-98D7A5004DD8}"/>
    <dgm:cxn modelId="{26860E99-0D43-4F73-9613-327410F7F369}" type="presOf" srcId="{6B178257-87AF-4955-B43D-DF70F3B285E8}" destId="{E47BA522-4FDC-48C2-BCFA-89B57F26CFB7}" srcOrd="0" destOrd="0" presId="urn:microsoft.com/office/officeart/2005/8/layout/vList2"/>
    <dgm:cxn modelId="{D1ECE79E-D5F0-491E-A4E7-7BE5EF13BB0C}" type="presOf" srcId="{6250F06C-4ACB-40D3-A115-6548486E65A4}" destId="{C1914340-F5BF-4A56-A46B-BF89FF349CA6}" srcOrd="0" destOrd="0" presId="urn:microsoft.com/office/officeart/2005/8/layout/vList2"/>
    <dgm:cxn modelId="{955015A4-BB73-4154-834A-3E4203D91B46}" srcId="{6B178257-87AF-4955-B43D-DF70F3B285E8}" destId="{DA48F08A-F581-4BEF-8E61-3FF78B7AE6B3}" srcOrd="5" destOrd="0" parTransId="{6819973B-BFB1-4B9B-B066-F8A09DDC547E}" sibTransId="{2B926717-D8EC-4218-BA5B-9118E99A6AA5}"/>
    <dgm:cxn modelId="{D2DC3DAA-3410-4A7A-B9F4-A1C117F9AB3A}" type="presOf" srcId="{B9674856-7BF9-4158-A273-C1914A60E419}" destId="{C354016E-5EB6-4378-85C1-1BD1A924519F}" srcOrd="0" destOrd="0" presId="urn:microsoft.com/office/officeart/2005/8/layout/vList2"/>
    <dgm:cxn modelId="{83DDF9B1-EA26-493A-80D7-F4EDD726877D}" type="presOf" srcId="{9B926027-E2C6-41A8-B0AD-59B3428C5EA5}" destId="{48933CA3-283E-4034-B894-3F59058421B0}" srcOrd="0" destOrd="0" presId="urn:microsoft.com/office/officeart/2005/8/layout/vList2"/>
    <dgm:cxn modelId="{915227CA-F696-400D-BE75-F6AAC3EA6083}" srcId="{6B178257-87AF-4955-B43D-DF70F3B285E8}" destId="{B9674856-7BF9-4158-A273-C1914A60E419}" srcOrd="3" destOrd="0" parTransId="{CAB78BE5-8E0D-4EA4-AA93-57CF734B4753}" sibTransId="{8BD13CE3-C9FE-437D-9FAB-5942FCE9B501}"/>
    <dgm:cxn modelId="{DDFFA3E0-996A-4A7B-859A-23582D261D04}" srcId="{6B178257-87AF-4955-B43D-DF70F3B285E8}" destId="{67112819-D2F6-4BA1-924B-FEF581CADCC0}" srcOrd="6" destOrd="0" parTransId="{A40F48FE-B67F-4688-8ACB-6BE6FEC47173}" sibTransId="{52E57219-1A62-4A86-9F36-80613063E9C8}"/>
    <dgm:cxn modelId="{7083B5F2-5E57-4C8E-895E-13C5BC0863C7}" type="presOf" srcId="{885116DB-319A-4133-9C53-F10DF7D1A9C8}" destId="{6EEFCA3C-F697-4EB0-A59E-D2B04898572E}" srcOrd="0" destOrd="0" presId="urn:microsoft.com/office/officeart/2005/8/layout/vList2"/>
    <dgm:cxn modelId="{F97DC3F9-B93C-4A3A-866C-55592E1C7FF6}" srcId="{6B178257-87AF-4955-B43D-DF70F3B285E8}" destId="{885116DB-319A-4133-9C53-F10DF7D1A9C8}" srcOrd="2" destOrd="0" parTransId="{BB423D8F-321E-4DAA-8184-3C666AD1B854}" sibTransId="{845EC17B-F1CF-47E0-BCA8-410835EDAE10}"/>
    <dgm:cxn modelId="{1C983727-0737-48D1-9682-00695C9619E7}" type="presParOf" srcId="{E47BA522-4FDC-48C2-BCFA-89B57F26CFB7}" destId="{48933CA3-283E-4034-B894-3F59058421B0}" srcOrd="0" destOrd="0" presId="urn:microsoft.com/office/officeart/2005/8/layout/vList2"/>
    <dgm:cxn modelId="{7A5BC225-9D4B-4FA2-B03B-A320235FB54F}" type="presParOf" srcId="{E47BA522-4FDC-48C2-BCFA-89B57F26CFB7}" destId="{7B6F634C-BEF4-44A0-81D7-D59E22551698}" srcOrd="1" destOrd="0" presId="urn:microsoft.com/office/officeart/2005/8/layout/vList2"/>
    <dgm:cxn modelId="{1CFDA75A-32CD-44DD-ADA1-827B99365D22}" type="presParOf" srcId="{E47BA522-4FDC-48C2-BCFA-89B57F26CFB7}" destId="{C1914340-F5BF-4A56-A46B-BF89FF349CA6}" srcOrd="2" destOrd="0" presId="urn:microsoft.com/office/officeart/2005/8/layout/vList2"/>
    <dgm:cxn modelId="{93051979-42EF-4079-84F3-27B0B16C362A}" type="presParOf" srcId="{E47BA522-4FDC-48C2-BCFA-89B57F26CFB7}" destId="{B68F8CED-1052-4C6C-8111-56A92A385E5A}" srcOrd="3" destOrd="0" presId="urn:microsoft.com/office/officeart/2005/8/layout/vList2"/>
    <dgm:cxn modelId="{C9FEDA59-195A-435B-9F21-9E168E9057BF}" type="presParOf" srcId="{E47BA522-4FDC-48C2-BCFA-89B57F26CFB7}" destId="{6EEFCA3C-F697-4EB0-A59E-D2B04898572E}" srcOrd="4" destOrd="0" presId="urn:microsoft.com/office/officeart/2005/8/layout/vList2"/>
    <dgm:cxn modelId="{7FCC6B3F-4342-4CA2-A272-A7758AB66C50}" type="presParOf" srcId="{E47BA522-4FDC-48C2-BCFA-89B57F26CFB7}" destId="{B35810E6-6D66-4ACC-BF46-D3D6B1AFDCFB}" srcOrd="5" destOrd="0" presId="urn:microsoft.com/office/officeart/2005/8/layout/vList2"/>
    <dgm:cxn modelId="{643D4734-C87F-4726-8424-F40428268222}" type="presParOf" srcId="{E47BA522-4FDC-48C2-BCFA-89B57F26CFB7}" destId="{C354016E-5EB6-4378-85C1-1BD1A924519F}" srcOrd="6" destOrd="0" presId="urn:microsoft.com/office/officeart/2005/8/layout/vList2"/>
    <dgm:cxn modelId="{B3439A4F-5340-4C48-BB80-F13E49C73088}" type="presParOf" srcId="{E47BA522-4FDC-48C2-BCFA-89B57F26CFB7}" destId="{47B408FE-1A9E-4B92-8D87-03A3007B4AE9}" srcOrd="7" destOrd="0" presId="urn:microsoft.com/office/officeart/2005/8/layout/vList2"/>
    <dgm:cxn modelId="{4A13B6A4-0D19-4261-85CA-39BE76E7DDF7}" type="presParOf" srcId="{E47BA522-4FDC-48C2-BCFA-89B57F26CFB7}" destId="{88C4DCD7-7144-492E-A2D4-814765CE9A7D}" srcOrd="8" destOrd="0" presId="urn:microsoft.com/office/officeart/2005/8/layout/vList2"/>
    <dgm:cxn modelId="{6245E3C9-56E3-44EF-8EA9-BEC62C68EBB6}" type="presParOf" srcId="{E47BA522-4FDC-48C2-BCFA-89B57F26CFB7}" destId="{F55594BC-584E-4DBA-BEA8-B641530336B3}" srcOrd="9" destOrd="0" presId="urn:microsoft.com/office/officeart/2005/8/layout/vList2"/>
    <dgm:cxn modelId="{1B45CCFF-01D7-4F2F-841D-D697F56C2F40}" type="presParOf" srcId="{E47BA522-4FDC-48C2-BCFA-89B57F26CFB7}" destId="{B0D9B4D1-16C5-4E75-AB55-B10AEEE9E436}" srcOrd="10" destOrd="0" presId="urn:microsoft.com/office/officeart/2005/8/layout/vList2"/>
    <dgm:cxn modelId="{D8EAB17B-EE58-4EEE-91FC-7AA8BEEF5A1F}" type="presParOf" srcId="{E47BA522-4FDC-48C2-BCFA-89B57F26CFB7}" destId="{917AF5E7-C0C0-4622-B900-D7019C82A2C6}" srcOrd="11" destOrd="0" presId="urn:microsoft.com/office/officeart/2005/8/layout/vList2"/>
    <dgm:cxn modelId="{0C0694FC-C798-436C-8C50-6EE97A9820AA}" type="presParOf" srcId="{E47BA522-4FDC-48C2-BCFA-89B57F26CFB7}" destId="{6783AF85-D819-4C5C-B949-1EC977DCCE87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D26703-D2BF-4F8F-B800-7BFAD70AFA93}">
      <dsp:nvSpPr>
        <dsp:cNvPr id="0" name=""/>
        <dsp:cNvSpPr/>
      </dsp:nvSpPr>
      <dsp:spPr>
        <a:xfrm>
          <a:off x="0" y="404"/>
          <a:ext cx="740939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D35256-500C-4692-8C94-E6BFDE76843C}">
      <dsp:nvSpPr>
        <dsp:cNvPr id="0" name=""/>
        <dsp:cNvSpPr/>
      </dsp:nvSpPr>
      <dsp:spPr>
        <a:xfrm>
          <a:off x="0" y="404"/>
          <a:ext cx="7409395" cy="4736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 dirty="0">
              <a:latin typeface="Arial" panose="020B0604020202020204" pitchFamily="34" charset="0"/>
              <a:cs typeface="Arial" panose="020B0604020202020204" pitchFamily="34" charset="0"/>
            </a:rPr>
            <a:t>Getting to know you!</a:t>
          </a:r>
          <a:endParaRPr lang="en-US" sz="21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404"/>
        <a:ext cx="7409395" cy="473619"/>
      </dsp:txXfrm>
    </dsp:sp>
    <dsp:sp modelId="{42E06582-37FE-4811-BF0F-C01947EF7508}">
      <dsp:nvSpPr>
        <dsp:cNvPr id="0" name=""/>
        <dsp:cNvSpPr/>
      </dsp:nvSpPr>
      <dsp:spPr>
        <a:xfrm>
          <a:off x="0" y="474024"/>
          <a:ext cx="740939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E52D7C-5489-4452-A3AA-3FA8F88AAE6D}">
      <dsp:nvSpPr>
        <dsp:cNvPr id="0" name=""/>
        <dsp:cNvSpPr/>
      </dsp:nvSpPr>
      <dsp:spPr>
        <a:xfrm>
          <a:off x="0" y="474024"/>
          <a:ext cx="7409395" cy="4736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>
              <a:latin typeface="Arial" panose="020B0604020202020204" pitchFamily="34" charset="0"/>
              <a:cs typeface="Arial" panose="020B0604020202020204" pitchFamily="34" charset="0"/>
            </a:rPr>
            <a:t>Overview of the programme and programme team</a:t>
          </a:r>
          <a:endParaRPr lang="en-US" sz="21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474024"/>
        <a:ext cx="7409395" cy="473619"/>
      </dsp:txXfrm>
    </dsp:sp>
    <dsp:sp modelId="{3BA03421-DFE6-4650-9717-3216F6091FC5}">
      <dsp:nvSpPr>
        <dsp:cNvPr id="0" name=""/>
        <dsp:cNvSpPr/>
      </dsp:nvSpPr>
      <dsp:spPr>
        <a:xfrm>
          <a:off x="0" y="947644"/>
          <a:ext cx="740939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EC7085-8172-4982-867E-AC9B19C35792}">
      <dsp:nvSpPr>
        <dsp:cNvPr id="0" name=""/>
        <dsp:cNvSpPr/>
      </dsp:nvSpPr>
      <dsp:spPr>
        <a:xfrm>
          <a:off x="0" y="947644"/>
          <a:ext cx="7409395" cy="4736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>
              <a:latin typeface="Arial" panose="020B0604020202020204" pitchFamily="34" charset="0"/>
              <a:cs typeface="Arial" panose="020B0604020202020204" pitchFamily="34" charset="0"/>
            </a:rPr>
            <a:t>Programme structure</a:t>
          </a:r>
          <a:endParaRPr lang="en-US" sz="21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947644"/>
        <a:ext cx="7409395" cy="473619"/>
      </dsp:txXfrm>
    </dsp:sp>
    <dsp:sp modelId="{FB68787D-B88B-4527-9EFA-2638B31003B8}">
      <dsp:nvSpPr>
        <dsp:cNvPr id="0" name=""/>
        <dsp:cNvSpPr/>
      </dsp:nvSpPr>
      <dsp:spPr>
        <a:xfrm>
          <a:off x="0" y="1421263"/>
          <a:ext cx="740939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4F0BB41-8584-4601-9FAA-FED975BEA5E3}">
      <dsp:nvSpPr>
        <dsp:cNvPr id="0" name=""/>
        <dsp:cNvSpPr/>
      </dsp:nvSpPr>
      <dsp:spPr>
        <a:xfrm>
          <a:off x="0" y="1421263"/>
          <a:ext cx="7409395" cy="4736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>
              <a:latin typeface="Arial" panose="020B0604020202020204" pitchFamily="34" charset="0"/>
              <a:cs typeface="Arial" panose="020B0604020202020204" pitchFamily="34" charset="0"/>
            </a:rPr>
            <a:t>Assessment</a:t>
          </a:r>
          <a:endParaRPr lang="en-US" sz="21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1421263"/>
        <a:ext cx="7409395" cy="473619"/>
      </dsp:txXfrm>
    </dsp:sp>
    <dsp:sp modelId="{616B5F94-52B6-4B20-9926-2ACB6C9511F1}">
      <dsp:nvSpPr>
        <dsp:cNvPr id="0" name=""/>
        <dsp:cNvSpPr/>
      </dsp:nvSpPr>
      <dsp:spPr>
        <a:xfrm>
          <a:off x="0" y="1894883"/>
          <a:ext cx="740939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C3502D0-AE96-4E8B-BE0D-882625352055}">
      <dsp:nvSpPr>
        <dsp:cNvPr id="0" name=""/>
        <dsp:cNvSpPr/>
      </dsp:nvSpPr>
      <dsp:spPr>
        <a:xfrm>
          <a:off x="0" y="1894883"/>
          <a:ext cx="7409395" cy="4736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>
              <a:latin typeface="Arial" panose="020B0604020202020204" pitchFamily="34" charset="0"/>
              <a:cs typeface="Arial" panose="020B0604020202020204" pitchFamily="34" charset="0"/>
            </a:rPr>
            <a:t>Get involved</a:t>
          </a:r>
          <a:endParaRPr lang="en-US" sz="21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1894883"/>
        <a:ext cx="7409395" cy="473619"/>
      </dsp:txXfrm>
    </dsp:sp>
    <dsp:sp modelId="{C0148B50-98EC-4CE7-859C-D835158FB520}">
      <dsp:nvSpPr>
        <dsp:cNvPr id="0" name=""/>
        <dsp:cNvSpPr/>
      </dsp:nvSpPr>
      <dsp:spPr>
        <a:xfrm>
          <a:off x="0" y="2368502"/>
          <a:ext cx="740939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534217-4602-4512-A560-3A4A4A2FC6B0}">
      <dsp:nvSpPr>
        <dsp:cNvPr id="0" name=""/>
        <dsp:cNvSpPr/>
      </dsp:nvSpPr>
      <dsp:spPr>
        <a:xfrm>
          <a:off x="0" y="2368502"/>
          <a:ext cx="7409395" cy="4736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>
              <a:latin typeface="Arial" panose="020B0604020202020204" pitchFamily="34" charset="0"/>
              <a:cs typeface="Arial" panose="020B0604020202020204" pitchFamily="34" charset="0"/>
            </a:rPr>
            <a:t>Where to find information</a:t>
          </a:r>
          <a:endParaRPr lang="en-US" sz="21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2368502"/>
        <a:ext cx="7409395" cy="473619"/>
      </dsp:txXfrm>
    </dsp:sp>
    <dsp:sp modelId="{FB7A6040-B434-4E67-AB3B-37E4E81F84A9}">
      <dsp:nvSpPr>
        <dsp:cNvPr id="0" name=""/>
        <dsp:cNvSpPr/>
      </dsp:nvSpPr>
      <dsp:spPr>
        <a:xfrm>
          <a:off x="0" y="2842122"/>
          <a:ext cx="740939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A021F6-A3F6-43E5-8486-657D4E0ACBE9}">
      <dsp:nvSpPr>
        <dsp:cNvPr id="0" name=""/>
        <dsp:cNvSpPr/>
      </dsp:nvSpPr>
      <dsp:spPr>
        <a:xfrm>
          <a:off x="0" y="2842122"/>
          <a:ext cx="7409395" cy="4736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 dirty="0">
              <a:latin typeface="Arial" panose="020B0604020202020204" pitchFamily="34" charset="0"/>
              <a:cs typeface="Arial" panose="020B0604020202020204" pitchFamily="34" charset="0"/>
            </a:rPr>
            <a:t>Support at QMUL</a:t>
          </a:r>
          <a:endParaRPr lang="en-US" sz="21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2842122"/>
        <a:ext cx="7409395" cy="47361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1E674C-2034-41EE-947D-1439DD8BADC5}">
      <dsp:nvSpPr>
        <dsp:cNvPr id="0" name=""/>
        <dsp:cNvSpPr/>
      </dsp:nvSpPr>
      <dsp:spPr>
        <a:xfrm>
          <a:off x="0" y="1279"/>
          <a:ext cx="3956877" cy="295127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Biological Psychology</a:t>
          </a:r>
        </a:p>
      </dsp:txBody>
      <dsp:txXfrm>
        <a:off x="14407" y="15686"/>
        <a:ext cx="3928063" cy="266313"/>
      </dsp:txXfrm>
    </dsp:sp>
    <dsp:sp modelId="{467101C5-9DB0-4322-8BD3-1D7F386AE313}">
      <dsp:nvSpPr>
        <dsp:cNvPr id="0" name=""/>
        <dsp:cNvSpPr/>
      </dsp:nvSpPr>
      <dsp:spPr>
        <a:xfrm>
          <a:off x="0" y="307939"/>
          <a:ext cx="3956877" cy="295127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/>
            <a:t>Developmental Psychology</a:t>
          </a:r>
        </a:p>
      </dsp:txBody>
      <dsp:txXfrm>
        <a:off x="14407" y="322346"/>
        <a:ext cx="3928063" cy="266313"/>
      </dsp:txXfrm>
    </dsp:sp>
    <dsp:sp modelId="{121BD766-8700-4750-BD31-B24745EF48FC}">
      <dsp:nvSpPr>
        <dsp:cNvPr id="0" name=""/>
        <dsp:cNvSpPr/>
      </dsp:nvSpPr>
      <dsp:spPr>
        <a:xfrm>
          <a:off x="0" y="614598"/>
          <a:ext cx="3956877" cy="295127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/>
            <a:t>Social Psychology </a:t>
          </a:r>
        </a:p>
      </dsp:txBody>
      <dsp:txXfrm>
        <a:off x="14407" y="629005"/>
        <a:ext cx="3928063" cy="266313"/>
      </dsp:txXfrm>
    </dsp:sp>
    <dsp:sp modelId="{01B34056-5BA0-44BA-A8BC-FA2A5839CAE8}">
      <dsp:nvSpPr>
        <dsp:cNvPr id="0" name=""/>
        <dsp:cNvSpPr/>
      </dsp:nvSpPr>
      <dsp:spPr>
        <a:xfrm>
          <a:off x="0" y="921257"/>
          <a:ext cx="3956877" cy="295127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/>
            <a:t>Cognitive Psychology</a:t>
          </a:r>
        </a:p>
      </dsp:txBody>
      <dsp:txXfrm>
        <a:off x="14407" y="935664"/>
        <a:ext cx="3928063" cy="266313"/>
      </dsp:txXfrm>
    </dsp:sp>
    <dsp:sp modelId="{2A2AF01D-F890-48A7-9D8F-0EBBB6B3EC01}">
      <dsp:nvSpPr>
        <dsp:cNvPr id="0" name=""/>
        <dsp:cNvSpPr/>
      </dsp:nvSpPr>
      <dsp:spPr>
        <a:xfrm>
          <a:off x="0" y="1227916"/>
          <a:ext cx="3956877" cy="295127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/>
            <a:t>Individual Differences</a:t>
          </a:r>
        </a:p>
      </dsp:txBody>
      <dsp:txXfrm>
        <a:off x="14407" y="1242323"/>
        <a:ext cx="3928063" cy="266313"/>
      </dsp:txXfrm>
    </dsp:sp>
    <dsp:sp modelId="{D4AD9AF9-E112-42CB-B2BA-7B4919F8BB95}">
      <dsp:nvSpPr>
        <dsp:cNvPr id="0" name=""/>
        <dsp:cNvSpPr/>
      </dsp:nvSpPr>
      <dsp:spPr>
        <a:xfrm>
          <a:off x="0" y="1534575"/>
          <a:ext cx="3956877" cy="295127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/>
            <a:t>Conceptual and Historical Perspectives</a:t>
          </a:r>
        </a:p>
      </dsp:txBody>
      <dsp:txXfrm>
        <a:off x="14407" y="1548982"/>
        <a:ext cx="3928063" cy="266313"/>
      </dsp:txXfrm>
    </dsp:sp>
    <dsp:sp modelId="{EA095A13-1667-413D-A74B-3EFC2D149847}">
      <dsp:nvSpPr>
        <dsp:cNvPr id="0" name=""/>
        <dsp:cNvSpPr/>
      </dsp:nvSpPr>
      <dsp:spPr>
        <a:xfrm>
          <a:off x="0" y="1841235"/>
          <a:ext cx="3956877" cy="295127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/>
            <a:t>Research Methods</a:t>
          </a:r>
        </a:p>
      </dsp:txBody>
      <dsp:txXfrm>
        <a:off x="14407" y="1855642"/>
        <a:ext cx="3928063" cy="26631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1E674C-2034-41EE-947D-1439DD8BADC5}">
      <dsp:nvSpPr>
        <dsp:cNvPr id="0" name=""/>
        <dsp:cNvSpPr/>
      </dsp:nvSpPr>
      <dsp:spPr>
        <a:xfrm>
          <a:off x="0" y="159164"/>
          <a:ext cx="3040159" cy="30420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/>
            <a:t>Biological Psychology</a:t>
          </a:r>
        </a:p>
      </dsp:txBody>
      <dsp:txXfrm>
        <a:off x="14850" y="174014"/>
        <a:ext cx="3010459" cy="274500"/>
      </dsp:txXfrm>
    </dsp:sp>
    <dsp:sp modelId="{467101C5-9DB0-4322-8BD3-1D7F386AE313}">
      <dsp:nvSpPr>
        <dsp:cNvPr id="0" name=""/>
        <dsp:cNvSpPr/>
      </dsp:nvSpPr>
      <dsp:spPr>
        <a:xfrm>
          <a:off x="0" y="500804"/>
          <a:ext cx="3040159" cy="30420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/>
            <a:t>Developmental Psychology</a:t>
          </a:r>
        </a:p>
      </dsp:txBody>
      <dsp:txXfrm>
        <a:off x="14850" y="515654"/>
        <a:ext cx="3010459" cy="274500"/>
      </dsp:txXfrm>
    </dsp:sp>
    <dsp:sp modelId="{121BD766-8700-4750-BD31-B24745EF48FC}">
      <dsp:nvSpPr>
        <dsp:cNvPr id="0" name=""/>
        <dsp:cNvSpPr/>
      </dsp:nvSpPr>
      <dsp:spPr>
        <a:xfrm>
          <a:off x="0" y="842444"/>
          <a:ext cx="3040159" cy="30420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/>
            <a:t>Social Psychology </a:t>
          </a:r>
        </a:p>
      </dsp:txBody>
      <dsp:txXfrm>
        <a:off x="14850" y="857294"/>
        <a:ext cx="3010459" cy="274500"/>
      </dsp:txXfrm>
    </dsp:sp>
    <dsp:sp modelId="{01B34056-5BA0-44BA-A8BC-FA2A5839CAE8}">
      <dsp:nvSpPr>
        <dsp:cNvPr id="0" name=""/>
        <dsp:cNvSpPr/>
      </dsp:nvSpPr>
      <dsp:spPr>
        <a:xfrm>
          <a:off x="0" y="1184084"/>
          <a:ext cx="3040159" cy="30420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/>
            <a:t>Cognitive Psychology</a:t>
          </a:r>
        </a:p>
      </dsp:txBody>
      <dsp:txXfrm>
        <a:off x="14850" y="1198934"/>
        <a:ext cx="3010459" cy="274500"/>
      </dsp:txXfrm>
    </dsp:sp>
    <dsp:sp modelId="{2A2AF01D-F890-48A7-9D8F-0EBBB6B3EC01}">
      <dsp:nvSpPr>
        <dsp:cNvPr id="0" name=""/>
        <dsp:cNvSpPr/>
      </dsp:nvSpPr>
      <dsp:spPr>
        <a:xfrm>
          <a:off x="0" y="1525724"/>
          <a:ext cx="3040159" cy="30420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/>
            <a:t>Individual Differences</a:t>
          </a:r>
        </a:p>
      </dsp:txBody>
      <dsp:txXfrm>
        <a:off x="14850" y="1540574"/>
        <a:ext cx="3010459" cy="274500"/>
      </dsp:txXfrm>
    </dsp:sp>
    <dsp:sp modelId="{D4AD9AF9-E112-42CB-B2BA-7B4919F8BB95}">
      <dsp:nvSpPr>
        <dsp:cNvPr id="0" name=""/>
        <dsp:cNvSpPr/>
      </dsp:nvSpPr>
      <dsp:spPr>
        <a:xfrm>
          <a:off x="0" y="1867364"/>
          <a:ext cx="3040159" cy="30420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/>
            <a:t>Conceptual and Historical Perspectives</a:t>
          </a:r>
        </a:p>
      </dsp:txBody>
      <dsp:txXfrm>
        <a:off x="14850" y="1882214"/>
        <a:ext cx="3010459" cy="274500"/>
      </dsp:txXfrm>
    </dsp:sp>
    <dsp:sp modelId="{EA095A13-1667-413D-A74B-3EFC2D149847}">
      <dsp:nvSpPr>
        <dsp:cNvPr id="0" name=""/>
        <dsp:cNvSpPr/>
      </dsp:nvSpPr>
      <dsp:spPr>
        <a:xfrm>
          <a:off x="0" y="2209004"/>
          <a:ext cx="3040159" cy="30420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/>
            <a:t>Research Methods</a:t>
          </a:r>
        </a:p>
      </dsp:txBody>
      <dsp:txXfrm>
        <a:off x="14850" y="2223854"/>
        <a:ext cx="3010459" cy="27450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933CA3-283E-4034-B894-3F59058421B0}">
      <dsp:nvSpPr>
        <dsp:cNvPr id="0" name=""/>
        <dsp:cNvSpPr/>
      </dsp:nvSpPr>
      <dsp:spPr>
        <a:xfrm>
          <a:off x="0" y="72377"/>
          <a:ext cx="4697730" cy="5148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/>
            <a:t>Critical essays</a:t>
          </a:r>
          <a:endParaRPr lang="en-US" sz="2200" kern="1200" dirty="0"/>
        </a:p>
      </dsp:txBody>
      <dsp:txXfrm>
        <a:off x="25130" y="97507"/>
        <a:ext cx="4647470" cy="464540"/>
      </dsp:txXfrm>
    </dsp:sp>
    <dsp:sp modelId="{C1914340-F5BF-4A56-A46B-BF89FF349CA6}">
      <dsp:nvSpPr>
        <dsp:cNvPr id="0" name=""/>
        <dsp:cNvSpPr/>
      </dsp:nvSpPr>
      <dsp:spPr>
        <a:xfrm>
          <a:off x="0" y="650537"/>
          <a:ext cx="4697730" cy="514800"/>
        </a:xfrm>
        <a:prstGeom prst="roundRect">
          <a:avLst/>
        </a:prstGeom>
        <a:solidFill>
          <a:schemeClr val="accent5">
            <a:hueOff val="893623"/>
            <a:satOff val="-2014"/>
            <a:lumOff val="32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/>
            <a:t>Reports</a:t>
          </a:r>
          <a:endParaRPr lang="en-US" sz="2200" kern="1200" dirty="0"/>
        </a:p>
      </dsp:txBody>
      <dsp:txXfrm>
        <a:off x="25130" y="675667"/>
        <a:ext cx="4647470" cy="464540"/>
      </dsp:txXfrm>
    </dsp:sp>
    <dsp:sp modelId="{6EEFCA3C-F697-4EB0-A59E-D2B04898572E}">
      <dsp:nvSpPr>
        <dsp:cNvPr id="0" name=""/>
        <dsp:cNvSpPr/>
      </dsp:nvSpPr>
      <dsp:spPr>
        <a:xfrm>
          <a:off x="0" y="1228698"/>
          <a:ext cx="4697730" cy="514800"/>
        </a:xfrm>
        <a:prstGeom prst="roundRect">
          <a:avLst/>
        </a:prstGeom>
        <a:solidFill>
          <a:schemeClr val="accent5">
            <a:hueOff val="1787247"/>
            <a:satOff val="-4028"/>
            <a:lumOff val="65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/>
            <a:t>E-poster</a:t>
          </a:r>
          <a:endParaRPr lang="en-US" sz="2200" kern="1200" dirty="0"/>
        </a:p>
      </dsp:txBody>
      <dsp:txXfrm>
        <a:off x="25130" y="1253828"/>
        <a:ext cx="4647470" cy="464540"/>
      </dsp:txXfrm>
    </dsp:sp>
    <dsp:sp modelId="{C354016E-5EB6-4378-85C1-1BD1A924519F}">
      <dsp:nvSpPr>
        <dsp:cNvPr id="0" name=""/>
        <dsp:cNvSpPr/>
      </dsp:nvSpPr>
      <dsp:spPr>
        <a:xfrm>
          <a:off x="0" y="1806858"/>
          <a:ext cx="4697730" cy="514800"/>
        </a:xfrm>
        <a:prstGeom prst="roundRect">
          <a:avLst/>
        </a:prstGeom>
        <a:solidFill>
          <a:schemeClr val="accent5">
            <a:hueOff val="2680870"/>
            <a:satOff val="-6041"/>
            <a:lumOff val="98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/>
            <a:t>Presentations</a:t>
          </a:r>
          <a:endParaRPr lang="en-US" sz="2200" kern="1200" dirty="0"/>
        </a:p>
      </dsp:txBody>
      <dsp:txXfrm>
        <a:off x="25130" y="1831988"/>
        <a:ext cx="4647470" cy="464540"/>
      </dsp:txXfrm>
    </dsp:sp>
    <dsp:sp modelId="{88C4DCD7-7144-492E-A2D4-814765CE9A7D}">
      <dsp:nvSpPr>
        <dsp:cNvPr id="0" name=""/>
        <dsp:cNvSpPr/>
      </dsp:nvSpPr>
      <dsp:spPr>
        <a:xfrm>
          <a:off x="0" y="2385018"/>
          <a:ext cx="4697730" cy="514800"/>
        </a:xfrm>
        <a:prstGeom prst="roundRect">
          <a:avLst/>
        </a:prstGeom>
        <a:solidFill>
          <a:schemeClr val="accent5">
            <a:hueOff val="3574493"/>
            <a:satOff val="-8055"/>
            <a:lumOff val="13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/>
            <a:t>Newspaper article</a:t>
          </a:r>
          <a:endParaRPr lang="en-US" sz="2200" kern="1200" dirty="0"/>
        </a:p>
      </dsp:txBody>
      <dsp:txXfrm>
        <a:off x="25130" y="2410148"/>
        <a:ext cx="4647470" cy="464540"/>
      </dsp:txXfrm>
    </dsp:sp>
    <dsp:sp modelId="{B0D9B4D1-16C5-4E75-AB55-B10AEEE9E436}">
      <dsp:nvSpPr>
        <dsp:cNvPr id="0" name=""/>
        <dsp:cNvSpPr/>
      </dsp:nvSpPr>
      <dsp:spPr>
        <a:xfrm>
          <a:off x="0" y="2963178"/>
          <a:ext cx="4697730" cy="514800"/>
        </a:xfrm>
        <a:prstGeom prst="roundRect">
          <a:avLst/>
        </a:prstGeom>
        <a:solidFill>
          <a:schemeClr val="accent5">
            <a:hueOff val="4468117"/>
            <a:satOff val="-10069"/>
            <a:lumOff val="163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/>
            <a:t>Exam</a:t>
          </a:r>
          <a:endParaRPr lang="en-US" sz="2200" kern="1200"/>
        </a:p>
      </dsp:txBody>
      <dsp:txXfrm>
        <a:off x="25130" y="2988308"/>
        <a:ext cx="4647470" cy="464540"/>
      </dsp:txXfrm>
    </dsp:sp>
    <dsp:sp modelId="{6783AF85-D819-4C5C-B949-1EC977DCCE87}">
      <dsp:nvSpPr>
        <dsp:cNvPr id="0" name=""/>
        <dsp:cNvSpPr/>
      </dsp:nvSpPr>
      <dsp:spPr>
        <a:xfrm>
          <a:off x="0" y="3541338"/>
          <a:ext cx="4697730" cy="514800"/>
        </a:xfrm>
        <a:prstGeom prst="roundRect">
          <a:avLst/>
        </a:prstGeom>
        <a:solidFill>
          <a:schemeClr val="accent5">
            <a:hueOff val="5361740"/>
            <a:satOff val="-12083"/>
            <a:lumOff val="196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/>
            <a:t>Dissertation </a:t>
          </a:r>
          <a:endParaRPr lang="en-US" sz="2200" kern="1200"/>
        </a:p>
      </dsp:txBody>
      <dsp:txXfrm>
        <a:off x="25130" y="3566468"/>
        <a:ext cx="4647470" cy="4645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#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>
          <dgm:prSet csTypeId="urn:microsoft.com/office/officeart/2005/8/colors/accent6_5"/>
        </dgm:pt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lnSpAfChP" val="20"/>
              <dgm:param type="stBulletLvl" val="1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#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>
          <dgm:prSet csTypeId="urn:microsoft.com/office/officeart/2005/8/colors/accent6_5"/>
        </dgm:pt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lnSpAfChP" val="20"/>
              <dgm:param type="stBulletLvl" val="1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#2">
  <dgm:title val=""/>
  <dgm:desc val=""/>
  <dgm:catLst>
    <dgm:cat type="simple" pri="105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#2">
  <dgm:title val=""/>
  <dgm:desc val=""/>
  <dgm:catLst>
    <dgm:cat type="simple" pri="105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9664FB5-82AF-48A4-80F1-9AEEE0DF4B0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F0742E-D5E1-4FF3-A442-958EA2A7869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D066F8-4FE9-4315-A56E-3EA256F5907F}" type="datetimeFigureOut">
              <a:rPr lang="en-GB" smtClean="0"/>
              <a:t>17/09/2024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F2F771-FAFF-4FF6-AE5C-96F43E8CB75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EB88F3-0CB9-4921-9214-BFA9C4B8084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F73B9F-E786-4DE9-B054-AF2D3B6423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51152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AD6F77-CFCE-A445-8E2C-54D16F9EECCC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942D00-D33B-6747-961F-9152114FB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4035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892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783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675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566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457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348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240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132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942D00-D33B-6747-961F-9152114FB45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5664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942D00-D33B-6747-961F-9152114FB45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7087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584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900" baseline="0" dirty="0"/>
              <a:t>One of the highlights is the research project.</a:t>
            </a:r>
          </a:p>
          <a:p>
            <a:pPr marL="0" marR="0" indent="0" algn="l" defTabSz="584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900" baseline="0" dirty="0"/>
          </a:p>
          <a:p>
            <a:pPr marL="0" marR="0" indent="0" algn="l" defTabSz="584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900" baseline="0" dirty="0"/>
              <a:t>Here you have an opportunity to work closely with one of our staff members to develop your own research </a:t>
            </a:r>
            <a:r>
              <a:rPr lang="mr-IN" sz="900" baseline="0" dirty="0"/>
              <a:t>–</a:t>
            </a:r>
            <a:r>
              <a:rPr lang="en-US" sz="900" baseline="0" dirty="0"/>
              <a:t> this involves designing, conducting, </a:t>
            </a:r>
            <a:r>
              <a:rPr lang="en-US" sz="900" baseline="0" dirty="0" err="1"/>
              <a:t>analysing</a:t>
            </a:r>
            <a:r>
              <a:rPr lang="en-US" sz="900" baseline="0" dirty="0"/>
              <a:t>, and writing up a study in psychology. It’s a great opportunity to develop your understanding of a topic you’re passionate about, while being mentored by researchers who can help you develop important transferable skills like time and project management, critical analysis, and high-level writing. </a:t>
            </a:r>
          </a:p>
          <a:p>
            <a:endParaRPr lang="en-GB" dirty="0"/>
          </a:p>
          <a:p>
            <a:r>
              <a:rPr lang="en-GB" dirty="0"/>
              <a:t>Studies can be conducted online, in the lab, or in the field; and if you also have the opportunity to work with bees, chicks, or zebrafish rather than humans!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942D00-D33B-6747-961F-9152114FB4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61381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A344C3-4793-4435-B04F-F248C0A2CCDA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22392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177286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217202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344653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en-GB" dirty="0"/>
          </a:p>
        </p:txBody>
      </p:sp>
    </p:spTree>
    <p:extLst>
      <p:ext uri="{BB962C8B-B14F-4D97-AF65-F5344CB8AC3E}">
        <p14:creationId xmlns:p14="http://schemas.microsoft.com/office/powerpoint/2010/main" val="783586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en-GB"/>
          </a:p>
        </p:txBody>
      </p:sp>
    </p:spTree>
    <p:extLst>
      <p:ext uri="{BB962C8B-B14F-4D97-AF65-F5344CB8AC3E}">
        <p14:creationId xmlns:p14="http://schemas.microsoft.com/office/powerpoint/2010/main" val="21260023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11570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942D00-D33B-6747-961F-9152114FB45F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593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F1F144-D269-4B13-B2AC-9F0065B0889A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379108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Link to survey: https://forms.office.com/Pages/ResponsePage.aspx?id=kfCdVhOw40CG7r2cueJYFM9wX1BdKKRAoCX1cY-kcsxURU1RNERPNUI2TE9JMEhPVDc1OFFCNUU2TS4u </a:t>
            </a:r>
          </a:p>
          <a:p>
            <a:endParaRPr lang="en-GB" dirty="0"/>
          </a:p>
          <a:p>
            <a:r>
              <a:rPr lang="en-GB" dirty="0"/>
              <a:t>Link to Sway: https://sway.cloud.microsoft/YbvOjIaH03CPBHnV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942D00-D33B-6747-961F-9152114FB45F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6396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en-GB" dirty="0"/>
          </a:p>
        </p:txBody>
      </p:sp>
    </p:spTree>
    <p:extLst>
      <p:ext uri="{BB962C8B-B14F-4D97-AF65-F5344CB8AC3E}">
        <p14:creationId xmlns:p14="http://schemas.microsoft.com/office/powerpoint/2010/main" val="37241914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7078114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F1F144-D269-4B13-B2AC-9F0065B0889A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62949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942D00-D33B-6747-961F-9152114FB45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7985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942D00-D33B-6747-961F-9152114FB45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5482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942D00-D33B-6747-961F-9152114FB45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4667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30F07-3661-4330-9AF3-47001C72B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3BD925-A042-43CC-A0D9-57199634EF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21632F-9252-4F6C-A1E6-83D04788B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1E5B6-42F1-4DAE-ACCF-7839CF59FC29}" type="datetimeFigureOut">
              <a:rPr lang="en-GB" smtClean="0"/>
              <a:t>17/09/2024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52CEFA-4A58-45C3-BED4-33ECC77858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10B012-7B54-449E-8A67-54BB7361B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FD354-F906-42AE-B6E0-B69DE79861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83025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2 column text + image + ca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5">
            <a:extLst>
              <a:ext uri="{FF2B5EF4-FFF2-40B4-BE49-F238E27FC236}">
                <a16:creationId xmlns:a16="http://schemas.microsoft.com/office/drawing/2014/main" id="{FA0FF9DD-FA38-C644-8804-531A719824B2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102847" y="1322601"/>
            <a:ext cx="2763341" cy="279230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 dirty="0"/>
              <a:t>Drag and drop image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102847" y="4177950"/>
            <a:ext cx="2763341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 dirty="0"/>
              <a:t>Click to edit caption: Arial Regular 10pt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 (up to 2 lines) – </a:t>
            </a:r>
            <a:br>
              <a:rPr lang="en-US" dirty="0"/>
            </a:br>
            <a:r>
              <a:rPr lang="en-US" dirty="0"/>
              <a:t>Arial Bold 25pt title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6B742EC7-0905-4619-9932-945C15BD9FB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144721" y="1311275"/>
            <a:ext cx="2854557" cy="295275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rgbClr val="1C3D74"/>
                </a:solidFill>
                <a:latin typeface="+mj-lt"/>
              </a:defRPr>
            </a:lvl1pPr>
            <a:lvl2pPr marL="457200" indent="0">
              <a:buFont typeface="Arial" panose="020B0604020202020204" pitchFamily="34" charset="0"/>
              <a:buNone/>
              <a:defRPr sz="1400">
                <a:solidFill>
                  <a:srgbClr val="1C3D74"/>
                </a:solidFill>
                <a:latin typeface="+mj-lt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 dirty="0"/>
              <a:t>Click to edit Master title style – Arial Regular 14pt</a:t>
            </a:r>
          </a:p>
          <a:p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 dirty="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E839734A-FE59-489D-8235-3CE5E3DE21E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86595" y="1311275"/>
            <a:ext cx="2854557" cy="295275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rgbClr val="1C3D74"/>
                </a:solidFill>
                <a:latin typeface="+mj-lt"/>
              </a:defRPr>
            </a:lvl1pPr>
            <a:lvl2pPr>
              <a:buFont typeface="Arial" panose="020B0604020202020204" pitchFamily="34" charset="0"/>
              <a:buChar char="-"/>
              <a:defRPr sz="1400">
                <a:solidFill>
                  <a:srgbClr val="1C3D74"/>
                </a:solidFill>
                <a:latin typeface="+mj-lt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 dirty="0"/>
              <a:t>Click to edit Master title style – Arial Regular 14pt</a:t>
            </a:r>
          </a:p>
          <a:p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 dirty="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17197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1 column text + image +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EBDDE399-7978-8146-B813-A0B3CFED1CCE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2496620" y="1309603"/>
            <a:ext cx="6380681" cy="280837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 dirty="0"/>
              <a:t>Drag and drop image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496620" y="4176072"/>
            <a:ext cx="6380680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 dirty="0"/>
              <a:t>Click to edit caption: Arial Regular 10pt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 (up to 2 lines) – </a:t>
            </a:r>
            <a:br>
              <a:rPr lang="en-US" dirty="0"/>
            </a:br>
            <a:r>
              <a:rPr lang="en-US" dirty="0"/>
              <a:t>Arial Bold 25pt title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57C490C0-3F42-428E-9663-C0315B61F1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597" y="1311275"/>
            <a:ext cx="2126297" cy="295275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rgbClr val="1C3D74"/>
                </a:solidFill>
                <a:latin typeface="+mj-lt"/>
              </a:defRPr>
            </a:lvl1pPr>
            <a:lvl2pPr>
              <a:buFont typeface="Arial" panose="020B0604020202020204" pitchFamily="34" charset="0"/>
              <a:buChar char="-"/>
              <a:defRPr sz="1400">
                <a:solidFill>
                  <a:srgbClr val="1C3D74"/>
                </a:solidFill>
                <a:latin typeface="+mj-lt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 dirty="0"/>
              <a:t>Click to edit Master title style – Arial Regular 14pt</a:t>
            </a:r>
          </a:p>
          <a:p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 dirty="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39450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hero image +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FA0FF9DD-FA38-C644-8804-531A719824B2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287339" y="1322601"/>
            <a:ext cx="8578850" cy="279230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 dirty="0"/>
              <a:t>Drag and drop image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87339" y="4177950"/>
            <a:ext cx="8578850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 dirty="0"/>
              <a:t>Click to edit caption: Arial Regular 10pt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 (up to 2 lines) – </a:t>
            </a:r>
            <a:br>
              <a:rPr lang="en-US" dirty="0"/>
            </a:br>
            <a:r>
              <a:rPr lang="en-US" dirty="0"/>
              <a:t>Arial Bold 25pt title</a:t>
            </a:r>
          </a:p>
        </p:txBody>
      </p:sp>
    </p:spTree>
    <p:extLst>
      <p:ext uri="{BB962C8B-B14F-4D97-AF65-F5344CB8AC3E}">
        <p14:creationId xmlns:p14="http://schemas.microsoft.com/office/powerpoint/2010/main" val="34615912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ro image +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EBDDE399-7978-8146-B813-A0B3CFED1CCE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279400" y="250826"/>
            <a:ext cx="8597901" cy="386714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 dirty="0"/>
              <a:t>Drag and drop image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87339" y="4177950"/>
            <a:ext cx="8578850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 dirty="0"/>
              <a:t>Click to edit caption: Arial Regular 10pt</a:t>
            </a:r>
          </a:p>
        </p:txBody>
      </p:sp>
    </p:spTree>
    <p:extLst>
      <p:ext uri="{BB962C8B-B14F-4D97-AF65-F5344CB8AC3E}">
        <p14:creationId xmlns:p14="http://schemas.microsoft.com/office/powerpoint/2010/main" val="24365865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id="{D0557C50-0B31-9348-AF2A-301002B74889}"/>
              </a:ext>
            </a:extLst>
          </p:cNvPr>
          <p:cNvGrpSpPr/>
          <p:nvPr userDrawn="1"/>
        </p:nvGrpSpPr>
        <p:grpSpPr>
          <a:xfrm>
            <a:off x="203484" y="1234649"/>
            <a:ext cx="2219675" cy="1349665"/>
            <a:chOff x="1985262" y="1786188"/>
            <a:chExt cx="3594613" cy="2579532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B0759468-3783-DD45-AC2F-7E3842278B7D}"/>
                </a:ext>
              </a:extLst>
            </p:cNvPr>
            <p:cNvSpPr txBox="1"/>
            <p:nvPr/>
          </p:nvSpPr>
          <p:spPr>
            <a:xfrm>
              <a:off x="2401825" y="1786188"/>
              <a:ext cx="2677754" cy="14705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2DB8C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19%</a:t>
              </a:r>
            </a:p>
          </p:txBody>
        </p: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7499D1F6-6F64-E045-A629-F16A8AF17DEB}"/>
                </a:ext>
              </a:extLst>
            </p:cNvPr>
            <p:cNvCxnSpPr/>
            <p:nvPr/>
          </p:nvCxnSpPr>
          <p:spPr>
            <a:xfrm flipV="1">
              <a:off x="2114979" y="3256871"/>
              <a:ext cx="3407805" cy="10321"/>
            </a:xfrm>
            <a:prstGeom prst="line">
              <a:avLst/>
            </a:prstGeom>
            <a:ln w="28575">
              <a:solidFill>
                <a:srgbClr val="2DB8C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49D3155A-02B7-9146-95B9-2D706BFA7810}"/>
                </a:ext>
              </a:extLst>
            </p:cNvPr>
            <p:cNvSpPr txBox="1"/>
            <p:nvPr/>
          </p:nvSpPr>
          <p:spPr>
            <a:xfrm>
              <a:off x="1985262" y="3500871"/>
              <a:ext cx="3594613" cy="8648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2DB8C5"/>
                  </a:solidFill>
                  <a:latin typeface="Arial" panose="020B0604020202020204" pitchFamily="34" charset="0"/>
                  <a:ea typeface="Frutiger-Light" panose="02020603050405020304" pitchFamily="18" charset="77"/>
                  <a:cs typeface="Arial" panose="020B0604020202020204" pitchFamily="34" charset="0"/>
                </a:rPr>
                <a:t>Insert text Insert Text</a:t>
              </a:r>
            </a:p>
            <a:p>
              <a:pPr algn="ctr"/>
              <a:r>
                <a:rPr lang="en-US" sz="1400" dirty="0">
                  <a:solidFill>
                    <a:srgbClr val="2DB8C5"/>
                  </a:solidFill>
                  <a:latin typeface="Arial" panose="020B0604020202020204" pitchFamily="34" charset="0"/>
                  <a:ea typeface="Frutiger-Light" panose="02020603050405020304" pitchFamily="18" charset="77"/>
                  <a:cs typeface="Arial" panose="020B0604020202020204" pitchFamily="34" charset="0"/>
                </a:rPr>
                <a:t>Insert text Insert Text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D0557C50-0B31-9348-AF2A-301002B74889}"/>
              </a:ext>
            </a:extLst>
          </p:cNvPr>
          <p:cNvGrpSpPr/>
          <p:nvPr userDrawn="1"/>
        </p:nvGrpSpPr>
        <p:grpSpPr>
          <a:xfrm>
            <a:off x="3299430" y="1210655"/>
            <a:ext cx="2156489" cy="1349665"/>
            <a:chOff x="1985262" y="1786188"/>
            <a:chExt cx="3594613" cy="2579532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B0759468-3783-DD45-AC2F-7E3842278B7D}"/>
                </a:ext>
              </a:extLst>
            </p:cNvPr>
            <p:cNvSpPr txBox="1"/>
            <p:nvPr/>
          </p:nvSpPr>
          <p:spPr>
            <a:xfrm>
              <a:off x="2401825" y="1786188"/>
              <a:ext cx="2677754" cy="1526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8D37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19%</a:t>
              </a:r>
            </a:p>
          </p:txBody>
        </p: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7499D1F6-6F64-E045-A629-F16A8AF17DEB}"/>
                </a:ext>
              </a:extLst>
            </p:cNvPr>
            <p:cNvCxnSpPr/>
            <p:nvPr/>
          </p:nvCxnSpPr>
          <p:spPr>
            <a:xfrm flipV="1">
              <a:off x="2114979" y="3256871"/>
              <a:ext cx="3407806" cy="10321"/>
            </a:xfrm>
            <a:prstGeom prst="line">
              <a:avLst/>
            </a:prstGeom>
            <a:ln w="28575">
              <a:solidFill>
                <a:srgbClr val="8D378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49D3155A-02B7-9146-95B9-2D706BFA7810}"/>
                </a:ext>
              </a:extLst>
            </p:cNvPr>
            <p:cNvSpPr txBox="1"/>
            <p:nvPr/>
          </p:nvSpPr>
          <p:spPr>
            <a:xfrm>
              <a:off x="1985262" y="3500872"/>
              <a:ext cx="3594613" cy="8648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8D3786"/>
                  </a:solidFill>
                  <a:latin typeface="Arial" panose="020B0604020202020204" pitchFamily="34" charset="0"/>
                  <a:ea typeface="Frutiger-Light" panose="02020603050405020304" pitchFamily="18" charset="77"/>
                  <a:cs typeface="Arial" panose="020B0604020202020204" pitchFamily="34" charset="0"/>
                </a:rPr>
                <a:t>Insert text Insert Text</a:t>
              </a:r>
            </a:p>
            <a:p>
              <a:pPr algn="ctr"/>
              <a:r>
                <a:rPr lang="en-US" sz="1400" dirty="0">
                  <a:solidFill>
                    <a:srgbClr val="8D3786"/>
                  </a:solidFill>
                  <a:latin typeface="Arial" panose="020B0604020202020204" pitchFamily="34" charset="0"/>
                  <a:ea typeface="Frutiger-Light" panose="02020603050405020304" pitchFamily="18" charset="77"/>
                  <a:cs typeface="Arial" panose="020B0604020202020204" pitchFamily="34" charset="0"/>
                </a:rPr>
                <a:t>Insert text Insert Text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D0557C50-0B31-9348-AF2A-301002B74889}"/>
              </a:ext>
            </a:extLst>
          </p:cNvPr>
          <p:cNvGrpSpPr/>
          <p:nvPr userDrawn="1"/>
        </p:nvGrpSpPr>
        <p:grpSpPr>
          <a:xfrm>
            <a:off x="6395376" y="1210655"/>
            <a:ext cx="2184743" cy="1349665"/>
            <a:chOff x="1985262" y="1786188"/>
            <a:chExt cx="3594613" cy="2579532"/>
          </a:xfrm>
        </p:grpSpPr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B0759468-3783-DD45-AC2F-7E3842278B7D}"/>
                </a:ext>
              </a:extLst>
            </p:cNvPr>
            <p:cNvSpPr txBox="1"/>
            <p:nvPr/>
          </p:nvSpPr>
          <p:spPr>
            <a:xfrm>
              <a:off x="2401825" y="1786188"/>
              <a:ext cx="2677754" cy="1526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10746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19%</a:t>
              </a:r>
            </a:p>
          </p:txBody>
        </p: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7499D1F6-6F64-E045-A629-F16A8AF17DEB}"/>
                </a:ext>
              </a:extLst>
            </p:cNvPr>
            <p:cNvCxnSpPr/>
            <p:nvPr/>
          </p:nvCxnSpPr>
          <p:spPr>
            <a:xfrm flipV="1">
              <a:off x="2114979" y="3256871"/>
              <a:ext cx="3407804" cy="10321"/>
            </a:xfrm>
            <a:prstGeom prst="line">
              <a:avLst/>
            </a:prstGeom>
            <a:ln w="28575">
              <a:solidFill>
                <a:srgbClr val="10746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49D3155A-02B7-9146-95B9-2D706BFA7810}"/>
                </a:ext>
              </a:extLst>
            </p:cNvPr>
            <p:cNvSpPr txBox="1"/>
            <p:nvPr/>
          </p:nvSpPr>
          <p:spPr>
            <a:xfrm>
              <a:off x="1985262" y="3500872"/>
              <a:ext cx="3594613" cy="8648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10746A"/>
                  </a:solidFill>
                  <a:latin typeface="Arial" panose="020B0604020202020204" pitchFamily="34" charset="0"/>
                  <a:ea typeface="Frutiger-Light" panose="02020603050405020304" pitchFamily="18" charset="77"/>
                  <a:cs typeface="Arial" panose="020B0604020202020204" pitchFamily="34" charset="0"/>
                </a:rPr>
                <a:t>Insert text Insert Text</a:t>
              </a:r>
            </a:p>
            <a:p>
              <a:pPr algn="ctr"/>
              <a:r>
                <a:rPr lang="en-US" sz="1400" dirty="0">
                  <a:solidFill>
                    <a:srgbClr val="10746A"/>
                  </a:solidFill>
                  <a:latin typeface="Arial" panose="020B0604020202020204" pitchFamily="34" charset="0"/>
                  <a:ea typeface="Frutiger-Light" panose="02020603050405020304" pitchFamily="18" charset="77"/>
                  <a:cs typeface="Arial" panose="020B0604020202020204" pitchFamily="34" charset="0"/>
                </a:rPr>
                <a:t>Insert text Insert Text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D0557C50-0B31-9348-AF2A-301002B74889}"/>
              </a:ext>
            </a:extLst>
          </p:cNvPr>
          <p:cNvGrpSpPr/>
          <p:nvPr userDrawn="1"/>
        </p:nvGrpSpPr>
        <p:grpSpPr>
          <a:xfrm>
            <a:off x="1800890" y="2785639"/>
            <a:ext cx="2268189" cy="1349665"/>
            <a:chOff x="1985262" y="1786188"/>
            <a:chExt cx="3594613" cy="2579532"/>
          </a:xfrm>
        </p:grpSpPr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B0759468-3783-DD45-AC2F-7E3842278B7D}"/>
                </a:ext>
              </a:extLst>
            </p:cNvPr>
            <p:cNvSpPr txBox="1"/>
            <p:nvPr/>
          </p:nvSpPr>
          <p:spPr>
            <a:xfrm>
              <a:off x="2401825" y="1786188"/>
              <a:ext cx="2677754" cy="14705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F185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19%</a:t>
              </a:r>
            </a:p>
          </p:txBody>
        </p: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7499D1F6-6F64-E045-A629-F16A8AF17DEB}"/>
                </a:ext>
              </a:extLst>
            </p:cNvPr>
            <p:cNvCxnSpPr/>
            <p:nvPr/>
          </p:nvCxnSpPr>
          <p:spPr>
            <a:xfrm flipV="1">
              <a:off x="2114979" y="3256871"/>
              <a:ext cx="3407805" cy="10321"/>
            </a:xfrm>
            <a:prstGeom prst="line">
              <a:avLst/>
            </a:prstGeom>
            <a:ln w="28575">
              <a:solidFill>
                <a:srgbClr val="F18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49D3155A-02B7-9146-95B9-2D706BFA7810}"/>
                </a:ext>
              </a:extLst>
            </p:cNvPr>
            <p:cNvSpPr txBox="1"/>
            <p:nvPr/>
          </p:nvSpPr>
          <p:spPr>
            <a:xfrm>
              <a:off x="1985262" y="3500872"/>
              <a:ext cx="3594613" cy="8648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F18500"/>
                  </a:solidFill>
                  <a:latin typeface="Arial" panose="020B0604020202020204" pitchFamily="34" charset="0"/>
                  <a:ea typeface="Frutiger-Light" panose="02020603050405020304" pitchFamily="18" charset="77"/>
                  <a:cs typeface="Arial" panose="020B0604020202020204" pitchFamily="34" charset="0"/>
                </a:rPr>
                <a:t>Insert text Insert Text</a:t>
              </a:r>
            </a:p>
            <a:p>
              <a:pPr algn="ctr"/>
              <a:r>
                <a:rPr lang="en-US" sz="1400" dirty="0">
                  <a:solidFill>
                    <a:srgbClr val="F18500"/>
                  </a:solidFill>
                  <a:latin typeface="Arial" panose="020B0604020202020204" pitchFamily="34" charset="0"/>
                  <a:ea typeface="Frutiger-Light" panose="02020603050405020304" pitchFamily="18" charset="77"/>
                  <a:cs typeface="Arial" panose="020B0604020202020204" pitchFamily="34" charset="0"/>
                </a:rPr>
                <a:t>Insert text Insert Text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D0557C50-0B31-9348-AF2A-301002B74889}"/>
              </a:ext>
            </a:extLst>
          </p:cNvPr>
          <p:cNvGrpSpPr/>
          <p:nvPr userDrawn="1"/>
        </p:nvGrpSpPr>
        <p:grpSpPr>
          <a:xfrm>
            <a:off x="4949634" y="2785639"/>
            <a:ext cx="2289366" cy="1349665"/>
            <a:chOff x="1985262" y="1786188"/>
            <a:chExt cx="3594613" cy="2579532"/>
          </a:xfrm>
        </p:grpSpPr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B0759468-3783-DD45-AC2F-7E3842278B7D}"/>
                </a:ext>
              </a:extLst>
            </p:cNvPr>
            <p:cNvSpPr txBox="1"/>
            <p:nvPr/>
          </p:nvSpPr>
          <p:spPr>
            <a:xfrm>
              <a:off x="2401825" y="1786188"/>
              <a:ext cx="2677753" cy="14705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73B82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19%</a:t>
              </a:r>
            </a:p>
          </p:txBody>
        </p: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7499D1F6-6F64-E045-A629-F16A8AF17DEB}"/>
                </a:ext>
              </a:extLst>
            </p:cNvPr>
            <p:cNvCxnSpPr/>
            <p:nvPr/>
          </p:nvCxnSpPr>
          <p:spPr>
            <a:xfrm flipV="1">
              <a:off x="2114979" y="3271937"/>
              <a:ext cx="3407805" cy="10321"/>
            </a:xfrm>
            <a:prstGeom prst="line">
              <a:avLst/>
            </a:prstGeom>
            <a:ln w="28575">
              <a:solidFill>
                <a:srgbClr val="73B82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49D3155A-02B7-9146-95B9-2D706BFA7810}"/>
                </a:ext>
              </a:extLst>
            </p:cNvPr>
            <p:cNvSpPr txBox="1"/>
            <p:nvPr/>
          </p:nvSpPr>
          <p:spPr>
            <a:xfrm>
              <a:off x="1985262" y="3500872"/>
              <a:ext cx="3594613" cy="8648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73B82B"/>
                  </a:solidFill>
                  <a:latin typeface="Arial" panose="020B0604020202020204" pitchFamily="34" charset="0"/>
                  <a:ea typeface="Frutiger-Light" panose="02020603050405020304" pitchFamily="18" charset="77"/>
                  <a:cs typeface="Arial" panose="020B0604020202020204" pitchFamily="34" charset="0"/>
                </a:rPr>
                <a:t>Insert text Insert Text</a:t>
              </a:r>
            </a:p>
            <a:p>
              <a:pPr algn="ctr"/>
              <a:r>
                <a:rPr lang="en-US" sz="1400" dirty="0">
                  <a:solidFill>
                    <a:srgbClr val="73B82B"/>
                  </a:solidFill>
                  <a:latin typeface="Arial" panose="020B0604020202020204" pitchFamily="34" charset="0"/>
                  <a:ea typeface="Frutiger-Light" panose="02020603050405020304" pitchFamily="18" charset="77"/>
                  <a:cs typeface="Arial" panose="020B0604020202020204" pitchFamily="34" charset="0"/>
                </a:rPr>
                <a:t>Insert text Insert Text</a:t>
              </a:r>
            </a:p>
          </p:txBody>
        </p:sp>
      </p:grpSp>
      <p:sp>
        <p:nvSpPr>
          <p:cNvPr id="23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11096"/>
            <a:ext cx="8672097" cy="1171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 (up to 2 lines) – </a:t>
            </a:r>
            <a:br>
              <a:rPr lang="en-US" dirty="0"/>
            </a:br>
            <a:r>
              <a:rPr lang="en-US" dirty="0"/>
              <a:t>Arial Bold 25pt title</a:t>
            </a:r>
          </a:p>
        </p:txBody>
      </p:sp>
    </p:spTree>
    <p:extLst>
      <p:ext uri="{BB962C8B-B14F-4D97-AF65-F5344CB8AC3E}">
        <p14:creationId xmlns:p14="http://schemas.microsoft.com/office/powerpoint/2010/main" val="24768753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4348A56A-D03E-7C4E-AE8E-F896E6A5A11B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286463332"/>
              </p:ext>
            </p:extLst>
          </p:nvPr>
        </p:nvGraphicFramePr>
        <p:xfrm>
          <a:off x="2925649" y="1218723"/>
          <a:ext cx="4923808" cy="31491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 (up to 2 lines) – </a:t>
            </a:r>
            <a:br>
              <a:rPr lang="en-US" dirty="0"/>
            </a:br>
            <a:r>
              <a:rPr lang="en-US" dirty="0"/>
              <a:t>Arial Bold 25pt title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A91CD518-0B4F-4DDD-8245-74B5057E96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597" y="1311275"/>
            <a:ext cx="2296627" cy="295275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rgbClr val="1C3D74"/>
                </a:solidFill>
                <a:latin typeface="+mj-lt"/>
              </a:defRPr>
            </a:lvl1pPr>
            <a:lvl2pPr>
              <a:buFont typeface="Arial" panose="020B0604020202020204" pitchFamily="34" charset="0"/>
              <a:buChar char="-"/>
              <a:defRPr sz="1400">
                <a:solidFill>
                  <a:srgbClr val="1C3D74"/>
                </a:solidFill>
                <a:latin typeface="+mj-lt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 dirty="0"/>
              <a:t>Click to edit Master title style – Arial Regular 14pt</a:t>
            </a:r>
          </a:p>
          <a:p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 dirty="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38018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ADE844C2-66A4-7347-BB76-EF1AA2EFEA89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544693725"/>
              </p:ext>
            </p:extLst>
          </p:nvPr>
        </p:nvGraphicFramePr>
        <p:xfrm>
          <a:off x="3380198" y="1259540"/>
          <a:ext cx="5003514" cy="32957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 (up to 2 lines) – </a:t>
            </a:r>
            <a:br>
              <a:rPr lang="en-US" dirty="0"/>
            </a:br>
            <a:r>
              <a:rPr lang="en-US" dirty="0"/>
              <a:t>Arial Bold 25pt title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796BE319-1C15-41CC-A596-E46D2BF7CC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597" y="1311275"/>
            <a:ext cx="2296627" cy="295275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rgbClr val="1C3D74"/>
                </a:solidFill>
                <a:latin typeface="+mj-lt"/>
              </a:defRPr>
            </a:lvl1pPr>
            <a:lvl2pPr>
              <a:buFont typeface="Arial" panose="020B0604020202020204" pitchFamily="34" charset="0"/>
              <a:buChar char="-"/>
              <a:defRPr sz="1400">
                <a:solidFill>
                  <a:srgbClr val="1C3D74"/>
                </a:solidFill>
                <a:latin typeface="+mj-lt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 dirty="0"/>
              <a:t>Click to edit Master title style – Arial Regular 14pt</a:t>
            </a:r>
          </a:p>
          <a:p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 dirty="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08132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EF8E69A5-8A32-3B48-8662-8A79DC2E0921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268563056"/>
              </p:ext>
            </p:extLst>
          </p:nvPr>
        </p:nvGraphicFramePr>
        <p:xfrm>
          <a:off x="2586555" y="1209354"/>
          <a:ext cx="5804951" cy="30274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 (up to 2 lines) – </a:t>
            </a:r>
            <a:br>
              <a:rPr lang="en-US" dirty="0"/>
            </a:br>
            <a:r>
              <a:rPr lang="en-US" dirty="0"/>
              <a:t>Arial Bold 25pt title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020285F8-6946-46F6-9325-70AD32F1D6C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597" y="1311275"/>
            <a:ext cx="2296627" cy="295275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rgbClr val="1C3D74"/>
                </a:solidFill>
                <a:latin typeface="+mj-lt"/>
              </a:defRPr>
            </a:lvl1pPr>
            <a:lvl2pPr>
              <a:buFont typeface="Arial" panose="020B0604020202020204" pitchFamily="34" charset="0"/>
              <a:buChar char="-"/>
              <a:defRPr sz="1400">
                <a:solidFill>
                  <a:srgbClr val="1C3D74"/>
                </a:solidFill>
                <a:latin typeface="+mj-lt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 dirty="0"/>
              <a:t>Click to edit Master title style – Arial Regular 14pt</a:t>
            </a:r>
          </a:p>
          <a:p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 dirty="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48262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AFD6674-8208-4117-92B8-8BA50FAB180F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266213361"/>
              </p:ext>
            </p:extLst>
          </p:nvPr>
        </p:nvGraphicFramePr>
        <p:xfrm>
          <a:off x="287338" y="1689652"/>
          <a:ext cx="7137192" cy="11063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89532">
                  <a:extLst>
                    <a:ext uri="{9D8B030D-6E8A-4147-A177-3AD203B41FA5}">
                      <a16:colId xmlns:a16="http://schemas.microsoft.com/office/drawing/2014/main" val="3822116847"/>
                    </a:ext>
                  </a:extLst>
                </a:gridCol>
                <a:gridCol w="1189532">
                  <a:extLst>
                    <a:ext uri="{9D8B030D-6E8A-4147-A177-3AD203B41FA5}">
                      <a16:colId xmlns:a16="http://schemas.microsoft.com/office/drawing/2014/main" val="1796008628"/>
                    </a:ext>
                  </a:extLst>
                </a:gridCol>
                <a:gridCol w="1189532">
                  <a:extLst>
                    <a:ext uri="{9D8B030D-6E8A-4147-A177-3AD203B41FA5}">
                      <a16:colId xmlns:a16="http://schemas.microsoft.com/office/drawing/2014/main" val="3879958063"/>
                    </a:ext>
                  </a:extLst>
                </a:gridCol>
                <a:gridCol w="1189532">
                  <a:extLst>
                    <a:ext uri="{9D8B030D-6E8A-4147-A177-3AD203B41FA5}">
                      <a16:colId xmlns:a16="http://schemas.microsoft.com/office/drawing/2014/main" val="3650332254"/>
                    </a:ext>
                  </a:extLst>
                </a:gridCol>
                <a:gridCol w="1189532">
                  <a:extLst>
                    <a:ext uri="{9D8B030D-6E8A-4147-A177-3AD203B41FA5}">
                      <a16:colId xmlns:a16="http://schemas.microsoft.com/office/drawing/2014/main" val="3035283889"/>
                    </a:ext>
                  </a:extLst>
                </a:gridCol>
                <a:gridCol w="1189532">
                  <a:extLst>
                    <a:ext uri="{9D8B030D-6E8A-4147-A177-3AD203B41FA5}">
                      <a16:colId xmlns:a16="http://schemas.microsoft.com/office/drawing/2014/main" val="2593290401"/>
                    </a:ext>
                  </a:extLst>
                </a:gridCol>
              </a:tblGrid>
              <a:tr h="276586"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dirty="0">
                          <a:latin typeface="+mj-lt"/>
                        </a:rPr>
                        <a:t>XXXXXXXXXXXXX</a:t>
                      </a: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C3D7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XXXXXXXXXXXX</a:t>
                      </a:r>
                      <a:endParaRPr lang="en-US" sz="800" dirty="0"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C3D7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XXXXXXXXXXXXX</a:t>
                      </a: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C3D7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XXXXXXXXXXXXX</a:t>
                      </a: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C3D7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XXXXXXXXXXXXX</a:t>
                      </a: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C3D7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XXXXXXXXXXXXX</a:t>
                      </a: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C3D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7180098"/>
                  </a:ext>
                </a:extLst>
              </a:tr>
              <a:tr h="276586"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001B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1B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8255196"/>
                  </a:ext>
                </a:extLst>
              </a:tr>
              <a:tr h="27658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001B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1B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1B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7887121"/>
                  </a:ext>
                </a:extLst>
              </a:tr>
              <a:tr h="27658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001B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1B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1B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7991891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485AC98B-3184-4158-8DB1-FD0896BAEA5C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248348035"/>
              </p:ext>
            </p:extLst>
          </p:nvPr>
        </p:nvGraphicFramePr>
        <p:xfrm>
          <a:off x="287338" y="3153802"/>
          <a:ext cx="7137192" cy="11063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89532">
                  <a:extLst>
                    <a:ext uri="{9D8B030D-6E8A-4147-A177-3AD203B41FA5}">
                      <a16:colId xmlns:a16="http://schemas.microsoft.com/office/drawing/2014/main" val="3822116847"/>
                    </a:ext>
                  </a:extLst>
                </a:gridCol>
                <a:gridCol w="1189532">
                  <a:extLst>
                    <a:ext uri="{9D8B030D-6E8A-4147-A177-3AD203B41FA5}">
                      <a16:colId xmlns:a16="http://schemas.microsoft.com/office/drawing/2014/main" val="1796008628"/>
                    </a:ext>
                  </a:extLst>
                </a:gridCol>
                <a:gridCol w="1189532">
                  <a:extLst>
                    <a:ext uri="{9D8B030D-6E8A-4147-A177-3AD203B41FA5}">
                      <a16:colId xmlns:a16="http://schemas.microsoft.com/office/drawing/2014/main" val="3879958063"/>
                    </a:ext>
                  </a:extLst>
                </a:gridCol>
                <a:gridCol w="1189532">
                  <a:extLst>
                    <a:ext uri="{9D8B030D-6E8A-4147-A177-3AD203B41FA5}">
                      <a16:colId xmlns:a16="http://schemas.microsoft.com/office/drawing/2014/main" val="3650332254"/>
                    </a:ext>
                  </a:extLst>
                </a:gridCol>
                <a:gridCol w="1189532">
                  <a:extLst>
                    <a:ext uri="{9D8B030D-6E8A-4147-A177-3AD203B41FA5}">
                      <a16:colId xmlns:a16="http://schemas.microsoft.com/office/drawing/2014/main" val="3035283889"/>
                    </a:ext>
                  </a:extLst>
                </a:gridCol>
                <a:gridCol w="1189532">
                  <a:extLst>
                    <a:ext uri="{9D8B030D-6E8A-4147-A177-3AD203B41FA5}">
                      <a16:colId xmlns:a16="http://schemas.microsoft.com/office/drawing/2014/main" val="2593290401"/>
                    </a:ext>
                  </a:extLst>
                </a:gridCol>
              </a:tblGrid>
              <a:tr h="276586"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dirty="0">
                          <a:latin typeface="+mj-lt"/>
                        </a:rPr>
                        <a:t>XXXXXXXXXXXXX</a:t>
                      </a: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B8C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XXXXXXXXXXXX</a:t>
                      </a:r>
                      <a:endParaRPr lang="en-US" sz="800" dirty="0"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B8C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XXXXXXXXXXXXX</a:t>
                      </a: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32707" marR="32707" marT="49061" marB="49061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B8C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XXXXXXXXXXXXX</a:t>
                      </a: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32707" marR="32707" marT="49061" marB="49061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B8C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XXXXXXXXXXXXX</a:t>
                      </a: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32707" marR="32707" marT="49061" marB="49061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B8C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XXXXXXXXXXXXX</a:t>
                      </a: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32707" marR="32707" marT="49061" marB="49061" anchor="ctr">
                    <a:lnL w="12700" cmpd="sng">
                      <a:noFill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B8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7180098"/>
                  </a:ext>
                </a:extLst>
              </a:tr>
              <a:tr h="276586"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8255196"/>
                  </a:ext>
                </a:extLst>
              </a:tr>
              <a:tr h="27658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7887121"/>
                  </a:ext>
                </a:extLst>
              </a:tr>
              <a:tr h="27658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7991891"/>
                  </a:ext>
                </a:extLst>
              </a:tr>
            </a:tbl>
          </a:graphicData>
        </a:graphic>
      </p:graphicFrame>
      <p:sp>
        <p:nvSpPr>
          <p:cNvPr id="10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 (up to 2 lines) – </a:t>
            </a:r>
            <a:br>
              <a:rPr lang="en-US" dirty="0"/>
            </a:br>
            <a:r>
              <a:rPr lang="en-US" dirty="0"/>
              <a:t>Arial Bold 25pt title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3ABA65EC-BE67-47F1-855B-E0BFD2EA8C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596" y="1311275"/>
            <a:ext cx="8672097" cy="295275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rgbClr val="1C3D74"/>
                </a:solidFill>
                <a:latin typeface="+mj-lt"/>
              </a:defRPr>
            </a:lvl1pPr>
            <a:lvl2pPr>
              <a:buFont typeface="Arial" panose="020B0604020202020204" pitchFamily="34" charset="0"/>
              <a:buChar char="-"/>
              <a:defRPr sz="1400">
                <a:solidFill>
                  <a:srgbClr val="1C3D74"/>
                </a:solidFill>
                <a:latin typeface="+mj-lt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 dirty="0"/>
              <a:t>Click to edit Master title style – Arial Regular 14pt</a:t>
            </a:r>
          </a:p>
        </p:txBody>
      </p:sp>
    </p:spTree>
    <p:extLst>
      <p:ext uri="{BB962C8B-B14F-4D97-AF65-F5344CB8AC3E}">
        <p14:creationId xmlns:p14="http://schemas.microsoft.com/office/powerpoint/2010/main" val="38335702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30F07-3661-4330-9AF3-47001C72B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3BD925-A042-43CC-A0D9-57199634EF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21632F-9252-4F6C-A1E6-83D04788B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1E5B6-42F1-4DAE-ACCF-7839CF59FC29}" type="datetimeFigureOut">
              <a:rPr lang="en-GB" smtClean="0"/>
              <a:t>17/09/2024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52CEFA-4A58-45C3-BED4-33ECC77858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10B012-7B54-449E-8A67-54BB7361B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FD354-F906-42AE-B6E0-B69DE798616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439994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 Cover 1">
    <p:bg>
      <p:bgPr>
        <a:solidFill>
          <a:srgbClr val="1C3D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smoke, coelenterate, weapon, jellyfish&#10;&#10;Description automatically generated">
            <a:extLst>
              <a:ext uri="{FF2B5EF4-FFF2-40B4-BE49-F238E27FC236}">
                <a16:creationId xmlns:a16="http://schemas.microsoft.com/office/drawing/2014/main" id="{C0EB36FC-70AB-8824-9558-48383F4824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187" t="28" r="37167" b="38326"/>
          <a:stretch/>
        </p:blipFill>
        <p:spPr>
          <a:xfrm>
            <a:off x="0" y="0"/>
            <a:ext cx="9144000" cy="5138728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943599" y="1751595"/>
            <a:ext cx="7870825" cy="1171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page – </a:t>
            </a:r>
            <a:br>
              <a:rPr lang="en-US" dirty="0"/>
            </a:br>
            <a:r>
              <a:rPr lang="en-US" dirty="0"/>
              <a:t>Arial Bold 40pt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quarter" idx="11" hasCustomPrompt="1"/>
          </p:nvPr>
        </p:nvSpPr>
        <p:spPr>
          <a:xfrm>
            <a:off x="943598" y="2973637"/>
            <a:ext cx="7870825" cy="1171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sub-heading / date</a:t>
            </a:r>
          </a:p>
        </p:txBody>
      </p:sp>
    </p:spTree>
    <p:extLst>
      <p:ext uri="{BB962C8B-B14F-4D97-AF65-F5344CB8AC3E}">
        <p14:creationId xmlns:p14="http://schemas.microsoft.com/office/powerpoint/2010/main" val="40104469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smoke, coelenterate, weapon, jellyfish&#10;&#10;Description automatically generated">
            <a:extLst>
              <a:ext uri="{FF2B5EF4-FFF2-40B4-BE49-F238E27FC236}">
                <a16:creationId xmlns:a16="http://schemas.microsoft.com/office/drawing/2014/main" id="{B13626BE-000D-6E25-5B26-E00F6D4D2B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187" t="28" r="37167" b="38326"/>
          <a:stretch/>
        </p:blipFill>
        <p:spPr>
          <a:xfrm>
            <a:off x="0" y="0"/>
            <a:ext cx="9144000" cy="51387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F04C50D-AF48-43D9-A517-30B0701039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2C678C1-4514-40A1-B902-F65DCD67A2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46FE7-EBB0-4031-952D-B98D8E77C7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1E5B6-42F1-4DAE-ACCF-7839CF59FC29}" type="datetimeFigureOut">
              <a:rPr lang="en-GB" smtClean="0"/>
              <a:t>17/09/2024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8B98FE-07F9-4773-8B55-A5E01F4186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22A7D3-2202-43AD-9F35-AAE6D0A8A7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FD354-F906-42AE-B6E0-B69DE79861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58413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ueen Mary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smoke, coelenterate, weapon, jellyfish&#10;&#10;Description automatically generated">
            <a:extLst>
              <a:ext uri="{FF2B5EF4-FFF2-40B4-BE49-F238E27FC236}">
                <a16:creationId xmlns:a16="http://schemas.microsoft.com/office/drawing/2014/main" id="{41311E15-46BD-7FE0-6E57-CE6909717D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187" t="28" r="37167" b="38326"/>
          <a:stretch/>
        </p:blipFill>
        <p:spPr>
          <a:xfrm>
            <a:off x="0" y="0"/>
            <a:ext cx="9144000" cy="51387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247" y="469447"/>
            <a:ext cx="3925121" cy="1049111"/>
          </a:xfrm>
          <a:prstGeom prst="rect">
            <a:avLst/>
          </a:prstGeom>
        </p:spPr>
      </p:pic>
      <p:sp>
        <p:nvSpPr>
          <p:cNvPr id="6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992982" y="2503885"/>
            <a:ext cx="5274469" cy="5441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5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/>
            </a:lvl3pPr>
          </a:lstStyle>
          <a:p>
            <a:pPr lvl="0"/>
            <a:r>
              <a:rPr lang="en-US" dirty="0"/>
              <a:t>[section divider title]</a:t>
            </a:r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1012032" y="3171825"/>
            <a:ext cx="4769644" cy="6381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[sub title]</a:t>
            </a:r>
          </a:p>
        </p:txBody>
      </p:sp>
    </p:spTree>
    <p:extLst>
      <p:ext uri="{BB962C8B-B14F-4D97-AF65-F5344CB8AC3E}">
        <p14:creationId xmlns:p14="http://schemas.microsoft.com/office/powerpoint/2010/main" val="23635253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289775" y="1255691"/>
            <a:ext cx="8615965" cy="3071610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800">
                <a:solidFill>
                  <a:srgbClr val="001738"/>
                </a:solidFill>
              </a:defRPr>
            </a:lvl2pPr>
          </a:lstStyle>
          <a:p>
            <a:pPr lvl="0"/>
            <a:r>
              <a:rPr lang="en-US" dirty="0"/>
              <a:t>[add body or bullet text here]</a:t>
            </a:r>
          </a:p>
          <a:p>
            <a:pPr lvl="1"/>
            <a:endParaRPr lang="en-US" dirty="0"/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289777" y="389335"/>
            <a:ext cx="4169116" cy="6584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5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[Heading text]</a:t>
            </a:r>
          </a:p>
        </p:txBody>
      </p:sp>
    </p:spTree>
    <p:extLst>
      <p:ext uri="{BB962C8B-B14F-4D97-AF65-F5344CB8AC3E}">
        <p14:creationId xmlns:p14="http://schemas.microsoft.com/office/powerpoint/2010/main" val="31268430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002507" y="389335"/>
            <a:ext cx="3456385" cy="6584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5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[Heading text]</a:t>
            </a:r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1002507" y="1457325"/>
            <a:ext cx="2274094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[sub heading text]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3374232" y="1470422"/>
            <a:ext cx="2332435" cy="1495425"/>
          </a:xfrm>
          <a:prstGeom prst="rect">
            <a:avLst/>
          </a:prstGeom>
        </p:spPr>
        <p:txBody>
          <a:bodyPr/>
          <a:lstStyle>
            <a:lvl1pPr marL="214313" marR="0" indent="-214313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17336F"/>
              </a:buClr>
              <a:buSzTx/>
              <a:buFont typeface="Arial" panose="020B0604020202020204" pitchFamily="34" charset="0"/>
              <a:buChar char="•"/>
              <a:defRPr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57213" indent="-214313">
              <a:buClr>
                <a:srgbClr val="17336F"/>
              </a:buClr>
              <a:buFont typeface="Arial" panose="020B0604020202020204" pitchFamily="34" charset="0"/>
              <a:buChar char="•"/>
              <a:defRPr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00113" indent="-214313">
              <a:buClr>
                <a:srgbClr val="17336F"/>
              </a:buClr>
              <a:buFont typeface="Arial" panose="020B0604020202020204" pitchFamily="34" charset="0"/>
              <a:buChar char="•"/>
              <a:defRPr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43013" indent="-214313">
              <a:buClr>
                <a:srgbClr val="17336F"/>
              </a:buClr>
              <a:buFont typeface="Arial" panose="020B0604020202020204" pitchFamily="34" charset="0"/>
              <a:buChar char="•"/>
              <a:defRPr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585913" indent="-214313">
              <a:buClr>
                <a:srgbClr val="17336F"/>
              </a:buClr>
              <a:buFont typeface="Arial" panose="020B0604020202020204" pitchFamily="34" charset="0"/>
              <a:buChar char="•"/>
              <a:defRPr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[body text]</a:t>
            </a:r>
          </a:p>
          <a:p>
            <a:pPr marL="214313" marR="0" lvl="0" indent="-214313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17336F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lang="en-US" dirty="0"/>
              <a:t>[body text]</a:t>
            </a:r>
          </a:p>
          <a:p>
            <a:pPr lvl="0"/>
            <a:endParaRPr lang="en-US" dirty="0"/>
          </a:p>
        </p:txBody>
      </p:sp>
      <p:sp>
        <p:nvSpPr>
          <p:cNvPr id="16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5697736" y="1460897"/>
            <a:ext cx="2332435" cy="1495425"/>
          </a:xfrm>
          <a:prstGeom prst="rect">
            <a:avLst/>
          </a:prstGeom>
        </p:spPr>
        <p:txBody>
          <a:bodyPr/>
          <a:lstStyle>
            <a:lvl1pPr marL="214313" marR="0" indent="-214313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17336F"/>
              </a:buClr>
              <a:buSzTx/>
              <a:buFont typeface="Arial" panose="020B0604020202020204" pitchFamily="34" charset="0"/>
              <a:buChar char="•"/>
              <a:defRPr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57213" indent="-214313">
              <a:buClr>
                <a:srgbClr val="17336F"/>
              </a:buClr>
              <a:buFont typeface="Arial" panose="020B0604020202020204" pitchFamily="34" charset="0"/>
              <a:buChar char="•"/>
              <a:defRPr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00113" indent="-214313">
              <a:buClr>
                <a:srgbClr val="17336F"/>
              </a:buClr>
              <a:buFont typeface="Arial" panose="020B0604020202020204" pitchFamily="34" charset="0"/>
              <a:buChar char="•"/>
              <a:defRPr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43013" indent="-214313">
              <a:buClr>
                <a:srgbClr val="17336F"/>
              </a:buClr>
              <a:buFont typeface="Arial" panose="020B0604020202020204" pitchFamily="34" charset="0"/>
              <a:buChar char="•"/>
              <a:defRPr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585913" indent="-214313">
              <a:buClr>
                <a:srgbClr val="17336F"/>
              </a:buClr>
              <a:buFont typeface="Arial" panose="020B0604020202020204" pitchFamily="34" charset="0"/>
              <a:buChar char="•"/>
              <a:defRPr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[body text]</a:t>
            </a:r>
          </a:p>
          <a:p>
            <a:pPr marL="214313" marR="0" lvl="0" indent="-214313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17336F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lang="en-US" dirty="0"/>
              <a:t>[body text]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33140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1002506" y="1457325"/>
            <a:ext cx="7025879" cy="26378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[add body or bullet text here]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002507" y="389335"/>
            <a:ext cx="3456385" cy="6584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5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[Heading text]</a:t>
            </a:r>
          </a:p>
        </p:txBody>
      </p:sp>
    </p:spTree>
    <p:extLst>
      <p:ext uri="{BB962C8B-B14F-4D97-AF65-F5344CB8AC3E}">
        <p14:creationId xmlns:p14="http://schemas.microsoft.com/office/powerpoint/2010/main" val="25945737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1002506" y="1457325"/>
            <a:ext cx="7025879" cy="26378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[add body or bullet text here]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002507" y="389335"/>
            <a:ext cx="3456385" cy="6584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5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[Heading text]</a:t>
            </a:r>
          </a:p>
        </p:txBody>
      </p:sp>
    </p:spTree>
    <p:extLst>
      <p:ext uri="{BB962C8B-B14F-4D97-AF65-F5344CB8AC3E}">
        <p14:creationId xmlns:p14="http://schemas.microsoft.com/office/powerpoint/2010/main" val="10146733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ide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edia Placeholder 7"/>
          <p:cNvSpPr>
            <a:spLocks noGrp="1"/>
          </p:cNvSpPr>
          <p:nvPr>
            <p:ph type="media" sz="quarter" idx="10"/>
          </p:nvPr>
        </p:nvSpPr>
        <p:spPr>
          <a:xfrm>
            <a:off x="1088231" y="1063229"/>
            <a:ext cx="6940154" cy="327421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088232" y="465535"/>
            <a:ext cx="5779294" cy="4953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5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[Video title]</a:t>
            </a:r>
          </a:p>
        </p:txBody>
      </p:sp>
    </p:spTree>
    <p:extLst>
      <p:ext uri="{BB962C8B-B14F-4D97-AF65-F5344CB8AC3E}">
        <p14:creationId xmlns:p14="http://schemas.microsoft.com/office/powerpoint/2010/main" val="19992080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" y="4597287"/>
            <a:ext cx="9143999" cy="546213"/>
          </a:xfrm>
          <a:prstGeom prst="rect">
            <a:avLst/>
          </a:prstGeom>
          <a:gradFill flip="none" rotWithShape="1">
            <a:gsLst>
              <a:gs pos="0">
                <a:srgbClr val="17336F"/>
              </a:gs>
              <a:gs pos="98000">
                <a:srgbClr val="FFFFFF"/>
              </a:gs>
              <a:gs pos="100000">
                <a:srgbClr val="FFFFFF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19" y="4665458"/>
            <a:ext cx="1403411" cy="375105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-1" y="0"/>
            <a:ext cx="115231" cy="5145516"/>
          </a:xfrm>
          <a:prstGeom prst="rect">
            <a:avLst/>
          </a:prstGeom>
          <a:solidFill>
            <a:srgbClr val="1634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solidFill>
                <a:schemeClr val="tx1"/>
              </a:solidFill>
            </a:endParaRPr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1002506" y="1457325"/>
            <a:ext cx="7025879" cy="26378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[add body or bullet text here]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002507" y="389335"/>
            <a:ext cx="3456385" cy="6584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5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[Heading text]</a:t>
            </a:r>
          </a:p>
        </p:txBody>
      </p:sp>
    </p:spTree>
    <p:extLst>
      <p:ext uri="{BB962C8B-B14F-4D97-AF65-F5344CB8AC3E}">
        <p14:creationId xmlns:p14="http://schemas.microsoft.com/office/powerpoint/2010/main" val="42805013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" y="4597287"/>
            <a:ext cx="9143999" cy="546213"/>
          </a:xfrm>
          <a:prstGeom prst="rect">
            <a:avLst/>
          </a:prstGeom>
          <a:gradFill flip="none" rotWithShape="1">
            <a:gsLst>
              <a:gs pos="0">
                <a:srgbClr val="17336F"/>
              </a:gs>
              <a:gs pos="98000">
                <a:srgbClr val="FFFFFF"/>
              </a:gs>
              <a:gs pos="100000">
                <a:srgbClr val="FFFFFF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19" y="4665458"/>
            <a:ext cx="1403411" cy="375105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-1" y="0"/>
            <a:ext cx="115231" cy="5145516"/>
          </a:xfrm>
          <a:prstGeom prst="rect">
            <a:avLst/>
          </a:prstGeom>
          <a:solidFill>
            <a:srgbClr val="1634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solidFill>
                <a:schemeClr val="tx1"/>
              </a:solidFill>
            </a:endParaRPr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1002506" y="1457325"/>
            <a:ext cx="7025879" cy="26378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[add body or bullet text here]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002507" y="389335"/>
            <a:ext cx="3456385" cy="6584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5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[Heading text]</a:t>
            </a:r>
          </a:p>
        </p:txBody>
      </p:sp>
    </p:spTree>
    <p:extLst>
      <p:ext uri="{BB962C8B-B14F-4D97-AF65-F5344CB8AC3E}">
        <p14:creationId xmlns:p14="http://schemas.microsoft.com/office/powerpoint/2010/main" val="42024345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1" y="4597287"/>
            <a:ext cx="9143999" cy="546213"/>
          </a:xfrm>
          <a:prstGeom prst="rect">
            <a:avLst/>
          </a:prstGeom>
          <a:gradFill flip="none" rotWithShape="1">
            <a:gsLst>
              <a:gs pos="0">
                <a:srgbClr val="17336F"/>
              </a:gs>
              <a:gs pos="98000">
                <a:srgbClr val="FFFFFF"/>
              </a:gs>
              <a:gs pos="100000">
                <a:srgbClr val="FFFFFF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solidFill>
                <a:schemeClr val="tx1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19" y="4665458"/>
            <a:ext cx="1403411" cy="375105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-1" y="0"/>
            <a:ext cx="115231" cy="5145516"/>
          </a:xfrm>
          <a:prstGeom prst="rect">
            <a:avLst/>
          </a:prstGeom>
          <a:solidFill>
            <a:srgbClr val="1634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solidFill>
                <a:schemeClr val="tx1"/>
              </a:solidFill>
            </a:endParaRP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1032272" y="1462088"/>
            <a:ext cx="2351484" cy="1495425"/>
          </a:xfrm>
          <a:prstGeom prst="rect">
            <a:avLst/>
          </a:prstGeom>
        </p:spPr>
        <p:txBody>
          <a:bodyPr/>
          <a:lstStyle>
            <a:lvl1pPr marL="214313" marR="0" indent="-214313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17336F"/>
              </a:buClr>
              <a:buSzTx/>
              <a:buFont typeface="Arial" panose="020B0604020202020204" pitchFamily="34" charset="0"/>
              <a:buChar char="•"/>
              <a:defRPr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57213" indent="-214313">
              <a:buClr>
                <a:srgbClr val="17336F"/>
              </a:buClr>
              <a:buFont typeface="Arial" panose="020B0604020202020204" pitchFamily="34" charset="0"/>
              <a:buChar char="•"/>
              <a:defRPr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00113" indent="-214313">
              <a:buClr>
                <a:srgbClr val="17336F"/>
              </a:buClr>
              <a:buFont typeface="Arial" panose="020B0604020202020204" pitchFamily="34" charset="0"/>
              <a:buChar char="•"/>
              <a:defRPr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43013" indent="-214313">
              <a:buClr>
                <a:srgbClr val="17336F"/>
              </a:buClr>
              <a:buFont typeface="Arial" panose="020B0604020202020204" pitchFamily="34" charset="0"/>
              <a:buChar char="•"/>
              <a:defRPr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585913" indent="-214313">
              <a:buClr>
                <a:srgbClr val="17336F"/>
              </a:buClr>
              <a:buFont typeface="Arial" panose="020B0604020202020204" pitchFamily="34" charset="0"/>
              <a:buChar char="•"/>
              <a:defRPr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214313" marR="0" lvl="0" indent="-214313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17336F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lang="en-US" dirty="0"/>
              <a:t>[body text] [body text]</a:t>
            </a:r>
          </a:p>
          <a:p>
            <a:pPr marL="214313" marR="0" lvl="0" indent="-214313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17336F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lang="en-US" dirty="0"/>
              <a:t>[body text] [body text]</a:t>
            </a:r>
          </a:p>
          <a:p>
            <a:pPr marL="214313" marR="0" lvl="0" indent="-214313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17336F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lang="en-US" dirty="0"/>
              <a:t>[body text] [body text]</a:t>
            </a:r>
          </a:p>
          <a:p>
            <a:pPr marL="214313" marR="0" lvl="0" indent="-214313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17336F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lang="en-US" dirty="0"/>
              <a:t>[body text] [body text]</a:t>
            </a:r>
          </a:p>
          <a:p>
            <a:pPr lvl="0"/>
            <a:endParaRPr lang="en-US" dirty="0"/>
          </a:p>
          <a:p>
            <a:pPr marL="214313" marR="0" lvl="0" indent="-214313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17336F"/>
              </a:buClr>
              <a:buSzTx/>
              <a:buFont typeface="Arial" panose="020B0604020202020204" pitchFamily="34" charset="0"/>
              <a:buChar char="•"/>
              <a:defRPr/>
            </a:pPr>
            <a:endParaRPr lang="en-US" dirty="0"/>
          </a:p>
          <a:p>
            <a:pPr lvl="0"/>
            <a:endParaRPr lang="en-US" dirty="0"/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3365073" y="1470422"/>
            <a:ext cx="2332802" cy="1495425"/>
          </a:xfrm>
          <a:prstGeom prst="rect">
            <a:avLst/>
          </a:prstGeom>
        </p:spPr>
        <p:txBody>
          <a:bodyPr/>
          <a:lstStyle>
            <a:lvl1pPr marL="214313" marR="0" indent="-214313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17336F"/>
              </a:buClr>
              <a:buSzTx/>
              <a:buFont typeface="Arial" panose="020B0604020202020204" pitchFamily="34" charset="0"/>
              <a:buChar char="•"/>
              <a:defRPr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57213" indent="-214313">
              <a:buClr>
                <a:srgbClr val="17336F"/>
              </a:buClr>
              <a:buFont typeface="Arial" panose="020B0604020202020204" pitchFamily="34" charset="0"/>
              <a:buChar char="•"/>
              <a:defRPr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00113" indent="-214313">
              <a:buClr>
                <a:srgbClr val="17336F"/>
              </a:buClr>
              <a:buFont typeface="Arial" panose="020B0604020202020204" pitchFamily="34" charset="0"/>
              <a:buChar char="•"/>
              <a:defRPr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43013" indent="-214313">
              <a:buClr>
                <a:srgbClr val="17336F"/>
              </a:buClr>
              <a:buFont typeface="Arial" panose="020B0604020202020204" pitchFamily="34" charset="0"/>
              <a:buChar char="•"/>
              <a:defRPr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585913" indent="-214313">
              <a:buClr>
                <a:srgbClr val="17336F"/>
              </a:buClr>
              <a:buFont typeface="Arial" panose="020B0604020202020204" pitchFamily="34" charset="0"/>
              <a:buChar char="•"/>
              <a:defRPr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214313" marR="0" lvl="0" indent="-214313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17336F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lang="en-US" dirty="0"/>
              <a:t>[body text] [body text]</a:t>
            </a:r>
          </a:p>
          <a:p>
            <a:pPr marL="214313" marR="0" lvl="0" indent="-214313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17336F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lang="en-US" dirty="0"/>
              <a:t>[body text] [body text]</a:t>
            </a:r>
          </a:p>
          <a:p>
            <a:pPr marL="214313" marR="0" lvl="0" indent="-214313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17336F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lang="en-US" dirty="0"/>
              <a:t>[body text] [body text]</a:t>
            </a:r>
          </a:p>
          <a:p>
            <a:pPr marL="214313" marR="0" lvl="0" indent="-214313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17336F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lang="en-US" dirty="0"/>
              <a:t>[body text] [body text]</a:t>
            </a:r>
          </a:p>
          <a:p>
            <a:pPr lvl="0"/>
            <a:endParaRPr lang="en-US" dirty="0"/>
          </a:p>
          <a:p>
            <a:pPr marL="214313" marR="0" lvl="0" indent="-214313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17336F"/>
              </a:buClr>
              <a:buSzTx/>
              <a:buFont typeface="Arial" panose="020B0604020202020204" pitchFamily="34" charset="0"/>
              <a:buChar char="•"/>
              <a:defRPr/>
            </a:pPr>
            <a:endParaRPr lang="en-US" dirty="0"/>
          </a:p>
          <a:p>
            <a:pPr lvl="0"/>
            <a:endParaRPr lang="en-US" dirty="0"/>
          </a:p>
        </p:txBody>
      </p:sp>
      <p:sp>
        <p:nvSpPr>
          <p:cNvPr id="19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5697874" y="1472803"/>
            <a:ext cx="2330510" cy="1495425"/>
          </a:xfrm>
          <a:prstGeom prst="rect">
            <a:avLst/>
          </a:prstGeom>
        </p:spPr>
        <p:txBody>
          <a:bodyPr/>
          <a:lstStyle>
            <a:lvl1pPr marL="214313" marR="0" indent="-214313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17336F"/>
              </a:buClr>
              <a:buSzTx/>
              <a:buFont typeface="Arial" panose="020B0604020202020204" pitchFamily="34" charset="0"/>
              <a:buChar char="•"/>
              <a:defRPr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57213" indent="-214313">
              <a:buClr>
                <a:srgbClr val="17336F"/>
              </a:buClr>
              <a:buFont typeface="Arial" panose="020B0604020202020204" pitchFamily="34" charset="0"/>
              <a:buChar char="•"/>
              <a:defRPr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00113" indent="-214313">
              <a:buClr>
                <a:srgbClr val="17336F"/>
              </a:buClr>
              <a:buFont typeface="Arial" panose="020B0604020202020204" pitchFamily="34" charset="0"/>
              <a:buChar char="•"/>
              <a:defRPr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43013" indent="-214313">
              <a:buClr>
                <a:srgbClr val="17336F"/>
              </a:buClr>
              <a:buFont typeface="Arial" panose="020B0604020202020204" pitchFamily="34" charset="0"/>
              <a:buChar char="•"/>
              <a:defRPr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585913" indent="-214313">
              <a:buClr>
                <a:srgbClr val="17336F"/>
              </a:buClr>
              <a:buFont typeface="Arial" panose="020B0604020202020204" pitchFamily="34" charset="0"/>
              <a:buChar char="•"/>
              <a:defRPr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214313" marR="0" lvl="0" indent="-214313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17336F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lang="en-US" dirty="0"/>
              <a:t>[body text] [body text]</a:t>
            </a:r>
          </a:p>
          <a:p>
            <a:pPr marL="214313" marR="0" lvl="0" indent="-214313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17336F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lang="en-US" dirty="0"/>
              <a:t>[body text] [body text]</a:t>
            </a:r>
          </a:p>
          <a:p>
            <a:pPr marL="214313" marR="0" lvl="0" indent="-214313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17336F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lang="en-US" dirty="0"/>
              <a:t>[body text] [body text]</a:t>
            </a:r>
          </a:p>
          <a:p>
            <a:pPr marL="214313" marR="0" lvl="0" indent="-214313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17336F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lang="en-US" dirty="0"/>
              <a:t>[body text] [body text]</a:t>
            </a:r>
          </a:p>
          <a:p>
            <a:pPr lvl="0"/>
            <a:endParaRPr lang="en-US" dirty="0"/>
          </a:p>
          <a:p>
            <a:pPr marL="214313" marR="0" lvl="0" indent="-214313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17336F"/>
              </a:buClr>
              <a:buSzTx/>
              <a:buFont typeface="Arial" panose="020B0604020202020204" pitchFamily="34" charset="0"/>
              <a:buChar char="•"/>
              <a:defRPr/>
            </a:pPr>
            <a:endParaRPr lang="en-US" dirty="0"/>
          </a:p>
          <a:p>
            <a:pPr lvl="0"/>
            <a:endParaRPr lang="en-US" dirty="0"/>
          </a:p>
        </p:txBody>
      </p:sp>
      <p:sp>
        <p:nvSpPr>
          <p:cNvPr id="21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002507" y="389335"/>
            <a:ext cx="3456385" cy="6584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5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[Heading text]</a:t>
            </a:r>
          </a:p>
        </p:txBody>
      </p:sp>
    </p:spTree>
    <p:extLst>
      <p:ext uri="{BB962C8B-B14F-4D97-AF65-F5344CB8AC3E}">
        <p14:creationId xmlns:p14="http://schemas.microsoft.com/office/powerpoint/2010/main" val="24999262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 (up to 2 lines) – </a:t>
            </a:r>
            <a:br>
              <a:rPr lang="en-US" dirty="0"/>
            </a:br>
            <a:r>
              <a:rPr lang="en-US" dirty="0"/>
              <a:t>Arial Bold 25pt title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BF9F98BB-2095-434E-97D1-3636B7E7563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596" y="1311275"/>
            <a:ext cx="8672097" cy="295275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rgbClr val="1C3D74"/>
                </a:solidFill>
                <a:latin typeface="+mj-lt"/>
              </a:defRPr>
            </a:lvl1pPr>
            <a:lvl2pPr>
              <a:buFont typeface="Arial" panose="020B0604020202020204" pitchFamily="34" charset="0"/>
              <a:buChar char="-"/>
              <a:defRPr sz="1400">
                <a:solidFill>
                  <a:srgbClr val="1C3D74"/>
                </a:solidFill>
                <a:latin typeface="+mj-lt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 dirty="0"/>
              <a:t>Click to edit Master title style – Arial Regular 14pt</a:t>
            </a:r>
          </a:p>
          <a:p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 dirty="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646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" y="4597287"/>
            <a:ext cx="9143999" cy="546213"/>
          </a:xfrm>
          <a:prstGeom prst="rect">
            <a:avLst/>
          </a:prstGeom>
          <a:gradFill flip="none" rotWithShape="1">
            <a:gsLst>
              <a:gs pos="0">
                <a:srgbClr val="17336F"/>
              </a:gs>
              <a:gs pos="98000">
                <a:srgbClr val="FFFFFF"/>
              </a:gs>
              <a:gs pos="100000">
                <a:srgbClr val="FFFFFF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19" y="4665458"/>
            <a:ext cx="1403411" cy="375105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-1" y="0"/>
            <a:ext cx="115231" cy="5145516"/>
          </a:xfrm>
          <a:prstGeom prst="rect">
            <a:avLst/>
          </a:prstGeom>
          <a:solidFill>
            <a:srgbClr val="1634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solidFill>
                <a:schemeClr val="tx1"/>
              </a:solidFill>
            </a:endParaRPr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1002506" y="1457325"/>
            <a:ext cx="7025879" cy="26378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[add body or bullet text here]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002507" y="389335"/>
            <a:ext cx="3456385" cy="6584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5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[Heading text]</a:t>
            </a:r>
          </a:p>
        </p:txBody>
      </p:sp>
    </p:spTree>
    <p:extLst>
      <p:ext uri="{BB962C8B-B14F-4D97-AF65-F5344CB8AC3E}">
        <p14:creationId xmlns:p14="http://schemas.microsoft.com/office/powerpoint/2010/main" val="22580774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" y="4597287"/>
            <a:ext cx="9143999" cy="546213"/>
          </a:xfrm>
          <a:prstGeom prst="rect">
            <a:avLst/>
          </a:prstGeom>
          <a:gradFill flip="none" rotWithShape="1">
            <a:gsLst>
              <a:gs pos="0">
                <a:srgbClr val="17336F"/>
              </a:gs>
              <a:gs pos="98000">
                <a:srgbClr val="FFFFFF"/>
              </a:gs>
              <a:gs pos="100000">
                <a:srgbClr val="FFFFFF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19" y="4665458"/>
            <a:ext cx="1403411" cy="375105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-1" y="0"/>
            <a:ext cx="115231" cy="5145516"/>
          </a:xfrm>
          <a:prstGeom prst="rect">
            <a:avLst/>
          </a:prstGeom>
          <a:solidFill>
            <a:srgbClr val="1634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solidFill>
                <a:schemeClr val="tx1"/>
              </a:solidFill>
            </a:endParaRPr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1002506" y="1457325"/>
            <a:ext cx="7025879" cy="26378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[add body or bullet text here]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002507" y="389335"/>
            <a:ext cx="3456385" cy="6584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5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[Heading text]</a:t>
            </a:r>
          </a:p>
        </p:txBody>
      </p:sp>
    </p:spTree>
    <p:extLst>
      <p:ext uri="{BB962C8B-B14F-4D97-AF65-F5344CB8AC3E}">
        <p14:creationId xmlns:p14="http://schemas.microsoft.com/office/powerpoint/2010/main" val="40139916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" y="4597287"/>
            <a:ext cx="9143999" cy="546213"/>
          </a:xfrm>
          <a:prstGeom prst="rect">
            <a:avLst/>
          </a:prstGeom>
          <a:gradFill flip="none" rotWithShape="1">
            <a:gsLst>
              <a:gs pos="0">
                <a:srgbClr val="17336F"/>
              </a:gs>
              <a:gs pos="98000">
                <a:srgbClr val="FFFFFF"/>
              </a:gs>
              <a:gs pos="100000">
                <a:srgbClr val="FFFFFF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19" y="4665458"/>
            <a:ext cx="1403411" cy="375105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-1" y="0"/>
            <a:ext cx="115231" cy="5145516"/>
          </a:xfrm>
          <a:prstGeom prst="rect">
            <a:avLst/>
          </a:prstGeom>
          <a:solidFill>
            <a:srgbClr val="1634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solidFill>
                <a:schemeClr val="tx1"/>
              </a:solidFill>
            </a:endParaRPr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1002506" y="1457325"/>
            <a:ext cx="7025879" cy="26378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[add body or bullet text here]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002507" y="389335"/>
            <a:ext cx="3456385" cy="6584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5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[Heading text]</a:t>
            </a:r>
          </a:p>
        </p:txBody>
      </p:sp>
    </p:spTree>
    <p:extLst>
      <p:ext uri="{BB962C8B-B14F-4D97-AF65-F5344CB8AC3E}">
        <p14:creationId xmlns:p14="http://schemas.microsoft.com/office/powerpoint/2010/main" val="54699151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" y="4597287"/>
            <a:ext cx="9143999" cy="546213"/>
          </a:xfrm>
          <a:prstGeom prst="rect">
            <a:avLst/>
          </a:prstGeom>
          <a:gradFill flip="none" rotWithShape="1">
            <a:gsLst>
              <a:gs pos="0">
                <a:srgbClr val="17336F"/>
              </a:gs>
              <a:gs pos="98000">
                <a:srgbClr val="FFFFFF"/>
              </a:gs>
              <a:gs pos="100000">
                <a:srgbClr val="FFFFFF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19" y="4665458"/>
            <a:ext cx="1403411" cy="375105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-1" y="0"/>
            <a:ext cx="115231" cy="5145516"/>
          </a:xfrm>
          <a:prstGeom prst="rect">
            <a:avLst/>
          </a:prstGeom>
          <a:solidFill>
            <a:srgbClr val="1634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solidFill>
                <a:schemeClr val="tx1"/>
              </a:solidFill>
            </a:endParaRPr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1002506" y="1457325"/>
            <a:ext cx="7025879" cy="26378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[add body or bullet text here]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002507" y="389335"/>
            <a:ext cx="3456385" cy="6584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5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[Heading text]</a:t>
            </a:r>
          </a:p>
        </p:txBody>
      </p:sp>
    </p:spTree>
    <p:extLst>
      <p:ext uri="{BB962C8B-B14F-4D97-AF65-F5344CB8AC3E}">
        <p14:creationId xmlns:p14="http://schemas.microsoft.com/office/powerpoint/2010/main" val="23995714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" y="4597287"/>
            <a:ext cx="9143999" cy="546213"/>
          </a:xfrm>
          <a:prstGeom prst="rect">
            <a:avLst/>
          </a:prstGeom>
          <a:gradFill flip="none" rotWithShape="1">
            <a:gsLst>
              <a:gs pos="0">
                <a:srgbClr val="17336F"/>
              </a:gs>
              <a:gs pos="98000">
                <a:srgbClr val="FFFFFF"/>
              </a:gs>
              <a:gs pos="100000">
                <a:srgbClr val="FFFFFF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19" y="4665458"/>
            <a:ext cx="1403411" cy="375105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-1" y="0"/>
            <a:ext cx="115231" cy="5145516"/>
          </a:xfrm>
          <a:prstGeom prst="rect">
            <a:avLst/>
          </a:prstGeom>
          <a:solidFill>
            <a:srgbClr val="1634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solidFill>
                <a:schemeClr val="tx1"/>
              </a:solidFill>
            </a:endParaRPr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1002506" y="1457325"/>
            <a:ext cx="7025879" cy="26378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[add body or bullet text here]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002507" y="389335"/>
            <a:ext cx="3456385" cy="6584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5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[Heading text]</a:t>
            </a:r>
          </a:p>
        </p:txBody>
      </p:sp>
    </p:spTree>
    <p:extLst>
      <p:ext uri="{BB962C8B-B14F-4D97-AF65-F5344CB8AC3E}">
        <p14:creationId xmlns:p14="http://schemas.microsoft.com/office/powerpoint/2010/main" val="133955085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" y="4597287"/>
            <a:ext cx="9143999" cy="546213"/>
          </a:xfrm>
          <a:prstGeom prst="rect">
            <a:avLst/>
          </a:prstGeom>
          <a:gradFill flip="none" rotWithShape="1">
            <a:gsLst>
              <a:gs pos="0">
                <a:srgbClr val="17336F"/>
              </a:gs>
              <a:gs pos="98000">
                <a:srgbClr val="FFFFFF"/>
              </a:gs>
              <a:gs pos="100000">
                <a:srgbClr val="FFFFFF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19" y="4665458"/>
            <a:ext cx="1403411" cy="375105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-1" y="0"/>
            <a:ext cx="115231" cy="5145516"/>
          </a:xfrm>
          <a:prstGeom prst="rect">
            <a:avLst/>
          </a:prstGeom>
          <a:solidFill>
            <a:srgbClr val="1634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solidFill>
                <a:schemeClr val="tx1"/>
              </a:solidFill>
            </a:endParaRPr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1002506" y="1457325"/>
            <a:ext cx="7025879" cy="26378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[add body or bullet text here]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002507" y="389335"/>
            <a:ext cx="3456385" cy="6584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5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[Heading text]</a:t>
            </a:r>
          </a:p>
        </p:txBody>
      </p:sp>
    </p:spTree>
    <p:extLst>
      <p:ext uri="{BB962C8B-B14F-4D97-AF65-F5344CB8AC3E}">
        <p14:creationId xmlns:p14="http://schemas.microsoft.com/office/powerpoint/2010/main" val="386079094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" y="4597287"/>
            <a:ext cx="9143999" cy="546213"/>
          </a:xfrm>
          <a:prstGeom prst="rect">
            <a:avLst/>
          </a:prstGeom>
          <a:gradFill flip="none" rotWithShape="1">
            <a:gsLst>
              <a:gs pos="0">
                <a:srgbClr val="17336F"/>
              </a:gs>
              <a:gs pos="98000">
                <a:srgbClr val="FFFFFF"/>
              </a:gs>
              <a:gs pos="100000">
                <a:srgbClr val="FFFFFF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19" y="4665458"/>
            <a:ext cx="1403411" cy="375105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-1" y="0"/>
            <a:ext cx="115231" cy="5145516"/>
          </a:xfrm>
          <a:prstGeom prst="rect">
            <a:avLst/>
          </a:prstGeom>
          <a:solidFill>
            <a:srgbClr val="1634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solidFill>
                <a:schemeClr val="tx1"/>
              </a:solidFill>
            </a:endParaRPr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1002506" y="1457325"/>
            <a:ext cx="7025879" cy="26378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[add body or bullet text here]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002507" y="389335"/>
            <a:ext cx="3456385" cy="6584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5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[Heading text]</a:t>
            </a:r>
          </a:p>
        </p:txBody>
      </p:sp>
    </p:spTree>
    <p:extLst>
      <p:ext uri="{BB962C8B-B14F-4D97-AF65-F5344CB8AC3E}">
        <p14:creationId xmlns:p14="http://schemas.microsoft.com/office/powerpoint/2010/main" val="427479182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" y="4597287"/>
            <a:ext cx="9143999" cy="546213"/>
          </a:xfrm>
          <a:prstGeom prst="rect">
            <a:avLst/>
          </a:prstGeom>
          <a:gradFill flip="none" rotWithShape="1">
            <a:gsLst>
              <a:gs pos="0">
                <a:srgbClr val="17336F"/>
              </a:gs>
              <a:gs pos="98000">
                <a:srgbClr val="FFFFFF"/>
              </a:gs>
              <a:gs pos="100000">
                <a:srgbClr val="FFFFFF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19" y="4665458"/>
            <a:ext cx="1403411" cy="375105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-1" y="0"/>
            <a:ext cx="115231" cy="5145516"/>
          </a:xfrm>
          <a:prstGeom prst="rect">
            <a:avLst/>
          </a:prstGeom>
          <a:solidFill>
            <a:srgbClr val="1634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solidFill>
                <a:schemeClr val="tx1"/>
              </a:solidFill>
            </a:endParaRPr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1002506" y="1457325"/>
            <a:ext cx="7025879" cy="26378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[add body or bullet text here]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002507" y="389335"/>
            <a:ext cx="3456385" cy="6584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5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[Heading text]</a:t>
            </a:r>
          </a:p>
        </p:txBody>
      </p:sp>
    </p:spTree>
    <p:extLst>
      <p:ext uri="{BB962C8B-B14F-4D97-AF65-F5344CB8AC3E}">
        <p14:creationId xmlns:p14="http://schemas.microsoft.com/office/powerpoint/2010/main" val="284680537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" y="4597287"/>
            <a:ext cx="9143999" cy="546213"/>
          </a:xfrm>
          <a:prstGeom prst="rect">
            <a:avLst/>
          </a:prstGeom>
          <a:gradFill flip="none" rotWithShape="1">
            <a:gsLst>
              <a:gs pos="0">
                <a:srgbClr val="17336F"/>
              </a:gs>
              <a:gs pos="98000">
                <a:srgbClr val="FFFFFF"/>
              </a:gs>
              <a:gs pos="100000">
                <a:srgbClr val="FFFFFF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19" y="4665458"/>
            <a:ext cx="1403411" cy="375105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-1" y="0"/>
            <a:ext cx="115231" cy="5145516"/>
          </a:xfrm>
          <a:prstGeom prst="rect">
            <a:avLst/>
          </a:prstGeom>
          <a:solidFill>
            <a:srgbClr val="1634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solidFill>
                <a:schemeClr val="tx1"/>
              </a:solidFill>
            </a:endParaRPr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1002506" y="1457325"/>
            <a:ext cx="7025879" cy="26378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[add body or bullet text here]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002507" y="389335"/>
            <a:ext cx="3456385" cy="6584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5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[Heading text]</a:t>
            </a:r>
          </a:p>
        </p:txBody>
      </p:sp>
    </p:spTree>
    <p:extLst>
      <p:ext uri="{BB962C8B-B14F-4D97-AF65-F5344CB8AC3E}">
        <p14:creationId xmlns:p14="http://schemas.microsoft.com/office/powerpoint/2010/main" val="4671593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" y="4597287"/>
            <a:ext cx="9143999" cy="546213"/>
          </a:xfrm>
          <a:prstGeom prst="rect">
            <a:avLst/>
          </a:prstGeom>
          <a:gradFill flip="none" rotWithShape="1">
            <a:gsLst>
              <a:gs pos="0">
                <a:srgbClr val="17336F"/>
              </a:gs>
              <a:gs pos="98000">
                <a:srgbClr val="FFFFFF"/>
              </a:gs>
              <a:gs pos="100000">
                <a:srgbClr val="FFFFFF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19" y="4665458"/>
            <a:ext cx="1403411" cy="375105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-1" y="0"/>
            <a:ext cx="115231" cy="5145516"/>
          </a:xfrm>
          <a:prstGeom prst="rect">
            <a:avLst/>
          </a:prstGeom>
          <a:solidFill>
            <a:srgbClr val="1634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solidFill>
                <a:schemeClr val="tx1"/>
              </a:solidFill>
            </a:endParaRPr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1002506" y="1457325"/>
            <a:ext cx="7025879" cy="26378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[add body or bullet text here]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002507" y="389335"/>
            <a:ext cx="3456385" cy="6584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5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[Heading text]</a:t>
            </a:r>
          </a:p>
        </p:txBody>
      </p:sp>
    </p:spTree>
    <p:extLst>
      <p:ext uri="{BB962C8B-B14F-4D97-AF65-F5344CB8AC3E}">
        <p14:creationId xmlns:p14="http://schemas.microsoft.com/office/powerpoint/2010/main" val="32424537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text + image +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6C74048-C75E-FD4A-A2F0-C36E16C2A34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679950" y="1311276"/>
            <a:ext cx="4186238" cy="27919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 dirty="0"/>
              <a:t>Drag and drop image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79950" y="4176072"/>
            <a:ext cx="4186238" cy="879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 dirty="0"/>
              <a:t>Click to edit caption: Arial Regular 10pt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 (up to 2 lines) – </a:t>
            </a:r>
            <a:br>
              <a:rPr lang="en-US" dirty="0"/>
            </a:br>
            <a:r>
              <a:rPr lang="en-US" dirty="0"/>
              <a:t>Arial Bold 25pt title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00C9E275-0734-425E-938B-16131D4657E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596" y="1311275"/>
            <a:ext cx="4385404" cy="295275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rgbClr val="1C3D74"/>
                </a:solidFill>
                <a:latin typeface="+mj-lt"/>
              </a:defRPr>
            </a:lvl1pPr>
            <a:lvl2pPr>
              <a:buFont typeface="Arial" panose="020B0604020202020204" pitchFamily="34" charset="0"/>
              <a:buChar char="-"/>
              <a:defRPr sz="1400">
                <a:solidFill>
                  <a:srgbClr val="1C3D74"/>
                </a:solidFill>
                <a:latin typeface="+mj-lt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 dirty="0"/>
              <a:t>Click to edit Master title style – Arial Regular 14pt</a:t>
            </a:r>
          </a:p>
          <a:p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 dirty="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82827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" y="4597287"/>
            <a:ext cx="9143999" cy="546213"/>
          </a:xfrm>
          <a:prstGeom prst="rect">
            <a:avLst/>
          </a:prstGeom>
          <a:gradFill flip="none" rotWithShape="1">
            <a:gsLst>
              <a:gs pos="0">
                <a:srgbClr val="17336F"/>
              </a:gs>
              <a:gs pos="98000">
                <a:srgbClr val="FFFFFF"/>
              </a:gs>
              <a:gs pos="100000">
                <a:srgbClr val="FFFFFF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19" y="4665458"/>
            <a:ext cx="1403411" cy="375105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-1" y="0"/>
            <a:ext cx="115231" cy="5145516"/>
          </a:xfrm>
          <a:prstGeom prst="rect">
            <a:avLst/>
          </a:prstGeom>
          <a:solidFill>
            <a:srgbClr val="1634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solidFill>
                <a:schemeClr val="tx1"/>
              </a:solidFill>
            </a:endParaRPr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1002506" y="1457325"/>
            <a:ext cx="7025879" cy="26378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[add body or bullet text here]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002507" y="389335"/>
            <a:ext cx="3456385" cy="6584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5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[Heading text]</a:t>
            </a:r>
          </a:p>
        </p:txBody>
      </p:sp>
    </p:spTree>
    <p:extLst>
      <p:ext uri="{BB962C8B-B14F-4D97-AF65-F5344CB8AC3E}">
        <p14:creationId xmlns:p14="http://schemas.microsoft.com/office/powerpoint/2010/main" val="57870172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" y="4597287"/>
            <a:ext cx="9143999" cy="546213"/>
          </a:xfrm>
          <a:prstGeom prst="rect">
            <a:avLst/>
          </a:prstGeom>
          <a:gradFill flip="none" rotWithShape="1">
            <a:gsLst>
              <a:gs pos="0">
                <a:srgbClr val="17336F"/>
              </a:gs>
              <a:gs pos="98000">
                <a:srgbClr val="FFFFFF"/>
              </a:gs>
              <a:gs pos="100000">
                <a:srgbClr val="FFFFFF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19" y="4665458"/>
            <a:ext cx="1403411" cy="375105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-1" y="0"/>
            <a:ext cx="115231" cy="5145516"/>
          </a:xfrm>
          <a:prstGeom prst="rect">
            <a:avLst/>
          </a:prstGeom>
          <a:solidFill>
            <a:srgbClr val="1634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solidFill>
                <a:schemeClr val="tx1"/>
              </a:solidFill>
            </a:endParaRPr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1002506" y="1457325"/>
            <a:ext cx="7025879" cy="26378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[add body or bullet text here]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002507" y="389335"/>
            <a:ext cx="3456385" cy="6584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5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[Heading text]</a:t>
            </a:r>
          </a:p>
        </p:txBody>
      </p:sp>
    </p:spTree>
    <p:extLst>
      <p:ext uri="{BB962C8B-B14F-4D97-AF65-F5344CB8AC3E}">
        <p14:creationId xmlns:p14="http://schemas.microsoft.com/office/powerpoint/2010/main" val="49325675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ontent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7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slide title (up to 2 lines) – </a:t>
            </a:r>
            <a:br>
              <a:rPr lang="en-US"/>
            </a:br>
            <a:r>
              <a:rPr lang="en-US"/>
              <a:t>Arial Bold 25pt title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BF9F98BB-2095-434E-97D1-3636B7E7563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596" y="1311275"/>
            <a:ext cx="8672097" cy="2952750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400">
                <a:solidFill>
                  <a:srgbClr val="1C3D74"/>
                </a:solidFill>
                <a:latin typeface="+mj-lt"/>
              </a:defRPr>
            </a:lvl1pPr>
            <a:lvl2pPr>
              <a:buFont typeface="Arial" panose="020B0604020202020204" pitchFamily="34" charset="0"/>
              <a:buChar char="-"/>
              <a:defRPr sz="1400">
                <a:solidFill>
                  <a:srgbClr val="1C3D74"/>
                </a:solidFill>
                <a:latin typeface="+mj-lt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/>
              <a:t>Click to edit Master title style – Arial Regular 14pt</a:t>
            </a:r>
          </a:p>
          <a:p>
            <a:r>
              <a:rPr lang="en-US"/>
              <a:t>Bullet points</a:t>
            </a:r>
          </a:p>
          <a:p>
            <a:pPr>
              <a:defRPr/>
            </a:pPr>
            <a:r>
              <a:rPr lang="en-US"/>
              <a:t>Bullet points</a:t>
            </a:r>
          </a:p>
          <a:p>
            <a:pPr>
              <a:defRPr/>
            </a:pPr>
            <a:r>
              <a:rPr lang="en-US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  <a:p>
            <a:pPr marL="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01290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d slide_Logo">
    <p:bg>
      <p:bgPr>
        <a:solidFill>
          <a:srgbClr val="0017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F811C00-D549-464E-ADFA-3C1836754071}"/>
              </a:ext>
            </a:extLst>
          </p:cNvPr>
          <p:cNvSpPr txBox="1"/>
          <p:nvPr userDrawn="1"/>
        </p:nvSpPr>
        <p:spPr>
          <a:xfrm>
            <a:off x="3282511" y="1820461"/>
            <a:ext cx="27704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02E20F-3716-337A-D998-C5B88FD44F0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83797" y="2676709"/>
            <a:ext cx="4576406" cy="1217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59276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d slide_Logo">
    <p:bg>
      <p:bgPr>
        <a:solidFill>
          <a:srgbClr val="0017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6768708-EA28-A66F-73A3-6086B3E304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83797" y="1962962"/>
            <a:ext cx="4576406" cy="1217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69289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5371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37236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29340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91734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087438"/>
            <a:ext cx="2020094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767556"/>
            <a:ext cx="2020888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087438"/>
            <a:ext cx="2020888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453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text + image + ca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6C74048-C75E-FD4A-A2F0-C36E16C2A34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767512" y="1311276"/>
            <a:ext cx="2098675" cy="277370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 dirty="0"/>
              <a:t>Drag and drop image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67512" y="4176072"/>
            <a:ext cx="2098676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 dirty="0"/>
              <a:t>Click to edit caption: Arial Regular 10pt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 (up to 2 lines) – </a:t>
            </a:r>
            <a:br>
              <a:rPr lang="en-US" dirty="0"/>
            </a:br>
            <a:r>
              <a:rPr lang="en-US" dirty="0"/>
              <a:t>Arial Bold 25pt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02840F-CF0A-4B0C-876C-214741C5191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596" y="1311275"/>
            <a:ext cx="6447286" cy="295275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rgbClr val="1C3D74"/>
                </a:solidFill>
                <a:latin typeface="+mj-lt"/>
              </a:defRPr>
            </a:lvl1pPr>
            <a:lvl2pPr>
              <a:buFont typeface="Arial" panose="020B0604020202020204" pitchFamily="34" charset="0"/>
              <a:buChar char="-"/>
              <a:defRPr sz="1400">
                <a:solidFill>
                  <a:srgbClr val="1C3D74"/>
                </a:solidFill>
                <a:latin typeface="+mj-lt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 dirty="0"/>
              <a:t>Click to edit Master title style – Arial Regular 14pt</a:t>
            </a:r>
          </a:p>
          <a:p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 dirty="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61808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195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54473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69036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5" y="136525"/>
            <a:ext cx="2555875" cy="2926557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7550"/>
            <a:ext cx="1504157" cy="2345532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13834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69"/>
            <a:ext cx="2743200" cy="402431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23162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51890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19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19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8322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text + image + caption 3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EBDDE399-7978-8146-B813-A0B3CFED1CC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767512" y="2874141"/>
            <a:ext cx="2098675" cy="124076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 dirty="0"/>
              <a:t>Drag and drop image</a:t>
            </a:r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6D51F31A-86D2-8C4F-A1A9-C88372B37B3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767513" y="1311274"/>
            <a:ext cx="2098675" cy="1242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 dirty="0"/>
              <a:t>Drag and drop image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67511" y="2607606"/>
            <a:ext cx="2098676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 dirty="0"/>
              <a:t>Click to edit caption: Arial Regular 10pt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67513" y="4176072"/>
            <a:ext cx="2098676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 dirty="0"/>
              <a:t>Click to edit caption: Arial Regular 10pt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 (up to 2 lines) – </a:t>
            </a:r>
            <a:br>
              <a:rPr lang="en-US" dirty="0"/>
            </a:br>
            <a:r>
              <a:rPr lang="en-US" dirty="0"/>
              <a:t>Arial Bold 25pt title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739CEF63-09E5-47AB-B122-292E3DA7266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596" y="1311275"/>
            <a:ext cx="6447286" cy="295275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rgbClr val="1C3D74"/>
                </a:solidFill>
                <a:latin typeface="+mj-lt"/>
              </a:defRPr>
            </a:lvl1pPr>
            <a:lvl2pPr>
              <a:buFont typeface="Arial" panose="020B0604020202020204" pitchFamily="34" charset="0"/>
              <a:buChar char="-"/>
              <a:defRPr sz="1400">
                <a:solidFill>
                  <a:srgbClr val="1C3D74"/>
                </a:solidFill>
                <a:latin typeface="+mj-lt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 dirty="0"/>
              <a:t>Click to edit Master title style – Arial Regular 14pt</a:t>
            </a:r>
          </a:p>
          <a:p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 dirty="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0498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text + image + ca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DE942392-5A1D-4B43-9FC3-CF83A59FC53E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767513" y="1311275"/>
            <a:ext cx="2098675" cy="1242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 dirty="0"/>
              <a:t>Drag and drop image</a:t>
            </a:r>
          </a:p>
        </p:txBody>
      </p:sp>
      <p:sp>
        <p:nvSpPr>
          <p:cNvPr id="18" name="Picture Placeholder 5">
            <a:extLst>
              <a:ext uri="{FF2B5EF4-FFF2-40B4-BE49-F238E27FC236}">
                <a16:creationId xmlns:a16="http://schemas.microsoft.com/office/drawing/2014/main" id="{FA0FF9DD-FA38-C644-8804-531A719824B2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572001" y="1322602"/>
            <a:ext cx="2098675" cy="1242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 dirty="0"/>
              <a:t>Drag and drop image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67511" y="2607606"/>
            <a:ext cx="2098676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 dirty="0"/>
              <a:t>Click to edit caption: Arial Regular 10pt</a:t>
            </a:r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67513" y="4176072"/>
            <a:ext cx="2098676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 dirty="0"/>
              <a:t>Click to edit caption: Arial Regular 10pt</a:t>
            </a:r>
          </a:p>
        </p:txBody>
      </p:sp>
      <p:sp>
        <p:nvSpPr>
          <p:cNvPr id="26" name="Picture Placeholder 5">
            <a:extLst>
              <a:ext uri="{FF2B5EF4-FFF2-40B4-BE49-F238E27FC236}">
                <a16:creationId xmlns:a16="http://schemas.microsoft.com/office/drawing/2014/main" id="{EBDDE399-7978-8146-B813-A0B3CFED1CC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767512" y="2874141"/>
            <a:ext cx="2098675" cy="124076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 dirty="0"/>
              <a:t>Drag and drop image</a:t>
            </a:r>
          </a:p>
        </p:txBody>
      </p:sp>
      <p:sp>
        <p:nvSpPr>
          <p:cNvPr id="27" name="Picture Placeholder 5">
            <a:extLst>
              <a:ext uri="{FF2B5EF4-FFF2-40B4-BE49-F238E27FC236}">
                <a16:creationId xmlns:a16="http://schemas.microsoft.com/office/drawing/2014/main" id="{EBDDE399-7978-8146-B813-A0B3CFED1CCE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572001" y="2874141"/>
            <a:ext cx="2098675" cy="124076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 dirty="0"/>
              <a:t>Drag and drop image</a:t>
            </a:r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571999" y="2607606"/>
            <a:ext cx="2098676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 dirty="0"/>
              <a:t>Click to edit caption: Arial Regular 10pt</a:t>
            </a:r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571999" y="4173000"/>
            <a:ext cx="2098676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 dirty="0"/>
              <a:t>Click to edit caption: Arial Regular 10pt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 (up to 2 lines) – </a:t>
            </a:r>
            <a:br>
              <a:rPr lang="en-US" dirty="0"/>
            </a:br>
            <a:r>
              <a:rPr lang="en-US" dirty="0"/>
              <a:t>Arial Bold 25pt title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A5E523E2-4C7B-424A-8715-BA3BD5E8B97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597" y="1311275"/>
            <a:ext cx="4288564" cy="295275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rgbClr val="1C3D74"/>
                </a:solidFill>
                <a:latin typeface="+mj-lt"/>
              </a:defRPr>
            </a:lvl1pPr>
            <a:lvl2pPr>
              <a:buFont typeface="Arial" panose="020B0604020202020204" pitchFamily="34" charset="0"/>
              <a:buChar char="-"/>
              <a:defRPr sz="1400">
                <a:solidFill>
                  <a:srgbClr val="1C3D74"/>
                </a:solidFill>
                <a:latin typeface="+mj-lt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 dirty="0"/>
              <a:t>Click to edit Master title style – Arial Regular 14pt</a:t>
            </a:r>
          </a:p>
          <a:p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 dirty="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59352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text + image + caption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5">
            <a:extLst>
              <a:ext uri="{FF2B5EF4-FFF2-40B4-BE49-F238E27FC236}">
                <a16:creationId xmlns:a16="http://schemas.microsoft.com/office/drawing/2014/main" id="{FA0FF9DD-FA38-C644-8804-531A719824B2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572001" y="1322602"/>
            <a:ext cx="2098675" cy="1242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 dirty="0"/>
              <a:t>Drag and drop image</a:t>
            </a:r>
          </a:p>
        </p:txBody>
      </p:sp>
      <p:sp>
        <p:nvSpPr>
          <p:cNvPr id="22" name="Picture Placeholder 5">
            <a:extLst>
              <a:ext uri="{FF2B5EF4-FFF2-40B4-BE49-F238E27FC236}">
                <a16:creationId xmlns:a16="http://schemas.microsoft.com/office/drawing/2014/main" id="{EBDDE399-7978-8146-B813-A0B3CFED1CCE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572001" y="2874141"/>
            <a:ext cx="2098675" cy="124076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 dirty="0"/>
              <a:t>Drag and drop image</a:t>
            </a: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571999" y="2607606"/>
            <a:ext cx="2098676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 dirty="0"/>
              <a:t>Click to edit caption: Arial Regular 10pt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571999" y="4173000"/>
            <a:ext cx="2098676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 dirty="0"/>
              <a:t>Click to edit caption: Arial Regular 10pt</a:t>
            </a:r>
          </a:p>
        </p:txBody>
      </p:sp>
      <p:sp>
        <p:nvSpPr>
          <p:cNvPr id="33" name="Picture Placeholder 5">
            <a:extLst>
              <a:ext uri="{FF2B5EF4-FFF2-40B4-BE49-F238E27FC236}">
                <a16:creationId xmlns:a16="http://schemas.microsoft.com/office/drawing/2014/main" id="{FA0FF9DD-FA38-C644-8804-531A719824B2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767513" y="1322601"/>
            <a:ext cx="2098675" cy="279230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 dirty="0"/>
              <a:t>Drag and drop image</a:t>
            </a:r>
          </a:p>
        </p:txBody>
      </p:sp>
      <p:sp>
        <p:nvSpPr>
          <p:cNvPr id="34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767512" y="4177950"/>
            <a:ext cx="2098676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 dirty="0"/>
              <a:t>Click to edit caption: Arial Regular 10pt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 (up to 2 lines) – </a:t>
            </a:r>
            <a:br>
              <a:rPr lang="en-US" dirty="0"/>
            </a:br>
            <a:r>
              <a:rPr lang="en-US" dirty="0"/>
              <a:t>Arial Bold 25pt title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7216A11E-B4A5-4F26-9049-F166D72D625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597" y="1311275"/>
            <a:ext cx="4288564" cy="295275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rgbClr val="1C3D74"/>
                </a:solidFill>
                <a:latin typeface="+mj-lt"/>
              </a:defRPr>
            </a:lvl1pPr>
            <a:lvl2pPr>
              <a:buFont typeface="Arial" panose="020B0604020202020204" pitchFamily="34" charset="0"/>
              <a:buChar char="-"/>
              <a:defRPr sz="1400">
                <a:solidFill>
                  <a:srgbClr val="1C3D74"/>
                </a:solidFill>
                <a:latin typeface="+mj-lt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 dirty="0"/>
              <a:t>Click to edit Master title style – Arial Regular 14pt</a:t>
            </a:r>
          </a:p>
          <a:p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 dirty="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99232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text + image + caption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5">
            <a:extLst>
              <a:ext uri="{FF2B5EF4-FFF2-40B4-BE49-F238E27FC236}">
                <a16:creationId xmlns:a16="http://schemas.microsoft.com/office/drawing/2014/main" id="{FA0FF9DD-FA38-C644-8804-531A719824B2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572001" y="1322602"/>
            <a:ext cx="4305300" cy="1242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 dirty="0"/>
              <a:t>Drag and drop image</a:t>
            </a:r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571999" y="2607606"/>
            <a:ext cx="4305302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 dirty="0"/>
              <a:t>Click to edit caption: Arial Regular 10pt</a:t>
            </a:r>
          </a:p>
        </p:txBody>
      </p:sp>
      <p:sp>
        <p:nvSpPr>
          <p:cNvPr id="23" name="Picture Placeholder 5">
            <a:extLst>
              <a:ext uri="{FF2B5EF4-FFF2-40B4-BE49-F238E27FC236}">
                <a16:creationId xmlns:a16="http://schemas.microsoft.com/office/drawing/2014/main" id="{EBDDE399-7978-8146-B813-A0B3CFED1CCE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572001" y="2874141"/>
            <a:ext cx="2098675" cy="124076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 dirty="0"/>
              <a:t>Drag and drop image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571999" y="4173000"/>
            <a:ext cx="2098676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 dirty="0"/>
              <a:t>Click to edit caption: Arial Regular 10pt</a:t>
            </a:r>
          </a:p>
        </p:txBody>
      </p:sp>
      <p:sp>
        <p:nvSpPr>
          <p:cNvPr id="25" name="Picture Placeholder 5">
            <a:extLst>
              <a:ext uri="{FF2B5EF4-FFF2-40B4-BE49-F238E27FC236}">
                <a16:creationId xmlns:a16="http://schemas.microsoft.com/office/drawing/2014/main" id="{EBDDE399-7978-8146-B813-A0B3CFED1CCE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778626" y="2877213"/>
            <a:ext cx="2098675" cy="124076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 dirty="0"/>
              <a:t>Drag and drop image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778624" y="4176072"/>
            <a:ext cx="2098676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 dirty="0"/>
              <a:t>Click to edit caption: Arial Regular 10pt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 (up to 2 lines) – </a:t>
            </a:r>
            <a:br>
              <a:rPr lang="en-US" dirty="0"/>
            </a:br>
            <a:r>
              <a:rPr lang="en-US" dirty="0"/>
              <a:t>Arial Bold 25pt title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11A76B9A-C73D-41F4-848B-7B422BD2540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597" y="1311275"/>
            <a:ext cx="4288564" cy="295275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rgbClr val="1C3D74"/>
                </a:solidFill>
                <a:latin typeface="+mj-lt"/>
              </a:defRPr>
            </a:lvl1pPr>
            <a:lvl2pPr>
              <a:buFont typeface="Arial" panose="020B0604020202020204" pitchFamily="34" charset="0"/>
              <a:buChar char="-"/>
              <a:defRPr sz="1400">
                <a:solidFill>
                  <a:srgbClr val="1C3D74"/>
                </a:solidFill>
                <a:latin typeface="+mj-lt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 dirty="0"/>
              <a:t>Click to edit Master title style – Arial Regular 14pt</a:t>
            </a:r>
          </a:p>
          <a:p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 dirty="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85009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4.xml"/><Relationship Id="rId18" Type="http://schemas.openxmlformats.org/officeDocument/2006/relationships/slideLayout" Target="../slideLayouts/slideLayout19.xml"/><Relationship Id="rId26" Type="http://schemas.openxmlformats.org/officeDocument/2006/relationships/slideLayout" Target="../slideLayouts/slideLayout27.xml"/><Relationship Id="rId39" Type="http://schemas.openxmlformats.org/officeDocument/2006/relationships/slideLayout" Target="../slideLayouts/slideLayout40.xml"/><Relationship Id="rId21" Type="http://schemas.openxmlformats.org/officeDocument/2006/relationships/slideLayout" Target="../slideLayouts/slideLayout22.xml"/><Relationship Id="rId34" Type="http://schemas.openxmlformats.org/officeDocument/2006/relationships/slideLayout" Target="../slideLayouts/slideLayout35.xml"/><Relationship Id="rId42" Type="http://schemas.openxmlformats.org/officeDocument/2006/relationships/theme" Target="../theme/theme2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6" Type="http://schemas.openxmlformats.org/officeDocument/2006/relationships/slideLayout" Target="../slideLayouts/slideLayout17.xml"/><Relationship Id="rId20" Type="http://schemas.openxmlformats.org/officeDocument/2006/relationships/slideLayout" Target="../slideLayouts/slideLayout21.xml"/><Relationship Id="rId29" Type="http://schemas.openxmlformats.org/officeDocument/2006/relationships/slideLayout" Target="../slideLayouts/slideLayout30.xml"/><Relationship Id="rId41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24" Type="http://schemas.openxmlformats.org/officeDocument/2006/relationships/slideLayout" Target="../slideLayouts/slideLayout25.xml"/><Relationship Id="rId32" Type="http://schemas.openxmlformats.org/officeDocument/2006/relationships/slideLayout" Target="../slideLayouts/slideLayout33.xml"/><Relationship Id="rId37" Type="http://schemas.openxmlformats.org/officeDocument/2006/relationships/slideLayout" Target="../slideLayouts/slideLayout38.xml"/><Relationship Id="rId40" Type="http://schemas.openxmlformats.org/officeDocument/2006/relationships/slideLayout" Target="../slideLayouts/slideLayout41.xml"/><Relationship Id="rId5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6.xml"/><Relationship Id="rId23" Type="http://schemas.openxmlformats.org/officeDocument/2006/relationships/slideLayout" Target="../slideLayouts/slideLayout24.xml"/><Relationship Id="rId28" Type="http://schemas.openxmlformats.org/officeDocument/2006/relationships/slideLayout" Target="../slideLayouts/slideLayout29.xml"/><Relationship Id="rId36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11.xml"/><Relationship Id="rId19" Type="http://schemas.openxmlformats.org/officeDocument/2006/relationships/slideLayout" Target="../slideLayouts/slideLayout20.xml"/><Relationship Id="rId31" Type="http://schemas.openxmlformats.org/officeDocument/2006/relationships/slideLayout" Target="../slideLayouts/slideLayout32.xml"/><Relationship Id="rId44" Type="http://schemas.openxmlformats.org/officeDocument/2006/relationships/image" Target="../media/image1.emf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5.xml"/><Relationship Id="rId22" Type="http://schemas.openxmlformats.org/officeDocument/2006/relationships/slideLayout" Target="../slideLayouts/slideLayout23.xml"/><Relationship Id="rId27" Type="http://schemas.openxmlformats.org/officeDocument/2006/relationships/slideLayout" Target="../slideLayouts/slideLayout28.xml"/><Relationship Id="rId30" Type="http://schemas.openxmlformats.org/officeDocument/2006/relationships/slideLayout" Target="../slideLayouts/slideLayout31.xml"/><Relationship Id="rId35" Type="http://schemas.openxmlformats.org/officeDocument/2006/relationships/slideLayout" Target="../slideLayouts/slideLayout36.xml"/><Relationship Id="rId43" Type="http://schemas.openxmlformats.org/officeDocument/2006/relationships/image" Target="../media/image2.png"/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12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8.xml"/><Relationship Id="rId25" Type="http://schemas.openxmlformats.org/officeDocument/2006/relationships/slideLayout" Target="../slideLayouts/slideLayout26.xml"/><Relationship Id="rId33" Type="http://schemas.openxmlformats.org/officeDocument/2006/relationships/slideLayout" Target="../slideLayouts/slideLayout34.xml"/><Relationship Id="rId38" Type="http://schemas.openxmlformats.org/officeDocument/2006/relationships/slideLayout" Target="../slideLayouts/slideLayout39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A670BE8-3C46-EF4F-BC90-6793A5222276}"/>
              </a:ext>
            </a:extLst>
          </p:cNvPr>
          <p:cNvCxnSpPr/>
          <p:nvPr userDrawn="1"/>
        </p:nvCxnSpPr>
        <p:spPr>
          <a:xfrm>
            <a:off x="298188" y="4830791"/>
            <a:ext cx="8568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60EBB0CD-6FD6-D3C8-C682-ABBC4C42DBB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79400" y="265800"/>
            <a:ext cx="2498107" cy="664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779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80" userDrawn="1">
          <p15:clr>
            <a:srgbClr val="F26B43"/>
          </p15:clr>
        </p15:guide>
        <p15:guide id="2" orient="horz" pos="158" userDrawn="1">
          <p15:clr>
            <a:srgbClr val="F26B43"/>
          </p15:clr>
        </p15:guide>
        <p15:guide id="3" pos="176" userDrawn="1">
          <p15:clr>
            <a:srgbClr val="F26B43"/>
          </p15:clr>
        </p15:guide>
        <p15:guide id="4" orient="horz" pos="2981" userDrawn="1">
          <p15:clr>
            <a:srgbClr val="F26B43"/>
          </p15:clr>
        </p15:guide>
        <p15:guide id="5" pos="5585" userDrawn="1">
          <p15:clr>
            <a:srgbClr val="F26B43"/>
          </p15:clr>
        </p15:guide>
        <p15:guide id="6" orient="horz" pos="1620" userDrawn="1">
          <p15:clr>
            <a:srgbClr val="F26B43"/>
          </p15:clr>
        </p15:guide>
        <p15:guide id="7" orient="horz" pos="554" userDrawn="1">
          <p15:clr>
            <a:srgbClr val="F26B43"/>
          </p15:clr>
        </p15:guide>
        <p15:guide id="8" orient="horz" pos="690" userDrawn="1">
          <p15:clr>
            <a:srgbClr val="F26B43"/>
          </p15:clr>
        </p15:guide>
        <p15:guide id="9" orient="horz" pos="826" userDrawn="1">
          <p15:clr>
            <a:srgbClr val="F26B43"/>
          </p15:clr>
        </p15:guide>
        <p15:guide id="10" pos="2812" userDrawn="1">
          <p15:clr>
            <a:srgbClr val="F26B43"/>
          </p15:clr>
        </p15:guide>
        <p15:guide id="11" pos="2948" userDrawn="1">
          <p15:clr>
            <a:srgbClr val="F26B43"/>
          </p15:clr>
        </p15:guide>
        <p15:guide id="12" pos="1474" userDrawn="1">
          <p15:clr>
            <a:srgbClr val="F26B43"/>
          </p15:clr>
        </p15:guide>
        <p15:guide id="13" pos="4263" userDrawn="1">
          <p15:clr>
            <a:srgbClr val="F26B43"/>
          </p15:clr>
        </p15:guide>
        <p15:guide id="14" orient="horz" pos="2822" userDrawn="1">
          <p15:clr>
            <a:srgbClr val="F26B43"/>
          </p15:clr>
        </p15:guide>
        <p15:guide id="15" orient="horz" pos="275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smoke, coelenterate, weapon, jellyfish&#10;&#10;Description automatically generated">
            <a:extLst>
              <a:ext uri="{FF2B5EF4-FFF2-40B4-BE49-F238E27FC236}">
                <a16:creationId xmlns:a16="http://schemas.microsoft.com/office/drawing/2014/main" id="{05499CA5-B315-C54C-26CF-AB0237CBBD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3"/>
          <a:srcRect t="22402" b="64523"/>
          <a:stretch/>
        </p:blipFill>
        <p:spPr>
          <a:xfrm>
            <a:off x="0" y="4486094"/>
            <a:ext cx="9144000" cy="67187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AB02CAE-7A86-C049-87B9-A970FEC9010C}"/>
              </a:ext>
            </a:extLst>
          </p:cNvPr>
          <p:cNvPicPr>
            <a:picLocks noChangeAspect="1"/>
          </p:cNvPicPr>
          <p:nvPr userDrawn="1"/>
        </p:nvPicPr>
        <p:blipFill>
          <a:blip r:embed="rId44"/>
          <a:stretch>
            <a:fillRect/>
          </a:stretch>
        </p:blipFill>
        <p:spPr>
          <a:xfrm>
            <a:off x="277812" y="4610515"/>
            <a:ext cx="1372413" cy="3651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208D83E-D53D-CAF1-7394-DA9B9D1AFEC4}"/>
              </a:ext>
            </a:extLst>
          </p:cNvPr>
          <p:cNvSpPr txBox="1"/>
          <p:nvPr userDrawn="1"/>
        </p:nvSpPr>
        <p:spPr>
          <a:xfrm>
            <a:off x="7926850" y="4781858"/>
            <a:ext cx="93933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A98891B2-5225-5C40-A770-7C3A43B5E5B1}" type="slidenum">
              <a:rPr lang="en-US" sz="900" b="0" i="0" smtClean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en-US" sz="900" b="0" i="0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103816-5E7D-E779-20CC-1FAAA4B95946}"/>
              </a:ext>
            </a:extLst>
          </p:cNvPr>
          <p:cNvSpPr txBox="1"/>
          <p:nvPr userDrawn="1"/>
        </p:nvSpPr>
        <p:spPr>
          <a:xfrm>
            <a:off x="4256954" y="4727996"/>
            <a:ext cx="430305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Diverse thinking creates brilliant </a:t>
            </a:r>
            <a:r>
              <a:rPr lang="en-US" sz="1000" b="1" i="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breakthroughs</a:t>
            </a:r>
          </a:p>
        </p:txBody>
      </p:sp>
    </p:spTree>
    <p:extLst>
      <p:ext uri="{BB962C8B-B14F-4D97-AF65-F5344CB8AC3E}">
        <p14:creationId xmlns:p14="http://schemas.microsoft.com/office/powerpoint/2010/main" val="247695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885" r:id="rId2"/>
    <p:sldLayoutId id="2147483869" r:id="rId3"/>
    <p:sldLayoutId id="2147483870" r:id="rId4"/>
    <p:sldLayoutId id="2147483871" r:id="rId5"/>
    <p:sldLayoutId id="2147483872" r:id="rId6"/>
    <p:sldLayoutId id="2147483873" r:id="rId7"/>
    <p:sldLayoutId id="2147483874" r:id="rId8"/>
    <p:sldLayoutId id="2147483875" r:id="rId9"/>
    <p:sldLayoutId id="2147483876" r:id="rId10"/>
    <p:sldLayoutId id="2147483877" r:id="rId11"/>
    <p:sldLayoutId id="2147483878" r:id="rId12"/>
    <p:sldLayoutId id="2147483879" r:id="rId13"/>
    <p:sldLayoutId id="2147483880" r:id="rId14"/>
    <p:sldLayoutId id="2147483881" r:id="rId15"/>
    <p:sldLayoutId id="2147483882" r:id="rId16"/>
    <p:sldLayoutId id="2147483883" r:id="rId17"/>
    <p:sldLayoutId id="2147483887" r:id="rId18"/>
    <p:sldLayoutId id="2147483888" r:id="rId19"/>
    <p:sldLayoutId id="2147483891" r:id="rId20"/>
    <p:sldLayoutId id="2147483892" r:id="rId21"/>
    <p:sldLayoutId id="2147483893" r:id="rId22"/>
    <p:sldLayoutId id="2147483894" r:id="rId23"/>
    <p:sldLayoutId id="2147483895" r:id="rId24"/>
    <p:sldLayoutId id="2147483896" r:id="rId25"/>
    <p:sldLayoutId id="2147483897" r:id="rId26"/>
    <p:sldLayoutId id="2147483898" r:id="rId27"/>
    <p:sldLayoutId id="2147483899" r:id="rId28"/>
    <p:sldLayoutId id="2147483900" r:id="rId29"/>
    <p:sldLayoutId id="2147483901" r:id="rId30"/>
    <p:sldLayoutId id="2147483902" r:id="rId31"/>
    <p:sldLayoutId id="2147483903" r:id="rId32"/>
    <p:sldLayoutId id="2147483904" r:id="rId33"/>
    <p:sldLayoutId id="2147483905" r:id="rId34"/>
    <p:sldLayoutId id="2147483906" r:id="rId35"/>
    <p:sldLayoutId id="2147483907" r:id="rId36"/>
    <p:sldLayoutId id="2147483908" r:id="rId37"/>
    <p:sldLayoutId id="2147483909" r:id="rId38"/>
    <p:sldLayoutId id="2147483910" r:id="rId39"/>
    <p:sldLayoutId id="2147483911" r:id="rId40"/>
    <p:sldLayoutId id="2147483912" r:id="rId4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686">
          <p15:clr>
            <a:srgbClr val="F26B43"/>
          </p15:clr>
        </p15:guide>
        <p15:guide id="2" pos="18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3466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84" r:id="rId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594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4" r:id="rId1"/>
    <p:sldLayoutId id="2147483915" r:id="rId2"/>
    <p:sldLayoutId id="2147483916" r:id="rId3"/>
    <p:sldLayoutId id="2147483917" r:id="rId4"/>
    <p:sldLayoutId id="2147483918" r:id="rId5"/>
    <p:sldLayoutId id="2147483919" r:id="rId6"/>
    <p:sldLayoutId id="2147483920" r:id="rId7"/>
    <p:sldLayoutId id="2147483921" r:id="rId8"/>
    <p:sldLayoutId id="2147483922" r:id="rId9"/>
    <p:sldLayoutId id="2147483923" r:id="rId10"/>
    <p:sldLayoutId id="2147483924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hyperlink" Target="mailto:a.galilee@qmul.ac.uk" TargetMode="External"/><Relationship Id="rId2" Type="http://schemas.openxmlformats.org/officeDocument/2006/relationships/hyperlink" Target="mailto:g.brekelmans@qmul.ac.uk" TargetMode="External"/><Relationship Id="rId1" Type="http://schemas.openxmlformats.org/officeDocument/2006/relationships/slideLayout" Target="../slideLayouts/slideLayout22.xml"/><Relationship Id="rId6" Type="http://schemas.openxmlformats.org/officeDocument/2006/relationships/hyperlink" Target="mailto:sbbs-office@qmul.ac.uk" TargetMode="Externa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27.jpeg"/><Relationship Id="rId3" Type="http://schemas.openxmlformats.org/officeDocument/2006/relationships/image" Target="../media/image19.jpeg"/><Relationship Id="rId7" Type="http://schemas.openxmlformats.org/officeDocument/2006/relationships/image" Target="../media/image15.jpeg"/><Relationship Id="rId12" Type="http://schemas.openxmlformats.org/officeDocument/2006/relationships/image" Target="../media/image26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jpeg"/><Relationship Id="rId11" Type="http://schemas.openxmlformats.org/officeDocument/2006/relationships/image" Target="../media/image25.png"/><Relationship Id="rId5" Type="http://schemas.openxmlformats.org/officeDocument/2006/relationships/image" Target="../media/image21.jpeg"/><Relationship Id="rId15" Type="http://schemas.openxmlformats.org/officeDocument/2006/relationships/image" Target="../media/image29.jpeg"/><Relationship Id="rId10" Type="http://schemas.openxmlformats.org/officeDocument/2006/relationships/image" Target="../media/image24.jpeg"/><Relationship Id="rId4" Type="http://schemas.openxmlformats.org/officeDocument/2006/relationships/image" Target="../media/image20.jpeg"/><Relationship Id="rId9" Type="http://schemas.openxmlformats.org/officeDocument/2006/relationships/image" Target="../media/image23.png"/><Relationship Id="rId1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6.jpeg"/><Relationship Id="rId18" Type="http://schemas.openxmlformats.org/officeDocument/2006/relationships/image" Target="../media/image40.jpeg"/><Relationship Id="rId26" Type="http://schemas.openxmlformats.org/officeDocument/2006/relationships/image" Target="../media/image17.jpeg"/><Relationship Id="rId39" Type="http://schemas.openxmlformats.org/officeDocument/2006/relationships/image" Target="../media/image52.png"/><Relationship Id="rId21" Type="http://schemas.openxmlformats.org/officeDocument/2006/relationships/image" Target="../media/image18.png"/><Relationship Id="rId34" Type="http://schemas.openxmlformats.org/officeDocument/2006/relationships/image" Target="../media/image47.jpe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8.jpeg"/><Relationship Id="rId20" Type="http://schemas.openxmlformats.org/officeDocument/2006/relationships/image" Target="../media/image42.jpeg"/><Relationship Id="rId29" Type="http://schemas.openxmlformats.org/officeDocument/2006/relationships/image" Target="../media/image25.png"/><Relationship Id="rId41" Type="http://schemas.openxmlformats.org/officeDocument/2006/relationships/image" Target="../media/image5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jpeg"/><Relationship Id="rId11" Type="http://schemas.openxmlformats.org/officeDocument/2006/relationships/image" Target="../media/image22.jpeg"/><Relationship Id="rId24" Type="http://schemas.openxmlformats.org/officeDocument/2006/relationships/image" Target="../media/image43.jpeg"/><Relationship Id="rId32" Type="http://schemas.openxmlformats.org/officeDocument/2006/relationships/image" Target="../media/image45.png"/><Relationship Id="rId37" Type="http://schemas.openxmlformats.org/officeDocument/2006/relationships/image" Target="../media/image50.jpeg"/><Relationship Id="rId40" Type="http://schemas.openxmlformats.org/officeDocument/2006/relationships/image" Target="../media/image53.jpeg"/><Relationship Id="rId5" Type="http://schemas.openxmlformats.org/officeDocument/2006/relationships/image" Target="../media/image24.jpeg"/><Relationship Id="rId15" Type="http://schemas.openxmlformats.org/officeDocument/2006/relationships/image" Target="../media/image19.jpeg"/><Relationship Id="rId23" Type="http://schemas.openxmlformats.org/officeDocument/2006/relationships/image" Target="../media/image29.jpeg"/><Relationship Id="rId28" Type="http://schemas.openxmlformats.org/officeDocument/2006/relationships/image" Target="../media/image23.png"/><Relationship Id="rId36" Type="http://schemas.openxmlformats.org/officeDocument/2006/relationships/image" Target="../media/image49.jpeg"/><Relationship Id="rId10" Type="http://schemas.openxmlformats.org/officeDocument/2006/relationships/image" Target="../media/image15.jpeg"/><Relationship Id="rId19" Type="http://schemas.openxmlformats.org/officeDocument/2006/relationships/image" Target="../media/image41.jpeg"/><Relationship Id="rId31" Type="http://schemas.openxmlformats.org/officeDocument/2006/relationships/image" Target="../media/image27.jpeg"/><Relationship Id="rId4" Type="http://schemas.openxmlformats.org/officeDocument/2006/relationships/image" Target="../media/image31.jpeg"/><Relationship Id="rId9" Type="http://schemas.openxmlformats.org/officeDocument/2006/relationships/image" Target="../media/image34.jpeg"/><Relationship Id="rId14" Type="http://schemas.openxmlformats.org/officeDocument/2006/relationships/image" Target="../media/image37.jpeg"/><Relationship Id="rId22" Type="http://schemas.openxmlformats.org/officeDocument/2006/relationships/image" Target="../media/image20.jpeg"/><Relationship Id="rId27" Type="http://schemas.openxmlformats.org/officeDocument/2006/relationships/image" Target="../media/image16.jpeg"/><Relationship Id="rId30" Type="http://schemas.openxmlformats.org/officeDocument/2006/relationships/image" Target="../media/image28.jpeg"/><Relationship Id="rId35" Type="http://schemas.openxmlformats.org/officeDocument/2006/relationships/image" Target="../media/image48.jpeg"/><Relationship Id="rId8" Type="http://schemas.openxmlformats.org/officeDocument/2006/relationships/image" Target="../media/image33.jpeg"/><Relationship Id="rId3" Type="http://schemas.openxmlformats.org/officeDocument/2006/relationships/image" Target="../media/image30.png"/><Relationship Id="rId12" Type="http://schemas.openxmlformats.org/officeDocument/2006/relationships/image" Target="../media/image35.jpeg"/><Relationship Id="rId17" Type="http://schemas.openxmlformats.org/officeDocument/2006/relationships/image" Target="../media/image39.jpeg"/><Relationship Id="rId25" Type="http://schemas.openxmlformats.org/officeDocument/2006/relationships/image" Target="../media/image44.jpeg"/><Relationship Id="rId33" Type="http://schemas.openxmlformats.org/officeDocument/2006/relationships/image" Target="../media/image46.jpeg"/><Relationship Id="rId38" Type="http://schemas.openxmlformats.org/officeDocument/2006/relationships/image" Target="../media/image51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14.jpe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55.png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6.jpeg"/><Relationship Id="rId5" Type="http://schemas.openxmlformats.org/officeDocument/2006/relationships/image" Target="../media/image16.jpeg"/><Relationship Id="rId4" Type="http://schemas.openxmlformats.org/officeDocument/2006/relationships/image" Target="../media/image56.jpeg"/><Relationship Id="rId9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18.pn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0.jpeg"/><Relationship Id="rId5" Type="http://schemas.openxmlformats.org/officeDocument/2006/relationships/image" Target="../media/image21.jpeg"/><Relationship Id="rId4" Type="http://schemas.openxmlformats.org/officeDocument/2006/relationships/image" Target="../media/image58.png"/><Relationship Id="rId9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qmul.ac.uk/about/calendar/" TargetMode="External"/><Relationship Id="rId1" Type="http://schemas.openxmlformats.org/officeDocument/2006/relationships/slideLayout" Target="../slideLayouts/slideLayout2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qmsu.org/groups/8568/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2.xml"/><Relationship Id="rId5" Type="http://schemas.microsoft.com/office/2007/relationships/hdphoto" Target="../media/hdphoto1.wdp"/><Relationship Id="rId4" Type="http://schemas.openxmlformats.org/officeDocument/2006/relationships/image" Target="../media/image6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qmplus.qmul.ac.uk/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67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mailto:a.galilee@qmul.ac.uk" TargetMode="External"/><Relationship Id="rId2" Type="http://schemas.openxmlformats.org/officeDocument/2006/relationships/hyperlink" Target="mailto:g.brekelmans@qmul.ac.uk" TargetMode="External"/><Relationship Id="rId1" Type="http://schemas.openxmlformats.org/officeDocument/2006/relationships/slideLayout" Target="../slideLayouts/slideLayout22.xml"/><Relationship Id="rId4" Type="http://schemas.openxmlformats.org/officeDocument/2006/relationships/hyperlink" Target="mailto:sbbs-office@qmul.ac.uk" TargetMode="Externa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hyperlink" Target="mailto:sbbs-student-support@qmul.ac.uk" TargetMode="External"/><Relationship Id="rId7" Type="http://schemas.openxmlformats.org/officeDocument/2006/relationships/hyperlink" Target="https://www.qmul.ac.uk/careers/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2.xml"/><Relationship Id="rId6" Type="http://schemas.openxmlformats.org/officeDocument/2006/relationships/hyperlink" Target="http://www.dds.qmul.ac.uk/" TargetMode="External"/><Relationship Id="rId5" Type="http://schemas.openxmlformats.org/officeDocument/2006/relationships/hyperlink" Target="https://www.welfare.qmul.ac.uk/" TargetMode="External"/><Relationship Id="rId4" Type="http://schemas.openxmlformats.org/officeDocument/2006/relationships/hyperlink" Target="https://www.welfare.qmul.ac.uk/guides/extenuating-circumstances/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nationalcareers.service.gov.uk/job-profiles/forensic-psychologist" TargetMode="External"/><Relationship Id="rId2" Type="http://schemas.openxmlformats.org/officeDocument/2006/relationships/hyperlink" Target="https://nationalcareers.service.gov.uk/job-profiles/clinical-psychologist" TargetMode="Externa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nationalcareers.service.gov.uk/job-profiles/psychologist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4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gif"/><Relationship Id="rId1" Type="http://schemas.openxmlformats.org/officeDocument/2006/relationships/slideLayout" Target="../slideLayouts/slideLayout2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8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sv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85.png"/><Relationship Id="rId5" Type="http://schemas.openxmlformats.org/officeDocument/2006/relationships/image" Target="../media/image84.svg"/><Relationship Id="rId4" Type="http://schemas.openxmlformats.org/officeDocument/2006/relationships/image" Target="../media/image83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2.svg"/><Relationship Id="rId7" Type="http://schemas.openxmlformats.org/officeDocument/2006/relationships/image" Target="../media/image88.jpe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87.jpeg"/><Relationship Id="rId11" Type="http://schemas.openxmlformats.org/officeDocument/2006/relationships/image" Target="../media/image92.jpeg"/><Relationship Id="rId5" Type="http://schemas.openxmlformats.org/officeDocument/2006/relationships/image" Target="../media/image86.jpeg"/><Relationship Id="rId10" Type="http://schemas.openxmlformats.org/officeDocument/2006/relationships/image" Target="../media/image91.jpeg"/><Relationship Id="rId4" Type="http://schemas.openxmlformats.org/officeDocument/2006/relationships/image" Target="../media/image85.png"/><Relationship Id="rId9" Type="http://schemas.openxmlformats.org/officeDocument/2006/relationships/image" Target="../media/image9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sv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8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sv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93.png"/><Relationship Id="rId4" Type="http://schemas.openxmlformats.org/officeDocument/2006/relationships/image" Target="../media/image8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g"/><Relationship Id="rId5" Type="http://schemas.openxmlformats.org/officeDocument/2006/relationships/image" Target="../media/image7.jpeg"/><Relationship Id="rId10" Type="http://schemas.openxmlformats.org/officeDocument/2006/relationships/image" Target="../media/image12.png"/><Relationship Id="rId4" Type="http://schemas.openxmlformats.org/officeDocument/2006/relationships/image" Target="../media/image6.jpg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smoke, coelenterate, weapon, jellyfish&#10;&#10;Description automatically generated">
            <a:extLst>
              <a:ext uri="{FF2B5EF4-FFF2-40B4-BE49-F238E27FC236}">
                <a16:creationId xmlns:a16="http://schemas.microsoft.com/office/drawing/2014/main" id="{C892FC72-A324-0A71-71C9-C40E2DA048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87" t="28" r="37167" b="38326"/>
          <a:stretch/>
        </p:blipFill>
        <p:spPr>
          <a:xfrm>
            <a:off x="0" y="0"/>
            <a:ext cx="9144000" cy="5138728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943600" y="1371434"/>
            <a:ext cx="5848015" cy="600075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MSc Psychology (Conversion)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sz="quarter" idx="11" hasCustomPrompt="1"/>
          </p:nvPr>
        </p:nvSpPr>
        <p:spPr>
          <a:xfrm>
            <a:off x="943598" y="2721853"/>
            <a:ext cx="7870825" cy="14832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Dr Gwen Brekelmans </a:t>
            </a:r>
          </a:p>
          <a:p>
            <a:r>
              <a:rPr lang="en-US" dirty="0"/>
              <a:t>g.brekelmans@qmul.ac.uk</a:t>
            </a:r>
          </a:p>
          <a:p>
            <a:endParaRPr lang="en-US" dirty="0"/>
          </a:p>
          <a:p>
            <a:r>
              <a:rPr lang="en-US" dirty="0"/>
              <a:t>Programme Director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A9DEB7-D637-0293-F98F-9E1C9879B2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400" y="265800"/>
            <a:ext cx="2498107" cy="664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9283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1A6679E-152C-986D-9287-24A313CBBEA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0134" y="833146"/>
            <a:ext cx="3452779" cy="860303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GB" sz="1800" dirty="0"/>
              <a:t>Dr Gwen Brekelmans</a:t>
            </a:r>
          </a:p>
          <a:p>
            <a:pPr>
              <a:spcBef>
                <a:spcPts val="0"/>
              </a:spcBef>
            </a:pPr>
            <a:r>
              <a:rPr lang="en-GB" sz="1800" i="1" dirty="0"/>
              <a:t>Programme Director	</a:t>
            </a:r>
          </a:p>
          <a:p>
            <a:pPr>
              <a:spcBef>
                <a:spcPts val="0"/>
              </a:spcBef>
            </a:pPr>
            <a:r>
              <a:rPr lang="en-GB" sz="1800" dirty="0">
                <a:hlinkClick r:id="rId2"/>
              </a:rPr>
              <a:t>g.brekelmans@qmul.ac.uk</a:t>
            </a:r>
            <a:r>
              <a:rPr lang="en-GB" sz="1800" dirty="0"/>
              <a:t> 	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6B6024C-8829-8686-FC39-A07B62371A8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00074" y="174731"/>
            <a:ext cx="4623853" cy="658415"/>
          </a:xfrm>
        </p:spPr>
        <p:txBody>
          <a:bodyPr/>
          <a:lstStyle/>
          <a:p>
            <a:r>
              <a:rPr lang="en-GB" dirty="0"/>
              <a:t>MSc Programme team</a:t>
            </a:r>
          </a:p>
        </p:txBody>
      </p:sp>
      <p:pic>
        <p:nvPicPr>
          <p:cNvPr id="8" name="Picture 7" descr="Gwen Brekelmans">
            <a:extLst>
              <a:ext uri="{FF2B5EF4-FFF2-40B4-BE49-F238E27FC236}">
                <a16:creationId xmlns:a16="http://schemas.microsoft.com/office/drawing/2014/main" id="{1A178872-ED6E-F1C4-9315-1CDCBD033BBC}"/>
              </a:ext>
            </a:extLst>
          </p:cNvPr>
          <p:cNvPicPr/>
          <p:nvPr/>
        </p:nvPicPr>
        <p:blipFill>
          <a:blip r:embed="rId3"/>
          <a:srcRect l="9135" t="7646" b="1374"/>
          <a:stretch>
            <a:fillRect/>
          </a:stretch>
        </p:blipFill>
        <p:spPr>
          <a:xfrm>
            <a:off x="742721" y="1802267"/>
            <a:ext cx="1338006" cy="1706677"/>
          </a:xfrm>
          <a:prstGeom prst="rect">
            <a:avLst/>
          </a:prstGeom>
          <a:noFill/>
          <a:ln w="952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Rectangles 6">
            <a:extLst>
              <a:ext uri="{FF2B5EF4-FFF2-40B4-BE49-F238E27FC236}">
                <a16:creationId xmlns:a16="http://schemas.microsoft.com/office/drawing/2014/main" id="{8BFD3CB6-3769-77E6-B28A-CAA6CBE76A46}"/>
              </a:ext>
            </a:extLst>
          </p:cNvPr>
          <p:cNvSpPr/>
          <p:nvPr/>
        </p:nvSpPr>
        <p:spPr>
          <a:xfrm>
            <a:off x="6268999" y="864531"/>
            <a:ext cx="2930778" cy="66532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GB" sz="1800" dirty="0">
                <a:solidFill>
                  <a:srgbClr val="0017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 Frederike Beyer</a:t>
            </a:r>
          </a:p>
          <a:p>
            <a:pPr algn="ctr"/>
            <a:r>
              <a:rPr lang="en-US" altLang="en-GB" sz="1800" i="1" dirty="0">
                <a:ln w="12700" cmpd="sng">
                  <a:noFill/>
                  <a:prstDash val="solid"/>
                </a:ln>
                <a:solidFill>
                  <a:srgbClr val="0017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Interim Head of Psychology Department</a:t>
            </a:r>
          </a:p>
        </p:txBody>
      </p:sp>
      <p:pic>
        <p:nvPicPr>
          <p:cNvPr id="1026" name="Picture 2" descr="Alena  Galilee">
            <a:extLst>
              <a:ext uri="{FF2B5EF4-FFF2-40B4-BE49-F238E27FC236}">
                <a16:creationId xmlns:a16="http://schemas.microsoft.com/office/drawing/2014/main" id="{D16A911D-3EC4-9CD7-9418-EBC3886356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7130" y="1750551"/>
            <a:ext cx="1172263" cy="1758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rederike Beyer">
            <a:extLst>
              <a:ext uri="{FF2B5EF4-FFF2-40B4-BE49-F238E27FC236}">
                <a16:creationId xmlns:a16="http://schemas.microsoft.com/office/drawing/2014/main" id="{90CED156-91DD-14AD-5558-4DB9BB64CC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7497" y="1888030"/>
            <a:ext cx="1333782" cy="1620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DDCA5D7-5936-6364-9C0F-326DC7EED045}"/>
              </a:ext>
            </a:extLst>
          </p:cNvPr>
          <p:cNvSpPr txBox="1"/>
          <p:nvPr/>
        </p:nvSpPr>
        <p:spPr>
          <a:xfrm>
            <a:off x="270135" y="4024993"/>
            <a:ext cx="86219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GB" sz="1800" i="1" dirty="0"/>
              <a:t>Education administrators: </a:t>
            </a:r>
            <a:r>
              <a:rPr lang="en-GB" sz="1800" dirty="0"/>
              <a:t>Lavi Begum and Saima Sheikh </a:t>
            </a:r>
            <a:r>
              <a:rPr lang="en-GB" sz="1800" dirty="0">
                <a:hlinkClick r:id="rId6"/>
              </a:rPr>
              <a:t>sbbs-office@qmul.ac.uk</a:t>
            </a:r>
            <a:r>
              <a:rPr lang="en-GB" sz="1800" dirty="0"/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49DEC8F-7A88-339D-216F-13C2A9364714}"/>
              </a:ext>
            </a:extLst>
          </p:cNvPr>
          <p:cNvSpPr txBox="1"/>
          <p:nvPr/>
        </p:nvSpPr>
        <p:spPr>
          <a:xfrm>
            <a:off x="3470987" y="735527"/>
            <a:ext cx="313085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rgbClr val="001738"/>
                </a:solidFill>
              </a:rPr>
              <a:t>Dr Alena Galilee</a:t>
            </a:r>
          </a:p>
          <a:p>
            <a:r>
              <a:rPr lang="en-GB" sz="1800" i="1" dirty="0">
                <a:solidFill>
                  <a:srgbClr val="001738"/>
                </a:solidFill>
              </a:rPr>
              <a:t>Deputy programme director</a:t>
            </a:r>
          </a:p>
          <a:p>
            <a:r>
              <a:rPr lang="en-GB" sz="1800" dirty="0">
                <a:hlinkClick r:id="rId7"/>
              </a:rPr>
              <a:t>a.galilee@qmul.ac.uk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51680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0F4E5D7D-DFA1-91C4-F98E-0B0DDFAE89D3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algn="ctr"/>
            <a:r>
              <a:rPr lang="en-GB" dirty="0"/>
              <a:t>MSc Psychology (Conversion) Teaching team</a:t>
            </a:r>
          </a:p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0B3F1F-D811-EF14-7E5B-14ADA806791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12" descr="andrea BENUCCI">
            <a:extLst>
              <a:ext uri="{FF2B5EF4-FFF2-40B4-BE49-F238E27FC236}">
                <a16:creationId xmlns:a16="http://schemas.microsoft.com/office/drawing/2014/main" id="{DC336E06-C244-6504-B824-2DF61C28D0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4" r="10363"/>
          <a:stretch/>
        </p:blipFill>
        <p:spPr bwMode="auto">
          <a:xfrm>
            <a:off x="196035" y="2551249"/>
            <a:ext cx="1128692" cy="1486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64BB3EF9-B680-AB92-CEA9-36ACCC0C82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72" t="18925" r="8701" b="-1"/>
          <a:stretch/>
        </p:blipFill>
        <p:spPr bwMode="auto">
          <a:xfrm>
            <a:off x="6351932" y="949043"/>
            <a:ext cx="1031442" cy="1340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4">
            <a:extLst>
              <a:ext uri="{FF2B5EF4-FFF2-40B4-BE49-F238E27FC236}">
                <a16:creationId xmlns:a16="http://schemas.microsoft.com/office/drawing/2014/main" id="{748947F5-2C50-B657-C09D-79095AC41E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1" t="16852" r="11267"/>
          <a:stretch/>
        </p:blipFill>
        <p:spPr bwMode="auto">
          <a:xfrm>
            <a:off x="3819981" y="2521201"/>
            <a:ext cx="1245757" cy="1540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DEBBD7E-44AF-3DAB-590F-BEB81F1BB5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652" y="920866"/>
            <a:ext cx="1346523" cy="1346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EC103CF-AE7B-3BB1-E330-BAABE1A6FA2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6231" r="15815" b="9542"/>
          <a:stretch>
            <a:fillRect/>
          </a:stretch>
        </p:blipFill>
        <p:spPr>
          <a:xfrm>
            <a:off x="5164750" y="2521201"/>
            <a:ext cx="1157558" cy="1540980"/>
          </a:xfrm>
          <a:prstGeom prst="rect">
            <a:avLst/>
          </a:prstGeom>
          <a:noFill/>
          <a:ln w="952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E4ECCA1-AFE6-BBF5-2777-B4A230BDB782}"/>
              </a:ext>
            </a:extLst>
          </p:cNvPr>
          <p:cNvPicPr/>
          <p:nvPr/>
        </p:nvPicPr>
        <p:blipFill>
          <a:blip r:embed="rId7"/>
          <a:srcRect l="9135" t="7646" b="1374"/>
          <a:stretch>
            <a:fillRect/>
          </a:stretch>
        </p:blipFill>
        <p:spPr>
          <a:xfrm>
            <a:off x="4028132" y="932423"/>
            <a:ext cx="1082450" cy="1340855"/>
          </a:xfrm>
          <a:prstGeom prst="rect">
            <a:avLst/>
          </a:prstGeom>
          <a:noFill/>
          <a:ln w="952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2" descr="Alena  Galilee">
            <a:extLst>
              <a:ext uri="{FF2B5EF4-FFF2-40B4-BE49-F238E27FC236}">
                <a16:creationId xmlns:a16="http://schemas.microsoft.com/office/drawing/2014/main" id="{106B7427-E0BF-F259-1368-35383B6961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1321" y="2545410"/>
            <a:ext cx="1020467" cy="1492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Lucie Charles">
            <a:extLst>
              <a:ext uri="{FF2B5EF4-FFF2-40B4-BE49-F238E27FC236}">
                <a16:creationId xmlns:a16="http://schemas.microsoft.com/office/drawing/2014/main" id="{ED1E8049-93D0-3F01-944C-3E629F0C8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0414" y="2545409"/>
            <a:ext cx="1114648" cy="1492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http://qmplus.qmul.ac.uk/pluginfile.php/295024/course/section/137866/Isabelle%20Mareschal%2075x100.jpg">
            <a:extLst>
              <a:ext uri="{FF2B5EF4-FFF2-40B4-BE49-F238E27FC236}">
                <a16:creationId xmlns:a16="http://schemas.microsoft.com/office/drawing/2014/main" id="{2641AE7B-A509-1D8C-2F14-8E130213B6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870757" y="926533"/>
            <a:ext cx="1020467" cy="1360623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52" name="Picture 4" descr="Cristina  Cioffi">
            <a:extLst>
              <a:ext uri="{FF2B5EF4-FFF2-40B4-BE49-F238E27FC236}">
                <a16:creationId xmlns:a16="http://schemas.microsoft.com/office/drawing/2014/main" id="{CF37B9C5-4947-25E6-7542-E3FBDDB829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27" y="920866"/>
            <a:ext cx="1005737" cy="1346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AA72389-FC35-2EE9-955B-64F114FA83D4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12" r="18810"/>
          <a:stretch>
            <a:fillRect/>
          </a:stretch>
        </p:blipFill>
        <p:spPr>
          <a:xfrm>
            <a:off x="5285904" y="932423"/>
            <a:ext cx="915250" cy="13365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54" name="Picture 6" descr="Admore Tshuma">
            <a:extLst>
              <a:ext uri="{FF2B5EF4-FFF2-40B4-BE49-F238E27FC236}">
                <a16:creationId xmlns:a16="http://schemas.microsoft.com/office/drawing/2014/main" id="{F17070CA-C16B-DB52-6786-AD9C45DB4D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05"/>
          <a:stretch/>
        </p:blipFill>
        <p:spPr bwMode="auto">
          <a:xfrm>
            <a:off x="6443117" y="2507845"/>
            <a:ext cx="1157559" cy="1529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Photo of Dr Antonio Cataldo">
            <a:extLst>
              <a:ext uri="{FF2B5EF4-FFF2-40B4-BE49-F238E27FC236}">
                <a16:creationId xmlns:a16="http://schemas.microsoft.com/office/drawing/2014/main" id="{435A79A2-9EF2-A415-E860-0479E93651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9687" y="2596806"/>
            <a:ext cx="1377037" cy="1377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6">
            <a:extLst>
              <a:ext uri="{FF2B5EF4-FFF2-40B4-BE49-F238E27FC236}">
                <a16:creationId xmlns:a16="http://schemas.microsoft.com/office/drawing/2014/main" id="{D36ACF66-23A2-D7B0-8D43-047039D7DC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55" t="8306" r="7262"/>
          <a:stretch/>
        </p:blipFill>
        <p:spPr bwMode="auto">
          <a:xfrm>
            <a:off x="7499246" y="949043"/>
            <a:ext cx="1011768" cy="1349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37410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646" y="2107524"/>
            <a:ext cx="668250" cy="891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3" name="Media Placeholder 112"/>
          <p:cNvPicPr>
            <a:picLocks noGrp="1" noChangeAspect="1"/>
          </p:cNvPicPr>
          <p:nvPr>
            <p:ph sz="quarter" idx="10"/>
          </p:nvPr>
        </p:nvPicPr>
        <p:blipFill rotWithShape="1">
          <a:blip r:embed="rId4"/>
          <a:srcRect l="17466" r="3905"/>
          <a:stretch/>
        </p:blipFill>
        <p:spPr>
          <a:xfrm>
            <a:off x="2506193" y="3322334"/>
            <a:ext cx="893737" cy="1076257"/>
          </a:xfrm>
          <a:prstGeom prst="rect">
            <a:avLst/>
          </a:prstGeom>
          <a:noFill/>
          <a:ln w="952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0" name="Text Placeholder 29"/>
          <p:cNvSpPr>
            <a:spLocks noGrp="1"/>
          </p:cNvSpPr>
          <p:nvPr>
            <p:ph type="body" sz="quarter" idx="13"/>
          </p:nvPr>
        </p:nvSpPr>
        <p:spPr>
          <a:xfrm>
            <a:off x="120546" y="266891"/>
            <a:ext cx="8672097" cy="2952750"/>
          </a:xfrm>
        </p:spPr>
        <p:txBody>
          <a:bodyPr/>
          <a:lstStyle/>
          <a:p>
            <a:pPr marL="0" indent="0" algn="ctr">
              <a:buNone/>
            </a:pPr>
            <a:r>
              <a:rPr lang="en-US" sz="3300" b="1" dirty="0"/>
              <a:t>Psychology Academic Staff</a:t>
            </a:r>
          </a:p>
        </p:txBody>
      </p:sp>
      <p:pic>
        <p:nvPicPr>
          <p:cNvPr id="13" name="Picture 4" descr="http://qmplus.qmul.ac.uk/pluginfile.php/295024/course/section/137866/Isabelle%20Mareschal%2075x1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2424" y="2118237"/>
            <a:ext cx="708750" cy="945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00" r="23226"/>
          <a:stretch>
            <a:fillRect/>
          </a:stretch>
        </p:blipFill>
        <p:spPr>
          <a:xfrm>
            <a:off x="6000961" y="960805"/>
            <a:ext cx="775031" cy="9941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12" r="18810"/>
          <a:stretch>
            <a:fillRect/>
          </a:stretch>
        </p:blipFill>
        <p:spPr>
          <a:xfrm>
            <a:off x="7668136" y="1074499"/>
            <a:ext cx="648072" cy="9671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0" r="18351"/>
          <a:stretch>
            <a:fillRect/>
          </a:stretch>
        </p:blipFill>
        <p:spPr>
          <a:xfrm>
            <a:off x="3358681" y="3360041"/>
            <a:ext cx="812483" cy="10167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8" name="Picture 4" descr="Valdas Noreika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536" y="3353239"/>
            <a:ext cx="728538" cy="102359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" name="Picture 109"/>
          <p:cNvPicPr/>
          <p:nvPr/>
        </p:nvPicPr>
        <p:blipFill>
          <a:blip r:embed="rId10"/>
          <a:srcRect l="9135" t="7646" b="1374"/>
          <a:stretch>
            <a:fillRect/>
          </a:stretch>
        </p:blipFill>
        <p:spPr>
          <a:xfrm>
            <a:off x="2141365" y="2120187"/>
            <a:ext cx="705803" cy="945833"/>
          </a:xfrm>
          <a:prstGeom prst="rect">
            <a:avLst/>
          </a:prstGeom>
          <a:noFill/>
          <a:ln w="952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1" name="Picture 110"/>
          <p:cNvPicPr>
            <a:picLocks noChangeAspect="1"/>
          </p:cNvPicPr>
          <p:nvPr/>
        </p:nvPicPr>
        <p:blipFill>
          <a:blip r:embed="rId11"/>
          <a:srcRect l="16231" r="15815" b="9542"/>
          <a:stretch>
            <a:fillRect/>
          </a:stretch>
        </p:blipFill>
        <p:spPr>
          <a:xfrm>
            <a:off x="4209715" y="3370042"/>
            <a:ext cx="756285" cy="1006793"/>
          </a:xfrm>
          <a:prstGeom prst="rect">
            <a:avLst/>
          </a:prstGeom>
          <a:noFill/>
          <a:ln w="952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2" name="Picture 111"/>
          <p:cNvPicPr/>
          <p:nvPr/>
        </p:nvPicPr>
        <p:blipFill>
          <a:blip r:embed="rId4"/>
          <a:stretch>
            <a:fillRect/>
          </a:stretch>
        </p:blipFill>
        <p:spPr>
          <a:xfrm>
            <a:off x="4833938" y="2620328"/>
            <a:ext cx="0" cy="0"/>
          </a:xfrm>
          <a:prstGeom prst="rect">
            <a:avLst/>
          </a:prstGeom>
          <a:noFill/>
          <a:ln w="952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4" name="Picture 113"/>
          <p:cNvPicPr>
            <a:picLocks noChangeAspect="1"/>
          </p:cNvPicPr>
          <p:nvPr/>
        </p:nvPicPr>
        <p:blipFill>
          <a:blip r:embed="rId12"/>
          <a:srcRect l="8765" r="10315"/>
          <a:stretch>
            <a:fillRect/>
          </a:stretch>
        </p:blipFill>
        <p:spPr>
          <a:xfrm>
            <a:off x="1785480" y="3348134"/>
            <a:ext cx="721043" cy="1012984"/>
          </a:xfrm>
          <a:prstGeom prst="rect">
            <a:avLst/>
          </a:prstGeom>
          <a:noFill/>
          <a:ln w="952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7" name="Picture 116"/>
          <p:cNvPicPr/>
          <p:nvPr/>
        </p:nvPicPr>
        <p:blipFill>
          <a:blip r:embed="rId13"/>
          <a:srcRect l="16193" t="4312" r="21117" b="39394"/>
          <a:stretch>
            <a:fillRect/>
          </a:stretch>
        </p:blipFill>
        <p:spPr>
          <a:xfrm>
            <a:off x="40763" y="1021476"/>
            <a:ext cx="679609" cy="933450"/>
          </a:xfrm>
          <a:prstGeom prst="rect">
            <a:avLst/>
          </a:prstGeom>
          <a:noFill/>
          <a:ln w="952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9" name="Picture 118"/>
          <p:cNvPicPr>
            <a:picLocks noChangeAspect="1"/>
          </p:cNvPicPr>
          <p:nvPr/>
        </p:nvPicPr>
        <p:blipFill>
          <a:blip r:embed="rId14"/>
          <a:srcRect l="17802" b="7322"/>
          <a:stretch>
            <a:fillRect/>
          </a:stretch>
        </p:blipFill>
        <p:spPr>
          <a:xfrm>
            <a:off x="6755060" y="2127585"/>
            <a:ext cx="762000" cy="1002210"/>
          </a:xfrm>
          <a:prstGeom prst="rect">
            <a:avLst/>
          </a:prstGeom>
          <a:noFill/>
          <a:ln w="952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4C0BD4F4-AE6D-5EFE-6DE4-C8D94CB4FC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72" t="18925" r="8701" b="-1"/>
          <a:stretch/>
        </p:blipFill>
        <p:spPr bwMode="auto">
          <a:xfrm>
            <a:off x="8365584" y="1061879"/>
            <a:ext cx="748371" cy="972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DA9A20-DDE2-56F2-91D4-AAB8E29C9E7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305921" y="971105"/>
            <a:ext cx="705803" cy="9275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0" name="Picture 2" descr="Janelle Jones">
            <a:extLst>
              <a:ext uri="{FF2B5EF4-FFF2-40B4-BE49-F238E27FC236}">
                <a16:creationId xmlns:a16="http://schemas.microsoft.com/office/drawing/2014/main" id="{B749EB38-CAD2-B0DF-3604-3E97803C0F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367" y="971083"/>
            <a:ext cx="700874" cy="934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Dr Annemieke  Apergis-Schoute">
            <a:extLst>
              <a:ext uri="{FF2B5EF4-FFF2-40B4-BE49-F238E27FC236}">
                <a16:creationId xmlns:a16="http://schemas.microsoft.com/office/drawing/2014/main" id="{4FDCC6CF-67A0-F169-919C-B253F1F9D8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43" r="10801"/>
          <a:stretch/>
        </p:blipFill>
        <p:spPr bwMode="auto">
          <a:xfrm>
            <a:off x="31908" y="3322334"/>
            <a:ext cx="834009" cy="1031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Alexander Mielke">
            <a:extLst>
              <a:ext uri="{FF2B5EF4-FFF2-40B4-BE49-F238E27FC236}">
                <a16:creationId xmlns:a16="http://schemas.microsoft.com/office/drawing/2014/main" id="{A985C8E9-DD5B-3355-1ECB-9836629F73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3" r="6325"/>
          <a:stretch/>
        </p:blipFill>
        <p:spPr bwMode="auto">
          <a:xfrm>
            <a:off x="7555229" y="3363640"/>
            <a:ext cx="789694" cy="1064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>
            <a:extLst>
              <a:ext uri="{FF2B5EF4-FFF2-40B4-BE49-F238E27FC236}">
                <a16:creationId xmlns:a16="http://schemas.microsoft.com/office/drawing/2014/main" id="{7F6D7830-CD3D-A183-F7F4-7B52D87B27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0" r="11818"/>
          <a:stretch/>
        </p:blipFill>
        <p:spPr bwMode="auto">
          <a:xfrm>
            <a:off x="8344923" y="2113851"/>
            <a:ext cx="789694" cy="972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andrea BENUCCI">
            <a:extLst>
              <a:ext uri="{FF2B5EF4-FFF2-40B4-BE49-F238E27FC236}">
                <a16:creationId xmlns:a16="http://schemas.microsoft.com/office/drawing/2014/main" id="{1F5D51D5-D501-E174-5E9D-9CD759C07A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70" r="22338" b="20335"/>
          <a:stretch/>
        </p:blipFill>
        <p:spPr bwMode="auto">
          <a:xfrm>
            <a:off x="4465348" y="2118237"/>
            <a:ext cx="700874" cy="1025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CE25B069-C14F-8D05-50EC-AA45D0BAA1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0" t="18670" r="13749"/>
          <a:stretch/>
        </p:blipFill>
        <p:spPr bwMode="auto">
          <a:xfrm>
            <a:off x="25944" y="33949"/>
            <a:ext cx="728663" cy="947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>
            <a:extLst>
              <a:ext uri="{FF2B5EF4-FFF2-40B4-BE49-F238E27FC236}">
                <a16:creationId xmlns:a16="http://schemas.microsoft.com/office/drawing/2014/main" id="{45A6D330-B8E6-AA4F-4D9A-0633AE41A4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55" t="8306" r="7262"/>
          <a:stretch/>
        </p:blipFill>
        <p:spPr bwMode="auto">
          <a:xfrm>
            <a:off x="5213628" y="970985"/>
            <a:ext cx="737957" cy="983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D24A52D0-F58C-216D-5FF1-86B9952380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32" r="16679"/>
          <a:stretch/>
        </p:blipFill>
        <p:spPr bwMode="auto">
          <a:xfrm>
            <a:off x="795465" y="3363640"/>
            <a:ext cx="968455" cy="989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Gary Britton">
            <a:extLst>
              <a:ext uri="{FF2B5EF4-FFF2-40B4-BE49-F238E27FC236}">
                <a16:creationId xmlns:a16="http://schemas.microsoft.com/office/drawing/2014/main" id="{45446A1F-A76E-F540-6456-215848145D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42" r="17049"/>
          <a:stretch/>
        </p:blipFill>
        <p:spPr bwMode="auto">
          <a:xfrm>
            <a:off x="8390901" y="3377850"/>
            <a:ext cx="705803" cy="1036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Frederike Beyer">
            <a:extLst>
              <a:ext uri="{FF2B5EF4-FFF2-40B4-BE49-F238E27FC236}">
                <a16:creationId xmlns:a16="http://schemas.microsoft.com/office/drawing/2014/main" id="{35E4E4A8-EADA-404D-FFA2-74D8BE7965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0225" y="2129100"/>
            <a:ext cx="774691" cy="941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Alena  Galilee">
            <a:extLst>
              <a:ext uri="{FF2B5EF4-FFF2-40B4-BE49-F238E27FC236}">
                <a16:creationId xmlns:a16="http://schemas.microsoft.com/office/drawing/2014/main" id="{DA936E43-80F7-A837-FC8A-A8A4ED1D5D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4923" y="2127585"/>
            <a:ext cx="671195" cy="1006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Lucie Charles">
            <a:extLst>
              <a:ext uri="{FF2B5EF4-FFF2-40B4-BE49-F238E27FC236}">
                <a16:creationId xmlns:a16="http://schemas.microsoft.com/office/drawing/2014/main" id="{4C2CF9AB-2197-FFA3-D796-732DE51FC7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4432" y="3329559"/>
            <a:ext cx="820686" cy="1098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ristina  Cioffi">
            <a:extLst>
              <a:ext uri="{FF2B5EF4-FFF2-40B4-BE49-F238E27FC236}">
                <a16:creationId xmlns:a16="http://schemas.microsoft.com/office/drawing/2014/main" id="{AF8ED020-4A58-A3F7-00B8-3163210A4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1" y="2118237"/>
            <a:ext cx="690085" cy="92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Photo of Dr Antonio Cataldo">
            <a:extLst>
              <a:ext uri="{FF2B5EF4-FFF2-40B4-BE49-F238E27FC236}">
                <a16:creationId xmlns:a16="http://schemas.microsoft.com/office/drawing/2014/main" id="{036F6E0D-33EB-CECB-918D-0EF7B5BB73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873" y="1034141"/>
            <a:ext cx="777700" cy="8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Admore Tshuma">
            <a:extLst>
              <a:ext uri="{FF2B5EF4-FFF2-40B4-BE49-F238E27FC236}">
                <a16:creationId xmlns:a16="http://schemas.microsoft.com/office/drawing/2014/main" id="{C76F1CAE-276F-62CA-4F27-54F82F3A9E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05"/>
          <a:stretch/>
        </p:blipFill>
        <p:spPr bwMode="auto">
          <a:xfrm>
            <a:off x="6847027" y="986567"/>
            <a:ext cx="786965" cy="1040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AutoShape 6" descr="Portrait of Lara Webber">
            <a:extLst>
              <a:ext uri="{FF2B5EF4-FFF2-40B4-BE49-F238E27FC236}">
                <a16:creationId xmlns:a16="http://schemas.microsoft.com/office/drawing/2014/main" id="{39C53EA8-8E7F-9F88-B464-EBADA42DD2E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BDC43A02-9DB9-2529-B029-7B67AD2F8B78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570164" y="1045733"/>
            <a:ext cx="725355" cy="814807"/>
          </a:xfrm>
          <a:prstGeom prst="rect">
            <a:avLst/>
          </a:prstGeom>
        </p:spPr>
      </p:pic>
      <p:pic>
        <p:nvPicPr>
          <p:cNvPr id="3084" name="Picture 12" descr="Rachael  Bedford">
            <a:extLst>
              <a:ext uri="{FF2B5EF4-FFF2-40B4-BE49-F238E27FC236}">
                <a16:creationId xmlns:a16="http://schemas.microsoft.com/office/drawing/2014/main" id="{4A35E376-695E-F0F5-8E41-305FCEB2E4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0" r="17186"/>
          <a:stretch/>
        </p:blipFill>
        <p:spPr bwMode="auto">
          <a:xfrm>
            <a:off x="8236666" y="58966"/>
            <a:ext cx="834633" cy="947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Dr Laura  Crucianelli">
            <a:extLst>
              <a:ext uri="{FF2B5EF4-FFF2-40B4-BE49-F238E27FC236}">
                <a16:creationId xmlns:a16="http://schemas.microsoft.com/office/drawing/2014/main" id="{8FF1A940-DB7B-7786-17BA-076C0BA298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9987" y="58966"/>
            <a:ext cx="664523" cy="996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Gwijde Maegherman">
            <a:extLst>
              <a:ext uri="{FF2B5EF4-FFF2-40B4-BE49-F238E27FC236}">
                <a16:creationId xmlns:a16="http://schemas.microsoft.com/office/drawing/2014/main" id="{DDA04CB5-598A-A5C4-E429-6A3AB55E32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52"/>
          <a:stretch/>
        </p:blipFill>
        <p:spPr bwMode="auto">
          <a:xfrm>
            <a:off x="7554208" y="2119518"/>
            <a:ext cx="762000" cy="1064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Eda Mizrak">
            <a:extLst>
              <a:ext uri="{FF2B5EF4-FFF2-40B4-BE49-F238E27FC236}">
                <a16:creationId xmlns:a16="http://schemas.microsoft.com/office/drawing/2014/main" id="{F2E0D697-1B44-645B-EBA6-444E930090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00"/>
          <a:stretch/>
        </p:blipFill>
        <p:spPr bwMode="auto">
          <a:xfrm>
            <a:off x="924918" y="35175"/>
            <a:ext cx="722073" cy="94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2" name="Picture 20" descr="Caroline Brennan">
            <a:extLst>
              <a:ext uri="{FF2B5EF4-FFF2-40B4-BE49-F238E27FC236}">
                <a16:creationId xmlns:a16="http://schemas.microsoft.com/office/drawing/2014/main" id="{2DE21EAC-2AD2-172A-098C-9EF2F62039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951" y="960805"/>
            <a:ext cx="819989" cy="972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4" name="Picture 22" descr="Elisabetta Versace">
            <a:extLst>
              <a:ext uri="{FF2B5EF4-FFF2-40B4-BE49-F238E27FC236}">
                <a16:creationId xmlns:a16="http://schemas.microsoft.com/office/drawing/2014/main" id="{59234C8F-D4D5-59FA-F9CF-A9EAB91ED8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76" r="10294"/>
          <a:stretch/>
        </p:blipFill>
        <p:spPr bwMode="auto">
          <a:xfrm>
            <a:off x="5180439" y="2120187"/>
            <a:ext cx="786470" cy="1030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6" name="Picture 24" descr="Lars Chittka">
            <a:extLst>
              <a:ext uri="{FF2B5EF4-FFF2-40B4-BE49-F238E27FC236}">
                <a16:creationId xmlns:a16="http://schemas.microsoft.com/office/drawing/2014/main" id="{281DAF50-1AD5-8BAF-8494-D1181EC8F9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5339" y="2123236"/>
            <a:ext cx="748565" cy="100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F1C06069-A1D1-841D-3739-E86F00F048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3614" y="3329559"/>
            <a:ext cx="897330" cy="1098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16EA03A-9D4E-2A45-6CC8-7E01CE27BB96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3704254" y="999174"/>
            <a:ext cx="677947" cy="934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58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EF9BFD-52F8-62D2-4178-4C51A89722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Programme structure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B41DA4-4FF4-9F4B-07DC-C66774A8682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17581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Media Placeholder 108"/>
          <p:cNvPicPr>
            <a:picLocks noGrp="1"/>
          </p:cNvPicPr>
          <p:nvPr>
            <p:ph type="media" sz="quarter" idx="10"/>
          </p:nvPr>
        </p:nvPicPr>
        <p:blipFill>
          <a:blip r:embed="rId3"/>
          <a:stretch>
            <a:fillRect/>
          </a:stretch>
        </p:blipFill>
        <p:spPr>
          <a:xfrm>
            <a:off x="3610927" y="1236821"/>
            <a:ext cx="5533073" cy="297465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07219" y="465773"/>
            <a:ext cx="7773829" cy="495300"/>
          </a:xfrm>
        </p:spPr>
        <p:txBody>
          <a:bodyPr/>
          <a:lstStyle/>
          <a:p>
            <a:r>
              <a:rPr lang="en-GB" altLang="en-US" dirty="0"/>
              <a:t>7 Core Areas of Psychology</a:t>
            </a:r>
          </a:p>
        </p:txBody>
      </p:sp>
      <p:graphicFrame>
        <p:nvGraphicFramePr>
          <p:cNvPr id="7" name="Diagram 6"/>
          <p:cNvGraphicFramePr>
            <a:graphicFrameLocks noGrp="1"/>
          </p:cNvGraphicFramePr>
          <p:nvPr/>
        </p:nvGraphicFramePr>
        <p:xfrm>
          <a:off x="607192" y="1384587"/>
          <a:ext cx="3040159" cy="26723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1336989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D2AB2-EC93-4179-AF57-B9BC63D64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718" y="90644"/>
            <a:ext cx="7886700" cy="994172"/>
          </a:xfrm>
        </p:spPr>
        <p:txBody>
          <a:bodyPr/>
          <a:lstStyle/>
          <a:p>
            <a:r>
              <a:rPr lang="en-GB" sz="2500" b="1" dirty="0"/>
              <a:t>Programme structure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EEF74F7E-0253-4935-885B-6C36E7F8DA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9421071"/>
              </p:ext>
            </p:extLst>
          </p:nvPr>
        </p:nvGraphicFramePr>
        <p:xfrm>
          <a:off x="369324" y="514799"/>
          <a:ext cx="8405352" cy="40108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9972">
                  <a:extLst>
                    <a:ext uri="{9D8B030D-6E8A-4147-A177-3AD203B41FA5}">
                      <a16:colId xmlns:a16="http://schemas.microsoft.com/office/drawing/2014/main" val="3719353826"/>
                    </a:ext>
                  </a:extLst>
                </a:gridCol>
                <a:gridCol w="769972">
                  <a:extLst>
                    <a:ext uri="{9D8B030D-6E8A-4147-A177-3AD203B41FA5}">
                      <a16:colId xmlns:a16="http://schemas.microsoft.com/office/drawing/2014/main" val="2310853602"/>
                    </a:ext>
                  </a:extLst>
                </a:gridCol>
                <a:gridCol w="769972">
                  <a:extLst>
                    <a:ext uri="{9D8B030D-6E8A-4147-A177-3AD203B41FA5}">
                      <a16:colId xmlns:a16="http://schemas.microsoft.com/office/drawing/2014/main" val="3464176433"/>
                    </a:ext>
                  </a:extLst>
                </a:gridCol>
                <a:gridCol w="769972">
                  <a:extLst>
                    <a:ext uri="{9D8B030D-6E8A-4147-A177-3AD203B41FA5}">
                      <a16:colId xmlns:a16="http://schemas.microsoft.com/office/drawing/2014/main" val="893349199"/>
                    </a:ext>
                  </a:extLst>
                </a:gridCol>
                <a:gridCol w="707419">
                  <a:extLst>
                    <a:ext uri="{9D8B030D-6E8A-4147-A177-3AD203B41FA5}">
                      <a16:colId xmlns:a16="http://schemas.microsoft.com/office/drawing/2014/main" val="2161109428"/>
                    </a:ext>
                  </a:extLst>
                </a:gridCol>
                <a:gridCol w="707419">
                  <a:extLst>
                    <a:ext uri="{9D8B030D-6E8A-4147-A177-3AD203B41FA5}">
                      <a16:colId xmlns:a16="http://schemas.microsoft.com/office/drawing/2014/main" val="2952804746"/>
                    </a:ext>
                  </a:extLst>
                </a:gridCol>
                <a:gridCol w="707419">
                  <a:extLst>
                    <a:ext uri="{9D8B030D-6E8A-4147-A177-3AD203B41FA5}">
                      <a16:colId xmlns:a16="http://schemas.microsoft.com/office/drawing/2014/main" val="2468979042"/>
                    </a:ext>
                  </a:extLst>
                </a:gridCol>
                <a:gridCol w="707419">
                  <a:extLst>
                    <a:ext uri="{9D8B030D-6E8A-4147-A177-3AD203B41FA5}">
                      <a16:colId xmlns:a16="http://schemas.microsoft.com/office/drawing/2014/main" val="1693057285"/>
                    </a:ext>
                  </a:extLst>
                </a:gridCol>
                <a:gridCol w="623947">
                  <a:extLst>
                    <a:ext uri="{9D8B030D-6E8A-4147-A177-3AD203B41FA5}">
                      <a16:colId xmlns:a16="http://schemas.microsoft.com/office/drawing/2014/main" val="1503657764"/>
                    </a:ext>
                  </a:extLst>
                </a:gridCol>
                <a:gridCol w="623947">
                  <a:extLst>
                    <a:ext uri="{9D8B030D-6E8A-4147-A177-3AD203B41FA5}">
                      <a16:colId xmlns:a16="http://schemas.microsoft.com/office/drawing/2014/main" val="2777940668"/>
                    </a:ext>
                  </a:extLst>
                </a:gridCol>
                <a:gridCol w="623947">
                  <a:extLst>
                    <a:ext uri="{9D8B030D-6E8A-4147-A177-3AD203B41FA5}">
                      <a16:colId xmlns:a16="http://schemas.microsoft.com/office/drawing/2014/main" val="2104571133"/>
                    </a:ext>
                  </a:extLst>
                </a:gridCol>
                <a:gridCol w="623947">
                  <a:extLst>
                    <a:ext uri="{9D8B030D-6E8A-4147-A177-3AD203B41FA5}">
                      <a16:colId xmlns:a16="http://schemas.microsoft.com/office/drawing/2014/main" val="4192552500"/>
                    </a:ext>
                  </a:extLst>
                </a:gridCol>
              </a:tblGrid>
              <a:tr h="287539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dirty="0">
                          <a:effectLst/>
                          <a:latin typeface="Arial"/>
                        </a:rPr>
                        <a:t>SEMESTER A</a:t>
                      </a:r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F5597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20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20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20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dirty="0">
                          <a:effectLst/>
                          <a:latin typeface="Arial"/>
                        </a:rPr>
                        <a:t>SEMESTER B</a:t>
                      </a:r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F5597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20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20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20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dirty="0">
                          <a:effectLst/>
                          <a:latin typeface="Arial"/>
                        </a:rPr>
                        <a:t>SEMESTER C</a:t>
                      </a:r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F5597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20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20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20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6836471"/>
                  </a:ext>
                </a:extLst>
              </a:tr>
              <a:tr h="396880">
                <a:tc>
                  <a:txBody>
                    <a:bodyPr/>
                    <a:lstStyle/>
                    <a:p>
                      <a:pPr marL="0" algn="ctr" defTabSz="914400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5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Sep</a:t>
                      </a:r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5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Oct</a:t>
                      </a:r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5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Nov</a:t>
                      </a:r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5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Dec</a:t>
                      </a:r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5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Jan</a:t>
                      </a:r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5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Feb</a:t>
                      </a:r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5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March</a:t>
                      </a:r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5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April</a:t>
                      </a:r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5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May</a:t>
                      </a:r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5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June</a:t>
                      </a:r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5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July</a:t>
                      </a:r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5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Aug</a:t>
                      </a:r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7306875"/>
                  </a:ext>
                </a:extLst>
              </a:tr>
              <a:tr h="877980">
                <a:tc gridSpan="4">
                  <a:txBody>
                    <a:bodyPr/>
                    <a:lstStyle/>
                    <a:p>
                      <a:pPr marL="0" algn="ctr" defTabSz="914400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5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Research Methods and </a:t>
                      </a:r>
                      <a:br>
                        <a:rPr lang="en-GB" sz="15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GB" sz="15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Statistics I (15 credits)</a:t>
                      </a:r>
                      <a:endParaRPr lang="en-GB" sz="1500" b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algn="ctr" defTabSz="914400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5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Research Methods and Statistics II (15 credits)</a:t>
                      </a:r>
                      <a:endParaRPr lang="en-GB" sz="1500" b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rowSpan="4" gridSpan="4"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b="0" dirty="0">
                          <a:solidFill>
                            <a:schemeClr val="tx1"/>
                          </a:solidFill>
                        </a:rPr>
                        <a:t>MSc Research Project </a:t>
                      </a:r>
                      <a:r>
                        <a:rPr lang="en-GB" sz="15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(60) </a:t>
                      </a:r>
                      <a:r>
                        <a:rPr lang="en-GB" sz="1500" dirty="0">
                          <a:effectLst/>
                        </a:rPr>
                        <a:t>A focussed piece of research within a research group at QMUL</a:t>
                      </a:r>
                      <a:endParaRPr lang="en-GB" sz="1200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algn="ctr" defTabSz="914400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5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rowSpan="4"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rowSpan="4"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3287259"/>
                  </a:ext>
                </a:extLst>
              </a:tr>
              <a:tr h="577104">
                <a:tc gridSpan="4"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5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Social Psychology </a:t>
                      </a:r>
                      <a:br>
                        <a:rPr lang="en-GB" sz="15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GB" sz="15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(15 credits)</a:t>
                      </a:r>
                      <a:endParaRPr lang="en-GB" sz="1500" b="0" i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algn="ctr" defTabSz="914400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5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Developmental Psychology </a:t>
                      </a:r>
                      <a:br>
                        <a:rPr lang="en-GB" sz="15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GB" sz="15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(15 credits)</a:t>
                      </a:r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4" vMerge="1">
                  <a:txBody>
                    <a:bodyPr/>
                    <a:lstStyle/>
                    <a:p>
                      <a:pPr marL="0" algn="ctr" defTabSz="914400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5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8151662"/>
                  </a:ext>
                </a:extLst>
              </a:tr>
              <a:tr h="737380">
                <a:tc gridSpan="4">
                  <a:txBody>
                    <a:bodyPr/>
                    <a:lstStyle/>
                    <a:p>
                      <a:pPr marL="0" algn="ctr" defTabSz="914400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5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Cognitive Psychology </a:t>
                      </a:r>
                      <a:br>
                        <a:rPr lang="en-GB" sz="15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GB" sz="15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(15 credits)</a:t>
                      </a:r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Individual Differences </a:t>
                      </a:r>
                      <a:br>
                        <a:rPr lang="en-GB" sz="15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GB" sz="15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(15 credits)</a:t>
                      </a:r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4" vMerge="1">
                  <a:txBody>
                    <a:bodyPr/>
                    <a:lstStyle/>
                    <a:p>
                      <a:pPr marL="0" algn="ctr" defTabSz="914400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5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6717758"/>
                  </a:ext>
                </a:extLst>
              </a:tr>
              <a:tr h="562167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Mental Health in Context</a:t>
                      </a:r>
                      <a:br>
                        <a:rPr lang="en-GB" sz="15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GB" sz="15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(15 credits)</a:t>
                      </a:r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Introduction to Biopsychology </a:t>
                      </a:r>
                      <a:br>
                        <a:rPr lang="en-GB" sz="15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GB" sz="15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(15 credits)</a:t>
                      </a:r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4" vMerge="1">
                  <a:txBody>
                    <a:bodyPr/>
                    <a:lstStyle/>
                    <a:p>
                      <a:pPr marL="0" algn="ctr" defTabSz="914400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5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3412701"/>
                  </a:ext>
                </a:extLst>
              </a:tr>
              <a:tr h="562167">
                <a:tc gridSpan="12"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b="0" dirty="0">
                          <a:solidFill>
                            <a:schemeClr val="tx1"/>
                          </a:solidFill>
                        </a:rPr>
                        <a:t>MSc Research Project </a:t>
                      </a:r>
                      <a:r>
                        <a:rPr lang="en-GB" sz="15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(60) spans throughout the year</a:t>
                      </a:r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5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algn="ctr" defTabSz="914400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5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79685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45312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EFAC8E-DC9A-5360-3BE1-E5728A0216B1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GB" dirty="0"/>
              <a:t>Timetable and contact hours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E0A7A72-B5D4-65A1-7CDA-B9286DE229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6596" y="905070"/>
            <a:ext cx="8672097" cy="3097698"/>
          </a:xfrm>
        </p:spPr>
        <p:txBody>
          <a:bodyPr/>
          <a:lstStyle/>
          <a:p>
            <a:pPr marL="0" indent="0">
              <a:buNone/>
            </a:pPr>
            <a:r>
              <a:rPr lang="en-GB" sz="1800" dirty="0"/>
              <a:t>Timetable undergoing some last-minute changes:</a:t>
            </a:r>
          </a:p>
          <a:p>
            <a:r>
              <a:rPr lang="en-GB" sz="1800" dirty="0"/>
              <a:t>Looking like 4 days a week in Semester A: Mon, Wed, Thurs, Fri</a:t>
            </a:r>
          </a:p>
          <a:p>
            <a:r>
              <a:rPr lang="en-GB" sz="1800" dirty="0"/>
              <a:t>Tuesday sessions are skills sessions delivered online</a:t>
            </a:r>
          </a:p>
          <a:p>
            <a:r>
              <a:rPr lang="en-GB" sz="1800" dirty="0"/>
              <a:t>Semester B to be confirmed in November</a:t>
            </a:r>
          </a:p>
          <a:p>
            <a:endParaRPr lang="en-GB" sz="1800" dirty="0"/>
          </a:p>
          <a:p>
            <a:pPr marL="0" indent="0">
              <a:buNone/>
            </a:pPr>
            <a:r>
              <a:rPr lang="en-GB" sz="2400" i="1" dirty="0"/>
              <a:t>However: this is a </a:t>
            </a:r>
            <a:r>
              <a:rPr lang="en-GB" sz="2400" b="1" i="1" dirty="0"/>
              <a:t>FULL-TIME</a:t>
            </a:r>
            <a:r>
              <a:rPr lang="en-GB" sz="2400" i="1" dirty="0"/>
              <a:t> campus-based degree</a:t>
            </a:r>
          </a:p>
          <a:p>
            <a:r>
              <a:rPr lang="en-GB" sz="1800" dirty="0"/>
              <a:t>Taught hours + preparation and independent learning ~ 40 hours/per week</a:t>
            </a:r>
          </a:p>
          <a:p>
            <a:r>
              <a:rPr lang="en-GB" sz="1800" dirty="0"/>
              <a:t>We do not have fixed teaching days </a:t>
            </a:r>
          </a:p>
          <a:p>
            <a:r>
              <a:rPr lang="en-GB" sz="1800" dirty="0"/>
              <a:t>We do not have a part-time version or distance learning version</a:t>
            </a:r>
          </a:p>
        </p:txBody>
      </p:sp>
    </p:spTree>
    <p:extLst>
      <p:ext uri="{BB962C8B-B14F-4D97-AF65-F5344CB8AC3E}">
        <p14:creationId xmlns:p14="http://schemas.microsoft.com/office/powerpoint/2010/main" val="720707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ADE23DE-14CB-4F9F-BA75-8D4DFEB94058}"/>
              </a:ext>
            </a:extLst>
          </p:cNvPr>
          <p:cNvSpPr txBox="1"/>
          <p:nvPr/>
        </p:nvSpPr>
        <p:spPr>
          <a:xfrm>
            <a:off x="109492" y="121013"/>
            <a:ext cx="264303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+mj-lt"/>
              </a:rPr>
              <a:t>PSY727P Research Methods &amp; Statistics 1 (15)</a:t>
            </a:r>
          </a:p>
          <a:p>
            <a:r>
              <a:rPr lang="en-GB" sz="1400" i="1" dirty="0">
                <a:latin typeface="+mj-lt"/>
              </a:rPr>
              <a:t>Dr Alena Galilee</a:t>
            </a:r>
          </a:p>
          <a:p>
            <a:endParaRPr lang="en-GB" sz="1400" dirty="0">
              <a:latin typeface="+mj-lt"/>
            </a:endParaRPr>
          </a:p>
          <a:p>
            <a:endParaRPr lang="en-GB" sz="1400" dirty="0"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D3E693-ECCB-4BC1-AE7E-60E3AD2F4F4C}"/>
              </a:ext>
            </a:extLst>
          </p:cNvPr>
          <p:cNvSpPr txBox="1"/>
          <p:nvPr/>
        </p:nvSpPr>
        <p:spPr>
          <a:xfrm>
            <a:off x="1120702" y="1449380"/>
            <a:ext cx="35736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+mj-lt"/>
              </a:rPr>
              <a:t>PSY726P Social Psychology (15)</a:t>
            </a:r>
          </a:p>
          <a:p>
            <a:r>
              <a:rPr lang="en-GB" sz="1400" i="1" dirty="0">
                <a:latin typeface="+mj-lt"/>
              </a:rPr>
              <a:t>Dr Sophie Pettit</a:t>
            </a:r>
          </a:p>
          <a:p>
            <a:r>
              <a:rPr lang="en-GB" sz="1400" i="1" dirty="0">
                <a:latin typeface="+mj-lt"/>
              </a:rPr>
              <a:t>Dr Admore Tshuma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79FF4F3-12C1-4393-91AE-47111B9A9155}"/>
              </a:ext>
            </a:extLst>
          </p:cNvPr>
          <p:cNvSpPr txBox="1"/>
          <p:nvPr/>
        </p:nvSpPr>
        <p:spPr>
          <a:xfrm>
            <a:off x="5085058" y="191090"/>
            <a:ext cx="394945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j-lt"/>
              </a:rPr>
              <a:t>PSY732P Mental Health in Context (15)</a:t>
            </a:r>
          </a:p>
          <a:p>
            <a:r>
              <a:rPr lang="en-US" sz="1400" i="1" dirty="0">
                <a:latin typeface="+mj-lt"/>
              </a:rPr>
              <a:t>Prof Isabelle Mareschal</a:t>
            </a:r>
            <a:br>
              <a:rPr lang="en-US" sz="1400" i="1" dirty="0">
                <a:latin typeface="+mj-lt"/>
              </a:rPr>
            </a:br>
            <a:r>
              <a:rPr lang="en-US" sz="1400" i="1" dirty="0">
                <a:latin typeface="+mj-lt"/>
              </a:rPr>
              <a:t>Dr Cristina Cioffi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69AA90C-E2CA-4767-9F80-1554DB501D4F}"/>
              </a:ext>
            </a:extLst>
          </p:cNvPr>
          <p:cNvSpPr/>
          <p:nvPr/>
        </p:nvSpPr>
        <p:spPr>
          <a:xfrm>
            <a:off x="6690049" y="3719595"/>
            <a:ext cx="2453951" cy="729575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GB" sz="33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Semester A</a:t>
            </a:r>
          </a:p>
        </p:txBody>
      </p:sp>
      <p:pic>
        <p:nvPicPr>
          <p:cNvPr id="9" name="Picture 8" descr="Prof Isabelle Mareschal">
            <a:extLst>
              <a:ext uri="{FF2B5EF4-FFF2-40B4-BE49-F238E27FC236}">
                <a16:creationId xmlns:a16="http://schemas.microsoft.com/office/drawing/2014/main" id="{78AC1403-D965-5FD9-B961-6BCF9F2D7D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3714" y="756771"/>
            <a:ext cx="1191129" cy="1294257"/>
          </a:xfrm>
          <a:prstGeom prst="rect">
            <a:avLst/>
          </a:prstGeom>
        </p:spPr>
      </p:pic>
      <p:pic>
        <p:nvPicPr>
          <p:cNvPr id="10" name="Picture 9" descr="Dr Cristina Cioffi">
            <a:extLst>
              <a:ext uri="{FF2B5EF4-FFF2-40B4-BE49-F238E27FC236}">
                <a16:creationId xmlns:a16="http://schemas.microsoft.com/office/drawing/2014/main" id="{6D2F0725-6E54-9C24-A11F-53A0851D273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90" t="7424" r="10876" b="-1"/>
          <a:stretch/>
        </p:blipFill>
        <p:spPr>
          <a:xfrm>
            <a:off x="7877442" y="560422"/>
            <a:ext cx="1066045" cy="12942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EA91516-13F3-15EF-9283-8949A3A98BE5}"/>
              </a:ext>
            </a:extLst>
          </p:cNvPr>
          <p:cNvSpPr txBox="1"/>
          <p:nvPr/>
        </p:nvSpPr>
        <p:spPr>
          <a:xfrm>
            <a:off x="1053993" y="3683378"/>
            <a:ext cx="401636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+mj-lt"/>
                <a:cs typeface="Arial" panose="020B0604020202020204" pitchFamily="34" charset="0"/>
              </a:rPr>
              <a:t>PSY723P Cognitive Psychology </a:t>
            </a:r>
            <a:r>
              <a:rPr lang="en-US" sz="1400" dirty="0">
                <a:latin typeface="+mj-lt"/>
              </a:rPr>
              <a:t>(15)</a:t>
            </a:r>
          </a:p>
          <a:p>
            <a:r>
              <a:rPr lang="en-GB" sz="1400" i="1" dirty="0">
                <a:latin typeface="+mj-lt"/>
                <a:cs typeface="Arial" panose="020B0604020202020204" pitchFamily="34" charset="0"/>
              </a:rPr>
              <a:t>Dr Lucie Charles </a:t>
            </a:r>
          </a:p>
          <a:p>
            <a:r>
              <a:rPr lang="en-GB" sz="1400" i="1" dirty="0">
                <a:latin typeface="+mj-lt"/>
                <a:cs typeface="Arial" panose="020B0604020202020204" pitchFamily="34" charset="0"/>
              </a:rPr>
              <a:t>Dr Rani Moran</a:t>
            </a:r>
          </a:p>
        </p:txBody>
      </p:sp>
      <p:pic>
        <p:nvPicPr>
          <p:cNvPr id="2" name="Picture 2" descr="Alena Galilee">
            <a:extLst>
              <a:ext uri="{FF2B5EF4-FFF2-40B4-BE49-F238E27FC236}">
                <a16:creationId xmlns:a16="http://schemas.microsoft.com/office/drawing/2014/main" id="{57D4A9A2-91DF-6429-08DD-2D4C993D77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398" y="95180"/>
            <a:ext cx="896725" cy="13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Sophie Pettit">
            <a:extLst>
              <a:ext uri="{FF2B5EF4-FFF2-40B4-BE49-F238E27FC236}">
                <a16:creationId xmlns:a16="http://schemas.microsoft.com/office/drawing/2014/main" id="{23AB004B-88FB-6951-3E8D-8B7047AE3D7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12" r="18810"/>
          <a:stretch>
            <a:fillRect/>
          </a:stretch>
        </p:blipFill>
        <p:spPr>
          <a:xfrm>
            <a:off x="210269" y="1332796"/>
            <a:ext cx="864096" cy="12618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2" descr="Rani Moran">
            <a:extLst>
              <a:ext uri="{FF2B5EF4-FFF2-40B4-BE49-F238E27FC236}">
                <a16:creationId xmlns:a16="http://schemas.microsoft.com/office/drawing/2014/main" id="{00A20C19-23AA-0888-E8C2-FAFC68D09A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443" y="3095333"/>
            <a:ext cx="1498922" cy="1124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Lucie Charles">
            <a:extLst>
              <a:ext uri="{FF2B5EF4-FFF2-40B4-BE49-F238E27FC236}">
                <a16:creationId xmlns:a16="http://schemas.microsoft.com/office/drawing/2014/main" id="{B921CD2A-AC9F-FB06-7B06-8605A4496D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8176" y="2424579"/>
            <a:ext cx="1152525" cy="154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Admore Tshuma">
            <a:extLst>
              <a:ext uri="{FF2B5EF4-FFF2-40B4-BE49-F238E27FC236}">
                <a16:creationId xmlns:a16="http://schemas.microsoft.com/office/drawing/2014/main" id="{170B01C7-D862-0734-F346-3AB99EDD62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05"/>
          <a:stretch/>
        </p:blipFill>
        <p:spPr bwMode="auto">
          <a:xfrm>
            <a:off x="761421" y="2206439"/>
            <a:ext cx="983403" cy="1299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7756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2" descr="Andrea Benucci">
            <a:extLst>
              <a:ext uri="{FF2B5EF4-FFF2-40B4-BE49-F238E27FC236}">
                <a16:creationId xmlns:a16="http://schemas.microsoft.com/office/drawing/2014/main" id="{0666AF24-D696-D1C1-8DBC-FE58C37401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9870" y="125796"/>
            <a:ext cx="1182130" cy="1300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C5FB4E-EBCD-4E39-991D-2F2CB7A0F7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83696" y="2765515"/>
            <a:ext cx="3719127" cy="765995"/>
          </a:xfrm>
        </p:spPr>
        <p:txBody>
          <a:bodyPr>
            <a:normAutofit fontScale="92500"/>
          </a:bodyPr>
          <a:lstStyle/>
          <a:p>
            <a:pPr marL="0" indent="0" fontAlgn="t">
              <a:spcBef>
                <a:spcPts val="0"/>
              </a:spcBef>
              <a:buNone/>
            </a:pPr>
            <a:r>
              <a:rPr lang="en-GB" sz="1400" dirty="0">
                <a:latin typeface="+mj-lt"/>
              </a:rPr>
              <a:t>PSY728P Research Methods &amp; Statistics 2 (15)</a:t>
            </a:r>
            <a:br>
              <a:rPr lang="en-GB" sz="1400" dirty="0">
                <a:latin typeface="+mj-lt"/>
              </a:rPr>
            </a:br>
            <a:r>
              <a:rPr lang="en-GB" sz="1400" i="1" dirty="0">
                <a:latin typeface="+mj-lt"/>
              </a:rPr>
              <a:t>Dr Emma Stewart</a:t>
            </a:r>
          </a:p>
          <a:p>
            <a:pPr marL="0" indent="0" fontAlgn="t">
              <a:spcBef>
                <a:spcPts val="0"/>
              </a:spcBef>
              <a:buNone/>
            </a:pPr>
            <a:r>
              <a:rPr lang="en-GB" sz="1400" i="1" dirty="0">
                <a:latin typeface="+mj-lt"/>
              </a:rPr>
              <a:t>Dr Antonio </a:t>
            </a:r>
            <a:r>
              <a:rPr lang="en-GB" sz="1400" i="1" dirty="0" err="1">
                <a:latin typeface="+mj-lt"/>
              </a:rPr>
              <a:t>Cataldo</a:t>
            </a:r>
            <a:endParaRPr lang="en-GB" sz="1400" i="1" dirty="0"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0B67633-6D2A-4209-98FF-9F67237D4A8A}"/>
              </a:ext>
            </a:extLst>
          </p:cNvPr>
          <p:cNvSpPr txBox="1"/>
          <p:nvPr/>
        </p:nvSpPr>
        <p:spPr>
          <a:xfrm>
            <a:off x="0" y="137320"/>
            <a:ext cx="37347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+mj-lt"/>
              </a:rPr>
              <a:t>PSY721P Introduction to Biopsychology (15)</a:t>
            </a:r>
          </a:p>
          <a:p>
            <a:r>
              <a:rPr lang="en-GB" sz="1400" i="1" dirty="0">
                <a:latin typeface="+mj-lt"/>
              </a:rPr>
              <a:t>Prof Andrea Benucci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69C17F-BFFC-4D35-BF92-E8CEF24E0B83}"/>
              </a:ext>
            </a:extLst>
          </p:cNvPr>
          <p:cNvSpPr txBox="1"/>
          <p:nvPr/>
        </p:nvSpPr>
        <p:spPr>
          <a:xfrm>
            <a:off x="113317" y="1621878"/>
            <a:ext cx="350807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PSY724P Developmental Psychology (15)</a:t>
            </a:r>
          </a:p>
          <a:p>
            <a:r>
              <a:rPr lang="en-GB" sz="1400" i="1" dirty="0"/>
              <a:t>Dr Bosiljka Milosavljevic </a:t>
            </a:r>
            <a:br>
              <a:rPr lang="en-GB" sz="1400" i="1" dirty="0"/>
            </a:br>
            <a:r>
              <a:rPr lang="en-GB" sz="1400" i="1" dirty="0"/>
              <a:t>Dr Alena Galilee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92DD42-7C30-44B5-8B4A-A346AC360354}"/>
              </a:ext>
            </a:extLst>
          </p:cNvPr>
          <p:cNvSpPr txBox="1"/>
          <p:nvPr/>
        </p:nvSpPr>
        <p:spPr>
          <a:xfrm>
            <a:off x="4822896" y="149688"/>
            <a:ext cx="322334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/>
              <a:t>PSY725P Individual Differences (15)</a:t>
            </a:r>
            <a:br>
              <a:rPr lang="en-GB" sz="1400" dirty="0"/>
            </a:br>
            <a:r>
              <a:rPr lang="en-GB" sz="1400" i="1" dirty="0"/>
              <a:t>Dr Kasia Kostyrka-Allchorne</a:t>
            </a:r>
          </a:p>
          <a:p>
            <a:r>
              <a:rPr lang="en-GB" sz="1400" i="1" dirty="0"/>
              <a:t>Dr Nadine Lavan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B335B56D-2ADB-4AD8-993E-480199C35E0F}"/>
              </a:ext>
            </a:extLst>
          </p:cNvPr>
          <p:cNvSpPr/>
          <p:nvPr/>
        </p:nvSpPr>
        <p:spPr>
          <a:xfrm>
            <a:off x="0" y="3833174"/>
            <a:ext cx="2519265" cy="698364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GB" sz="33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Semester B</a:t>
            </a:r>
          </a:p>
        </p:txBody>
      </p:sp>
      <p:pic>
        <p:nvPicPr>
          <p:cNvPr id="2050" name="Picture 2" descr="Nadine  Lavan">
            <a:extLst>
              <a:ext uri="{FF2B5EF4-FFF2-40B4-BE49-F238E27FC236}">
                <a16:creationId xmlns:a16="http://schemas.microsoft.com/office/drawing/2014/main" id="{FB8E8647-52DC-77CF-EC2A-1751C60C3D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3438" y="723725"/>
            <a:ext cx="1049285" cy="1404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Kasia Kostyrka-Allchorne">
            <a:extLst>
              <a:ext uri="{FF2B5EF4-FFF2-40B4-BE49-F238E27FC236}">
                <a16:creationId xmlns:a16="http://schemas.microsoft.com/office/drawing/2014/main" id="{E466337D-738C-24C2-9E99-9ACD7D35CA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5095" y="706028"/>
            <a:ext cx="1440223" cy="1440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4" descr="Bosiljka Milosavljevic">
            <a:extLst>
              <a:ext uri="{FF2B5EF4-FFF2-40B4-BE49-F238E27FC236}">
                <a16:creationId xmlns:a16="http://schemas.microsoft.com/office/drawing/2014/main" id="{0952E64D-36C1-CD3F-3CFD-80B945C443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83" r="8784"/>
          <a:stretch/>
        </p:blipFill>
        <p:spPr bwMode="auto">
          <a:xfrm>
            <a:off x="1644571" y="2146251"/>
            <a:ext cx="1178562" cy="1343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Alena Galilee">
            <a:extLst>
              <a:ext uri="{FF2B5EF4-FFF2-40B4-BE49-F238E27FC236}">
                <a16:creationId xmlns:a16="http://schemas.microsoft.com/office/drawing/2014/main" id="{D15C4243-C8F8-9F61-9D41-4F7FEF27DC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6311" y="2126304"/>
            <a:ext cx="896725" cy="13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8" descr="Dr Antonio Cataldo">
            <a:extLst>
              <a:ext uri="{FF2B5EF4-FFF2-40B4-BE49-F238E27FC236}">
                <a16:creationId xmlns:a16="http://schemas.microsoft.com/office/drawing/2014/main" id="{8683D5D1-0B5C-A22C-A4F4-FA21DE7440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7860" y="3242954"/>
            <a:ext cx="1180440" cy="118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6" descr="Emma Stewart">
            <a:extLst>
              <a:ext uri="{FF2B5EF4-FFF2-40B4-BE49-F238E27FC236}">
                <a16:creationId xmlns:a16="http://schemas.microsoft.com/office/drawing/2014/main" id="{BC5ACB8E-8E96-2A2E-DA13-BF4C799F40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55" t="8306" r="7262"/>
          <a:stretch/>
        </p:blipFill>
        <p:spPr bwMode="auto">
          <a:xfrm>
            <a:off x="6576602" y="3088449"/>
            <a:ext cx="1011768" cy="1349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31127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8CE775-FADE-40B9-B438-4DB4CB7C51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033" y="533732"/>
            <a:ext cx="3659516" cy="33482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1500" dirty="0"/>
              <a:t>PSY720P </a:t>
            </a:r>
            <a:r>
              <a:rPr lang="en-GB" sz="1500" dirty="0">
                <a:solidFill>
                  <a:srgbClr val="2F5597"/>
                </a:solidFill>
              </a:rPr>
              <a:t>MSc Research Project (60) </a:t>
            </a:r>
            <a:br>
              <a:rPr lang="en-GB" sz="1500" dirty="0">
                <a:solidFill>
                  <a:srgbClr val="2F5597"/>
                </a:solidFill>
              </a:rPr>
            </a:br>
            <a:r>
              <a:rPr lang="en-GB" sz="1500" i="1" dirty="0"/>
              <a:t>Dr Gwen Brekelmans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76BD47C-E861-4B86-B492-10F92E4B45BF}"/>
              </a:ext>
            </a:extLst>
          </p:cNvPr>
          <p:cNvSpPr txBox="1"/>
          <p:nvPr/>
        </p:nvSpPr>
        <p:spPr>
          <a:xfrm>
            <a:off x="1306286" y="1352788"/>
            <a:ext cx="7276909" cy="1864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500" dirty="0"/>
              <a:t>Project supervisors will be academics from the Psychology Department.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GB" sz="150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500" dirty="0"/>
              <a:t>You will start choosing and developing your project ideas in Sem A and Sem B. </a:t>
            </a:r>
          </a:p>
          <a:p>
            <a:pPr marL="557205" lvl="1" indent="-214313">
              <a:buFont typeface="Arial" panose="020B0604020202020204" pitchFamily="34" charset="0"/>
              <a:buChar char="•"/>
            </a:pPr>
            <a:r>
              <a:rPr lang="en-GB" sz="1500" dirty="0"/>
              <a:t>Questionnaire of topics of interest to help with this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GB" sz="150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500" dirty="0"/>
              <a:t>Sem C will be fully dedicated to completing your project and writing up your dissertation.</a:t>
            </a:r>
          </a:p>
          <a:p>
            <a:endParaRPr lang="en-GB" sz="1013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B4840FE-1E98-4B1C-9327-2051641277CA}"/>
              </a:ext>
            </a:extLst>
          </p:cNvPr>
          <p:cNvSpPr/>
          <p:nvPr/>
        </p:nvSpPr>
        <p:spPr>
          <a:xfrm>
            <a:off x="4431323" y="281273"/>
            <a:ext cx="4410533" cy="787430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GB" sz="33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Semester A, B and C</a:t>
            </a:r>
          </a:p>
        </p:txBody>
      </p:sp>
      <p:pic>
        <p:nvPicPr>
          <p:cNvPr id="16" name="Picture 15" descr="Books">
            <a:extLst>
              <a:ext uri="{FF2B5EF4-FFF2-40B4-BE49-F238E27FC236}">
                <a16:creationId xmlns:a16="http://schemas.microsoft.com/office/drawing/2014/main" id="{343C9EC7-28DD-4A53-9D62-C1D029DA49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649" r="559"/>
          <a:stretch/>
        </p:blipFill>
        <p:spPr>
          <a:xfrm>
            <a:off x="0" y="3115634"/>
            <a:ext cx="2575249" cy="2083917"/>
          </a:xfrm>
          <a:prstGeom prst="rect">
            <a:avLst/>
          </a:prstGeom>
        </p:spPr>
      </p:pic>
      <p:pic>
        <p:nvPicPr>
          <p:cNvPr id="2" name="Picture 1" descr="Gwen Brekelmans">
            <a:extLst>
              <a:ext uri="{FF2B5EF4-FFF2-40B4-BE49-F238E27FC236}">
                <a16:creationId xmlns:a16="http://schemas.microsoft.com/office/drawing/2014/main" id="{DE81C003-E8F4-AC8F-972C-8BAF650C2F34}"/>
              </a:ext>
            </a:extLst>
          </p:cNvPr>
          <p:cNvPicPr/>
          <p:nvPr/>
        </p:nvPicPr>
        <p:blipFill>
          <a:blip r:embed="rId4"/>
          <a:srcRect l="9135" t="7646" b="1374"/>
          <a:stretch>
            <a:fillRect/>
          </a:stretch>
        </p:blipFill>
        <p:spPr>
          <a:xfrm>
            <a:off x="310124" y="1146940"/>
            <a:ext cx="825863" cy="1034208"/>
          </a:xfrm>
          <a:prstGeom prst="rect">
            <a:avLst/>
          </a:prstGeom>
          <a:noFill/>
          <a:ln w="952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92A879D-5791-5DE6-85FD-40A8B0D38AB7}"/>
              </a:ext>
            </a:extLst>
          </p:cNvPr>
          <p:cNvSpPr txBox="1"/>
          <p:nvPr/>
        </p:nvSpPr>
        <p:spPr>
          <a:xfrm>
            <a:off x="4431323" y="3500910"/>
            <a:ext cx="443611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GB" sz="1400" b="1" i="1" u="none" strike="noStrike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Project - Orientation session – Week 3</a:t>
            </a:r>
            <a:endParaRPr lang="en-GB" sz="1400" b="0" i="1" u="none" strike="noStrike" baseline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400" i="1" dirty="0">
                <a:latin typeface="Arial" panose="020B0604020202020204" pitchFamily="34" charset="0"/>
                <a:cs typeface="Arial" panose="020B0604020202020204" pitchFamily="34" charset="0"/>
              </a:rPr>
              <a:t>Wednesday 9 October</a:t>
            </a:r>
            <a:r>
              <a:rPr lang="en-GB" sz="1400" b="0" i="1" u="none" strike="noStrike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11.00-13.00, Bancroft 2.40</a:t>
            </a:r>
          </a:p>
        </p:txBody>
      </p:sp>
    </p:spTree>
    <p:extLst>
      <p:ext uri="{BB962C8B-B14F-4D97-AF65-F5344CB8AC3E}">
        <p14:creationId xmlns:p14="http://schemas.microsoft.com/office/powerpoint/2010/main" val="2462440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8B0EA53-854C-5C00-C543-A26813E8BD69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GB" sz="3600" dirty="0"/>
              <a:t>Outline</a:t>
            </a:r>
          </a:p>
        </p:txBody>
      </p:sp>
      <p:graphicFrame>
        <p:nvGraphicFramePr>
          <p:cNvPr id="9" name="Text Placeholder 6">
            <a:extLst>
              <a:ext uri="{FF2B5EF4-FFF2-40B4-BE49-F238E27FC236}">
                <a16:creationId xmlns:a16="http://schemas.microsoft.com/office/drawing/2014/main" id="{5EF96A10-FFDE-B9E0-1603-E6D8E7154B9B}"/>
              </a:ext>
            </a:extLst>
          </p:cNvPr>
          <p:cNvGraphicFramePr/>
          <p:nvPr/>
        </p:nvGraphicFramePr>
        <p:xfrm>
          <a:off x="1002506" y="1119850"/>
          <a:ext cx="7409395" cy="33161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139485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6BA60E-C793-442E-972B-D9190F35767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86596" y="220980"/>
            <a:ext cx="8672097" cy="959053"/>
          </a:xfrm>
        </p:spPr>
        <p:txBody>
          <a:bodyPr/>
          <a:lstStyle/>
          <a:p>
            <a:r>
              <a:rPr lang="en-GB" dirty="0"/>
              <a:t>Psychology Research Project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6597" y="884211"/>
            <a:ext cx="6155978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1386A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rPr>
              <a:t>Work with an academic on a project</a:t>
            </a:r>
          </a:p>
          <a:p>
            <a:pPr marL="285750" marR="0" lvl="0" indent="-28575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1386A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rPr>
              <a:t>Large range of topics to choose from </a:t>
            </a:r>
          </a:p>
          <a:p>
            <a:pPr marL="628642" marR="0" lvl="1" indent="-28575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1386A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rPr>
              <a:t>From social to molecular!</a:t>
            </a:r>
          </a:p>
          <a:p>
            <a:pPr marL="285750" marR="0" lvl="0" indent="-28575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1386A"/>
              </a:solidFill>
              <a:effectLst/>
              <a:uLnTx/>
              <a:uFillTx/>
              <a:latin typeface="Arial"/>
              <a:ea typeface="+mn-ea"/>
              <a:cs typeface="Calibri" panose="020F0502020204030204" pitchFamily="34" charset="0"/>
            </a:endParaRPr>
          </a:p>
          <a:p>
            <a:pPr marL="285750" marR="0" lvl="0" indent="-28575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1386A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rPr>
              <a:t>Lots of resources and support available</a:t>
            </a:r>
          </a:p>
          <a:p>
            <a:pPr marL="628642" marR="0" lvl="1" indent="-28575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1386A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rPr>
              <a:t>Running the research</a:t>
            </a:r>
          </a:p>
          <a:p>
            <a:pPr marL="628642" marR="0" lvl="1" indent="-28575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21386A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rPr>
              <a:t>Analysing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1386A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rPr>
              <a:t> the research data</a:t>
            </a:r>
          </a:p>
          <a:p>
            <a:pPr marL="628642" marR="0" lvl="1" indent="-28575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1386A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rPr>
              <a:t>Writing the project report</a:t>
            </a:r>
          </a:p>
          <a:p>
            <a:pPr marL="628642" marR="0" lvl="1" indent="-28575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21386A"/>
              </a:solidFill>
              <a:effectLst/>
              <a:uLnTx/>
              <a:uFillTx/>
              <a:latin typeface="Arial"/>
              <a:ea typeface="+mn-ea"/>
              <a:cs typeface="Calibri" panose="020F0502020204030204" pitchFamily="34" charset="0"/>
            </a:endParaRPr>
          </a:p>
          <a:p>
            <a:pPr marL="285750" marR="0" lvl="0" indent="-28575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1386A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rPr>
              <a:t>Expected to work on this full-time in Semester C</a:t>
            </a:r>
          </a:p>
          <a:p>
            <a:pPr marL="285750" marR="0" lvl="0" indent="-28575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800" dirty="0">
              <a:solidFill>
                <a:srgbClr val="21386A"/>
              </a:solidFill>
              <a:latin typeface="Arial"/>
              <a:cs typeface="Calibri" panose="020F0502020204030204" pitchFamily="34" charset="0"/>
            </a:endParaRPr>
          </a:p>
          <a:p>
            <a:pPr marL="285750" marR="0" lvl="0" indent="-28575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1386A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rPr>
              <a:t>Must be passed to be eligible for BPS membership</a:t>
            </a:r>
          </a:p>
        </p:txBody>
      </p:sp>
      <p:pic>
        <p:nvPicPr>
          <p:cNvPr id="6" name="Picture 5" descr="A pair of people wearing mobile EEG systems and sitting in front of eyetrackers, and looking at each other, with an experimenter next to them setting up the study. ">
            <a:extLst>
              <a:ext uri="{FF2B5EF4-FFF2-40B4-BE49-F238E27FC236}">
                <a16:creationId xmlns:a16="http://schemas.microsoft.com/office/drawing/2014/main" id="{945A0D2A-465F-46AB-B329-DE8A99FF64E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81" t="6691" r="9785" b="15235"/>
          <a:stretch/>
        </p:blipFill>
        <p:spPr>
          <a:xfrm>
            <a:off x="6149789" y="2895857"/>
            <a:ext cx="2854756" cy="1493707"/>
          </a:xfrm>
          <a:prstGeom prst="rect">
            <a:avLst/>
          </a:prstGeom>
        </p:spPr>
      </p:pic>
      <p:pic>
        <p:nvPicPr>
          <p:cNvPr id="7" name="Picture 6" descr="Picture of a person doing a study in an EEG lab">
            <a:extLst>
              <a:ext uri="{FF2B5EF4-FFF2-40B4-BE49-F238E27FC236}">
                <a16:creationId xmlns:a16="http://schemas.microsoft.com/office/drawing/2014/main" id="{F0818636-A85E-4180-A5C4-47129F8D26F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5"/>
          <a:stretch/>
        </p:blipFill>
        <p:spPr>
          <a:xfrm>
            <a:off x="6144921" y="112471"/>
            <a:ext cx="2854756" cy="2029639"/>
          </a:xfrm>
          <a:prstGeom prst="rect">
            <a:avLst/>
          </a:prstGeom>
        </p:spPr>
      </p:pic>
      <p:pic>
        <p:nvPicPr>
          <p:cNvPr id="8" name="Picture 6" descr="Picture of a bee holding a ball">
            <a:extLst>
              <a:ext uri="{FF2B5EF4-FFF2-40B4-BE49-F238E27FC236}">
                <a16:creationId xmlns:a16="http://schemas.microsoft.com/office/drawing/2014/main" id="{D1AFB2BF-2DFC-4B92-9844-A871EDC099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211" y="2201906"/>
            <a:ext cx="985551" cy="634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picture of zebra fish in a tank">
            <a:extLst>
              <a:ext uri="{FF2B5EF4-FFF2-40B4-BE49-F238E27FC236}">
                <a16:creationId xmlns:a16="http://schemas.microsoft.com/office/drawing/2014/main" id="{BDB7F933-CB9F-43FB-BCD8-42F6F05064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9060" y="2201906"/>
            <a:ext cx="985551" cy="630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picture of baby chicks in a research area">
            <a:extLst>
              <a:ext uri="{FF2B5EF4-FFF2-40B4-BE49-F238E27FC236}">
                <a16:creationId xmlns:a16="http://schemas.microsoft.com/office/drawing/2014/main" id="{7F9581A9-35A1-414D-937D-84F9F62FA0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1908" y="2201906"/>
            <a:ext cx="846627" cy="634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6060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CE5BF41-C382-F851-7331-0697F0EC7A9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96017" y="1047750"/>
            <a:ext cx="8351966" cy="324433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GB" sz="1600" dirty="0"/>
              <a:t>Students are expected to conduct independent study, attend all lectures, and engage with group work</a:t>
            </a:r>
          </a:p>
          <a:p>
            <a:pPr>
              <a:lnSpc>
                <a:spcPct val="100000"/>
              </a:lnSpc>
            </a:pPr>
            <a:r>
              <a:rPr lang="en-GB" sz="1600" dirty="0"/>
              <a:t>If you have longer period of absence (more than one week), please let each module organiser and the programme director know</a:t>
            </a:r>
          </a:p>
          <a:p>
            <a:pPr>
              <a:lnSpc>
                <a:spcPct val="100000"/>
              </a:lnSpc>
            </a:pPr>
            <a:endParaRPr lang="en-GB" sz="1600" dirty="0"/>
          </a:p>
          <a:p>
            <a:pPr>
              <a:lnSpc>
                <a:spcPct val="100000"/>
              </a:lnSpc>
            </a:pPr>
            <a:r>
              <a:rPr lang="en-GB" sz="1600" dirty="0"/>
              <a:t>Teaching and admin team are always happy to answer your queries. Do get in touch by email or on the QMplus forum!</a:t>
            </a:r>
          </a:p>
          <a:p>
            <a:pPr marL="557213" lvl="1" indent="-214313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1600" dirty="0"/>
              <a:t>Staff will aim to respond to your email within THREE working days.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062522-5D6A-F338-9887-B5816EADA1C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6017" y="389335"/>
            <a:ext cx="3456385" cy="658415"/>
          </a:xfrm>
        </p:spPr>
        <p:txBody>
          <a:bodyPr/>
          <a:lstStyle/>
          <a:p>
            <a:r>
              <a:rPr lang="en-GB" dirty="0"/>
              <a:t>Learning etiquette</a:t>
            </a:r>
          </a:p>
        </p:txBody>
      </p:sp>
    </p:spTree>
    <p:extLst>
      <p:ext uri="{BB962C8B-B14F-4D97-AF65-F5344CB8AC3E}">
        <p14:creationId xmlns:p14="http://schemas.microsoft.com/office/powerpoint/2010/main" val="1913966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C25FAB-4A79-83C9-A8C9-C9BA759EA6F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Assessment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54A8B4B-21C6-58A7-11B5-CEECDC1CB0D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28104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CB26E-FD5B-43BE-B8FF-5F040DB223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556" y="465294"/>
            <a:ext cx="2856201" cy="4128516"/>
          </a:xfrm>
        </p:spPr>
        <p:txBody>
          <a:bodyPr>
            <a:normAutofit/>
          </a:bodyPr>
          <a:lstStyle/>
          <a:p>
            <a:r>
              <a:rPr lang="en-GB" sz="2500" b="1" dirty="0"/>
              <a:t>Assessment Profile across modules designed to develop different skills</a:t>
            </a:r>
            <a:br>
              <a:rPr lang="en-GB" sz="2500" b="1" dirty="0"/>
            </a:br>
            <a:endParaRPr lang="en-GB" sz="2500" b="1" dirty="0"/>
          </a:p>
        </p:txBody>
      </p:sp>
      <p:graphicFrame>
        <p:nvGraphicFramePr>
          <p:cNvPr id="13" name="Content Placeholder 2">
            <a:extLst>
              <a:ext uri="{FF2B5EF4-FFF2-40B4-BE49-F238E27FC236}">
                <a16:creationId xmlns:a16="http://schemas.microsoft.com/office/drawing/2014/main" id="{FB42BE82-7DB6-472A-84EF-26D97166E78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71351401"/>
              </p:ext>
            </p:extLst>
          </p:nvPr>
        </p:nvGraphicFramePr>
        <p:xfrm>
          <a:off x="3858006" y="255744"/>
          <a:ext cx="4697730" cy="41285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7191441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09ECD5-892A-FB8A-2371-76A678021EC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86596" y="262396"/>
            <a:ext cx="8672097" cy="512045"/>
          </a:xfrm>
        </p:spPr>
        <p:txBody>
          <a:bodyPr/>
          <a:lstStyle/>
          <a:p>
            <a:r>
              <a:rPr lang="en-GB" dirty="0"/>
              <a:t>Assessment profile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ADA8007-254F-2740-00EB-A7BFF83D56F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6596" y="1519840"/>
            <a:ext cx="4385404" cy="1825184"/>
          </a:xfrm>
        </p:spPr>
        <p:txBody>
          <a:bodyPr/>
          <a:lstStyle/>
          <a:p>
            <a:pPr marL="0" indent="0">
              <a:buNone/>
            </a:pPr>
            <a:r>
              <a:rPr lang="en-GB" sz="1600" b="1" dirty="0"/>
              <a:t>Semester A</a:t>
            </a:r>
          </a:p>
          <a:p>
            <a:r>
              <a:rPr lang="en-GB" sz="1600" b="1" i="1" dirty="0"/>
              <a:t>Cognitive Psych</a:t>
            </a:r>
            <a:r>
              <a:rPr lang="en-GB" sz="1600" dirty="0"/>
              <a:t>: essay + exam</a:t>
            </a:r>
          </a:p>
          <a:p>
            <a:r>
              <a:rPr lang="en-GB" sz="1600" b="1" i="1" dirty="0"/>
              <a:t>Statistics 1</a:t>
            </a:r>
            <a:r>
              <a:rPr lang="en-GB" sz="1600" dirty="0"/>
              <a:t>: Practical statistics + lab report</a:t>
            </a:r>
          </a:p>
          <a:p>
            <a:r>
              <a:rPr lang="en-GB" sz="1600" b="1" i="1" dirty="0"/>
              <a:t>Social Psych</a:t>
            </a:r>
            <a:r>
              <a:rPr lang="en-GB" sz="1600" dirty="0"/>
              <a:t>: group presentation + article</a:t>
            </a:r>
          </a:p>
          <a:p>
            <a:r>
              <a:rPr lang="en-GB" sz="1600" b="1" i="1" dirty="0"/>
              <a:t>Mental Health in Context</a:t>
            </a:r>
            <a:r>
              <a:rPr lang="en-GB" sz="1600" dirty="0"/>
              <a:t>: reflection + essay </a:t>
            </a:r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4D8A91DF-8216-A101-6950-970DDEF69848}"/>
              </a:ext>
            </a:extLst>
          </p:cNvPr>
          <p:cNvSpPr txBox="1">
            <a:spLocks/>
          </p:cNvSpPr>
          <p:nvPr/>
        </p:nvSpPr>
        <p:spPr>
          <a:xfrm>
            <a:off x="4679950" y="1454525"/>
            <a:ext cx="4385404" cy="1890499"/>
          </a:xfrm>
          <a:prstGeom prst="rect">
            <a:avLst/>
          </a:prstGeom>
        </p:spPr>
        <p:txBody>
          <a:bodyPr/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3D74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-"/>
              <a:defRPr sz="1400" kern="1200">
                <a:solidFill>
                  <a:srgbClr val="1C3D74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1C3D74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3D74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3D74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600" b="1" dirty="0"/>
              <a:t>Semester B</a:t>
            </a:r>
          </a:p>
          <a:p>
            <a:r>
              <a:rPr lang="en-GB" sz="1600" b="1" i="1" dirty="0" err="1"/>
              <a:t>Biopsych</a:t>
            </a:r>
            <a:r>
              <a:rPr lang="en-GB" sz="1600" dirty="0"/>
              <a:t>: essay + exam</a:t>
            </a:r>
          </a:p>
          <a:p>
            <a:r>
              <a:rPr lang="en-GB" sz="1600" b="1" dirty="0"/>
              <a:t>Statistics 2</a:t>
            </a:r>
            <a:r>
              <a:rPr lang="en-GB" sz="1600" dirty="0"/>
              <a:t>: Practical statistics + lab report</a:t>
            </a:r>
          </a:p>
          <a:p>
            <a:r>
              <a:rPr lang="en-GB" sz="1600" b="1" i="1" dirty="0"/>
              <a:t>Developmental Psych</a:t>
            </a:r>
            <a:r>
              <a:rPr lang="en-GB" sz="1600" dirty="0"/>
              <a:t>: report + individual recorded presentation</a:t>
            </a:r>
          </a:p>
          <a:p>
            <a:r>
              <a:rPr lang="en-GB" sz="1600" b="1" i="1" dirty="0"/>
              <a:t>Individual Differences</a:t>
            </a:r>
            <a:r>
              <a:rPr lang="en-GB" sz="1600" dirty="0"/>
              <a:t>: e-poster + reflective report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B2237C2-7D0A-231E-C38C-17849E8081E5}"/>
              </a:ext>
            </a:extLst>
          </p:cNvPr>
          <p:cNvSpPr txBox="1"/>
          <p:nvPr/>
        </p:nvSpPr>
        <p:spPr>
          <a:xfrm>
            <a:off x="186596" y="757218"/>
            <a:ext cx="855618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rgbClr val="001738"/>
                </a:solidFill>
              </a:rPr>
              <a:t>Varies across modules: each module organiser will explain in first lecture and information is always on QMplus under ‘assessment’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58660A1-FA50-44D5-6AA2-CDE26993629C}"/>
              </a:ext>
            </a:extLst>
          </p:cNvPr>
          <p:cNvSpPr txBox="1"/>
          <p:nvPr/>
        </p:nvSpPr>
        <p:spPr>
          <a:xfrm>
            <a:off x="2528597" y="3878848"/>
            <a:ext cx="4572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/>
              <a:t>Research project: </a:t>
            </a:r>
            <a:r>
              <a:rPr lang="en-GB" sz="1600" dirty="0"/>
              <a:t>e-poster + dissertation</a:t>
            </a:r>
          </a:p>
        </p:txBody>
      </p:sp>
    </p:spTree>
    <p:extLst>
      <p:ext uri="{BB962C8B-B14F-4D97-AF65-F5344CB8AC3E}">
        <p14:creationId xmlns:p14="http://schemas.microsoft.com/office/powerpoint/2010/main" val="32497996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AED1063-6833-E8AE-B92D-7054FD59D16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All coursework deadlines for the whole year</a:t>
            </a:r>
          </a:p>
          <a:p>
            <a:pPr marL="685800" lvl="1" indent="-34290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try not to have to change any of these, but unexpected circumstances might mean we have to. </a:t>
            </a:r>
          </a:p>
          <a:p>
            <a:pPr marL="685800" lvl="1" indent="-342900">
              <a:buFont typeface="Arial" panose="020B0604020202020204" pitchFamily="34" charset="0"/>
              <a:buChar char="•"/>
            </a:pPr>
            <a:endParaRPr lang="en-GB" sz="1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/>
              <a:t>To help you plan your work, we have spread out deadlines across the programme</a:t>
            </a:r>
          </a:p>
          <a:p>
            <a:pPr marL="685800" lvl="1" indent="-34290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more than one deadline for work &gt;10% per week</a:t>
            </a:r>
          </a:p>
          <a:p>
            <a:endParaRPr lang="en-GB" dirty="0"/>
          </a:p>
          <a:p>
            <a:r>
              <a:rPr lang="en-GB" dirty="0"/>
              <a:t>Coursework Calendar available on QMplus Hub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9EF34B6-5DB5-6436-41C0-7E543BAB16A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Coursework calendar</a:t>
            </a:r>
          </a:p>
        </p:txBody>
      </p:sp>
    </p:spTree>
    <p:extLst>
      <p:ext uri="{BB962C8B-B14F-4D97-AF65-F5344CB8AC3E}">
        <p14:creationId xmlns:p14="http://schemas.microsoft.com/office/powerpoint/2010/main" val="1793877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A36B2FA-EBC1-DCD7-3B5C-A3262DA443F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24461" y="1194158"/>
            <a:ext cx="4971200" cy="2448562"/>
          </a:xfrm>
        </p:spPr>
        <p:txBody>
          <a:bodyPr/>
          <a:lstStyle/>
          <a:p>
            <a:pPr marL="0" indent="0">
              <a:buNone/>
            </a:pPr>
            <a:r>
              <a:rPr lang="en-GB" sz="1500" b="1" dirty="0">
                <a:solidFill>
                  <a:srgbClr val="0D3273"/>
                </a:solidFill>
              </a:rPr>
              <a:t>Semester 1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a-DK" sz="1500" dirty="0">
                <a:solidFill>
                  <a:srgbClr val="001738"/>
                </a:solidFill>
              </a:rPr>
              <a:t>16 September - 13 December 2024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500" dirty="0">
                <a:solidFill>
                  <a:srgbClr val="001738"/>
                </a:solidFill>
              </a:rPr>
              <a:t>Study period: 16 December - 20 December 2024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500" dirty="0">
                <a:solidFill>
                  <a:srgbClr val="001738"/>
                </a:solidFill>
              </a:rPr>
              <a:t>Bank holidays: 25 and 26 December 2024, 1 Jan 2025</a:t>
            </a:r>
          </a:p>
          <a:p>
            <a:pPr marL="0" indent="0">
              <a:buNone/>
            </a:pPr>
            <a:r>
              <a:rPr lang="en-GB" sz="1500" b="1" dirty="0">
                <a:solidFill>
                  <a:srgbClr val="0D3273"/>
                </a:solidFill>
              </a:rPr>
              <a:t>Examination Period for Semester 1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500" dirty="0">
                <a:solidFill>
                  <a:srgbClr val="001738"/>
                </a:solidFill>
              </a:rPr>
              <a:t>Study period: 2 January - 3 January 2025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500" dirty="0">
                <a:solidFill>
                  <a:srgbClr val="001738"/>
                </a:solidFill>
              </a:rPr>
              <a:t>Examinations: 6 January - 21 January 2025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56CF3F-B247-F402-3A3F-FE079286DF6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QMUL academic year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A2D4C6-7C4A-9EEA-7A5D-554A2E2E48E3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5260975" y="1042988"/>
            <a:ext cx="3883025" cy="2661265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GB" sz="1500" b="1" dirty="0">
                <a:solidFill>
                  <a:srgbClr val="0D3273"/>
                </a:solidFill>
              </a:rPr>
              <a:t>Semester 2</a:t>
            </a:r>
          </a:p>
          <a:p>
            <a:r>
              <a:rPr lang="en-GB" sz="1500" dirty="0">
                <a:solidFill>
                  <a:srgbClr val="001738"/>
                </a:solidFill>
              </a:rPr>
              <a:t>22 January - 15 April 2025 </a:t>
            </a:r>
          </a:p>
          <a:p>
            <a:pPr lvl="1"/>
            <a:r>
              <a:rPr lang="en-GB" sz="1100" dirty="0">
                <a:solidFill>
                  <a:srgbClr val="001738"/>
                </a:solidFill>
              </a:rPr>
              <a:t>(NOTE: STARTS ON WEDNESDAY)</a:t>
            </a:r>
          </a:p>
          <a:p>
            <a:r>
              <a:rPr lang="en-GB" sz="1500" dirty="0">
                <a:solidFill>
                  <a:srgbClr val="001738"/>
                </a:solidFill>
              </a:rPr>
              <a:t>Bank holidays: 18 and 21 April 2025</a:t>
            </a:r>
            <a:endParaRPr lang="en-GB" sz="1500" b="1" dirty="0">
              <a:solidFill>
                <a:srgbClr val="001738"/>
              </a:solidFill>
            </a:endParaRPr>
          </a:p>
          <a:p>
            <a:pPr marL="0" indent="0">
              <a:buNone/>
            </a:pPr>
            <a:r>
              <a:rPr lang="en-GB" sz="1500" b="1" dirty="0">
                <a:solidFill>
                  <a:srgbClr val="0D3273"/>
                </a:solidFill>
              </a:rPr>
              <a:t>Examination period for Semester 2</a:t>
            </a:r>
          </a:p>
          <a:p>
            <a:r>
              <a:rPr lang="en-GB" sz="1500" dirty="0">
                <a:solidFill>
                  <a:srgbClr val="001738"/>
                </a:solidFill>
              </a:rPr>
              <a:t>Study period: 6 May - 7 May 2025</a:t>
            </a:r>
          </a:p>
          <a:p>
            <a:r>
              <a:rPr lang="en-GB" sz="1500" dirty="0">
                <a:solidFill>
                  <a:srgbClr val="001738"/>
                </a:solidFill>
              </a:rPr>
              <a:t>Examinations: 8 May - 6 June 2025</a:t>
            </a:r>
          </a:p>
          <a:p>
            <a:r>
              <a:rPr lang="en-GB" sz="1500" dirty="0">
                <a:solidFill>
                  <a:srgbClr val="001738"/>
                </a:solidFill>
              </a:rPr>
              <a:t>Bank holidays: 5 and 26 May 2025</a:t>
            </a:r>
            <a:endParaRPr lang="en-GB" sz="1500" b="1" dirty="0">
              <a:solidFill>
                <a:srgbClr val="001738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3DDEB15-4192-E92C-31D1-3993DE00A482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390260" y="3789129"/>
            <a:ext cx="2922588" cy="622300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GB" sz="1500" b="1" dirty="0">
                <a:solidFill>
                  <a:srgbClr val="0D3273"/>
                </a:solidFill>
              </a:rPr>
              <a:t>Late Summer Resit Period</a:t>
            </a:r>
          </a:p>
          <a:p>
            <a:r>
              <a:rPr lang="en-GB" sz="1500" dirty="0">
                <a:solidFill>
                  <a:srgbClr val="001738"/>
                </a:solidFill>
              </a:rPr>
              <a:t>4 August - 15 August 2025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44D3C3-B744-AE11-E95A-60C413DBF36E}"/>
              </a:ext>
            </a:extLst>
          </p:cNvPr>
          <p:cNvSpPr txBox="1"/>
          <p:nvPr/>
        </p:nvSpPr>
        <p:spPr>
          <a:xfrm>
            <a:off x="5260975" y="108015"/>
            <a:ext cx="4570553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500" dirty="0">
                <a:hlinkClick r:id="rId2"/>
              </a:rPr>
              <a:t>https://www.qmul.ac.uk/about/calendar/</a:t>
            </a:r>
            <a:r>
              <a:rPr lang="en-GB" sz="1500" dirty="0"/>
              <a:t> 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FF84B218-5752-A625-AE67-867E4A38F9B1}"/>
              </a:ext>
            </a:extLst>
          </p:cNvPr>
          <p:cNvSpPr txBox="1">
            <a:spLocks/>
          </p:cNvSpPr>
          <p:nvPr/>
        </p:nvSpPr>
        <p:spPr>
          <a:xfrm>
            <a:off x="4509269" y="3770420"/>
            <a:ext cx="2922372" cy="623248"/>
          </a:xfrm>
          <a:prstGeom prst="rect">
            <a:avLst/>
          </a:prstGeom>
        </p:spPr>
        <p:txBody>
          <a:bodyPr/>
          <a:lstStyle>
            <a:lvl1pPr marL="2857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7336F"/>
              </a:buClr>
              <a:buSzTx/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7336F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00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7336F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7336F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7336F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500" b="1" dirty="0">
                <a:solidFill>
                  <a:srgbClr val="0D3273"/>
                </a:solidFill>
              </a:rPr>
              <a:t>Research project </a:t>
            </a:r>
          </a:p>
          <a:p>
            <a:pPr marL="0" indent="0">
              <a:buNone/>
            </a:pPr>
            <a:r>
              <a:rPr lang="en-GB" sz="1500" dirty="0"/>
              <a:t>Handed in 15 August 2024</a:t>
            </a:r>
          </a:p>
        </p:txBody>
      </p:sp>
    </p:spTree>
    <p:extLst>
      <p:ext uri="{BB962C8B-B14F-4D97-AF65-F5344CB8AC3E}">
        <p14:creationId xmlns:p14="http://schemas.microsoft.com/office/powerpoint/2010/main" val="2553037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4" grpId="0" uiExpand="1" build="p"/>
      <p:bldP spid="5" grpId="0" uiExpand="1" build="p"/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A43AC3-FB28-E110-50F9-57912361A4F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Get involved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CB8B1B-950E-F15D-DE6A-33D2A2F9742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9534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Picture of the QMUL campus with the Fogg building in the background"/>
          <p:cNvPicPr>
            <a:picLocks noChangeAspect="1" noChangeArrowheads="1"/>
          </p:cNvPicPr>
          <p:nvPr/>
        </p:nvPicPr>
        <p:blipFill rotWithShape="1"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1"/>
          <a:stretch/>
        </p:blipFill>
        <p:spPr bwMode="auto">
          <a:xfrm>
            <a:off x="293915" y="1149463"/>
            <a:ext cx="4758724" cy="2637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5150498" y="1255691"/>
            <a:ext cx="3755242" cy="307161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~</a:t>
            </a:r>
            <a:r>
              <a:rPr lang="en-GB" dirty="0">
                <a:solidFill>
                  <a:schemeClr val="tx1"/>
                </a:solidFill>
              </a:rPr>
              <a:t>500 Undergraduate Students</a:t>
            </a:r>
          </a:p>
          <a:p>
            <a:r>
              <a:rPr lang="en-GB" dirty="0">
                <a:solidFill>
                  <a:schemeClr val="tx1"/>
                </a:solidFill>
              </a:rPr>
              <a:t>~230 Postgraduate Students</a:t>
            </a:r>
          </a:p>
          <a:p>
            <a:r>
              <a:rPr lang="en-GB" dirty="0">
                <a:solidFill>
                  <a:schemeClr val="tx1"/>
                </a:solidFill>
              </a:rPr>
              <a:t>~35+ Academic &amp; Research Staff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289777" y="389335"/>
            <a:ext cx="5849766" cy="658415"/>
          </a:xfrm>
        </p:spPr>
        <p:txBody>
          <a:bodyPr/>
          <a:lstStyle/>
          <a:p>
            <a:r>
              <a:rPr lang="en-GB" dirty="0"/>
              <a:t>Our Psychology Community</a:t>
            </a:r>
          </a:p>
        </p:txBody>
      </p:sp>
    </p:spTree>
    <p:extLst>
      <p:ext uri="{BB962C8B-B14F-4D97-AF65-F5344CB8AC3E}">
        <p14:creationId xmlns:p14="http://schemas.microsoft.com/office/powerpoint/2010/main" val="33688666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415F1E0-6629-6D34-2A13-0492AFC89F4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89775" y="1047750"/>
            <a:ext cx="8615965" cy="3279551"/>
          </a:xfrm>
        </p:spPr>
        <p:txBody>
          <a:bodyPr/>
          <a:lstStyle/>
          <a:p>
            <a:r>
              <a:rPr lang="en-US" b="1" dirty="0"/>
              <a:t>Course Representatives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Represent student interests on Student-Staff Liaison Committee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You can be a representative too!</a:t>
            </a:r>
          </a:p>
          <a:p>
            <a:endParaRPr lang="en-US" sz="1500" dirty="0"/>
          </a:p>
          <a:p>
            <a:r>
              <a:rPr lang="en-US" b="1" dirty="0"/>
              <a:t>Student Voice Meetings &amp; Coffee/Tea Sessions with me and/or Alena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Informal chats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We want to hear YOUR thoughts on how things are going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And we would love feedback on the </a:t>
            </a:r>
            <a:r>
              <a:rPr lang="en-US" dirty="0" err="1"/>
              <a:t>programme</a:t>
            </a:r>
            <a:r>
              <a:rPr lang="en-US" dirty="0"/>
              <a:t>!</a:t>
            </a:r>
          </a:p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BD082D-0039-C705-339F-86BBBB0FA7D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Get involved!</a:t>
            </a:r>
          </a:p>
        </p:txBody>
      </p:sp>
    </p:spTree>
    <p:extLst>
      <p:ext uri="{BB962C8B-B14F-4D97-AF65-F5344CB8AC3E}">
        <p14:creationId xmlns:p14="http://schemas.microsoft.com/office/powerpoint/2010/main" val="3801219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A9C8D05-9CAD-D860-59A9-1C80226A2E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Getting to know you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53529E-72DF-6801-E862-0F0341475AD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98902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b="1" dirty="0"/>
              <a:t>Research Seminar Series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Psychology: 	Wednesdays, 1 – 2pm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SBBS: 	Thursdays, 1 – 2pm</a:t>
            </a:r>
          </a:p>
          <a:p>
            <a:endParaRPr lang="en-US" b="1" dirty="0"/>
          </a:p>
          <a:p>
            <a:r>
              <a:rPr lang="en-US" b="1" dirty="0"/>
              <a:t>Psychology Society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Run by and for Psychology students</a:t>
            </a:r>
            <a:endParaRPr lang="en-US" dirty="0">
              <a:hlinkClick r:id="rId3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hlinkClick r:id="rId3"/>
              </a:rPr>
              <a:t>https://www.qmsu.org/groups/8568/</a:t>
            </a:r>
            <a:r>
              <a:rPr lang="en-US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Lots of activities you can join!</a:t>
            </a:r>
            <a:endParaRPr lang="en-US" dirty="0"/>
          </a:p>
          <a:p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Get Involved! (part 2)</a:t>
            </a:r>
          </a:p>
        </p:txBody>
      </p:sp>
      <p:pic>
        <p:nvPicPr>
          <p:cNvPr id="5122" name="Picture 2" descr="Logo of the psychology society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1116" y="2674543"/>
            <a:ext cx="1930943" cy="1313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0998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11A829D-9177-893E-F4D6-FC221A935C5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sz="2000" dirty="0"/>
              <a:t>We want lots of feedback from you throughout the year</a:t>
            </a:r>
          </a:p>
          <a:p>
            <a:endParaRPr lang="en-GB" sz="2000" dirty="0"/>
          </a:p>
          <a:p>
            <a:r>
              <a:rPr lang="en-GB" sz="2000" dirty="0"/>
              <a:t>What is going well, what isn’t quite working, what might be a useful addition, etc. </a:t>
            </a:r>
          </a:p>
          <a:p>
            <a:endParaRPr lang="en-GB" sz="2000" dirty="0"/>
          </a:p>
          <a:p>
            <a:r>
              <a:rPr lang="en-GB" sz="2000" dirty="0"/>
              <a:t>Some things we can’t change immediately, some things we can!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(e.g. type of assessment can only be changed in October for next academic year)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489A95-9019-0357-A0C9-44470677394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9777" y="389335"/>
            <a:ext cx="7921162" cy="658415"/>
          </a:xfrm>
        </p:spPr>
        <p:txBody>
          <a:bodyPr/>
          <a:lstStyle/>
          <a:p>
            <a:r>
              <a:rPr lang="en-GB" dirty="0"/>
              <a:t>New MSc programme – opinions needed!</a:t>
            </a:r>
          </a:p>
        </p:txBody>
      </p:sp>
    </p:spTree>
    <p:extLst>
      <p:ext uri="{BB962C8B-B14F-4D97-AF65-F5344CB8AC3E}">
        <p14:creationId xmlns:p14="http://schemas.microsoft.com/office/powerpoint/2010/main" val="38497503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814D5E9-6677-D1FC-DF91-8ED47D28E5C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89775" y="1399591"/>
            <a:ext cx="8615965" cy="2927709"/>
          </a:xfrm>
        </p:spPr>
        <p:txBody>
          <a:bodyPr/>
          <a:lstStyle/>
          <a:p>
            <a:r>
              <a:rPr lang="en-GB" sz="2000" dirty="0"/>
              <a:t>First stop: </a:t>
            </a:r>
            <a:r>
              <a:rPr lang="en-GB" sz="2000" dirty="0" err="1"/>
              <a:t>QMPlus</a:t>
            </a:r>
            <a:r>
              <a:rPr lang="en-GB" sz="2000" dirty="0"/>
              <a:t> – a wealth of information!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2000" dirty="0"/>
              <a:t>Explore the Welcome Week Page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2000" dirty="0"/>
              <a:t>Explore the MSc Psychology (Conversion) Hub page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2000" dirty="0"/>
              <a:t>Explore Module Pages</a:t>
            </a:r>
          </a:p>
          <a:p>
            <a:endParaRPr lang="en-GB" sz="2000" dirty="0"/>
          </a:p>
          <a:p>
            <a:endParaRPr lang="en-GB" sz="32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A87A09-E811-4341-AA64-C096CA20734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9776" y="389335"/>
            <a:ext cx="8359701" cy="658415"/>
          </a:xfrm>
        </p:spPr>
        <p:txBody>
          <a:bodyPr/>
          <a:lstStyle/>
          <a:p>
            <a:r>
              <a:rPr lang="en-GB" dirty="0"/>
              <a:t>How can you find information about your programme?</a:t>
            </a:r>
          </a:p>
        </p:txBody>
      </p:sp>
    </p:spTree>
    <p:extLst>
      <p:ext uri="{BB962C8B-B14F-4D97-AF65-F5344CB8AC3E}">
        <p14:creationId xmlns:p14="http://schemas.microsoft.com/office/powerpoint/2010/main" val="28703933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altLang="en-GB" sz="3000" dirty="0" err="1"/>
              <a:t>QMPlus</a:t>
            </a:r>
            <a:endParaRPr lang="en-GB" altLang="en-US" sz="2850" dirty="0"/>
          </a:p>
        </p:txBody>
      </p:sp>
      <p:sp>
        <p:nvSpPr>
          <p:cNvPr id="16" name="Text Box 15"/>
          <p:cNvSpPr txBox="1"/>
          <p:nvPr/>
        </p:nvSpPr>
        <p:spPr>
          <a:xfrm>
            <a:off x="407670" y="990888"/>
            <a:ext cx="4078920" cy="2970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450"/>
              </a:spcAft>
            </a:pPr>
            <a:r>
              <a:rPr lang="en-US" altLang="en-GB" sz="18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https://qmplus.qmul.ac.uk/</a:t>
            </a:r>
            <a:r>
              <a:rPr lang="en-US" alt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spcAft>
                <a:spcPts val="450"/>
              </a:spcAft>
              <a:buFont typeface="Arial" panose="020B0604020202020204" pitchFamily="34" charset="0"/>
            </a:pPr>
            <a:r>
              <a:rPr lang="en-US" altLang="en-GB" sz="18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Queen Mary’s Virtual Learning Environment</a:t>
            </a:r>
          </a:p>
          <a:p>
            <a:pPr>
              <a:spcAft>
                <a:spcPts val="450"/>
              </a:spcAft>
              <a:buFont typeface="Arial" panose="020B0604020202020204" pitchFamily="34" charset="0"/>
            </a:pPr>
            <a:endParaRPr lang="en-US" altLang="en-GB" sz="1800" dirty="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>
              <a:spcAft>
                <a:spcPts val="450"/>
              </a:spcAft>
              <a:buFont typeface="Arial" panose="020B0604020202020204" pitchFamily="34" charset="0"/>
            </a:pPr>
            <a:r>
              <a:rPr lang="en-US" altLang="en-GB" sz="18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QMPlus</a:t>
            </a:r>
            <a:r>
              <a:rPr lang="en-US" altLang="en-GB" sz="18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page for each module</a:t>
            </a:r>
          </a:p>
          <a:p>
            <a:pPr marL="257175" indent="-257175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altLang="en-GB" sz="1800" dirty="0">
                <a:latin typeface="Arial" panose="020B0604020202020204" pitchFamily="34" charset="0"/>
                <a:cs typeface="Arial" panose="020B0604020202020204" pitchFamily="34" charset="0"/>
              </a:rPr>
              <a:t>Contains all information you need for that module</a:t>
            </a:r>
          </a:p>
          <a:p>
            <a:pPr marL="257175" indent="-257175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altLang="en-GB" sz="1800" dirty="0">
                <a:latin typeface="Arial" panose="020B0604020202020204" pitchFamily="34" charset="0"/>
                <a:cs typeface="Arial" panose="020B0604020202020204" pitchFamily="34" charset="0"/>
              </a:rPr>
              <a:t>Check this regularly</a:t>
            </a:r>
          </a:p>
          <a:p>
            <a:pPr marL="257175" indent="-257175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altLang="en-GB" sz="1800" dirty="0">
                <a:latin typeface="Arial" panose="020B0604020202020204" pitchFamily="34" charset="0"/>
                <a:cs typeface="Arial" panose="020B0604020202020204" pitchFamily="34" charset="0"/>
              </a:rPr>
              <a:t>When in doubt, try the hub page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551C62-550A-A321-FDF1-D8686F84683E}"/>
              </a:ext>
            </a:extLst>
          </p:cNvPr>
          <p:cNvSpPr txBox="1"/>
          <p:nvPr/>
        </p:nvSpPr>
        <p:spPr>
          <a:xfrm>
            <a:off x="407670" y="3980432"/>
            <a:ext cx="6326288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450"/>
              </a:spcAft>
            </a:pPr>
            <a:r>
              <a:rPr lang="en-US" altLang="en-GB" sz="2100" dirty="0">
                <a:latin typeface="Arial" panose="020B0604020202020204" pitchFamily="34" charset="0"/>
                <a:cs typeface="Arial" panose="020B0604020202020204" pitchFamily="34" charset="0"/>
              </a:rPr>
              <a:t>Introduction to QMplus session later this week :) </a:t>
            </a:r>
          </a:p>
        </p:txBody>
      </p:sp>
      <p:pic>
        <p:nvPicPr>
          <p:cNvPr id="7" name="Picture 6" descr="Screenshot of the MSc Conversion Hub page on QMplus">
            <a:extLst>
              <a:ext uri="{FF2B5EF4-FFF2-40B4-BE49-F238E27FC236}">
                <a16:creationId xmlns:a16="http://schemas.microsoft.com/office/drawing/2014/main" id="{5196DE65-7428-5107-39C1-07426E106C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8481" y="84310"/>
            <a:ext cx="4830954" cy="3661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827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814D5E9-6677-D1FC-DF91-8ED47D28E5C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89775" y="1548881"/>
            <a:ext cx="8615965" cy="2778419"/>
          </a:xfrm>
        </p:spPr>
        <p:txBody>
          <a:bodyPr>
            <a:normAutofit/>
          </a:bodyPr>
          <a:lstStyle/>
          <a:p>
            <a:r>
              <a:rPr lang="en-GB" sz="2400" b="0" i="0" u="none" strike="noStrike" baseline="0" dirty="0">
                <a:solidFill>
                  <a:srgbClr val="000000"/>
                </a:solidFill>
              </a:rPr>
              <a:t>If not </a:t>
            </a:r>
            <a:r>
              <a:rPr lang="en-GB" sz="2400" b="0" i="0" u="none" strike="noStrike" baseline="0" dirty="0" err="1">
                <a:solidFill>
                  <a:srgbClr val="000000"/>
                </a:solidFill>
              </a:rPr>
              <a:t>Qmplus</a:t>
            </a:r>
            <a:r>
              <a:rPr lang="en-GB" sz="2400" b="0" i="0" u="none" strike="noStrike" baseline="0" dirty="0">
                <a:solidFill>
                  <a:srgbClr val="000000"/>
                </a:solidFill>
              </a:rPr>
              <a:t>, then what?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Module Organisers for info on each module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MSc Programme Handbook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SBBS PG Programmes Handbook</a:t>
            </a:r>
          </a:p>
          <a:p>
            <a:endParaRPr lang="en-GB" sz="2400" dirty="0"/>
          </a:p>
          <a:p>
            <a:endParaRPr lang="en-GB" sz="24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A87A09-E811-4341-AA64-C096CA20734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9777" y="389335"/>
            <a:ext cx="7128060" cy="658415"/>
          </a:xfrm>
        </p:spPr>
        <p:txBody>
          <a:bodyPr/>
          <a:lstStyle/>
          <a:p>
            <a:r>
              <a:rPr lang="en-GB" dirty="0"/>
              <a:t>How can you find information about your programme? (2)</a:t>
            </a:r>
          </a:p>
        </p:txBody>
      </p:sp>
    </p:spTree>
    <p:extLst>
      <p:ext uri="{BB962C8B-B14F-4D97-AF65-F5344CB8AC3E}">
        <p14:creationId xmlns:p14="http://schemas.microsoft.com/office/powerpoint/2010/main" val="12261747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Programme Handbook for Psychology 2024/25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Available </a:t>
            </a:r>
            <a:r>
              <a:rPr lang="en-US" dirty="0"/>
              <a:t>on the </a:t>
            </a:r>
            <a:r>
              <a:rPr lang="en-US" dirty="0" err="1"/>
              <a:t>QMPlus</a:t>
            </a:r>
            <a:r>
              <a:rPr lang="en-US" dirty="0"/>
              <a:t> Hub</a:t>
            </a:r>
          </a:p>
          <a:p>
            <a:endParaRPr lang="en-US" dirty="0"/>
          </a:p>
          <a:p>
            <a:r>
              <a:rPr lang="en-US" dirty="0"/>
              <a:t>Useful information throughout your degree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/>
              <a:t>Has all the nitty gritty details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Programme handbook</a:t>
            </a:r>
            <a:endParaRPr lang="en-GB" dirty="0"/>
          </a:p>
        </p:txBody>
      </p:sp>
      <p:pic>
        <p:nvPicPr>
          <p:cNvPr id="5" name="Picture 4" descr="Screenshot of the title page of the programme handbook of the MSc Psychology (Conversion)">
            <a:extLst>
              <a:ext uri="{FF2B5EF4-FFF2-40B4-BE49-F238E27FC236}">
                <a16:creationId xmlns:a16="http://schemas.microsoft.com/office/drawing/2014/main" id="{0F33A1D2-7AC7-C409-76DA-6B0AE08BFC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9956" y="1419419"/>
            <a:ext cx="2602517" cy="2304661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48C0D3-AA7E-7310-5CB4-C2E9D4B7DBD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Supporting you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E3474F-5547-9432-BB34-2A1E68BCFBB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599058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CB66B3C-6000-5604-D46A-2CCC2023D49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89775" y="1129004"/>
            <a:ext cx="8615965" cy="3198297"/>
          </a:xfrm>
        </p:spPr>
        <p:txBody>
          <a:bodyPr/>
          <a:lstStyle/>
          <a:p>
            <a:r>
              <a:rPr lang="en-GB" b="1" dirty="0"/>
              <a:t>There is lots of support available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General academic questions about the programme</a:t>
            </a:r>
          </a:p>
          <a:p>
            <a:pPr marL="685800" lvl="1" indent="-342900"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Email Gwen or Alena!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g.brekelmans@qmul.ac.uk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or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a.galilee@qmul.ac.uk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Module specific questions?</a:t>
            </a:r>
          </a:p>
          <a:p>
            <a:pPr marL="685800" lvl="1" indent="-342900"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Email the module organiser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General administrative questions about the programme</a:t>
            </a:r>
          </a:p>
          <a:p>
            <a:pPr marL="685800" lvl="1" indent="-342900"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Email </a:t>
            </a:r>
            <a:r>
              <a:rPr lang="en-GB" sz="1800" dirty="0"/>
              <a:t>Lavi Begum and Saima Sheikh </a:t>
            </a:r>
            <a:r>
              <a:rPr lang="en-GB" sz="1800" dirty="0">
                <a:hlinkClick r:id="rId4"/>
              </a:rPr>
              <a:t>sbbs-office@qmul.ac.uk</a:t>
            </a:r>
            <a:r>
              <a:rPr lang="en-GB" sz="1800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Anything else? </a:t>
            </a:r>
          </a:p>
          <a:p>
            <a:pPr marL="685800" lvl="1" indent="-342900"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First stop, academic advisor, next stop Alena as deputy director</a:t>
            </a:r>
          </a:p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C99534-F4C8-7087-49FA-66BCCBB93D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Support at QMUL</a:t>
            </a:r>
          </a:p>
        </p:txBody>
      </p:sp>
    </p:spTree>
    <p:extLst>
      <p:ext uri="{BB962C8B-B14F-4D97-AF65-F5344CB8AC3E}">
        <p14:creationId xmlns:p14="http://schemas.microsoft.com/office/powerpoint/2010/main" val="33909657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289775" y="1047750"/>
            <a:ext cx="8615965" cy="3279551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GB" dirty="0">
                <a:sym typeface="+mn-ea"/>
              </a:rPr>
              <a:t>You will each be assigned an </a:t>
            </a:r>
            <a:r>
              <a:rPr lang="en-US" altLang="en-GB" sz="2000" b="1" dirty="0">
                <a:ln w="12700" cmpd="sng">
                  <a:noFill/>
                  <a:prstDash val="solid"/>
                </a:ln>
                <a:solidFill>
                  <a:schemeClr val="tx1"/>
                </a:solidFill>
                <a:sym typeface="+mn-ea"/>
              </a:rPr>
              <a:t>Academic Advisor</a:t>
            </a:r>
            <a:endParaRPr lang="en-US" altLang="en-GB" sz="2400" b="1" dirty="0">
              <a:ln w="12700" cmpd="sng">
                <a:noFill/>
                <a:prstDash val="solid"/>
              </a:ln>
              <a:solidFill>
                <a:schemeClr val="tx1"/>
              </a:solidFill>
              <a:sym typeface="+mn-ea"/>
            </a:endParaRPr>
          </a:p>
          <a:p>
            <a:pPr marL="685800" lvl="1" indent="-342900">
              <a:buFont typeface="Arial" panose="020B0604020202020204" pitchFamily="34" charset="0"/>
              <a:buChar char="•"/>
            </a:pPr>
            <a:r>
              <a:rPr lang="en-US" altLang="en-GB" dirty="0">
                <a:ln w="12700" cmpd="sng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Name of who this is will follow soon!</a:t>
            </a:r>
            <a:endParaRPr lang="en-US" altLang="en-GB" dirty="0">
              <a:ln w="12700" cmpd="sng">
                <a:noFill/>
                <a:prstDash val="solid"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GB" dirty="0">
                <a:sym typeface="+mn-ea"/>
              </a:rPr>
              <a:t>This is a member of the academic staff in Psychology who will help you for the duration of your course </a:t>
            </a:r>
          </a:p>
          <a:p>
            <a:pPr marL="685800" lvl="1" indent="-342900">
              <a:buFont typeface="Arial" panose="020B0604020202020204" pitchFamily="34" charset="0"/>
              <a:buChar char="•"/>
            </a:pPr>
            <a:r>
              <a:rPr lang="en-US" altLang="en-GB" dirty="0">
                <a:sym typeface="+mn-ea"/>
              </a:rPr>
              <a:t>You will meet them at least twice per semester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GB" dirty="0">
                <a:sym typeface="+mn-ea"/>
              </a:rPr>
              <a:t>They are your first point-of-contact for any issues that may arise</a:t>
            </a:r>
          </a:p>
          <a:p>
            <a:pPr marL="685800" lvl="1" indent="-342900">
              <a:buFont typeface="Arial" panose="020B0604020202020204" pitchFamily="34" charset="0"/>
              <a:buChar char="•"/>
            </a:pPr>
            <a:r>
              <a:rPr lang="en-US" altLang="en-GB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Worries about how you’re doing on the course</a:t>
            </a:r>
          </a:p>
          <a:p>
            <a:pPr marL="685800" lvl="1" indent="-342900">
              <a:buFont typeface="Arial" panose="020B0604020202020204" pitchFamily="34" charset="0"/>
              <a:buChar char="•"/>
            </a:pPr>
            <a:r>
              <a:rPr lang="en-GB" altLang="en-GB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Personal circumstances that affect your studies</a:t>
            </a:r>
          </a:p>
          <a:p>
            <a:pPr marL="685800" lvl="1" indent="-342900">
              <a:buFont typeface="Arial" panose="020B0604020202020204" pitchFamily="34" charset="0"/>
              <a:buChar char="•"/>
            </a:pPr>
            <a:r>
              <a:rPr lang="en-US" altLang="en-GB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Not sure who else to ask </a:t>
            </a:r>
          </a:p>
          <a:p>
            <a:pPr marL="685800" lvl="1" indent="-342900">
              <a:buFont typeface="Arial" panose="020B0604020202020204" pitchFamily="34" charset="0"/>
              <a:buChar char="•"/>
            </a:pPr>
            <a:r>
              <a:rPr lang="en-US" altLang="en-GB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Providing references for job applications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alt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289776" y="389335"/>
            <a:ext cx="6717513" cy="658415"/>
          </a:xfrm>
        </p:spPr>
        <p:txBody>
          <a:bodyPr/>
          <a:lstStyle/>
          <a:p>
            <a:r>
              <a:rPr lang="en-US" altLang="en-GB" dirty="0"/>
              <a:t>Psychology </a:t>
            </a:r>
            <a:r>
              <a:rPr lang="en-US" altLang="en-GB" dirty="0" err="1"/>
              <a:t>Adacemic</a:t>
            </a:r>
            <a:r>
              <a:rPr lang="en-US" altLang="en-GB" dirty="0"/>
              <a:t> Advisors</a:t>
            </a:r>
          </a:p>
        </p:txBody>
      </p:sp>
    </p:spTree>
    <p:extLst>
      <p:ext uri="{BB962C8B-B14F-4D97-AF65-F5344CB8AC3E}">
        <p14:creationId xmlns:p14="http://schemas.microsoft.com/office/powerpoint/2010/main" val="3692290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264017" y="1143723"/>
            <a:ext cx="8615965" cy="3071610"/>
          </a:xfrm>
        </p:spPr>
        <p:txBody>
          <a:bodyPr/>
          <a:lstStyle/>
          <a:p>
            <a:pPr hangingPunct="0">
              <a:lnSpc>
                <a:spcPct val="80000"/>
              </a:lnSpc>
              <a:spcBef>
                <a:spcPts val="0"/>
              </a:spcBef>
            </a:pPr>
            <a:r>
              <a:rPr lang="en-GB" b="1" dirty="0">
                <a:ln w="12700" cmpd="sng">
                  <a:noFill/>
                  <a:prstDash val="solid"/>
                </a:ln>
                <a:solidFill>
                  <a:schemeClr val="tx1"/>
                </a:solidFill>
                <a:sym typeface="Trade Gothic LT Std"/>
              </a:rPr>
              <a:t>SBBS Student Support Officer</a:t>
            </a:r>
          </a:p>
          <a:p>
            <a:r>
              <a:rPr lang="en-GB" sz="1800" dirty="0">
                <a:solidFill>
                  <a:schemeClr val="tx1"/>
                </a:solidFill>
              </a:rPr>
              <a:t>Shaheda Batha &amp; Ozgu Yigit </a:t>
            </a:r>
            <a:r>
              <a:rPr lang="en-GB" sz="1800" dirty="0">
                <a:solidFill>
                  <a:schemeClr val="tx1"/>
                </a:solidFill>
                <a:hlinkClick r:id="rId3"/>
              </a:rPr>
              <a:t>sbbs-student-support@qmul.ac.uk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endParaRPr lang="en-GB" sz="1800" dirty="0">
              <a:solidFill>
                <a:schemeClr val="tx1"/>
              </a:solidFill>
              <a:latin typeface="+mn-lt"/>
              <a:cs typeface="+mn-cs"/>
            </a:endParaRPr>
          </a:p>
          <a:p>
            <a:pPr lvl="1"/>
            <a:r>
              <a:rPr lang="en-GB" i="1" dirty="0">
                <a:solidFill>
                  <a:schemeClr val="tx1"/>
                </a:solidFill>
                <a:uFill>
                  <a:solidFill>
                    <a:srgbClr val="0000FF"/>
                  </a:solidFill>
                </a:uFill>
              </a:rPr>
              <a:t>Extenuating Circumstances </a:t>
            </a:r>
            <a:r>
              <a:rPr lang="en-GB" dirty="0">
                <a:solidFill>
                  <a:schemeClr val="tx1"/>
                </a:solidFill>
                <a:hlinkClick r:id="rId4"/>
              </a:rPr>
              <a:t>https://www.welfare.qmul.ac.uk/guides/extenuating-circumstances/</a:t>
            </a:r>
            <a:r>
              <a:rPr lang="en-GB" dirty="0">
                <a:solidFill>
                  <a:schemeClr val="tx1"/>
                </a:solidFill>
              </a:rPr>
              <a:t> </a:t>
            </a:r>
            <a:endParaRPr lang="en-GB" sz="1350" dirty="0">
              <a:solidFill>
                <a:schemeClr val="tx1"/>
              </a:solidFill>
            </a:endParaRPr>
          </a:p>
          <a:p>
            <a:endParaRPr lang="en-GB" sz="525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sym typeface="Trade Gothic LT Std"/>
            </a:endParaRPr>
          </a:p>
          <a:p>
            <a:r>
              <a:rPr lang="en-GB" sz="1800" b="1" dirty="0">
                <a:ln w="12700" cmpd="sng">
                  <a:noFill/>
                  <a:prstDash val="solid"/>
                </a:ln>
                <a:solidFill>
                  <a:schemeClr val="tx1"/>
                </a:solidFill>
                <a:sym typeface="Trade Gothic LT Std"/>
              </a:rPr>
              <a:t>QMUL Advice and Counselling Service </a:t>
            </a:r>
            <a:r>
              <a:rPr lang="en-GB" sz="1500" dirty="0">
                <a:solidFill>
                  <a:schemeClr val="tx1"/>
                </a:solidFill>
                <a:sym typeface="Trade Gothic LT Std"/>
                <a:hlinkClick r:id="rId5"/>
              </a:rPr>
              <a:t>https://www.welfare.qmul.ac.uk/</a:t>
            </a:r>
            <a:r>
              <a:rPr lang="en-GB" sz="1500" dirty="0">
                <a:solidFill>
                  <a:schemeClr val="tx1"/>
                </a:solidFill>
                <a:sym typeface="Trade Gothic LT Std"/>
              </a:rPr>
              <a:t> </a:t>
            </a:r>
          </a:p>
          <a:p>
            <a:r>
              <a:rPr lang="en-GB" sz="1800" b="1" dirty="0">
                <a:ln w="12700" cmpd="sng">
                  <a:noFill/>
                  <a:prstDash val="solid"/>
                </a:ln>
                <a:solidFill>
                  <a:schemeClr val="tx1"/>
                </a:solidFill>
                <a:sym typeface="Trade Gothic LT Std"/>
              </a:rPr>
              <a:t>QMUL Dyslexia and Disabilities Service </a:t>
            </a:r>
            <a:r>
              <a:rPr lang="en-GB" sz="1500" dirty="0">
                <a:solidFill>
                  <a:schemeClr val="tx1"/>
                </a:solidFill>
                <a:sym typeface="Trade Gothic LT Std"/>
                <a:hlinkClick r:id="rId6"/>
              </a:rPr>
              <a:t>http://www.dds.qmul.ac.uk/</a:t>
            </a:r>
            <a:r>
              <a:rPr lang="en-GB" sz="1500" dirty="0">
                <a:solidFill>
                  <a:schemeClr val="tx1"/>
                </a:solidFill>
                <a:sym typeface="Trade Gothic LT Std"/>
              </a:rPr>
              <a:t> </a:t>
            </a:r>
          </a:p>
          <a:p>
            <a:r>
              <a:rPr lang="en-GB" b="1" dirty="0">
                <a:solidFill>
                  <a:schemeClr val="tx1"/>
                </a:solidFill>
                <a:sym typeface="Trade Gothic LT Std"/>
              </a:rPr>
              <a:t>QMUL Careers &amp; Enterprise</a:t>
            </a:r>
            <a:r>
              <a:rPr lang="en-GB" sz="1600" b="1" dirty="0">
                <a:solidFill>
                  <a:schemeClr val="tx1"/>
                </a:solidFill>
                <a:sym typeface="Trade Gothic LT Std"/>
              </a:rPr>
              <a:t> </a:t>
            </a:r>
            <a:r>
              <a:rPr lang="en-GB" sz="1500" dirty="0">
                <a:solidFill>
                  <a:schemeClr val="tx1"/>
                </a:solidFill>
                <a:sym typeface="Trade Gothic LT Std"/>
                <a:hlinkClick r:id="rId7"/>
              </a:rPr>
              <a:t>https://www.qmul.ac.uk/careers/</a:t>
            </a:r>
            <a:r>
              <a:rPr lang="en-GB" sz="1500" dirty="0">
                <a:solidFill>
                  <a:schemeClr val="tx1"/>
                </a:solidFill>
                <a:sym typeface="Trade Gothic LT Std"/>
              </a:rPr>
              <a:t> </a:t>
            </a:r>
            <a:r>
              <a:rPr lang="en-GB" sz="1500" b="1" dirty="0">
                <a:solidFill>
                  <a:schemeClr val="tx1"/>
                </a:solidFill>
                <a:sym typeface="Trade Gothic LT Std"/>
              </a:rPr>
              <a:t> </a:t>
            </a:r>
          </a:p>
          <a:p>
            <a:endParaRPr lang="en-GB" sz="1500" b="1" dirty="0">
              <a:solidFill>
                <a:schemeClr val="tx1"/>
              </a:solidFill>
              <a:sym typeface="Trade Gothic LT Std"/>
            </a:endParaRPr>
          </a:p>
          <a:p>
            <a:r>
              <a:rPr lang="en-GB" b="1" dirty="0">
                <a:solidFill>
                  <a:schemeClr val="tx1"/>
                </a:solidFill>
                <a:sym typeface="Trade Gothic LT Std"/>
              </a:rPr>
              <a:t>Overview of all support on QMplus Hub – Student support page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289776" y="389335"/>
            <a:ext cx="5495203" cy="658415"/>
          </a:xfrm>
        </p:spPr>
        <p:txBody>
          <a:bodyPr/>
          <a:lstStyle/>
          <a:p>
            <a:r>
              <a:rPr lang="en-GB" dirty="0"/>
              <a:t>Support beyond Psychology</a:t>
            </a:r>
          </a:p>
        </p:txBody>
      </p:sp>
      <p:pic>
        <p:nvPicPr>
          <p:cNvPr id="2050" name="Picture 2" descr="Picture showing arrows with Help, Support, Advice, and Guidance on. "/>
          <p:cNvPicPr>
            <a:picLocks noChangeAspect="1" noChangeArrowheads="1"/>
          </p:cNvPicPr>
          <p:nvPr/>
        </p:nvPicPr>
        <p:blipFill>
          <a:blip r:embed="rId8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1023" y="190500"/>
            <a:ext cx="2571750" cy="171450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79082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94043B-BFBC-3F23-3EC2-D59A584B7E30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GB" dirty="0"/>
              <a:t>MSc Psychology (Conversion)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1F019C-ED33-C3DD-8D3E-C9D1D501273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What is your background? </a:t>
            </a:r>
          </a:p>
          <a:p>
            <a:r>
              <a:rPr lang="en-GB" dirty="0"/>
              <a:t>How long has it been since you’ve been out of education?</a:t>
            </a:r>
          </a:p>
          <a:p>
            <a:r>
              <a:rPr lang="en-GB" dirty="0"/>
              <a:t>What are your plans with this degree?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3244549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DA056-52A6-AF61-0D03-4F9AC9F36C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25552" y="465406"/>
            <a:ext cx="5234472" cy="1406769"/>
          </a:xfrm>
        </p:spPr>
        <p:txBody>
          <a:bodyPr/>
          <a:lstStyle/>
          <a:p>
            <a:r>
              <a:rPr lang="en-GB" b="1" dirty="0"/>
              <a:t>What’s after?</a:t>
            </a:r>
            <a:br>
              <a:rPr lang="en-GB" b="1" dirty="0"/>
            </a:br>
            <a:r>
              <a:rPr lang="en-GB" b="1" dirty="0"/>
              <a:t>Career prospects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6F904F5-F3E7-88AA-DC4D-B7C415ACF9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4603" y="2571750"/>
            <a:ext cx="8111493" cy="1126587"/>
          </a:xfrm>
        </p:spPr>
        <p:txBody>
          <a:bodyPr/>
          <a:lstStyle/>
          <a:p>
            <a:r>
              <a:rPr lang="en-GB" dirty="0"/>
              <a:t>The MSc Psychology (Conversion) is a stepping stone to your career.</a:t>
            </a:r>
          </a:p>
          <a:p>
            <a:r>
              <a:rPr lang="en-GB" dirty="0"/>
              <a:t>Not one fixed career prospect or pathway to get there.  </a:t>
            </a:r>
          </a:p>
          <a:p>
            <a:endParaRPr lang="en-GB" dirty="0"/>
          </a:p>
          <a:p>
            <a:r>
              <a:rPr lang="en-GB" dirty="0"/>
              <a:t>Degree supports the development of transferrable skills.</a:t>
            </a:r>
          </a:p>
          <a:p>
            <a:r>
              <a:rPr lang="en-GB" dirty="0"/>
              <a:t>QMUL dedicated Careers Office that can support you and guide you!</a:t>
            </a:r>
          </a:p>
          <a:p>
            <a:r>
              <a:rPr lang="en-GB" dirty="0"/>
              <a:t>There will be psychology-specific careers sessions!</a:t>
            </a:r>
          </a:p>
        </p:txBody>
      </p:sp>
      <p:pic>
        <p:nvPicPr>
          <p:cNvPr id="4" name="Picture 3" descr="A person talking to another person&#10;&#10;Description automatically generated">
            <a:extLst>
              <a:ext uri="{FF2B5EF4-FFF2-40B4-BE49-F238E27FC236}">
                <a16:creationId xmlns:a16="http://schemas.microsoft.com/office/drawing/2014/main" id="{F5577839-B5BA-5CB1-BFFC-B00A7C1D26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3742006" cy="24979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8295559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E27432-445D-F12B-F5BF-894FB6AC3A97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GB" dirty="0"/>
              <a:t>What the MSc (Conversion) does NOT give you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0B3F2DE-EC48-3645-689C-E9C1EDD552A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6596" y="867747"/>
            <a:ext cx="8854767" cy="3396278"/>
          </a:xfrm>
        </p:spPr>
        <p:txBody>
          <a:bodyPr/>
          <a:lstStyle/>
          <a:p>
            <a:r>
              <a:rPr lang="en-GB" sz="1800" dirty="0"/>
              <a:t>This is </a:t>
            </a:r>
            <a:r>
              <a:rPr lang="en-GB" sz="1800" b="1" dirty="0"/>
              <a:t>NOT</a:t>
            </a:r>
            <a:r>
              <a:rPr lang="en-GB" sz="1800" dirty="0"/>
              <a:t> a short-track to becoming a Clinical/Educational/Forensic Psychologist</a:t>
            </a:r>
          </a:p>
          <a:p>
            <a:pPr lvl="1"/>
            <a:r>
              <a:rPr lang="en-GB" sz="1600" dirty="0"/>
              <a:t>Further information on that on </a:t>
            </a:r>
            <a:br>
              <a:rPr lang="en-GB" sz="1600" dirty="0"/>
            </a:br>
            <a:r>
              <a:rPr lang="en-GB" sz="1600" dirty="0">
                <a:hlinkClick r:id="rId2"/>
              </a:rPr>
              <a:t>https://nationalcareers.service.gov.uk/job-profiles/clinical-psychologist</a:t>
            </a:r>
            <a:r>
              <a:rPr lang="en-GB" sz="1600" dirty="0"/>
              <a:t> </a:t>
            </a:r>
            <a:r>
              <a:rPr lang="en-GB" sz="1600" dirty="0">
                <a:hlinkClick r:id="rId3"/>
              </a:rPr>
              <a:t>https://nationalcareers.service.gov.uk/job-profiles/forensic-psychologist</a:t>
            </a:r>
            <a:r>
              <a:rPr lang="en-GB" sz="1600" dirty="0"/>
              <a:t> </a:t>
            </a:r>
            <a:br>
              <a:rPr lang="en-GB" sz="1600" dirty="0"/>
            </a:br>
            <a:r>
              <a:rPr lang="en-GB" sz="1600" dirty="0">
                <a:hlinkClick r:id="rId4"/>
              </a:rPr>
              <a:t>https://nationalcareers.service.gov.uk/job-profiles/psychologist</a:t>
            </a:r>
            <a:r>
              <a:rPr lang="en-GB" sz="1600" dirty="0"/>
              <a:t> </a:t>
            </a:r>
          </a:p>
          <a:p>
            <a:pPr lvl="1"/>
            <a:r>
              <a:rPr lang="en-GB" sz="1600" dirty="0"/>
              <a:t>If you are interested in becoming a Clinical or Educational Psychologist outside of the UK</a:t>
            </a:r>
            <a:r>
              <a:rPr lang="en-GB" sz="1600" b="1" dirty="0"/>
              <a:t>, make sure to check that your country recognises an MSc Psychology (Conversion) with 180 QMUL credits </a:t>
            </a:r>
            <a:r>
              <a:rPr lang="en-GB" sz="1600" dirty="0"/>
              <a:t>(= 90 ECTS)</a:t>
            </a:r>
            <a:r>
              <a:rPr lang="en-GB" sz="1600" b="1" dirty="0"/>
              <a:t> </a:t>
            </a:r>
            <a:r>
              <a:rPr lang="en-GB" sz="1600" dirty="0"/>
              <a:t>as enough Psychology knowledge base!</a:t>
            </a:r>
            <a:endParaRPr lang="en-GB" dirty="0"/>
          </a:p>
          <a:p>
            <a:pPr lvl="1"/>
            <a:endParaRPr lang="en-GB" dirty="0"/>
          </a:p>
          <a:p>
            <a:r>
              <a:rPr lang="en-GB" sz="1600" dirty="0"/>
              <a:t>After your MSc degree, you will be considered as having the same equivalent knowledge as someone who has completed a BSc Psychology degree. </a:t>
            </a:r>
          </a:p>
          <a:p>
            <a:pPr lvl="1"/>
            <a:r>
              <a:rPr lang="en-GB" sz="1600" dirty="0"/>
              <a:t>For most career options, you will need </a:t>
            </a:r>
            <a:r>
              <a:rPr lang="en-GB" sz="1600" b="1" i="1" dirty="0"/>
              <a:t>further specific experience</a:t>
            </a:r>
          </a:p>
        </p:txBody>
      </p:sp>
    </p:spTree>
    <p:extLst>
      <p:ext uri="{BB962C8B-B14F-4D97-AF65-F5344CB8AC3E}">
        <p14:creationId xmlns:p14="http://schemas.microsoft.com/office/powerpoint/2010/main" val="2659094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530608C-6BB6-3162-79FD-258CCC40677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86596" y="0"/>
            <a:ext cx="8672097" cy="1036377"/>
          </a:xfrm>
        </p:spPr>
        <p:txBody>
          <a:bodyPr/>
          <a:lstStyle/>
          <a:p>
            <a:r>
              <a:rPr lang="en-GB" sz="2400" dirty="0"/>
              <a:t>Welcome from Queen Mary Careers &amp; Enterprise!</a:t>
            </a:r>
          </a:p>
          <a:p>
            <a:r>
              <a:rPr lang="en-GB" sz="1200" dirty="0"/>
              <a:t>We are here to support you with your next steps whatever they may be. Access a range of support including:</a:t>
            </a:r>
          </a:p>
          <a:p>
            <a:endParaRPr lang="en-GB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0504DDF-0D41-7456-7226-148862A90832}"/>
              </a:ext>
            </a:extLst>
          </p:cNvPr>
          <p:cNvSpPr txBox="1">
            <a:spLocks/>
          </p:cNvSpPr>
          <p:nvPr/>
        </p:nvSpPr>
        <p:spPr>
          <a:xfrm>
            <a:off x="466962" y="1865079"/>
            <a:ext cx="1983788" cy="1405808"/>
          </a:xfrm>
          <a:prstGeom prst="rect">
            <a:avLst/>
          </a:prstGeom>
          <a:solidFill>
            <a:srgbClr val="002060"/>
          </a:solidFill>
        </p:spPr>
        <p:txBody>
          <a:bodyPr vert="horz" lIns="68580" tIns="34290" rIns="68580" bIns="3429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825" b="1" dirty="0">
                <a:solidFill>
                  <a:schemeClr val="bg1"/>
                </a:solidFill>
              </a:rPr>
              <a:t>1:1 Appointments </a:t>
            </a:r>
          </a:p>
          <a:p>
            <a:r>
              <a:rPr lang="en-GB" sz="825" dirty="0">
                <a:solidFill>
                  <a:schemeClr val="bg1"/>
                </a:solidFill>
              </a:rPr>
              <a:t>CV/Application Advice (20 minutes)</a:t>
            </a:r>
          </a:p>
          <a:p>
            <a:r>
              <a:rPr lang="en-GB" sz="825" dirty="0">
                <a:solidFill>
                  <a:schemeClr val="bg1"/>
                </a:solidFill>
              </a:rPr>
              <a:t>Career Guidance (20 minutes)</a:t>
            </a:r>
          </a:p>
          <a:p>
            <a:r>
              <a:rPr lang="en-GB" sz="825" dirty="0">
                <a:solidFill>
                  <a:schemeClr val="bg1"/>
                </a:solidFill>
              </a:rPr>
              <a:t>Practice Interviews (40 minutes)</a:t>
            </a:r>
          </a:p>
          <a:p>
            <a:r>
              <a:rPr lang="en-GB" sz="825" dirty="0">
                <a:solidFill>
                  <a:schemeClr val="bg1"/>
                </a:solidFill>
              </a:rPr>
              <a:t>Plus specialist school &amp; international student appointments.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7C1FAB4-7619-D27D-4024-7CA15BF21C59}"/>
              </a:ext>
            </a:extLst>
          </p:cNvPr>
          <p:cNvSpPr txBox="1">
            <a:spLocks/>
          </p:cNvSpPr>
          <p:nvPr/>
        </p:nvSpPr>
        <p:spPr>
          <a:xfrm>
            <a:off x="2602943" y="1865077"/>
            <a:ext cx="1983788" cy="1405808"/>
          </a:xfrm>
          <a:prstGeom prst="rect">
            <a:avLst/>
          </a:prstGeom>
          <a:solidFill>
            <a:srgbClr val="002060"/>
          </a:solidFill>
        </p:spPr>
        <p:txBody>
          <a:bodyPr vert="horz" lIns="68580" tIns="34290" rIns="68580" bIns="3429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825" b="1" dirty="0">
                <a:solidFill>
                  <a:schemeClr val="bg1"/>
                </a:solidFill>
              </a:rPr>
              <a:t>Events</a:t>
            </a:r>
          </a:p>
          <a:p>
            <a:r>
              <a:rPr lang="en-GB" sz="825" dirty="0">
                <a:solidFill>
                  <a:schemeClr val="bg1"/>
                </a:solidFill>
              </a:rPr>
              <a:t>Career Fairs</a:t>
            </a:r>
          </a:p>
          <a:p>
            <a:r>
              <a:rPr lang="en-GB" sz="825" dirty="0">
                <a:solidFill>
                  <a:schemeClr val="bg1"/>
                </a:solidFill>
              </a:rPr>
              <a:t>Employer workshops</a:t>
            </a:r>
          </a:p>
          <a:p>
            <a:r>
              <a:rPr lang="en-GB" sz="825" dirty="0">
                <a:solidFill>
                  <a:schemeClr val="bg1"/>
                </a:solidFill>
              </a:rPr>
              <a:t>Sector Themed Weeks</a:t>
            </a:r>
          </a:p>
          <a:p>
            <a:r>
              <a:rPr lang="en-GB" sz="825" dirty="0">
                <a:solidFill>
                  <a:schemeClr val="bg1"/>
                </a:solidFill>
              </a:rPr>
              <a:t>Masterclasses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A17A5FC-F398-5BB5-AF9E-BBB132AA5E5D}"/>
              </a:ext>
            </a:extLst>
          </p:cNvPr>
          <p:cNvSpPr txBox="1">
            <a:spLocks/>
          </p:cNvSpPr>
          <p:nvPr/>
        </p:nvSpPr>
        <p:spPr>
          <a:xfrm>
            <a:off x="4738924" y="1865077"/>
            <a:ext cx="1983788" cy="1405807"/>
          </a:xfrm>
          <a:prstGeom prst="rect">
            <a:avLst/>
          </a:prstGeom>
          <a:solidFill>
            <a:srgbClr val="002060"/>
          </a:solidFill>
        </p:spPr>
        <p:txBody>
          <a:bodyPr vert="horz" lIns="68580" tIns="34290" rIns="68580" bIns="3429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825" b="1" dirty="0">
                <a:solidFill>
                  <a:schemeClr val="bg1"/>
                </a:solidFill>
              </a:rPr>
              <a:t>Work Experience  and Enterprise Programmes</a:t>
            </a:r>
          </a:p>
          <a:p>
            <a:r>
              <a:rPr lang="en-GB" sz="825" dirty="0" err="1">
                <a:solidFill>
                  <a:schemeClr val="bg1"/>
                </a:solidFill>
              </a:rPr>
              <a:t>Microinternships</a:t>
            </a:r>
            <a:r>
              <a:rPr lang="en-GB" sz="825" dirty="0">
                <a:solidFill>
                  <a:schemeClr val="bg1"/>
                </a:solidFill>
              </a:rPr>
              <a:t> </a:t>
            </a:r>
          </a:p>
          <a:p>
            <a:r>
              <a:rPr lang="en-GB" sz="825" dirty="0" err="1">
                <a:solidFill>
                  <a:schemeClr val="bg1"/>
                </a:solidFill>
              </a:rPr>
              <a:t>QHack</a:t>
            </a:r>
            <a:r>
              <a:rPr lang="en-GB" sz="825" dirty="0">
                <a:solidFill>
                  <a:schemeClr val="bg1"/>
                </a:solidFill>
              </a:rPr>
              <a:t> (Enterprise boot camp)</a:t>
            </a:r>
          </a:p>
          <a:p>
            <a:r>
              <a:rPr lang="en-GB" sz="825" dirty="0" err="1">
                <a:solidFill>
                  <a:schemeClr val="bg1"/>
                </a:solidFill>
              </a:rPr>
              <a:t>Qincubator</a:t>
            </a:r>
            <a:r>
              <a:rPr lang="en-GB" sz="825" dirty="0">
                <a:solidFill>
                  <a:schemeClr val="bg1"/>
                </a:solidFill>
              </a:rPr>
              <a:t> (Test a business idea)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238734E-A9A4-9765-F2BA-C881E5F81765}"/>
              </a:ext>
            </a:extLst>
          </p:cNvPr>
          <p:cNvSpPr txBox="1">
            <a:spLocks/>
          </p:cNvSpPr>
          <p:nvPr/>
        </p:nvSpPr>
        <p:spPr>
          <a:xfrm>
            <a:off x="6874906" y="1865078"/>
            <a:ext cx="1983788" cy="1405806"/>
          </a:xfrm>
          <a:prstGeom prst="rect">
            <a:avLst/>
          </a:prstGeom>
          <a:solidFill>
            <a:srgbClr val="002060"/>
          </a:solidFill>
        </p:spPr>
        <p:txBody>
          <a:bodyPr vert="horz" lIns="68580" tIns="34290" rIns="68580" bIns="3429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825" b="1" dirty="0">
                <a:solidFill>
                  <a:schemeClr val="bg1"/>
                </a:solidFill>
              </a:rPr>
              <a:t>Enterprise</a:t>
            </a:r>
          </a:p>
          <a:p>
            <a:r>
              <a:rPr lang="en-GB" sz="825" dirty="0">
                <a:solidFill>
                  <a:schemeClr val="bg1"/>
                </a:solidFill>
              </a:rPr>
              <a:t>Funding opportunities</a:t>
            </a:r>
          </a:p>
          <a:p>
            <a:r>
              <a:rPr lang="en-GB" sz="825" dirty="0">
                <a:solidFill>
                  <a:schemeClr val="bg1"/>
                </a:solidFill>
              </a:rPr>
              <a:t>Business advice for Entrepreneurs</a:t>
            </a:r>
          </a:p>
          <a:p>
            <a:r>
              <a:rPr lang="en-GB" sz="825" dirty="0">
                <a:solidFill>
                  <a:schemeClr val="bg1"/>
                </a:solidFill>
              </a:rPr>
              <a:t>Enterprise Appointments</a:t>
            </a:r>
          </a:p>
          <a:p>
            <a:r>
              <a:rPr lang="en-GB" sz="825" dirty="0">
                <a:solidFill>
                  <a:schemeClr val="bg1"/>
                </a:solidFill>
              </a:rPr>
              <a:t>Graduate Enterprise support.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9A45303-4703-0AF7-979D-8C888F97A46F}"/>
              </a:ext>
            </a:extLst>
          </p:cNvPr>
          <p:cNvSpPr txBox="1">
            <a:spLocks/>
          </p:cNvSpPr>
          <p:nvPr/>
        </p:nvSpPr>
        <p:spPr>
          <a:xfrm>
            <a:off x="466962" y="3368047"/>
            <a:ext cx="8391733" cy="288113"/>
          </a:xfrm>
          <a:prstGeom prst="rect">
            <a:avLst/>
          </a:prstGeom>
          <a:solidFill>
            <a:schemeClr val="accent2"/>
          </a:solidFill>
        </p:spPr>
        <p:txBody>
          <a:bodyPr vert="horz" lIns="68580" tIns="34290" rIns="68580" bIns="3429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050" b="1" dirty="0">
                <a:solidFill>
                  <a:schemeClr val="bg1"/>
                </a:solidFill>
              </a:rPr>
              <a:t>Targeted support also available from the Department of Psychology Careers Consultant- Nicole Estwick (N.Estwick@qmul.ac.uk</a:t>
            </a:r>
            <a:r>
              <a:rPr lang="en-GB" sz="788" b="1" dirty="0">
                <a:solidFill>
                  <a:schemeClr val="bg1"/>
                </a:solidFill>
              </a:rPr>
              <a:t>)</a:t>
            </a:r>
            <a:endParaRPr lang="en-GB" sz="788" dirty="0">
              <a:solidFill>
                <a:schemeClr val="bg1"/>
              </a:solidFill>
            </a:endParaRPr>
          </a:p>
        </p:txBody>
      </p:sp>
      <p:pic>
        <p:nvPicPr>
          <p:cNvPr id="2050" name="Picture 2" descr="Qr code&#10;&#10;Description automatically generated">
            <a:extLst>
              <a:ext uri="{FF2B5EF4-FFF2-40B4-BE49-F238E27FC236}">
                <a16:creationId xmlns:a16="http://schemas.microsoft.com/office/drawing/2014/main" id="{841C1A07-0CF0-9147-E488-0977E05EC4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2512" y="3656162"/>
            <a:ext cx="878238" cy="80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D008DB9-CA7D-FC3F-5D6A-F4BD8A61CB19}"/>
              </a:ext>
            </a:extLst>
          </p:cNvPr>
          <p:cNvSpPr txBox="1">
            <a:spLocks/>
          </p:cNvSpPr>
          <p:nvPr/>
        </p:nvSpPr>
        <p:spPr>
          <a:xfrm>
            <a:off x="3646152" y="3753319"/>
            <a:ext cx="5312111" cy="614363"/>
          </a:xfrm>
          <a:prstGeom prst="rect">
            <a:avLst/>
          </a:prstGeom>
          <a:solidFill>
            <a:srgbClr val="002060"/>
          </a:solidFill>
        </p:spPr>
        <p:txBody>
          <a:bodyPr vert="horz" lIns="68580" tIns="34290" rIns="68580" bIns="3429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200" b="1" dirty="0">
                <a:solidFill>
                  <a:schemeClr val="bg1"/>
                </a:solidFill>
              </a:rPr>
              <a:t>Find out more by visiting QM Careers Hub </a:t>
            </a:r>
          </a:p>
          <a:p>
            <a:pPr marL="0" indent="0" algn="ctr">
              <a:buNone/>
            </a:pPr>
            <a:r>
              <a:rPr lang="en-GB" sz="1200" b="1" dirty="0">
                <a:solidFill>
                  <a:schemeClr val="bg1"/>
                </a:solidFill>
              </a:rPr>
              <a:t>(Scan QR Code)  or visiting our website-www.qmul.ac.uk/careers</a:t>
            </a:r>
            <a:endParaRPr lang="en-GB" sz="1200" dirty="0">
              <a:solidFill>
                <a:schemeClr val="bg1"/>
              </a:solidFill>
            </a:endParaRPr>
          </a:p>
        </p:txBody>
      </p:sp>
      <p:pic>
        <p:nvPicPr>
          <p:cNvPr id="2052" name="Picture 4" descr="Careers consultant speaking to a student">
            <a:extLst>
              <a:ext uri="{FF2B5EF4-FFF2-40B4-BE49-F238E27FC236}">
                <a16:creationId xmlns:a16="http://schemas.microsoft.com/office/drawing/2014/main" id="{97541C0A-31B9-C3B6-0247-7B7A9A9EF0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9" t="18311" r="-1689" b="-18311"/>
          <a:stretch/>
        </p:blipFill>
        <p:spPr bwMode="auto">
          <a:xfrm>
            <a:off x="784958" y="717030"/>
            <a:ext cx="1318022" cy="13198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Student talking to member of staff on campus">
            <a:extLst>
              <a:ext uri="{FF2B5EF4-FFF2-40B4-BE49-F238E27FC236}">
                <a16:creationId xmlns:a16="http://schemas.microsoft.com/office/drawing/2014/main" id="{A28EA377-E03C-0803-DAD0-CDD624956B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814"/>
          <a:stretch/>
        </p:blipFill>
        <p:spPr bwMode="auto">
          <a:xfrm>
            <a:off x="2873429" y="739878"/>
            <a:ext cx="1243013" cy="10340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2ABBD678-630B-4B2E-4643-580A06554D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8923" y="764382"/>
            <a:ext cx="1843088" cy="9431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A woman talking in a group with 2 other men ">
            <a:extLst>
              <a:ext uri="{FF2B5EF4-FFF2-40B4-BE49-F238E27FC236}">
                <a16:creationId xmlns:a16="http://schemas.microsoft.com/office/drawing/2014/main" id="{2573B16D-E208-CA21-87CD-B6E80F648C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5983" y="764382"/>
            <a:ext cx="1445080" cy="9633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5549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10" grpId="0" animBg="1"/>
      <p:bldP spid="11" grpId="0" animBg="1"/>
      <p:bldP spid="12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705C160-37E0-A006-5BD8-E7C17FA67F07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GB" dirty="0"/>
              <a:t>Follow SBBS Careers QM Plus Page for updates!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98D943-F42D-6D27-CD5D-0A36E92DBF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4644" y="789385"/>
            <a:ext cx="3414713" cy="3564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80583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7A2AC3F-D776-ADDB-4A52-E871D437A8F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89775" y="1119673"/>
            <a:ext cx="8615965" cy="3207628"/>
          </a:xfrm>
        </p:spPr>
        <p:txBody>
          <a:bodyPr/>
          <a:lstStyle/>
          <a:p>
            <a:pPr algn="ctr"/>
            <a:r>
              <a:rPr lang="en-GB" sz="2400" dirty="0"/>
              <a:t>Enjoy the journey into Psychology </a:t>
            </a:r>
            <a:r>
              <a:rPr lang="en-GB" sz="2400" dirty="0">
                <a:sym typeface="Wingdings" panose="05000000000000000000" pitchFamily="2" charset="2"/>
              </a:rPr>
              <a:t></a:t>
            </a:r>
            <a:r>
              <a:rPr lang="en-GB" sz="2400" dirty="0"/>
              <a:t>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863FC5-D42D-FA95-80F4-4D17EFEB52E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Enjoy!</a:t>
            </a:r>
          </a:p>
        </p:txBody>
      </p:sp>
      <p:pic>
        <p:nvPicPr>
          <p:cNvPr id="1028" name="Picture 4" descr="I'M Going On An Adventure GIF - The Hobbit Bilbo Martin Freeman GIFs">
            <a:extLst>
              <a:ext uri="{FF2B5EF4-FFF2-40B4-BE49-F238E27FC236}">
                <a16:creationId xmlns:a16="http://schemas.microsoft.com/office/drawing/2014/main" id="{6A985ED8-7D99-949B-2F18-E359AFF096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4098" y="1933188"/>
            <a:ext cx="4672149" cy="1866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672239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F04FE8F-011B-F03B-0EB4-9AD8D3ADDEC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b="1" dirty="0"/>
              <a:t>Next up:</a:t>
            </a:r>
          </a:p>
          <a:p>
            <a:r>
              <a:rPr lang="en-GB" dirty="0"/>
              <a:t>ID card collection and QM centrally organised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Wellbeing fair, QMplus induction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Campus tour (show up every hour on the hour at Library square)</a:t>
            </a:r>
          </a:p>
          <a:p>
            <a:endParaRPr lang="en-GB" dirty="0"/>
          </a:p>
          <a:p>
            <a:r>
              <a:rPr lang="en-GB" b="1" i="1" dirty="0"/>
              <a:t>After: social!</a:t>
            </a:r>
          </a:p>
          <a:p>
            <a:r>
              <a:rPr lang="en-GB" dirty="0"/>
              <a:t>Come say hi, meet other students on MSc programmes, and meet the staff teaching you</a:t>
            </a:r>
          </a:p>
          <a:p>
            <a:r>
              <a:rPr lang="en-GB" dirty="0"/>
              <a:t>16.00 Drapers bar &amp; kitchen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BC9DDA-5723-BE1D-5710-7470E66E8E7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Questions?</a:t>
            </a:r>
          </a:p>
        </p:txBody>
      </p:sp>
      <p:pic>
        <p:nvPicPr>
          <p:cNvPr id="4" name="Picture 2" descr="Question Marks on Paper Craft">
            <a:extLst>
              <a:ext uri="{FF2B5EF4-FFF2-40B4-BE49-F238E27FC236}">
                <a16:creationId xmlns:a16="http://schemas.microsoft.com/office/drawing/2014/main" id="{C3EF0A0C-86AD-748F-F0BD-AEECE86267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1320" y="295154"/>
            <a:ext cx="3161300" cy="2109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742522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8A953E-4689-F03E-89DA-D32C119778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913" y="149735"/>
            <a:ext cx="4957115" cy="962367"/>
          </a:xfrm>
        </p:spPr>
        <p:txBody>
          <a:bodyPr/>
          <a:lstStyle/>
          <a:p>
            <a:r>
              <a:rPr lang="en-GB" sz="2500" b="1" dirty="0"/>
              <a:t>If you haven’t yet filled out the pre-arrival questionnaire…</a:t>
            </a:r>
          </a:p>
        </p:txBody>
      </p:sp>
      <p:sp>
        <p:nvSpPr>
          <p:cNvPr id="4" name="Speech Bubble: Rectangle 3">
            <a:extLst>
              <a:ext uri="{FF2B5EF4-FFF2-40B4-BE49-F238E27FC236}">
                <a16:creationId xmlns:a16="http://schemas.microsoft.com/office/drawing/2014/main" id="{CF03AC12-2E15-1104-1CA2-EF40E9ACBCE2}"/>
              </a:ext>
            </a:extLst>
          </p:cNvPr>
          <p:cNvSpPr/>
          <p:nvPr/>
        </p:nvSpPr>
        <p:spPr>
          <a:xfrm>
            <a:off x="1988574" y="3495347"/>
            <a:ext cx="1593912" cy="724306"/>
          </a:xfrm>
          <a:prstGeom prst="wedgeRectCallou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General essay writing skills</a:t>
            </a:r>
          </a:p>
        </p:txBody>
      </p:sp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616EFE5A-7011-C3E3-1DF0-092DE9EAA6BD}"/>
              </a:ext>
            </a:extLst>
          </p:cNvPr>
          <p:cNvSpPr/>
          <p:nvPr/>
        </p:nvSpPr>
        <p:spPr>
          <a:xfrm>
            <a:off x="3515246" y="2481977"/>
            <a:ext cx="1506782" cy="771417"/>
          </a:xfrm>
          <a:prstGeom prst="wedgeRectCallou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tx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tx2">
                  <a:lumMod val="60000"/>
                  <a:lumOff val="40000"/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Psychology experience</a:t>
            </a:r>
          </a:p>
        </p:txBody>
      </p:sp>
      <p:sp>
        <p:nvSpPr>
          <p:cNvPr id="6" name="Speech Bubble: Rectangle 5">
            <a:extLst>
              <a:ext uri="{FF2B5EF4-FFF2-40B4-BE49-F238E27FC236}">
                <a16:creationId xmlns:a16="http://schemas.microsoft.com/office/drawing/2014/main" id="{ED2BB057-3AEC-E506-8F6B-67238B499723}"/>
              </a:ext>
            </a:extLst>
          </p:cNvPr>
          <p:cNvSpPr/>
          <p:nvPr/>
        </p:nvSpPr>
        <p:spPr>
          <a:xfrm>
            <a:off x="386795" y="2561429"/>
            <a:ext cx="1112762" cy="922759"/>
          </a:xfrm>
          <a:prstGeom prst="wedgeRectCallou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Research methods</a:t>
            </a:r>
          </a:p>
        </p:txBody>
      </p:sp>
      <p:pic>
        <p:nvPicPr>
          <p:cNvPr id="8" name="Picture 7" descr="A picture containing shoes, feet&#10;&#10;Description automatically generated">
            <a:extLst>
              <a:ext uri="{FF2B5EF4-FFF2-40B4-BE49-F238E27FC236}">
                <a16:creationId xmlns:a16="http://schemas.microsoft.com/office/drawing/2014/main" id="{C884789B-2BAF-9133-B1C5-E75583E91E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3639" y="149735"/>
            <a:ext cx="3900361" cy="4939437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C4029360-2A07-EC25-512D-0F1DDC7115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896" y="1233079"/>
            <a:ext cx="1290753" cy="1290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771166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915584" y="3086100"/>
            <a:ext cx="2596089" cy="2057400"/>
          </a:xfrm>
          <a:custGeom>
            <a:avLst/>
            <a:gdLst/>
            <a:ahLst/>
            <a:cxnLst/>
            <a:rect l="l" t="t" r="r" b="b"/>
            <a:pathLst>
              <a:path w="5192177" h="4114800">
                <a:moveTo>
                  <a:pt x="0" y="0"/>
                </a:moveTo>
                <a:lnTo>
                  <a:pt x="5192177" y="0"/>
                </a:lnTo>
                <a:lnTo>
                  <a:pt x="519217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rot="-5400000" flipV="1">
            <a:off x="-666815" y="-341723"/>
            <a:ext cx="2596089" cy="2057400"/>
          </a:xfrm>
          <a:custGeom>
            <a:avLst/>
            <a:gdLst/>
            <a:ahLst/>
            <a:cxnLst/>
            <a:rect l="l" t="t" r="r" b="b"/>
            <a:pathLst>
              <a:path w="5192177" h="4114800">
                <a:moveTo>
                  <a:pt x="0" y="4114800"/>
                </a:moveTo>
                <a:lnTo>
                  <a:pt x="5192176" y="4114800"/>
                </a:lnTo>
                <a:lnTo>
                  <a:pt x="5192176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-930762" y="1822677"/>
            <a:ext cx="5409923" cy="6641647"/>
          </a:xfrm>
          <a:custGeom>
            <a:avLst/>
            <a:gdLst/>
            <a:ahLst/>
            <a:cxnLst/>
            <a:rect l="l" t="t" r="r" b="b"/>
            <a:pathLst>
              <a:path w="10819846" h="13283293">
                <a:moveTo>
                  <a:pt x="0" y="0"/>
                </a:moveTo>
                <a:lnTo>
                  <a:pt x="10819845" y="0"/>
                </a:lnTo>
                <a:lnTo>
                  <a:pt x="10819845" y="13283292"/>
                </a:lnTo>
                <a:lnTo>
                  <a:pt x="0" y="132832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3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2782402" y="475436"/>
            <a:ext cx="3579197" cy="3579197"/>
          </a:xfrm>
          <a:custGeom>
            <a:avLst/>
            <a:gdLst/>
            <a:ahLst/>
            <a:cxnLst/>
            <a:rect l="l" t="t" r="r" b="b"/>
            <a:pathLst>
              <a:path w="7158393" h="7158393">
                <a:moveTo>
                  <a:pt x="0" y="0"/>
                </a:moveTo>
                <a:lnTo>
                  <a:pt x="7158393" y="0"/>
                </a:lnTo>
                <a:lnTo>
                  <a:pt x="7158393" y="7158393"/>
                </a:lnTo>
                <a:lnTo>
                  <a:pt x="0" y="715839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TextBox 6"/>
          <p:cNvSpPr txBox="1"/>
          <p:nvPr/>
        </p:nvSpPr>
        <p:spPr>
          <a:xfrm>
            <a:off x="3198795" y="4035583"/>
            <a:ext cx="2746412" cy="5001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00">
              <a:lnSpc>
                <a:spcPts val="3865"/>
              </a:lnSpc>
            </a:pPr>
            <a:r>
              <a:rPr lang="en-US" sz="3546" dirty="0">
                <a:solidFill>
                  <a:srgbClr val="1560BD"/>
                </a:solidFill>
                <a:latin typeface="Etna Sans Serif"/>
                <a:ea typeface="Etna Sans Serif"/>
                <a:cs typeface="Etna Sans Serif"/>
                <a:sym typeface="Etna Sans Serif"/>
              </a:rPr>
              <a:t>2024-2025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915584" y="3086100"/>
            <a:ext cx="2596089" cy="2057400"/>
          </a:xfrm>
          <a:custGeom>
            <a:avLst/>
            <a:gdLst/>
            <a:ahLst/>
            <a:cxnLst/>
            <a:rect l="l" t="t" r="r" b="b"/>
            <a:pathLst>
              <a:path w="5192177" h="4114800">
                <a:moveTo>
                  <a:pt x="0" y="0"/>
                </a:moveTo>
                <a:lnTo>
                  <a:pt x="5192177" y="0"/>
                </a:lnTo>
                <a:lnTo>
                  <a:pt x="519217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rot="-5400000" flipV="1">
            <a:off x="-666815" y="-341723"/>
            <a:ext cx="2596089" cy="2057400"/>
          </a:xfrm>
          <a:custGeom>
            <a:avLst/>
            <a:gdLst/>
            <a:ahLst/>
            <a:cxnLst/>
            <a:rect l="l" t="t" r="r" b="b"/>
            <a:pathLst>
              <a:path w="5192177" h="4114800">
                <a:moveTo>
                  <a:pt x="0" y="4114800"/>
                </a:moveTo>
                <a:lnTo>
                  <a:pt x="5192176" y="4114800"/>
                </a:lnTo>
                <a:lnTo>
                  <a:pt x="5192176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8071196" y="119127"/>
            <a:ext cx="912807" cy="912807"/>
          </a:xfrm>
          <a:custGeom>
            <a:avLst/>
            <a:gdLst/>
            <a:ahLst/>
            <a:cxnLst/>
            <a:rect l="l" t="t" r="r" b="b"/>
            <a:pathLst>
              <a:path w="1825614" h="1825614">
                <a:moveTo>
                  <a:pt x="0" y="0"/>
                </a:moveTo>
                <a:lnTo>
                  <a:pt x="1825614" y="0"/>
                </a:lnTo>
                <a:lnTo>
                  <a:pt x="1825614" y="1825613"/>
                </a:lnTo>
                <a:lnTo>
                  <a:pt x="0" y="182561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TextBox 5"/>
          <p:cNvSpPr txBox="1"/>
          <p:nvPr/>
        </p:nvSpPr>
        <p:spPr>
          <a:xfrm>
            <a:off x="1477991" y="344940"/>
            <a:ext cx="3435533" cy="500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>
              <a:lnSpc>
                <a:spcPts val="3865"/>
              </a:lnSpc>
            </a:pPr>
            <a:r>
              <a:rPr lang="en-US" sz="3546">
                <a:solidFill>
                  <a:srgbClr val="1560BD"/>
                </a:solidFill>
                <a:latin typeface="Etna Sans Serif"/>
                <a:ea typeface="Etna Sans Serif"/>
                <a:cs typeface="Etna Sans Serif"/>
                <a:sym typeface="Etna Sans Serif"/>
              </a:rPr>
              <a:t>Your Committee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1212625" y="1080736"/>
            <a:ext cx="1369562" cy="1816214"/>
            <a:chOff x="0" y="0"/>
            <a:chExt cx="3652164" cy="484323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652164" cy="3652164"/>
            </a:xfrm>
            <a:custGeom>
              <a:avLst/>
              <a:gdLst/>
              <a:ahLst/>
              <a:cxnLst/>
              <a:rect l="l" t="t" r="r" b="b"/>
              <a:pathLst>
                <a:path w="3652164" h="3652164">
                  <a:moveTo>
                    <a:pt x="0" y="0"/>
                  </a:moveTo>
                  <a:lnTo>
                    <a:pt x="3652164" y="0"/>
                  </a:lnTo>
                  <a:lnTo>
                    <a:pt x="3652164" y="3652164"/>
                  </a:lnTo>
                  <a:lnTo>
                    <a:pt x="0" y="36521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30354" t="-68030" r="-39175" b="-58008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933034" y="3729921"/>
              <a:ext cx="1780975" cy="68394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457200">
                <a:lnSpc>
                  <a:spcPts val="1961"/>
                </a:lnSpc>
              </a:pPr>
              <a:r>
                <a:rPr lang="en-US" sz="1800" dirty="0">
                  <a:solidFill>
                    <a:srgbClr val="1560BD"/>
                  </a:solidFill>
                  <a:latin typeface="Etna Sans Serif"/>
                  <a:ea typeface="Etna Sans Serif"/>
                  <a:cs typeface="Etna Sans Serif"/>
                  <a:sym typeface="Etna Sans Serif"/>
                </a:rPr>
                <a:t>Aidan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949186" y="4398670"/>
              <a:ext cx="1753791" cy="4445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457200">
                <a:lnSpc>
                  <a:spcPts val="1308"/>
                </a:lnSpc>
              </a:pPr>
              <a:r>
                <a:rPr lang="en-US" sz="1200" dirty="0">
                  <a:solidFill>
                    <a:srgbClr val="1560BD"/>
                  </a:solidFill>
                  <a:latin typeface="Etna Sans Serif"/>
                  <a:ea typeface="Etna Sans Serif"/>
                  <a:cs typeface="Etna Sans Serif"/>
                  <a:sym typeface="Etna Sans Serif"/>
                </a:rPr>
                <a:t>President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2995688" y="1080736"/>
            <a:ext cx="1369562" cy="1816214"/>
            <a:chOff x="0" y="0"/>
            <a:chExt cx="3652164" cy="484323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652164" cy="3652164"/>
            </a:xfrm>
            <a:custGeom>
              <a:avLst/>
              <a:gdLst/>
              <a:ahLst/>
              <a:cxnLst/>
              <a:rect l="l" t="t" r="r" b="b"/>
              <a:pathLst>
                <a:path w="3652164" h="3652164">
                  <a:moveTo>
                    <a:pt x="0" y="0"/>
                  </a:moveTo>
                  <a:lnTo>
                    <a:pt x="3652164" y="0"/>
                  </a:lnTo>
                  <a:lnTo>
                    <a:pt x="3652164" y="3652164"/>
                  </a:lnTo>
                  <a:lnTo>
                    <a:pt x="0" y="36521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18674" t="-21749" r="-32387" b="-37518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917208" y="3729921"/>
              <a:ext cx="1817749" cy="68394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457200">
                <a:lnSpc>
                  <a:spcPts val="1961"/>
                </a:lnSpc>
              </a:pPr>
              <a:r>
                <a:rPr lang="en-US" sz="1800" dirty="0" err="1">
                  <a:solidFill>
                    <a:srgbClr val="1560BD"/>
                  </a:solidFill>
                  <a:latin typeface="Etna Sans Serif"/>
                  <a:ea typeface="Etna Sans Serif"/>
                  <a:cs typeface="Etna Sans Serif"/>
                  <a:sym typeface="Etna Sans Serif"/>
                </a:rPr>
                <a:t>Yerim</a:t>
              </a:r>
              <a:endParaRPr lang="en-US" sz="1800" dirty="0">
                <a:solidFill>
                  <a:srgbClr val="1560BD"/>
                </a:solidFill>
                <a:latin typeface="Etna Sans Serif"/>
                <a:ea typeface="Etna Sans Serif"/>
                <a:cs typeface="Etna Sans Serif"/>
                <a:sym typeface="Etna Sans Serif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470258" y="4398670"/>
              <a:ext cx="2711647" cy="4445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457200">
                <a:lnSpc>
                  <a:spcPts val="1308"/>
                </a:lnSpc>
              </a:pPr>
              <a:r>
                <a:rPr lang="en-US" sz="1200">
                  <a:solidFill>
                    <a:srgbClr val="1560BD"/>
                  </a:solidFill>
                  <a:latin typeface="Etna Sans Serif"/>
                  <a:ea typeface="Etna Sans Serif"/>
                  <a:cs typeface="Etna Sans Serif"/>
                  <a:sym typeface="Etna Sans Serif"/>
                </a:rPr>
                <a:t>Vice-President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4778751" y="1080736"/>
            <a:ext cx="1369562" cy="1816214"/>
            <a:chOff x="0" y="0"/>
            <a:chExt cx="3652164" cy="484323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3652164" cy="3652164"/>
            </a:xfrm>
            <a:custGeom>
              <a:avLst/>
              <a:gdLst/>
              <a:ahLst/>
              <a:cxnLst/>
              <a:rect l="l" t="t" r="r" b="b"/>
              <a:pathLst>
                <a:path w="3652164" h="3652164">
                  <a:moveTo>
                    <a:pt x="0" y="0"/>
                  </a:moveTo>
                  <a:lnTo>
                    <a:pt x="3652164" y="0"/>
                  </a:lnTo>
                  <a:lnTo>
                    <a:pt x="3652164" y="3652164"/>
                  </a:lnTo>
                  <a:lnTo>
                    <a:pt x="0" y="36521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3911" t="-3911" r="-2582" b="-37919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954408" y="3729921"/>
              <a:ext cx="1730346" cy="68394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457200">
                <a:lnSpc>
                  <a:spcPts val="1961"/>
                </a:lnSpc>
              </a:pPr>
              <a:r>
                <a:rPr lang="en-US" sz="1800" dirty="0">
                  <a:solidFill>
                    <a:srgbClr val="1560BD"/>
                  </a:solidFill>
                  <a:latin typeface="Etna Sans Serif"/>
                  <a:ea typeface="Etna Sans Serif"/>
                  <a:cs typeface="Etna Sans Serif"/>
                  <a:sym typeface="Etna Sans Serif"/>
                </a:rPr>
                <a:t>Andy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950477" y="4398670"/>
              <a:ext cx="1751210" cy="4445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457200">
                <a:lnSpc>
                  <a:spcPts val="1308"/>
                </a:lnSpc>
              </a:pPr>
              <a:r>
                <a:rPr lang="en-US" sz="1200">
                  <a:solidFill>
                    <a:srgbClr val="1560BD"/>
                  </a:solidFill>
                  <a:latin typeface="Etna Sans Serif"/>
                  <a:ea typeface="Etna Sans Serif"/>
                  <a:cs typeface="Etna Sans Serif"/>
                  <a:sym typeface="Etna Sans Serif"/>
                </a:rPr>
                <a:t>Treasurer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6561815" y="1080736"/>
            <a:ext cx="1369562" cy="1982926"/>
            <a:chOff x="0" y="0"/>
            <a:chExt cx="3652164" cy="5287802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3652164" cy="3652164"/>
            </a:xfrm>
            <a:custGeom>
              <a:avLst/>
              <a:gdLst/>
              <a:ahLst/>
              <a:cxnLst/>
              <a:rect l="l" t="t" r="r" b="b"/>
              <a:pathLst>
                <a:path w="3652164" h="3652164">
                  <a:moveTo>
                    <a:pt x="0" y="0"/>
                  </a:moveTo>
                  <a:lnTo>
                    <a:pt x="3652164" y="0"/>
                  </a:lnTo>
                  <a:lnTo>
                    <a:pt x="3652164" y="3652164"/>
                  </a:lnTo>
                  <a:lnTo>
                    <a:pt x="0" y="36521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10954" t="-14620" r="-9399" b="-45951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27400" y="3732890"/>
              <a:ext cx="3597361" cy="68394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457200">
                <a:lnSpc>
                  <a:spcPts val="1961"/>
                </a:lnSpc>
              </a:pPr>
              <a:r>
                <a:rPr lang="en-US" sz="1800" dirty="0">
                  <a:solidFill>
                    <a:srgbClr val="1560BD"/>
                  </a:solidFill>
                  <a:latin typeface="Etna Sans Serif"/>
                  <a:ea typeface="Etna Sans Serif"/>
                  <a:cs typeface="Etna Sans Serif"/>
                  <a:sym typeface="Etna Sans Serif"/>
                </a:rPr>
                <a:t>Aleksandra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712056" y="4398669"/>
              <a:ext cx="2228055" cy="8891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457200">
                <a:lnSpc>
                  <a:spcPts val="1308"/>
                </a:lnSpc>
              </a:pPr>
              <a:r>
                <a:rPr lang="en-US" sz="1200">
                  <a:solidFill>
                    <a:srgbClr val="1560BD"/>
                  </a:solidFill>
                  <a:latin typeface="Etna Sans Serif"/>
                  <a:ea typeface="Etna Sans Serif"/>
                  <a:cs typeface="Etna Sans Serif"/>
                  <a:sym typeface="Etna Sans Serif"/>
                </a:rPr>
                <a:t>Social Media</a:t>
              </a:r>
            </a:p>
            <a:p>
              <a:pPr algn="ctr" defTabSz="457200">
                <a:lnSpc>
                  <a:spcPts val="1308"/>
                </a:lnSpc>
              </a:pPr>
              <a:r>
                <a:rPr lang="en-US" sz="1200">
                  <a:solidFill>
                    <a:srgbClr val="1560BD"/>
                  </a:solidFill>
                  <a:latin typeface="Etna Sans Serif"/>
                  <a:ea typeface="Etna Sans Serif"/>
                  <a:cs typeface="Etna Sans Serif"/>
                  <a:sym typeface="Etna Sans Serif"/>
                </a:rPr>
                <a:t>Manager</a:t>
              </a: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212625" y="3139907"/>
            <a:ext cx="1369562" cy="1804682"/>
            <a:chOff x="0" y="0"/>
            <a:chExt cx="3652164" cy="4812484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3652164" cy="3652164"/>
            </a:xfrm>
            <a:custGeom>
              <a:avLst/>
              <a:gdLst/>
              <a:ahLst/>
              <a:cxnLst/>
              <a:rect l="l" t="t" r="r" b="b"/>
              <a:pathLst>
                <a:path w="3652164" h="3652164">
                  <a:moveTo>
                    <a:pt x="0" y="0"/>
                  </a:moveTo>
                  <a:lnTo>
                    <a:pt x="3652164" y="0"/>
                  </a:lnTo>
                  <a:lnTo>
                    <a:pt x="3652164" y="3652164"/>
                  </a:lnTo>
                  <a:lnTo>
                    <a:pt x="0" y="36521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-31220" t="-29704" r="-28756" b="-36630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1038840" y="3722151"/>
              <a:ext cx="1569362" cy="68394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457200">
                <a:lnSpc>
                  <a:spcPts val="1961"/>
                </a:lnSpc>
              </a:pPr>
              <a:r>
                <a:rPr lang="en-US" sz="1800" dirty="0">
                  <a:solidFill>
                    <a:srgbClr val="1560BD"/>
                  </a:solidFill>
                  <a:latin typeface="Etna Sans Serif"/>
                  <a:ea typeface="Etna Sans Serif"/>
                  <a:cs typeface="Etna Sans Serif"/>
                  <a:sym typeface="Etna Sans Serif"/>
                </a:rPr>
                <a:t>Nesh</a:t>
              </a: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328672" y="4367919"/>
              <a:ext cx="2994820" cy="4445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457200">
                <a:lnSpc>
                  <a:spcPts val="1308"/>
                </a:lnSpc>
              </a:pPr>
              <a:r>
                <a:rPr lang="en-US" sz="1200">
                  <a:solidFill>
                    <a:srgbClr val="1560BD"/>
                  </a:solidFill>
                  <a:latin typeface="Etna Sans Serif"/>
                  <a:ea typeface="Etna Sans Serif"/>
                  <a:cs typeface="Etna Sans Serif"/>
                  <a:sym typeface="Etna Sans Serif"/>
                </a:rPr>
                <a:t>Events Manager</a:t>
              </a: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2998914" y="3142251"/>
            <a:ext cx="1369562" cy="1804682"/>
            <a:chOff x="0" y="0"/>
            <a:chExt cx="3652164" cy="4812484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3652164" cy="3652164"/>
            </a:xfrm>
            <a:custGeom>
              <a:avLst/>
              <a:gdLst/>
              <a:ahLst/>
              <a:cxnLst/>
              <a:rect l="l" t="t" r="r" b="b"/>
              <a:pathLst>
                <a:path w="3652164" h="3652164">
                  <a:moveTo>
                    <a:pt x="0" y="0"/>
                  </a:moveTo>
                  <a:lnTo>
                    <a:pt x="3652164" y="0"/>
                  </a:lnTo>
                  <a:lnTo>
                    <a:pt x="3652164" y="3652164"/>
                  </a:lnTo>
                  <a:lnTo>
                    <a:pt x="0" y="36521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-27499" t="-43696" r="-25363" b="-60120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690624" y="3715901"/>
              <a:ext cx="2270919" cy="6839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457200">
                <a:lnSpc>
                  <a:spcPts val="1961"/>
                </a:lnSpc>
              </a:pPr>
              <a:r>
                <a:rPr lang="en-US" sz="1800">
                  <a:solidFill>
                    <a:srgbClr val="1560BD"/>
                  </a:solidFill>
                  <a:latin typeface="Etna Sans Serif"/>
                  <a:ea typeface="Etna Sans Serif"/>
                  <a:cs typeface="Etna Sans Serif"/>
                  <a:sym typeface="Etna Sans Serif"/>
                </a:rPr>
                <a:t>Maryam</a:t>
              </a:r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478394" y="4367919"/>
              <a:ext cx="2695378" cy="4445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457200">
                <a:lnSpc>
                  <a:spcPts val="1308"/>
                </a:lnSpc>
              </a:pPr>
              <a:r>
                <a:rPr lang="en-US" sz="1200">
                  <a:solidFill>
                    <a:srgbClr val="1560BD"/>
                  </a:solidFill>
                  <a:latin typeface="Etna Sans Serif"/>
                  <a:ea typeface="Etna Sans Serif"/>
                  <a:cs typeface="Etna Sans Serif"/>
                  <a:sym typeface="Etna Sans Serif"/>
                </a:rPr>
                <a:t>Charity Officer</a:t>
              </a: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4778751" y="3142251"/>
            <a:ext cx="1369562" cy="1804682"/>
            <a:chOff x="0" y="0"/>
            <a:chExt cx="3652164" cy="4812484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3652164" cy="3652164"/>
            </a:xfrm>
            <a:custGeom>
              <a:avLst/>
              <a:gdLst/>
              <a:ahLst/>
              <a:cxnLst/>
              <a:rect l="l" t="t" r="r" b="b"/>
              <a:pathLst>
                <a:path w="3652164" h="3652164">
                  <a:moveTo>
                    <a:pt x="0" y="0"/>
                  </a:moveTo>
                  <a:lnTo>
                    <a:pt x="3652164" y="0"/>
                  </a:lnTo>
                  <a:lnTo>
                    <a:pt x="3652164" y="3652164"/>
                  </a:lnTo>
                  <a:lnTo>
                    <a:pt x="0" y="36521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b="-33798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826568" y="3715901"/>
              <a:ext cx="1986023" cy="68394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457200">
                <a:lnSpc>
                  <a:spcPts val="1961"/>
                </a:lnSpc>
              </a:pPr>
              <a:r>
                <a:rPr lang="en-US" sz="1800" dirty="0">
                  <a:solidFill>
                    <a:srgbClr val="1560BD"/>
                  </a:solidFill>
                  <a:latin typeface="Etna Sans Serif"/>
                  <a:ea typeface="Etna Sans Serif"/>
                  <a:cs typeface="Etna Sans Serif"/>
                  <a:sym typeface="Etna Sans Serif"/>
                </a:rPr>
                <a:t>Amina</a:t>
              </a:r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259517" y="4367919"/>
              <a:ext cx="3133132" cy="4445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457200">
                <a:lnSpc>
                  <a:spcPts val="1308"/>
                </a:lnSpc>
              </a:pPr>
              <a:r>
                <a:rPr lang="en-US" sz="1200">
                  <a:solidFill>
                    <a:srgbClr val="1560BD"/>
                  </a:solidFill>
                  <a:latin typeface="Etna Sans Serif"/>
                  <a:ea typeface="Etna Sans Serif"/>
                  <a:cs typeface="Etna Sans Serif"/>
                  <a:sym typeface="Etna Sans Serif"/>
                </a:rPr>
                <a:t>Wellbeing Officer</a:t>
              </a:r>
            </a:p>
          </p:txBody>
        </p:sp>
      </p:grp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915584" y="3086100"/>
            <a:ext cx="2596089" cy="2057400"/>
          </a:xfrm>
          <a:custGeom>
            <a:avLst/>
            <a:gdLst/>
            <a:ahLst/>
            <a:cxnLst/>
            <a:rect l="l" t="t" r="r" b="b"/>
            <a:pathLst>
              <a:path w="5192177" h="4114800">
                <a:moveTo>
                  <a:pt x="0" y="0"/>
                </a:moveTo>
                <a:lnTo>
                  <a:pt x="5192177" y="0"/>
                </a:lnTo>
                <a:lnTo>
                  <a:pt x="519217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rot="-5400000" flipV="1">
            <a:off x="-666815" y="-341723"/>
            <a:ext cx="2596089" cy="2057400"/>
          </a:xfrm>
          <a:custGeom>
            <a:avLst/>
            <a:gdLst/>
            <a:ahLst/>
            <a:cxnLst/>
            <a:rect l="l" t="t" r="r" b="b"/>
            <a:pathLst>
              <a:path w="5192177" h="4114800">
                <a:moveTo>
                  <a:pt x="0" y="4114800"/>
                </a:moveTo>
                <a:lnTo>
                  <a:pt x="5192176" y="4114800"/>
                </a:lnTo>
                <a:lnTo>
                  <a:pt x="5192176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8071196" y="119127"/>
            <a:ext cx="912807" cy="912807"/>
          </a:xfrm>
          <a:custGeom>
            <a:avLst/>
            <a:gdLst/>
            <a:ahLst/>
            <a:cxnLst/>
            <a:rect l="l" t="t" r="r" b="b"/>
            <a:pathLst>
              <a:path w="1825614" h="1825614">
                <a:moveTo>
                  <a:pt x="0" y="0"/>
                </a:moveTo>
                <a:lnTo>
                  <a:pt x="1825614" y="0"/>
                </a:lnTo>
                <a:lnTo>
                  <a:pt x="1825614" y="1825613"/>
                </a:lnTo>
                <a:lnTo>
                  <a:pt x="0" y="182561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TextBox 5"/>
          <p:cNvSpPr txBox="1"/>
          <p:nvPr/>
        </p:nvSpPr>
        <p:spPr>
          <a:xfrm>
            <a:off x="1488773" y="344940"/>
            <a:ext cx="3654727" cy="5001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00">
              <a:lnSpc>
                <a:spcPts val="3865"/>
              </a:lnSpc>
            </a:pPr>
            <a:r>
              <a:rPr lang="en-US" sz="3546" dirty="0">
                <a:solidFill>
                  <a:srgbClr val="1560BD"/>
                </a:solidFill>
                <a:latin typeface="Etna Sans Serif"/>
                <a:ea typeface="Etna Sans Serif"/>
                <a:cs typeface="Etna Sans Serif"/>
                <a:sym typeface="Etna Sans Serif"/>
              </a:rPr>
              <a:t>Upcoming Events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1133274" y="1401043"/>
            <a:ext cx="1917056" cy="942082"/>
            <a:chOff x="-1" y="47625"/>
            <a:chExt cx="5112148" cy="2512217"/>
          </a:xfrm>
        </p:grpSpPr>
        <p:sp>
          <p:nvSpPr>
            <p:cNvPr id="7" name="TextBox 7"/>
            <p:cNvSpPr txBox="1"/>
            <p:nvPr/>
          </p:nvSpPr>
          <p:spPr>
            <a:xfrm>
              <a:off x="-1" y="47625"/>
              <a:ext cx="4597935" cy="92333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457200">
                <a:lnSpc>
                  <a:spcPts val="2725"/>
                </a:lnSpc>
              </a:pPr>
              <a:r>
                <a:rPr lang="en-US" sz="2500" dirty="0">
                  <a:solidFill>
                    <a:srgbClr val="1560BD"/>
                  </a:solidFill>
                  <a:latin typeface="Etna Sans Serif"/>
                  <a:ea typeface="Etna Sans Serif"/>
                  <a:cs typeface="Etna Sans Serif"/>
                  <a:sym typeface="Etna Sans Serif"/>
                </a:rPr>
                <a:t>September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-1" y="1055158"/>
              <a:ext cx="5112148" cy="15046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431803" lvl="1" indent="-215902" defTabSz="457200">
                <a:lnSpc>
                  <a:spcPts val="2180"/>
                </a:lnSpc>
                <a:buFont typeface="Arial"/>
                <a:buChar char="•"/>
              </a:pPr>
              <a:r>
                <a:rPr lang="en-US" sz="2000" dirty="0">
                  <a:solidFill>
                    <a:srgbClr val="1560BD"/>
                  </a:solidFill>
                  <a:latin typeface="Etna Sans Serif"/>
                  <a:ea typeface="Etna Sans Serif"/>
                  <a:cs typeface="Etna Sans Serif"/>
                  <a:sym typeface="Etna Sans Serif"/>
                </a:rPr>
                <a:t>Fresher’s Fair</a:t>
              </a:r>
            </a:p>
            <a:p>
              <a:pPr marL="431803" lvl="1" indent="-215902" defTabSz="457200">
                <a:lnSpc>
                  <a:spcPts val="2180"/>
                </a:lnSpc>
                <a:buFont typeface="Arial"/>
                <a:buChar char="•"/>
              </a:pPr>
              <a:r>
                <a:rPr lang="en-US" sz="2000" dirty="0">
                  <a:solidFill>
                    <a:srgbClr val="1560BD"/>
                  </a:solidFill>
                  <a:latin typeface="Etna Sans Serif"/>
                  <a:ea typeface="Etna Sans Serif"/>
                  <a:cs typeface="Etna Sans Serif"/>
                  <a:sym typeface="Etna Sans Serif"/>
                </a:rPr>
                <a:t>Icebreaker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4688512" y="1401043"/>
            <a:ext cx="3628430" cy="942082"/>
            <a:chOff x="0" y="47625"/>
            <a:chExt cx="9675812" cy="2512217"/>
          </a:xfrm>
        </p:grpSpPr>
        <p:sp>
          <p:nvSpPr>
            <p:cNvPr id="10" name="TextBox 10"/>
            <p:cNvSpPr txBox="1"/>
            <p:nvPr/>
          </p:nvSpPr>
          <p:spPr>
            <a:xfrm>
              <a:off x="0" y="1055158"/>
              <a:ext cx="9675812" cy="15046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431803" lvl="1" indent="-215902" defTabSz="457200">
                <a:lnSpc>
                  <a:spcPts val="2180"/>
                </a:lnSpc>
                <a:buFont typeface="Arial"/>
                <a:buChar char="•"/>
              </a:pPr>
              <a:r>
                <a:rPr lang="en-US" sz="2000">
                  <a:solidFill>
                    <a:srgbClr val="1560BD"/>
                  </a:solidFill>
                  <a:latin typeface="Etna Sans Serif"/>
                  <a:ea typeface="Etna Sans Serif"/>
                  <a:cs typeface="Etna Sans Serif"/>
                  <a:sym typeface="Etna Sans Serif"/>
                </a:rPr>
                <a:t>Freud Museum Trip (w/KCL)</a:t>
              </a:r>
            </a:p>
            <a:p>
              <a:pPr marL="431803" lvl="1" indent="-215902" defTabSz="457200">
                <a:lnSpc>
                  <a:spcPts val="2180"/>
                </a:lnSpc>
                <a:buFont typeface="Arial"/>
                <a:buChar char="•"/>
              </a:pPr>
              <a:r>
                <a:rPr lang="en-US" sz="2000">
                  <a:solidFill>
                    <a:srgbClr val="1560BD"/>
                  </a:solidFill>
                  <a:latin typeface="Etna Sans Serif"/>
                  <a:ea typeface="Etna Sans Serif"/>
                  <a:cs typeface="Etna Sans Serif"/>
                  <a:sym typeface="Etna Sans Serif"/>
                </a:rPr>
                <a:t>Halloween Pumpkin Carving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47625"/>
              <a:ext cx="3346901" cy="92333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457200">
                <a:lnSpc>
                  <a:spcPts val="2725"/>
                </a:lnSpc>
              </a:pPr>
              <a:r>
                <a:rPr lang="en-US" sz="2500" dirty="0">
                  <a:solidFill>
                    <a:srgbClr val="1560BD"/>
                  </a:solidFill>
                  <a:latin typeface="Etna Sans Serif"/>
                  <a:ea typeface="Etna Sans Serif"/>
                  <a:cs typeface="Etna Sans Serif"/>
                  <a:sym typeface="Etna Sans Serif"/>
                </a:rPr>
                <a:t>October</a:t>
              </a: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133275" y="2904173"/>
            <a:ext cx="1539114" cy="346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>
              <a:lnSpc>
                <a:spcPts val="2725"/>
              </a:lnSpc>
            </a:pPr>
            <a:r>
              <a:rPr lang="en-US" sz="2500">
                <a:solidFill>
                  <a:srgbClr val="1560BD"/>
                </a:solidFill>
                <a:latin typeface="Etna Sans Serif"/>
                <a:ea typeface="Etna Sans Serif"/>
                <a:cs typeface="Etna Sans Serif"/>
                <a:sym typeface="Etna Sans Serif"/>
              </a:rPr>
              <a:t>November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133275" y="3281998"/>
            <a:ext cx="3274385" cy="846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1803" lvl="1" indent="-215902" defTabSz="457200">
              <a:lnSpc>
                <a:spcPts val="2180"/>
              </a:lnSpc>
              <a:buFont typeface="Arial"/>
              <a:buChar char="•"/>
            </a:pPr>
            <a:r>
              <a:rPr lang="en-US" sz="2000">
                <a:solidFill>
                  <a:srgbClr val="1560BD"/>
                </a:solidFill>
                <a:latin typeface="Etna Sans Serif"/>
                <a:ea typeface="Etna Sans Serif"/>
                <a:cs typeface="Etna Sans Serif"/>
                <a:sym typeface="Etna Sans Serif"/>
              </a:rPr>
              <a:t>Dog Therapy</a:t>
            </a:r>
          </a:p>
          <a:p>
            <a:pPr marL="431803" lvl="1" indent="-215902" defTabSz="457200">
              <a:lnSpc>
                <a:spcPts val="2180"/>
              </a:lnSpc>
              <a:buFont typeface="Arial"/>
              <a:buChar char="•"/>
            </a:pPr>
            <a:r>
              <a:rPr lang="en-US" sz="2000">
                <a:solidFill>
                  <a:srgbClr val="1560BD"/>
                </a:solidFill>
                <a:latin typeface="Etna Sans Serif"/>
                <a:ea typeface="Etna Sans Serif"/>
                <a:cs typeface="Etna Sans Serif"/>
                <a:sym typeface="Etna Sans Serif"/>
              </a:rPr>
              <a:t>Hypnotherapy workshop (w/ BL PsychSoc)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4817747" y="2915825"/>
            <a:ext cx="2715147" cy="942082"/>
            <a:chOff x="0" y="47625"/>
            <a:chExt cx="7240392" cy="2512216"/>
          </a:xfrm>
        </p:grpSpPr>
        <p:sp>
          <p:nvSpPr>
            <p:cNvPr id="15" name="TextBox 15"/>
            <p:cNvSpPr txBox="1"/>
            <p:nvPr/>
          </p:nvSpPr>
          <p:spPr>
            <a:xfrm>
              <a:off x="0" y="47625"/>
              <a:ext cx="3950405" cy="9233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457200">
                <a:lnSpc>
                  <a:spcPts val="2725"/>
                </a:lnSpc>
              </a:pPr>
              <a:r>
                <a:rPr lang="en-US" sz="2500">
                  <a:solidFill>
                    <a:srgbClr val="1560BD"/>
                  </a:solidFill>
                  <a:latin typeface="Etna Sans Serif"/>
                  <a:ea typeface="Etna Sans Serif"/>
                  <a:cs typeface="Etna Sans Serif"/>
                  <a:sym typeface="Etna Sans Serif"/>
                </a:rPr>
                <a:t>December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1055157"/>
              <a:ext cx="7240392" cy="15046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431803" lvl="1" indent="-215902" defTabSz="457200">
                <a:lnSpc>
                  <a:spcPts val="2180"/>
                </a:lnSpc>
                <a:buFont typeface="Arial"/>
                <a:buChar char="•"/>
              </a:pPr>
              <a:r>
                <a:rPr lang="en-US" sz="2000">
                  <a:solidFill>
                    <a:srgbClr val="1560BD"/>
                  </a:solidFill>
                  <a:latin typeface="Etna Sans Serif"/>
                  <a:ea typeface="Etna Sans Serif"/>
                  <a:cs typeface="Etna Sans Serif"/>
                  <a:sym typeface="Etna Sans Serif"/>
                </a:rPr>
                <a:t>Christmas-themed Event!</a:t>
              </a: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E6C6EE5-11DB-2C51-7406-5C3B3532FF6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Programme overview and meet the team</a:t>
            </a:r>
          </a:p>
        </p:txBody>
      </p:sp>
    </p:spTree>
    <p:extLst>
      <p:ext uri="{BB962C8B-B14F-4D97-AF65-F5344CB8AC3E}">
        <p14:creationId xmlns:p14="http://schemas.microsoft.com/office/powerpoint/2010/main" val="268593168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915584" y="3086100"/>
            <a:ext cx="2596089" cy="2057400"/>
          </a:xfrm>
          <a:custGeom>
            <a:avLst/>
            <a:gdLst/>
            <a:ahLst/>
            <a:cxnLst/>
            <a:rect l="l" t="t" r="r" b="b"/>
            <a:pathLst>
              <a:path w="5192177" h="4114800">
                <a:moveTo>
                  <a:pt x="0" y="0"/>
                </a:moveTo>
                <a:lnTo>
                  <a:pt x="5192177" y="0"/>
                </a:lnTo>
                <a:lnTo>
                  <a:pt x="519217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rot="-5400000" flipV="1">
            <a:off x="-666815" y="-341723"/>
            <a:ext cx="2596089" cy="2057400"/>
          </a:xfrm>
          <a:custGeom>
            <a:avLst/>
            <a:gdLst/>
            <a:ahLst/>
            <a:cxnLst/>
            <a:rect l="l" t="t" r="r" b="b"/>
            <a:pathLst>
              <a:path w="5192177" h="4114800">
                <a:moveTo>
                  <a:pt x="0" y="4114800"/>
                </a:moveTo>
                <a:lnTo>
                  <a:pt x="5192176" y="4114800"/>
                </a:lnTo>
                <a:lnTo>
                  <a:pt x="5192176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8071196" y="119127"/>
            <a:ext cx="912807" cy="912807"/>
          </a:xfrm>
          <a:custGeom>
            <a:avLst/>
            <a:gdLst/>
            <a:ahLst/>
            <a:cxnLst/>
            <a:rect l="l" t="t" r="r" b="b"/>
            <a:pathLst>
              <a:path w="1825614" h="1825614">
                <a:moveTo>
                  <a:pt x="0" y="0"/>
                </a:moveTo>
                <a:lnTo>
                  <a:pt x="1825614" y="0"/>
                </a:lnTo>
                <a:lnTo>
                  <a:pt x="1825614" y="1825613"/>
                </a:lnTo>
                <a:lnTo>
                  <a:pt x="0" y="182561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5" name="Group 5"/>
          <p:cNvGrpSpPr/>
          <p:nvPr/>
        </p:nvGrpSpPr>
        <p:grpSpPr>
          <a:xfrm>
            <a:off x="3141666" y="1031934"/>
            <a:ext cx="2860668" cy="2860668"/>
            <a:chOff x="0" y="0"/>
            <a:chExt cx="7628447" cy="7628447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7628447" cy="7628447"/>
              <a:chOff x="0" y="0"/>
              <a:chExt cx="812800" cy="8128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127000" y="0"/>
                    </a:moveTo>
                    <a:lnTo>
                      <a:pt x="685800" y="0"/>
                    </a:lnTo>
                    <a:cubicBezTo>
                      <a:pt x="755940" y="0"/>
                      <a:pt x="812800" y="56860"/>
                      <a:pt x="812800" y="127000"/>
                    </a:cubicBezTo>
                    <a:lnTo>
                      <a:pt x="812800" y="685800"/>
                    </a:lnTo>
                    <a:cubicBezTo>
                      <a:pt x="812800" y="755940"/>
                      <a:pt x="755940" y="812800"/>
                      <a:pt x="685800" y="812800"/>
                    </a:cubicBezTo>
                    <a:lnTo>
                      <a:pt x="127000" y="812800"/>
                    </a:lnTo>
                    <a:cubicBezTo>
                      <a:pt x="56860" y="812800"/>
                      <a:pt x="0" y="755940"/>
                      <a:pt x="0" y="685800"/>
                    </a:cubicBezTo>
                    <a:lnTo>
                      <a:pt x="0" y="127000"/>
                    </a:lnTo>
                    <a:cubicBezTo>
                      <a:pt x="0" y="56860"/>
                      <a:pt x="56860" y="0"/>
                      <a:pt x="1270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19050"/>
                <a:ext cx="812800" cy="793750"/>
              </a:xfrm>
              <a:prstGeom prst="rect">
                <a:avLst/>
              </a:prstGeom>
            </p:spPr>
            <p:txBody>
              <a:bodyPr lIns="25400" tIns="25400" rIns="25400" bIns="25400" rtlCol="0" anchor="ctr"/>
              <a:lstStyle/>
              <a:p>
                <a:pPr algn="ctr" defTabSz="457200">
                  <a:lnSpc>
                    <a:spcPts val="1308"/>
                  </a:lnSpc>
                </a:pPr>
                <a:endParaRPr sz="9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9" name="Freeform 9"/>
            <p:cNvSpPr/>
            <p:nvPr/>
          </p:nvSpPr>
          <p:spPr>
            <a:xfrm>
              <a:off x="513256" y="513256"/>
              <a:ext cx="6601935" cy="6601935"/>
            </a:xfrm>
            <a:custGeom>
              <a:avLst/>
              <a:gdLst/>
              <a:ahLst/>
              <a:cxnLst/>
              <a:rect l="l" t="t" r="r" b="b"/>
              <a:pathLst>
                <a:path w="6601935" h="6601935">
                  <a:moveTo>
                    <a:pt x="0" y="0"/>
                  </a:moveTo>
                  <a:lnTo>
                    <a:pt x="6601935" y="0"/>
                  </a:lnTo>
                  <a:lnTo>
                    <a:pt x="6601935" y="6601935"/>
                  </a:lnTo>
                  <a:lnTo>
                    <a:pt x="0" y="66019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2518433" y="282414"/>
            <a:ext cx="4107136" cy="500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457200">
              <a:lnSpc>
                <a:spcPts val="3865"/>
              </a:lnSpc>
            </a:pPr>
            <a:r>
              <a:rPr lang="en-US" sz="3546">
                <a:solidFill>
                  <a:srgbClr val="1560BD"/>
                </a:solidFill>
                <a:latin typeface="Etna Sans Serif"/>
                <a:ea typeface="Etna Sans Serif"/>
                <a:cs typeface="Etna Sans Serif"/>
                <a:sym typeface="Etna Sans Serif"/>
              </a:rPr>
              <a:t>Thanks for listening!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398612" y="4029130"/>
            <a:ext cx="2346776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>
              <a:lnSpc>
                <a:spcPts val="2180"/>
              </a:lnSpc>
            </a:pPr>
            <a:r>
              <a:rPr lang="en-US" sz="2000">
                <a:solidFill>
                  <a:srgbClr val="1560BD"/>
                </a:solidFill>
                <a:latin typeface="Etna Sans Serif"/>
                <a:ea typeface="Etna Sans Serif"/>
                <a:cs typeface="Etna Sans Serif"/>
                <a:sym typeface="Etna Sans Serif"/>
              </a:rPr>
              <a:t>Scan the QR code for all our links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A bee">
            <a:extLst>
              <a:ext uri="{FF2B5EF4-FFF2-40B4-BE49-F238E27FC236}">
                <a16:creationId xmlns:a16="http://schemas.microsoft.com/office/drawing/2014/main" id="{083C7604-7ACF-6D8B-1B40-1FE28729BE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68" r="10176"/>
          <a:stretch/>
        </p:blipFill>
        <p:spPr bwMode="auto">
          <a:xfrm flipH="1">
            <a:off x="5769848" y="3288290"/>
            <a:ext cx="1810872" cy="1188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FD70222-8622-413F-919D-52F76284D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015" y="415507"/>
            <a:ext cx="3592322" cy="1247159"/>
          </a:xfr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 sz="2500" b="1" dirty="0"/>
              <a:t>MSc Psychology (Conversion)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10D7BE-E80F-4322-BFEE-5E20D5867DCC}"/>
              </a:ext>
            </a:extLst>
          </p:cNvPr>
          <p:cNvSpPr txBox="1"/>
          <p:nvPr/>
        </p:nvSpPr>
        <p:spPr>
          <a:xfrm>
            <a:off x="4923015" y="1991184"/>
            <a:ext cx="3860258" cy="817493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>
              <a:lnSpc>
                <a:spcPct val="90000"/>
              </a:lnSpc>
              <a:spcAft>
                <a:spcPts val="450"/>
              </a:spcAft>
            </a:pPr>
            <a:r>
              <a:rPr lang="en-US" sz="1800" i="1" dirty="0"/>
              <a:t>An exciting one-year psychology programme for individuals that already have an undergraduate degree  </a:t>
            </a:r>
          </a:p>
        </p:txBody>
      </p:sp>
      <p:pic>
        <p:nvPicPr>
          <p:cNvPr id="4" name="Afbeelding 9" descr="Brain">
            <a:extLst>
              <a:ext uri="{FF2B5EF4-FFF2-40B4-BE49-F238E27FC236}">
                <a16:creationId xmlns:a16="http://schemas.microsoft.com/office/drawing/2014/main" id="{C73C5D52-C554-FCB5-C769-A1C4B5F37A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0" y="35842"/>
            <a:ext cx="4497444" cy="3424616"/>
          </a:xfrm>
          <a:prstGeom prst="rect">
            <a:avLst/>
          </a:prstGeom>
        </p:spPr>
      </p:pic>
      <p:pic>
        <p:nvPicPr>
          <p:cNvPr id="5" name="Picture 2" descr="Women friends laughing">
            <a:extLst>
              <a:ext uri="{FF2B5EF4-FFF2-40B4-BE49-F238E27FC236}">
                <a16:creationId xmlns:a16="http://schemas.microsoft.com/office/drawing/2014/main" id="{7EF6A457-D52B-D920-CEAC-E13FD52B5F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3399" y="0"/>
            <a:ext cx="2299069" cy="153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7" descr="Letter tiles spelling out mental health">
            <a:extLst>
              <a:ext uri="{FF2B5EF4-FFF2-40B4-BE49-F238E27FC236}">
                <a16:creationId xmlns:a16="http://schemas.microsoft.com/office/drawing/2014/main" id="{BA366EFF-F900-1701-64A7-41803A91CA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38" y="2772561"/>
            <a:ext cx="2563537" cy="1707690"/>
          </a:xfrm>
          <a:prstGeom prst="rect">
            <a:avLst/>
          </a:prstGeom>
        </p:spPr>
      </p:pic>
      <p:pic>
        <p:nvPicPr>
          <p:cNvPr id="20" name="Picture 19" descr="Multiple sets of hands on a tree trunk">
            <a:extLst>
              <a:ext uri="{FF2B5EF4-FFF2-40B4-BE49-F238E27FC236}">
                <a16:creationId xmlns:a16="http://schemas.microsoft.com/office/drawing/2014/main" id="{DB09A90D-EA23-4A44-BC75-3B78EF83C82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73" r="-3" b="36773"/>
          <a:stretch/>
        </p:blipFill>
        <p:spPr>
          <a:xfrm>
            <a:off x="2202965" y="2772561"/>
            <a:ext cx="2311108" cy="1707690"/>
          </a:xfrm>
          <a:prstGeom prst="rect">
            <a:avLst/>
          </a:prstGeom>
        </p:spPr>
      </p:pic>
      <p:pic>
        <p:nvPicPr>
          <p:cNvPr id="1026" name="Picture 2" descr="A chick">
            <a:extLst>
              <a:ext uri="{FF2B5EF4-FFF2-40B4-BE49-F238E27FC236}">
                <a16:creationId xmlns:a16="http://schemas.microsoft.com/office/drawing/2014/main" id="{B4633374-AB36-C1FE-2905-743EDCE903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5938" y="3251822"/>
            <a:ext cx="1390766" cy="1230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A zebrafish">
            <a:extLst>
              <a:ext uri="{FF2B5EF4-FFF2-40B4-BE49-F238E27FC236}">
                <a16:creationId xmlns:a16="http://schemas.microsoft.com/office/drawing/2014/main" id="{146FE451-7651-8804-EEEF-BDB39BC4B3D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7463810" y="3053974"/>
            <a:ext cx="1648400" cy="1426895"/>
          </a:xfrm>
          <a:prstGeom prst="rect">
            <a:avLst/>
          </a:prstGeom>
        </p:spPr>
      </p:pic>
      <p:pic>
        <p:nvPicPr>
          <p:cNvPr id="12" name="Picture 3" descr="Developmental walk of life">
            <a:extLst>
              <a:ext uri="{FF2B5EF4-FFF2-40B4-BE49-F238E27FC236}">
                <a16:creationId xmlns:a16="http://schemas.microsoft.com/office/drawing/2014/main" id="{5008A514-20A7-267A-A82E-70E08F8888C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0" y="1434353"/>
            <a:ext cx="4534124" cy="1505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2844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val 19"/>
          <p:cNvSpPr/>
          <p:nvPr/>
        </p:nvSpPr>
        <p:spPr>
          <a:xfrm>
            <a:off x="363855" y="253365"/>
            <a:ext cx="4470083" cy="4097179"/>
          </a:xfrm>
          <a:prstGeom prst="ellipse">
            <a:avLst/>
          </a:prstGeom>
          <a:solidFill>
            <a:srgbClr val="51669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altLang="en-US"/>
          </a:p>
        </p:txBody>
      </p:sp>
      <p:sp>
        <p:nvSpPr>
          <p:cNvPr id="19" name="Oval 18"/>
          <p:cNvSpPr/>
          <p:nvPr/>
        </p:nvSpPr>
        <p:spPr>
          <a:xfrm>
            <a:off x="968930" y="1299472"/>
            <a:ext cx="3347085" cy="2804160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altLang="en-US"/>
          </a:p>
        </p:txBody>
      </p:sp>
      <p:sp>
        <p:nvSpPr>
          <p:cNvPr id="18" name="Oval 17"/>
          <p:cNvSpPr/>
          <p:nvPr/>
        </p:nvSpPr>
        <p:spPr>
          <a:xfrm>
            <a:off x="1546384" y="2403158"/>
            <a:ext cx="2080736" cy="1489234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altLang="en-US"/>
          </a:p>
        </p:txBody>
      </p:sp>
      <p:sp>
        <p:nvSpPr>
          <p:cNvPr id="3" name="Text Placeholder 2"/>
          <p:cNvSpPr>
            <a:spLocks noGrp="1"/>
          </p:cNvSpPr>
          <p:nvPr>
            <p:ph sz="quarter" idx="10"/>
          </p:nvPr>
        </p:nvSpPr>
        <p:spPr>
          <a:xfrm>
            <a:off x="1129662" y="1821180"/>
            <a:ext cx="3025620" cy="451503"/>
          </a:xfrm>
        </p:spPr>
        <p:txBody>
          <a:bodyPr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GB" altLang="en-US" sz="1800" b="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School of Biological &amp; Behavioural Sciences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1050284" y="571212"/>
            <a:ext cx="3265731" cy="730886"/>
          </a:xfrm>
        </p:spPr>
        <p:txBody>
          <a:bodyPr/>
          <a:lstStyle/>
          <a:p>
            <a:pPr marL="0" indent="0" algn="ctr">
              <a:buNone/>
            </a:pPr>
            <a:r>
              <a:rPr lang="en-GB" altLang="en-US" sz="1800" b="1" dirty="0"/>
              <a:t>Queen Mary </a:t>
            </a:r>
            <a:br>
              <a:rPr lang="en-GB" altLang="en-US" sz="1800" b="1" dirty="0"/>
            </a:br>
            <a:r>
              <a:rPr lang="en-GB" altLang="en-US" sz="1800" b="1" dirty="0"/>
              <a:t>University of London</a:t>
            </a:r>
          </a:p>
        </p:txBody>
      </p:sp>
      <p:sp>
        <p:nvSpPr>
          <p:cNvPr id="6" name="Text Placeholder 2"/>
          <p:cNvSpPr>
            <a:spLocks noGrp="1"/>
          </p:cNvSpPr>
          <p:nvPr/>
        </p:nvSpPr>
        <p:spPr>
          <a:xfrm>
            <a:off x="622459" y="2839403"/>
            <a:ext cx="3928586" cy="914400"/>
          </a:xfrm>
          <a:prstGeom prst="rect">
            <a:avLst/>
          </a:prstGeom>
        </p:spPr>
        <p:txBody>
          <a:bodyPr>
            <a:scene3d>
              <a:camera prst="orthographicFront"/>
              <a:lightRig rig="threePt" dir="t"/>
            </a:scene3d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altLang="en-US" sz="21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Department of </a:t>
            </a:r>
          </a:p>
          <a:p>
            <a:pPr algn="ctr"/>
            <a:r>
              <a:rPr lang="en-GB" altLang="en-US" sz="21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Psychology</a:t>
            </a:r>
          </a:p>
        </p:txBody>
      </p:sp>
      <p:sp>
        <p:nvSpPr>
          <p:cNvPr id="21" name="Rectangles 20"/>
          <p:cNvSpPr/>
          <p:nvPr/>
        </p:nvSpPr>
        <p:spPr>
          <a:xfrm>
            <a:off x="4955857" y="1934528"/>
            <a:ext cx="4266248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altLang="en-US" sz="1013"/>
          </a:p>
        </p:txBody>
      </p:sp>
      <p:pic>
        <p:nvPicPr>
          <p:cNvPr id="22" name="Picture 21"/>
          <p:cNvPicPr/>
          <p:nvPr/>
        </p:nvPicPr>
        <p:blipFill>
          <a:blip r:embed="rId3"/>
          <a:stretch>
            <a:fillRect/>
          </a:stretch>
        </p:blipFill>
        <p:spPr>
          <a:xfrm>
            <a:off x="7088981" y="1632109"/>
            <a:ext cx="0" cy="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" name="Media Placeholder 10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4288" t="36524" r="21558" b="30458"/>
          <a:stretch>
            <a:fillRect/>
          </a:stretch>
        </p:blipFill>
        <p:spPr>
          <a:xfrm>
            <a:off x="6434137" y="2074069"/>
            <a:ext cx="1281113" cy="131349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" name="Text Box 23"/>
          <p:cNvSpPr txBox="1"/>
          <p:nvPr/>
        </p:nvSpPr>
        <p:spPr>
          <a:xfrm>
            <a:off x="6713220" y="1821180"/>
            <a:ext cx="611065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altLang="en-US" sz="1013">
                <a:cs typeface="+mn-lt"/>
              </a:rPr>
              <a:t>Biology</a:t>
            </a:r>
          </a:p>
        </p:txBody>
      </p:sp>
      <p:sp>
        <p:nvSpPr>
          <p:cNvPr id="25" name="Text Box 24"/>
          <p:cNvSpPr txBox="1"/>
          <p:nvPr/>
        </p:nvSpPr>
        <p:spPr>
          <a:xfrm>
            <a:off x="7691438" y="2309813"/>
            <a:ext cx="981359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altLang="en-US" sz="1013" dirty="0">
                <a:cs typeface="+mn-lt"/>
              </a:rPr>
              <a:t>Neuroscience</a:t>
            </a:r>
          </a:p>
        </p:txBody>
      </p:sp>
      <p:sp>
        <p:nvSpPr>
          <p:cNvPr id="26" name="Text Box 25"/>
          <p:cNvSpPr txBox="1"/>
          <p:nvPr/>
        </p:nvSpPr>
        <p:spPr>
          <a:xfrm>
            <a:off x="7713821" y="2889885"/>
            <a:ext cx="699230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altLang="en-US" sz="1013">
                <a:cs typeface="+mn-lt"/>
              </a:rPr>
              <a:t>Genetics</a:t>
            </a:r>
          </a:p>
        </p:txBody>
      </p:sp>
      <p:sp>
        <p:nvSpPr>
          <p:cNvPr id="27" name="Text Box 26"/>
          <p:cNvSpPr txBox="1"/>
          <p:nvPr/>
        </p:nvSpPr>
        <p:spPr>
          <a:xfrm>
            <a:off x="6625590" y="3387567"/>
            <a:ext cx="734496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altLang="en-US" sz="1013">
                <a:cs typeface="+mn-lt"/>
              </a:rPr>
              <a:t>Cognition</a:t>
            </a:r>
          </a:p>
        </p:txBody>
      </p:sp>
      <p:sp>
        <p:nvSpPr>
          <p:cNvPr id="28" name="Text Box 27"/>
          <p:cNvSpPr txBox="1"/>
          <p:nvPr/>
        </p:nvSpPr>
        <p:spPr>
          <a:xfrm>
            <a:off x="5501164" y="2913698"/>
            <a:ext cx="829073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altLang="en-US" sz="1013">
                <a:cs typeface="+mn-lt"/>
              </a:rPr>
              <a:t>Personality</a:t>
            </a:r>
          </a:p>
        </p:txBody>
      </p:sp>
      <p:sp>
        <p:nvSpPr>
          <p:cNvPr id="29" name="Text Box 28"/>
          <p:cNvSpPr txBox="1"/>
          <p:nvPr/>
        </p:nvSpPr>
        <p:spPr>
          <a:xfrm>
            <a:off x="5222558" y="2309813"/>
            <a:ext cx="1002197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altLang="en-US" sz="1013">
                <a:cs typeface="+mn-lt"/>
              </a:rPr>
              <a:t>Social Groups</a:t>
            </a:r>
          </a:p>
        </p:txBody>
      </p:sp>
      <p:sp>
        <p:nvSpPr>
          <p:cNvPr id="30" name="Text Box 29"/>
          <p:cNvSpPr txBox="1"/>
          <p:nvPr/>
        </p:nvSpPr>
        <p:spPr>
          <a:xfrm>
            <a:off x="5460682" y="1305401"/>
            <a:ext cx="347082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altLang="en-US" sz="2100" u="sng">
                <a:cs typeface="+mn-lt"/>
              </a:rPr>
              <a:t>Interdisciplnary Perspective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ldLvl="0" animBg="1"/>
      <p:bldP spid="20" grpId="1" animBg="1"/>
      <p:bldP spid="19" grpId="0" bldLvl="0" animBg="1"/>
      <p:bldP spid="19" grpId="1" animBg="1"/>
      <p:bldP spid="18" grpId="0" bldLvl="0" animBg="1"/>
      <p:bldP spid="18" grpId="1" animBg="1"/>
      <p:bldP spid="3" grpId="0" build="p"/>
      <p:bldP spid="3" grpId="1" build="p"/>
      <p:bldP spid="2" grpId="0" uiExpand="1" build="p"/>
      <p:bldP spid="2" grpId="1" build="p"/>
      <p:bldP spid="6" grpId="0"/>
      <p:bldP spid="6" grpId="1"/>
      <p:bldP spid="24" grpId="0"/>
      <p:bldP spid="24" grpId="1"/>
      <p:bldP spid="25" grpId="0"/>
      <p:bldP spid="25" grpId="1"/>
      <p:bldP spid="26" grpId="0"/>
      <p:bldP spid="26" grpId="1"/>
      <p:bldP spid="27" grpId="0"/>
      <p:bldP spid="27" grpId="1"/>
      <p:bldP spid="28" grpId="0"/>
      <p:bldP spid="28" grpId="1"/>
      <p:bldP spid="29" grpId="0"/>
      <p:bldP spid="29" grpId="1"/>
      <p:bldP spid="30" grpId="0"/>
      <p:bldP spid="30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/>
          <p:cNvSpPr>
            <a:spLocks noGrp="1"/>
          </p:cNvSpPr>
          <p:nvPr>
            <p:ph sz="quarter" idx="10"/>
          </p:nvPr>
        </p:nvSpPr>
        <p:spPr>
          <a:xfrm>
            <a:off x="186596" y="262396"/>
            <a:ext cx="8672097" cy="1036377"/>
          </a:xfrm>
        </p:spPr>
        <p:txBody>
          <a:bodyPr/>
          <a:lstStyle/>
          <a:p>
            <a:r>
              <a:rPr lang="en-GB" dirty="0"/>
              <a:t>Accredited by British Psychological Society (BPS)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186596" y="1231641"/>
            <a:ext cx="8672097" cy="3032384"/>
          </a:xfrm>
        </p:spPr>
        <p:txBody>
          <a:bodyPr/>
          <a:lstStyle/>
          <a:p>
            <a:pPr marL="0" indent="0">
              <a:buNone/>
            </a:pPr>
            <a:r>
              <a:rPr lang="en-GB" altLang="en-US" sz="1600" dirty="0"/>
              <a:t>7 Core Areas of Psychology</a:t>
            </a:r>
          </a:p>
          <a:p>
            <a:endParaRPr lang="en-GB" dirty="0"/>
          </a:p>
        </p:txBody>
      </p:sp>
      <p:pic>
        <p:nvPicPr>
          <p:cNvPr id="11" name="Media Placeholder 108" descr="BPS logo"/>
          <p:cNvPicPr>
            <a:picLocks noGr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1293" y="1718828"/>
            <a:ext cx="3825548" cy="17988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Text Placeholder 3"/>
          <p:cNvSpPr>
            <a:spLocks noGrp="1"/>
          </p:cNvSpPr>
          <p:nvPr/>
        </p:nvSpPr>
        <p:spPr>
          <a:xfrm>
            <a:off x="-955029" y="350229"/>
            <a:ext cx="9821209" cy="17875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altLang="en-US" sz="5000" b="1" i="0" u="none" strike="noStrike" kern="1200" cap="none" spc="0" normalizeH="0" baseline="0" noProof="0" dirty="0">
              <a:ln>
                <a:noFill/>
              </a:ln>
              <a:solidFill>
                <a:srgbClr val="21386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13" name="Diagram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650602"/>
              </p:ext>
            </p:extLst>
          </p:nvPr>
        </p:nvGraphicFramePr>
        <p:xfrm>
          <a:off x="465832" y="1718828"/>
          <a:ext cx="3956877" cy="21376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953222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4AD2953-BBB1-E642-875B-D423A0F6C9F5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GB" dirty="0"/>
              <a:t>Cohort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CE2D864-EECA-3860-CA58-F424C1FA613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1800" dirty="0"/>
              <a:t>Programme started new in 23/24!</a:t>
            </a:r>
          </a:p>
          <a:p>
            <a:r>
              <a:rPr lang="en-GB" sz="1800" dirty="0"/>
              <a:t>36 students in 23/24</a:t>
            </a:r>
          </a:p>
          <a:p>
            <a:r>
              <a:rPr lang="en-GB" sz="1800" dirty="0"/>
              <a:t>Mix of mature students and recent university graduates</a:t>
            </a:r>
          </a:p>
          <a:p>
            <a:endParaRPr lang="en-GB" sz="1800" dirty="0"/>
          </a:p>
          <a:p>
            <a:pPr marL="0" indent="0">
              <a:buNone/>
            </a:pPr>
            <a:r>
              <a:rPr lang="en-GB" sz="1800" dirty="0"/>
              <a:t>Cohort size for 24/25 is in flux:</a:t>
            </a:r>
          </a:p>
          <a:p>
            <a:r>
              <a:rPr lang="en-GB" sz="1800" dirty="0"/>
              <a:t>Current applications looks like expected cohort is ~120 students</a:t>
            </a:r>
          </a:p>
        </p:txBody>
      </p:sp>
    </p:spTree>
    <p:extLst>
      <p:ext uri="{BB962C8B-B14F-4D97-AF65-F5344CB8AC3E}">
        <p14:creationId xmlns:p14="http://schemas.microsoft.com/office/powerpoint/2010/main" val="3229296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Channel 4 1">
      <a:dk1>
        <a:srgbClr val="000000"/>
      </a:dk1>
      <a:lt1>
        <a:srgbClr val="FFFFFF"/>
      </a:lt1>
      <a:dk2>
        <a:srgbClr val="585858"/>
      </a:dk2>
      <a:lt2>
        <a:srgbClr val="FFFFFF"/>
      </a:lt2>
      <a:accent1>
        <a:srgbClr val="6D2B83"/>
      </a:accent1>
      <a:accent2>
        <a:srgbClr val="D0091D"/>
      </a:accent2>
      <a:accent3>
        <a:srgbClr val="FFD611"/>
      </a:accent3>
      <a:accent4>
        <a:srgbClr val="85B6E2"/>
      </a:accent4>
      <a:accent5>
        <a:srgbClr val="62CBC5"/>
      </a:accent5>
      <a:accent6>
        <a:srgbClr val="7F7878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Queen Mary">
      <a:dk1>
        <a:srgbClr val="21386A"/>
      </a:dk1>
      <a:lt1>
        <a:sysClr val="window" lastClr="FFFFFF"/>
      </a:lt1>
      <a:dk2>
        <a:srgbClr val="21386A"/>
      </a:dk2>
      <a:lt2>
        <a:srgbClr val="D8D8D8"/>
      </a:lt2>
      <a:accent1>
        <a:srgbClr val="123181"/>
      </a:accent1>
      <a:accent2>
        <a:srgbClr val="792273"/>
      </a:accent2>
      <a:accent3>
        <a:srgbClr val="2DB8C5"/>
      </a:accent3>
      <a:accent4>
        <a:srgbClr val="CDA60C"/>
      </a:accent4>
      <a:accent5>
        <a:srgbClr val="BD1C1C"/>
      </a:accent5>
      <a:accent6>
        <a:srgbClr val="73B82B"/>
      </a:accent6>
      <a:hlink>
        <a:srgbClr val="E6007E"/>
      </a:hlink>
      <a:folHlink>
        <a:srgbClr val="2DB8C5"/>
      </a:folHlink>
    </a:clrScheme>
    <a:fontScheme name="Queen Mary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QMUL Document" ma:contentTypeID="0x0101005EA864BF41DF8A41860E925F5B29BCF500943587C71A43E54881D6935057788407" ma:contentTypeVersion="38" ma:contentTypeDescription="" ma:contentTypeScope="" ma:versionID="bf333684a520af37dca59e0d86560d56">
  <xsd:schema xmlns:xsd="http://www.w3.org/2001/XMLSchema" xmlns:xs="http://www.w3.org/2001/XMLSchema" xmlns:p="http://schemas.microsoft.com/office/2006/metadata/properties" xmlns:ns1="http://schemas.microsoft.com/sharepoint/v3" xmlns:ns2="d5efd484-15aa-41a0-83f6-0646502cb6d6" xmlns:ns3="45ae7f3d-bcd0-4e4b-af93-f03a9fbb19b5" xmlns:ns4="6649982f-b66b-4072-8006-4697fed55f9d" targetNamespace="http://schemas.microsoft.com/office/2006/metadata/properties" ma:root="true" ma:fieldsID="786544a30ac2e1957e18fe12955bbc11" ns1:_="" ns2:_="" ns3:_="" ns4:_="">
    <xsd:import namespace="http://schemas.microsoft.com/sharepoint/v3"/>
    <xsd:import namespace="d5efd484-15aa-41a0-83f6-0646502cb6d6"/>
    <xsd:import namespace="45ae7f3d-bcd0-4e4b-af93-f03a9fbb19b5"/>
    <xsd:import namespace="6649982f-b66b-4072-8006-4697fed55f9d"/>
    <xsd:element name="properties">
      <xsd:complexType>
        <xsd:sequence>
          <xsd:element name="documentManagement">
            <xsd:complexType>
              <xsd:all>
                <xsd:element ref="ns1:QMULDocumentStatusTaxHTField0" minOccurs="0"/>
                <xsd:element ref="ns1:QMULDepartmentTaxHTField0" minOccurs="0"/>
                <xsd:element ref="ns1:QMULSchoolTaxHTField0" minOccurs="0"/>
                <xsd:element ref="ns1:QMULDocumentTypeTaxHTField0" minOccurs="0"/>
                <xsd:element ref="ns1:QMULLocationTaxHTField0" minOccurs="0"/>
                <xsd:element ref="ns1:QMULInformationClassificationTaxHTField0" minOccurs="0"/>
                <xsd:element ref="ns1:QMULAcademicYear" minOccurs="0"/>
                <xsd:element ref="ns1:QMULProject" minOccurs="0"/>
                <xsd:element ref="ns1:QMULReviewDate" minOccurs="0"/>
                <xsd:element ref="ns1:QMULOwner" minOccurs="0"/>
                <xsd:element ref="ns2:TaxKeywordTaxHTField" minOccurs="0"/>
                <xsd:element ref="ns2:TaxCatchAll" minOccurs="0"/>
                <xsd:element ref="ns2:TaxCatchAllLabel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4:SharedWithUsers" minOccurs="0"/>
                <xsd:element ref="ns4:SharedWithDetails" minOccurs="0"/>
                <xsd:element ref="ns3:MediaServiceLocation" minOccurs="0"/>
                <xsd:element ref="ns3:MediaLengthInSeconds" minOccurs="0"/>
                <xsd:element ref="ns3:lcf76f155ced4ddcb4097134ff3c332f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QMULDocumentStatusTaxHTField0" ma:index="8" nillable="true" ma:taxonomy="true" ma:internalName="QMULDocumentStatusTaxHTField0" ma:taxonomyFieldName="QMULDocumentStatus" ma:displayName="Document Status" ma:default="" ma:fieldId="{083bdfb7-9f4e-4bc9-b582-62ed6b950f9e}" ma:sspId="9c18f9b8-5ae4-4f0b-a238-a922c51e2dda" ma:termSetId="780aba48-6c17-4ca0-84b9-f0207a095630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QMULDepartmentTaxHTField0" ma:index="10" nillable="true" ma:taxonomy="true" ma:internalName="QMULDepartmentTaxHTField0" ma:taxonomyFieldName="QMULDepartment" ma:displayName="Department" ma:readOnly="false" ma:default="" ma:fieldId="{2a7d89f9-5f8e-4c42-ab4f-aa1fc3002ea0}" ma:sspId="9c18f9b8-5ae4-4f0b-a238-a922c51e2dda" ma:termSetId="28874c57-2df5-45e8-a804-d15afc96d4ee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QMULSchoolTaxHTField0" ma:index="12" nillable="true" ma:taxonomy="true" ma:internalName="QMULSchoolTaxHTField0" ma:taxonomyFieldName="QMULSchool" ma:displayName="School" ma:readOnly="false" ma:default="" ma:fieldId="{46346f8e-3161-4021-8b14-3dcca2e3ca8d}" ma:sspId="9c18f9b8-5ae4-4f0b-a238-a922c51e2dda" ma:termSetId="0f9f7e9f-7d6b-4cae-9193-a3e3200f87de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QMULDocumentTypeTaxHTField0" ma:index="14" nillable="true" ma:taxonomy="true" ma:internalName="QMULDocumentTypeTaxHTField0" ma:taxonomyFieldName="QMULDocumentType" ma:displayName="Document Type" ma:default="" ma:fieldId="{2596c3af-0d77-4ea4-a15d-d3f71457b096}" ma:sspId="9c18f9b8-5ae4-4f0b-a238-a922c51e2dda" ma:termSetId="8ec3f1bd-c4f8-46a7-ae88-878ed3be39d1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QMULLocationTaxHTField0" ma:index="16" nillable="true" ma:taxonomy="true" ma:internalName="QMULLocationTaxHTField0" ma:taxonomyFieldName="QMULLocation" ma:displayName="Location" ma:default="" ma:fieldId="{29b985f4-a05e-4f39-b5da-e9fb81ddaa79}" ma:sspId="9c18f9b8-5ae4-4f0b-a238-a922c51e2dda" ma:termSetId="5327f1c4-618f-4317-b197-fc29da39fa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QMULInformationClassificationTaxHTField0" ma:index="18" nillable="true" ma:taxonomy="true" ma:internalName="QMULInformationClassificationTaxHTField0" ma:taxonomyFieldName="QMULInformationClassification" ma:displayName="Information Classification" ma:default="1;#Protect|9124d8d9-0c1c-41e9-aa14-aba001e9a028" ma:fieldId="{57b3469a-2ea1-4a06-a2d1-c99ce62a5d6f}" ma:sspId="9c18f9b8-5ae4-4f0b-a238-a922c51e2dda" ma:termSetId="a3d7b326-4e5e-4e73-95fa-6245adfab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QMULAcademicYear" ma:index="20" nillable="true" ma:displayName="Academic Year" ma:decimals="0" ma:internalName="QMULAcademicYear" ma:percentage="FALSE">
      <xsd:simpleType>
        <xsd:restriction base="dms:Number">
          <xsd:maxInclusive value="9999"/>
          <xsd:minInclusive value="1000"/>
        </xsd:restriction>
      </xsd:simpleType>
    </xsd:element>
    <xsd:element name="QMULProject" ma:index="21" nillable="true" ma:displayName="Project" ma:internalName="QMULProject">
      <xsd:simpleType>
        <xsd:restriction base="dms:Text">
          <xsd:maxLength value="255"/>
        </xsd:restriction>
      </xsd:simpleType>
    </xsd:element>
    <xsd:element name="QMULReviewDate" ma:index="22" nillable="true" ma:displayName="Review Date" ma:format="DateOnly" ma:internalName="QMULReviewDate">
      <xsd:simpleType>
        <xsd:restriction base="dms:DateTime"/>
      </xsd:simpleType>
    </xsd:element>
    <xsd:element name="QMULOwner" ma:index="23" nillable="true" ma:displayName="Owner" ma:list="UserInfo" ma:SharePointGroup="0" ma:internalName="QMULOwner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5efd484-15aa-41a0-83f6-0646502cb6d6" elementFormDefault="qualified">
    <xsd:import namespace="http://schemas.microsoft.com/office/2006/documentManagement/types"/>
    <xsd:import namespace="http://schemas.microsoft.com/office/infopath/2007/PartnerControls"/>
    <xsd:element name="TaxKeywordTaxHTField" ma:index="24" nillable="true" ma:taxonomy="true" ma:internalName="TaxKeywordTaxHTField" ma:taxonomyFieldName="TaxKeyword" ma:displayName="Enterprise Keywords" ma:fieldId="{23f27201-bee3-471e-b2e7-b64fd8b7ca38}" ma:taxonomyMulti="true" ma:sspId="9c18f9b8-5ae4-4f0b-a238-a922c51e2dda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26" nillable="true" ma:displayName="Taxonomy Catch All Column" ma:hidden="true" ma:list="{f39aa536-3601-4dae-b6b2-1766bbf941b4}" ma:internalName="TaxCatchAll" ma:showField="CatchAllData" ma:web="6649982f-b66b-4072-8006-4697fed55f9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27" nillable="true" ma:displayName="Taxonomy Catch All Column1" ma:hidden="true" ma:list="{f39aa536-3601-4dae-b6b2-1766bbf941b4}" ma:internalName="TaxCatchAllLabel" ma:readOnly="true" ma:showField="CatchAllDataLabel" ma:web="6649982f-b66b-4072-8006-4697fed55f9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5ae7f3d-bcd0-4e4b-af93-f03a9fbb19b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2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2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3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3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32" nillable="true" ma:displayName="Tags" ma:internalName="MediaServiceAutoTags" ma:readOnly="true">
      <xsd:simpleType>
        <xsd:restriction base="dms:Text"/>
      </xsd:simpleType>
    </xsd:element>
    <xsd:element name="MediaServiceOCR" ma:index="3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3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3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3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39" nillable="true" ma:displayName="Location" ma:internalName="MediaServiceLocation" ma:readOnly="true">
      <xsd:simpleType>
        <xsd:restriction base="dms:Text"/>
      </xsd:simpleType>
    </xsd:element>
    <xsd:element name="MediaLengthInSeconds" ma:index="4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42" nillable="true" ma:taxonomy="true" ma:internalName="lcf76f155ced4ddcb4097134ff3c332f" ma:taxonomyFieldName="MediaServiceImageTags" ma:displayName="Image Tags" ma:readOnly="false" ma:fieldId="{5cf76f15-5ced-4ddc-b409-7134ff3c332f}" ma:taxonomyMulti="true" ma:sspId="9c18f9b8-5ae4-4f0b-a238-a922c51e2dd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649982f-b66b-4072-8006-4697fed55f9d" elementFormDefault="qualified">
    <xsd:import namespace="http://schemas.microsoft.com/office/2006/documentManagement/types"/>
    <xsd:import namespace="http://schemas.microsoft.com/office/infopath/2007/PartnerControls"/>
    <xsd:element name="SharedWithUsers" ma:index="3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3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?mso-contentType ?>
<SharedContentType xmlns="Microsoft.SharePoint.Taxonomy.ContentTypeSync" SourceId="9c18f9b8-5ae4-4f0b-a238-a922c51e2dda" ContentTypeId="0x0101005EA864BF41DF8A41860E925F5B29BCF5" PreviousValue="false"/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5efd484-15aa-41a0-83f6-0646502cb6d6">
      <Value>1</Value>
    </TaxCatchAll>
    <QMULInformationClassificationTaxHTField0 xmlns="http://schemas.microsoft.com/sharepoint/v3">
      <Terms xmlns="http://schemas.microsoft.com/office/infopath/2007/PartnerControls">
        <TermInfo xmlns="http://schemas.microsoft.com/office/infopath/2007/PartnerControls">
          <TermName xmlns="http://schemas.microsoft.com/office/infopath/2007/PartnerControls">Protect</TermName>
          <TermId xmlns="http://schemas.microsoft.com/office/infopath/2007/PartnerControls">9124d8d9-0c1c-41e9-aa14-aba001e9a028</TermId>
        </TermInfo>
      </Terms>
    </QMULInformationClassificationTaxHTField0>
    <TaxKeywordTaxHTField xmlns="d5efd484-15aa-41a0-83f6-0646502cb6d6">
      <Terms xmlns="http://schemas.microsoft.com/office/infopath/2007/PartnerControls"/>
    </TaxKeywordTaxHTField>
    <QMULSchoolTaxHTField0 xmlns="http://schemas.microsoft.com/sharepoint/v3">
      <Terms xmlns="http://schemas.microsoft.com/office/infopath/2007/PartnerControls"/>
    </QMULSchoolTaxHTField0>
    <QMULDocumentTypeTaxHTField0 xmlns="http://schemas.microsoft.com/sharepoint/v3">
      <Terms xmlns="http://schemas.microsoft.com/office/infopath/2007/PartnerControls"/>
    </QMULDocumentTypeTaxHTField0>
    <QMULReviewDate xmlns="http://schemas.microsoft.com/sharepoint/v3" xsi:nil="true"/>
    <lcf76f155ced4ddcb4097134ff3c332f xmlns="45ae7f3d-bcd0-4e4b-af93-f03a9fbb19b5">
      <Terms xmlns="http://schemas.microsoft.com/office/infopath/2007/PartnerControls"/>
    </lcf76f155ced4ddcb4097134ff3c332f>
    <QMULOwner xmlns="http://schemas.microsoft.com/sharepoint/v3">
      <UserInfo>
        <DisplayName/>
        <AccountId xsi:nil="true"/>
        <AccountType/>
      </UserInfo>
    </QMULOwner>
    <QMULDepartmentTaxHTField0 xmlns="http://schemas.microsoft.com/sharepoint/v3">
      <Terms xmlns="http://schemas.microsoft.com/office/infopath/2007/PartnerControls"/>
    </QMULDepartmentTaxHTField0>
    <QMULAcademicYear xmlns="http://schemas.microsoft.com/sharepoint/v3" xsi:nil="true"/>
    <QMULLocationTaxHTField0 xmlns="http://schemas.microsoft.com/sharepoint/v3">
      <Terms xmlns="http://schemas.microsoft.com/office/infopath/2007/PartnerControls"/>
    </QMULLocationTaxHTField0>
    <QMULDocumentStatusTaxHTField0 xmlns="http://schemas.microsoft.com/sharepoint/v3">
      <Terms xmlns="http://schemas.microsoft.com/office/infopath/2007/PartnerControls"/>
    </QMULDocumentStatusTaxHTField0>
    <QMULProject xmlns="http://schemas.microsoft.com/sharepoint/v3" xsi:nil="true"/>
    <SharedWithUsers xmlns="6649982f-b66b-4072-8006-4697fed55f9d">
      <UserInfo>
        <DisplayName>Tahira Akthar</DisplayName>
        <AccountId>437</AccountId>
        <AccountType/>
      </UserInfo>
      <UserInfo>
        <DisplayName>Rebecca Davis</DisplayName>
        <AccountId>168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4B505584-04E0-4ED0-8F80-6F8E7BD916E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d5efd484-15aa-41a0-83f6-0646502cb6d6"/>
    <ds:schemaRef ds:uri="45ae7f3d-bcd0-4e4b-af93-f03a9fbb19b5"/>
    <ds:schemaRef ds:uri="6649982f-b66b-4072-8006-4697fed55f9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3CF0815-7665-40EA-9186-9E1DC778CA6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C0F688D-45C6-4E71-89B2-26A22E5E5DDC}">
  <ds:schemaRefs>
    <ds:schemaRef ds:uri="Microsoft.SharePoint.Taxonomy.ContentTypeSync"/>
  </ds:schemaRefs>
</ds:datastoreItem>
</file>

<file path=customXml/itemProps4.xml><?xml version="1.0" encoding="utf-8"?>
<ds:datastoreItem xmlns:ds="http://schemas.openxmlformats.org/officeDocument/2006/customXml" ds:itemID="{4E5C1FE4-5539-4D8D-8F1D-52EE4DEA71C9}">
  <ds:schemaRefs>
    <ds:schemaRef ds:uri="http://schemas.openxmlformats.org/package/2006/metadata/core-properties"/>
    <ds:schemaRef ds:uri="http://purl.org/dc/dcmitype/"/>
    <ds:schemaRef ds:uri="d5efd484-15aa-41a0-83f6-0646502cb6d6"/>
    <ds:schemaRef ds:uri="http://schemas.microsoft.com/office/2006/documentManagement/types"/>
    <ds:schemaRef ds:uri="6649982f-b66b-4072-8006-4697fed55f9d"/>
    <ds:schemaRef ds:uri="45ae7f3d-bcd0-4e4b-af93-f03a9fbb19b5"/>
    <ds:schemaRef ds:uri="http://www.w3.org/XML/1998/namespace"/>
    <ds:schemaRef ds:uri="http://schemas.microsoft.com/office/infopath/2007/PartnerControls"/>
    <ds:schemaRef ds:uri="http://purl.org/dc/terms/"/>
    <ds:schemaRef ds:uri="http://schemas.microsoft.com/sharepoint/v3"/>
    <ds:schemaRef ds:uri="http://schemas.microsoft.com/office/2006/metadata/properties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2088</TotalTime>
  <Words>2395</Words>
  <Application>Microsoft Office PowerPoint</Application>
  <PresentationFormat>On-screen Show (16:9)</PresentationFormat>
  <Paragraphs>396</Paragraphs>
  <Slides>50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50</vt:i4>
      </vt:variant>
    </vt:vector>
  </HeadingPairs>
  <TitlesOfParts>
    <vt:vector size="62" baseType="lpstr">
      <vt:lpstr>4 Text</vt:lpstr>
      <vt:lpstr>Arial</vt:lpstr>
      <vt:lpstr>Calibri</vt:lpstr>
      <vt:lpstr>Channel 4 Chadwick</vt:lpstr>
      <vt:lpstr>Etna Sans Serif</vt:lpstr>
      <vt:lpstr>Source Sans Pro</vt:lpstr>
      <vt:lpstr>Trade Gothic LT Std</vt:lpstr>
      <vt:lpstr>Wingdings</vt:lpstr>
      <vt:lpstr>Office Theme</vt:lpstr>
      <vt:lpstr>1_Custom Design</vt:lpstr>
      <vt:lpstr>2_Custom Design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MSc Psychology (Conversion)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Programme structure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Assessment Profile across modules designed to develop different skills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What’s after? Career prospects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If you haven’t yet filled out the pre-arrival questionnaire…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 J</dc:creator>
  <cp:lastModifiedBy>Gwen Brekelmans</cp:lastModifiedBy>
  <cp:revision>141</cp:revision>
  <dcterms:created xsi:type="dcterms:W3CDTF">2020-06-18T12:08:25Z</dcterms:created>
  <dcterms:modified xsi:type="dcterms:W3CDTF">2024-09-17T08:26:43Z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0x0101005EA864BF41DF8A41860E925F5B29BCF500943587C71A43E54881D6935057788407</vt:lpwstr>
  </property>
  <property fmtid="{D5CDD505-2E9C-101B-9397-08002B2CF9AE}" pid="3" name="QMULInformationClassification">
    <vt:lpwstr>1;#Protect|9124d8d9-0c1c-41e9-aa14-aba001e9a028</vt:lpwstr>
  </property>
  <property fmtid="{D5CDD505-2E9C-101B-9397-08002B2CF9AE}" pid="4" name="TaxKeyword">
    <vt:lpwstr/>
  </property>
  <property fmtid="{D5CDD505-2E9C-101B-9397-08002B2CF9AE}" pid="5" name="QMULSchool">
    <vt:lpwstr/>
  </property>
  <property fmtid="{D5CDD505-2E9C-101B-9397-08002B2CF9AE}" pid="6" name="QMULDocumentStatus">
    <vt:lpwstr/>
  </property>
  <property fmtid="{D5CDD505-2E9C-101B-9397-08002B2CF9AE}" pid="7" name="MediaServiceImageTags">
    <vt:lpwstr/>
  </property>
  <property fmtid="{D5CDD505-2E9C-101B-9397-08002B2CF9AE}" pid="8" name="QMULLocation">
    <vt:lpwstr/>
  </property>
  <property fmtid="{D5CDD505-2E9C-101B-9397-08002B2CF9AE}" pid="9" name="QMULDepartment">
    <vt:lpwstr/>
  </property>
  <property fmtid="{D5CDD505-2E9C-101B-9397-08002B2CF9AE}" pid="10" name="QMULDocumentType">
    <vt:lpwstr/>
  </property>
</Properties>
</file>