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88" r:id="rId8"/>
    <p:sldId id="262" r:id="rId9"/>
    <p:sldId id="264" r:id="rId10"/>
    <p:sldId id="265" r:id="rId11"/>
    <p:sldId id="266" r:id="rId12"/>
    <p:sldId id="286" r:id="rId13"/>
    <p:sldId id="289" r:id="rId14"/>
    <p:sldId id="292" r:id="rId15"/>
    <p:sldId id="293" r:id="rId16"/>
    <p:sldId id="267" r:id="rId17"/>
    <p:sldId id="268" r:id="rId18"/>
    <p:sldId id="270" r:id="rId19"/>
    <p:sldId id="271" r:id="rId20"/>
    <p:sldId id="290" r:id="rId21"/>
    <p:sldId id="272" r:id="rId22"/>
    <p:sldId id="273" r:id="rId23"/>
    <p:sldId id="275" r:id="rId24"/>
    <p:sldId id="276" r:id="rId25"/>
    <p:sldId id="277" r:id="rId26"/>
    <p:sldId id="278" r:id="rId27"/>
    <p:sldId id="279" r:id="rId28"/>
    <p:sldId id="280" r:id="rId29"/>
    <p:sldId id="281" r:id="rId30"/>
    <p:sldId id="294" r:id="rId31"/>
    <p:sldId id="291" r:id="rId32"/>
    <p:sldId id="284" r:id="rId33"/>
    <p:sldId id="283" r:id="rId34"/>
    <p:sldId id="295" r:id="rId35"/>
    <p:sldId id="285" r:id="rId36"/>
    <p:sldId id="28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6C1C8-17DD-4548-B1AF-80E42F6D3BB8}" v="41" dt="2023-02-06T17:54:27.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ree myatt" userId="dc50e363e061e504" providerId="LiveId" clId="{8869A482-E7F6-4536-9FA1-124C1B8723E2}"/>
    <pc:docChg chg="undo custSel addSld modSld">
      <pc:chgData name="nyree myatt" userId="dc50e363e061e504" providerId="LiveId" clId="{8869A482-E7F6-4536-9FA1-124C1B8723E2}" dt="2021-03-30T12:32:13.625" v="1201" actId="255"/>
      <pc:docMkLst>
        <pc:docMk/>
      </pc:docMkLst>
      <pc:sldChg chg="addSp modSp mod">
        <pc:chgData name="nyree myatt" userId="dc50e363e061e504" providerId="LiveId" clId="{8869A482-E7F6-4536-9FA1-124C1B8723E2}" dt="2021-03-30T11:51:09.064" v="339" actId="14861"/>
        <pc:sldMkLst>
          <pc:docMk/>
          <pc:sldMk cId="1964252912" sldId="256"/>
        </pc:sldMkLst>
        <pc:picChg chg="add mod">
          <ac:chgData name="nyree myatt" userId="dc50e363e061e504" providerId="LiveId" clId="{8869A482-E7F6-4536-9FA1-124C1B8723E2}" dt="2021-03-30T11:51:09.064" v="339" actId="14861"/>
          <ac:picMkLst>
            <pc:docMk/>
            <pc:sldMk cId="1964252912" sldId="256"/>
            <ac:picMk id="5" creationId="{B61DEFDC-6DC6-4C57-9F1A-B6ECB9D455E1}"/>
          </ac:picMkLst>
        </pc:picChg>
      </pc:sldChg>
      <pc:sldChg chg="modSp mod">
        <pc:chgData name="nyree myatt" userId="dc50e363e061e504" providerId="LiveId" clId="{8869A482-E7F6-4536-9FA1-124C1B8723E2}" dt="2021-03-30T11:55:49.910" v="371" actId="113"/>
        <pc:sldMkLst>
          <pc:docMk/>
          <pc:sldMk cId="1265054124" sldId="264"/>
        </pc:sldMkLst>
        <pc:spChg chg="mod">
          <ac:chgData name="nyree myatt" userId="dc50e363e061e504" providerId="LiveId" clId="{8869A482-E7F6-4536-9FA1-124C1B8723E2}" dt="2021-03-30T11:55:49.910" v="371" actId="113"/>
          <ac:spMkLst>
            <pc:docMk/>
            <pc:sldMk cId="1265054124" sldId="264"/>
            <ac:spMk id="2" creationId="{00000000-0000-0000-0000-000000000000}"/>
          </ac:spMkLst>
        </pc:spChg>
        <pc:spChg chg="mod">
          <ac:chgData name="nyree myatt" userId="dc50e363e061e504" providerId="LiveId" clId="{8869A482-E7F6-4536-9FA1-124C1B8723E2}" dt="2021-03-30T11:53:40.384" v="350" actId="255"/>
          <ac:spMkLst>
            <pc:docMk/>
            <pc:sldMk cId="1265054124" sldId="264"/>
            <ac:spMk id="4" creationId="{00000000-0000-0000-0000-000000000000}"/>
          </ac:spMkLst>
        </pc:spChg>
        <pc:picChg chg="mod">
          <ac:chgData name="nyree myatt" userId="dc50e363e061e504" providerId="LiveId" clId="{8869A482-E7F6-4536-9FA1-124C1B8723E2}" dt="2021-03-30T11:53:12.465" v="345" actId="14100"/>
          <ac:picMkLst>
            <pc:docMk/>
            <pc:sldMk cId="1265054124" sldId="264"/>
            <ac:picMk id="5" creationId="{00000000-0000-0000-0000-000000000000}"/>
          </ac:picMkLst>
        </pc:picChg>
      </pc:sldChg>
      <pc:sldChg chg="modSp mod">
        <pc:chgData name="nyree myatt" userId="dc50e363e061e504" providerId="LiveId" clId="{8869A482-E7F6-4536-9FA1-124C1B8723E2}" dt="2021-03-30T11:55:43.295" v="370" actId="113"/>
        <pc:sldMkLst>
          <pc:docMk/>
          <pc:sldMk cId="3833377757" sldId="265"/>
        </pc:sldMkLst>
        <pc:spChg chg="mod">
          <ac:chgData name="nyree myatt" userId="dc50e363e061e504" providerId="LiveId" clId="{8869A482-E7F6-4536-9FA1-124C1B8723E2}" dt="2021-03-30T11:55:43.295" v="370" actId="113"/>
          <ac:spMkLst>
            <pc:docMk/>
            <pc:sldMk cId="3833377757" sldId="265"/>
            <ac:spMk id="2" creationId="{00000000-0000-0000-0000-000000000000}"/>
          </ac:spMkLst>
        </pc:spChg>
        <pc:spChg chg="mod">
          <ac:chgData name="nyree myatt" userId="dc50e363e061e504" providerId="LiveId" clId="{8869A482-E7F6-4536-9FA1-124C1B8723E2}" dt="2021-03-30T11:55:35.879" v="369" actId="255"/>
          <ac:spMkLst>
            <pc:docMk/>
            <pc:sldMk cId="3833377757" sldId="265"/>
            <ac:spMk id="4" creationId="{00000000-0000-0000-0000-000000000000}"/>
          </ac:spMkLst>
        </pc:spChg>
      </pc:sldChg>
      <pc:sldChg chg="modSp mod">
        <pc:chgData name="nyree myatt" userId="dc50e363e061e504" providerId="LiveId" clId="{8869A482-E7F6-4536-9FA1-124C1B8723E2}" dt="2021-03-30T11:56:32.657" v="383" actId="14100"/>
        <pc:sldMkLst>
          <pc:docMk/>
          <pc:sldMk cId="2547320180" sldId="266"/>
        </pc:sldMkLst>
        <pc:spChg chg="mod">
          <ac:chgData name="nyree myatt" userId="dc50e363e061e504" providerId="LiveId" clId="{8869A482-E7F6-4536-9FA1-124C1B8723E2}" dt="2021-03-30T11:56:09.245" v="376" actId="113"/>
          <ac:spMkLst>
            <pc:docMk/>
            <pc:sldMk cId="2547320180" sldId="266"/>
            <ac:spMk id="2" creationId="{00000000-0000-0000-0000-000000000000}"/>
          </ac:spMkLst>
        </pc:spChg>
        <pc:spChg chg="mod">
          <ac:chgData name="nyree myatt" userId="dc50e363e061e504" providerId="LiveId" clId="{8869A482-E7F6-4536-9FA1-124C1B8723E2}" dt="2021-03-30T11:56:24.157" v="381" actId="255"/>
          <ac:spMkLst>
            <pc:docMk/>
            <pc:sldMk cId="2547320180" sldId="266"/>
            <ac:spMk id="4" creationId="{00000000-0000-0000-0000-000000000000}"/>
          </ac:spMkLst>
        </pc:spChg>
        <pc:picChg chg="mod">
          <ac:chgData name="nyree myatt" userId="dc50e363e061e504" providerId="LiveId" clId="{8869A482-E7F6-4536-9FA1-124C1B8723E2}" dt="2021-03-30T11:56:32.657" v="383" actId="14100"/>
          <ac:picMkLst>
            <pc:docMk/>
            <pc:sldMk cId="2547320180" sldId="266"/>
            <ac:picMk id="5" creationId="{00000000-0000-0000-0000-000000000000}"/>
          </ac:picMkLst>
        </pc:picChg>
      </pc:sldChg>
      <pc:sldChg chg="addSp delSp modSp mod setBg">
        <pc:chgData name="nyree myatt" userId="dc50e363e061e504" providerId="LiveId" clId="{8869A482-E7F6-4536-9FA1-124C1B8723E2}" dt="2021-03-30T12:09:22.865" v="729" actId="27636"/>
        <pc:sldMkLst>
          <pc:docMk/>
          <pc:sldMk cId="3892881179" sldId="267"/>
        </pc:sldMkLst>
        <pc:spChg chg="mod ord">
          <ac:chgData name="nyree myatt" userId="dc50e363e061e504" providerId="LiveId" clId="{8869A482-E7F6-4536-9FA1-124C1B8723E2}" dt="2021-03-30T12:09:19.008" v="727" actId="1076"/>
          <ac:spMkLst>
            <pc:docMk/>
            <pc:sldMk cId="3892881179" sldId="267"/>
            <ac:spMk id="2" creationId="{00000000-0000-0000-0000-000000000000}"/>
          </ac:spMkLst>
        </pc:spChg>
        <pc:spChg chg="mod">
          <ac:chgData name="nyree myatt" userId="dc50e363e061e504" providerId="LiveId" clId="{8869A482-E7F6-4536-9FA1-124C1B8723E2}" dt="2021-03-30T12:09:22.865" v="729" actId="27636"/>
          <ac:spMkLst>
            <pc:docMk/>
            <pc:sldMk cId="3892881179" sldId="267"/>
            <ac:spMk id="3" creationId="{00000000-0000-0000-0000-000000000000}"/>
          </ac:spMkLst>
        </pc:spChg>
        <pc:spChg chg="add del">
          <ac:chgData name="nyree myatt" userId="dc50e363e061e504" providerId="LiveId" clId="{8869A482-E7F6-4536-9FA1-124C1B8723E2}" dt="2021-03-30T12:01:43.398" v="617" actId="26606"/>
          <ac:spMkLst>
            <pc:docMk/>
            <pc:sldMk cId="3892881179" sldId="267"/>
            <ac:spMk id="9" creationId="{311973C2-EB8B-452A-A698-4A252FD3AE28}"/>
          </ac:spMkLst>
        </pc:spChg>
        <pc:spChg chg="add del">
          <ac:chgData name="nyree myatt" userId="dc50e363e061e504" providerId="LiveId" clId="{8869A482-E7F6-4536-9FA1-124C1B8723E2}" dt="2021-03-30T12:01:43.398" v="617" actId="26606"/>
          <ac:spMkLst>
            <pc:docMk/>
            <pc:sldMk cId="3892881179" sldId="267"/>
            <ac:spMk id="11" creationId="{10162E77-11AD-44A7-84EC-40C59EEFBD2E}"/>
          </ac:spMkLst>
        </pc:spChg>
        <pc:spChg chg="add del">
          <ac:chgData name="nyree myatt" userId="dc50e363e061e504" providerId="LiveId" clId="{8869A482-E7F6-4536-9FA1-124C1B8723E2}" dt="2021-03-30T12:01:49.459" v="619" actId="26606"/>
          <ac:spMkLst>
            <pc:docMk/>
            <pc:sldMk cId="3892881179" sldId="267"/>
            <ac:spMk id="15" creationId="{311973C2-EB8B-452A-A698-4A252FD3AE28}"/>
          </ac:spMkLst>
        </pc:spChg>
        <pc:spChg chg="add del">
          <ac:chgData name="nyree myatt" userId="dc50e363e061e504" providerId="LiveId" clId="{8869A482-E7F6-4536-9FA1-124C1B8723E2}" dt="2021-03-30T12:01:49.459" v="619" actId="26606"/>
          <ac:spMkLst>
            <pc:docMk/>
            <pc:sldMk cId="3892881179" sldId="267"/>
            <ac:spMk id="16" creationId="{10162E77-11AD-44A7-84EC-40C59EEFBD2E}"/>
          </ac:spMkLst>
        </pc:spChg>
        <pc:spChg chg="add del">
          <ac:chgData name="nyree myatt" userId="dc50e363e061e504" providerId="LiveId" clId="{8869A482-E7F6-4536-9FA1-124C1B8723E2}" dt="2021-03-30T12:06:08.164" v="705" actId="26606"/>
          <ac:spMkLst>
            <pc:docMk/>
            <pc:sldMk cId="3892881179" sldId="267"/>
            <ac:spMk id="20" creationId="{311973C2-EB8B-452A-A698-4A252FD3AE28}"/>
          </ac:spMkLst>
        </pc:spChg>
        <pc:spChg chg="add del">
          <ac:chgData name="nyree myatt" userId="dc50e363e061e504" providerId="LiveId" clId="{8869A482-E7F6-4536-9FA1-124C1B8723E2}" dt="2021-03-30T12:06:08.164" v="705" actId="26606"/>
          <ac:spMkLst>
            <pc:docMk/>
            <pc:sldMk cId="3892881179" sldId="267"/>
            <ac:spMk id="21" creationId="{10162E77-11AD-44A7-84EC-40C59EEFBD2E}"/>
          </ac:spMkLst>
        </pc:spChg>
        <pc:spChg chg="add del">
          <ac:chgData name="nyree myatt" userId="dc50e363e061e504" providerId="LiveId" clId="{8869A482-E7F6-4536-9FA1-124C1B8723E2}" dt="2021-03-30T12:06:39.590" v="709" actId="26606"/>
          <ac:spMkLst>
            <pc:docMk/>
            <pc:sldMk cId="3892881179" sldId="267"/>
            <ac:spMk id="30" creationId="{8BAD894E-0868-44E3-A66D-61256D6C5854}"/>
          </ac:spMkLst>
        </pc:spChg>
        <pc:spChg chg="add del">
          <ac:chgData name="nyree myatt" userId="dc50e363e061e504" providerId="LiveId" clId="{8869A482-E7F6-4536-9FA1-124C1B8723E2}" dt="2021-03-30T12:06:39.590" v="709" actId="26606"/>
          <ac:spMkLst>
            <pc:docMk/>
            <pc:sldMk cId="3892881179" sldId="267"/>
            <ac:spMk id="32" creationId="{82BCDE19-2810-4337-9C49-8589C421767D}"/>
          </ac:spMkLst>
        </pc:spChg>
        <pc:spChg chg="add del">
          <ac:chgData name="nyree myatt" userId="dc50e363e061e504" providerId="LiveId" clId="{8869A482-E7F6-4536-9FA1-124C1B8723E2}" dt="2021-03-30T12:06:39.558" v="708" actId="26606"/>
          <ac:spMkLst>
            <pc:docMk/>
            <pc:sldMk cId="3892881179" sldId="267"/>
            <ac:spMk id="37" creationId="{311973C2-EB8B-452A-A698-4A252FD3AE28}"/>
          </ac:spMkLst>
        </pc:spChg>
        <pc:spChg chg="add del">
          <ac:chgData name="nyree myatt" userId="dc50e363e061e504" providerId="LiveId" clId="{8869A482-E7F6-4536-9FA1-124C1B8723E2}" dt="2021-03-30T12:06:39.558" v="708" actId="26606"/>
          <ac:spMkLst>
            <pc:docMk/>
            <pc:sldMk cId="3892881179" sldId="267"/>
            <ac:spMk id="39" creationId="{10162E77-11AD-44A7-84EC-40C59EEFBD2E}"/>
          </ac:spMkLst>
        </pc:spChg>
        <pc:spChg chg="add">
          <ac:chgData name="nyree myatt" userId="dc50e363e061e504" providerId="LiveId" clId="{8869A482-E7F6-4536-9FA1-124C1B8723E2}" dt="2021-03-30T12:06:39.590" v="709" actId="26606"/>
          <ac:spMkLst>
            <pc:docMk/>
            <pc:sldMk cId="3892881179" sldId="267"/>
            <ac:spMk id="43" creationId="{811CBAFA-D7E0-40A7-BB94-2C05304B407B}"/>
          </ac:spMkLst>
        </pc:spChg>
        <pc:spChg chg="add">
          <ac:chgData name="nyree myatt" userId="dc50e363e061e504" providerId="LiveId" clId="{8869A482-E7F6-4536-9FA1-124C1B8723E2}" dt="2021-03-30T12:06:39.590" v="709" actId="26606"/>
          <ac:spMkLst>
            <pc:docMk/>
            <pc:sldMk cId="3892881179" sldId="267"/>
            <ac:spMk id="44" creationId="{D40791F6-715D-481A-9C4A-3645AECFD5A0}"/>
          </ac:spMkLst>
        </pc:spChg>
        <pc:spChg chg="add">
          <ac:chgData name="nyree myatt" userId="dc50e363e061e504" providerId="LiveId" clId="{8869A482-E7F6-4536-9FA1-124C1B8723E2}" dt="2021-03-30T12:06:39.590" v="709" actId="26606"/>
          <ac:spMkLst>
            <pc:docMk/>
            <pc:sldMk cId="3892881179" sldId="267"/>
            <ac:spMk id="46" creationId="{CADA4CA0-9A57-4FBE-A9E5-24DFC23C3F1A}"/>
          </ac:spMkLst>
        </pc:spChg>
        <pc:picChg chg="add del">
          <ac:chgData name="nyree myatt" userId="dc50e363e061e504" providerId="LiveId" clId="{8869A482-E7F6-4536-9FA1-124C1B8723E2}" dt="2021-03-30T12:01:43.398" v="617" actId="26606"/>
          <ac:picMkLst>
            <pc:docMk/>
            <pc:sldMk cId="3892881179" sldId="267"/>
            <ac:picMk id="5" creationId="{53C10332-1121-4B11-BF6B-7868FF0BDEE6}"/>
          </ac:picMkLst>
        </pc:picChg>
        <pc:picChg chg="add del">
          <ac:chgData name="nyree myatt" userId="dc50e363e061e504" providerId="LiveId" clId="{8869A482-E7F6-4536-9FA1-124C1B8723E2}" dt="2021-03-30T12:01:49.459" v="619" actId="26606"/>
          <ac:picMkLst>
            <pc:docMk/>
            <pc:sldMk cId="3892881179" sldId="267"/>
            <ac:picMk id="17" creationId="{D398665D-BC2C-4FE4-913A-0582CB442A96}"/>
          </ac:picMkLst>
        </pc:picChg>
        <pc:picChg chg="add mod ord">
          <ac:chgData name="nyree myatt" userId="dc50e363e061e504" providerId="LiveId" clId="{8869A482-E7F6-4536-9FA1-124C1B8723E2}" dt="2021-03-30T12:06:39.590" v="709" actId="26606"/>
          <ac:picMkLst>
            <pc:docMk/>
            <pc:sldMk cId="3892881179" sldId="267"/>
            <ac:picMk id="22" creationId="{53C10332-1121-4B11-BF6B-7868FF0BDEE6}"/>
          </ac:picMkLst>
        </pc:picChg>
        <pc:cxnChg chg="add del">
          <ac:chgData name="nyree myatt" userId="dc50e363e061e504" providerId="LiveId" clId="{8869A482-E7F6-4536-9FA1-124C1B8723E2}" dt="2021-03-30T12:01:43.398" v="617" actId="26606"/>
          <ac:cxnSpMkLst>
            <pc:docMk/>
            <pc:sldMk cId="3892881179" sldId="267"/>
            <ac:cxnSpMk id="13" creationId="{5AB158E9-1B40-4CD6-95F0-95CA11DF7B7A}"/>
          </ac:cxnSpMkLst>
        </pc:cxnChg>
        <pc:cxnChg chg="add del">
          <ac:chgData name="nyree myatt" userId="dc50e363e061e504" providerId="LiveId" clId="{8869A482-E7F6-4536-9FA1-124C1B8723E2}" dt="2021-03-30T12:01:49.459" v="619" actId="26606"/>
          <ac:cxnSpMkLst>
            <pc:docMk/>
            <pc:sldMk cId="3892881179" sldId="267"/>
            <ac:cxnSpMk id="18" creationId="{5AB158E9-1B40-4CD6-95F0-95CA11DF7B7A}"/>
          </ac:cxnSpMkLst>
        </pc:cxnChg>
        <pc:cxnChg chg="add del">
          <ac:chgData name="nyree myatt" userId="dc50e363e061e504" providerId="LiveId" clId="{8869A482-E7F6-4536-9FA1-124C1B8723E2}" dt="2021-03-30T12:06:08.164" v="705" actId="26606"/>
          <ac:cxnSpMkLst>
            <pc:docMk/>
            <pc:sldMk cId="3892881179" sldId="267"/>
            <ac:cxnSpMk id="23" creationId="{5AB158E9-1B40-4CD6-95F0-95CA11DF7B7A}"/>
          </ac:cxnSpMkLst>
        </pc:cxnChg>
        <pc:cxnChg chg="add del">
          <ac:chgData name="nyree myatt" userId="dc50e363e061e504" providerId="LiveId" clId="{8869A482-E7F6-4536-9FA1-124C1B8723E2}" dt="2021-03-30T12:06:39.590" v="709" actId="26606"/>
          <ac:cxnSpMkLst>
            <pc:docMk/>
            <pc:sldMk cId="3892881179" sldId="267"/>
            <ac:cxnSpMk id="28" creationId="{38A34772-9011-42B5-AA63-FD6DEC92EE72}"/>
          </ac:cxnSpMkLst>
        </pc:cxnChg>
        <pc:cxnChg chg="add del">
          <ac:chgData name="nyree myatt" userId="dc50e363e061e504" providerId="LiveId" clId="{8869A482-E7F6-4536-9FA1-124C1B8723E2}" dt="2021-03-30T12:06:39.558" v="708" actId="26606"/>
          <ac:cxnSpMkLst>
            <pc:docMk/>
            <pc:sldMk cId="3892881179" sldId="267"/>
            <ac:cxnSpMk id="41" creationId="{5AB158E9-1B40-4CD6-95F0-95CA11DF7B7A}"/>
          </ac:cxnSpMkLst>
        </pc:cxnChg>
        <pc:cxnChg chg="add">
          <ac:chgData name="nyree myatt" userId="dc50e363e061e504" providerId="LiveId" clId="{8869A482-E7F6-4536-9FA1-124C1B8723E2}" dt="2021-03-30T12:06:39.590" v="709" actId="26606"/>
          <ac:cxnSpMkLst>
            <pc:docMk/>
            <pc:sldMk cId="3892881179" sldId="267"/>
            <ac:cxnSpMk id="45" creationId="{740F83A4-FAC4-4867-95A5-BBFD280C7BF5}"/>
          </ac:cxnSpMkLst>
        </pc:cxnChg>
      </pc:sldChg>
      <pc:sldChg chg="addSp delSp modSp mod setBg modAnim">
        <pc:chgData name="nyree myatt" userId="dc50e363e061e504" providerId="LiveId" clId="{8869A482-E7F6-4536-9FA1-124C1B8723E2}" dt="2021-03-30T12:09:43.993" v="731" actId="14100"/>
        <pc:sldMkLst>
          <pc:docMk/>
          <pc:sldMk cId="2241254762" sldId="268"/>
        </pc:sldMkLst>
        <pc:spChg chg="mod">
          <ac:chgData name="nyree myatt" userId="dc50e363e061e504" providerId="LiveId" clId="{8869A482-E7F6-4536-9FA1-124C1B8723E2}" dt="2021-03-30T12:09:32.707" v="730" actId="113"/>
          <ac:spMkLst>
            <pc:docMk/>
            <pc:sldMk cId="2241254762" sldId="268"/>
            <ac:spMk id="2" creationId="{00000000-0000-0000-0000-000000000000}"/>
          </ac:spMkLst>
        </pc:spChg>
        <pc:spChg chg="mod">
          <ac:chgData name="nyree myatt" userId="dc50e363e061e504" providerId="LiveId" clId="{8869A482-E7F6-4536-9FA1-124C1B8723E2}" dt="2021-03-30T12:09:43.993" v="731" actId="14100"/>
          <ac:spMkLst>
            <pc:docMk/>
            <pc:sldMk cId="2241254762" sldId="268"/>
            <ac:spMk id="4" creationId="{00000000-0000-0000-0000-000000000000}"/>
          </ac:spMkLst>
        </pc:spChg>
        <pc:spChg chg="add del">
          <ac:chgData name="nyree myatt" userId="dc50e363e061e504" providerId="LiveId" clId="{8869A482-E7F6-4536-9FA1-124C1B8723E2}" dt="2021-03-30T12:03:27.783" v="629" actId="26606"/>
          <ac:spMkLst>
            <pc:docMk/>
            <pc:sldMk cId="2241254762" sldId="268"/>
            <ac:spMk id="10" creationId="{416A0E3C-60E6-4F39-BC55-5F7C224E1F7C}"/>
          </ac:spMkLst>
        </pc:spChg>
        <pc:spChg chg="add del">
          <ac:chgData name="nyree myatt" userId="dc50e363e061e504" providerId="LiveId" clId="{8869A482-E7F6-4536-9FA1-124C1B8723E2}" dt="2021-03-30T12:03:27.783" v="629" actId="26606"/>
          <ac:spMkLst>
            <pc:docMk/>
            <pc:sldMk cId="2241254762" sldId="268"/>
            <ac:spMk id="12" creationId="{1A03258A-52C6-4288-AA56-C3262A0D2584}"/>
          </ac:spMkLst>
        </pc:spChg>
        <pc:spChg chg="add del">
          <ac:chgData name="nyree myatt" userId="dc50e363e061e504" providerId="LiveId" clId="{8869A482-E7F6-4536-9FA1-124C1B8723E2}" dt="2021-03-30T12:03:27.783" v="629" actId="26606"/>
          <ac:spMkLst>
            <pc:docMk/>
            <pc:sldMk cId="2241254762" sldId="268"/>
            <ac:spMk id="16" creationId="{873ECEC8-0F24-45B8-950F-35FC94BCEAC8}"/>
          </ac:spMkLst>
        </pc:spChg>
        <pc:spChg chg="add del">
          <ac:chgData name="nyree myatt" userId="dc50e363e061e504" providerId="LiveId" clId="{8869A482-E7F6-4536-9FA1-124C1B8723E2}" dt="2021-03-30T12:03:27.783" v="629" actId="26606"/>
          <ac:spMkLst>
            <pc:docMk/>
            <pc:sldMk cId="2241254762" sldId="268"/>
            <ac:spMk id="20" creationId="{7D417315-0A35-4882-ABD2-ABE3C89E5DCF}"/>
          </ac:spMkLst>
        </pc:spChg>
        <pc:spChg chg="add del">
          <ac:chgData name="nyree myatt" userId="dc50e363e061e504" providerId="LiveId" clId="{8869A482-E7F6-4536-9FA1-124C1B8723E2}" dt="2021-03-30T12:03:27.783" v="629" actId="26606"/>
          <ac:spMkLst>
            <pc:docMk/>
            <pc:sldMk cId="2241254762" sldId="268"/>
            <ac:spMk id="22" creationId="{8B53612E-ADB2-4457-9688-89506397AF28}"/>
          </ac:spMkLst>
        </pc:spChg>
        <pc:spChg chg="add">
          <ac:chgData name="nyree myatt" userId="dc50e363e061e504" providerId="LiveId" clId="{8869A482-E7F6-4536-9FA1-124C1B8723E2}" dt="2021-03-30T12:03:27.797" v="630" actId="26606"/>
          <ac:spMkLst>
            <pc:docMk/>
            <pc:sldMk cId="2241254762" sldId="268"/>
            <ac:spMk id="24" creationId="{416A0E3C-60E6-4F39-BC55-5F7C224E1F7C}"/>
          </ac:spMkLst>
        </pc:spChg>
        <pc:spChg chg="add">
          <ac:chgData name="nyree myatt" userId="dc50e363e061e504" providerId="LiveId" clId="{8869A482-E7F6-4536-9FA1-124C1B8723E2}" dt="2021-03-30T12:03:27.797" v="630" actId="26606"/>
          <ac:spMkLst>
            <pc:docMk/>
            <pc:sldMk cId="2241254762" sldId="268"/>
            <ac:spMk id="25" creationId="{1A03258A-52C6-4288-AA56-C3262A0D2584}"/>
          </ac:spMkLst>
        </pc:spChg>
        <pc:spChg chg="add">
          <ac:chgData name="nyree myatt" userId="dc50e363e061e504" providerId="LiveId" clId="{8869A482-E7F6-4536-9FA1-124C1B8723E2}" dt="2021-03-30T12:03:27.797" v="630" actId="26606"/>
          <ac:spMkLst>
            <pc:docMk/>
            <pc:sldMk cId="2241254762" sldId="268"/>
            <ac:spMk id="27" creationId="{D40791F6-715D-481A-9C4A-3645AECFD5A0}"/>
          </ac:spMkLst>
        </pc:spChg>
        <pc:spChg chg="add">
          <ac:chgData name="nyree myatt" userId="dc50e363e061e504" providerId="LiveId" clId="{8869A482-E7F6-4536-9FA1-124C1B8723E2}" dt="2021-03-30T12:03:27.797" v="630" actId="26606"/>
          <ac:spMkLst>
            <pc:docMk/>
            <pc:sldMk cId="2241254762" sldId="268"/>
            <ac:spMk id="29" creationId="{CADA4CA0-9A57-4FBE-A9E5-24DFC23C3F1A}"/>
          </ac:spMkLst>
        </pc:spChg>
        <pc:spChg chg="add">
          <ac:chgData name="nyree myatt" userId="dc50e363e061e504" providerId="LiveId" clId="{8869A482-E7F6-4536-9FA1-124C1B8723E2}" dt="2021-03-30T12:03:27.797" v="630" actId="26606"/>
          <ac:spMkLst>
            <pc:docMk/>
            <pc:sldMk cId="2241254762" sldId="268"/>
            <ac:spMk id="30" creationId="{811CBAFA-D7E0-40A7-BB94-2C05304B407B}"/>
          </ac:spMkLst>
        </pc:spChg>
        <pc:picChg chg="mod">
          <ac:chgData name="nyree myatt" userId="dc50e363e061e504" providerId="LiveId" clId="{8869A482-E7F6-4536-9FA1-124C1B8723E2}" dt="2021-03-30T12:03:27.797" v="630" actId="26606"/>
          <ac:picMkLst>
            <pc:docMk/>
            <pc:sldMk cId="2241254762" sldId="268"/>
            <ac:picMk id="5" creationId="{00000000-0000-0000-0000-000000000000}"/>
          </ac:picMkLst>
        </pc:picChg>
        <pc:cxnChg chg="add del">
          <ac:chgData name="nyree myatt" userId="dc50e363e061e504" providerId="LiveId" clId="{8869A482-E7F6-4536-9FA1-124C1B8723E2}" dt="2021-03-30T12:03:27.783" v="629" actId="26606"/>
          <ac:cxnSpMkLst>
            <pc:docMk/>
            <pc:sldMk cId="2241254762" sldId="268"/>
            <ac:cxnSpMk id="14" creationId="{C5025DAC-8B93-4160-B017-3A274A5828C0}"/>
          </ac:cxnSpMkLst>
        </pc:cxnChg>
        <pc:cxnChg chg="add del">
          <ac:chgData name="nyree myatt" userId="dc50e363e061e504" providerId="LiveId" clId="{8869A482-E7F6-4536-9FA1-124C1B8723E2}" dt="2021-03-30T12:03:27.783" v="629" actId="26606"/>
          <ac:cxnSpMkLst>
            <pc:docMk/>
            <pc:sldMk cId="2241254762" sldId="268"/>
            <ac:cxnSpMk id="18" creationId="{89EB8C68-FF1B-4849-867B-32D29B19F102}"/>
          </ac:cxnSpMkLst>
        </pc:cxnChg>
        <pc:cxnChg chg="add">
          <ac:chgData name="nyree myatt" userId="dc50e363e061e504" providerId="LiveId" clId="{8869A482-E7F6-4536-9FA1-124C1B8723E2}" dt="2021-03-30T12:03:27.797" v="630" actId="26606"/>
          <ac:cxnSpMkLst>
            <pc:docMk/>
            <pc:sldMk cId="2241254762" sldId="268"/>
            <ac:cxnSpMk id="26" creationId="{C5025DAC-8B93-4160-B017-3A274A5828C0}"/>
          </ac:cxnSpMkLst>
        </pc:cxnChg>
        <pc:cxnChg chg="add">
          <ac:chgData name="nyree myatt" userId="dc50e363e061e504" providerId="LiveId" clId="{8869A482-E7F6-4536-9FA1-124C1B8723E2}" dt="2021-03-30T12:03:27.797" v="630" actId="26606"/>
          <ac:cxnSpMkLst>
            <pc:docMk/>
            <pc:sldMk cId="2241254762" sldId="268"/>
            <ac:cxnSpMk id="28" creationId="{740F83A4-FAC4-4867-95A5-BBFD280C7BF5}"/>
          </ac:cxnSpMkLst>
        </pc:cxnChg>
      </pc:sldChg>
      <pc:sldChg chg="addSp delSp modSp mod setBg">
        <pc:chgData name="nyree myatt" userId="dc50e363e061e504" providerId="LiveId" clId="{8869A482-E7F6-4536-9FA1-124C1B8723E2}" dt="2021-03-30T12:15:50.461" v="967" actId="1076"/>
        <pc:sldMkLst>
          <pc:docMk/>
          <pc:sldMk cId="2013412129" sldId="270"/>
        </pc:sldMkLst>
        <pc:spChg chg="mod">
          <ac:chgData name="nyree myatt" userId="dc50e363e061e504" providerId="LiveId" clId="{8869A482-E7F6-4536-9FA1-124C1B8723E2}" dt="2021-03-30T12:08:52.925" v="725" actId="113"/>
          <ac:spMkLst>
            <pc:docMk/>
            <pc:sldMk cId="2013412129" sldId="270"/>
            <ac:spMk id="2" creationId="{00000000-0000-0000-0000-000000000000}"/>
          </ac:spMkLst>
        </pc:spChg>
        <pc:spChg chg="mod">
          <ac:chgData name="nyree myatt" userId="dc50e363e061e504" providerId="LiveId" clId="{8869A482-E7F6-4536-9FA1-124C1B8723E2}" dt="2021-03-30T12:10:20.249" v="737" actId="27636"/>
          <ac:spMkLst>
            <pc:docMk/>
            <pc:sldMk cId="2013412129" sldId="270"/>
            <ac:spMk id="4" creationId="{00000000-0000-0000-0000-000000000000}"/>
          </ac:spMkLst>
        </pc:spChg>
        <pc:spChg chg="add del">
          <ac:chgData name="nyree myatt" userId="dc50e363e061e504" providerId="LiveId" clId="{8869A482-E7F6-4536-9FA1-124C1B8723E2}" dt="2021-03-30T12:08:14.539" v="720" actId="26606"/>
          <ac:spMkLst>
            <pc:docMk/>
            <pc:sldMk cId="2013412129" sldId="270"/>
            <ac:spMk id="11" creationId="{6287B354-ECDF-4F68-9404-9E6AF55AFB69}"/>
          </ac:spMkLst>
        </pc:spChg>
        <pc:spChg chg="add del">
          <ac:chgData name="nyree myatt" userId="dc50e363e061e504" providerId="LiveId" clId="{8869A482-E7F6-4536-9FA1-124C1B8723E2}" dt="2021-03-30T12:08:14.539" v="720" actId="26606"/>
          <ac:spMkLst>
            <pc:docMk/>
            <pc:sldMk cId="2013412129" sldId="270"/>
            <ac:spMk id="13" creationId="{04EEE3C1-EA95-4247-AB6B-608C83796ECD}"/>
          </ac:spMkLst>
        </pc:spChg>
        <pc:spChg chg="add del">
          <ac:chgData name="nyree myatt" userId="dc50e363e061e504" providerId="LiveId" clId="{8869A482-E7F6-4536-9FA1-124C1B8723E2}" dt="2021-03-30T12:08:14.539" v="720" actId="26606"/>
          <ac:spMkLst>
            <pc:docMk/>
            <pc:sldMk cId="2013412129" sldId="270"/>
            <ac:spMk id="17" creationId="{AF0F70CF-5584-4F57-AA17-830EF6E4A91E}"/>
          </ac:spMkLst>
        </pc:spChg>
        <pc:spChg chg="add del">
          <ac:chgData name="nyree myatt" userId="dc50e363e061e504" providerId="LiveId" clId="{8869A482-E7F6-4536-9FA1-124C1B8723E2}" dt="2021-03-30T12:08:14.539" v="720" actId="26606"/>
          <ac:spMkLst>
            <pc:docMk/>
            <pc:sldMk cId="2013412129" sldId="270"/>
            <ac:spMk id="21" creationId="{4B2809F7-B781-4689-A1CA-F1D3F4962FDB}"/>
          </ac:spMkLst>
        </pc:spChg>
        <pc:spChg chg="add del">
          <ac:chgData name="nyree myatt" userId="dc50e363e061e504" providerId="LiveId" clId="{8869A482-E7F6-4536-9FA1-124C1B8723E2}" dt="2021-03-30T12:08:14.539" v="720" actId="26606"/>
          <ac:spMkLst>
            <pc:docMk/>
            <pc:sldMk cId="2013412129" sldId="270"/>
            <ac:spMk id="23" creationId="{02876F77-E4A0-46A3-8F78-7255AA063BA9}"/>
          </ac:spMkLst>
        </pc:spChg>
        <pc:picChg chg="mod">
          <ac:chgData name="nyree myatt" userId="dc50e363e061e504" providerId="LiveId" clId="{8869A482-E7F6-4536-9FA1-124C1B8723E2}" dt="2021-03-30T12:08:14.539" v="720" actId="26606"/>
          <ac:picMkLst>
            <pc:docMk/>
            <pc:sldMk cId="2013412129" sldId="270"/>
            <ac:picMk id="5" creationId="{00000000-0000-0000-0000-000000000000}"/>
          </ac:picMkLst>
        </pc:picChg>
        <pc:picChg chg="mod ord">
          <ac:chgData name="nyree myatt" userId="dc50e363e061e504" providerId="LiveId" clId="{8869A482-E7F6-4536-9FA1-124C1B8723E2}" dt="2021-03-30T12:15:50.461" v="967" actId="1076"/>
          <ac:picMkLst>
            <pc:docMk/>
            <pc:sldMk cId="2013412129" sldId="270"/>
            <ac:picMk id="6" creationId="{00000000-0000-0000-0000-000000000000}"/>
          </ac:picMkLst>
        </pc:picChg>
        <pc:cxnChg chg="add del">
          <ac:chgData name="nyree myatt" userId="dc50e363e061e504" providerId="LiveId" clId="{8869A482-E7F6-4536-9FA1-124C1B8723E2}" dt="2021-03-30T12:08:14.539" v="720" actId="26606"/>
          <ac:cxnSpMkLst>
            <pc:docMk/>
            <pc:sldMk cId="2013412129" sldId="270"/>
            <ac:cxnSpMk id="15" creationId="{C562E3DC-C9BF-4F5F-9845-25FF80564B82}"/>
          </ac:cxnSpMkLst>
        </pc:cxnChg>
        <pc:cxnChg chg="add del">
          <ac:chgData name="nyree myatt" userId="dc50e363e061e504" providerId="LiveId" clId="{8869A482-E7F6-4536-9FA1-124C1B8723E2}" dt="2021-03-30T12:08:14.539" v="720" actId="26606"/>
          <ac:cxnSpMkLst>
            <pc:docMk/>
            <pc:sldMk cId="2013412129" sldId="270"/>
            <ac:cxnSpMk id="19" creationId="{36F604F6-51E5-4E5A-838B-4C37C6CBDAEE}"/>
          </ac:cxnSpMkLst>
        </pc:cxnChg>
      </pc:sldChg>
      <pc:sldChg chg="modSp mod">
        <pc:chgData name="nyree myatt" userId="dc50e363e061e504" providerId="LiveId" clId="{8869A482-E7F6-4536-9FA1-124C1B8723E2}" dt="2021-03-30T12:11:27.676" v="740" actId="14100"/>
        <pc:sldMkLst>
          <pc:docMk/>
          <pc:sldMk cId="718072277" sldId="271"/>
        </pc:sldMkLst>
        <pc:picChg chg="mod">
          <ac:chgData name="nyree myatt" userId="dc50e363e061e504" providerId="LiveId" clId="{8869A482-E7F6-4536-9FA1-124C1B8723E2}" dt="2021-03-30T12:11:27.676" v="740" actId="14100"/>
          <ac:picMkLst>
            <pc:docMk/>
            <pc:sldMk cId="718072277" sldId="271"/>
            <ac:picMk id="7" creationId="{00000000-0000-0000-0000-000000000000}"/>
          </ac:picMkLst>
        </pc:picChg>
      </pc:sldChg>
      <pc:sldChg chg="addSp modSp mod">
        <pc:chgData name="nyree myatt" userId="dc50e363e061e504" providerId="LiveId" clId="{8869A482-E7F6-4536-9FA1-124C1B8723E2}" dt="2021-03-30T11:57:37.375" v="479" actId="20577"/>
        <pc:sldMkLst>
          <pc:docMk/>
          <pc:sldMk cId="251910607" sldId="286"/>
        </pc:sldMkLst>
        <pc:spChg chg="add mod">
          <ac:chgData name="nyree myatt" userId="dc50e363e061e504" providerId="LiveId" clId="{8869A482-E7F6-4536-9FA1-124C1B8723E2}" dt="2021-03-30T11:57:37.375" v="479" actId="20577"/>
          <ac:spMkLst>
            <pc:docMk/>
            <pc:sldMk cId="251910607" sldId="286"/>
            <ac:spMk id="3" creationId="{2CA92D91-8F46-463A-81CF-E2739939DAA1}"/>
          </ac:spMkLst>
        </pc:spChg>
      </pc:sldChg>
      <pc:sldChg chg="addSp modSp new mod">
        <pc:chgData name="nyree myatt" userId="dc50e363e061e504" providerId="LiveId" clId="{8869A482-E7F6-4536-9FA1-124C1B8723E2}" dt="2021-03-30T11:49:17.468" v="332" actId="1076"/>
        <pc:sldMkLst>
          <pc:docMk/>
          <pc:sldMk cId="2643507743" sldId="288"/>
        </pc:sldMkLst>
        <pc:spChg chg="mod">
          <ac:chgData name="nyree myatt" userId="dc50e363e061e504" providerId="LiveId" clId="{8869A482-E7F6-4536-9FA1-124C1B8723E2}" dt="2021-03-30T11:44:43.723" v="21" actId="20577"/>
          <ac:spMkLst>
            <pc:docMk/>
            <pc:sldMk cId="2643507743" sldId="288"/>
            <ac:spMk id="2" creationId="{DF66FAE2-E1DA-46AF-AFEF-DD5B05F76F7A}"/>
          </ac:spMkLst>
        </pc:spChg>
        <pc:spChg chg="mod">
          <ac:chgData name="nyree myatt" userId="dc50e363e061e504" providerId="LiveId" clId="{8869A482-E7F6-4536-9FA1-124C1B8723E2}" dt="2021-03-30T11:48:13.279" v="329" actId="255"/>
          <ac:spMkLst>
            <pc:docMk/>
            <pc:sldMk cId="2643507743" sldId="288"/>
            <ac:spMk id="3" creationId="{9D640063-D68B-4EAD-8EA9-2728FE424F53}"/>
          </ac:spMkLst>
        </pc:spChg>
        <pc:picChg chg="add mod">
          <ac:chgData name="nyree myatt" userId="dc50e363e061e504" providerId="LiveId" clId="{8869A482-E7F6-4536-9FA1-124C1B8723E2}" dt="2021-03-30T11:49:17.468" v="332" actId="1076"/>
          <ac:picMkLst>
            <pc:docMk/>
            <pc:sldMk cId="2643507743" sldId="288"/>
            <ac:picMk id="5" creationId="{EC079C62-8E71-4E9A-9D53-FDE197767E4F}"/>
          </ac:picMkLst>
        </pc:picChg>
      </pc:sldChg>
      <pc:sldChg chg="addSp delSp modSp new mod setBg addAnim delAnim setClrOvrMap">
        <pc:chgData name="nyree myatt" userId="dc50e363e061e504" providerId="LiveId" clId="{8869A482-E7F6-4536-9FA1-124C1B8723E2}" dt="2021-03-30T12:00:48.237" v="615"/>
        <pc:sldMkLst>
          <pc:docMk/>
          <pc:sldMk cId="3204703343" sldId="289"/>
        </pc:sldMkLst>
        <pc:spChg chg="mod">
          <ac:chgData name="nyree myatt" userId="dc50e363e061e504" providerId="LiveId" clId="{8869A482-E7F6-4536-9FA1-124C1B8723E2}" dt="2021-03-30T12:00:48.237" v="614" actId="26606"/>
          <ac:spMkLst>
            <pc:docMk/>
            <pc:sldMk cId="3204703343" sldId="289"/>
            <ac:spMk id="2" creationId="{5CC8CD4C-80FF-463B-9475-53B4D7877A98}"/>
          </ac:spMkLst>
        </pc:spChg>
        <pc:spChg chg="mod ord">
          <ac:chgData name="nyree myatt" userId="dc50e363e061e504" providerId="LiveId" clId="{8869A482-E7F6-4536-9FA1-124C1B8723E2}" dt="2021-03-30T12:00:48.237" v="614" actId="26606"/>
          <ac:spMkLst>
            <pc:docMk/>
            <pc:sldMk cId="3204703343" sldId="289"/>
            <ac:spMk id="3" creationId="{20847B81-7300-4A27-B944-1CB453F52122}"/>
          </ac:spMkLst>
        </pc:spChg>
        <pc:spChg chg="add del">
          <ac:chgData name="nyree myatt" userId="dc50e363e061e504" providerId="LiveId" clId="{8869A482-E7F6-4536-9FA1-124C1B8723E2}" dt="2021-03-30T12:00:05.733" v="608" actId="26606"/>
          <ac:spMkLst>
            <pc:docMk/>
            <pc:sldMk cId="3204703343" sldId="289"/>
            <ac:spMk id="9" creationId="{D829E218-74FB-4455-98BE-F2C5BA8978BE}"/>
          </ac:spMkLst>
        </pc:spChg>
        <pc:spChg chg="add del">
          <ac:chgData name="nyree myatt" userId="dc50e363e061e504" providerId="LiveId" clId="{8869A482-E7F6-4536-9FA1-124C1B8723E2}" dt="2021-03-30T12:00:05.733" v="608" actId="26606"/>
          <ac:spMkLst>
            <pc:docMk/>
            <pc:sldMk cId="3204703343" sldId="289"/>
            <ac:spMk id="11" creationId="{7E8D75FD-D4F9-4D11-B70D-82EFCB4CFA5B}"/>
          </ac:spMkLst>
        </pc:spChg>
        <pc:spChg chg="add del">
          <ac:chgData name="nyree myatt" userId="dc50e363e061e504" providerId="LiveId" clId="{8869A482-E7F6-4536-9FA1-124C1B8723E2}" dt="2021-03-30T12:00:05.733" v="608" actId="26606"/>
          <ac:spMkLst>
            <pc:docMk/>
            <pc:sldMk cId="3204703343" sldId="289"/>
            <ac:spMk id="17" creationId="{DA0CA737-33FC-47E3-965A-D1C2CAA62894}"/>
          </ac:spMkLst>
        </pc:spChg>
        <pc:spChg chg="add del">
          <ac:chgData name="nyree myatt" userId="dc50e363e061e504" providerId="LiveId" clId="{8869A482-E7F6-4536-9FA1-124C1B8723E2}" dt="2021-03-30T12:00:05.733" v="608" actId="26606"/>
          <ac:spMkLst>
            <pc:docMk/>
            <pc:sldMk cId="3204703343" sldId="289"/>
            <ac:spMk id="19" creationId="{22189942-24EB-488E-8B69-EB80F7E53E36}"/>
          </ac:spMkLst>
        </pc:spChg>
        <pc:spChg chg="add del">
          <ac:chgData name="nyree myatt" userId="dc50e363e061e504" providerId="LiveId" clId="{8869A482-E7F6-4536-9FA1-124C1B8723E2}" dt="2021-03-30T12:00:12.309" v="610" actId="26606"/>
          <ac:spMkLst>
            <pc:docMk/>
            <pc:sldMk cId="3204703343" sldId="289"/>
            <ac:spMk id="21" creationId="{D829E218-74FB-4455-98BE-F2C5BA8978BE}"/>
          </ac:spMkLst>
        </pc:spChg>
        <pc:spChg chg="add del">
          <ac:chgData name="nyree myatt" userId="dc50e363e061e504" providerId="LiveId" clId="{8869A482-E7F6-4536-9FA1-124C1B8723E2}" dt="2021-03-30T12:00:12.309" v="610" actId="26606"/>
          <ac:spMkLst>
            <pc:docMk/>
            <pc:sldMk cId="3204703343" sldId="289"/>
            <ac:spMk id="22" creationId="{7E8D75FD-D4F9-4D11-B70D-82EFCB4CFA5B}"/>
          </ac:spMkLst>
        </pc:spChg>
        <pc:spChg chg="add del">
          <ac:chgData name="nyree myatt" userId="dc50e363e061e504" providerId="LiveId" clId="{8869A482-E7F6-4536-9FA1-124C1B8723E2}" dt="2021-03-30T12:00:12.309" v="610" actId="26606"/>
          <ac:spMkLst>
            <pc:docMk/>
            <pc:sldMk cId="3204703343" sldId="289"/>
            <ac:spMk id="24" creationId="{A9286AD2-18A9-4868-A4E3-7A2097A20810}"/>
          </ac:spMkLst>
        </pc:spChg>
        <pc:spChg chg="add del">
          <ac:chgData name="nyree myatt" userId="dc50e363e061e504" providerId="LiveId" clId="{8869A482-E7F6-4536-9FA1-124C1B8723E2}" dt="2021-03-30T12:00:48.224" v="613" actId="26606"/>
          <ac:spMkLst>
            <pc:docMk/>
            <pc:sldMk cId="3204703343" sldId="289"/>
            <ac:spMk id="27" creationId="{D829E218-74FB-4455-98BE-F2C5BA8978BE}"/>
          </ac:spMkLst>
        </pc:spChg>
        <pc:spChg chg="add del">
          <ac:chgData name="nyree myatt" userId="dc50e363e061e504" providerId="LiveId" clId="{8869A482-E7F6-4536-9FA1-124C1B8723E2}" dt="2021-03-30T12:00:48.224" v="613" actId="26606"/>
          <ac:spMkLst>
            <pc:docMk/>
            <pc:sldMk cId="3204703343" sldId="289"/>
            <ac:spMk id="28" creationId="{7E8D75FD-D4F9-4D11-B70D-82EFCB4CFA5B}"/>
          </ac:spMkLst>
        </pc:spChg>
        <pc:spChg chg="add del">
          <ac:chgData name="nyree myatt" userId="dc50e363e061e504" providerId="LiveId" clId="{8869A482-E7F6-4536-9FA1-124C1B8723E2}" dt="2021-03-30T12:00:48.224" v="613" actId="26606"/>
          <ac:spMkLst>
            <pc:docMk/>
            <pc:sldMk cId="3204703343" sldId="289"/>
            <ac:spMk id="30" creationId="{E75F8FC7-2268-462F-AFF6-A4A975C3444E}"/>
          </ac:spMkLst>
        </pc:spChg>
        <pc:spChg chg="add del">
          <ac:chgData name="nyree myatt" userId="dc50e363e061e504" providerId="LiveId" clId="{8869A482-E7F6-4536-9FA1-124C1B8723E2}" dt="2021-03-30T12:00:48.224" v="613" actId="26606"/>
          <ac:spMkLst>
            <pc:docMk/>
            <pc:sldMk cId="3204703343" sldId="289"/>
            <ac:spMk id="32" creationId="{9D1C364C-8702-4ED9-9D23-41CDB2982B4E}"/>
          </ac:spMkLst>
        </pc:spChg>
        <pc:spChg chg="add del">
          <ac:chgData name="nyree myatt" userId="dc50e363e061e504" providerId="LiveId" clId="{8869A482-E7F6-4536-9FA1-124C1B8723E2}" dt="2021-03-30T12:00:48.224" v="613" actId="26606"/>
          <ac:spMkLst>
            <pc:docMk/>
            <pc:sldMk cId="3204703343" sldId="289"/>
            <ac:spMk id="33" creationId="{7EE051E9-6C07-4FBB-B4F7-EDF8DDEAA6DA}"/>
          </ac:spMkLst>
        </pc:spChg>
        <pc:spChg chg="add">
          <ac:chgData name="nyree myatt" userId="dc50e363e061e504" providerId="LiveId" clId="{8869A482-E7F6-4536-9FA1-124C1B8723E2}" dt="2021-03-30T12:00:48.237" v="614" actId="26606"/>
          <ac:spMkLst>
            <pc:docMk/>
            <pc:sldMk cId="3204703343" sldId="289"/>
            <ac:spMk id="35" creationId="{311973C2-EB8B-452A-A698-4A252FD3AE28}"/>
          </ac:spMkLst>
        </pc:spChg>
        <pc:spChg chg="add">
          <ac:chgData name="nyree myatt" userId="dc50e363e061e504" providerId="LiveId" clId="{8869A482-E7F6-4536-9FA1-124C1B8723E2}" dt="2021-03-30T12:00:48.237" v="614" actId="26606"/>
          <ac:spMkLst>
            <pc:docMk/>
            <pc:sldMk cId="3204703343" sldId="289"/>
            <ac:spMk id="36" creationId="{10162E77-11AD-44A7-84EC-40C59EEFBD2E}"/>
          </ac:spMkLst>
        </pc:spChg>
        <pc:picChg chg="add mod ord">
          <ac:chgData name="nyree myatt" userId="dc50e363e061e504" providerId="LiveId" clId="{8869A482-E7F6-4536-9FA1-124C1B8723E2}" dt="2021-03-30T12:00:48.237" v="614" actId="26606"/>
          <ac:picMkLst>
            <pc:docMk/>
            <pc:sldMk cId="3204703343" sldId="289"/>
            <ac:picMk id="4" creationId="{CE647CDD-6D32-46B5-B484-EF0A7844A25F}"/>
          </ac:picMkLst>
        </pc:picChg>
        <pc:cxnChg chg="add del">
          <ac:chgData name="nyree myatt" userId="dc50e363e061e504" providerId="LiveId" clId="{8869A482-E7F6-4536-9FA1-124C1B8723E2}" dt="2021-03-30T12:00:05.733" v="608" actId="26606"/>
          <ac:cxnSpMkLst>
            <pc:docMk/>
            <pc:sldMk cId="3204703343" sldId="289"/>
            <ac:cxnSpMk id="13" creationId="{1F5DC8C3-BA5F-4EED-BB9A-A14272BD82A1}"/>
          </ac:cxnSpMkLst>
        </pc:cxnChg>
        <pc:cxnChg chg="add del">
          <ac:chgData name="nyree myatt" userId="dc50e363e061e504" providerId="LiveId" clId="{8869A482-E7F6-4536-9FA1-124C1B8723E2}" dt="2021-03-30T12:00:05.733" v="608" actId="26606"/>
          <ac:cxnSpMkLst>
            <pc:docMk/>
            <pc:sldMk cId="3204703343" sldId="289"/>
            <ac:cxnSpMk id="15" creationId="{F3CC58E3-BDF9-495D-9327-85F68058BE32}"/>
          </ac:cxnSpMkLst>
        </pc:cxnChg>
        <pc:cxnChg chg="add del">
          <ac:chgData name="nyree myatt" userId="dc50e363e061e504" providerId="LiveId" clId="{8869A482-E7F6-4536-9FA1-124C1B8723E2}" dt="2021-03-30T12:00:12.309" v="610" actId="26606"/>
          <ac:cxnSpMkLst>
            <pc:docMk/>
            <pc:sldMk cId="3204703343" sldId="289"/>
            <ac:cxnSpMk id="23" creationId="{1F5DC8C3-BA5F-4EED-BB9A-A14272BD82A1}"/>
          </ac:cxnSpMkLst>
        </pc:cxnChg>
        <pc:cxnChg chg="add del">
          <ac:chgData name="nyree myatt" userId="dc50e363e061e504" providerId="LiveId" clId="{8869A482-E7F6-4536-9FA1-124C1B8723E2}" dt="2021-03-30T12:00:12.309" v="610" actId="26606"/>
          <ac:cxnSpMkLst>
            <pc:docMk/>
            <pc:sldMk cId="3204703343" sldId="289"/>
            <ac:cxnSpMk id="25" creationId="{E7A7CD63-7EC3-44F3-95D0-595C4019FF24}"/>
          </ac:cxnSpMkLst>
        </pc:cxnChg>
        <pc:cxnChg chg="add del">
          <ac:chgData name="nyree myatt" userId="dc50e363e061e504" providerId="LiveId" clId="{8869A482-E7F6-4536-9FA1-124C1B8723E2}" dt="2021-03-30T12:00:48.224" v="613" actId="26606"/>
          <ac:cxnSpMkLst>
            <pc:docMk/>
            <pc:sldMk cId="3204703343" sldId="289"/>
            <ac:cxnSpMk id="29" creationId="{1F5DC8C3-BA5F-4EED-BB9A-A14272BD82A1}"/>
          </ac:cxnSpMkLst>
        </pc:cxnChg>
        <pc:cxnChg chg="add del">
          <ac:chgData name="nyree myatt" userId="dc50e363e061e504" providerId="LiveId" clId="{8869A482-E7F6-4536-9FA1-124C1B8723E2}" dt="2021-03-30T12:00:48.224" v="613" actId="26606"/>
          <ac:cxnSpMkLst>
            <pc:docMk/>
            <pc:sldMk cId="3204703343" sldId="289"/>
            <ac:cxnSpMk id="31" creationId="{BEF45B32-FB97-49CC-B778-CA7CF87BEF7A}"/>
          </ac:cxnSpMkLst>
        </pc:cxnChg>
        <pc:cxnChg chg="add">
          <ac:chgData name="nyree myatt" userId="dc50e363e061e504" providerId="LiveId" clId="{8869A482-E7F6-4536-9FA1-124C1B8723E2}" dt="2021-03-30T12:00:48.237" v="614" actId="26606"/>
          <ac:cxnSpMkLst>
            <pc:docMk/>
            <pc:sldMk cId="3204703343" sldId="289"/>
            <ac:cxnSpMk id="37" creationId="{5AB158E9-1B40-4CD6-95F0-95CA11DF7B7A}"/>
          </ac:cxnSpMkLst>
        </pc:cxnChg>
      </pc:sldChg>
      <pc:sldChg chg="addSp modSp new mod setBg">
        <pc:chgData name="nyree myatt" userId="dc50e363e061e504" providerId="LiveId" clId="{8869A482-E7F6-4536-9FA1-124C1B8723E2}" dt="2021-03-30T12:16:18.361" v="969" actId="255"/>
        <pc:sldMkLst>
          <pc:docMk/>
          <pc:sldMk cId="3296818480" sldId="290"/>
        </pc:sldMkLst>
        <pc:spChg chg="mod">
          <ac:chgData name="nyree myatt" userId="dc50e363e061e504" providerId="LiveId" clId="{8869A482-E7F6-4536-9FA1-124C1B8723E2}" dt="2021-03-30T12:16:08.076" v="968" actId="26606"/>
          <ac:spMkLst>
            <pc:docMk/>
            <pc:sldMk cId="3296818480" sldId="290"/>
            <ac:spMk id="2" creationId="{02ED5A85-8FE3-43EE-AF60-AA254B0A0EC3}"/>
          </ac:spMkLst>
        </pc:spChg>
        <pc:spChg chg="mod ord">
          <ac:chgData name="nyree myatt" userId="dc50e363e061e504" providerId="LiveId" clId="{8869A482-E7F6-4536-9FA1-124C1B8723E2}" dt="2021-03-30T12:16:18.361" v="969" actId="255"/>
          <ac:spMkLst>
            <pc:docMk/>
            <pc:sldMk cId="3296818480" sldId="290"/>
            <ac:spMk id="3" creationId="{C6ED0533-E203-48E9-A64B-62D7C3CF621C}"/>
          </ac:spMkLst>
        </pc:spChg>
        <pc:spChg chg="add">
          <ac:chgData name="nyree myatt" userId="dc50e363e061e504" providerId="LiveId" clId="{8869A482-E7F6-4536-9FA1-124C1B8723E2}" dt="2021-03-30T12:16:08.076" v="968" actId="26606"/>
          <ac:spMkLst>
            <pc:docMk/>
            <pc:sldMk cId="3296818480" sldId="290"/>
            <ac:spMk id="9" creationId="{311973C2-EB8B-452A-A698-4A252FD3AE28}"/>
          </ac:spMkLst>
        </pc:spChg>
        <pc:spChg chg="add">
          <ac:chgData name="nyree myatt" userId="dc50e363e061e504" providerId="LiveId" clId="{8869A482-E7F6-4536-9FA1-124C1B8723E2}" dt="2021-03-30T12:16:08.076" v="968" actId="26606"/>
          <ac:spMkLst>
            <pc:docMk/>
            <pc:sldMk cId="3296818480" sldId="290"/>
            <ac:spMk id="11" creationId="{10162E77-11AD-44A7-84EC-40C59EEFBD2E}"/>
          </ac:spMkLst>
        </pc:spChg>
        <pc:picChg chg="add mod">
          <ac:chgData name="nyree myatt" userId="dc50e363e061e504" providerId="LiveId" clId="{8869A482-E7F6-4536-9FA1-124C1B8723E2}" dt="2021-03-30T12:16:08.076" v="968" actId="26606"/>
          <ac:picMkLst>
            <pc:docMk/>
            <pc:sldMk cId="3296818480" sldId="290"/>
            <ac:picMk id="4" creationId="{259AD337-CE46-493C-A1A3-05968B3752B3}"/>
          </ac:picMkLst>
        </pc:picChg>
        <pc:cxnChg chg="add">
          <ac:chgData name="nyree myatt" userId="dc50e363e061e504" providerId="LiveId" clId="{8869A482-E7F6-4536-9FA1-124C1B8723E2}" dt="2021-03-30T12:16:08.076" v="968" actId="26606"/>
          <ac:cxnSpMkLst>
            <pc:docMk/>
            <pc:sldMk cId="3296818480" sldId="290"/>
            <ac:cxnSpMk id="13" creationId="{5AB158E9-1B40-4CD6-95F0-95CA11DF7B7A}"/>
          </ac:cxnSpMkLst>
        </pc:cxnChg>
      </pc:sldChg>
      <pc:sldChg chg="addSp delSp modSp new mod setBg">
        <pc:chgData name="nyree myatt" userId="dc50e363e061e504" providerId="LiveId" clId="{8869A482-E7F6-4536-9FA1-124C1B8723E2}" dt="2021-03-30T12:32:13.625" v="1201" actId="255"/>
        <pc:sldMkLst>
          <pc:docMk/>
          <pc:sldMk cId="2275958208" sldId="291"/>
        </pc:sldMkLst>
        <pc:spChg chg="mod">
          <ac:chgData name="nyree myatt" userId="dc50e363e061e504" providerId="LiveId" clId="{8869A482-E7F6-4536-9FA1-124C1B8723E2}" dt="2021-03-30T12:32:03.893" v="1200" actId="26606"/>
          <ac:spMkLst>
            <pc:docMk/>
            <pc:sldMk cId="2275958208" sldId="291"/>
            <ac:spMk id="2" creationId="{531EC564-5BF9-4589-A0FD-32BF1AAA3D7C}"/>
          </ac:spMkLst>
        </pc:spChg>
        <pc:spChg chg="mod ord">
          <ac:chgData name="nyree myatt" userId="dc50e363e061e504" providerId="LiveId" clId="{8869A482-E7F6-4536-9FA1-124C1B8723E2}" dt="2021-03-30T12:32:13.625" v="1201" actId="255"/>
          <ac:spMkLst>
            <pc:docMk/>
            <pc:sldMk cId="2275958208" sldId="291"/>
            <ac:spMk id="3" creationId="{A72F82A5-0CDD-4146-9989-5A1D4C0144E2}"/>
          </ac:spMkLst>
        </pc:spChg>
        <pc:spChg chg="add del">
          <ac:chgData name="nyree myatt" userId="dc50e363e061e504" providerId="LiveId" clId="{8869A482-E7F6-4536-9FA1-124C1B8723E2}" dt="2021-03-30T12:32:03.893" v="1200" actId="26606"/>
          <ac:spMkLst>
            <pc:docMk/>
            <pc:sldMk cId="2275958208" sldId="291"/>
            <ac:spMk id="9" creationId="{311973C2-EB8B-452A-A698-4A252FD3AE28}"/>
          </ac:spMkLst>
        </pc:spChg>
        <pc:spChg chg="add del">
          <ac:chgData name="nyree myatt" userId="dc50e363e061e504" providerId="LiveId" clId="{8869A482-E7F6-4536-9FA1-124C1B8723E2}" dt="2021-03-30T12:32:03.893" v="1200" actId="26606"/>
          <ac:spMkLst>
            <pc:docMk/>
            <pc:sldMk cId="2275958208" sldId="291"/>
            <ac:spMk id="11" creationId="{10162E77-11AD-44A7-84EC-40C59EEFBD2E}"/>
          </ac:spMkLst>
        </pc:spChg>
        <pc:spChg chg="add">
          <ac:chgData name="nyree myatt" userId="dc50e363e061e504" providerId="LiveId" clId="{8869A482-E7F6-4536-9FA1-124C1B8723E2}" dt="2021-03-30T12:32:03.893" v="1200" actId="26606"/>
          <ac:spMkLst>
            <pc:docMk/>
            <pc:sldMk cId="2275958208" sldId="291"/>
            <ac:spMk id="18" creationId="{D40791F6-715D-481A-9C4A-3645AECFD5A0}"/>
          </ac:spMkLst>
        </pc:spChg>
        <pc:spChg chg="add">
          <ac:chgData name="nyree myatt" userId="dc50e363e061e504" providerId="LiveId" clId="{8869A482-E7F6-4536-9FA1-124C1B8723E2}" dt="2021-03-30T12:32:03.893" v="1200" actId="26606"/>
          <ac:spMkLst>
            <pc:docMk/>
            <pc:sldMk cId="2275958208" sldId="291"/>
            <ac:spMk id="22" creationId="{CADA4CA0-9A57-4FBE-A9E5-24DFC23C3F1A}"/>
          </ac:spMkLst>
        </pc:spChg>
        <pc:spChg chg="add">
          <ac:chgData name="nyree myatt" userId="dc50e363e061e504" providerId="LiveId" clId="{8869A482-E7F6-4536-9FA1-124C1B8723E2}" dt="2021-03-30T12:32:03.893" v="1200" actId="26606"/>
          <ac:spMkLst>
            <pc:docMk/>
            <pc:sldMk cId="2275958208" sldId="291"/>
            <ac:spMk id="24" creationId="{811CBAFA-D7E0-40A7-BB94-2C05304B407B}"/>
          </ac:spMkLst>
        </pc:spChg>
        <pc:picChg chg="add mod">
          <ac:chgData name="nyree myatt" userId="dc50e363e061e504" providerId="LiveId" clId="{8869A482-E7F6-4536-9FA1-124C1B8723E2}" dt="2021-03-30T12:32:03.893" v="1200" actId="26606"/>
          <ac:picMkLst>
            <pc:docMk/>
            <pc:sldMk cId="2275958208" sldId="291"/>
            <ac:picMk id="4" creationId="{FE14B5C6-4F8D-489D-9DAA-8DEC920A89B6}"/>
          </ac:picMkLst>
        </pc:picChg>
        <pc:cxnChg chg="add del">
          <ac:chgData name="nyree myatt" userId="dc50e363e061e504" providerId="LiveId" clId="{8869A482-E7F6-4536-9FA1-124C1B8723E2}" dt="2021-03-30T12:32:03.893" v="1200" actId="26606"/>
          <ac:cxnSpMkLst>
            <pc:docMk/>
            <pc:sldMk cId="2275958208" sldId="291"/>
            <ac:cxnSpMk id="13" creationId="{5AB158E9-1B40-4CD6-95F0-95CA11DF7B7A}"/>
          </ac:cxnSpMkLst>
        </pc:cxnChg>
        <pc:cxnChg chg="add">
          <ac:chgData name="nyree myatt" userId="dc50e363e061e504" providerId="LiveId" clId="{8869A482-E7F6-4536-9FA1-124C1B8723E2}" dt="2021-03-30T12:32:03.893" v="1200" actId="26606"/>
          <ac:cxnSpMkLst>
            <pc:docMk/>
            <pc:sldMk cId="2275958208" sldId="291"/>
            <ac:cxnSpMk id="20" creationId="{740F83A4-FAC4-4867-95A5-BBFD280C7BF5}"/>
          </ac:cxnSpMkLst>
        </pc:cxnChg>
      </pc:sldChg>
    </pc:docChg>
  </pc:docChgLst>
  <pc:docChgLst>
    <pc:chgData name="Nyree Myatt" userId="b1cb37e3-4292-437a-818a-451462e633aa" providerId="ADAL" clId="{4526C1C8-17DD-4548-B1AF-80E42F6D3BB8}"/>
    <pc:docChg chg="undo custSel addSld modSld">
      <pc:chgData name="Nyree Myatt" userId="b1cb37e3-4292-437a-818a-451462e633aa" providerId="ADAL" clId="{4526C1C8-17DD-4548-B1AF-80E42F6D3BB8}" dt="2023-02-06T17:54:27.680" v="1006" actId="115"/>
      <pc:docMkLst>
        <pc:docMk/>
      </pc:docMkLst>
      <pc:sldChg chg="modSp">
        <pc:chgData name="Nyree Myatt" userId="b1cb37e3-4292-437a-818a-451462e633aa" providerId="ADAL" clId="{4526C1C8-17DD-4548-B1AF-80E42F6D3BB8}" dt="2023-02-06T17:54:27.680" v="1006" actId="115"/>
        <pc:sldMkLst>
          <pc:docMk/>
          <pc:sldMk cId="3892881179" sldId="267"/>
        </pc:sldMkLst>
        <pc:spChg chg="mod">
          <ac:chgData name="Nyree Myatt" userId="b1cb37e3-4292-437a-818a-451462e633aa" providerId="ADAL" clId="{4526C1C8-17DD-4548-B1AF-80E42F6D3BB8}" dt="2023-02-06T17:54:27.680" v="1006" actId="115"/>
          <ac:spMkLst>
            <pc:docMk/>
            <pc:sldMk cId="3892881179" sldId="267"/>
            <ac:spMk id="3" creationId="{00000000-0000-0000-0000-000000000000}"/>
          </ac:spMkLst>
        </pc:spChg>
      </pc:sldChg>
      <pc:sldChg chg="modSp mod">
        <pc:chgData name="Nyree Myatt" userId="b1cb37e3-4292-437a-818a-451462e633aa" providerId="ADAL" clId="{4526C1C8-17DD-4548-B1AF-80E42F6D3BB8}" dt="2023-02-06T17:54:12.985" v="1004" actId="115"/>
        <pc:sldMkLst>
          <pc:docMk/>
          <pc:sldMk cId="2241254762" sldId="268"/>
        </pc:sldMkLst>
        <pc:spChg chg="mod">
          <ac:chgData name="Nyree Myatt" userId="b1cb37e3-4292-437a-818a-451462e633aa" providerId="ADAL" clId="{4526C1C8-17DD-4548-B1AF-80E42F6D3BB8}" dt="2023-02-06T17:54:12.985" v="1004" actId="115"/>
          <ac:spMkLst>
            <pc:docMk/>
            <pc:sldMk cId="2241254762" sldId="268"/>
            <ac:spMk id="4" creationId="{00000000-0000-0000-0000-000000000000}"/>
          </ac:spMkLst>
        </pc:spChg>
      </pc:sldChg>
      <pc:sldChg chg="modSp mod modAnim">
        <pc:chgData name="Nyree Myatt" userId="b1cb37e3-4292-437a-818a-451462e633aa" providerId="ADAL" clId="{4526C1C8-17DD-4548-B1AF-80E42F6D3BB8}" dt="2023-01-30T09:40:46.357" v="878"/>
        <pc:sldMkLst>
          <pc:docMk/>
          <pc:sldMk cId="2540978182" sldId="278"/>
        </pc:sldMkLst>
        <pc:spChg chg="mod">
          <ac:chgData name="Nyree Myatt" userId="b1cb37e3-4292-437a-818a-451462e633aa" providerId="ADAL" clId="{4526C1C8-17DD-4548-B1AF-80E42F6D3BB8}" dt="2023-01-30T09:40:37.976" v="877" actId="20577"/>
          <ac:spMkLst>
            <pc:docMk/>
            <pc:sldMk cId="2540978182" sldId="278"/>
            <ac:spMk id="3" creationId="{00000000-0000-0000-0000-000000000000}"/>
          </ac:spMkLst>
        </pc:spChg>
      </pc:sldChg>
      <pc:sldChg chg="modSp modAnim">
        <pc:chgData name="Nyree Myatt" userId="b1cb37e3-4292-437a-818a-451462e633aa" providerId="ADAL" clId="{4526C1C8-17DD-4548-B1AF-80E42F6D3BB8}" dt="2023-01-30T09:33:13.906" v="773" actId="20577"/>
        <pc:sldMkLst>
          <pc:docMk/>
          <pc:sldMk cId="2930763644" sldId="279"/>
        </pc:sldMkLst>
        <pc:spChg chg="mod">
          <ac:chgData name="Nyree Myatt" userId="b1cb37e3-4292-437a-818a-451462e633aa" providerId="ADAL" clId="{4526C1C8-17DD-4548-B1AF-80E42F6D3BB8}" dt="2023-01-30T09:33:13.906" v="773" actId="20577"/>
          <ac:spMkLst>
            <pc:docMk/>
            <pc:sldMk cId="2930763644" sldId="279"/>
            <ac:spMk id="4" creationId="{00000000-0000-0000-0000-000000000000}"/>
          </ac:spMkLst>
        </pc:spChg>
      </pc:sldChg>
      <pc:sldChg chg="modSp mod modAnim">
        <pc:chgData name="Nyree Myatt" userId="b1cb37e3-4292-437a-818a-451462e633aa" providerId="ADAL" clId="{4526C1C8-17DD-4548-B1AF-80E42F6D3BB8}" dt="2023-01-30T10:02:39.876" v="995" actId="14100"/>
        <pc:sldMkLst>
          <pc:docMk/>
          <pc:sldMk cId="1092707650" sldId="283"/>
        </pc:sldMkLst>
        <pc:spChg chg="mod">
          <ac:chgData name="Nyree Myatt" userId="b1cb37e3-4292-437a-818a-451462e633aa" providerId="ADAL" clId="{4526C1C8-17DD-4548-B1AF-80E42F6D3BB8}" dt="2023-01-30T10:02:30.428" v="991" actId="27636"/>
          <ac:spMkLst>
            <pc:docMk/>
            <pc:sldMk cId="1092707650" sldId="283"/>
            <ac:spMk id="2" creationId="{00000000-0000-0000-0000-000000000000}"/>
          </ac:spMkLst>
        </pc:spChg>
        <pc:spChg chg="mod">
          <ac:chgData name="Nyree Myatt" userId="b1cb37e3-4292-437a-818a-451462e633aa" providerId="ADAL" clId="{4526C1C8-17DD-4548-B1AF-80E42F6D3BB8}" dt="2023-01-30T10:02:39.876" v="995" actId="14100"/>
          <ac:spMkLst>
            <pc:docMk/>
            <pc:sldMk cId="1092707650" sldId="283"/>
            <ac:spMk id="4" creationId="{00000000-0000-0000-0000-000000000000}"/>
          </ac:spMkLst>
        </pc:spChg>
      </pc:sldChg>
      <pc:sldChg chg="addSp modSp mod">
        <pc:chgData name="Nyree Myatt" userId="b1cb37e3-4292-437a-818a-451462e633aa" providerId="ADAL" clId="{4526C1C8-17DD-4548-B1AF-80E42F6D3BB8}" dt="2023-01-30T09:58:44.141" v="983" actId="14100"/>
        <pc:sldMkLst>
          <pc:docMk/>
          <pc:sldMk cId="43560873" sldId="285"/>
        </pc:sldMkLst>
        <pc:spChg chg="mod">
          <ac:chgData name="Nyree Myatt" userId="b1cb37e3-4292-437a-818a-451462e633aa" providerId="ADAL" clId="{4526C1C8-17DD-4548-B1AF-80E42F6D3BB8}" dt="2023-01-30T09:56:39.159" v="976" actId="113"/>
          <ac:spMkLst>
            <pc:docMk/>
            <pc:sldMk cId="43560873" sldId="285"/>
            <ac:spMk id="3" creationId="{00000000-0000-0000-0000-000000000000}"/>
          </ac:spMkLst>
        </pc:spChg>
        <pc:picChg chg="add mod">
          <ac:chgData name="Nyree Myatt" userId="b1cb37e3-4292-437a-818a-451462e633aa" providerId="ADAL" clId="{4526C1C8-17DD-4548-B1AF-80E42F6D3BB8}" dt="2023-01-30T09:58:44.141" v="983" actId="14100"/>
          <ac:picMkLst>
            <pc:docMk/>
            <pc:sldMk cId="43560873" sldId="285"/>
            <ac:picMk id="6" creationId="{982D474E-A123-FBCF-4EDC-DA9E90374144}"/>
          </ac:picMkLst>
        </pc:picChg>
      </pc:sldChg>
      <pc:sldChg chg="addSp delSp modSp new mod setBg modAnim">
        <pc:chgData name="Nyree Myatt" userId="b1cb37e3-4292-437a-818a-451462e633aa" providerId="ADAL" clId="{4526C1C8-17DD-4548-B1AF-80E42F6D3BB8}" dt="2023-01-24T08:06:45.334" v="189" actId="20577"/>
        <pc:sldMkLst>
          <pc:docMk/>
          <pc:sldMk cId="1757269143" sldId="292"/>
        </pc:sldMkLst>
        <pc:spChg chg="mod">
          <ac:chgData name="Nyree Myatt" userId="b1cb37e3-4292-437a-818a-451462e633aa" providerId="ADAL" clId="{4526C1C8-17DD-4548-B1AF-80E42F6D3BB8}" dt="2023-01-24T08:02:07.991" v="24" actId="26606"/>
          <ac:spMkLst>
            <pc:docMk/>
            <pc:sldMk cId="1757269143" sldId="292"/>
            <ac:spMk id="2" creationId="{2B08B3DB-B283-F38A-949F-247471D27699}"/>
          </ac:spMkLst>
        </pc:spChg>
        <pc:spChg chg="del">
          <ac:chgData name="Nyree Myatt" userId="b1cb37e3-4292-437a-818a-451462e633aa" providerId="ADAL" clId="{4526C1C8-17DD-4548-B1AF-80E42F6D3BB8}" dt="2023-01-24T08:01:37.832" v="16"/>
          <ac:spMkLst>
            <pc:docMk/>
            <pc:sldMk cId="1757269143" sldId="292"/>
            <ac:spMk id="3" creationId="{591C4BD6-5EF4-7259-8BEB-B87ADA62E83A}"/>
          </ac:spMkLst>
        </pc:spChg>
        <pc:spChg chg="add mod">
          <ac:chgData name="Nyree Myatt" userId="b1cb37e3-4292-437a-818a-451462e633aa" providerId="ADAL" clId="{4526C1C8-17DD-4548-B1AF-80E42F6D3BB8}" dt="2023-01-24T08:06:45.334" v="189" actId="20577"/>
          <ac:spMkLst>
            <pc:docMk/>
            <pc:sldMk cId="1757269143" sldId="292"/>
            <ac:spMk id="6" creationId="{5EC3C9C5-F0EF-C91E-7CB9-B4F7580F0D61}"/>
          </ac:spMkLst>
        </pc:spChg>
        <pc:spChg chg="add del">
          <ac:chgData name="Nyree Myatt" userId="b1cb37e3-4292-437a-818a-451462e633aa" providerId="ADAL" clId="{4526C1C8-17DD-4548-B1AF-80E42F6D3BB8}" dt="2023-01-24T08:02:07.991" v="24" actId="26606"/>
          <ac:spMkLst>
            <pc:docMk/>
            <pc:sldMk cId="1757269143" sldId="292"/>
            <ac:spMk id="9" creationId="{D829E218-74FB-4455-98BE-F2C5BA8978BE}"/>
          </ac:spMkLst>
        </pc:spChg>
        <pc:spChg chg="add del">
          <ac:chgData name="Nyree Myatt" userId="b1cb37e3-4292-437a-818a-451462e633aa" providerId="ADAL" clId="{4526C1C8-17DD-4548-B1AF-80E42F6D3BB8}" dt="2023-01-24T08:02:07.991" v="24" actId="26606"/>
          <ac:spMkLst>
            <pc:docMk/>
            <pc:sldMk cId="1757269143" sldId="292"/>
            <ac:spMk id="11" creationId="{7E8D75FD-D4F9-4D11-B70D-82EFCB4CFA5B}"/>
          </ac:spMkLst>
        </pc:spChg>
        <pc:spChg chg="add del">
          <ac:chgData name="Nyree Myatt" userId="b1cb37e3-4292-437a-818a-451462e633aa" providerId="ADAL" clId="{4526C1C8-17DD-4548-B1AF-80E42F6D3BB8}" dt="2023-01-24T08:02:07.991" v="24" actId="26606"/>
          <ac:spMkLst>
            <pc:docMk/>
            <pc:sldMk cId="1757269143" sldId="292"/>
            <ac:spMk id="15" creationId="{548B4202-DCD5-4F8C-B481-743A989A9DFF}"/>
          </ac:spMkLst>
        </pc:spChg>
        <pc:spChg chg="add del">
          <ac:chgData name="Nyree Myatt" userId="b1cb37e3-4292-437a-818a-451462e633aa" providerId="ADAL" clId="{4526C1C8-17DD-4548-B1AF-80E42F6D3BB8}" dt="2023-01-24T08:02:07.991" v="24" actId="26606"/>
          <ac:spMkLst>
            <pc:docMk/>
            <pc:sldMk cId="1757269143" sldId="292"/>
            <ac:spMk id="19" creationId="{7CFB8C0F-4E01-4C10-A861-0C16EB92D23E}"/>
          </ac:spMkLst>
        </pc:spChg>
        <pc:spChg chg="add del">
          <ac:chgData name="Nyree Myatt" userId="b1cb37e3-4292-437a-818a-451462e633aa" providerId="ADAL" clId="{4526C1C8-17DD-4548-B1AF-80E42F6D3BB8}" dt="2023-01-24T08:02:07.991" v="24" actId="26606"/>
          <ac:spMkLst>
            <pc:docMk/>
            <pc:sldMk cId="1757269143" sldId="292"/>
            <ac:spMk id="21" creationId="{8EE702CF-91CE-4661-ACBF-3C8160D1B433}"/>
          </ac:spMkLst>
        </pc:spChg>
        <pc:picChg chg="add mod">
          <ac:chgData name="Nyree Myatt" userId="b1cb37e3-4292-437a-818a-451462e633aa" providerId="ADAL" clId="{4526C1C8-17DD-4548-B1AF-80E42F6D3BB8}" dt="2023-01-24T08:06:31.738" v="143" actId="1076"/>
          <ac:picMkLst>
            <pc:docMk/>
            <pc:sldMk cId="1757269143" sldId="292"/>
            <ac:picMk id="4" creationId="{9C0BAFC6-3791-4480-D25C-EBE6DC136147}"/>
          </ac:picMkLst>
        </pc:picChg>
        <pc:cxnChg chg="add del">
          <ac:chgData name="Nyree Myatt" userId="b1cb37e3-4292-437a-818a-451462e633aa" providerId="ADAL" clId="{4526C1C8-17DD-4548-B1AF-80E42F6D3BB8}" dt="2023-01-24T08:02:07.991" v="24" actId="26606"/>
          <ac:cxnSpMkLst>
            <pc:docMk/>
            <pc:sldMk cId="1757269143" sldId="292"/>
            <ac:cxnSpMk id="13" creationId="{1F5DC8C3-BA5F-4EED-BB9A-A14272BD82A1}"/>
          </ac:cxnSpMkLst>
        </pc:cxnChg>
        <pc:cxnChg chg="add del">
          <ac:chgData name="Nyree Myatt" userId="b1cb37e3-4292-437a-818a-451462e633aa" providerId="ADAL" clId="{4526C1C8-17DD-4548-B1AF-80E42F6D3BB8}" dt="2023-01-24T08:02:07.991" v="24" actId="26606"/>
          <ac:cxnSpMkLst>
            <pc:docMk/>
            <pc:sldMk cId="1757269143" sldId="292"/>
            <ac:cxnSpMk id="17" creationId="{F7F57F6B-E621-4E40-A34D-2FE12902AA20}"/>
          </ac:cxnSpMkLst>
        </pc:cxnChg>
      </pc:sldChg>
      <pc:sldChg chg="modSp new mod">
        <pc:chgData name="Nyree Myatt" userId="b1cb37e3-4292-437a-818a-451462e633aa" providerId="ADAL" clId="{4526C1C8-17DD-4548-B1AF-80E42F6D3BB8}" dt="2023-01-24T08:10:48.575" v="767" actId="2711"/>
        <pc:sldMkLst>
          <pc:docMk/>
          <pc:sldMk cId="2284861612" sldId="293"/>
        </pc:sldMkLst>
        <pc:spChg chg="mod">
          <ac:chgData name="Nyree Myatt" userId="b1cb37e3-4292-437a-818a-451462e633aa" providerId="ADAL" clId="{4526C1C8-17DD-4548-B1AF-80E42F6D3BB8}" dt="2023-01-24T08:10:42.221" v="766" actId="2711"/>
          <ac:spMkLst>
            <pc:docMk/>
            <pc:sldMk cId="2284861612" sldId="293"/>
            <ac:spMk id="2" creationId="{005914B9-9B55-1DC6-843D-61D298D2C660}"/>
          </ac:spMkLst>
        </pc:spChg>
        <pc:spChg chg="mod">
          <ac:chgData name="Nyree Myatt" userId="b1cb37e3-4292-437a-818a-451462e633aa" providerId="ADAL" clId="{4526C1C8-17DD-4548-B1AF-80E42F6D3BB8}" dt="2023-01-24T08:10:48.575" v="767" actId="2711"/>
          <ac:spMkLst>
            <pc:docMk/>
            <pc:sldMk cId="2284861612" sldId="293"/>
            <ac:spMk id="3" creationId="{E50D1CEF-E338-6288-D741-F88F3997E7E0}"/>
          </ac:spMkLst>
        </pc:spChg>
      </pc:sldChg>
      <pc:sldChg chg="modSp new mod">
        <pc:chgData name="Nyree Myatt" userId="b1cb37e3-4292-437a-818a-451462e633aa" providerId="ADAL" clId="{4526C1C8-17DD-4548-B1AF-80E42F6D3BB8}" dt="2023-01-30T09:48:15.795" v="901" actId="20577"/>
        <pc:sldMkLst>
          <pc:docMk/>
          <pc:sldMk cId="4005086916" sldId="294"/>
        </pc:sldMkLst>
        <pc:spChg chg="mod">
          <ac:chgData name="Nyree Myatt" userId="b1cb37e3-4292-437a-818a-451462e633aa" providerId="ADAL" clId="{4526C1C8-17DD-4548-B1AF-80E42F6D3BB8}" dt="2023-01-30T09:48:15.795" v="901" actId="20577"/>
          <ac:spMkLst>
            <pc:docMk/>
            <pc:sldMk cId="4005086916" sldId="294"/>
            <ac:spMk id="2" creationId="{50203BEB-9452-5006-5317-520FAD5C1981}"/>
          </ac:spMkLst>
        </pc:spChg>
        <pc:spChg chg="mod">
          <ac:chgData name="Nyree Myatt" userId="b1cb37e3-4292-437a-818a-451462e633aa" providerId="ADAL" clId="{4526C1C8-17DD-4548-B1AF-80E42F6D3BB8}" dt="2023-01-30T09:46:51.653" v="882"/>
          <ac:spMkLst>
            <pc:docMk/>
            <pc:sldMk cId="4005086916" sldId="294"/>
            <ac:spMk id="3" creationId="{D5D9AB9D-C91F-128B-2557-4CED1403003A}"/>
          </ac:spMkLst>
        </pc:spChg>
      </pc:sldChg>
      <pc:sldChg chg="modSp new mod">
        <pc:chgData name="Nyree Myatt" userId="b1cb37e3-4292-437a-818a-451462e633aa" providerId="ADAL" clId="{4526C1C8-17DD-4548-B1AF-80E42F6D3BB8}" dt="2023-01-30T09:53:54.256" v="946" actId="20577"/>
        <pc:sldMkLst>
          <pc:docMk/>
          <pc:sldMk cId="2049496725" sldId="295"/>
        </pc:sldMkLst>
        <pc:spChg chg="mod">
          <ac:chgData name="Nyree Myatt" userId="b1cb37e3-4292-437a-818a-451462e633aa" providerId="ADAL" clId="{4526C1C8-17DD-4548-B1AF-80E42F6D3BB8}" dt="2023-01-30T09:53:54.256" v="946" actId="20577"/>
          <ac:spMkLst>
            <pc:docMk/>
            <pc:sldMk cId="2049496725" sldId="295"/>
            <ac:spMk id="2" creationId="{B9B7737D-AA83-8150-9B51-D89F6D0695DD}"/>
          </ac:spMkLst>
        </pc:spChg>
        <pc:spChg chg="mod">
          <ac:chgData name="Nyree Myatt" userId="b1cb37e3-4292-437a-818a-451462e633aa" providerId="ADAL" clId="{4526C1C8-17DD-4548-B1AF-80E42F6D3BB8}" dt="2023-01-30T09:53:33.488" v="940"/>
          <ac:spMkLst>
            <pc:docMk/>
            <pc:sldMk cId="2049496725" sldId="295"/>
            <ac:spMk id="3" creationId="{E0D3DB3D-EF38-89C5-174B-057A1DABC3B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51DEEA-E2C5-4976-BD8A-EA9EAC017418}" type="datetimeFigureOut">
              <a:rPr lang="en-GB" smtClean="0"/>
              <a:t>06/02/2023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8F71F5-541F-4335-8037-0CFFC4493F5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38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1DEEA-E2C5-4976-BD8A-EA9EAC017418}" type="datetimeFigureOut">
              <a:rPr lang="en-GB" smtClean="0"/>
              <a:t>06/02/2023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316735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1DEEA-E2C5-4976-BD8A-EA9EAC017418}" type="datetimeFigureOut">
              <a:rPr lang="en-GB" smtClean="0"/>
              <a:t>06/02/2023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176766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1DEEA-E2C5-4976-BD8A-EA9EAC017418}" type="datetimeFigureOut">
              <a:rPr lang="en-GB" smtClean="0"/>
              <a:t>06/02/2023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164182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51DEEA-E2C5-4976-BD8A-EA9EAC017418}" type="datetimeFigureOut">
              <a:rPr lang="en-GB" smtClean="0"/>
              <a:t>06/02/2023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8F71F5-541F-4335-8037-0CFFC4493F5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02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51DEEA-E2C5-4976-BD8A-EA9EAC017418}" type="datetimeFigureOut">
              <a:rPr lang="en-GB" smtClean="0"/>
              <a:t>06/02/2023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323442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51DEEA-E2C5-4976-BD8A-EA9EAC017418}" type="datetimeFigureOut">
              <a:rPr lang="en-GB" smtClean="0"/>
              <a:t>06/02/2023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302150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51DEEA-E2C5-4976-BD8A-EA9EAC017418}" type="datetimeFigureOut">
              <a:rPr lang="en-GB" smtClean="0"/>
              <a:t>06/02/2023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331331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51DEEA-E2C5-4976-BD8A-EA9EAC017418}" type="datetimeFigureOut">
              <a:rPr lang="en-GB" smtClean="0"/>
              <a:t>06/02/2023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12089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51DEEA-E2C5-4976-BD8A-EA9EAC017418}" type="datetimeFigureOut">
              <a:rPr lang="en-GB" smtClean="0"/>
              <a:t>06/02/2023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C8F71F5-541F-4335-8037-0CFFC4493F54}" type="slidenum">
              <a:rPr lang="en-GB" smtClean="0"/>
              <a:t>‹#›</a:t>
            </a:fld>
            <a:endParaRPr lang="en-GB"/>
          </a:p>
        </p:txBody>
      </p:sp>
    </p:spTree>
    <p:extLst>
      <p:ext uri="{BB962C8B-B14F-4D97-AF65-F5344CB8AC3E}">
        <p14:creationId xmlns:p14="http://schemas.microsoft.com/office/powerpoint/2010/main" val="123237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51DEEA-E2C5-4976-BD8A-EA9EAC017418}" type="datetimeFigureOut">
              <a:rPr lang="en-GB" smtClean="0"/>
              <a:t>06/02/2023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19860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51DEEA-E2C5-4976-BD8A-EA9EAC017418}" type="datetimeFigureOut">
              <a:rPr lang="en-GB" smtClean="0"/>
              <a:t>06/02/2023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C8F71F5-541F-4335-8037-0CFFC4493F54}"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370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videos/search?q=tissue+fluid+video&amp;view=detail&amp;mid=2F1DAF3C1BDF05A739BA2F1DAF3C1BDF05A739BA&amp;FORM=" TargetMode="External"/><Relationship Id="rId2" Type="http://schemas.openxmlformats.org/officeDocument/2006/relationships/image" Target="../media/image14.jpg"/><Relationship Id="rId1" Type="http://schemas.openxmlformats.org/officeDocument/2006/relationships/slideLayout" Target="../slideLayouts/slideLayout8.xml"/><Relationship Id="rId4" Type="http://schemas.openxmlformats.org/officeDocument/2006/relationships/hyperlink" Target="https://www.bing.com/videos/search?q=Tissue+Fluid+a+Level+Biology&amp;&amp;view=detail&amp;mid=682D558BD27B38AEC877682D558BD27B38AEC877&amp;&amp;FORM=VRDGAR&amp;ru=%2Fvideos%2Fsearch%3F%26q%3DTissue%2BFluid%2Ba%2BLevel%2BBiology%26FORM%3DVDMHR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cKHASGk-_6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bing.com/videos/search?q=Normal+Heart+Sounds&amp;&amp;view=detail&amp;mid=46CBBD647CD509E70A1C46CBBD647CD509E70A1C&amp;&amp;FORM=VRDGAR&amp;ru=%2Fvideos%2Fsearch%3F%26q%3DNormal%2BHeart%2BSounds%26FORM%3DVDMHRS" TargetMode="External"/><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On12SvJ1IP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hyperlink" Target="https://pixabay.com/en/heart-red-emotional-cartoon-29328/"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Cardiovascular system I</a:t>
            </a:r>
          </a:p>
        </p:txBody>
      </p:sp>
      <p:sp>
        <p:nvSpPr>
          <p:cNvPr id="3" name="Subtitle 2"/>
          <p:cNvSpPr>
            <a:spLocks noGrp="1"/>
          </p:cNvSpPr>
          <p:nvPr>
            <p:ph type="subTitle" idx="1"/>
          </p:nvPr>
        </p:nvSpPr>
        <p:spPr/>
        <p:txBody>
          <a:bodyPr/>
          <a:lstStyle/>
          <a:p>
            <a:endParaRPr lang="en-GB"/>
          </a:p>
        </p:txBody>
      </p:sp>
      <p:pic>
        <p:nvPicPr>
          <p:cNvPr id="5" name="Picture 4" descr="A heart-shaped paper origami">
            <a:extLst>
              <a:ext uri="{FF2B5EF4-FFF2-40B4-BE49-F238E27FC236}">
                <a16:creationId xmlns:a16="http://schemas.microsoft.com/office/drawing/2014/main" id="{B61DEFDC-6DC6-4C57-9F1A-B6ECB9D45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589" y="628443"/>
            <a:ext cx="2934131" cy="2200598"/>
          </a:xfrm>
          <a:prstGeom prst="rect">
            <a:avLst/>
          </a:prstGeom>
          <a:effectLst>
            <a:softEdge rad="635000"/>
          </a:effectLst>
        </p:spPr>
      </p:pic>
    </p:spTree>
    <p:extLst>
      <p:ext uri="{BB962C8B-B14F-4D97-AF65-F5344CB8AC3E}">
        <p14:creationId xmlns:p14="http://schemas.microsoft.com/office/powerpoint/2010/main" val="196425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634"/>
            <a:ext cx="3200400" cy="831272"/>
          </a:xfrm>
        </p:spPr>
        <p:txBody>
          <a:bodyPr>
            <a:normAutofit fontScale="90000"/>
          </a:bodyPr>
          <a:lstStyle/>
          <a:p>
            <a:r>
              <a:rPr lang="en-GB" b="1" dirty="0"/>
              <a:t>Capillaries and </a:t>
            </a:r>
            <a:r>
              <a:rPr lang="en-GB" b="1" dirty="0" err="1"/>
              <a:t>venules</a:t>
            </a:r>
            <a:endParaRPr lang="en-GB"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6841" y="448686"/>
            <a:ext cx="4828512" cy="2801590"/>
          </a:xfrm>
        </p:spPr>
      </p:pic>
      <p:sp>
        <p:nvSpPr>
          <p:cNvPr id="4" name="Text Placeholder 3"/>
          <p:cNvSpPr>
            <a:spLocks noGrp="1"/>
          </p:cNvSpPr>
          <p:nvPr>
            <p:ph type="body" sz="half" idx="2"/>
          </p:nvPr>
        </p:nvSpPr>
        <p:spPr>
          <a:xfrm>
            <a:off x="133004" y="1113906"/>
            <a:ext cx="4123112" cy="5220393"/>
          </a:xfrm>
        </p:spPr>
        <p:txBody>
          <a:bodyPr>
            <a:noAutofit/>
          </a:bodyPr>
          <a:lstStyle/>
          <a:p>
            <a:r>
              <a:rPr lang="en-GB" sz="2400" dirty="0"/>
              <a:t>Capillaries are the smallest blood vessels but there are loads of them</a:t>
            </a:r>
          </a:p>
          <a:p>
            <a:r>
              <a:rPr lang="en-GB" sz="2400" dirty="0"/>
              <a:t>Capillaries are adapted for diffusion and are one cell thick</a:t>
            </a:r>
          </a:p>
          <a:p>
            <a:r>
              <a:rPr lang="en-GB" sz="2400" dirty="0"/>
              <a:t>Have smooth inner surface – why?</a:t>
            </a:r>
          </a:p>
          <a:p>
            <a:r>
              <a:rPr lang="en-GB" sz="2400" dirty="0"/>
              <a:t>Exchange of substances take place here</a:t>
            </a:r>
          </a:p>
          <a:p>
            <a:r>
              <a:rPr lang="en-GB" sz="2400" dirty="0"/>
              <a:t>Capillaries connect to </a:t>
            </a:r>
            <a:r>
              <a:rPr lang="en-GB" sz="2400" dirty="0" err="1"/>
              <a:t>venules</a:t>
            </a:r>
            <a:endParaRPr lang="en-GB" sz="2400" dirty="0"/>
          </a:p>
          <a:p>
            <a:r>
              <a:rPr lang="en-GB" sz="2400" dirty="0" err="1"/>
              <a:t>Venules</a:t>
            </a:r>
            <a:r>
              <a:rPr lang="en-GB" sz="2400" dirty="0"/>
              <a:t> have thin walls but with some smooth muscle cells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5616" y="3890356"/>
            <a:ext cx="4272740" cy="2643448"/>
          </a:xfrm>
          <a:prstGeom prst="rect">
            <a:avLst/>
          </a:prstGeom>
        </p:spPr>
      </p:pic>
    </p:spTree>
    <p:extLst>
      <p:ext uri="{BB962C8B-B14F-4D97-AF65-F5344CB8AC3E}">
        <p14:creationId xmlns:p14="http://schemas.microsoft.com/office/powerpoint/2010/main" val="383337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007"/>
            <a:ext cx="3200400" cy="665018"/>
          </a:xfrm>
        </p:spPr>
        <p:txBody>
          <a:bodyPr>
            <a:normAutofit/>
          </a:bodyPr>
          <a:lstStyle/>
          <a:p>
            <a:r>
              <a:rPr lang="en-GB" b="1" dirty="0"/>
              <a:t>Veins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2498" y="931025"/>
            <a:ext cx="8049031" cy="4995950"/>
          </a:xfrm>
        </p:spPr>
      </p:pic>
      <p:sp>
        <p:nvSpPr>
          <p:cNvPr id="4" name="Text Placeholder 3"/>
          <p:cNvSpPr>
            <a:spLocks noGrp="1"/>
          </p:cNvSpPr>
          <p:nvPr>
            <p:ph type="body" sz="half" idx="2"/>
          </p:nvPr>
        </p:nvSpPr>
        <p:spPr>
          <a:xfrm>
            <a:off x="182879" y="931025"/>
            <a:ext cx="4106487" cy="5374179"/>
          </a:xfrm>
        </p:spPr>
        <p:txBody>
          <a:bodyPr>
            <a:normAutofit/>
          </a:bodyPr>
          <a:lstStyle/>
          <a:p>
            <a:r>
              <a:rPr lang="en-GB" sz="2400" dirty="0"/>
              <a:t>Veins – take blood back to heart</a:t>
            </a:r>
          </a:p>
          <a:p>
            <a:r>
              <a:rPr lang="en-GB" sz="2400" dirty="0"/>
              <a:t>Low pressure in veins</a:t>
            </a:r>
          </a:p>
          <a:p>
            <a:r>
              <a:rPr lang="en-GB" sz="2400" dirty="0"/>
              <a:t>Wider lumen than arteries</a:t>
            </a:r>
          </a:p>
          <a:p>
            <a:r>
              <a:rPr lang="en-GB" sz="2400" dirty="0"/>
              <a:t>Much less elastic and muscle tissue than arteries</a:t>
            </a:r>
          </a:p>
          <a:p>
            <a:r>
              <a:rPr lang="en-GB" sz="2400" dirty="0"/>
              <a:t>Contain valves to stop blood flowing backwards. Blood flow is helped by movement (contraction) of muscles around them </a:t>
            </a:r>
          </a:p>
          <a:p>
            <a:r>
              <a:rPr lang="en-GB" sz="2400" dirty="0"/>
              <a:t>Carry deoxygenated blood (except pulmonary vein)</a:t>
            </a:r>
          </a:p>
          <a:p>
            <a:endParaRPr lang="en-GB" dirty="0"/>
          </a:p>
        </p:txBody>
      </p:sp>
    </p:spTree>
    <p:extLst>
      <p:ext uri="{BB962C8B-B14F-4D97-AF65-F5344CB8AC3E}">
        <p14:creationId xmlns:p14="http://schemas.microsoft.com/office/powerpoint/2010/main" val="254732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571" y="980902"/>
            <a:ext cx="6633556" cy="4779818"/>
          </a:xfrm>
          <a:prstGeom prst="rect">
            <a:avLst/>
          </a:prstGeom>
        </p:spPr>
      </p:pic>
      <p:sp>
        <p:nvSpPr>
          <p:cNvPr id="3" name="TextBox 2">
            <a:extLst>
              <a:ext uri="{FF2B5EF4-FFF2-40B4-BE49-F238E27FC236}">
                <a16:creationId xmlns:a16="http://schemas.microsoft.com/office/drawing/2014/main" id="{2CA92D91-8F46-463A-81CF-E2739939DAA1}"/>
              </a:ext>
            </a:extLst>
          </p:cNvPr>
          <p:cNvSpPr txBox="1"/>
          <p:nvPr/>
        </p:nvSpPr>
        <p:spPr>
          <a:xfrm>
            <a:off x="9659389" y="980902"/>
            <a:ext cx="2368534" cy="923330"/>
          </a:xfrm>
          <a:prstGeom prst="rect">
            <a:avLst/>
          </a:prstGeom>
          <a:noFill/>
        </p:spPr>
        <p:txBody>
          <a:bodyPr wrap="none" rtlCol="0">
            <a:spAutoFit/>
          </a:bodyPr>
          <a:lstStyle/>
          <a:p>
            <a:r>
              <a:rPr lang="en-GB" dirty="0"/>
              <a:t>Note the difference in</a:t>
            </a:r>
          </a:p>
          <a:p>
            <a:r>
              <a:rPr lang="en-GB" dirty="0"/>
              <a:t>wall thickness between</a:t>
            </a:r>
          </a:p>
          <a:p>
            <a:r>
              <a:rPr lang="en-GB" dirty="0"/>
              <a:t>the vein and artery</a:t>
            </a:r>
          </a:p>
        </p:txBody>
      </p:sp>
    </p:spTree>
    <p:extLst>
      <p:ext uri="{BB962C8B-B14F-4D97-AF65-F5344CB8AC3E}">
        <p14:creationId xmlns:p14="http://schemas.microsoft.com/office/powerpoint/2010/main" val="251910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C8CD4C-80FF-463B-9475-53B4D7877A98}"/>
              </a:ext>
            </a:extLst>
          </p:cNvPr>
          <p:cNvSpPr>
            <a:spLocks noGrp="1"/>
          </p:cNvSpPr>
          <p:nvPr>
            <p:ph type="title"/>
          </p:nvPr>
        </p:nvSpPr>
        <p:spPr>
          <a:xfrm>
            <a:off x="5181601" y="634946"/>
            <a:ext cx="6368142" cy="1450757"/>
          </a:xfrm>
        </p:spPr>
        <p:txBody>
          <a:bodyPr>
            <a:normAutofit/>
          </a:bodyPr>
          <a:lstStyle/>
          <a:p>
            <a:r>
              <a:rPr lang="en-GB" sz="5400">
                <a:solidFill>
                  <a:srgbClr val="A43C22"/>
                </a:solidFill>
              </a:rPr>
              <a:t>Recap time </a:t>
            </a:r>
          </a:p>
        </p:txBody>
      </p:sp>
      <p:pic>
        <p:nvPicPr>
          <p:cNvPr id="4" name="Picture 3" descr="A heart-shaped paper origami">
            <a:extLst>
              <a:ext uri="{FF2B5EF4-FFF2-40B4-BE49-F238E27FC236}">
                <a16:creationId xmlns:a16="http://schemas.microsoft.com/office/drawing/2014/main" id="{CE647CDD-6D32-46B5-B484-EF0A7844A25F}"/>
              </a:ext>
            </a:extLst>
          </p:cNvPr>
          <p:cNvPicPr>
            <a:picLocks noChangeAspect="1"/>
          </p:cNvPicPr>
          <p:nvPr/>
        </p:nvPicPr>
        <p:blipFill rotWithShape="1">
          <a:blip r:embed="rId2">
            <a:extLst>
              <a:ext uri="{28A0092B-C50C-407E-A947-70E740481C1C}">
                <a14:useLocalDpi xmlns:a14="http://schemas.microsoft.com/office/drawing/2010/main" val="0"/>
              </a:ext>
            </a:extLst>
          </a:blip>
          <a:srcRect l="25114" r="24075" b="-2"/>
          <a:stretch/>
        </p:blipFill>
        <p:spPr>
          <a:xfrm>
            <a:off x="20" y="-12128"/>
            <a:ext cx="4654276" cy="6870127"/>
          </a:xfrm>
          <a:prstGeom prst="rect">
            <a:avLst/>
          </a:prstGeom>
        </p:spPr>
      </p:pic>
      <p:cxnSp>
        <p:nvCxnSpPr>
          <p:cNvPr id="37"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847B81-7300-4A27-B944-1CB453F52122}"/>
              </a:ext>
            </a:extLst>
          </p:cNvPr>
          <p:cNvSpPr>
            <a:spLocks noGrp="1"/>
          </p:cNvSpPr>
          <p:nvPr>
            <p:ph idx="1"/>
          </p:nvPr>
        </p:nvSpPr>
        <p:spPr>
          <a:xfrm>
            <a:off x="5181601" y="2198914"/>
            <a:ext cx="6368142" cy="3670180"/>
          </a:xfrm>
        </p:spPr>
        <p:txBody>
          <a:bodyPr>
            <a:normAutofit/>
          </a:bodyPr>
          <a:lstStyle/>
          <a:p>
            <a:r>
              <a:rPr lang="en-GB"/>
              <a:t>Briefly summarise the differences in the 5 types of blood vessel in 5 bullet points</a:t>
            </a:r>
          </a:p>
        </p:txBody>
      </p:sp>
    </p:spTree>
    <p:extLst>
      <p:ext uri="{BB962C8B-B14F-4D97-AF65-F5344CB8AC3E}">
        <p14:creationId xmlns:p14="http://schemas.microsoft.com/office/powerpoint/2010/main" val="320470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B3DB-B283-F38A-949F-247471D27699}"/>
              </a:ext>
            </a:extLst>
          </p:cNvPr>
          <p:cNvSpPr>
            <a:spLocks noGrp="1"/>
          </p:cNvSpPr>
          <p:nvPr>
            <p:ph type="title"/>
          </p:nvPr>
        </p:nvSpPr>
        <p:spPr/>
        <p:txBody>
          <a:bodyPr/>
          <a:lstStyle/>
          <a:p>
            <a:r>
              <a:rPr lang="en-GB"/>
              <a:t>Atherosclerosis</a:t>
            </a:r>
            <a:endParaRPr lang="en-GB" dirty="0"/>
          </a:p>
        </p:txBody>
      </p:sp>
      <p:pic>
        <p:nvPicPr>
          <p:cNvPr id="4" name="Picture 4" descr="Image result for plaque formation">
            <a:extLst>
              <a:ext uri="{FF2B5EF4-FFF2-40B4-BE49-F238E27FC236}">
                <a16:creationId xmlns:a16="http://schemas.microsoft.com/office/drawing/2014/main" id="{9C0BAFC6-3791-4480-D25C-EBE6DC13614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529" t="5361" r="3248" b="8955"/>
          <a:stretch/>
        </p:blipFill>
        <p:spPr bwMode="auto">
          <a:xfrm>
            <a:off x="5616260" y="2025504"/>
            <a:ext cx="6516711" cy="34257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EC3C9C5-F0EF-C91E-7CB9-B4F7580F0D61}"/>
              </a:ext>
            </a:extLst>
          </p:cNvPr>
          <p:cNvSpPr txBox="1"/>
          <p:nvPr/>
        </p:nvSpPr>
        <p:spPr>
          <a:xfrm>
            <a:off x="164205" y="1827511"/>
            <a:ext cx="6098146" cy="4247317"/>
          </a:xfrm>
          <a:prstGeom prst="rect">
            <a:avLst/>
          </a:prstGeom>
          <a:noFill/>
        </p:spPr>
        <p:txBody>
          <a:bodyPr wrap="square">
            <a:spAutoFit/>
          </a:bodyPr>
          <a:lstStyle/>
          <a:p>
            <a:r>
              <a:rPr lang="en-GB" cap="none" dirty="0">
                <a:latin typeface="Arial" panose="020B0604020202020204" pitchFamily="34" charset="0"/>
                <a:cs typeface="Arial" panose="020B0604020202020204" pitchFamily="34" charset="0"/>
              </a:rPr>
              <a:t>High triglycerides and cholesterol are associated with atherosclerosis (narrowing of arteries)</a:t>
            </a:r>
          </a:p>
          <a:p>
            <a:endParaRPr lang="en-GB" cap="none" dirty="0">
              <a:latin typeface="Arial" panose="020B0604020202020204" pitchFamily="34" charset="0"/>
              <a:cs typeface="Arial" panose="020B0604020202020204" pitchFamily="34" charset="0"/>
            </a:endParaRPr>
          </a:p>
          <a:p>
            <a:r>
              <a:rPr lang="en-GB" cap="none" dirty="0">
                <a:latin typeface="Arial" panose="020B0604020202020204" pitchFamily="34" charset="0"/>
                <a:cs typeface="Arial" panose="020B0604020202020204" pitchFamily="34" charset="0"/>
              </a:rPr>
              <a:t>Atherosclerosis predispose to coronary heart disease (CHD) and strokes</a:t>
            </a:r>
          </a:p>
          <a:p>
            <a:endParaRPr lang="en-GB" cap="none"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Look up the risk factors for coronary heart disease and atherosclerosis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cap="none" dirty="0">
              <a:latin typeface="Arial" panose="020B0604020202020204" pitchFamily="34" charset="0"/>
              <a:cs typeface="Arial" panose="020B0604020202020204" pitchFamily="34" charset="0"/>
            </a:endParaRPr>
          </a:p>
          <a:p>
            <a:endParaRPr lang="en-GB"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726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14B9-9B55-1DC6-843D-61D298D2C66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Role play – doctor and patient</a:t>
            </a:r>
          </a:p>
        </p:txBody>
      </p:sp>
      <p:sp>
        <p:nvSpPr>
          <p:cNvPr id="3" name="Content Placeholder 2">
            <a:extLst>
              <a:ext uri="{FF2B5EF4-FFF2-40B4-BE49-F238E27FC236}">
                <a16:creationId xmlns:a16="http://schemas.microsoft.com/office/drawing/2014/main" id="{E50D1CEF-E338-6288-D741-F88F3997E7E0}"/>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One of you is the patient and one of you is the doctor</a:t>
            </a:r>
          </a:p>
          <a:p>
            <a:r>
              <a:rPr lang="en-GB" dirty="0">
                <a:latin typeface="Arial" panose="020B0604020202020204" pitchFamily="34" charset="0"/>
                <a:cs typeface="Arial" panose="020B0604020202020204" pitchFamily="34" charset="0"/>
              </a:rPr>
              <a:t>Your patient’s parent recently suffered a heart attack and your patient is  concerned that they might end up experiencing a heart attack in the future.</a:t>
            </a:r>
          </a:p>
          <a:p>
            <a:r>
              <a:rPr lang="en-GB" dirty="0">
                <a:latin typeface="Arial" panose="020B0604020202020204" pitchFamily="34" charset="0"/>
                <a:cs typeface="Arial" panose="020B0604020202020204" pitchFamily="34" charset="0"/>
              </a:rPr>
              <a:t>What advice can you offer to your patient about the risks associated with coronary heart diseases?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Once you have played the role of doctor and patient, swap roles with another pair of students so everyone plays both roles at some point.</a:t>
            </a:r>
          </a:p>
        </p:txBody>
      </p:sp>
    </p:spTree>
    <p:extLst>
      <p:ext uri="{BB962C8B-B14F-4D97-AF65-F5344CB8AC3E}">
        <p14:creationId xmlns:p14="http://schemas.microsoft.com/office/powerpoint/2010/main" val="2284861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6">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9313" y="-370935"/>
            <a:ext cx="6574972" cy="1259456"/>
          </a:xfrm>
        </p:spPr>
        <p:txBody>
          <a:bodyPr>
            <a:normAutofit/>
          </a:bodyPr>
          <a:lstStyle/>
          <a:p>
            <a:r>
              <a:rPr lang="en-GB" b="1" dirty="0"/>
              <a:t>Tissue fluid</a:t>
            </a:r>
          </a:p>
        </p:txBody>
      </p:sp>
      <p:pic>
        <p:nvPicPr>
          <p:cNvPr id="22" name="Picture 4" descr="Microscopic view of cells">
            <a:extLst>
              <a:ext uri="{FF2B5EF4-FFF2-40B4-BE49-F238E27FC236}">
                <a16:creationId xmlns:a16="http://schemas.microsoft.com/office/drawing/2014/main" id="{53C10332-1121-4B11-BF6B-7868FF0BDEE6}"/>
              </a:ext>
            </a:extLst>
          </p:cNvPr>
          <p:cNvPicPr>
            <a:picLocks noChangeAspect="1"/>
          </p:cNvPicPr>
          <p:nvPr/>
        </p:nvPicPr>
        <p:blipFill rotWithShape="1">
          <a:blip r:embed="rId2"/>
          <a:srcRect l="24872" r="24871" b="-1"/>
          <a:stretch/>
        </p:blipFill>
        <p:spPr>
          <a:xfrm>
            <a:off x="633999" y="640081"/>
            <a:ext cx="4001315" cy="5314406"/>
          </a:xfrm>
          <a:prstGeom prst="rect">
            <a:avLst/>
          </a:prstGeom>
        </p:spPr>
      </p:pic>
      <p:cxnSp>
        <p:nvCxnSpPr>
          <p:cNvPr id="45" name="Straight Connector 38">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48045" y="888521"/>
            <a:ext cx="7343956" cy="4980573"/>
          </a:xfrm>
        </p:spPr>
        <p:txBody>
          <a:bodyPr>
            <a:normAutofit/>
          </a:bodyPr>
          <a:lstStyle/>
          <a:p>
            <a:r>
              <a:rPr lang="en-GB" dirty="0"/>
              <a:t>Tissue fluid surrounds cells – called interstitial fluid</a:t>
            </a:r>
          </a:p>
          <a:p>
            <a:r>
              <a:rPr lang="en-GB" dirty="0"/>
              <a:t>Fluid forced out of capillaries by pressure filtration</a:t>
            </a:r>
          </a:p>
          <a:p>
            <a:r>
              <a:rPr lang="en-GB" dirty="0"/>
              <a:t>Composed of oxygen, water, glucose, ions</a:t>
            </a:r>
          </a:p>
          <a:p>
            <a:r>
              <a:rPr lang="en-GB" dirty="0"/>
              <a:t>Does not contain cells or large proteins as they are too large to easily leave the capillary</a:t>
            </a:r>
          </a:p>
          <a:p>
            <a:r>
              <a:rPr lang="en-GB" dirty="0"/>
              <a:t>At arteriole end of capillary, </a:t>
            </a:r>
            <a:r>
              <a:rPr lang="en-GB" b="1" dirty="0"/>
              <a:t>hydrostatic pressure </a:t>
            </a:r>
            <a:r>
              <a:rPr lang="en-GB" dirty="0"/>
              <a:t>is relatively higher in the capillary than in the tissue itself so fluid is forced out of capillary – </a:t>
            </a:r>
            <a:r>
              <a:rPr lang="en-GB" b="1" u="sng" dirty="0"/>
              <a:t>net</a:t>
            </a:r>
            <a:r>
              <a:rPr lang="en-GB" b="1" dirty="0"/>
              <a:t> movement of water = </a:t>
            </a:r>
            <a:r>
              <a:rPr lang="en-GB" b="1" u="sng" dirty="0"/>
              <a:t>out</a:t>
            </a:r>
          </a:p>
          <a:p>
            <a:r>
              <a:rPr lang="en-GB" dirty="0"/>
              <a:t>As fluid leaves the capillary,  hydrostatic pressure is reduced in the capillary so at the venule end of the capillary, hydrostatic pressure is lower.</a:t>
            </a:r>
          </a:p>
          <a:p>
            <a:r>
              <a:rPr lang="en-GB" dirty="0"/>
              <a:t>Also at the venule end of the capillary, the water potential is lower than in the tissue because of the plasma proteins in the capillary</a:t>
            </a:r>
          </a:p>
          <a:p>
            <a:endParaRPr lang="en-GB" sz="1400" dirty="0"/>
          </a:p>
        </p:txBody>
      </p:sp>
      <p:sp>
        <p:nvSpPr>
          <p:cNvPr id="46" name="Rectangle 40">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288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1">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15">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4771" y="207042"/>
            <a:ext cx="6574972" cy="926423"/>
          </a:xfrm>
        </p:spPr>
        <p:txBody>
          <a:bodyPr vert="horz" lIns="91440" tIns="45720" rIns="91440" bIns="45720" rtlCol="0" anchor="b">
            <a:normAutofit/>
          </a:bodyPr>
          <a:lstStyle/>
          <a:p>
            <a:r>
              <a:rPr lang="en-US" sz="4800" b="1" dirty="0">
                <a:solidFill>
                  <a:schemeClr val="tx1">
                    <a:lumMod val="75000"/>
                    <a:lumOff val="25000"/>
                  </a:schemeClr>
                </a:solidFill>
              </a:rPr>
              <a:t>Tissue fluid</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7372" r="26160" b="2"/>
          <a:stretch/>
        </p:blipFill>
        <p:spPr>
          <a:xfrm>
            <a:off x="633999" y="640081"/>
            <a:ext cx="4001315" cy="5314406"/>
          </a:xfrm>
          <a:prstGeom prst="rect">
            <a:avLst/>
          </a:prstGeom>
        </p:spPr>
      </p:pic>
      <p:cxnSp>
        <p:nvCxnSpPr>
          <p:cNvPr id="28" name="Straight Connector 17">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4974769" y="1133465"/>
            <a:ext cx="7050454" cy="4735629"/>
          </a:xfrm>
        </p:spPr>
        <p:txBody>
          <a:bodyPr vert="horz" lIns="0" tIns="45720" rIns="0" bIns="45720" rtlCol="0">
            <a:normAutofit fontScale="92500" lnSpcReduction="10000"/>
          </a:bodyPr>
          <a:lstStyle/>
          <a:p>
            <a:r>
              <a:rPr lang="en-US" sz="2400" dirty="0">
                <a:solidFill>
                  <a:schemeClr val="tx1">
                    <a:lumMod val="75000"/>
                    <a:lumOff val="25000"/>
                  </a:schemeClr>
                </a:solidFill>
              </a:rPr>
              <a:t>Venule end of the capillary, the </a:t>
            </a:r>
            <a:r>
              <a:rPr lang="en-US" sz="2400" b="1" dirty="0">
                <a:solidFill>
                  <a:schemeClr val="tx1">
                    <a:lumMod val="75000"/>
                    <a:lumOff val="25000"/>
                  </a:schemeClr>
                </a:solidFill>
              </a:rPr>
              <a:t>water potential </a:t>
            </a:r>
            <a:r>
              <a:rPr lang="en-US" sz="2400" dirty="0">
                <a:solidFill>
                  <a:schemeClr val="tx1">
                    <a:lumMod val="75000"/>
                    <a:lumOff val="25000"/>
                  </a:schemeClr>
                </a:solidFill>
              </a:rPr>
              <a:t>is lower than in the tissue because of the plasma proteins in the capillary</a:t>
            </a:r>
          </a:p>
          <a:p>
            <a:r>
              <a:rPr lang="en-US" sz="2400" dirty="0">
                <a:solidFill>
                  <a:schemeClr val="tx1">
                    <a:lumMod val="75000"/>
                    <a:lumOff val="25000"/>
                  </a:schemeClr>
                </a:solidFill>
              </a:rPr>
              <a:t>This generates high </a:t>
            </a:r>
            <a:r>
              <a:rPr lang="en-US" sz="2400" b="1" dirty="0">
                <a:solidFill>
                  <a:schemeClr val="tx1">
                    <a:lumMod val="75000"/>
                    <a:lumOff val="25000"/>
                  </a:schemeClr>
                </a:solidFill>
              </a:rPr>
              <a:t>oncotic pressure (osmotic pressure)</a:t>
            </a:r>
          </a:p>
          <a:p>
            <a:r>
              <a:rPr lang="en-US" sz="2400" b="1" dirty="0">
                <a:solidFill>
                  <a:schemeClr val="tx1">
                    <a:lumMod val="75000"/>
                    <a:lumOff val="25000"/>
                  </a:schemeClr>
                </a:solidFill>
              </a:rPr>
              <a:t>The high oncotic pressure and lower water potential lead to</a:t>
            </a:r>
            <a:r>
              <a:rPr lang="en-US" sz="2400" b="1" u="sng" dirty="0">
                <a:solidFill>
                  <a:schemeClr val="tx1">
                    <a:lumMod val="75000"/>
                    <a:lumOff val="25000"/>
                  </a:schemeClr>
                </a:solidFill>
              </a:rPr>
              <a:t> some </a:t>
            </a:r>
            <a:r>
              <a:rPr lang="en-US" sz="2400" b="1" dirty="0">
                <a:solidFill>
                  <a:schemeClr val="tx1">
                    <a:lumMod val="75000"/>
                    <a:lumOff val="25000"/>
                  </a:schemeClr>
                </a:solidFill>
              </a:rPr>
              <a:t>water re-entering the capillary at the venule end </a:t>
            </a:r>
          </a:p>
          <a:p>
            <a:r>
              <a:rPr lang="en-US" sz="2400" b="1" u="sng" dirty="0">
                <a:solidFill>
                  <a:schemeClr val="tx1">
                    <a:lumMod val="75000"/>
                    <a:lumOff val="25000"/>
                  </a:schemeClr>
                </a:solidFill>
              </a:rPr>
              <a:t>Net </a:t>
            </a:r>
            <a:r>
              <a:rPr lang="en-US" sz="2400" b="1" dirty="0">
                <a:solidFill>
                  <a:schemeClr val="tx1">
                    <a:lumMod val="75000"/>
                    <a:lumOff val="25000"/>
                  </a:schemeClr>
                </a:solidFill>
              </a:rPr>
              <a:t>movement of water = in</a:t>
            </a:r>
          </a:p>
          <a:p>
            <a:endParaRPr lang="en-US" sz="2400" dirty="0">
              <a:solidFill>
                <a:schemeClr val="tx1">
                  <a:lumMod val="75000"/>
                  <a:lumOff val="25000"/>
                </a:schemeClr>
              </a:solidFill>
            </a:endParaRPr>
          </a:p>
          <a:p>
            <a:r>
              <a:rPr lang="en-US" sz="2400" dirty="0">
                <a:solidFill>
                  <a:schemeClr val="tx1">
                    <a:lumMod val="75000"/>
                    <a:lumOff val="25000"/>
                  </a:schemeClr>
                </a:solidFill>
              </a:rPr>
              <a:t>Click </a:t>
            </a:r>
            <a:r>
              <a:rPr lang="en-US" sz="2400" dirty="0">
                <a:solidFill>
                  <a:schemeClr val="tx1">
                    <a:lumMod val="75000"/>
                    <a:lumOff val="25000"/>
                  </a:schemeClr>
                </a:solidFill>
                <a:hlinkClick r:id="rId3"/>
              </a:rPr>
              <a:t>here</a:t>
            </a:r>
            <a:r>
              <a:rPr lang="en-US" sz="2400" dirty="0">
                <a:solidFill>
                  <a:schemeClr val="tx1">
                    <a:lumMod val="75000"/>
                    <a:lumOff val="25000"/>
                  </a:schemeClr>
                </a:solidFill>
              </a:rPr>
              <a:t> for tissue fluid video  </a:t>
            </a:r>
            <a:r>
              <a:rPr lang="en-US" sz="2400" dirty="0">
                <a:solidFill>
                  <a:schemeClr val="tx1">
                    <a:lumMod val="75000"/>
                    <a:lumOff val="25000"/>
                  </a:schemeClr>
                </a:solidFill>
                <a:hlinkClick r:id="rId4"/>
              </a:rPr>
              <a:t>https://www.bing.com/videos/search?q=Tissue+Fluid+a+Level+Biology&amp;&amp;view=detail&amp;mid=682D558BD27B38AEC877682D558BD27B38AEC877&amp;&amp;FORM=VRDGAR&amp;ru=%2Fvideos%2Fsearch%3F%26q%3DTissue%2BFluid%2Ba%2BLevel%2BBiology%26FORM%3DVDMHRS</a:t>
            </a:r>
            <a:endParaRPr lang="en-US" sz="2400" dirty="0">
              <a:solidFill>
                <a:schemeClr val="tx1">
                  <a:lumMod val="75000"/>
                  <a:lumOff val="25000"/>
                </a:schemeClr>
              </a:solidFill>
            </a:endParaRPr>
          </a:p>
          <a:p>
            <a:endParaRPr lang="en-US" dirty="0">
              <a:solidFill>
                <a:schemeClr val="tx1">
                  <a:lumMod val="75000"/>
                  <a:lumOff val="25000"/>
                </a:schemeClr>
              </a:solidFill>
            </a:endParaRPr>
          </a:p>
        </p:txBody>
      </p:sp>
      <p:sp>
        <p:nvSpPr>
          <p:cNvPr id="29" name="Rectangle 19">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1">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125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771"/>
            <a:ext cx="3200400" cy="914400"/>
          </a:xfrm>
        </p:spPr>
        <p:txBody>
          <a:bodyPr>
            <a:normAutofit/>
          </a:bodyPr>
          <a:lstStyle/>
          <a:p>
            <a:r>
              <a:rPr lang="en-GB" b="1" dirty="0"/>
              <a:t>Lymph fluid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03906" y="594359"/>
            <a:ext cx="3016546" cy="5257800"/>
          </a:xfrm>
        </p:spPr>
      </p:pic>
      <p:sp>
        <p:nvSpPr>
          <p:cNvPr id="4" name="Text Placeholder 3"/>
          <p:cNvSpPr>
            <a:spLocks noGrp="1"/>
          </p:cNvSpPr>
          <p:nvPr>
            <p:ph type="body" sz="half" idx="2"/>
          </p:nvPr>
        </p:nvSpPr>
        <p:spPr>
          <a:xfrm>
            <a:off x="0" y="1035171"/>
            <a:ext cx="4068592" cy="5270033"/>
          </a:xfrm>
        </p:spPr>
        <p:txBody>
          <a:bodyPr>
            <a:normAutofit lnSpcReduction="10000"/>
          </a:bodyPr>
          <a:lstStyle/>
          <a:p>
            <a:r>
              <a:rPr lang="en-GB" sz="2400" dirty="0"/>
              <a:t>Not all the fluid that was forced out of the capillary re-enters it</a:t>
            </a:r>
          </a:p>
          <a:p>
            <a:r>
              <a:rPr lang="en-GB" sz="2400" dirty="0"/>
              <a:t>Some fluid drains into the lymphatic system – made up of lymph vessels and lymph nodes</a:t>
            </a:r>
          </a:p>
          <a:p>
            <a:r>
              <a:rPr lang="en-GB" sz="2400" dirty="0"/>
              <a:t>This fluid is now termed lymph</a:t>
            </a:r>
          </a:p>
          <a:p>
            <a:r>
              <a:rPr lang="en-GB" sz="2400" dirty="0"/>
              <a:t>Lymph fluid flows through lymph nodes and vessels (containing valves to prevent backflow) up to the chest and empties back into the blood via the thoracic duct</a:t>
            </a:r>
          </a:p>
          <a:p>
            <a:r>
              <a:rPr lang="en-GB" sz="2400" dirty="0"/>
              <a:t> </a:t>
            </a:r>
          </a:p>
          <a:p>
            <a:endParaRPr lang="en-GB"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21" t="14048" r="3576" b="5037"/>
          <a:stretch/>
        </p:blipFill>
        <p:spPr>
          <a:xfrm>
            <a:off x="4177633" y="1494211"/>
            <a:ext cx="4726273" cy="3458095"/>
          </a:xfrm>
          <a:prstGeom prst="rect">
            <a:avLst/>
          </a:prstGeom>
          <a:ln>
            <a:noFill/>
          </a:ln>
        </p:spPr>
      </p:pic>
    </p:spTree>
    <p:extLst>
      <p:ext uri="{BB962C8B-B14F-4D97-AF65-F5344CB8AC3E}">
        <p14:creationId xmlns:p14="http://schemas.microsoft.com/office/powerpoint/2010/main" val="201341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5" name="Text Placeholder 4"/>
          <p:cNvSpPr>
            <a:spLocks noGrp="1"/>
          </p:cNvSpPr>
          <p:nvPr>
            <p:ph type="body" sz="quarter" idx="3"/>
          </p:nvPr>
        </p:nvSpPr>
        <p:spPr/>
        <p:txBody>
          <a:bodyPr/>
          <a:lstStyle/>
          <a:p>
            <a:endParaRPr lang="en-GB"/>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258050" y="1313411"/>
            <a:ext cx="3897630" cy="4341264"/>
          </a:xfrm>
        </p:spPr>
      </p:pic>
      <p:pic>
        <p:nvPicPr>
          <p:cNvPr id="7"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14401" y="0"/>
            <a:ext cx="4164676" cy="6366293"/>
          </a:xfrm>
        </p:spPr>
      </p:pic>
    </p:spTree>
    <p:extLst>
      <p:ext uri="{BB962C8B-B14F-4D97-AF65-F5344CB8AC3E}">
        <p14:creationId xmlns:p14="http://schemas.microsoft.com/office/powerpoint/2010/main" val="718072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a:t>
            </a:r>
          </a:p>
        </p:txBody>
      </p:sp>
      <p:sp>
        <p:nvSpPr>
          <p:cNvPr id="3" name="Content Placeholder 2"/>
          <p:cNvSpPr>
            <a:spLocks noGrp="1"/>
          </p:cNvSpPr>
          <p:nvPr>
            <p:ph idx="1"/>
          </p:nvPr>
        </p:nvSpPr>
        <p:spPr/>
        <p:txBody>
          <a:bodyPr/>
          <a:lstStyle/>
          <a:p>
            <a:r>
              <a:rPr lang="en-GB" dirty="0"/>
              <a:t>“Students should demonstrate an understanding of the mammalian circulatory system, basic heart and blood vessel anatomy and the cardiac cycle. Students should demonstrate an understanding of the lymphatic system and how tissue fluid is formed.”</a:t>
            </a:r>
          </a:p>
        </p:txBody>
      </p:sp>
    </p:spTree>
    <p:extLst>
      <p:ext uri="{BB962C8B-B14F-4D97-AF65-F5344CB8AC3E}">
        <p14:creationId xmlns:p14="http://schemas.microsoft.com/office/powerpoint/2010/main" val="2535139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ED5A85-8FE3-43EE-AF60-AA254B0A0EC3}"/>
              </a:ext>
            </a:extLst>
          </p:cNvPr>
          <p:cNvSpPr>
            <a:spLocks noGrp="1"/>
          </p:cNvSpPr>
          <p:nvPr>
            <p:ph type="title"/>
          </p:nvPr>
        </p:nvSpPr>
        <p:spPr>
          <a:xfrm>
            <a:off x="5181601" y="634946"/>
            <a:ext cx="6368142" cy="1450757"/>
          </a:xfrm>
        </p:spPr>
        <p:txBody>
          <a:bodyPr>
            <a:normAutofit/>
          </a:bodyPr>
          <a:lstStyle/>
          <a:p>
            <a:r>
              <a:rPr lang="en-GB" sz="5400">
                <a:solidFill>
                  <a:srgbClr val="A43C22"/>
                </a:solidFill>
              </a:rPr>
              <a:t>Recap time</a:t>
            </a:r>
          </a:p>
        </p:txBody>
      </p:sp>
      <p:pic>
        <p:nvPicPr>
          <p:cNvPr id="4" name="Picture 3" descr="A heart-shaped paper origami">
            <a:extLst>
              <a:ext uri="{FF2B5EF4-FFF2-40B4-BE49-F238E27FC236}">
                <a16:creationId xmlns:a16="http://schemas.microsoft.com/office/drawing/2014/main" id="{259AD337-CE46-493C-A1A3-05968B3752B3}"/>
              </a:ext>
            </a:extLst>
          </p:cNvPr>
          <p:cNvPicPr>
            <a:picLocks noChangeAspect="1"/>
          </p:cNvPicPr>
          <p:nvPr/>
        </p:nvPicPr>
        <p:blipFill rotWithShape="1">
          <a:blip r:embed="rId2">
            <a:extLst>
              <a:ext uri="{28A0092B-C50C-407E-A947-70E740481C1C}">
                <a14:useLocalDpi xmlns:a14="http://schemas.microsoft.com/office/drawing/2010/main" val="0"/>
              </a:ext>
            </a:extLst>
          </a:blip>
          <a:srcRect l="25114" r="24075" b="-2"/>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ED0533-E203-48E9-A64B-62D7C3CF621C}"/>
              </a:ext>
            </a:extLst>
          </p:cNvPr>
          <p:cNvSpPr>
            <a:spLocks noGrp="1"/>
          </p:cNvSpPr>
          <p:nvPr>
            <p:ph idx="1"/>
          </p:nvPr>
        </p:nvSpPr>
        <p:spPr>
          <a:xfrm>
            <a:off x="5181601" y="2198914"/>
            <a:ext cx="6368142" cy="3670180"/>
          </a:xfrm>
        </p:spPr>
        <p:txBody>
          <a:bodyPr>
            <a:normAutofit/>
          </a:bodyPr>
          <a:lstStyle/>
          <a:p>
            <a:r>
              <a:rPr lang="en-GB" sz="2400" dirty="0"/>
              <a:t>Briefly summarise how lymph fluid forms including the key terms arteriole end, venule end, hydrostatic pressure, oncotic pressure, water potential, net movement of water out, net movement of water in</a:t>
            </a:r>
          </a:p>
        </p:txBody>
      </p:sp>
    </p:spTree>
    <p:extLst>
      <p:ext uri="{BB962C8B-B14F-4D97-AF65-F5344CB8AC3E}">
        <p14:creationId xmlns:p14="http://schemas.microsoft.com/office/powerpoint/2010/main" val="3296818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Differences between blood, tissue fluid and lymph fluid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1352986"/>
              </p:ext>
            </p:extLst>
          </p:nvPr>
        </p:nvGraphicFramePr>
        <p:xfrm>
          <a:off x="1096963" y="1846263"/>
          <a:ext cx="10058400" cy="421132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375284910"/>
                    </a:ext>
                  </a:extLst>
                </a:gridCol>
                <a:gridCol w="2011680">
                  <a:extLst>
                    <a:ext uri="{9D8B030D-6E8A-4147-A177-3AD203B41FA5}">
                      <a16:colId xmlns:a16="http://schemas.microsoft.com/office/drawing/2014/main" val="914720950"/>
                    </a:ext>
                  </a:extLst>
                </a:gridCol>
                <a:gridCol w="2011680">
                  <a:extLst>
                    <a:ext uri="{9D8B030D-6E8A-4147-A177-3AD203B41FA5}">
                      <a16:colId xmlns:a16="http://schemas.microsoft.com/office/drawing/2014/main" val="1265430405"/>
                    </a:ext>
                  </a:extLst>
                </a:gridCol>
                <a:gridCol w="2011680">
                  <a:extLst>
                    <a:ext uri="{9D8B030D-6E8A-4147-A177-3AD203B41FA5}">
                      <a16:colId xmlns:a16="http://schemas.microsoft.com/office/drawing/2014/main" val="4033031818"/>
                    </a:ext>
                  </a:extLst>
                </a:gridCol>
                <a:gridCol w="2011680">
                  <a:extLst>
                    <a:ext uri="{9D8B030D-6E8A-4147-A177-3AD203B41FA5}">
                      <a16:colId xmlns:a16="http://schemas.microsoft.com/office/drawing/2014/main" val="2376973549"/>
                    </a:ext>
                  </a:extLst>
                </a:gridCol>
              </a:tblGrid>
              <a:tr h="370840">
                <a:tc>
                  <a:txBody>
                    <a:bodyPr/>
                    <a:lstStyle/>
                    <a:p>
                      <a:endParaRPr lang="en-GB" dirty="0"/>
                    </a:p>
                  </a:txBody>
                  <a:tcPr/>
                </a:tc>
                <a:tc>
                  <a:txBody>
                    <a:bodyPr/>
                    <a:lstStyle/>
                    <a:p>
                      <a:r>
                        <a:rPr lang="en-GB" dirty="0"/>
                        <a:t>Blood</a:t>
                      </a:r>
                    </a:p>
                  </a:txBody>
                  <a:tcPr/>
                </a:tc>
                <a:tc>
                  <a:txBody>
                    <a:bodyPr/>
                    <a:lstStyle/>
                    <a:p>
                      <a:r>
                        <a:rPr lang="en-GB" dirty="0"/>
                        <a:t>Tissue fluid</a:t>
                      </a:r>
                    </a:p>
                  </a:txBody>
                  <a:tcPr/>
                </a:tc>
                <a:tc>
                  <a:txBody>
                    <a:bodyPr/>
                    <a:lstStyle/>
                    <a:p>
                      <a:r>
                        <a:rPr lang="en-GB" dirty="0"/>
                        <a:t>Lymph fluid</a:t>
                      </a:r>
                    </a:p>
                  </a:txBody>
                  <a:tcPr/>
                </a:tc>
                <a:tc>
                  <a:txBody>
                    <a:bodyPr/>
                    <a:lstStyle/>
                    <a:p>
                      <a:r>
                        <a:rPr lang="en-GB" dirty="0"/>
                        <a:t>comment</a:t>
                      </a:r>
                    </a:p>
                  </a:txBody>
                  <a:tcPr/>
                </a:tc>
                <a:extLst>
                  <a:ext uri="{0D108BD9-81ED-4DB2-BD59-A6C34878D82A}">
                    <a16:rowId xmlns:a16="http://schemas.microsoft.com/office/drawing/2014/main" val="1079268243"/>
                  </a:ext>
                </a:extLst>
              </a:tr>
              <a:tr h="370840">
                <a:tc>
                  <a:txBody>
                    <a:bodyPr/>
                    <a:lstStyle/>
                    <a:p>
                      <a:r>
                        <a:rPr lang="en-GB" dirty="0"/>
                        <a:t>Red blood cells</a:t>
                      </a:r>
                    </a:p>
                  </a:txBody>
                  <a:tcPr/>
                </a:tc>
                <a:tc>
                  <a:txBody>
                    <a:bodyPr/>
                    <a:lstStyle/>
                    <a:p>
                      <a:r>
                        <a:rPr lang="en-GB" dirty="0"/>
                        <a:t>Yes</a:t>
                      </a:r>
                    </a:p>
                  </a:txBody>
                  <a:tcPr/>
                </a:tc>
                <a:tc>
                  <a:txBody>
                    <a:bodyPr/>
                    <a:lstStyle/>
                    <a:p>
                      <a:r>
                        <a:rPr lang="en-GB"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a:t>
                      </a:r>
                    </a:p>
                    <a:p>
                      <a:endParaRPr lang="en-GB" dirty="0"/>
                    </a:p>
                  </a:txBody>
                  <a:tcPr/>
                </a:tc>
                <a:tc>
                  <a:txBody>
                    <a:bodyPr/>
                    <a:lstStyle/>
                    <a:p>
                      <a:r>
                        <a:rPr lang="en-GB" dirty="0"/>
                        <a:t>RBCs too big to leave capillary</a:t>
                      </a:r>
                    </a:p>
                  </a:txBody>
                  <a:tcPr/>
                </a:tc>
                <a:extLst>
                  <a:ext uri="{0D108BD9-81ED-4DB2-BD59-A6C34878D82A}">
                    <a16:rowId xmlns:a16="http://schemas.microsoft.com/office/drawing/2014/main" val="583716941"/>
                  </a:ext>
                </a:extLst>
              </a:tr>
              <a:tr h="370840">
                <a:tc>
                  <a:txBody>
                    <a:bodyPr/>
                    <a:lstStyle/>
                    <a:p>
                      <a:r>
                        <a:rPr lang="en-GB" dirty="0"/>
                        <a:t>White blood cells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r>
                        <a:rPr lang="en-GB" dirty="0"/>
                        <a:t>Very few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r>
                        <a:rPr lang="en-GB" dirty="0"/>
                        <a:t>Only enter tissue during infection</a:t>
                      </a:r>
                    </a:p>
                  </a:txBody>
                  <a:tcPr/>
                </a:tc>
                <a:extLst>
                  <a:ext uri="{0D108BD9-81ED-4DB2-BD59-A6C34878D82A}">
                    <a16:rowId xmlns:a16="http://schemas.microsoft.com/office/drawing/2014/main" val="618524086"/>
                  </a:ext>
                </a:extLst>
              </a:tr>
              <a:tr h="370840">
                <a:tc>
                  <a:txBody>
                    <a:bodyPr/>
                    <a:lstStyle/>
                    <a:p>
                      <a:r>
                        <a:rPr lang="en-GB" dirty="0"/>
                        <a:t>Platelets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a:t>
                      </a:r>
                    </a:p>
                    <a:p>
                      <a:endParaRPr lang="en-GB" dirty="0"/>
                    </a:p>
                  </a:txBody>
                  <a:tcPr/>
                </a:tc>
                <a:tc>
                  <a:txBody>
                    <a:bodyPr/>
                    <a:lstStyle/>
                    <a:p>
                      <a:endParaRPr lang="en-GB" dirty="0"/>
                    </a:p>
                  </a:txBody>
                  <a:tcPr/>
                </a:tc>
                <a:extLst>
                  <a:ext uri="{0D108BD9-81ED-4DB2-BD59-A6C34878D82A}">
                    <a16:rowId xmlns:a16="http://schemas.microsoft.com/office/drawing/2014/main" val="1605129696"/>
                  </a:ext>
                </a:extLst>
              </a:tr>
              <a:tr h="370840">
                <a:tc>
                  <a:txBody>
                    <a:bodyPr/>
                    <a:lstStyle/>
                    <a:p>
                      <a:r>
                        <a:rPr lang="en-GB" dirty="0"/>
                        <a:t>Proteins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r>
                        <a:rPr lang="en-GB" dirty="0"/>
                        <a:t>Very few</a:t>
                      </a:r>
                    </a:p>
                  </a:txBody>
                  <a:tcPr/>
                </a:tc>
                <a:tc>
                  <a:txBody>
                    <a:bodyPr/>
                    <a:lstStyle/>
                    <a:p>
                      <a:r>
                        <a:rPr lang="en-GB" dirty="0"/>
                        <a:t>Antibodies</a:t>
                      </a:r>
                    </a:p>
                  </a:txBody>
                  <a:tcPr/>
                </a:tc>
                <a:tc>
                  <a:txBody>
                    <a:bodyPr/>
                    <a:lstStyle/>
                    <a:p>
                      <a:r>
                        <a:rPr lang="en-GB" dirty="0"/>
                        <a:t>Most are too big to leave capillary</a:t>
                      </a:r>
                    </a:p>
                  </a:txBody>
                  <a:tcPr/>
                </a:tc>
                <a:extLst>
                  <a:ext uri="{0D108BD9-81ED-4DB2-BD59-A6C34878D82A}">
                    <a16:rowId xmlns:a16="http://schemas.microsoft.com/office/drawing/2014/main" val="6766167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Water</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endParaRPr lang="en-GB"/>
                    </a:p>
                  </a:txBody>
                  <a:tcPr/>
                </a:tc>
                <a:extLst>
                  <a:ext uri="{0D108BD9-81ED-4DB2-BD59-A6C34878D82A}">
                    <a16:rowId xmlns:a16="http://schemas.microsoft.com/office/drawing/2014/main" val="201707041"/>
                  </a:ext>
                </a:extLst>
              </a:tr>
              <a:tr h="370840">
                <a:tc>
                  <a:txBody>
                    <a:bodyPr/>
                    <a:lstStyle/>
                    <a:p>
                      <a:r>
                        <a:rPr lang="en-GB" dirty="0"/>
                        <a:t>Dissolved solutes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r>
                        <a:rPr lang="en-GB" dirty="0"/>
                        <a:t>Solutes can move freely</a:t>
                      </a:r>
                    </a:p>
                  </a:txBody>
                  <a:tcPr/>
                </a:tc>
                <a:extLst>
                  <a:ext uri="{0D108BD9-81ED-4DB2-BD59-A6C34878D82A}">
                    <a16:rowId xmlns:a16="http://schemas.microsoft.com/office/drawing/2014/main" val="744449517"/>
                  </a:ext>
                </a:extLst>
              </a:tr>
            </a:tbl>
          </a:graphicData>
        </a:graphic>
      </p:graphicFrame>
    </p:spTree>
    <p:extLst>
      <p:ext uri="{BB962C8B-B14F-4D97-AF65-F5344CB8AC3E}">
        <p14:creationId xmlns:p14="http://schemas.microsoft.com/office/powerpoint/2010/main" val="3343311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time – </a:t>
            </a:r>
            <a:r>
              <a:rPr lang="en-GB" sz="3600" dirty="0"/>
              <a:t>you know you love it!</a:t>
            </a:r>
          </a:p>
        </p:txBody>
      </p:sp>
      <p:sp>
        <p:nvSpPr>
          <p:cNvPr id="3" name="Content Placeholder 2"/>
          <p:cNvSpPr>
            <a:spLocks noGrp="1"/>
          </p:cNvSpPr>
          <p:nvPr>
            <p:ph idx="1"/>
          </p:nvPr>
        </p:nvSpPr>
        <p:spPr/>
        <p:txBody>
          <a:bodyPr>
            <a:normAutofit lnSpcReduction="10000"/>
          </a:bodyPr>
          <a:lstStyle/>
          <a:p>
            <a:r>
              <a:rPr lang="en-GB" dirty="0"/>
              <a:t>Is blood pressure highest in veins or arteries?</a:t>
            </a:r>
          </a:p>
          <a:p>
            <a:r>
              <a:rPr lang="en-GB" dirty="0"/>
              <a:t>Which row shows the most appropriate diameter for the vessels?</a:t>
            </a:r>
          </a:p>
          <a:p>
            <a:endParaRPr lang="en-GB" dirty="0"/>
          </a:p>
          <a:p>
            <a:endParaRPr lang="en-GB" dirty="0"/>
          </a:p>
          <a:p>
            <a:endParaRPr lang="en-GB" dirty="0"/>
          </a:p>
          <a:p>
            <a:endParaRPr lang="en-GB" dirty="0"/>
          </a:p>
          <a:p>
            <a:endParaRPr lang="en-GB" dirty="0"/>
          </a:p>
          <a:p>
            <a:r>
              <a:rPr lang="en-GB" dirty="0"/>
              <a:t>At the arteriole end of a capillary bed the hydrostatic pressure is 5.1kPa in a capillary and 0.13kPa in the space around the cells. Explain the effect this has on the movement of fluid between the capillary and the cell space.</a:t>
            </a:r>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004658902"/>
              </p:ext>
            </p:extLst>
          </p:nvPr>
        </p:nvGraphicFramePr>
        <p:xfrm>
          <a:off x="1159164" y="2726574"/>
          <a:ext cx="8128000" cy="18491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100381354"/>
                    </a:ext>
                  </a:extLst>
                </a:gridCol>
                <a:gridCol w="1625600">
                  <a:extLst>
                    <a:ext uri="{9D8B030D-6E8A-4147-A177-3AD203B41FA5}">
                      <a16:colId xmlns:a16="http://schemas.microsoft.com/office/drawing/2014/main" val="3342524500"/>
                    </a:ext>
                  </a:extLst>
                </a:gridCol>
                <a:gridCol w="1625600">
                  <a:extLst>
                    <a:ext uri="{9D8B030D-6E8A-4147-A177-3AD203B41FA5}">
                      <a16:colId xmlns:a16="http://schemas.microsoft.com/office/drawing/2014/main" val="1292444207"/>
                    </a:ext>
                  </a:extLst>
                </a:gridCol>
                <a:gridCol w="1625600">
                  <a:extLst>
                    <a:ext uri="{9D8B030D-6E8A-4147-A177-3AD203B41FA5}">
                      <a16:colId xmlns:a16="http://schemas.microsoft.com/office/drawing/2014/main" val="1688055820"/>
                    </a:ext>
                  </a:extLst>
                </a:gridCol>
                <a:gridCol w="1625600">
                  <a:extLst>
                    <a:ext uri="{9D8B030D-6E8A-4147-A177-3AD203B41FA5}">
                      <a16:colId xmlns:a16="http://schemas.microsoft.com/office/drawing/2014/main" val="1109302216"/>
                    </a:ext>
                  </a:extLst>
                </a:gridCol>
              </a:tblGrid>
              <a:tr h="342361">
                <a:tc>
                  <a:txBody>
                    <a:bodyPr/>
                    <a:lstStyle/>
                    <a:p>
                      <a:endParaRPr lang="en-GB" dirty="0"/>
                    </a:p>
                  </a:txBody>
                  <a:tcPr/>
                </a:tc>
                <a:tc>
                  <a:txBody>
                    <a:bodyPr/>
                    <a:lstStyle/>
                    <a:p>
                      <a:r>
                        <a:rPr lang="en-GB" dirty="0"/>
                        <a:t>Artery</a:t>
                      </a:r>
                    </a:p>
                  </a:txBody>
                  <a:tcPr/>
                </a:tc>
                <a:tc>
                  <a:txBody>
                    <a:bodyPr/>
                    <a:lstStyle/>
                    <a:p>
                      <a:r>
                        <a:rPr lang="en-GB" dirty="0"/>
                        <a:t>Arteriole </a:t>
                      </a:r>
                    </a:p>
                  </a:txBody>
                  <a:tcPr/>
                </a:tc>
                <a:tc>
                  <a:txBody>
                    <a:bodyPr/>
                    <a:lstStyle/>
                    <a:p>
                      <a:r>
                        <a:rPr lang="en-GB" dirty="0"/>
                        <a:t>Capillary</a:t>
                      </a:r>
                    </a:p>
                  </a:txBody>
                  <a:tcPr/>
                </a:tc>
                <a:tc>
                  <a:txBody>
                    <a:bodyPr/>
                    <a:lstStyle/>
                    <a:p>
                      <a:r>
                        <a:rPr lang="en-GB" dirty="0"/>
                        <a:t>Vein</a:t>
                      </a:r>
                    </a:p>
                  </a:txBody>
                  <a:tcPr/>
                </a:tc>
                <a:extLst>
                  <a:ext uri="{0D108BD9-81ED-4DB2-BD59-A6C34878D82A}">
                    <a16:rowId xmlns:a16="http://schemas.microsoft.com/office/drawing/2014/main" val="1455025736"/>
                  </a:ext>
                </a:extLst>
              </a:tr>
              <a:tr h="370840">
                <a:tc>
                  <a:txBody>
                    <a:bodyPr/>
                    <a:lstStyle/>
                    <a:p>
                      <a:r>
                        <a:rPr lang="en-GB" dirty="0"/>
                        <a:t>A</a:t>
                      </a:r>
                    </a:p>
                  </a:txBody>
                  <a:tcPr/>
                </a:tc>
                <a:tc>
                  <a:txBody>
                    <a:bodyPr/>
                    <a:lstStyle/>
                    <a:p>
                      <a:r>
                        <a:rPr lang="en-GB" dirty="0"/>
                        <a:t>13mm</a:t>
                      </a:r>
                    </a:p>
                  </a:txBody>
                  <a:tcPr/>
                </a:tc>
                <a:tc>
                  <a:txBody>
                    <a:bodyPr/>
                    <a:lstStyle/>
                    <a:p>
                      <a:r>
                        <a:rPr lang="en-GB" dirty="0"/>
                        <a:t>8µm</a:t>
                      </a:r>
                    </a:p>
                  </a:txBody>
                  <a:tcPr/>
                </a:tc>
                <a:tc>
                  <a:txBody>
                    <a:bodyPr/>
                    <a:lstStyle/>
                    <a:p>
                      <a:r>
                        <a:rPr lang="en-GB" dirty="0"/>
                        <a:t>2cm</a:t>
                      </a:r>
                    </a:p>
                  </a:txBody>
                  <a:tcPr/>
                </a:tc>
                <a:tc>
                  <a:txBody>
                    <a:bodyPr/>
                    <a:lstStyle/>
                    <a:p>
                      <a:r>
                        <a:rPr lang="en-GB" dirty="0"/>
                        <a:t>200µm</a:t>
                      </a:r>
                    </a:p>
                  </a:txBody>
                  <a:tcPr/>
                </a:tc>
                <a:extLst>
                  <a:ext uri="{0D108BD9-81ED-4DB2-BD59-A6C34878D82A}">
                    <a16:rowId xmlns:a16="http://schemas.microsoft.com/office/drawing/2014/main" val="3995465327"/>
                  </a:ext>
                </a:extLst>
              </a:tr>
              <a:tr h="370840">
                <a:tc>
                  <a:txBody>
                    <a:bodyPr/>
                    <a:lstStyle/>
                    <a:p>
                      <a:r>
                        <a:rPr lang="en-GB" dirty="0"/>
                        <a:t>B</a:t>
                      </a:r>
                    </a:p>
                  </a:txBody>
                  <a:tcPr/>
                </a:tc>
                <a:tc>
                  <a:txBody>
                    <a:bodyPr/>
                    <a:lstStyle/>
                    <a:p>
                      <a:r>
                        <a:rPr lang="en-GB" dirty="0"/>
                        <a:t>8µm</a:t>
                      </a:r>
                    </a:p>
                  </a:txBody>
                  <a:tcPr/>
                </a:tc>
                <a:tc>
                  <a:txBody>
                    <a:bodyPr/>
                    <a:lstStyle/>
                    <a:p>
                      <a:r>
                        <a:rPr lang="en-GB" dirty="0"/>
                        <a:t>2cm</a:t>
                      </a:r>
                    </a:p>
                  </a:txBody>
                  <a:tcPr/>
                </a:tc>
                <a:tc>
                  <a:txBody>
                    <a:bodyPr/>
                    <a:lstStyle/>
                    <a:p>
                      <a:r>
                        <a:rPr lang="en-GB" dirty="0"/>
                        <a:t>200µm</a:t>
                      </a:r>
                    </a:p>
                  </a:txBody>
                  <a:tcPr/>
                </a:tc>
                <a:tc>
                  <a:txBody>
                    <a:bodyPr/>
                    <a:lstStyle/>
                    <a:p>
                      <a:r>
                        <a:rPr lang="en-GB" dirty="0"/>
                        <a:t>13mm</a:t>
                      </a:r>
                    </a:p>
                  </a:txBody>
                  <a:tcPr/>
                </a:tc>
                <a:extLst>
                  <a:ext uri="{0D108BD9-81ED-4DB2-BD59-A6C34878D82A}">
                    <a16:rowId xmlns:a16="http://schemas.microsoft.com/office/drawing/2014/main" val="624218225"/>
                  </a:ext>
                </a:extLst>
              </a:tr>
              <a:tr h="370840">
                <a:tc>
                  <a:txBody>
                    <a:bodyPr/>
                    <a:lstStyle/>
                    <a:p>
                      <a:r>
                        <a:rPr lang="en-GB" dirty="0"/>
                        <a:t>C</a:t>
                      </a:r>
                    </a:p>
                  </a:txBody>
                  <a:tcPr/>
                </a:tc>
                <a:tc>
                  <a:txBody>
                    <a:bodyPr/>
                    <a:lstStyle/>
                    <a:p>
                      <a:r>
                        <a:rPr lang="en-GB" dirty="0"/>
                        <a:t>200µm</a:t>
                      </a:r>
                    </a:p>
                  </a:txBody>
                  <a:tcPr/>
                </a:tc>
                <a:tc>
                  <a:txBody>
                    <a:bodyPr/>
                    <a:lstStyle/>
                    <a:p>
                      <a:r>
                        <a:rPr lang="en-GB" dirty="0"/>
                        <a:t>13mm</a:t>
                      </a:r>
                    </a:p>
                  </a:txBody>
                  <a:tcPr/>
                </a:tc>
                <a:tc>
                  <a:txBody>
                    <a:bodyPr/>
                    <a:lstStyle/>
                    <a:p>
                      <a:r>
                        <a:rPr lang="en-GB" dirty="0"/>
                        <a:t>2cm</a:t>
                      </a:r>
                    </a:p>
                  </a:txBody>
                  <a:tcPr/>
                </a:tc>
                <a:tc>
                  <a:txBody>
                    <a:bodyPr/>
                    <a:lstStyle/>
                    <a:p>
                      <a:r>
                        <a:rPr lang="en-GB" dirty="0"/>
                        <a:t>8µm</a:t>
                      </a:r>
                    </a:p>
                  </a:txBody>
                  <a:tcPr/>
                </a:tc>
                <a:extLst>
                  <a:ext uri="{0D108BD9-81ED-4DB2-BD59-A6C34878D82A}">
                    <a16:rowId xmlns:a16="http://schemas.microsoft.com/office/drawing/2014/main" val="4271330602"/>
                  </a:ext>
                </a:extLst>
              </a:tr>
              <a:tr h="370840">
                <a:tc>
                  <a:txBody>
                    <a:bodyPr/>
                    <a:lstStyle/>
                    <a:p>
                      <a:r>
                        <a:rPr lang="en-GB" dirty="0"/>
                        <a:t>D</a:t>
                      </a:r>
                    </a:p>
                  </a:txBody>
                  <a:tcPr/>
                </a:tc>
                <a:tc>
                  <a:txBody>
                    <a:bodyPr/>
                    <a:lstStyle/>
                    <a:p>
                      <a:r>
                        <a:rPr lang="en-GB" dirty="0"/>
                        <a:t>2cm</a:t>
                      </a:r>
                    </a:p>
                  </a:txBody>
                  <a:tcPr/>
                </a:tc>
                <a:tc>
                  <a:txBody>
                    <a:bodyPr/>
                    <a:lstStyle/>
                    <a:p>
                      <a:r>
                        <a:rPr lang="en-GB" dirty="0"/>
                        <a:t>200µm</a:t>
                      </a:r>
                    </a:p>
                  </a:txBody>
                  <a:tcPr/>
                </a:tc>
                <a:tc>
                  <a:txBody>
                    <a:bodyPr/>
                    <a:lstStyle/>
                    <a:p>
                      <a:r>
                        <a:rPr lang="en-GB" dirty="0"/>
                        <a:t>8µm</a:t>
                      </a:r>
                    </a:p>
                  </a:txBody>
                  <a:tcPr/>
                </a:tc>
                <a:tc>
                  <a:txBody>
                    <a:bodyPr/>
                    <a:lstStyle/>
                    <a:p>
                      <a:r>
                        <a:rPr lang="en-GB" dirty="0"/>
                        <a:t>13mm</a:t>
                      </a:r>
                    </a:p>
                  </a:txBody>
                  <a:tcPr/>
                </a:tc>
                <a:extLst>
                  <a:ext uri="{0D108BD9-81ED-4DB2-BD59-A6C34878D82A}">
                    <a16:rowId xmlns:a16="http://schemas.microsoft.com/office/drawing/2014/main" val="1616514557"/>
                  </a:ext>
                </a:extLst>
              </a:tr>
            </a:tbl>
          </a:graphicData>
        </a:graphic>
      </p:graphicFrame>
    </p:spTree>
    <p:extLst>
      <p:ext uri="{BB962C8B-B14F-4D97-AF65-F5344CB8AC3E}">
        <p14:creationId xmlns:p14="http://schemas.microsoft.com/office/powerpoint/2010/main" val="2440735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93062"/>
          </a:xfrm>
        </p:spPr>
        <p:txBody>
          <a:bodyPr/>
          <a:lstStyle/>
          <a:p>
            <a:r>
              <a:rPr lang="en-GB" dirty="0"/>
              <a:t>The Heart </a:t>
            </a:r>
          </a:p>
        </p:txBody>
      </p:sp>
      <p:sp>
        <p:nvSpPr>
          <p:cNvPr id="3" name="Text Placeholder 2"/>
          <p:cNvSpPr>
            <a:spLocks noGrp="1"/>
          </p:cNvSpPr>
          <p:nvPr>
            <p:ph type="body" idx="1"/>
          </p:nvPr>
        </p:nvSpPr>
        <p:spPr/>
        <p:txBody>
          <a:bodyPr/>
          <a:lstStyle/>
          <a:p>
            <a:endParaRPr lang="en-GB"/>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51913" y="1681469"/>
            <a:ext cx="5203767" cy="3938138"/>
          </a:xfrm>
        </p:spPr>
      </p:pic>
      <p:sp>
        <p:nvSpPr>
          <p:cNvPr id="5" name="Text Placeholder 4"/>
          <p:cNvSpPr>
            <a:spLocks noGrp="1"/>
          </p:cNvSpPr>
          <p:nvPr>
            <p:ph type="body" sz="quarter" idx="3"/>
          </p:nvPr>
        </p:nvSpPr>
        <p:spPr>
          <a:xfrm>
            <a:off x="6217920" y="1746300"/>
            <a:ext cx="4937760" cy="736282"/>
          </a:xfrm>
        </p:spPr>
        <p:txBody>
          <a:bodyPr/>
          <a:lstStyle/>
          <a:p>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097281" y="1737361"/>
            <a:ext cx="4721628" cy="3882246"/>
          </a:xfrm>
        </p:spPr>
      </p:pic>
    </p:spTree>
    <p:extLst>
      <p:ext uri="{BB962C8B-B14F-4D97-AF65-F5344CB8AC3E}">
        <p14:creationId xmlns:p14="http://schemas.microsoft.com/office/powerpoint/2010/main" val="3555769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Heart – two muscular pumps</a:t>
            </a:r>
          </a:p>
        </p:txBody>
      </p:sp>
      <p:sp>
        <p:nvSpPr>
          <p:cNvPr id="3" name="Content Placeholder 2"/>
          <p:cNvSpPr>
            <a:spLocks noGrp="1"/>
          </p:cNvSpPr>
          <p:nvPr>
            <p:ph idx="1"/>
          </p:nvPr>
        </p:nvSpPr>
        <p:spPr/>
        <p:txBody>
          <a:bodyPr/>
          <a:lstStyle/>
          <a:p>
            <a:r>
              <a:rPr lang="en-GB" dirty="0"/>
              <a:t>The right hand side of the heart pumps deoxygenated blood to the lungs</a:t>
            </a:r>
          </a:p>
          <a:p>
            <a:r>
              <a:rPr lang="en-GB" dirty="0"/>
              <a:t>The left hand side pumps oxygenated blood around the body</a:t>
            </a:r>
          </a:p>
          <a:p>
            <a:r>
              <a:rPr lang="en-GB" dirty="0"/>
              <a:t>Valves in the heart prevent blood flowing back the wrong way – why is this essential and what happens if valves fail?</a:t>
            </a:r>
          </a:p>
          <a:p>
            <a:r>
              <a:rPr lang="en-GB" dirty="0"/>
              <a:t>Atrioventricular valves separate the atria from the ventricles and stop blood passing back into the atria from the ventricle – the </a:t>
            </a:r>
            <a:r>
              <a:rPr lang="en-GB" b="1" dirty="0"/>
              <a:t>tricuspid </a:t>
            </a:r>
            <a:r>
              <a:rPr lang="en-GB" dirty="0"/>
              <a:t>on the right hand side between the atrium and ventricle, the </a:t>
            </a:r>
            <a:r>
              <a:rPr lang="en-GB" b="1" dirty="0"/>
              <a:t>mitral</a:t>
            </a:r>
            <a:r>
              <a:rPr lang="en-GB" dirty="0"/>
              <a:t> </a:t>
            </a:r>
            <a:r>
              <a:rPr lang="en-GB"/>
              <a:t>(bicuspid) valve </a:t>
            </a:r>
            <a:r>
              <a:rPr lang="en-GB" dirty="0"/>
              <a:t>on the left hand side between the atrium and ventricle</a:t>
            </a:r>
          </a:p>
          <a:p>
            <a:r>
              <a:rPr lang="en-GB" b="1" dirty="0"/>
              <a:t>Semi-lunar</a:t>
            </a:r>
            <a:r>
              <a:rPr lang="en-GB" dirty="0"/>
              <a:t> valves stop blood flowing back from the pulmonary artery and aorta into the ventricles</a:t>
            </a:r>
          </a:p>
          <a:p>
            <a:r>
              <a:rPr lang="en-GB" dirty="0"/>
              <a:t>Valves open one way depending on pressure</a:t>
            </a:r>
          </a:p>
        </p:txBody>
      </p:sp>
    </p:spTree>
    <p:extLst>
      <p:ext uri="{BB962C8B-B14F-4D97-AF65-F5344CB8AC3E}">
        <p14:creationId xmlns:p14="http://schemas.microsoft.com/office/powerpoint/2010/main" val="16391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021" y="0"/>
            <a:ext cx="11081958" cy="6858000"/>
          </a:xfrm>
          <a:prstGeom prst="rect">
            <a:avLst/>
          </a:prstGeom>
        </p:spPr>
      </p:pic>
    </p:spTree>
    <p:extLst>
      <p:ext uri="{BB962C8B-B14F-4D97-AF65-F5344CB8AC3E}">
        <p14:creationId xmlns:p14="http://schemas.microsoft.com/office/powerpoint/2010/main" val="4001568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cardiac cycle</a:t>
            </a:r>
          </a:p>
        </p:txBody>
      </p:sp>
      <p:sp>
        <p:nvSpPr>
          <p:cNvPr id="3" name="Content Placeholder 2"/>
          <p:cNvSpPr>
            <a:spLocks noGrp="1"/>
          </p:cNvSpPr>
          <p:nvPr>
            <p:ph idx="1"/>
          </p:nvPr>
        </p:nvSpPr>
        <p:spPr/>
        <p:txBody>
          <a:bodyPr/>
          <a:lstStyle/>
          <a:p>
            <a:r>
              <a:rPr lang="en-GB" sz="2400" dirty="0"/>
              <a:t>Sequence of contraction and relaxation of atria and ventricles to keep blood circulating around the body</a:t>
            </a:r>
          </a:p>
          <a:p>
            <a:r>
              <a:rPr lang="en-GB" sz="2400" dirty="0"/>
              <a:t>Volumes in atria and ventricles change during relaxation and contraction so pressures change too</a:t>
            </a:r>
          </a:p>
          <a:p>
            <a:r>
              <a:rPr lang="en-GB" sz="2400" dirty="0"/>
              <a:t>Pressure changes lead to valves opening and closing </a:t>
            </a:r>
          </a:p>
          <a:p>
            <a:r>
              <a:rPr lang="en-GB" sz="2400" dirty="0"/>
              <a:t>Involves the atria relaxing, then atrial contraction, followed by ventricular contraction</a:t>
            </a:r>
          </a:p>
          <a:p>
            <a:endParaRPr lang="en-GB" dirty="0"/>
          </a:p>
          <a:p>
            <a:endParaRPr lang="en-GB" dirty="0"/>
          </a:p>
        </p:txBody>
      </p:sp>
    </p:spTree>
    <p:extLst>
      <p:ext uri="{BB962C8B-B14F-4D97-AF65-F5344CB8AC3E}">
        <p14:creationId xmlns:p14="http://schemas.microsoft.com/office/powerpoint/2010/main" val="254097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276005"/>
          </a:xfrm>
        </p:spPr>
        <p:txBody>
          <a:bodyPr/>
          <a:lstStyle/>
          <a:p>
            <a:r>
              <a:rPr lang="en-GB" dirty="0"/>
              <a:t>Atria and ventricles relax</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52768"/>
          <a:stretch/>
        </p:blipFill>
        <p:spPr>
          <a:xfrm>
            <a:off x="4455622" y="1005840"/>
            <a:ext cx="6849687" cy="4680065"/>
          </a:xfrm>
        </p:spPr>
      </p:pic>
      <p:sp>
        <p:nvSpPr>
          <p:cNvPr id="4" name="Text Placeholder 3"/>
          <p:cNvSpPr>
            <a:spLocks noGrp="1"/>
          </p:cNvSpPr>
          <p:nvPr>
            <p:ph type="body" sz="half" idx="2"/>
          </p:nvPr>
        </p:nvSpPr>
        <p:spPr>
          <a:xfrm>
            <a:off x="457200" y="2152996"/>
            <a:ext cx="3200400" cy="4152208"/>
          </a:xfrm>
        </p:spPr>
        <p:txBody>
          <a:bodyPr/>
          <a:lstStyle/>
          <a:p>
            <a:r>
              <a:rPr lang="en-GB" sz="2000" dirty="0"/>
              <a:t>At start, atria and ventricles are relaxed, heart valves  are briefly all closed</a:t>
            </a:r>
            <a:r>
              <a:rPr lang="en-GB" sz="2000" b="1" dirty="0"/>
              <a:t> – Diastole</a:t>
            </a:r>
          </a:p>
          <a:p>
            <a:r>
              <a:rPr lang="en-GB" sz="2000" dirty="0"/>
              <a:t>Blood starts to enter atria, then atria contract  (</a:t>
            </a:r>
            <a:r>
              <a:rPr lang="en-GB" sz="2000" b="1" dirty="0"/>
              <a:t>systole) </a:t>
            </a:r>
            <a:r>
              <a:rPr lang="en-GB" sz="2000" dirty="0"/>
              <a:t>and push blood through open atrioventricular valve into ventricle</a:t>
            </a:r>
          </a:p>
          <a:p>
            <a:r>
              <a:rPr lang="en-GB" sz="2000" dirty="0"/>
              <a:t>Pressure and volume in ventricles increase </a:t>
            </a:r>
          </a:p>
          <a:p>
            <a:endParaRPr lang="en-GB" sz="2000" dirty="0"/>
          </a:p>
          <a:p>
            <a:endParaRPr lang="en-GB" dirty="0"/>
          </a:p>
        </p:txBody>
      </p:sp>
    </p:spTree>
    <p:extLst>
      <p:ext uri="{BB962C8B-B14F-4D97-AF65-F5344CB8AC3E}">
        <p14:creationId xmlns:p14="http://schemas.microsoft.com/office/powerpoint/2010/main" val="293076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542012"/>
          </a:xfrm>
        </p:spPr>
        <p:txBody>
          <a:bodyPr/>
          <a:lstStyle/>
          <a:p>
            <a:r>
              <a:rPr lang="en-GB" dirty="0"/>
              <a:t>Ventricles contract, atria relax</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46474" t="-1783" r="22602" b="1783"/>
          <a:stretch/>
        </p:blipFill>
        <p:spPr>
          <a:xfrm>
            <a:off x="6151418" y="1305099"/>
            <a:ext cx="4056611" cy="4414058"/>
          </a:xfrm>
        </p:spPr>
      </p:pic>
      <p:sp>
        <p:nvSpPr>
          <p:cNvPr id="4" name="Text Placeholder 3"/>
          <p:cNvSpPr>
            <a:spLocks noGrp="1"/>
          </p:cNvSpPr>
          <p:nvPr>
            <p:ph type="body" sz="half" idx="2"/>
          </p:nvPr>
        </p:nvSpPr>
        <p:spPr>
          <a:xfrm>
            <a:off x="457200" y="2136371"/>
            <a:ext cx="3200400" cy="4168833"/>
          </a:xfrm>
        </p:spPr>
        <p:txBody>
          <a:bodyPr>
            <a:normAutofit lnSpcReduction="10000"/>
          </a:bodyPr>
          <a:lstStyle/>
          <a:p>
            <a:r>
              <a:rPr lang="en-GB" sz="2000" dirty="0"/>
              <a:t>Atria relax once blood is in ventricles</a:t>
            </a:r>
          </a:p>
          <a:p>
            <a:r>
              <a:rPr lang="en-GB" sz="2000" dirty="0"/>
              <a:t>Ventricles then start to contract leading to increase in pressure and decrease in volume</a:t>
            </a:r>
          </a:p>
          <a:p>
            <a:r>
              <a:rPr lang="en-GB" sz="2000" dirty="0"/>
              <a:t>Atrioventricular valves snap shut so no backflow of blood into atria</a:t>
            </a:r>
          </a:p>
          <a:p>
            <a:r>
              <a:rPr lang="en-GB" sz="2000" dirty="0"/>
              <a:t>Semilunar valves in pulmonary artery and aorta open so blood is ejected into them </a:t>
            </a:r>
          </a:p>
          <a:p>
            <a:endParaRPr lang="en-GB" dirty="0"/>
          </a:p>
        </p:txBody>
      </p:sp>
    </p:spTree>
    <p:extLst>
      <p:ext uri="{BB962C8B-B14F-4D97-AF65-F5344CB8AC3E}">
        <p14:creationId xmlns:p14="http://schemas.microsoft.com/office/powerpoint/2010/main" val="413241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084812"/>
          </a:xfrm>
        </p:spPr>
        <p:txBody>
          <a:bodyPr/>
          <a:lstStyle/>
          <a:p>
            <a:r>
              <a:rPr lang="en-GB" dirty="0"/>
              <a:t>Ventricles and atria relax</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52428"/>
          <a:stretch/>
        </p:blipFill>
        <p:spPr>
          <a:xfrm>
            <a:off x="5087389" y="906087"/>
            <a:ext cx="6359236" cy="4788131"/>
          </a:xfrm>
        </p:spPr>
      </p:pic>
      <p:sp>
        <p:nvSpPr>
          <p:cNvPr id="4" name="Text Placeholder 3"/>
          <p:cNvSpPr>
            <a:spLocks noGrp="1"/>
          </p:cNvSpPr>
          <p:nvPr>
            <p:ph type="body" sz="half" idx="2"/>
          </p:nvPr>
        </p:nvSpPr>
        <p:spPr>
          <a:xfrm>
            <a:off x="457200" y="1562793"/>
            <a:ext cx="3200400" cy="4742412"/>
          </a:xfrm>
        </p:spPr>
        <p:txBody>
          <a:bodyPr>
            <a:noAutofit/>
          </a:bodyPr>
          <a:lstStyle/>
          <a:p>
            <a:r>
              <a:rPr lang="en-GB" sz="2000" dirty="0"/>
              <a:t>Once blood has been ejected into arteries, ventricles relax</a:t>
            </a:r>
          </a:p>
          <a:p>
            <a:r>
              <a:rPr lang="en-GB" sz="2000" dirty="0"/>
              <a:t>Semilunar valves snap shut to prevent backflow of blood into ventricles</a:t>
            </a:r>
          </a:p>
          <a:p>
            <a:r>
              <a:rPr lang="en-GB" sz="2000" dirty="0"/>
              <a:t>Atrioventricular valves are still shut</a:t>
            </a:r>
          </a:p>
          <a:p>
            <a:r>
              <a:rPr lang="en-GB" sz="2000" dirty="0"/>
              <a:t>Atria are still relaxed and blood flows into them  from vena cava and pulmonary vein</a:t>
            </a:r>
          </a:p>
          <a:p>
            <a:r>
              <a:rPr lang="en-GB" sz="2000" dirty="0"/>
              <a:t>Atria start to contract and cycle starts  again</a:t>
            </a:r>
          </a:p>
          <a:p>
            <a:r>
              <a:rPr lang="en-GB" sz="2000" dirty="0"/>
              <a:t>Left ventricle wall is thicker than right – why?</a:t>
            </a:r>
          </a:p>
        </p:txBody>
      </p:sp>
    </p:spTree>
    <p:extLst>
      <p:ext uri="{BB962C8B-B14F-4D97-AF65-F5344CB8AC3E}">
        <p14:creationId xmlns:p14="http://schemas.microsoft.com/office/powerpoint/2010/main" val="270089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aims</a:t>
            </a:r>
          </a:p>
        </p:txBody>
      </p:sp>
      <p:sp>
        <p:nvSpPr>
          <p:cNvPr id="3" name="Content Placeholder 2"/>
          <p:cNvSpPr>
            <a:spLocks noGrp="1"/>
          </p:cNvSpPr>
          <p:nvPr>
            <p:ph idx="1"/>
          </p:nvPr>
        </p:nvSpPr>
        <p:spPr/>
        <p:txBody>
          <a:bodyPr/>
          <a:lstStyle/>
          <a:p>
            <a:r>
              <a:rPr lang="en-GB" dirty="0"/>
              <a:t>By the end of the lesson, students will be able to:</a:t>
            </a:r>
          </a:p>
          <a:p>
            <a:pPr marL="457200" indent="-457200">
              <a:buFont typeface="+mj-lt"/>
              <a:buAutoNum type="arabicPeriod"/>
            </a:pPr>
            <a:r>
              <a:rPr lang="en-GB" dirty="0"/>
              <a:t>Describe the mammalian circulatory system, basic heart and blood vessel anatomy</a:t>
            </a:r>
          </a:p>
          <a:p>
            <a:pPr marL="457200" indent="-457200">
              <a:buFont typeface="+mj-lt"/>
              <a:buAutoNum type="arabicPeriod"/>
            </a:pPr>
            <a:r>
              <a:rPr lang="en-GB" dirty="0"/>
              <a:t>Describe the cardiac cycle</a:t>
            </a:r>
          </a:p>
          <a:p>
            <a:pPr marL="457200" indent="-457200">
              <a:buFont typeface="+mj-lt"/>
              <a:buAutoNum type="arabicPeriod"/>
            </a:pPr>
            <a:r>
              <a:rPr lang="en-GB" dirty="0"/>
              <a:t>Describe the differences between blood, tissue fluid and lymph</a:t>
            </a:r>
          </a:p>
        </p:txBody>
      </p:sp>
    </p:spTree>
    <p:extLst>
      <p:ext uri="{BB962C8B-B14F-4D97-AF65-F5344CB8AC3E}">
        <p14:creationId xmlns:p14="http://schemas.microsoft.com/office/powerpoint/2010/main" val="3127310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3BEB-9452-5006-5317-520FAD5C1981}"/>
              </a:ext>
            </a:extLst>
          </p:cNvPr>
          <p:cNvSpPr>
            <a:spLocks noGrp="1"/>
          </p:cNvSpPr>
          <p:nvPr>
            <p:ph type="title"/>
          </p:nvPr>
        </p:nvSpPr>
        <p:spPr/>
        <p:txBody>
          <a:bodyPr/>
          <a:lstStyle/>
          <a:p>
            <a:r>
              <a:rPr lang="en-GB" dirty="0"/>
              <a:t>Cardiac cycle video</a:t>
            </a:r>
          </a:p>
        </p:txBody>
      </p:sp>
      <p:sp>
        <p:nvSpPr>
          <p:cNvPr id="3" name="Content Placeholder 2">
            <a:extLst>
              <a:ext uri="{FF2B5EF4-FFF2-40B4-BE49-F238E27FC236}">
                <a16:creationId xmlns:a16="http://schemas.microsoft.com/office/drawing/2014/main" id="{D5D9AB9D-C91F-128B-2557-4CED1403003A}"/>
              </a:ext>
            </a:extLst>
          </p:cNvPr>
          <p:cNvSpPr>
            <a:spLocks noGrp="1"/>
          </p:cNvSpPr>
          <p:nvPr>
            <p:ph idx="1"/>
          </p:nvPr>
        </p:nvSpPr>
        <p:spPr/>
        <p:txBody>
          <a:bodyPr/>
          <a:lstStyle/>
          <a:p>
            <a:endParaRPr lang="en-GB" dirty="0"/>
          </a:p>
          <a:p>
            <a:endParaRPr lang="en-GB" dirty="0"/>
          </a:p>
          <a:p>
            <a:r>
              <a:rPr lang="en-GB" dirty="0">
                <a:hlinkClick r:id="rId2"/>
              </a:rPr>
              <a:t>https://www.youtube.com/watch?v=cKHASGk-_6o</a:t>
            </a:r>
            <a:endParaRPr lang="en-GB" dirty="0"/>
          </a:p>
        </p:txBody>
      </p:sp>
    </p:spTree>
    <p:extLst>
      <p:ext uri="{BB962C8B-B14F-4D97-AF65-F5344CB8AC3E}">
        <p14:creationId xmlns:p14="http://schemas.microsoft.com/office/powerpoint/2010/main" val="4005086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1EC564-5BF9-4589-A0FD-32BF1AAA3D7C}"/>
              </a:ext>
            </a:extLst>
          </p:cNvPr>
          <p:cNvSpPr>
            <a:spLocks noGrp="1"/>
          </p:cNvSpPr>
          <p:nvPr>
            <p:ph type="title"/>
          </p:nvPr>
        </p:nvSpPr>
        <p:spPr>
          <a:xfrm>
            <a:off x="4974771" y="634946"/>
            <a:ext cx="6574972" cy="1450757"/>
          </a:xfrm>
        </p:spPr>
        <p:txBody>
          <a:bodyPr>
            <a:normAutofit/>
          </a:bodyPr>
          <a:lstStyle/>
          <a:p>
            <a:r>
              <a:rPr lang="en-GB"/>
              <a:t>Time for a recap</a:t>
            </a:r>
          </a:p>
        </p:txBody>
      </p:sp>
      <p:pic>
        <p:nvPicPr>
          <p:cNvPr id="4" name="Picture 3" descr="A heart-shaped paper origami">
            <a:extLst>
              <a:ext uri="{FF2B5EF4-FFF2-40B4-BE49-F238E27FC236}">
                <a16:creationId xmlns:a16="http://schemas.microsoft.com/office/drawing/2014/main" id="{FE14B5C6-4F8D-489D-9DAA-8DEC920A89B6}"/>
              </a:ext>
            </a:extLst>
          </p:cNvPr>
          <p:cNvPicPr>
            <a:picLocks noChangeAspect="1"/>
          </p:cNvPicPr>
          <p:nvPr/>
        </p:nvPicPr>
        <p:blipFill rotWithShape="1">
          <a:blip r:embed="rId2">
            <a:extLst>
              <a:ext uri="{28A0092B-C50C-407E-A947-70E740481C1C}">
                <a14:useLocalDpi xmlns:a14="http://schemas.microsoft.com/office/drawing/2010/main" val="0"/>
              </a:ext>
            </a:extLst>
          </a:blip>
          <a:srcRect l="22283" r="21249" b="2"/>
          <a:stretch/>
        </p:blipFill>
        <p:spPr>
          <a:xfrm>
            <a:off x="633999" y="640081"/>
            <a:ext cx="4001315" cy="5314406"/>
          </a:xfrm>
          <a:prstGeom prst="rect">
            <a:avLst/>
          </a:prstGeom>
        </p:spPr>
      </p:pic>
      <p:cxnSp>
        <p:nvCxnSpPr>
          <p:cNvPr id="20" name="Straight Connector 19">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2F82A5-0CDD-4146-9989-5A1D4C0144E2}"/>
              </a:ext>
            </a:extLst>
          </p:cNvPr>
          <p:cNvSpPr>
            <a:spLocks noGrp="1"/>
          </p:cNvSpPr>
          <p:nvPr>
            <p:ph idx="1"/>
          </p:nvPr>
        </p:nvSpPr>
        <p:spPr>
          <a:xfrm>
            <a:off x="4974769" y="2198914"/>
            <a:ext cx="6574973" cy="3670180"/>
          </a:xfrm>
        </p:spPr>
        <p:txBody>
          <a:bodyPr>
            <a:normAutofit/>
          </a:bodyPr>
          <a:lstStyle/>
          <a:p>
            <a:r>
              <a:rPr lang="en-GB" sz="2800" dirty="0"/>
              <a:t>In 4 bullet points, summarise what happens during atrial diastole, atrial systole, ventricular diastole and lastly ventricular systole.</a:t>
            </a:r>
          </a:p>
        </p:txBody>
      </p:sp>
      <p:sp>
        <p:nvSpPr>
          <p:cNvPr id="22" name="Rectangle 21">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5958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27" y="1113905"/>
            <a:ext cx="9709266" cy="4289368"/>
          </a:xfrm>
          <a:prstGeom prst="rect">
            <a:avLst/>
          </a:prstGeom>
        </p:spPr>
      </p:pic>
    </p:spTree>
    <p:extLst>
      <p:ext uri="{BB962C8B-B14F-4D97-AF65-F5344CB8AC3E}">
        <p14:creationId xmlns:p14="http://schemas.microsoft.com/office/powerpoint/2010/main" val="1200145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535941"/>
          </a:xfrm>
        </p:spPr>
        <p:txBody>
          <a:bodyPr>
            <a:normAutofit fontScale="90000"/>
          </a:bodyPr>
          <a:lstStyle/>
          <a:p>
            <a:r>
              <a:rPr lang="en-GB" dirty="0"/>
              <a:t>Pressure changes graph</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0" y="909001"/>
            <a:ext cx="6492875" cy="4903473"/>
          </a:xfrm>
        </p:spPr>
      </p:pic>
      <p:sp>
        <p:nvSpPr>
          <p:cNvPr id="4" name="Text Placeholder 3"/>
          <p:cNvSpPr>
            <a:spLocks noGrp="1"/>
          </p:cNvSpPr>
          <p:nvPr>
            <p:ph type="body" sz="half" idx="2"/>
          </p:nvPr>
        </p:nvSpPr>
        <p:spPr>
          <a:xfrm>
            <a:off x="127000" y="1130301"/>
            <a:ext cx="3886200" cy="5174904"/>
          </a:xfrm>
        </p:spPr>
        <p:txBody>
          <a:bodyPr>
            <a:normAutofit fontScale="92500" lnSpcReduction="10000"/>
          </a:bodyPr>
          <a:lstStyle/>
          <a:p>
            <a:r>
              <a:rPr lang="en-GB" sz="2000" b="1" dirty="0"/>
              <a:t>Atrial</a:t>
            </a:r>
            <a:r>
              <a:rPr lang="en-GB" sz="2000" dirty="0"/>
              <a:t> pressure does not change much over the cycle</a:t>
            </a:r>
          </a:p>
          <a:p>
            <a:r>
              <a:rPr lang="en-GB" sz="2000" dirty="0"/>
              <a:t>Pressure in </a:t>
            </a:r>
            <a:r>
              <a:rPr lang="en-GB" sz="2000" b="1" dirty="0"/>
              <a:t>ventricles </a:t>
            </a:r>
            <a:r>
              <a:rPr lang="en-GB" sz="2000" dirty="0"/>
              <a:t>changes dramatically</a:t>
            </a:r>
          </a:p>
          <a:p>
            <a:r>
              <a:rPr lang="en-GB" sz="2000" dirty="0"/>
              <a:t>Pressure in arteries varies between around 80 mmHg and 120mmHg on average</a:t>
            </a:r>
          </a:p>
          <a:p>
            <a:r>
              <a:rPr lang="en-GB" sz="2000" dirty="0"/>
              <a:t>3</a:t>
            </a:r>
            <a:r>
              <a:rPr lang="en-GB" sz="2000" baseline="30000" dirty="0"/>
              <a:t>rd</a:t>
            </a:r>
            <a:r>
              <a:rPr lang="en-GB" sz="2000" dirty="0"/>
              <a:t> heart sound may be heard in children but can indicate heart failure in adults</a:t>
            </a:r>
          </a:p>
          <a:p>
            <a:r>
              <a:rPr lang="en-GB" sz="1800" dirty="0"/>
              <a:t>Normal heart sound </a:t>
            </a:r>
          </a:p>
          <a:p>
            <a:r>
              <a:rPr lang="en-GB" sz="1800" dirty="0">
                <a:hlinkClick r:id="rId3"/>
              </a:rPr>
              <a:t>https://www.bing.com/videos/search?q=Normal+Heart+Sounds&amp;&amp;view=detail&amp;mid=46CBBD647CD509E70A1C46CBBD647CD509E70A1C&amp;&amp;FORM=VRDGAR&amp;ru=%2Fvideos%2Fsearch%3F%26q%3DNormal%2BHeart%2BSounds%26FORM%3DVDMHRS</a:t>
            </a:r>
            <a:endParaRPr lang="en-GB" sz="1800" dirty="0"/>
          </a:p>
        </p:txBody>
      </p:sp>
    </p:spTree>
    <p:extLst>
      <p:ext uri="{BB962C8B-B14F-4D97-AF65-F5344CB8AC3E}">
        <p14:creationId xmlns:p14="http://schemas.microsoft.com/office/powerpoint/2010/main" val="109270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737D-AA83-8150-9B51-D89F6D0695DD}"/>
              </a:ext>
            </a:extLst>
          </p:cNvPr>
          <p:cNvSpPr>
            <a:spLocks noGrp="1"/>
          </p:cNvSpPr>
          <p:nvPr>
            <p:ph type="title"/>
          </p:nvPr>
        </p:nvSpPr>
        <p:spPr/>
        <p:txBody>
          <a:bodyPr/>
          <a:lstStyle/>
          <a:p>
            <a:r>
              <a:rPr lang="en-GB" dirty="0"/>
              <a:t>Cardiac pressure and volume changes video</a:t>
            </a:r>
          </a:p>
        </p:txBody>
      </p:sp>
      <p:sp>
        <p:nvSpPr>
          <p:cNvPr id="3" name="Content Placeholder 2">
            <a:extLst>
              <a:ext uri="{FF2B5EF4-FFF2-40B4-BE49-F238E27FC236}">
                <a16:creationId xmlns:a16="http://schemas.microsoft.com/office/drawing/2014/main" id="{E0D3DB3D-EF38-89C5-174B-057A1DABC3B7}"/>
              </a:ext>
            </a:extLst>
          </p:cNvPr>
          <p:cNvSpPr>
            <a:spLocks noGrp="1"/>
          </p:cNvSpPr>
          <p:nvPr>
            <p:ph idx="1"/>
          </p:nvPr>
        </p:nvSpPr>
        <p:spPr/>
        <p:txBody>
          <a:bodyPr/>
          <a:lstStyle/>
          <a:p>
            <a:endParaRPr lang="en-GB" dirty="0"/>
          </a:p>
          <a:p>
            <a:endParaRPr lang="en-GB" dirty="0"/>
          </a:p>
          <a:p>
            <a:r>
              <a:rPr lang="en-GB" dirty="0">
                <a:hlinkClick r:id="rId2"/>
              </a:rPr>
              <a:t>https://www.youtube.com/watch?v=On12SvJ1IPU</a:t>
            </a:r>
            <a:endParaRPr lang="en-GB" dirty="0"/>
          </a:p>
        </p:txBody>
      </p:sp>
    </p:spTree>
    <p:extLst>
      <p:ext uri="{BB962C8B-B14F-4D97-AF65-F5344CB8AC3E}">
        <p14:creationId xmlns:p14="http://schemas.microsoft.com/office/powerpoint/2010/main" val="2049496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time</a:t>
            </a:r>
          </a:p>
        </p:txBody>
      </p:sp>
      <p:sp>
        <p:nvSpPr>
          <p:cNvPr id="3" name="Content Placeholder 2"/>
          <p:cNvSpPr>
            <a:spLocks noGrp="1"/>
          </p:cNvSpPr>
          <p:nvPr>
            <p:ph idx="1"/>
          </p:nvPr>
        </p:nvSpPr>
        <p:spPr>
          <a:xfrm>
            <a:off x="393700" y="1845734"/>
            <a:ext cx="11201400" cy="4326466"/>
          </a:xfrm>
        </p:spPr>
        <p:txBody>
          <a:bodyPr>
            <a:normAutofit/>
          </a:bodyPr>
          <a:lstStyle/>
          <a:p>
            <a:pPr>
              <a:lnSpc>
                <a:spcPct val="100000"/>
              </a:lnSpc>
            </a:pPr>
            <a:r>
              <a:rPr lang="en-GB" dirty="0"/>
              <a:t>1. Which chamber of the heart receives blood from the lungs?</a:t>
            </a:r>
          </a:p>
          <a:p>
            <a:pPr>
              <a:lnSpc>
                <a:spcPct val="100000"/>
              </a:lnSpc>
            </a:pPr>
            <a:r>
              <a:rPr lang="en-GB" dirty="0"/>
              <a:t>2. How many valves are there in the heart and what are they called? </a:t>
            </a:r>
          </a:p>
          <a:p>
            <a:pPr>
              <a:lnSpc>
                <a:spcPct val="100000"/>
              </a:lnSpc>
            </a:pPr>
            <a:r>
              <a:rPr lang="en-GB" dirty="0"/>
              <a:t>3. Label 1 – 4 on the diagram to the right</a:t>
            </a:r>
          </a:p>
          <a:p>
            <a:pPr marL="0" indent="0">
              <a:lnSpc>
                <a:spcPct val="100000"/>
              </a:lnSpc>
              <a:buNone/>
            </a:pPr>
            <a:r>
              <a:rPr lang="en-GB" dirty="0"/>
              <a:t> 4. </a:t>
            </a:r>
            <a:r>
              <a:rPr lang="en-GB" b="1" dirty="0"/>
              <a:t>Cardiac output </a:t>
            </a:r>
            <a:r>
              <a:rPr lang="en-GB" dirty="0"/>
              <a:t>is the </a:t>
            </a:r>
            <a:r>
              <a:rPr lang="en-GB" b="1" dirty="0"/>
              <a:t>volume of blood ejected </a:t>
            </a:r>
            <a:r>
              <a:rPr lang="en-GB" dirty="0"/>
              <a:t>by the </a:t>
            </a:r>
          </a:p>
          <a:p>
            <a:pPr marL="0" indent="0">
              <a:lnSpc>
                <a:spcPct val="100000"/>
              </a:lnSpc>
              <a:buNone/>
            </a:pPr>
            <a:r>
              <a:rPr lang="en-GB" dirty="0"/>
              <a:t>   heart in ml/min and is calculated by the formula:</a:t>
            </a:r>
          </a:p>
          <a:p>
            <a:pPr>
              <a:lnSpc>
                <a:spcPct val="100000"/>
              </a:lnSpc>
            </a:pPr>
            <a:r>
              <a:rPr lang="en-GB" b="1" dirty="0"/>
              <a:t>Cardiac output = heart rate  x stroke volume</a:t>
            </a:r>
          </a:p>
          <a:p>
            <a:pPr>
              <a:lnSpc>
                <a:spcPct val="100000"/>
              </a:lnSpc>
            </a:pPr>
            <a:r>
              <a:rPr lang="en-GB" b="1" dirty="0"/>
              <a:t>Stroke volume </a:t>
            </a:r>
            <a:r>
              <a:rPr lang="en-GB" dirty="0"/>
              <a:t>is the </a:t>
            </a:r>
            <a:r>
              <a:rPr lang="en-GB" b="1" dirty="0"/>
              <a:t>volume of blood ejected </a:t>
            </a:r>
            <a:r>
              <a:rPr lang="en-GB" dirty="0"/>
              <a:t>with </a:t>
            </a:r>
          </a:p>
          <a:p>
            <a:pPr>
              <a:lnSpc>
                <a:spcPct val="100000"/>
              </a:lnSpc>
            </a:pPr>
            <a:r>
              <a:rPr lang="en-GB" dirty="0"/>
              <a:t>each heart beat. What is the cardiac output with a </a:t>
            </a:r>
          </a:p>
          <a:p>
            <a:pPr>
              <a:lnSpc>
                <a:spcPct val="100000"/>
              </a:lnSpc>
            </a:pPr>
            <a:r>
              <a:rPr lang="en-GB" dirty="0"/>
              <a:t>heart rate of </a:t>
            </a:r>
            <a:r>
              <a:rPr lang="en-GB" b="1" dirty="0"/>
              <a:t>70bpm</a:t>
            </a:r>
            <a:r>
              <a:rPr lang="en-GB" dirty="0"/>
              <a:t> and a stroke volume of </a:t>
            </a:r>
            <a:r>
              <a:rPr lang="en-GB" b="1" dirty="0"/>
              <a:t>80ml</a:t>
            </a:r>
            <a:r>
              <a:rPr lang="en-GB" dirty="0"/>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192" r="10450"/>
          <a:stretch/>
        </p:blipFill>
        <p:spPr>
          <a:xfrm>
            <a:off x="6916189" y="2668693"/>
            <a:ext cx="4430684" cy="3382972"/>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982D474E-A123-FBCF-4EDC-DA9E9037414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88556" y="52493"/>
            <a:ext cx="2230657" cy="2067855"/>
          </a:xfrm>
          <a:prstGeom prst="rect">
            <a:avLst/>
          </a:prstGeom>
        </p:spPr>
      </p:pic>
    </p:spTree>
    <p:extLst>
      <p:ext uri="{BB962C8B-B14F-4D97-AF65-F5344CB8AC3E}">
        <p14:creationId xmlns:p14="http://schemas.microsoft.com/office/powerpoint/2010/main" val="43560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aims</a:t>
            </a:r>
          </a:p>
        </p:txBody>
      </p:sp>
      <p:sp>
        <p:nvSpPr>
          <p:cNvPr id="3" name="Content Placeholder 2"/>
          <p:cNvSpPr>
            <a:spLocks noGrp="1"/>
          </p:cNvSpPr>
          <p:nvPr>
            <p:ph idx="1"/>
          </p:nvPr>
        </p:nvSpPr>
        <p:spPr/>
        <p:txBody>
          <a:bodyPr/>
          <a:lstStyle/>
          <a:p>
            <a:r>
              <a:rPr lang="en-GB" dirty="0"/>
              <a:t>By the end of the lesson, students will be able to:</a:t>
            </a:r>
          </a:p>
          <a:p>
            <a:pPr marL="457200" indent="-457200">
              <a:buFont typeface="+mj-lt"/>
              <a:buAutoNum type="arabicPeriod"/>
            </a:pPr>
            <a:r>
              <a:rPr lang="en-GB" dirty="0"/>
              <a:t>Describe the mammalian circulatory system, basic heart and blood vessel anatomy</a:t>
            </a:r>
          </a:p>
          <a:p>
            <a:pPr marL="457200" indent="-457200">
              <a:buFont typeface="+mj-lt"/>
              <a:buAutoNum type="arabicPeriod"/>
            </a:pPr>
            <a:r>
              <a:rPr lang="en-GB" dirty="0"/>
              <a:t>Describe the cardiac cycle</a:t>
            </a:r>
          </a:p>
          <a:p>
            <a:pPr marL="457200" indent="-457200">
              <a:buFont typeface="+mj-lt"/>
              <a:buAutoNum type="arabicPeriod"/>
            </a:pPr>
            <a:r>
              <a:rPr lang="en-GB" dirty="0"/>
              <a:t>Describe the differences between blood, tissue fluid and lymph</a:t>
            </a:r>
          </a:p>
        </p:txBody>
      </p:sp>
    </p:spTree>
    <p:extLst>
      <p:ext uri="{BB962C8B-B14F-4D97-AF65-F5344CB8AC3E}">
        <p14:creationId xmlns:p14="http://schemas.microsoft.com/office/powerpoint/2010/main" val="10627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Circulatory system</a:t>
            </a:r>
          </a:p>
        </p:txBody>
      </p:sp>
      <p:sp>
        <p:nvSpPr>
          <p:cNvPr id="3" name="Content Placeholder 2"/>
          <p:cNvSpPr>
            <a:spLocks noGrp="1"/>
          </p:cNvSpPr>
          <p:nvPr>
            <p:ph idx="1"/>
          </p:nvPr>
        </p:nvSpPr>
        <p:spPr/>
        <p:txBody>
          <a:bodyPr/>
          <a:lstStyle/>
          <a:p>
            <a:r>
              <a:rPr lang="en-GB" sz="2800" dirty="0"/>
              <a:t>Multicellular organisms like us need a transport system that provides e.g. oxygen, glucose, removes waste </a:t>
            </a:r>
            <a:r>
              <a:rPr lang="en-GB" sz="2800" dirty="0" err="1"/>
              <a:t>etc</a:t>
            </a:r>
            <a:r>
              <a:rPr lang="en-GB" sz="2800" dirty="0"/>
              <a:t> very quickly</a:t>
            </a:r>
          </a:p>
          <a:p>
            <a:r>
              <a:rPr lang="en-GB" sz="2800" dirty="0"/>
              <a:t>Mammals have a double circulatory (what does “double” mean in this context?) system which uses blood to transport substances</a:t>
            </a:r>
          </a:p>
          <a:p>
            <a:r>
              <a:rPr lang="en-GB" sz="2800" dirty="0"/>
              <a:t>Blood passes through the heart twice in one complete circuit of the body</a:t>
            </a:r>
          </a:p>
          <a:p>
            <a:endParaRPr lang="en-GB" dirty="0"/>
          </a:p>
        </p:txBody>
      </p:sp>
    </p:spTree>
    <p:extLst>
      <p:ext uri="{BB962C8B-B14F-4D97-AF65-F5344CB8AC3E}">
        <p14:creationId xmlns:p14="http://schemas.microsoft.com/office/powerpoint/2010/main" val="308435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675016"/>
          </a:xfrm>
        </p:spPr>
        <p:txBody>
          <a:bodyPr/>
          <a:lstStyle/>
          <a:p>
            <a:r>
              <a:rPr lang="en-GB" dirty="0"/>
              <a:t>Circulatory system</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2568" y="1080655"/>
            <a:ext cx="6686323" cy="4613563"/>
          </a:xfrm>
        </p:spPr>
      </p:pic>
      <p:sp>
        <p:nvSpPr>
          <p:cNvPr id="4" name="Text Placeholder 3"/>
          <p:cNvSpPr>
            <a:spLocks noGrp="1"/>
          </p:cNvSpPr>
          <p:nvPr>
            <p:ph type="body" sz="half" idx="2"/>
          </p:nvPr>
        </p:nvSpPr>
        <p:spPr>
          <a:xfrm>
            <a:off x="457200" y="2510444"/>
            <a:ext cx="3200400" cy="3794760"/>
          </a:xfrm>
        </p:spPr>
        <p:txBody>
          <a:bodyPr>
            <a:normAutofit/>
          </a:bodyPr>
          <a:lstStyle/>
          <a:p>
            <a:r>
              <a:rPr lang="en-GB" sz="2000" dirty="0"/>
              <a:t>The mammalian heart has two separate halves – left and right</a:t>
            </a:r>
          </a:p>
          <a:p>
            <a:r>
              <a:rPr lang="en-GB" sz="2000" dirty="0"/>
              <a:t>The right side of the heart pumps blood to the lungs to pick up oxygen – the </a:t>
            </a:r>
            <a:r>
              <a:rPr lang="en-GB" sz="2000" b="1" dirty="0"/>
              <a:t>pulmonary system</a:t>
            </a:r>
          </a:p>
          <a:p>
            <a:r>
              <a:rPr lang="en-GB" sz="2000" dirty="0"/>
              <a:t>The left side of the heart pumps the oxygenated blood around the body – the </a:t>
            </a:r>
            <a:r>
              <a:rPr lang="en-GB" sz="2000" b="1" dirty="0"/>
              <a:t>systemic system</a:t>
            </a:r>
          </a:p>
        </p:txBody>
      </p:sp>
    </p:spTree>
    <p:extLst>
      <p:ext uri="{BB962C8B-B14F-4D97-AF65-F5344CB8AC3E}">
        <p14:creationId xmlns:p14="http://schemas.microsoft.com/office/powerpoint/2010/main" val="183850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Circulatory system and blood vessels</a:t>
            </a:r>
          </a:p>
        </p:txBody>
      </p:sp>
      <p:sp>
        <p:nvSpPr>
          <p:cNvPr id="3" name="Content Placeholder 2"/>
          <p:cNvSpPr>
            <a:spLocks noGrp="1"/>
          </p:cNvSpPr>
          <p:nvPr>
            <p:ph idx="1"/>
          </p:nvPr>
        </p:nvSpPr>
        <p:spPr/>
        <p:txBody>
          <a:bodyPr/>
          <a:lstStyle/>
          <a:p>
            <a:r>
              <a:rPr lang="en-GB" dirty="0"/>
              <a:t>We (vertebrates) have a </a:t>
            </a:r>
            <a:r>
              <a:rPr lang="en-GB" b="1" dirty="0"/>
              <a:t>closed</a:t>
            </a:r>
            <a:r>
              <a:rPr lang="en-GB" dirty="0"/>
              <a:t> circulatory system – what does this mean?</a:t>
            </a:r>
          </a:p>
          <a:p>
            <a:r>
              <a:rPr lang="en-GB" dirty="0"/>
              <a:t>The heart pumps the blood into the arteries</a:t>
            </a:r>
          </a:p>
          <a:p>
            <a:r>
              <a:rPr lang="en-GB" dirty="0"/>
              <a:t>Arteries are big blood vessels</a:t>
            </a:r>
          </a:p>
          <a:p>
            <a:r>
              <a:rPr lang="en-GB" dirty="0"/>
              <a:t>They decrease in size to become arterioles</a:t>
            </a:r>
          </a:p>
          <a:p>
            <a:r>
              <a:rPr lang="en-GB" dirty="0"/>
              <a:t>Arterioles decrease further to become capillaries </a:t>
            </a:r>
          </a:p>
          <a:p>
            <a:pPr marL="0" indent="0">
              <a:buNone/>
            </a:pPr>
            <a:r>
              <a:rPr lang="en-GB" dirty="0"/>
              <a:t>Capillaries connect to </a:t>
            </a:r>
            <a:r>
              <a:rPr lang="en-GB" dirty="0" err="1"/>
              <a:t>venules</a:t>
            </a:r>
            <a:endParaRPr lang="en-GB" dirty="0"/>
          </a:p>
          <a:p>
            <a:pPr marL="0" indent="0">
              <a:buNone/>
            </a:pPr>
            <a:r>
              <a:rPr lang="en-GB" dirty="0" err="1"/>
              <a:t>Venules</a:t>
            </a:r>
            <a:r>
              <a:rPr lang="en-GB" dirty="0"/>
              <a:t> increase in size to become veins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315" y="2364624"/>
            <a:ext cx="5200650" cy="2095500"/>
          </a:xfrm>
          <a:prstGeom prst="rect">
            <a:avLst/>
          </a:prstGeom>
        </p:spPr>
      </p:pic>
    </p:spTree>
    <p:extLst>
      <p:ext uri="{BB962C8B-B14F-4D97-AF65-F5344CB8AC3E}">
        <p14:creationId xmlns:p14="http://schemas.microsoft.com/office/powerpoint/2010/main" val="232942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FAE2-E1DA-46AF-AFEF-DD5B05F76F7A}"/>
              </a:ext>
            </a:extLst>
          </p:cNvPr>
          <p:cNvSpPr>
            <a:spLocks noGrp="1"/>
          </p:cNvSpPr>
          <p:nvPr>
            <p:ph type="title"/>
          </p:nvPr>
        </p:nvSpPr>
        <p:spPr/>
        <p:txBody>
          <a:bodyPr/>
          <a:lstStyle/>
          <a:p>
            <a:r>
              <a:rPr lang="en-GB" dirty="0"/>
              <a:t>A few quick questions</a:t>
            </a:r>
          </a:p>
        </p:txBody>
      </p:sp>
      <p:sp>
        <p:nvSpPr>
          <p:cNvPr id="3" name="Content Placeholder 2">
            <a:extLst>
              <a:ext uri="{FF2B5EF4-FFF2-40B4-BE49-F238E27FC236}">
                <a16:creationId xmlns:a16="http://schemas.microsoft.com/office/drawing/2014/main" id="{9D640063-D68B-4EAD-8EA9-2728FE424F53}"/>
              </a:ext>
            </a:extLst>
          </p:cNvPr>
          <p:cNvSpPr>
            <a:spLocks noGrp="1"/>
          </p:cNvSpPr>
          <p:nvPr>
            <p:ph idx="1"/>
          </p:nvPr>
        </p:nvSpPr>
        <p:spPr/>
        <p:txBody>
          <a:bodyPr/>
          <a:lstStyle/>
          <a:p>
            <a:r>
              <a:rPr lang="en-GB" sz="2800" dirty="0"/>
              <a:t>Why do multicellular organisms need a circulatory system?</a:t>
            </a:r>
          </a:p>
          <a:p>
            <a:r>
              <a:rPr lang="en-GB" sz="2800" dirty="0"/>
              <a:t>Mammals have a double circulatory system – what does this mean?</a:t>
            </a:r>
          </a:p>
          <a:p>
            <a:r>
              <a:rPr lang="en-GB" sz="2800" dirty="0"/>
              <a:t>Where does the right side of the heart pump to?</a:t>
            </a:r>
          </a:p>
          <a:p>
            <a:r>
              <a:rPr lang="en-GB" sz="2800" dirty="0"/>
              <a:t>Where does the left side of the heart pump to?</a:t>
            </a:r>
          </a:p>
          <a:p>
            <a:r>
              <a:rPr lang="en-GB" sz="2800" dirty="0"/>
              <a:t>Name the 5 types of blood vessel.</a:t>
            </a:r>
          </a:p>
          <a:p>
            <a:endParaRPr lang="en-GB" dirty="0"/>
          </a:p>
        </p:txBody>
      </p:sp>
      <p:pic>
        <p:nvPicPr>
          <p:cNvPr id="5" name="Picture 4" descr="Small red balls forming a hear">
            <a:extLst>
              <a:ext uri="{FF2B5EF4-FFF2-40B4-BE49-F238E27FC236}">
                <a16:creationId xmlns:a16="http://schemas.microsoft.com/office/drawing/2014/main" id="{EC079C62-8E71-4E9A-9D53-FDE197767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5721" y="3429000"/>
            <a:ext cx="3351363" cy="2234242"/>
          </a:xfrm>
          <a:prstGeom prst="rect">
            <a:avLst/>
          </a:prstGeom>
        </p:spPr>
      </p:pic>
    </p:spTree>
    <p:extLst>
      <p:ext uri="{BB962C8B-B14F-4D97-AF65-F5344CB8AC3E}">
        <p14:creationId xmlns:p14="http://schemas.microsoft.com/office/powerpoint/2010/main" val="264350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Blood vessels - arteries</a:t>
            </a:r>
          </a:p>
        </p:txBody>
      </p:sp>
      <p:sp>
        <p:nvSpPr>
          <p:cNvPr id="3" name="Content Placeholder 2"/>
          <p:cNvSpPr>
            <a:spLocks noGrp="1"/>
          </p:cNvSpPr>
          <p:nvPr>
            <p:ph idx="1"/>
          </p:nvPr>
        </p:nvSpPr>
        <p:spPr/>
        <p:txBody>
          <a:bodyPr/>
          <a:lstStyle/>
          <a:p>
            <a:r>
              <a:rPr lang="en-GB" b="1" dirty="0"/>
              <a:t>Arteries</a:t>
            </a:r>
            <a:r>
              <a:rPr lang="en-GB" dirty="0"/>
              <a:t> – carry blood from the heart.</a:t>
            </a:r>
          </a:p>
          <a:p>
            <a:r>
              <a:rPr lang="en-GB" dirty="0"/>
              <a:t>Have </a:t>
            </a:r>
            <a:r>
              <a:rPr lang="en-GB" b="1" dirty="0"/>
              <a:t>thick </a:t>
            </a:r>
            <a:r>
              <a:rPr lang="en-GB" dirty="0"/>
              <a:t>walls containing </a:t>
            </a:r>
            <a:r>
              <a:rPr lang="en-GB" b="1" dirty="0"/>
              <a:t>smooth muscle </a:t>
            </a:r>
            <a:r>
              <a:rPr lang="en-GB" dirty="0"/>
              <a:t>and </a:t>
            </a:r>
            <a:r>
              <a:rPr lang="en-GB" b="1" dirty="0"/>
              <a:t>elastic tissue</a:t>
            </a:r>
          </a:p>
          <a:p>
            <a:r>
              <a:rPr lang="en-GB" dirty="0"/>
              <a:t>Elastic tissue allows the artery to </a:t>
            </a:r>
            <a:r>
              <a:rPr lang="en-GB" b="1" dirty="0"/>
              <a:t>expand</a:t>
            </a:r>
            <a:r>
              <a:rPr lang="en-GB" dirty="0"/>
              <a:t> and </a:t>
            </a:r>
            <a:r>
              <a:rPr lang="en-GB" b="1" dirty="0"/>
              <a:t>recoil </a:t>
            </a:r>
          </a:p>
          <a:p>
            <a:r>
              <a:rPr lang="en-GB" dirty="0"/>
              <a:t>with each heart beat. This helps to maintain blood pressure</a:t>
            </a:r>
          </a:p>
          <a:p>
            <a:r>
              <a:rPr lang="en-GB" dirty="0"/>
              <a:t>Inner lining (</a:t>
            </a:r>
            <a:r>
              <a:rPr lang="en-GB" b="1" dirty="0"/>
              <a:t>endothelium</a:t>
            </a:r>
            <a:r>
              <a:rPr lang="en-GB" dirty="0"/>
              <a:t>) of artery is folded, </a:t>
            </a:r>
          </a:p>
          <a:p>
            <a:r>
              <a:rPr lang="en-GB" dirty="0"/>
              <a:t>allowing for the artery to expand, but the inner surface is</a:t>
            </a:r>
          </a:p>
          <a:p>
            <a:r>
              <a:rPr lang="en-GB" dirty="0"/>
              <a:t> smooth – why?</a:t>
            </a:r>
          </a:p>
          <a:p>
            <a:r>
              <a:rPr lang="en-GB" dirty="0"/>
              <a:t>Carry oxygenated blood (except pulmonary artery)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60" y="286603"/>
            <a:ext cx="4120081" cy="33084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593" y="3595069"/>
            <a:ext cx="4646814" cy="2940021"/>
          </a:xfrm>
          <a:prstGeom prst="rect">
            <a:avLst/>
          </a:prstGeom>
        </p:spPr>
      </p:pic>
    </p:spTree>
    <p:extLst>
      <p:ext uri="{BB962C8B-B14F-4D97-AF65-F5344CB8AC3E}">
        <p14:creationId xmlns:p14="http://schemas.microsoft.com/office/powerpoint/2010/main" val="25546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259"/>
            <a:ext cx="3200400" cy="1030778"/>
          </a:xfrm>
        </p:spPr>
        <p:txBody>
          <a:bodyPr/>
          <a:lstStyle/>
          <a:p>
            <a:r>
              <a:rPr lang="en-GB" b="1" dirty="0"/>
              <a:t>Arteriole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6771" y="166255"/>
            <a:ext cx="6398029" cy="6500552"/>
          </a:xfrm>
        </p:spPr>
      </p:pic>
      <p:sp>
        <p:nvSpPr>
          <p:cNvPr id="4" name="Text Placeholder 3"/>
          <p:cNvSpPr>
            <a:spLocks noGrp="1"/>
          </p:cNvSpPr>
          <p:nvPr>
            <p:ph type="body" sz="half" idx="2"/>
          </p:nvPr>
        </p:nvSpPr>
        <p:spPr>
          <a:xfrm>
            <a:off x="149629" y="1479665"/>
            <a:ext cx="3865419" cy="4825539"/>
          </a:xfrm>
        </p:spPr>
        <p:txBody>
          <a:bodyPr>
            <a:normAutofit/>
          </a:bodyPr>
          <a:lstStyle/>
          <a:p>
            <a:r>
              <a:rPr lang="en-GB" sz="2400" dirty="0"/>
              <a:t>Arteries branch into smaller vessels called arterioles</a:t>
            </a:r>
          </a:p>
          <a:p>
            <a:r>
              <a:rPr lang="en-GB" sz="2400" dirty="0"/>
              <a:t>Arterioles are smaller than arteries</a:t>
            </a:r>
          </a:p>
          <a:p>
            <a:r>
              <a:rPr lang="en-GB" sz="2400" dirty="0"/>
              <a:t>Have a wall of smooth muscle to allow them to expand and contract </a:t>
            </a:r>
          </a:p>
          <a:p>
            <a:r>
              <a:rPr lang="en-GB" sz="2400" dirty="0"/>
              <a:t>This means they can govern how much blood is received by tissue </a:t>
            </a:r>
          </a:p>
          <a:p>
            <a:r>
              <a:rPr lang="en-GB" sz="2400" dirty="0"/>
              <a:t>Arterioles have little elastic tissue – why?</a:t>
            </a:r>
          </a:p>
        </p:txBody>
      </p:sp>
    </p:spTree>
    <p:extLst>
      <p:ext uri="{BB962C8B-B14F-4D97-AF65-F5344CB8AC3E}">
        <p14:creationId xmlns:p14="http://schemas.microsoft.com/office/powerpoint/2010/main" val="126505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634</TotalTime>
  <Words>1861</Words>
  <Application>Microsoft Office PowerPoint</Application>
  <PresentationFormat>Widescreen</PresentationFormat>
  <Paragraphs>231</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Retrospect</vt:lpstr>
      <vt:lpstr>Cardiovascular system I</vt:lpstr>
      <vt:lpstr>Learning objective</vt:lpstr>
      <vt:lpstr>Lesson aims</vt:lpstr>
      <vt:lpstr>Circulatory system</vt:lpstr>
      <vt:lpstr>Circulatory system</vt:lpstr>
      <vt:lpstr>Circulatory system and blood vessels</vt:lpstr>
      <vt:lpstr>A few quick questions</vt:lpstr>
      <vt:lpstr>Blood vessels - arteries</vt:lpstr>
      <vt:lpstr>Arteriole</vt:lpstr>
      <vt:lpstr>Capillaries and venules</vt:lpstr>
      <vt:lpstr>Veins</vt:lpstr>
      <vt:lpstr>PowerPoint Presentation</vt:lpstr>
      <vt:lpstr>Recap time </vt:lpstr>
      <vt:lpstr>Atherosclerosis</vt:lpstr>
      <vt:lpstr>Role play – doctor and patient</vt:lpstr>
      <vt:lpstr>Tissue fluid</vt:lpstr>
      <vt:lpstr>Tissue fluid</vt:lpstr>
      <vt:lpstr>Lymph fluid</vt:lpstr>
      <vt:lpstr>PowerPoint Presentation</vt:lpstr>
      <vt:lpstr>Recap time</vt:lpstr>
      <vt:lpstr>Differences between blood, tissue fluid and lymph fluid</vt:lpstr>
      <vt:lpstr>Question time – you know you love it!</vt:lpstr>
      <vt:lpstr>The Heart </vt:lpstr>
      <vt:lpstr>The Heart – two muscular pumps</vt:lpstr>
      <vt:lpstr>PowerPoint Presentation</vt:lpstr>
      <vt:lpstr>The cardiac cycle</vt:lpstr>
      <vt:lpstr>Atria and ventricles relax</vt:lpstr>
      <vt:lpstr>Ventricles contract, atria relax</vt:lpstr>
      <vt:lpstr>Ventricles and atria relax</vt:lpstr>
      <vt:lpstr>Cardiac cycle video</vt:lpstr>
      <vt:lpstr>Time for a recap</vt:lpstr>
      <vt:lpstr>PowerPoint Presentation</vt:lpstr>
      <vt:lpstr>Pressure changes graph</vt:lpstr>
      <vt:lpstr>Cardiac pressure and volume changes video</vt:lpstr>
      <vt:lpstr>Question time</vt:lpstr>
      <vt:lpstr>Lesson aims</vt:lpstr>
    </vt:vector>
  </TitlesOfParts>
  <Company>Queen Mary,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Nyree Myatt</dc:creator>
  <cp:lastModifiedBy>Nyree Myatt</cp:lastModifiedBy>
  <cp:revision>55</cp:revision>
  <dcterms:created xsi:type="dcterms:W3CDTF">2020-01-06T11:09:59Z</dcterms:created>
  <dcterms:modified xsi:type="dcterms:W3CDTF">2023-02-06T17:54:29Z</dcterms:modified>
</cp:coreProperties>
</file>