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8" r:id="rId15"/>
    <p:sldId id="279" r:id="rId16"/>
    <p:sldId id="269" r:id="rId17"/>
    <p:sldId id="271" r:id="rId18"/>
    <p:sldId id="270" r:id="rId19"/>
    <p:sldId id="272" r:id="rId20"/>
    <p:sldId id="273" r:id="rId21"/>
    <p:sldId id="275" r:id="rId22"/>
    <p:sldId id="274"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392CD-D139-4465-99A6-EBBED9D8FF37}" v="10" dt="2022-10-13T11:54:11.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8" d="100"/>
          <a:sy n="98" d="100"/>
        </p:scale>
        <p:origin x="96"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ree Myatt" userId="b1cb37e3-4292-437a-818a-451462e633aa" providerId="ADAL" clId="{3A4ED3AA-D664-443F-A933-2D66C7BFECB0}"/>
    <pc:docChg chg="addSld modSld">
      <pc:chgData name="Nyree Myatt" userId="b1cb37e3-4292-437a-818a-451462e633aa" providerId="ADAL" clId="{3A4ED3AA-D664-443F-A933-2D66C7BFECB0}" dt="2021-10-04T13:35:36.183" v="0"/>
      <pc:docMkLst>
        <pc:docMk/>
      </pc:docMkLst>
      <pc:sldChg chg="add">
        <pc:chgData name="Nyree Myatt" userId="b1cb37e3-4292-437a-818a-451462e633aa" providerId="ADAL" clId="{3A4ED3AA-D664-443F-A933-2D66C7BFECB0}" dt="2021-10-04T13:35:36.183" v="0"/>
        <pc:sldMkLst>
          <pc:docMk/>
          <pc:sldMk cId="2919816078" sldId="260"/>
        </pc:sldMkLst>
      </pc:sldChg>
    </pc:docChg>
  </pc:docChgLst>
  <pc:docChgLst>
    <pc:chgData name="nyree myatt" userId="dc50e363e061e504" providerId="LiveId" clId="{CB7232DA-B221-49AC-9767-88FAAE7F09C0}"/>
    <pc:docChg chg="undo custSel addSld modSld addMainMaster delMainMaster">
      <pc:chgData name="nyree myatt" userId="dc50e363e061e504" providerId="LiveId" clId="{CB7232DA-B221-49AC-9767-88FAAE7F09C0}" dt="2021-09-29T14:11:52.786" v="547" actId="26606"/>
      <pc:docMkLst>
        <pc:docMk/>
      </pc:docMkLst>
      <pc:sldChg chg="addSp delSp modSp mod setBg modClrScheme addAnim delDesignElem chgLayout">
        <pc:chgData name="nyree myatt" userId="dc50e363e061e504" providerId="LiveId" clId="{CB7232DA-B221-49AC-9767-88FAAE7F09C0}" dt="2021-09-29T11:44:09.526" v="136"/>
        <pc:sldMkLst>
          <pc:docMk/>
          <pc:sldMk cId="109857222" sldId="256"/>
        </pc:sldMkLst>
        <pc:spChg chg="mod">
          <ac:chgData name="nyree myatt" userId="dc50e363e061e504" providerId="LiveId" clId="{CB7232DA-B221-49AC-9767-88FAAE7F09C0}" dt="2021-09-29T11:42:42.601" v="100" actId="26606"/>
          <ac:spMkLst>
            <pc:docMk/>
            <pc:sldMk cId="109857222" sldId="256"/>
            <ac:spMk id="2" creationId="{00000000-0000-0000-0000-000000000000}"/>
          </ac:spMkLst>
        </pc:spChg>
        <pc:spChg chg="mod">
          <ac:chgData name="nyree myatt" userId="dc50e363e061e504" providerId="LiveId" clId="{CB7232DA-B221-49AC-9767-88FAAE7F09C0}" dt="2021-09-29T11:42:42.601" v="100" actId="26606"/>
          <ac:spMkLst>
            <pc:docMk/>
            <pc:sldMk cId="109857222" sldId="256"/>
            <ac:spMk id="3" creationId="{00000000-0000-0000-0000-000000000000}"/>
          </ac:spMkLst>
        </pc:spChg>
        <pc:spChg chg="add del">
          <ac:chgData name="nyree myatt" userId="dc50e363e061e504" providerId="LiveId" clId="{CB7232DA-B221-49AC-9767-88FAAE7F09C0}" dt="2021-09-29T11:44:09.526" v="136"/>
          <ac:spMkLst>
            <pc:docMk/>
            <pc:sldMk cId="109857222" sldId="256"/>
            <ac:spMk id="9" creationId="{06E15305-164C-44CD-9E0F-420C2DC1B32A}"/>
          </ac:spMkLst>
        </pc:spChg>
        <pc:spChg chg="add del">
          <ac:chgData name="nyree myatt" userId="dc50e363e061e504" providerId="LiveId" clId="{CB7232DA-B221-49AC-9767-88FAAE7F09C0}" dt="2021-09-29T11:44:09.526" v="136"/>
          <ac:spMkLst>
            <pc:docMk/>
            <pc:sldMk cId="109857222" sldId="256"/>
            <ac:spMk id="11" creationId="{282D207A-5C97-40F9-A51B-5A3BB6000A1E}"/>
          </ac:spMkLst>
        </pc:spChg>
        <pc:picChg chg="add">
          <ac:chgData name="nyree myatt" userId="dc50e363e061e504" providerId="LiveId" clId="{CB7232DA-B221-49AC-9767-88FAAE7F09C0}" dt="2021-09-29T11:42:42.601" v="100" actId="26606"/>
          <ac:picMkLst>
            <pc:docMk/>
            <pc:sldMk cId="109857222" sldId="256"/>
            <ac:picMk id="4" creationId="{5D8B9933-38F1-456C-944E-A5C0C058F906}"/>
          </ac:picMkLst>
        </pc:picChg>
      </pc:sldChg>
      <pc:sldChg chg="addSp delSp modSp new mod setBg">
        <pc:chgData name="nyree myatt" userId="dc50e363e061e504" providerId="LiveId" clId="{CB7232DA-B221-49AC-9767-88FAAE7F09C0}" dt="2021-09-29T11:44:29.887" v="139" actId="26606"/>
        <pc:sldMkLst>
          <pc:docMk/>
          <pc:sldMk cId="987712330" sldId="257"/>
        </pc:sldMkLst>
        <pc:spChg chg="mod">
          <ac:chgData name="nyree myatt" userId="dc50e363e061e504" providerId="LiveId" clId="{CB7232DA-B221-49AC-9767-88FAAE7F09C0}" dt="2021-09-29T11:44:29.887" v="139" actId="26606"/>
          <ac:spMkLst>
            <pc:docMk/>
            <pc:sldMk cId="987712330" sldId="257"/>
            <ac:spMk id="2" creationId="{84A5B3AB-1088-4E6C-8C6F-9A679EDCA1CE}"/>
          </ac:spMkLst>
        </pc:spChg>
        <pc:spChg chg="add del mod">
          <ac:chgData name="nyree myatt" userId="dc50e363e061e504" providerId="LiveId" clId="{CB7232DA-B221-49AC-9767-88FAAE7F09C0}" dt="2021-09-29T11:44:29.887" v="139" actId="26606"/>
          <ac:spMkLst>
            <pc:docMk/>
            <pc:sldMk cId="987712330" sldId="257"/>
            <ac:spMk id="3" creationId="{B5623C48-E8E4-4E74-BBBC-585058BB0F59}"/>
          </ac:spMkLst>
        </pc:spChg>
        <pc:spChg chg="add del">
          <ac:chgData name="nyree myatt" userId="dc50e363e061e504" providerId="LiveId" clId="{CB7232DA-B221-49AC-9767-88FAAE7F09C0}" dt="2021-09-29T11:44:29.887" v="139" actId="26606"/>
          <ac:spMkLst>
            <pc:docMk/>
            <pc:sldMk cId="987712330" sldId="257"/>
            <ac:spMk id="10" creationId="{F240A2FC-E2C3-458D-96B4-5DF9028D93A5}"/>
          </ac:spMkLst>
        </pc:spChg>
        <pc:spChg chg="add del">
          <ac:chgData name="nyree myatt" userId="dc50e363e061e504" providerId="LiveId" clId="{CB7232DA-B221-49AC-9767-88FAAE7F09C0}" dt="2021-09-29T11:44:29.887" v="139" actId="26606"/>
          <ac:spMkLst>
            <pc:docMk/>
            <pc:sldMk cId="987712330" sldId="257"/>
            <ac:spMk id="12" creationId="{5F097929-F3D6-4D1F-8AFC-CF348171A9E1}"/>
          </ac:spMkLst>
        </pc:spChg>
        <pc:spChg chg="add del">
          <ac:chgData name="nyree myatt" userId="dc50e363e061e504" providerId="LiveId" clId="{CB7232DA-B221-49AC-9767-88FAAE7F09C0}" dt="2021-09-29T11:44:29.887" v="139" actId="26606"/>
          <ac:spMkLst>
            <pc:docMk/>
            <pc:sldMk cId="987712330" sldId="257"/>
            <ac:spMk id="16" creationId="{EE362070-691D-44DB-98D4-BC61774B0E61}"/>
          </ac:spMkLst>
        </pc:spChg>
        <pc:spChg chg="add del">
          <ac:chgData name="nyree myatt" userId="dc50e363e061e504" providerId="LiveId" clId="{CB7232DA-B221-49AC-9767-88FAAE7F09C0}" dt="2021-09-29T11:44:29.887" v="139" actId="26606"/>
          <ac:spMkLst>
            <pc:docMk/>
            <pc:sldMk cId="987712330" sldId="257"/>
            <ac:spMk id="20" creationId="{3F0CE275-BAEC-48E9-B00C-1B635C68FF8C}"/>
          </ac:spMkLst>
        </pc:spChg>
        <pc:spChg chg="add del">
          <ac:chgData name="nyree myatt" userId="dc50e363e061e504" providerId="LiveId" clId="{CB7232DA-B221-49AC-9767-88FAAE7F09C0}" dt="2021-09-29T11:44:29.887" v="139" actId="26606"/>
          <ac:spMkLst>
            <pc:docMk/>
            <pc:sldMk cId="987712330" sldId="257"/>
            <ac:spMk id="22" creationId="{A22C524A-01E1-4209-AE20-DA64F7CB1824}"/>
          </ac:spMkLst>
        </pc:spChg>
        <pc:picChg chg="add del">
          <ac:chgData name="nyree myatt" userId="dc50e363e061e504" providerId="LiveId" clId="{CB7232DA-B221-49AC-9767-88FAAE7F09C0}" dt="2021-09-29T11:44:29.887" v="139" actId="26606"/>
          <ac:picMkLst>
            <pc:docMk/>
            <pc:sldMk cId="987712330" sldId="257"/>
            <ac:picMk id="7" creationId="{EB997190-0706-40BD-B964-1FC9A22A5F34}"/>
          </ac:picMkLst>
        </pc:picChg>
        <pc:cxnChg chg="add del">
          <ac:chgData name="nyree myatt" userId="dc50e363e061e504" providerId="LiveId" clId="{CB7232DA-B221-49AC-9767-88FAAE7F09C0}" dt="2021-09-29T11:44:29.887" v="139" actId="26606"/>
          <ac:cxnSpMkLst>
            <pc:docMk/>
            <pc:sldMk cId="987712330" sldId="257"/>
            <ac:cxnSpMk id="14" creationId="{43074C91-9045-414B-B5F9-567DAE3EED25}"/>
          </ac:cxnSpMkLst>
        </pc:cxnChg>
        <pc:cxnChg chg="add del">
          <ac:chgData name="nyree myatt" userId="dc50e363e061e504" providerId="LiveId" clId="{CB7232DA-B221-49AC-9767-88FAAE7F09C0}" dt="2021-09-29T11:44:29.887" v="139" actId="26606"/>
          <ac:cxnSpMkLst>
            <pc:docMk/>
            <pc:sldMk cId="987712330" sldId="257"/>
            <ac:cxnSpMk id="18" creationId="{5A7EFE9C-DAE7-4ECA-BDB2-34E2534B8AB7}"/>
          </ac:cxnSpMkLst>
        </pc:cxnChg>
      </pc:sldChg>
      <pc:sldChg chg="modSp new mod">
        <pc:chgData name="nyree myatt" userId="dc50e363e061e504" providerId="LiveId" clId="{CB7232DA-B221-49AC-9767-88FAAE7F09C0}" dt="2021-09-29T11:44:13.721" v="137"/>
        <pc:sldMkLst>
          <pc:docMk/>
          <pc:sldMk cId="339199782" sldId="258"/>
        </pc:sldMkLst>
        <pc:spChg chg="mod">
          <ac:chgData name="nyree myatt" userId="dc50e363e061e504" providerId="LiveId" clId="{CB7232DA-B221-49AC-9767-88FAAE7F09C0}" dt="2021-09-29T11:44:13.721" v="137"/>
          <ac:spMkLst>
            <pc:docMk/>
            <pc:sldMk cId="339199782" sldId="258"/>
            <ac:spMk id="2" creationId="{DC965641-05B9-4356-A90E-E2BABD1426B5}"/>
          </ac:spMkLst>
        </pc:spChg>
        <pc:spChg chg="mod">
          <ac:chgData name="nyree myatt" userId="dc50e363e061e504" providerId="LiveId" clId="{CB7232DA-B221-49AC-9767-88FAAE7F09C0}" dt="2021-09-29T11:44:13.721" v="137"/>
          <ac:spMkLst>
            <pc:docMk/>
            <pc:sldMk cId="339199782" sldId="258"/>
            <ac:spMk id="3" creationId="{697FB503-D93B-4B2F-9F91-F404810190FA}"/>
          </ac:spMkLst>
        </pc:spChg>
      </pc:sldChg>
      <pc:sldChg chg="addSp delSp modSp new mod setBg modAnim">
        <pc:chgData name="nyree myatt" userId="dc50e363e061e504" providerId="LiveId" clId="{CB7232DA-B221-49AC-9767-88FAAE7F09C0}" dt="2021-09-29T14:11:52.786" v="547" actId="26606"/>
        <pc:sldMkLst>
          <pc:docMk/>
          <pc:sldMk cId="1218952018" sldId="259"/>
        </pc:sldMkLst>
        <pc:spChg chg="mod">
          <ac:chgData name="nyree myatt" userId="dc50e363e061e504" providerId="LiveId" clId="{CB7232DA-B221-49AC-9767-88FAAE7F09C0}" dt="2021-09-29T14:11:52.786" v="547" actId="26606"/>
          <ac:spMkLst>
            <pc:docMk/>
            <pc:sldMk cId="1218952018" sldId="259"/>
            <ac:spMk id="2" creationId="{E55A4BDE-CF22-45E4-BC2B-E451869D28EC}"/>
          </ac:spMkLst>
        </pc:spChg>
        <pc:spChg chg="mod ord">
          <ac:chgData name="nyree myatt" userId="dc50e363e061e504" providerId="LiveId" clId="{CB7232DA-B221-49AC-9767-88FAAE7F09C0}" dt="2021-09-29T14:11:52.786" v="547" actId="26606"/>
          <ac:spMkLst>
            <pc:docMk/>
            <pc:sldMk cId="1218952018" sldId="259"/>
            <ac:spMk id="3" creationId="{7E8ED982-7D11-4867-9A48-6AA73222024C}"/>
          </ac:spMkLst>
        </pc:spChg>
        <pc:spChg chg="add del">
          <ac:chgData name="nyree myatt" userId="dc50e363e061e504" providerId="LiveId" clId="{CB7232DA-B221-49AC-9767-88FAAE7F09C0}" dt="2021-09-29T14:11:52.786" v="547" actId="26606"/>
          <ac:spMkLst>
            <pc:docMk/>
            <pc:sldMk cId="1218952018" sldId="259"/>
            <ac:spMk id="8" creationId="{35230A27-1553-42F8-99D7-829868E13715}"/>
          </ac:spMkLst>
        </pc:spChg>
        <pc:spChg chg="add del">
          <ac:chgData name="nyree myatt" userId="dc50e363e061e504" providerId="LiveId" clId="{CB7232DA-B221-49AC-9767-88FAAE7F09C0}" dt="2021-09-29T14:11:52.786" v="547" actId="26606"/>
          <ac:spMkLst>
            <pc:docMk/>
            <pc:sldMk cId="1218952018" sldId="259"/>
            <ac:spMk id="10" creationId="{A772232D-B4D6-429F-B3D1-2D9891B85E08}"/>
          </ac:spMkLst>
        </pc:spChg>
        <pc:spChg chg="add">
          <ac:chgData name="nyree myatt" userId="dc50e363e061e504" providerId="LiveId" clId="{CB7232DA-B221-49AC-9767-88FAAE7F09C0}" dt="2021-09-29T14:11:52.786" v="547" actId="26606"/>
          <ac:spMkLst>
            <pc:docMk/>
            <pc:sldMk cId="1218952018" sldId="259"/>
            <ac:spMk id="71" creationId="{73734CDA-1CE8-4F1C-B0B3-AAB252B0135C}"/>
          </ac:spMkLst>
        </pc:spChg>
        <pc:spChg chg="add">
          <ac:chgData name="nyree myatt" userId="dc50e363e061e504" providerId="LiveId" clId="{CB7232DA-B221-49AC-9767-88FAAE7F09C0}" dt="2021-09-29T14:11:52.786" v="547" actId="26606"/>
          <ac:spMkLst>
            <pc:docMk/>
            <pc:sldMk cId="1218952018" sldId="259"/>
            <ac:spMk id="75" creationId="{29765C2F-E3D0-4261-9A4A-F97B2C609AD8}"/>
          </ac:spMkLst>
        </pc:spChg>
        <pc:spChg chg="add">
          <ac:chgData name="nyree myatt" userId="dc50e363e061e504" providerId="LiveId" clId="{CB7232DA-B221-49AC-9767-88FAAE7F09C0}" dt="2021-09-29T14:11:52.786" v="547" actId="26606"/>
          <ac:spMkLst>
            <pc:docMk/>
            <pc:sldMk cId="1218952018" sldId="259"/>
            <ac:spMk id="77" creationId="{6638892E-C2A5-4DB9-B4D3-22B4DA4B3687}"/>
          </ac:spMkLst>
        </pc:spChg>
        <pc:picChg chg="add mod">
          <ac:chgData name="nyree myatt" userId="dc50e363e061e504" providerId="LiveId" clId="{CB7232DA-B221-49AC-9767-88FAAE7F09C0}" dt="2021-09-29T14:11:52.786" v="547" actId="26606"/>
          <ac:picMkLst>
            <pc:docMk/>
            <pc:sldMk cId="1218952018" sldId="259"/>
            <ac:picMk id="1026" creationId="{FBCE5AA2-01B8-4C97-8F81-905C373443C3}"/>
          </ac:picMkLst>
        </pc:picChg>
        <pc:cxnChg chg="add del">
          <ac:chgData name="nyree myatt" userId="dc50e363e061e504" providerId="LiveId" clId="{CB7232DA-B221-49AC-9767-88FAAE7F09C0}" dt="2021-09-29T14:11:52.786" v="547" actId="26606"/>
          <ac:cxnSpMkLst>
            <pc:docMk/>
            <pc:sldMk cId="1218952018" sldId="259"/>
            <ac:cxnSpMk id="12" creationId="{02CC3441-26B3-4381-B3DF-8AE3C288BC0D}"/>
          </ac:cxnSpMkLst>
        </pc:cxnChg>
        <pc:cxnChg chg="add">
          <ac:chgData name="nyree myatt" userId="dc50e363e061e504" providerId="LiveId" clId="{CB7232DA-B221-49AC-9767-88FAAE7F09C0}" dt="2021-09-29T14:11:52.786" v="547" actId="26606"/>
          <ac:cxnSpMkLst>
            <pc:docMk/>
            <pc:sldMk cId="1218952018" sldId="259"/>
            <ac:cxnSpMk id="73" creationId="{D7143990-FA50-4B23-AE6D-E17D22F52676}"/>
          </ac:cxnSpMkLst>
        </pc:cxnChg>
      </pc:sldChg>
      <pc:sldMasterChg chg="del delSldLayout">
        <pc:chgData name="nyree myatt" userId="dc50e363e061e504" providerId="LiveId" clId="{CB7232DA-B221-49AC-9767-88FAAE7F09C0}" dt="2021-09-29T11:42:42.601" v="100" actId="26606"/>
        <pc:sldMasterMkLst>
          <pc:docMk/>
          <pc:sldMasterMk cId="1505727103" sldId="2147483684"/>
        </pc:sldMasterMkLst>
        <pc:sldLayoutChg chg="del">
          <pc:chgData name="nyree myatt" userId="dc50e363e061e504" providerId="LiveId" clId="{CB7232DA-B221-49AC-9767-88FAAE7F09C0}" dt="2021-09-29T11:42:42.601" v="100" actId="26606"/>
          <pc:sldLayoutMkLst>
            <pc:docMk/>
            <pc:sldMasterMk cId="1505727103" sldId="2147483684"/>
            <pc:sldLayoutMk cId="2155614938" sldId="2147483685"/>
          </pc:sldLayoutMkLst>
        </pc:sldLayoutChg>
        <pc:sldLayoutChg chg="del">
          <pc:chgData name="nyree myatt" userId="dc50e363e061e504" providerId="LiveId" clId="{CB7232DA-B221-49AC-9767-88FAAE7F09C0}" dt="2021-09-29T11:42:42.601" v="100" actId="26606"/>
          <pc:sldLayoutMkLst>
            <pc:docMk/>
            <pc:sldMasterMk cId="1505727103" sldId="2147483684"/>
            <pc:sldLayoutMk cId="253426534" sldId="2147483686"/>
          </pc:sldLayoutMkLst>
        </pc:sldLayoutChg>
        <pc:sldLayoutChg chg="del">
          <pc:chgData name="nyree myatt" userId="dc50e363e061e504" providerId="LiveId" clId="{CB7232DA-B221-49AC-9767-88FAAE7F09C0}" dt="2021-09-29T11:42:42.601" v="100" actId="26606"/>
          <pc:sldLayoutMkLst>
            <pc:docMk/>
            <pc:sldMasterMk cId="1505727103" sldId="2147483684"/>
            <pc:sldLayoutMk cId="400941082" sldId="2147483687"/>
          </pc:sldLayoutMkLst>
        </pc:sldLayoutChg>
        <pc:sldLayoutChg chg="del">
          <pc:chgData name="nyree myatt" userId="dc50e363e061e504" providerId="LiveId" clId="{CB7232DA-B221-49AC-9767-88FAAE7F09C0}" dt="2021-09-29T11:42:42.601" v="100" actId="26606"/>
          <pc:sldLayoutMkLst>
            <pc:docMk/>
            <pc:sldMasterMk cId="1505727103" sldId="2147483684"/>
            <pc:sldLayoutMk cId="3624005502" sldId="2147483688"/>
          </pc:sldLayoutMkLst>
        </pc:sldLayoutChg>
        <pc:sldLayoutChg chg="del">
          <pc:chgData name="nyree myatt" userId="dc50e363e061e504" providerId="LiveId" clId="{CB7232DA-B221-49AC-9767-88FAAE7F09C0}" dt="2021-09-29T11:42:42.601" v="100" actId="26606"/>
          <pc:sldLayoutMkLst>
            <pc:docMk/>
            <pc:sldMasterMk cId="1505727103" sldId="2147483684"/>
            <pc:sldLayoutMk cId="1888681064" sldId="2147483689"/>
          </pc:sldLayoutMkLst>
        </pc:sldLayoutChg>
        <pc:sldLayoutChg chg="del">
          <pc:chgData name="nyree myatt" userId="dc50e363e061e504" providerId="LiveId" clId="{CB7232DA-B221-49AC-9767-88FAAE7F09C0}" dt="2021-09-29T11:42:42.601" v="100" actId="26606"/>
          <pc:sldLayoutMkLst>
            <pc:docMk/>
            <pc:sldMasterMk cId="1505727103" sldId="2147483684"/>
            <pc:sldLayoutMk cId="3714660468" sldId="2147483690"/>
          </pc:sldLayoutMkLst>
        </pc:sldLayoutChg>
        <pc:sldLayoutChg chg="del">
          <pc:chgData name="nyree myatt" userId="dc50e363e061e504" providerId="LiveId" clId="{CB7232DA-B221-49AC-9767-88FAAE7F09C0}" dt="2021-09-29T11:42:42.601" v="100" actId="26606"/>
          <pc:sldLayoutMkLst>
            <pc:docMk/>
            <pc:sldMasterMk cId="1505727103" sldId="2147483684"/>
            <pc:sldLayoutMk cId="2854443518" sldId="2147483691"/>
          </pc:sldLayoutMkLst>
        </pc:sldLayoutChg>
        <pc:sldLayoutChg chg="del">
          <pc:chgData name="nyree myatt" userId="dc50e363e061e504" providerId="LiveId" clId="{CB7232DA-B221-49AC-9767-88FAAE7F09C0}" dt="2021-09-29T11:42:42.601" v="100" actId="26606"/>
          <pc:sldLayoutMkLst>
            <pc:docMk/>
            <pc:sldMasterMk cId="1505727103" sldId="2147483684"/>
            <pc:sldLayoutMk cId="2925840001" sldId="2147483692"/>
          </pc:sldLayoutMkLst>
        </pc:sldLayoutChg>
        <pc:sldLayoutChg chg="del">
          <pc:chgData name="nyree myatt" userId="dc50e363e061e504" providerId="LiveId" clId="{CB7232DA-B221-49AC-9767-88FAAE7F09C0}" dt="2021-09-29T11:42:42.601" v="100" actId="26606"/>
          <pc:sldLayoutMkLst>
            <pc:docMk/>
            <pc:sldMasterMk cId="1505727103" sldId="2147483684"/>
            <pc:sldLayoutMk cId="2120392136" sldId="2147483693"/>
          </pc:sldLayoutMkLst>
        </pc:sldLayoutChg>
        <pc:sldLayoutChg chg="del">
          <pc:chgData name="nyree myatt" userId="dc50e363e061e504" providerId="LiveId" clId="{CB7232DA-B221-49AC-9767-88FAAE7F09C0}" dt="2021-09-29T11:42:42.601" v="100" actId="26606"/>
          <pc:sldLayoutMkLst>
            <pc:docMk/>
            <pc:sldMasterMk cId="1505727103" sldId="2147483684"/>
            <pc:sldLayoutMk cId="1742450810" sldId="2147483694"/>
          </pc:sldLayoutMkLst>
        </pc:sldLayoutChg>
        <pc:sldLayoutChg chg="del">
          <pc:chgData name="nyree myatt" userId="dc50e363e061e504" providerId="LiveId" clId="{CB7232DA-B221-49AC-9767-88FAAE7F09C0}" dt="2021-09-29T11:42:42.601" v="100" actId="26606"/>
          <pc:sldLayoutMkLst>
            <pc:docMk/>
            <pc:sldMasterMk cId="1505727103" sldId="2147483684"/>
            <pc:sldLayoutMk cId="2904051211" sldId="2147483695"/>
          </pc:sldLayoutMkLst>
        </pc:sldLayoutChg>
      </pc:sldMasterChg>
      <pc:sldMasterChg chg="add replId addSldLayout">
        <pc:chgData name="nyree myatt" userId="dc50e363e061e504" providerId="LiveId" clId="{CB7232DA-B221-49AC-9767-88FAAE7F09C0}" dt="2021-09-29T11:42:42.601" v="100" actId="26606"/>
        <pc:sldMasterMkLst>
          <pc:docMk/>
          <pc:sldMasterMk cId="2746695145" sldId="2147483696"/>
        </pc:sldMasterMkLst>
        <pc:sldLayoutChg chg="add">
          <pc:chgData name="nyree myatt" userId="dc50e363e061e504" providerId="LiveId" clId="{CB7232DA-B221-49AC-9767-88FAAE7F09C0}" dt="2021-09-29T11:42:42.601" v="100" actId="26606"/>
          <pc:sldLayoutMkLst>
            <pc:docMk/>
            <pc:sldMasterMk cId="2746695145" sldId="2147483696"/>
            <pc:sldLayoutMk cId="466461472" sldId="2147483697"/>
          </pc:sldLayoutMkLst>
        </pc:sldLayoutChg>
        <pc:sldLayoutChg chg="add replId">
          <pc:chgData name="nyree myatt" userId="dc50e363e061e504" providerId="LiveId" clId="{CB7232DA-B221-49AC-9767-88FAAE7F09C0}" dt="2021-09-29T11:42:42.601" v="100" actId="26606"/>
          <pc:sldLayoutMkLst>
            <pc:docMk/>
            <pc:sldMasterMk cId="2746695145" sldId="2147483696"/>
            <pc:sldLayoutMk cId="1142204861" sldId="2147483698"/>
          </pc:sldLayoutMkLst>
        </pc:sldLayoutChg>
        <pc:sldLayoutChg chg="add replId">
          <pc:chgData name="nyree myatt" userId="dc50e363e061e504" providerId="LiveId" clId="{CB7232DA-B221-49AC-9767-88FAAE7F09C0}" dt="2021-09-29T11:42:42.601" v="100" actId="26606"/>
          <pc:sldLayoutMkLst>
            <pc:docMk/>
            <pc:sldMasterMk cId="2746695145" sldId="2147483696"/>
            <pc:sldLayoutMk cId="4220362862" sldId="2147483699"/>
          </pc:sldLayoutMkLst>
        </pc:sldLayoutChg>
        <pc:sldLayoutChg chg="add replId">
          <pc:chgData name="nyree myatt" userId="dc50e363e061e504" providerId="LiveId" clId="{CB7232DA-B221-49AC-9767-88FAAE7F09C0}" dt="2021-09-29T11:42:42.601" v="100" actId="26606"/>
          <pc:sldLayoutMkLst>
            <pc:docMk/>
            <pc:sldMasterMk cId="2746695145" sldId="2147483696"/>
            <pc:sldLayoutMk cId="208688624" sldId="2147483700"/>
          </pc:sldLayoutMkLst>
        </pc:sldLayoutChg>
        <pc:sldLayoutChg chg="add replId">
          <pc:chgData name="nyree myatt" userId="dc50e363e061e504" providerId="LiveId" clId="{CB7232DA-B221-49AC-9767-88FAAE7F09C0}" dt="2021-09-29T11:42:42.601" v="100" actId="26606"/>
          <pc:sldLayoutMkLst>
            <pc:docMk/>
            <pc:sldMasterMk cId="2746695145" sldId="2147483696"/>
            <pc:sldLayoutMk cId="138748552" sldId="2147483701"/>
          </pc:sldLayoutMkLst>
        </pc:sldLayoutChg>
        <pc:sldLayoutChg chg="add replId">
          <pc:chgData name="nyree myatt" userId="dc50e363e061e504" providerId="LiveId" clId="{CB7232DA-B221-49AC-9767-88FAAE7F09C0}" dt="2021-09-29T11:42:42.601" v="100" actId="26606"/>
          <pc:sldLayoutMkLst>
            <pc:docMk/>
            <pc:sldMasterMk cId="2746695145" sldId="2147483696"/>
            <pc:sldLayoutMk cId="813144322" sldId="2147483702"/>
          </pc:sldLayoutMkLst>
        </pc:sldLayoutChg>
        <pc:sldLayoutChg chg="add replId">
          <pc:chgData name="nyree myatt" userId="dc50e363e061e504" providerId="LiveId" clId="{CB7232DA-B221-49AC-9767-88FAAE7F09C0}" dt="2021-09-29T11:42:42.601" v="100" actId="26606"/>
          <pc:sldLayoutMkLst>
            <pc:docMk/>
            <pc:sldMasterMk cId="2746695145" sldId="2147483696"/>
            <pc:sldLayoutMk cId="294846839" sldId="2147483703"/>
          </pc:sldLayoutMkLst>
        </pc:sldLayoutChg>
        <pc:sldLayoutChg chg="add replId">
          <pc:chgData name="nyree myatt" userId="dc50e363e061e504" providerId="LiveId" clId="{CB7232DA-B221-49AC-9767-88FAAE7F09C0}" dt="2021-09-29T11:42:42.601" v="100" actId="26606"/>
          <pc:sldLayoutMkLst>
            <pc:docMk/>
            <pc:sldMasterMk cId="2746695145" sldId="2147483696"/>
            <pc:sldLayoutMk cId="1496140051" sldId="2147483704"/>
          </pc:sldLayoutMkLst>
        </pc:sldLayoutChg>
        <pc:sldLayoutChg chg="add replId">
          <pc:chgData name="nyree myatt" userId="dc50e363e061e504" providerId="LiveId" clId="{CB7232DA-B221-49AC-9767-88FAAE7F09C0}" dt="2021-09-29T11:42:42.601" v="100" actId="26606"/>
          <pc:sldLayoutMkLst>
            <pc:docMk/>
            <pc:sldMasterMk cId="2746695145" sldId="2147483696"/>
            <pc:sldLayoutMk cId="618641309" sldId="2147483705"/>
          </pc:sldLayoutMkLst>
        </pc:sldLayoutChg>
        <pc:sldLayoutChg chg="add replId">
          <pc:chgData name="nyree myatt" userId="dc50e363e061e504" providerId="LiveId" clId="{CB7232DA-B221-49AC-9767-88FAAE7F09C0}" dt="2021-09-29T11:42:42.601" v="100" actId="26606"/>
          <pc:sldLayoutMkLst>
            <pc:docMk/>
            <pc:sldMasterMk cId="2746695145" sldId="2147483696"/>
            <pc:sldLayoutMk cId="3105186156" sldId="2147483706"/>
          </pc:sldLayoutMkLst>
        </pc:sldLayoutChg>
        <pc:sldLayoutChg chg="add replId">
          <pc:chgData name="nyree myatt" userId="dc50e363e061e504" providerId="LiveId" clId="{CB7232DA-B221-49AC-9767-88FAAE7F09C0}" dt="2021-09-29T11:42:42.601" v="100" actId="26606"/>
          <pc:sldLayoutMkLst>
            <pc:docMk/>
            <pc:sldMasterMk cId="2746695145" sldId="2147483696"/>
            <pc:sldLayoutMk cId="2855648435" sldId="2147483707"/>
          </pc:sldLayoutMkLst>
        </pc:sldLayoutChg>
      </pc:sldMasterChg>
    </pc:docChg>
  </pc:docChgLst>
  <pc:docChgLst>
    <pc:chgData name="Nyree Myatt" userId="b1cb37e3-4292-437a-818a-451462e633aa" providerId="ADAL" clId="{A54BEAAF-E319-46BC-A07E-037E6BE10152}"/>
    <pc:docChg chg="undo custSel addSld modSld sldOrd">
      <pc:chgData name="Nyree Myatt" userId="b1cb37e3-4292-437a-818a-451462e633aa" providerId="ADAL" clId="{A54BEAAF-E319-46BC-A07E-037E6BE10152}" dt="2021-10-20T16:18:01.086" v="6406"/>
      <pc:docMkLst>
        <pc:docMk/>
      </pc:docMkLst>
      <pc:sldChg chg="modSp mod">
        <pc:chgData name="Nyree Myatt" userId="b1cb37e3-4292-437a-818a-451462e633aa" providerId="ADAL" clId="{A54BEAAF-E319-46BC-A07E-037E6BE10152}" dt="2021-10-20T16:15:34.846" v="6130" actId="313"/>
        <pc:sldMkLst>
          <pc:docMk/>
          <pc:sldMk cId="987712330" sldId="257"/>
        </pc:sldMkLst>
        <pc:spChg chg="mod">
          <ac:chgData name="Nyree Myatt" userId="b1cb37e3-4292-437a-818a-451462e633aa" providerId="ADAL" clId="{A54BEAAF-E319-46BC-A07E-037E6BE10152}" dt="2021-10-20T14:37:50.486" v="3190"/>
          <ac:spMkLst>
            <pc:docMk/>
            <pc:sldMk cId="987712330" sldId="257"/>
            <ac:spMk id="2" creationId="{84A5B3AB-1088-4E6C-8C6F-9A679EDCA1CE}"/>
          </ac:spMkLst>
        </pc:spChg>
        <pc:spChg chg="mod">
          <ac:chgData name="Nyree Myatt" userId="b1cb37e3-4292-437a-818a-451462e633aa" providerId="ADAL" clId="{A54BEAAF-E319-46BC-A07E-037E6BE10152}" dt="2021-10-20T16:15:34.846" v="6130" actId="313"/>
          <ac:spMkLst>
            <pc:docMk/>
            <pc:sldMk cId="987712330" sldId="257"/>
            <ac:spMk id="3" creationId="{B5623C48-E8E4-4E74-BBBC-585058BB0F59}"/>
          </ac:spMkLst>
        </pc:spChg>
      </pc:sldChg>
      <pc:sldChg chg="modSp mod">
        <pc:chgData name="Nyree Myatt" userId="b1cb37e3-4292-437a-818a-451462e633aa" providerId="ADAL" clId="{A54BEAAF-E319-46BC-A07E-037E6BE10152}" dt="2021-10-20T16:17:35.523" v="6403" actId="20577"/>
        <pc:sldMkLst>
          <pc:docMk/>
          <pc:sldMk cId="339199782" sldId="258"/>
        </pc:sldMkLst>
        <pc:spChg chg="mod">
          <ac:chgData name="Nyree Myatt" userId="b1cb37e3-4292-437a-818a-451462e633aa" providerId="ADAL" clId="{A54BEAAF-E319-46BC-A07E-037E6BE10152}" dt="2021-10-20T14:37:50.486" v="3190"/>
          <ac:spMkLst>
            <pc:docMk/>
            <pc:sldMk cId="339199782" sldId="258"/>
            <ac:spMk id="2" creationId="{DC965641-05B9-4356-A90E-E2BABD1426B5}"/>
          </ac:spMkLst>
        </pc:spChg>
        <pc:spChg chg="mod">
          <ac:chgData name="Nyree Myatt" userId="b1cb37e3-4292-437a-818a-451462e633aa" providerId="ADAL" clId="{A54BEAAF-E319-46BC-A07E-037E6BE10152}" dt="2021-10-20T16:17:35.523" v="6403" actId="20577"/>
          <ac:spMkLst>
            <pc:docMk/>
            <pc:sldMk cId="339199782" sldId="258"/>
            <ac:spMk id="3" creationId="{697FB503-D93B-4B2F-9F91-F404810190FA}"/>
          </ac:spMkLst>
        </pc:spChg>
      </pc:sldChg>
      <pc:sldChg chg="addSp delSp modSp mod delDesignElem">
        <pc:chgData name="Nyree Myatt" userId="b1cb37e3-4292-437a-818a-451462e633aa" providerId="ADAL" clId="{A54BEAAF-E319-46BC-A07E-037E6BE10152}" dt="2021-10-20T14:37:50.486" v="3190"/>
        <pc:sldMkLst>
          <pc:docMk/>
          <pc:sldMk cId="1218952018" sldId="259"/>
        </pc:sldMkLst>
        <pc:spChg chg="mod">
          <ac:chgData name="Nyree Myatt" userId="b1cb37e3-4292-437a-818a-451462e633aa" providerId="ADAL" clId="{A54BEAAF-E319-46BC-A07E-037E6BE10152}" dt="2021-10-15T12:31:57.185" v="26" actId="113"/>
          <ac:spMkLst>
            <pc:docMk/>
            <pc:sldMk cId="1218952018" sldId="259"/>
            <ac:spMk id="3" creationId="{7E8ED982-7D11-4867-9A48-6AA73222024C}"/>
          </ac:spMkLst>
        </pc:spChg>
        <pc:spChg chg="add mod">
          <ac:chgData name="Nyree Myatt" userId="b1cb37e3-4292-437a-818a-451462e633aa" providerId="ADAL" clId="{A54BEAAF-E319-46BC-A07E-037E6BE10152}" dt="2021-10-15T12:34:22.473" v="138" actId="255"/>
          <ac:spMkLst>
            <pc:docMk/>
            <pc:sldMk cId="1218952018" sldId="259"/>
            <ac:spMk id="4" creationId="{7FBBDAF8-B6E3-4DE9-AB81-019A7F2969E9}"/>
          </ac:spMkLst>
        </pc:spChg>
        <pc:spChg chg="add del">
          <ac:chgData name="Nyree Myatt" userId="b1cb37e3-4292-437a-818a-451462e633aa" providerId="ADAL" clId="{A54BEAAF-E319-46BC-A07E-037E6BE10152}" dt="2021-10-20T14:37:50.486" v="3190"/>
          <ac:spMkLst>
            <pc:docMk/>
            <pc:sldMk cId="1218952018" sldId="259"/>
            <ac:spMk id="71" creationId="{73734CDA-1CE8-4F1C-B0B3-AAB252B0135C}"/>
          </ac:spMkLst>
        </pc:spChg>
        <pc:spChg chg="add del">
          <ac:chgData name="Nyree Myatt" userId="b1cb37e3-4292-437a-818a-451462e633aa" providerId="ADAL" clId="{A54BEAAF-E319-46BC-A07E-037E6BE10152}" dt="2021-10-20T14:37:50.486" v="3190"/>
          <ac:spMkLst>
            <pc:docMk/>
            <pc:sldMk cId="1218952018" sldId="259"/>
            <ac:spMk id="75" creationId="{29765C2F-E3D0-4261-9A4A-F97B2C609AD8}"/>
          </ac:spMkLst>
        </pc:spChg>
        <pc:spChg chg="add del">
          <ac:chgData name="Nyree Myatt" userId="b1cb37e3-4292-437a-818a-451462e633aa" providerId="ADAL" clId="{A54BEAAF-E319-46BC-A07E-037E6BE10152}" dt="2021-10-20T14:37:50.486" v="3190"/>
          <ac:spMkLst>
            <pc:docMk/>
            <pc:sldMk cId="1218952018" sldId="259"/>
            <ac:spMk id="77" creationId="{6638892E-C2A5-4DB9-B4D3-22B4DA4B3687}"/>
          </ac:spMkLst>
        </pc:spChg>
        <pc:picChg chg="mod">
          <ac:chgData name="Nyree Myatt" userId="b1cb37e3-4292-437a-818a-451462e633aa" providerId="ADAL" clId="{A54BEAAF-E319-46BC-A07E-037E6BE10152}" dt="2021-10-15T12:32:28.826" v="27" actId="1076"/>
          <ac:picMkLst>
            <pc:docMk/>
            <pc:sldMk cId="1218952018" sldId="259"/>
            <ac:picMk id="1026" creationId="{FBCE5AA2-01B8-4C97-8F81-905C373443C3}"/>
          </ac:picMkLst>
        </pc:picChg>
        <pc:cxnChg chg="add del">
          <ac:chgData name="Nyree Myatt" userId="b1cb37e3-4292-437a-818a-451462e633aa" providerId="ADAL" clId="{A54BEAAF-E319-46BC-A07E-037E6BE10152}" dt="2021-10-20T14:37:50.486" v="3190"/>
          <ac:cxnSpMkLst>
            <pc:docMk/>
            <pc:sldMk cId="1218952018" sldId="259"/>
            <ac:cxnSpMk id="73" creationId="{D7143990-FA50-4B23-AE6D-E17D22F52676}"/>
          </ac:cxnSpMkLst>
        </pc:cxnChg>
      </pc:sldChg>
      <pc:sldChg chg="addSp delSp modSp mod modAnim">
        <pc:chgData name="Nyree Myatt" userId="b1cb37e3-4292-437a-818a-451462e633aa" providerId="ADAL" clId="{A54BEAAF-E319-46BC-A07E-037E6BE10152}" dt="2021-10-20T10:08:42.262" v="798" actId="1076"/>
        <pc:sldMkLst>
          <pc:docMk/>
          <pc:sldMk cId="2919816078" sldId="260"/>
        </pc:sldMkLst>
        <pc:spChg chg="mod">
          <ac:chgData name="Nyree Myatt" userId="b1cb37e3-4292-437a-818a-451462e633aa" providerId="ADAL" clId="{A54BEAAF-E319-46BC-A07E-037E6BE10152}" dt="2021-10-15T12:36:08.147" v="175" actId="14100"/>
          <ac:spMkLst>
            <pc:docMk/>
            <pc:sldMk cId="2919816078" sldId="260"/>
            <ac:spMk id="2" creationId="{B09A7F4B-FF7F-4A86-8F81-C62CA6CD6262}"/>
          </ac:spMkLst>
        </pc:spChg>
        <pc:spChg chg="del">
          <ac:chgData name="Nyree Myatt" userId="b1cb37e3-4292-437a-818a-451462e633aa" providerId="ADAL" clId="{A54BEAAF-E319-46BC-A07E-037E6BE10152}" dt="2021-10-15T12:39:30.105" v="306"/>
          <ac:spMkLst>
            <pc:docMk/>
            <pc:sldMk cId="2919816078" sldId="260"/>
            <ac:spMk id="3" creationId="{2B40C334-70CF-412E-881F-3599646B4EDB}"/>
          </ac:spMkLst>
        </pc:spChg>
        <pc:spChg chg="mod">
          <ac:chgData name="Nyree Myatt" userId="b1cb37e3-4292-437a-818a-451462e633aa" providerId="ADAL" clId="{A54BEAAF-E319-46BC-A07E-037E6BE10152}" dt="2021-10-15T12:41:04.383" v="313" actId="255"/>
          <ac:spMkLst>
            <pc:docMk/>
            <pc:sldMk cId="2919816078" sldId="260"/>
            <ac:spMk id="4" creationId="{1DA46B01-5A9A-41A2-A19F-AD90504EBCB4}"/>
          </ac:spMkLst>
        </pc:spChg>
        <pc:spChg chg="add mod">
          <ac:chgData name="Nyree Myatt" userId="b1cb37e3-4292-437a-818a-451462e633aa" providerId="ADAL" clId="{A54BEAAF-E319-46BC-A07E-037E6BE10152}" dt="2021-10-20T10:08:42.262" v="798" actId="1076"/>
          <ac:spMkLst>
            <pc:docMk/>
            <pc:sldMk cId="2919816078" sldId="260"/>
            <ac:spMk id="5" creationId="{B5B830F2-7E34-414C-9010-8955CB1E5BD8}"/>
          </ac:spMkLst>
        </pc:spChg>
        <pc:picChg chg="add mod">
          <ac:chgData name="Nyree Myatt" userId="b1cb37e3-4292-437a-818a-451462e633aa" providerId="ADAL" clId="{A54BEAAF-E319-46BC-A07E-037E6BE10152}" dt="2021-10-15T12:40:08.799" v="312" actId="1076"/>
          <ac:picMkLst>
            <pc:docMk/>
            <pc:sldMk cId="2919816078" sldId="260"/>
            <ac:picMk id="1026" creationId="{4F9D33A9-A00A-4222-8AC0-78806D257087}"/>
          </ac:picMkLst>
        </pc:picChg>
      </pc:sldChg>
      <pc:sldChg chg="addSp delSp modSp new mod setBg modAnim">
        <pc:chgData name="Nyree Myatt" userId="b1cb37e3-4292-437a-818a-451462e633aa" providerId="ADAL" clId="{A54BEAAF-E319-46BC-A07E-037E6BE10152}" dt="2021-10-15T12:55:36.029" v="734" actId="1076"/>
        <pc:sldMkLst>
          <pc:docMk/>
          <pc:sldMk cId="1774983661" sldId="261"/>
        </pc:sldMkLst>
        <pc:spChg chg="mod">
          <ac:chgData name="Nyree Myatt" userId="b1cb37e3-4292-437a-818a-451462e633aa" providerId="ADAL" clId="{A54BEAAF-E319-46BC-A07E-037E6BE10152}" dt="2021-10-15T12:54:29.332" v="693" actId="26606"/>
          <ac:spMkLst>
            <pc:docMk/>
            <pc:sldMk cId="1774983661" sldId="261"/>
            <ac:spMk id="2" creationId="{1B7AE0E7-BFB4-411E-8525-F76FF5370608}"/>
          </ac:spMkLst>
        </pc:spChg>
        <pc:spChg chg="del">
          <ac:chgData name="Nyree Myatt" userId="b1cb37e3-4292-437a-818a-451462e633aa" providerId="ADAL" clId="{A54BEAAF-E319-46BC-A07E-037E6BE10152}" dt="2021-10-15T12:51:40.248" v="673"/>
          <ac:spMkLst>
            <pc:docMk/>
            <pc:sldMk cId="1774983661" sldId="261"/>
            <ac:spMk id="3" creationId="{96E78992-398E-4949-B0ED-F3578B073BC1}"/>
          </ac:spMkLst>
        </pc:spChg>
        <pc:spChg chg="mod ord">
          <ac:chgData name="Nyree Myatt" userId="b1cb37e3-4292-437a-818a-451462e633aa" providerId="ADAL" clId="{A54BEAAF-E319-46BC-A07E-037E6BE10152}" dt="2021-10-15T12:54:29.332" v="693" actId="26606"/>
          <ac:spMkLst>
            <pc:docMk/>
            <pc:sldMk cId="1774983661" sldId="261"/>
            <ac:spMk id="4" creationId="{DEA0A01F-C37E-4A41-AAB1-E97847EBA192}"/>
          </ac:spMkLst>
        </pc:spChg>
        <pc:spChg chg="add mod">
          <ac:chgData name="Nyree Myatt" userId="b1cb37e3-4292-437a-818a-451462e633aa" providerId="ADAL" clId="{A54BEAAF-E319-46BC-A07E-037E6BE10152}" dt="2021-10-15T12:55:36.029" v="734" actId="1076"/>
          <ac:spMkLst>
            <pc:docMk/>
            <pc:sldMk cId="1774983661" sldId="261"/>
            <ac:spMk id="5" creationId="{0C15F490-DD94-4BF3-87C0-D80540C02D13}"/>
          </ac:spMkLst>
        </pc:spChg>
        <pc:spChg chg="add del">
          <ac:chgData name="Nyree Myatt" userId="b1cb37e3-4292-437a-818a-451462e633aa" providerId="ADAL" clId="{A54BEAAF-E319-46BC-A07E-037E6BE10152}" dt="2021-10-15T12:53:01.981" v="680" actId="26606"/>
          <ac:spMkLst>
            <pc:docMk/>
            <pc:sldMk cId="1774983661" sldId="261"/>
            <ac:spMk id="73" creationId="{8F834F50-341F-42A5-8C78-91B137699B0F}"/>
          </ac:spMkLst>
        </pc:spChg>
        <pc:spChg chg="add del">
          <ac:chgData name="Nyree Myatt" userId="b1cb37e3-4292-437a-818a-451462e633aa" providerId="ADAL" clId="{A54BEAAF-E319-46BC-A07E-037E6BE10152}" dt="2021-10-15T12:53:01.981" v="680" actId="26606"/>
          <ac:spMkLst>
            <pc:docMk/>
            <pc:sldMk cId="1774983661" sldId="261"/>
            <ac:spMk id="75" creationId="{333EC967-C9F3-4E15-95C7-C2E77A1E1690}"/>
          </ac:spMkLst>
        </pc:spChg>
        <pc:spChg chg="add del">
          <ac:chgData name="Nyree Myatt" userId="b1cb37e3-4292-437a-818a-451462e633aa" providerId="ADAL" clId="{A54BEAAF-E319-46BC-A07E-037E6BE10152}" dt="2021-10-15T12:53:01.981" v="680" actId="26606"/>
          <ac:spMkLst>
            <pc:docMk/>
            <pc:sldMk cId="1774983661" sldId="261"/>
            <ac:spMk id="79" creationId="{94837155-5FB8-4A96-864C-066D5C6556F6}"/>
          </ac:spMkLst>
        </pc:spChg>
        <pc:spChg chg="add del">
          <ac:chgData name="Nyree Myatt" userId="b1cb37e3-4292-437a-818a-451462e633aa" providerId="ADAL" clId="{A54BEAAF-E319-46BC-A07E-037E6BE10152}" dt="2021-10-15T12:53:01.981" v="680" actId="26606"/>
          <ac:spMkLst>
            <pc:docMk/>
            <pc:sldMk cId="1774983661" sldId="261"/>
            <ac:spMk id="81" creationId="{585918EE-77B5-4057-BB22-B9CE13905F73}"/>
          </ac:spMkLst>
        </pc:spChg>
        <pc:spChg chg="add del">
          <ac:chgData name="Nyree Myatt" userId="b1cb37e3-4292-437a-818a-451462e633aa" providerId="ADAL" clId="{A54BEAAF-E319-46BC-A07E-037E6BE10152}" dt="2021-10-15T12:53:01.981" v="680" actId="26606"/>
          <ac:spMkLst>
            <pc:docMk/>
            <pc:sldMk cId="1774983661" sldId="261"/>
            <ac:spMk id="83" creationId="{9DC7B070-A583-45C7-AF93-0E8F020EF61A}"/>
          </ac:spMkLst>
        </pc:spChg>
        <pc:spChg chg="add del">
          <ac:chgData name="Nyree Myatt" userId="b1cb37e3-4292-437a-818a-451462e633aa" providerId="ADAL" clId="{A54BEAAF-E319-46BC-A07E-037E6BE10152}" dt="2021-10-15T12:54:29.332" v="693" actId="26606"/>
          <ac:spMkLst>
            <pc:docMk/>
            <pc:sldMk cId="1774983661" sldId="261"/>
            <ac:spMk id="85" creationId="{8A1780B1-1435-4EBC-947B-9609953FD3FE}"/>
          </ac:spMkLst>
        </pc:spChg>
        <pc:spChg chg="add del">
          <ac:chgData name="Nyree Myatt" userId="b1cb37e3-4292-437a-818a-451462e633aa" providerId="ADAL" clId="{A54BEAAF-E319-46BC-A07E-037E6BE10152}" dt="2021-10-15T12:54:29.332" v="693" actId="26606"/>
          <ac:spMkLst>
            <pc:docMk/>
            <pc:sldMk cId="1774983661" sldId="261"/>
            <ac:spMk id="2054" creationId="{8F834F50-341F-42A5-8C78-91B137699B0F}"/>
          </ac:spMkLst>
        </pc:spChg>
        <pc:spChg chg="add del">
          <ac:chgData name="Nyree Myatt" userId="b1cb37e3-4292-437a-818a-451462e633aa" providerId="ADAL" clId="{A54BEAAF-E319-46BC-A07E-037E6BE10152}" dt="2021-10-15T12:54:29.332" v="693" actId="26606"/>
          <ac:spMkLst>
            <pc:docMk/>
            <pc:sldMk cId="1774983661" sldId="261"/>
            <ac:spMk id="2055" creationId="{333EC967-C9F3-4E15-95C7-C2E77A1E1690}"/>
          </ac:spMkLst>
        </pc:spChg>
        <pc:spChg chg="add del">
          <ac:chgData name="Nyree Myatt" userId="b1cb37e3-4292-437a-818a-451462e633aa" providerId="ADAL" clId="{A54BEAAF-E319-46BC-A07E-037E6BE10152}" dt="2021-10-15T12:54:29.332" v="693" actId="26606"/>
          <ac:spMkLst>
            <pc:docMk/>
            <pc:sldMk cId="1774983661" sldId="261"/>
            <ac:spMk id="2057" creationId="{E36F1772-5B88-4687-974A-52C4564FFF24}"/>
          </ac:spMkLst>
        </pc:spChg>
        <pc:spChg chg="add del">
          <ac:chgData name="Nyree Myatt" userId="b1cb37e3-4292-437a-818a-451462e633aa" providerId="ADAL" clId="{A54BEAAF-E319-46BC-A07E-037E6BE10152}" dt="2021-10-15T12:54:29.332" v="693" actId="26606"/>
          <ac:spMkLst>
            <pc:docMk/>
            <pc:sldMk cId="1774983661" sldId="261"/>
            <ac:spMk id="2059" creationId="{C7E8667B-49C4-4E47-AB3E-78AC18E95CB5}"/>
          </ac:spMkLst>
        </pc:spChg>
        <pc:picChg chg="add mod ord">
          <ac:chgData name="Nyree Myatt" userId="b1cb37e3-4292-437a-818a-451462e633aa" providerId="ADAL" clId="{A54BEAAF-E319-46BC-A07E-037E6BE10152}" dt="2021-10-15T12:54:29.332" v="693" actId="26606"/>
          <ac:picMkLst>
            <pc:docMk/>
            <pc:sldMk cId="1774983661" sldId="261"/>
            <ac:picMk id="2050" creationId="{973479F2-AEB9-4E4A-BCAE-B00EFB1E8F1E}"/>
          </ac:picMkLst>
        </pc:picChg>
        <pc:picChg chg="add mod">
          <ac:chgData name="Nyree Myatt" userId="b1cb37e3-4292-437a-818a-451462e633aa" providerId="ADAL" clId="{A54BEAAF-E319-46BC-A07E-037E6BE10152}" dt="2021-10-15T12:54:59.051" v="695" actId="1076"/>
          <ac:picMkLst>
            <pc:docMk/>
            <pc:sldMk cId="1774983661" sldId="261"/>
            <ac:picMk id="2052" creationId="{32D5218F-F6C8-490A-A460-6868EF0B1787}"/>
          </ac:picMkLst>
        </pc:picChg>
        <pc:cxnChg chg="add del">
          <ac:chgData name="Nyree Myatt" userId="b1cb37e3-4292-437a-818a-451462e633aa" providerId="ADAL" clId="{A54BEAAF-E319-46BC-A07E-037E6BE10152}" dt="2021-10-15T12:53:01.981" v="680" actId="26606"/>
          <ac:cxnSpMkLst>
            <pc:docMk/>
            <pc:sldMk cId="1774983661" sldId="261"/>
            <ac:cxnSpMk id="77" creationId="{58A9D3D4-1F89-47F0-A597-FE1A004D9737}"/>
          </ac:cxnSpMkLst>
        </pc:cxnChg>
        <pc:cxnChg chg="add del">
          <ac:chgData name="Nyree Myatt" userId="b1cb37e3-4292-437a-818a-451462e633aa" providerId="ADAL" clId="{A54BEAAF-E319-46BC-A07E-037E6BE10152}" dt="2021-10-15T12:54:29.332" v="693" actId="26606"/>
          <ac:cxnSpMkLst>
            <pc:docMk/>
            <pc:sldMk cId="1774983661" sldId="261"/>
            <ac:cxnSpMk id="2056" creationId="{58A9D3D4-1F89-47F0-A597-FE1A004D9737}"/>
          </ac:cxnSpMkLst>
        </pc:cxnChg>
        <pc:cxnChg chg="add del">
          <ac:chgData name="Nyree Myatt" userId="b1cb37e3-4292-437a-818a-451462e633aa" providerId="ADAL" clId="{A54BEAAF-E319-46BC-A07E-037E6BE10152}" dt="2021-10-15T12:54:29.332" v="693" actId="26606"/>
          <ac:cxnSpMkLst>
            <pc:docMk/>
            <pc:sldMk cId="1774983661" sldId="261"/>
            <ac:cxnSpMk id="2058" creationId="{FC2C99CD-8BCA-45F5-BA47-7A6D80CA8924}"/>
          </ac:cxnSpMkLst>
        </pc:cxnChg>
      </pc:sldChg>
      <pc:sldChg chg="addSp delSp modSp new mod setBg delDesignElem">
        <pc:chgData name="Nyree Myatt" userId="b1cb37e3-4292-437a-818a-451462e633aa" providerId="ADAL" clId="{A54BEAAF-E319-46BC-A07E-037E6BE10152}" dt="2021-10-20T14:37:50.486" v="3190"/>
        <pc:sldMkLst>
          <pc:docMk/>
          <pc:sldMk cId="877303976" sldId="262"/>
        </pc:sldMkLst>
        <pc:spChg chg="add mod">
          <ac:chgData name="Nyree Myatt" userId="b1cb37e3-4292-437a-818a-451462e633aa" providerId="ADAL" clId="{A54BEAAF-E319-46BC-A07E-037E6BE10152}" dt="2021-10-20T10:09:05.246" v="799" actId="113"/>
          <ac:spMkLst>
            <pc:docMk/>
            <pc:sldMk cId="877303976" sldId="262"/>
            <ac:spMk id="2" creationId="{EDD3709D-EA20-42E7-A5A0-611FF05580F2}"/>
          </ac:spMkLst>
        </pc:spChg>
        <pc:spChg chg="add mod">
          <ac:chgData name="Nyree Myatt" userId="b1cb37e3-4292-437a-818a-451462e633aa" providerId="ADAL" clId="{A54BEAAF-E319-46BC-A07E-037E6BE10152}" dt="2021-10-20T10:10:53.057" v="882" actId="20577"/>
          <ac:spMkLst>
            <pc:docMk/>
            <pc:sldMk cId="877303976" sldId="262"/>
            <ac:spMk id="3" creationId="{F06B50FC-6607-44DC-BF99-4E9F858B4557}"/>
          </ac:spMkLst>
        </pc:spChg>
        <pc:spChg chg="add del">
          <ac:chgData name="Nyree Myatt" userId="b1cb37e3-4292-437a-818a-451462e633aa" providerId="ADAL" clId="{A54BEAAF-E319-46BC-A07E-037E6BE10152}" dt="2021-10-20T14:37:50.486" v="3190"/>
          <ac:spMkLst>
            <pc:docMk/>
            <pc:sldMk cId="877303976" sldId="262"/>
            <ac:spMk id="73" creationId="{44C5A9E5-0F35-4AA6-AF26-B90A2D47BC43}"/>
          </ac:spMkLst>
        </pc:spChg>
        <pc:spChg chg="add del">
          <ac:chgData name="Nyree Myatt" userId="b1cb37e3-4292-437a-818a-451462e633aa" providerId="ADAL" clId="{A54BEAAF-E319-46BC-A07E-037E6BE10152}" dt="2021-10-20T14:37:50.486" v="3190"/>
          <ac:spMkLst>
            <pc:docMk/>
            <pc:sldMk cId="877303976" sldId="262"/>
            <ac:spMk id="75" creationId="{4D9DB69D-7E48-4FDF-806E-F0B4BF0053DD}"/>
          </ac:spMkLst>
        </pc:spChg>
        <pc:spChg chg="add del">
          <ac:chgData name="Nyree Myatt" userId="b1cb37e3-4292-437a-818a-451462e633aa" providerId="ADAL" clId="{A54BEAAF-E319-46BC-A07E-037E6BE10152}" dt="2021-10-20T14:37:50.486" v="3190"/>
          <ac:spMkLst>
            <pc:docMk/>
            <pc:sldMk cId="877303976" sldId="262"/>
            <ac:spMk id="77" creationId="{846BF69C-4724-4F8D-8EA6-1487E9C9C4FD}"/>
          </ac:spMkLst>
        </pc:spChg>
        <pc:picChg chg="add mod ord">
          <ac:chgData name="Nyree Myatt" userId="b1cb37e3-4292-437a-818a-451462e633aa" providerId="ADAL" clId="{A54BEAAF-E319-46BC-A07E-037E6BE10152}" dt="2021-10-20T10:06:20.234" v="745" actId="14100"/>
          <ac:picMkLst>
            <pc:docMk/>
            <pc:sldMk cId="877303976" sldId="262"/>
            <ac:picMk id="1026" creationId="{2DF9E7AF-2C19-4AD1-974E-8E94B1F74066}"/>
          </ac:picMkLst>
        </pc:picChg>
        <pc:picChg chg="add mod">
          <ac:chgData name="Nyree Myatt" userId="b1cb37e3-4292-437a-818a-451462e633aa" providerId="ADAL" clId="{A54BEAAF-E319-46BC-A07E-037E6BE10152}" dt="2021-10-20T10:05:57.637" v="741" actId="14100"/>
          <ac:picMkLst>
            <pc:docMk/>
            <pc:sldMk cId="877303976" sldId="262"/>
            <ac:picMk id="1028" creationId="{BA2F4608-1DC5-477C-86E4-AA8C3DF535AE}"/>
          </ac:picMkLst>
        </pc:picChg>
      </pc:sldChg>
      <pc:sldChg chg="addSp delSp modSp new mod modAnim">
        <pc:chgData name="Nyree Myatt" userId="b1cb37e3-4292-437a-818a-451462e633aa" providerId="ADAL" clId="{A54BEAAF-E319-46BC-A07E-037E6BE10152}" dt="2021-10-20T14:37:50.486" v="3190"/>
        <pc:sldMkLst>
          <pc:docMk/>
          <pc:sldMk cId="1731106588" sldId="263"/>
        </pc:sldMkLst>
        <pc:spChg chg="mod">
          <ac:chgData name="Nyree Myatt" userId="b1cb37e3-4292-437a-818a-451462e633aa" providerId="ADAL" clId="{A54BEAAF-E319-46BC-A07E-037E6BE10152}" dt="2021-10-20T10:12:15.628" v="905" actId="113"/>
          <ac:spMkLst>
            <pc:docMk/>
            <pc:sldMk cId="1731106588" sldId="263"/>
            <ac:spMk id="2" creationId="{294AC245-D7E7-441A-8A30-6A596DEA264E}"/>
          </ac:spMkLst>
        </pc:spChg>
        <pc:spChg chg="del">
          <ac:chgData name="Nyree Myatt" userId="b1cb37e3-4292-437a-818a-451462e633aa" providerId="ADAL" clId="{A54BEAAF-E319-46BC-A07E-037E6BE10152}" dt="2021-10-20T10:24:50.166" v="1287"/>
          <ac:spMkLst>
            <pc:docMk/>
            <pc:sldMk cId="1731106588" sldId="263"/>
            <ac:spMk id="3" creationId="{69302576-5D6A-42C7-B2B5-5F2478911026}"/>
          </ac:spMkLst>
        </pc:spChg>
        <pc:spChg chg="mod">
          <ac:chgData name="Nyree Myatt" userId="b1cb37e3-4292-437a-818a-451462e633aa" providerId="ADAL" clId="{A54BEAAF-E319-46BC-A07E-037E6BE10152}" dt="2021-10-20T10:23:04.976" v="1285" actId="20577"/>
          <ac:spMkLst>
            <pc:docMk/>
            <pc:sldMk cId="1731106588" sldId="263"/>
            <ac:spMk id="4" creationId="{C0DE09C3-0061-4C07-9B84-759640CD39D7}"/>
          </ac:spMkLst>
        </pc:spChg>
        <pc:picChg chg="add mod">
          <ac:chgData name="Nyree Myatt" userId="b1cb37e3-4292-437a-818a-451462e633aa" providerId="ADAL" clId="{A54BEAAF-E319-46BC-A07E-037E6BE10152}" dt="2021-10-20T14:37:50.486" v="3190"/>
          <ac:picMkLst>
            <pc:docMk/>
            <pc:sldMk cId="1731106588" sldId="263"/>
            <ac:picMk id="2050" creationId="{7DA43C4D-1D7D-4EB1-92F8-1366E9B0DFE5}"/>
          </ac:picMkLst>
        </pc:picChg>
      </pc:sldChg>
      <pc:sldChg chg="addSp delSp modSp new mod setBg delDesignElem">
        <pc:chgData name="Nyree Myatt" userId="b1cb37e3-4292-437a-818a-451462e633aa" providerId="ADAL" clId="{A54BEAAF-E319-46BC-A07E-037E6BE10152}" dt="2021-10-20T14:37:50.486" v="3190"/>
        <pc:sldMkLst>
          <pc:docMk/>
          <pc:sldMk cId="4019763887" sldId="264"/>
        </pc:sldMkLst>
        <pc:spChg chg="mod">
          <ac:chgData name="Nyree Myatt" userId="b1cb37e3-4292-437a-818a-451462e633aa" providerId="ADAL" clId="{A54BEAAF-E319-46BC-A07E-037E6BE10152}" dt="2021-10-20T14:37:50.486" v="3190"/>
          <ac:spMkLst>
            <pc:docMk/>
            <pc:sldMk cId="4019763887" sldId="264"/>
            <ac:spMk id="2" creationId="{BA10FD11-B16A-47B1-8D62-A36169A930C7}"/>
          </ac:spMkLst>
        </pc:spChg>
        <pc:spChg chg="mod">
          <ac:chgData name="Nyree Myatt" userId="b1cb37e3-4292-437a-818a-451462e633aa" providerId="ADAL" clId="{A54BEAAF-E319-46BC-A07E-037E6BE10152}" dt="2021-10-20T10:29:23.374" v="1493" actId="255"/>
          <ac:spMkLst>
            <pc:docMk/>
            <pc:sldMk cId="4019763887" sldId="264"/>
            <ac:spMk id="3" creationId="{27A0DE3F-1585-4852-9694-BF6B4D23D032}"/>
          </ac:spMkLst>
        </pc:spChg>
        <pc:spChg chg="add del">
          <ac:chgData name="Nyree Myatt" userId="b1cb37e3-4292-437a-818a-451462e633aa" providerId="ADAL" clId="{A54BEAAF-E319-46BC-A07E-037E6BE10152}" dt="2021-10-20T14:37:50.486" v="3190"/>
          <ac:spMkLst>
            <pc:docMk/>
            <pc:sldMk cId="4019763887" sldId="264"/>
            <ac:spMk id="71" creationId="{13BCCAE5-A35B-4B66-A4A7-E23C34A403A4}"/>
          </ac:spMkLst>
        </pc:spChg>
        <pc:spChg chg="add del">
          <ac:chgData name="Nyree Myatt" userId="b1cb37e3-4292-437a-818a-451462e633aa" providerId="ADAL" clId="{A54BEAAF-E319-46BC-A07E-037E6BE10152}" dt="2021-10-20T14:37:50.486" v="3190"/>
          <ac:spMkLst>
            <pc:docMk/>
            <pc:sldMk cId="4019763887" sldId="264"/>
            <ac:spMk id="75" creationId="{BD7A74B5-8367-4A83-ABEC-0FCDDE97B149}"/>
          </ac:spMkLst>
        </pc:spChg>
        <pc:spChg chg="add del">
          <ac:chgData name="Nyree Myatt" userId="b1cb37e3-4292-437a-818a-451462e633aa" providerId="ADAL" clId="{A54BEAAF-E319-46BC-A07E-037E6BE10152}" dt="2021-10-20T14:37:50.486" v="3190"/>
          <ac:spMkLst>
            <pc:docMk/>
            <pc:sldMk cId="4019763887" sldId="264"/>
            <ac:spMk id="77" creationId="{2CC184B0-C2C6-4BF0-B078-816C7AF95977}"/>
          </ac:spMkLst>
        </pc:spChg>
        <pc:picChg chg="add mod">
          <ac:chgData name="Nyree Myatt" userId="b1cb37e3-4292-437a-818a-451462e633aa" providerId="ADAL" clId="{A54BEAAF-E319-46BC-A07E-037E6BE10152}" dt="2021-10-20T10:27:19.781" v="1307" actId="26606"/>
          <ac:picMkLst>
            <pc:docMk/>
            <pc:sldMk cId="4019763887" sldId="264"/>
            <ac:picMk id="3074" creationId="{47A98BB7-EBD3-4A9E-8345-44A14708131D}"/>
          </ac:picMkLst>
        </pc:picChg>
        <pc:cxnChg chg="add del">
          <ac:chgData name="Nyree Myatt" userId="b1cb37e3-4292-437a-818a-451462e633aa" providerId="ADAL" clId="{A54BEAAF-E319-46BC-A07E-037E6BE10152}" dt="2021-10-20T14:37:50.486" v="3190"/>
          <ac:cxnSpMkLst>
            <pc:docMk/>
            <pc:sldMk cId="4019763887" sldId="264"/>
            <ac:cxnSpMk id="73" creationId="{6987BDFB-DE64-4B56-B44F-45FAE19FA94E}"/>
          </ac:cxnSpMkLst>
        </pc:cxnChg>
      </pc:sldChg>
      <pc:sldChg chg="addSp delSp modSp new mod setBg modAnim delDesignElem">
        <pc:chgData name="Nyree Myatt" userId="b1cb37e3-4292-437a-818a-451462e633aa" providerId="ADAL" clId="{A54BEAAF-E319-46BC-A07E-037E6BE10152}" dt="2021-10-20T14:37:50.486" v="3190"/>
        <pc:sldMkLst>
          <pc:docMk/>
          <pc:sldMk cId="35554690" sldId="265"/>
        </pc:sldMkLst>
        <pc:spChg chg="mod">
          <ac:chgData name="Nyree Myatt" userId="b1cb37e3-4292-437a-818a-451462e633aa" providerId="ADAL" clId="{A54BEAAF-E319-46BC-A07E-037E6BE10152}" dt="2021-10-20T11:19:01.317" v="1921" actId="14100"/>
          <ac:spMkLst>
            <pc:docMk/>
            <pc:sldMk cId="35554690" sldId="265"/>
            <ac:spMk id="2" creationId="{C1A3565F-6B26-4B1A-939B-9E25A1C8AE3E}"/>
          </ac:spMkLst>
        </pc:spChg>
        <pc:spChg chg="mod">
          <ac:chgData name="Nyree Myatt" userId="b1cb37e3-4292-437a-818a-451462e633aa" providerId="ADAL" clId="{A54BEAAF-E319-46BC-A07E-037E6BE10152}" dt="2021-10-20T11:24:53.890" v="2075" actId="20577"/>
          <ac:spMkLst>
            <pc:docMk/>
            <pc:sldMk cId="35554690" sldId="265"/>
            <ac:spMk id="3" creationId="{BF5AEF35-524A-4767-B9D9-2E3E106E8B69}"/>
          </ac:spMkLst>
        </pc:spChg>
        <pc:spChg chg="add mod">
          <ac:chgData name="Nyree Myatt" userId="b1cb37e3-4292-437a-818a-451462e633aa" providerId="ADAL" clId="{A54BEAAF-E319-46BC-A07E-037E6BE10152}" dt="2021-10-20T11:16:45.540" v="1913" actId="1076"/>
          <ac:spMkLst>
            <pc:docMk/>
            <pc:sldMk cId="35554690" sldId="265"/>
            <ac:spMk id="4" creationId="{3B399832-7387-464C-B8E3-62E2AE2675B2}"/>
          </ac:spMkLst>
        </pc:spChg>
        <pc:spChg chg="add">
          <ac:chgData name="Nyree Myatt" userId="b1cb37e3-4292-437a-818a-451462e633aa" providerId="ADAL" clId="{A54BEAAF-E319-46BC-A07E-037E6BE10152}" dt="2021-10-20T11:16:50.603" v="1914"/>
          <ac:spMkLst>
            <pc:docMk/>
            <pc:sldMk cId="35554690" sldId="265"/>
            <ac:spMk id="5" creationId="{8C9E3BE0-889B-49A3-9258-A139801A535A}"/>
          </ac:spMkLst>
        </pc:spChg>
        <pc:spChg chg="add del">
          <ac:chgData name="Nyree Myatt" userId="b1cb37e3-4292-437a-818a-451462e633aa" providerId="ADAL" clId="{A54BEAAF-E319-46BC-A07E-037E6BE10152}" dt="2021-10-20T14:37:50.486" v="3190"/>
          <ac:spMkLst>
            <pc:docMk/>
            <pc:sldMk cId="35554690" sldId="265"/>
            <ac:spMk id="75" creationId="{08CB54FC-0B2A-4107-9A70-958B90B76585}"/>
          </ac:spMkLst>
        </pc:spChg>
        <pc:spChg chg="add del">
          <ac:chgData name="Nyree Myatt" userId="b1cb37e3-4292-437a-818a-451462e633aa" providerId="ADAL" clId="{A54BEAAF-E319-46BC-A07E-037E6BE10152}" dt="2021-10-20T14:37:50.486" v="3190"/>
          <ac:spMkLst>
            <pc:docMk/>
            <pc:sldMk cId="35554690" sldId="265"/>
            <ac:spMk id="79" creationId="{6587DBF8-5C50-4034-8B79-FE54A01A8E15}"/>
          </ac:spMkLst>
        </pc:spChg>
        <pc:spChg chg="add del">
          <ac:chgData name="Nyree Myatt" userId="b1cb37e3-4292-437a-818a-451462e633aa" providerId="ADAL" clId="{A54BEAAF-E319-46BC-A07E-037E6BE10152}" dt="2021-10-20T14:37:50.486" v="3190"/>
          <ac:spMkLst>
            <pc:docMk/>
            <pc:sldMk cId="35554690" sldId="265"/>
            <ac:spMk id="81" creationId="{14720853-E885-4BE5-BFE2-24004CEF6952}"/>
          </ac:spMkLst>
        </pc:spChg>
        <pc:picChg chg="add mod ord">
          <ac:chgData name="Nyree Myatt" userId="b1cb37e3-4292-437a-818a-451462e633aa" providerId="ADAL" clId="{A54BEAAF-E319-46BC-A07E-037E6BE10152}" dt="2021-10-20T11:19:24.346" v="1923" actId="1076"/>
          <ac:picMkLst>
            <pc:docMk/>
            <pc:sldMk cId="35554690" sldId="265"/>
            <ac:picMk id="4102" creationId="{FBC0D666-52E5-4CAB-9591-6E67C86EB61F}"/>
          </ac:picMkLst>
        </pc:picChg>
        <pc:cxnChg chg="add del">
          <ac:chgData name="Nyree Myatt" userId="b1cb37e3-4292-437a-818a-451462e633aa" providerId="ADAL" clId="{A54BEAAF-E319-46BC-A07E-037E6BE10152}" dt="2021-10-20T14:37:50.486" v="3190"/>
          <ac:cxnSpMkLst>
            <pc:docMk/>
            <pc:sldMk cId="35554690" sldId="265"/>
            <ac:cxnSpMk id="77" creationId="{7855A9B5-1710-4B19-B0F1-CDFDD4ED5B7E}"/>
          </ac:cxnSpMkLst>
        </pc:cxnChg>
      </pc:sldChg>
      <pc:sldChg chg="addSp delSp modSp new mod modAnim">
        <pc:chgData name="Nyree Myatt" userId="b1cb37e3-4292-437a-818a-451462e633aa" providerId="ADAL" clId="{A54BEAAF-E319-46BC-A07E-037E6BE10152}" dt="2021-10-20T14:37:50.486" v="3190"/>
        <pc:sldMkLst>
          <pc:docMk/>
          <pc:sldMk cId="2505582356" sldId="266"/>
        </pc:sldMkLst>
        <pc:spChg chg="mod">
          <ac:chgData name="Nyree Myatt" userId="b1cb37e3-4292-437a-818a-451462e633aa" providerId="ADAL" clId="{A54BEAAF-E319-46BC-A07E-037E6BE10152}" dt="2021-10-20T11:23:58.572" v="1968" actId="14100"/>
          <ac:spMkLst>
            <pc:docMk/>
            <pc:sldMk cId="2505582356" sldId="266"/>
            <ac:spMk id="2" creationId="{DAA6AB98-1CBE-432E-ADF5-85187AD17A70}"/>
          </ac:spMkLst>
        </pc:spChg>
        <pc:spChg chg="del">
          <ac:chgData name="Nyree Myatt" userId="b1cb37e3-4292-437a-818a-451462e633aa" providerId="ADAL" clId="{A54BEAAF-E319-46BC-A07E-037E6BE10152}" dt="2021-10-20T11:31:38.767" v="2373"/>
          <ac:spMkLst>
            <pc:docMk/>
            <pc:sldMk cId="2505582356" sldId="266"/>
            <ac:spMk id="3" creationId="{7AEBD07E-2BFE-4DD6-A8DF-71C710BD622D}"/>
          </ac:spMkLst>
        </pc:spChg>
        <pc:spChg chg="mod">
          <ac:chgData name="Nyree Myatt" userId="b1cb37e3-4292-437a-818a-451462e633aa" providerId="ADAL" clId="{A54BEAAF-E319-46BC-A07E-037E6BE10152}" dt="2021-10-20T11:49:25.583" v="2789" actId="20577"/>
          <ac:spMkLst>
            <pc:docMk/>
            <pc:sldMk cId="2505582356" sldId="266"/>
            <ac:spMk id="4" creationId="{D40273FE-A984-44F7-9EF8-D3E2F2C37A92}"/>
          </ac:spMkLst>
        </pc:spChg>
        <pc:picChg chg="add mod">
          <ac:chgData name="Nyree Myatt" userId="b1cb37e3-4292-437a-818a-451462e633aa" providerId="ADAL" clId="{A54BEAAF-E319-46BC-A07E-037E6BE10152}" dt="2021-10-20T14:37:50.486" v="3190"/>
          <ac:picMkLst>
            <pc:docMk/>
            <pc:sldMk cId="2505582356" sldId="266"/>
            <ac:picMk id="5122" creationId="{04231845-90B4-4162-8527-D4207CEA5708}"/>
          </ac:picMkLst>
        </pc:picChg>
      </pc:sldChg>
      <pc:sldChg chg="addSp modSp new mod">
        <pc:chgData name="Nyree Myatt" userId="b1cb37e3-4292-437a-818a-451462e633aa" providerId="ADAL" clId="{A54BEAAF-E319-46BC-A07E-037E6BE10152}" dt="2021-10-20T11:38:36.328" v="2433" actId="1076"/>
        <pc:sldMkLst>
          <pc:docMk/>
          <pc:sldMk cId="2168199818" sldId="267"/>
        </pc:sldMkLst>
        <pc:spChg chg="add mod">
          <ac:chgData name="Nyree Myatt" userId="b1cb37e3-4292-437a-818a-451462e633aa" providerId="ADAL" clId="{A54BEAAF-E319-46BC-A07E-037E6BE10152}" dt="2021-10-20T11:35:21.926" v="2379" actId="313"/>
          <ac:spMkLst>
            <pc:docMk/>
            <pc:sldMk cId="2168199818" sldId="267"/>
            <ac:spMk id="2" creationId="{4AC75EAA-EFAD-4A21-A4C7-90AAFE8B7B3F}"/>
          </ac:spMkLst>
        </pc:spChg>
        <pc:spChg chg="add mod">
          <ac:chgData name="Nyree Myatt" userId="b1cb37e3-4292-437a-818a-451462e633aa" providerId="ADAL" clId="{A54BEAAF-E319-46BC-A07E-037E6BE10152}" dt="2021-10-20T11:35:34.690" v="2383" actId="313"/>
          <ac:spMkLst>
            <pc:docMk/>
            <pc:sldMk cId="2168199818" sldId="267"/>
            <ac:spMk id="3" creationId="{FDAF0AB6-A81C-4882-A805-5195B20AD471}"/>
          </ac:spMkLst>
        </pc:spChg>
        <pc:spChg chg="add mod">
          <ac:chgData name="Nyree Myatt" userId="b1cb37e3-4292-437a-818a-451462e633aa" providerId="ADAL" clId="{A54BEAAF-E319-46BC-A07E-037E6BE10152}" dt="2021-10-20T11:35:50.166" v="2388" actId="1076"/>
          <ac:spMkLst>
            <pc:docMk/>
            <pc:sldMk cId="2168199818" sldId="267"/>
            <ac:spMk id="4" creationId="{4822E8C6-BB1B-4366-805F-416DDEA2DDDD}"/>
          </ac:spMkLst>
        </pc:spChg>
        <pc:spChg chg="add mod">
          <ac:chgData name="Nyree Myatt" userId="b1cb37e3-4292-437a-818a-451462e633aa" providerId="ADAL" clId="{A54BEAAF-E319-46BC-A07E-037E6BE10152}" dt="2021-10-20T11:36:03.366" v="2392" actId="313"/>
          <ac:spMkLst>
            <pc:docMk/>
            <pc:sldMk cId="2168199818" sldId="267"/>
            <ac:spMk id="5" creationId="{CFE8E852-D7C4-4DF0-BB24-7F3B2F3B7988}"/>
          </ac:spMkLst>
        </pc:spChg>
        <pc:spChg chg="add mod">
          <ac:chgData name="Nyree Myatt" userId="b1cb37e3-4292-437a-818a-451462e633aa" providerId="ADAL" clId="{A54BEAAF-E319-46BC-A07E-037E6BE10152}" dt="2021-10-20T11:36:14.666" v="2396" actId="313"/>
          <ac:spMkLst>
            <pc:docMk/>
            <pc:sldMk cId="2168199818" sldId="267"/>
            <ac:spMk id="6" creationId="{D634A170-D266-4A29-8C76-832728035804}"/>
          </ac:spMkLst>
        </pc:spChg>
        <pc:spChg chg="add mod">
          <ac:chgData name="Nyree Myatt" userId="b1cb37e3-4292-437a-818a-451462e633aa" providerId="ADAL" clId="{A54BEAAF-E319-46BC-A07E-037E6BE10152}" dt="2021-10-20T11:36:36.826" v="2403" actId="313"/>
          <ac:spMkLst>
            <pc:docMk/>
            <pc:sldMk cId="2168199818" sldId="267"/>
            <ac:spMk id="7" creationId="{0641DBD6-4FA2-468E-854C-12D98C868437}"/>
          </ac:spMkLst>
        </pc:spChg>
        <pc:spChg chg="add mod">
          <ac:chgData name="Nyree Myatt" userId="b1cb37e3-4292-437a-818a-451462e633aa" providerId="ADAL" clId="{A54BEAAF-E319-46BC-A07E-037E6BE10152}" dt="2021-10-20T11:36:52.502" v="2408" actId="1076"/>
          <ac:spMkLst>
            <pc:docMk/>
            <pc:sldMk cId="2168199818" sldId="267"/>
            <ac:spMk id="8" creationId="{34EB21B2-D100-4718-82C0-06CA9B663FD4}"/>
          </ac:spMkLst>
        </pc:spChg>
        <pc:spChg chg="add mod">
          <ac:chgData name="Nyree Myatt" userId="b1cb37e3-4292-437a-818a-451462e633aa" providerId="ADAL" clId="{A54BEAAF-E319-46BC-A07E-037E6BE10152}" dt="2021-10-20T11:37:06.299" v="2413" actId="1076"/>
          <ac:spMkLst>
            <pc:docMk/>
            <pc:sldMk cId="2168199818" sldId="267"/>
            <ac:spMk id="9" creationId="{E1FB9E2C-D4A4-4486-A8EC-2137F6D43555}"/>
          </ac:spMkLst>
        </pc:spChg>
        <pc:spChg chg="add mod">
          <ac:chgData name="Nyree Myatt" userId="b1cb37e3-4292-437a-818a-451462e633aa" providerId="ADAL" clId="{A54BEAAF-E319-46BC-A07E-037E6BE10152}" dt="2021-10-20T11:37:20.568" v="2418" actId="1076"/>
          <ac:spMkLst>
            <pc:docMk/>
            <pc:sldMk cId="2168199818" sldId="267"/>
            <ac:spMk id="10" creationId="{89D8C943-BC33-4E9A-BE07-54B72202BF7F}"/>
          </ac:spMkLst>
        </pc:spChg>
        <pc:spChg chg="add mod">
          <ac:chgData name="Nyree Myatt" userId="b1cb37e3-4292-437a-818a-451462e633aa" providerId="ADAL" clId="{A54BEAAF-E319-46BC-A07E-037E6BE10152}" dt="2021-10-20T11:37:36.703" v="2423" actId="1076"/>
          <ac:spMkLst>
            <pc:docMk/>
            <pc:sldMk cId="2168199818" sldId="267"/>
            <ac:spMk id="11" creationId="{01301962-6D40-4DC9-923A-D0B7FCA2F985}"/>
          </ac:spMkLst>
        </pc:spChg>
        <pc:spChg chg="add mod">
          <ac:chgData name="Nyree Myatt" userId="b1cb37e3-4292-437a-818a-451462e633aa" providerId="ADAL" clId="{A54BEAAF-E319-46BC-A07E-037E6BE10152}" dt="2021-10-20T11:38:17.991" v="2428" actId="1076"/>
          <ac:spMkLst>
            <pc:docMk/>
            <pc:sldMk cId="2168199818" sldId="267"/>
            <ac:spMk id="12" creationId="{1DCCF843-4B4F-4B9D-A62F-130A1275FE28}"/>
          </ac:spMkLst>
        </pc:spChg>
        <pc:spChg chg="add mod">
          <ac:chgData name="Nyree Myatt" userId="b1cb37e3-4292-437a-818a-451462e633aa" providerId="ADAL" clId="{A54BEAAF-E319-46BC-A07E-037E6BE10152}" dt="2021-10-20T11:38:36.328" v="2433" actId="1076"/>
          <ac:spMkLst>
            <pc:docMk/>
            <pc:sldMk cId="2168199818" sldId="267"/>
            <ac:spMk id="13" creationId="{897CD822-82A8-40B6-9D39-F761C77BA562}"/>
          </ac:spMkLst>
        </pc:spChg>
        <pc:picChg chg="add">
          <ac:chgData name="Nyree Myatt" userId="b1cb37e3-4292-437a-818a-451462e633aa" providerId="ADAL" clId="{A54BEAAF-E319-46BC-A07E-037E6BE10152}" dt="2021-10-20T11:34:30.005" v="2375"/>
          <ac:picMkLst>
            <pc:docMk/>
            <pc:sldMk cId="2168199818" sldId="267"/>
            <ac:picMk id="6146" creationId="{FBD3F7A9-F0E5-49EA-864F-6DC6248B2458}"/>
          </ac:picMkLst>
        </pc:picChg>
      </pc:sldChg>
      <pc:sldChg chg="addSp delSp modSp new mod setBg modAnim delDesignElem">
        <pc:chgData name="Nyree Myatt" userId="b1cb37e3-4292-437a-818a-451462e633aa" providerId="ADAL" clId="{A54BEAAF-E319-46BC-A07E-037E6BE10152}" dt="2021-10-20T14:37:50.486" v="3190"/>
        <pc:sldMkLst>
          <pc:docMk/>
          <pc:sldMk cId="3421419921" sldId="268"/>
        </pc:sldMkLst>
        <pc:spChg chg="mod">
          <ac:chgData name="Nyree Myatt" userId="b1cb37e3-4292-437a-818a-451462e633aa" providerId="ADAL" clId="{A54BEAAF-E319-46BC-A07E-037E6BE10152}" dt="2021-10-20T11:47:40.181" v="2730" actId="14100"/>
          <ac:spMkLst>
            <pc:docMk/>
            <pc:sldMk cId="3421419921" sldId="268"/>
            <ac:spMk id="2" creationId="{93F5CD8C-168A-4EB8-ABDD-6B26091426D1}"/>
          </ac:spMkLst>
        </pc:spChg>
        <pc:spChg chg="mod ord">
          <ac:chgData name="Nyree Myatt" userId="b1cb37e3-4292-437a-818a-451462e633aa" providerId="ADAL" clId="{A54BEAAF-E319-46BC-A07E-037E6BE10152}" dt="2021-10-20T11:47:19.148" v="2726" actId="255"/>
          <ac:spMkLst>
            <pc:docMk/>
            <pc:sldMk cId="3421419921" sldId="268"/>
            <ac:spMk id="3" creationId="{3FFA6EBD-388E-48FD-A23D-0B577C0A249B}"/>
          </ac:spMkLst>
        </pc:spChg>
        <pc:spChg chg="add del">
          <ac:chgData name="Nyree Myatt" userId="b1cb37e3-4292-437a-818a-451462e633aa" providerId="ADAL" clId="{A54BEAAF-E319-46BC-A07E-037E6BE10152}" dt="2021-10-20T11:47:05.078" v="2722" actId="26606"/>
          <ac:spMkLst>
            <pc:docMk/>
            <pc:sldMk cId="3421419921" sldId="268"/>
            <ac:spMk id="71" creationId="{13BCCAE5-A35B-4B66-A4A7-E23C34A403A4}"/>
          </ac:spMkLst>
        </pc:spChg>
        <pc:spChg chg="add del">
          <ac:chgData name="Nyree Myatt" userId="b1cb37e3-4292-437a-818a-451462e633aa" providerId="ADAL" clId="{A54BEAAF-E319-46BC-A07E-037E6BE10152}" dt="2021-10-20T11:47:05.078" v="2722" actId="26606"/>
          <ac:spMkLst>
            <pc:docMk/>
            <pc:sldMk cId="3421419921" sldId="268"/>
            <ac:spMk id="75" creationId="{BD7A74B5-8367-4A83-ABEC-0FCDDE97B149}"/>
          </ac:spMkLst>
        </pc:spChg>
        <pc:spChg chg="add del">
          <ac:chgData name="Nyree Myatt" userId="b1cb37e3-4292-437a-818a-451462e633aa" providerId="ADAL" clId="{A54BEAAF-E319-46BC-A07E-037E6BE10152}" dt="2021-10-20T11:47:05.078" v="2722" actId="26606"/>
          <ac:spMkLst>
            <pc:docMk/>
            <pc:sldMk cId="3421419921" sldId="268"/>
            <ac:spMk id="77" creationId="{2CC184B0-C2C6-4BF0-B078-816C7AF95977}"/>
          </ac:spMkLst>
        </pc:spChg>
        <pc:spChg chg="add del">
          <ac:chgData name="Nyree Myatt" userId="b1cb37e3-4292-437a-818a-451462e633aa" providerId="ADAL" clId="{A54BEAAF-E319-46BC-A07E-037E6BE10152}" dt="2021-10-20T14:37:50.486" v="3190"/>
          <ac:spMkLst>
            <pc:docMk/>
            <pc:sldMk cId="3421419921" sldId="268"/>
            <ac:spMk id="7172" creationId="{08CB54FC-0B2A-4107-9A70-958B90B76585}"/>
          </ac:spMkLst>
        </pc:spChg>
        <pc:spChg chg="add del">
          <ac:chgData name="Nyree Myatt" userId="b1cb37e3-4292-437a-818a-451462e633aa" providerId="ADAL" clId="{A54BEAAF-E319-46BC-A07E-037E6BE10152}" dt="2021-10-20T14:37:50.486" v="3190"/>
          <ac:spMkLst>
            <pc:docMk/>
            <pc:sldMk cId="3421419921" sldId="268"/>
            <ac:spMk id="7174" creationId="{6587DBF8-5C50-4034-8B79-FE54A01A8E15}"/>
          </ac:spMkLst>
        </pc:spChg>
        <pc:spChg chg="add del">
          <ac:chgData name="Nyree Myatt" userId="b1cb37e3-4292-437a-818a-451462e633aa" providerId="ADAL" clId="{A54BEAAF-E319-46BC-A07E-037E6BE10152}" dt="2021-10-20T14:37:50.486" v="3190"/>
          <ac:spMkLst>
            <pc:docMk/>
            <pc:sldMk cId="3421419921" sldId="268"/>
            <ac:spMk id="7175" creationId="{14720853-E885-4BE5-BFE2-24004CEF6952}"/>
          </ac:spMkLst>
        </pc:spChg>
        <pc:picChg chg="add mod">
          <ac:chgData name="Nyree Myatt" userId="b1cb37e3-4292-437a-818a-451462e633aa" providerId="ADAL" clId="{A54BEAAF-E319-46BC-A07E-037E6BE10152}" dt="2021-10-20T11:47:05.085" v="2723" actId="26606"/>
          <ac:picMkLst>
            <pc:docMk/>
            <pc:sldMk cId="3421419921" sldId="268"/>
            <ac:picMk id="7170" creationId="{62D3CE95-A3A8-4023-B2E4-8FA301A98F54}"/>
          </ac:picMkLst>
        </pc:picChg>
        <pc:cxnChg chg="add del">
          <ac:chgData name="Nyree Myatt" userId="b1cb37e3-4292-437a-818a-451462e633aa" providerId="ADAL" clId="{A54BEAAF-E319-46BC-A07E-037E6BE10152}" dt="2021-10-20T11:47:05.078" v="2722" actId="26606"/>
          <ac:cxnSpMkLst>
            <pc:docMk/>
            <pc:sldMk cId="3421419921" sldId="268"/>
            <ac:cxnSpMk id="73" creationId="{6987BDFB-DE64-4B56-B44F-45FAE19FA94E}"/>
          </ac:cxnSpMkLst>
        </pc:cxnChg>
        <pc:cxnChg chg="add del">
          <ac:chgData name="Nyree Myatt" userId="b1cb37e3-4292-437a-818a-451462e633aa" providerId="ADAL" clId="{A54BEAAF-E319-46BC-A07E-037E6BE10152}" dt="2021-10-20T14:37:50.486" v="3190"/>
          <ac:cxnSpMkLst>
            <pc:docMk/>
            <pc:sldMk cId="3421419921" sldId="268"/>
            <ac:cxnSpMk id="7173" creationId="{7855A9B5-1710-4B19-B0F1-CDFDD4ED5B7E}"/>
          </ac:cxnSpMkLst>
        </pc:cxnChg>
      </pc:sldChg>
      <pc:sldChg chg="addSp delSp modSp new mod setBg modAnim delDesignElem">
        <pc:chgData name="Nyree Myatt" userId="b1cb37e3-4292-437a-818a-451462e633aa" providerId="ADAL" clId="{A54BEAAF-E319-46BC-A07E-037E6BE10152}" dt="2021-10-20T14:41:32.259" v="3242" actId="16037"/>
        <pc:sldMkLst>
          <pc:docMk/>
          <pc:sldMk cId="431481555" sldId="269"/>
        </pc:sldMkLst>
        <pc:spChg chg="mod">
          <ac:chgData name="Nyree Myatt" userId="b1cb37e3-4292-437a-818a-451462e633aa" providerId="ADAL" clId="{A54BEAAF-E319-46BC-A07E-037E6BE10152}" dt="2021-10-20T14:38:46.720" v="3195" actId="113"/>
          <ac:spMkLst>
            <pc:docMk/>
            <pc:sldMk cId="431481555" sldId="269"/>
            <ac:spMk id="2" creationId="{4B057A6C-CC39-4706-A2C0-9B318384D04D}"/>
          </ac:spMkLst>
        </pc:spChg>
        <pc:spChg chg="mod ord">
          <ac:chgData name="Nyree Myatt" userId="b1cb37e3-4292-437a-818a-451462e633aa" providerId="ADAL" clId="{A54BEAAF-E319-46BC-A07E-037E6BE10152}" dt="2021-10-20T14:41:32.259" v="3242" actId="16037"/>
          <ac:spMkLst>
            <pc:docMk/>
            <pc:sldMk cId="431481555" sldId="269"/>
            <ac:spMk id="3" creationId="{90A26BAC-8878-47E5-B773-ED9C41694FDC}"/>
          </ac:spMkLst>
        </pc:spChg>
        <pc:spChg chg="add del">
          <ac:chgData name="Nyree Myatt" userId="b1cb37e3-4292-437a-818a-451462e633aa" providerId="ADAL" clId="{A54BEAAF-E319-46BC-A07E-037E6BE10152}" dt="2021-10-20T14:36:52.814" v="3171" actId="26606"/>
          <ac:spMkLst>
            <pc:docMk/>
            <pc:sldMk cId="431481555" sldId="269"/>
            <ac:spMk id="71" creationId="{D40791F6-715D-481A-9C4A-3645AECFD5A0}"/>
          </ac:spMkLst>
        </pc:spChg>
        <pc:spChg chg="add del">
          <ac:chgData name="Nyree Myatt" userId="b1cb37e3-4292-437a-818a-451462e633aa" providerId="ADAL" clId="{A54BEAAF-E319-46BC-A07E-037E6BE10152}" dt="2021-10-20T14:36:52.814" v="3171" actId="26606"/>
          <ac:spMkLst>
            <pc:docMk/>
            <pc:sldMk cId="431481555" sldId="269"/>
            <ac:spMk id="75" creationId="{CADA4CA0-9A57-4FBE-A9E5-24DFC23C3F1A}"/>
          </ac:spMkLst>
        </pc:spChg>
        <pc:spChg chg="add del">
          <ac:chgData name="Nyree Myatt" userId="b1cb37e3-4292-437a-818a-451462e633aa" providerId="ADAL" clId="{A54BEAAF-E319-46BC-A07E-037E6BE10152}" dt="2021-10-20T14:36:52.814" v="3171" actId="26606"/>
          <ac:spMkLst>
            <pc:docMk/>
            <pc:sldMk cId="431481555" sldId="269"/>
            <ac:spMk id="77" creationId="{811CBAFA-D7E0-40A7-BB94-2C05304B407B}"/>
          </ac:spMkLst>
        </pc:spChg>
        <pc:spChg chg="add del">
          <ac:chgData name="Nyree Myatt" userId="b1cb37e3-4292-437a-818a-451462e633aa" providerId="ADAL" clId="{A54BEAAF-E319-46BC-A07E-037E6BE10152}" dt="2021-10-20T14:37:07.235" v="3173" actId="26606"/>
          <ac:spMkLst>
            <pc:docMk/>
            <pc:sldMk cId="431481555" sldId="269"/>
            <ac:spMk id="8196" creationId="{08CB54FC-0B2A-4107-9A70-958B90B76585}"/>
          </ac:spMkLst>
        </pc:spChg>
        <pc:spChg chg="add del">
          <ac:chgData name="Nyree Myatt" userId="b1cb37e3-4292-437a-818a-451462e633aa" providerId="ADAL" clId="{A54BEAAF-E319-46BC-A07E-037E6BE10152}" dt="2021-10-20T14:37:07.235" v="3173" actId="26606"/>
          <ac:spMkLst>
            <pc:docMk/>
            <pc:sldMk cId="431481555" sldId="269"/>
            <ac:spMk id="8198" creationId="{6587DBF8-5C50-4034-8B79-FE54A01A8E15}"/>
          </ac:spMkLst>
        </pc:spChg>
        <pc:spChg chg="add del">
          <ac:chgData name="Nyree Myatt" userId="b1cb37e3-4292-437a-818a-451462e633aa" providerId="ADAL" clId="{A54BEAAF-E319-46BC-A07E-037E6BE10152}" dt="2021-10-20T14:37:07.235" v="3173" actId="26606"/>
          <ac:spMkLst>
            <pc:docMk/>
            <pc:sldMk cId="431481555" sldId="269"/>
            <ac:spMk id="8199" creationId="{14720853-E885-4BE5-BFE2-24004CEF6952}"/>
          </ac:spMkLst>
        </pc:spChg>
        <pc:spChg chg="add del">
          <ac:chgData name="Nyree Myatt" userId="b1cb37e3-4292-437a-818a-451462e633aa" providerId="ADAL" clId="{A54BEAAF-E319-46BC-A07E-037E6BE10152}" dt="2021-10-20T14:37:16.789" v="3175" actId="26606"/>
          <ac:spMkLst>
            <pc:docMk/>
            <pc:sldMk cId="431481555" sldId="269"/>
            <ac:spMk id="8201" creationId="{0AB6E427-3F73-4C06-A5D5-AE52C3883B50}"/>
          </ac:spMkLst>
        </pc:spChg>
        <pc:spChg chg="add del">
          <ac:chgData name="Nyree Myatt" userId="b1cb37e3-4292-437a-818a-451462e633aa" providerId="ADAL" clId="{A54BEAAF-E319-46BC-A07E-037E6BE10152}" dt="2021-10-20T14:37:16.789" v="3175" actId="26606"/>
          <ac:spMkLst>
            <pc:docMk/>
            <pc:sldMk cId="431481555" sldId="269"/>
            <ac:spMk id="8202" creationId="{D8C9BDAA-0390-4B39-9B5C-BC95E5120DA4}"/>
          </ac:spMkLst>
        </pc:spChg>
        <pc:spChg chg="add del">
          <ac:chgData name="Nyree Myatt" userId="b1cb37e3-4292-437a-818a-451462e633aa" providerId="ADAL" clId="{A54BEAAF-E319-46BC-A07E-037E6BE10152}" dt="2021-10-20T14:37:16.789" v="3175" actId="26606"/>
          <ac:spMkLst>
            <pc:docMk/>
            <pc:sldMk cId="431481555" sldId="269"/>
            <ac:spMk id="8203" creationId="{F9DB1FE5-9D46-433B-99D1-2F1B8DC79855}"/>
          </ac:spMkLst>
        </pc:spChg>
        <pc:spChg chg="add del">
          <ac:chgData name="Nyree Myatt" userId="b1cb37e3-4292-437a-818a-451462e633aa" providerId="ADAL" clId="{A54BEAAF-E319-46BC-A07E-037E6BE10152}" dt="2021-10-20T14:37:24.426" v="3177" actId="26606"/>
          <ac:spMkLst>
            <pc:docMk/>
            <pc:sldMk cId="431481555" sldId="269"/>
            <ac:spMk id="8205" creationId="{873ECEC8-0F24-45B8-950F-35FC94BCEAC8}"/>
          </ac:spMkLst>
        </pc:spChg>
        <pc:spChg chg="add del">
          <ac:chgData name="Nyree Myatt" userId="b1cb37e3-4292-437a-818a-451462e633aa" providerId="ADAL" clId="{A54BEAAF-E319-46BC-A07E-037E6BE10152}" dt="2021-10-20T14:37:24.426" v="3177" actId="26606"/>
          <ac:spMkLst>
            <pc:docMk/>
            <pc:sldMk cId="431481555" sldId="269"/>
            <ac:spMk id="8207" creationId="{7D417315-0A35-4882-ABD2-ABE3C89E5DCF}"/>
          </ac:spMkLst>
        </pc:spChg>
        <pc:spChg chg="add del">
          <ac:chgData name="Nyree Myatt" userId="b1cb37e3-4292-437a-818a-451462e633aa" providerId="ADAL" clId="{A54BEAAF-E319-46BC-A07E-037E6BE10152}" dt="2021-10-20T14:37:24.426" v="3177" actId="26606"/>
          <ac:spMkLst>
            <pc:docMk/>
            <pc:sldMk cId="431481555" sldId="269"/>
            <ac:spMk id="8208" creationId="{8B53612E-ADB2-4457-9688-89506397AF28}"/>
          </ac:spMkLst>
        </pc:spChg>
        <pc:spChg chg="add del">
          <ac:chgData name="Nyree Myatt" userId="b1cb37e3-4292-437a-818a-451462e633aa" providerId="ADAL" clId="{A54BEAAF-E319-46BC-A07E-037E6BE10152}" dt="2021-10-20T14:37:26.497" v="3179" actId="26606"/>
          <ac:spMkLst>
            <pc:docMk/>
            <pc:sldMk cId="431481555" sldId="269"/>
            <ac:spMk id="8210" creationId="{F64BBAA4-C62B-4146-B49F-FE4CC4655EE0}"/>
          </ac:spMkLst>
        </pc:spChg>
        <pc:spChg chg="add del">
          <ac:chgData name="Nyree Myatt" userId="b1cb37e3-4292-437a-818a-451462e633aa" providerId="ADAL" clId="{A54BEAAF-E319-46BC-A07E-037E6BE10152}" dt="2021-10-20T14:37:26.497" v="3179" actId="26606"/>
          <ac:spMkLst>
            <pc:docMk/>
            <pc:sldMk cId="431481555" sldId="269"/>
            <ac:spMk id="8211" creationId="{77C34054-98F8-4229-885E-04C525969C5E}"/>
          </ac:spMkLst>
        </pc:spChg>
        <pc:spChg chg="add del">
          <ac:chgData name="Nyree Myatt" userId="b1cb37e3-4292-437a-818a-451462e633aa" providerId="ADAL" clId="{A54BEAAF-E319-46BC-A07E-037E6BE10152}" dt="2021-10-20T14:37:26.497" v="3179" actId="26606"/>
          <ac:spMkLst>
            <pc:docMk/>
            <pc:sldMk cId="431481555" sldId="269"/>
            <ac:spMk id="8212" creationId="{22AAB964-B835-4B93-A1F3-4A30D1F38589}"/>
          </ac:spMkLst>
        </pc:spChg>
        <pc:spChg chg="add del">
          <ac:chgData name="Nyree Myatt" userId="b1cb37e3-4292-437a-818a-451462e633aa" providerId="ADAL" clId="{A54BEAAF-E319-46BC-A07E-037E6BE10152}" dt="2021-10-20T14:37:28.987" v="3181" actId="26606"/>
          <ac:spMkLst>
            <pc:docMk/>
            <pc:sldMk cId="431481555" sldId="269"/>
            <ac:spMk id="8214" creationId="{D40791F6-715D-481A-9C4A-3645AECFD5A0}"/>
          </ac:spMkLst>
        </pc:spChg>
        <pc:spChg chg="add del">
          <ac:chgData name="Nyree Myatt" userId="b1cb37e3-4292-437a-818a-451462e633aa" providerId="ADAL" clId="{A54BEAAF-E319-46BC-A07E-037E6BE10152}" dt="2021-10-20T14:37:28.987" v="3181" actId="26606"/>
          <ac:spMkLst>
            <pc:docMk/>
            <pc:sldMk cId="431481555" sldId="269"/>
            <ac:spMk id="8216" creationId="{CADA4CA0-9A57-4FBE-A9E5-24DFC23C3F1A}"/>
          </ac:spMkLst>
        </pc:spChg>
        <pc:spChg chg="add del">
          <ac:chgData name="Nyree Myatt" userId="b1cb37e3-4292-437a-818a-451462e633aa" providerId="ADAL" clId="{A54BEAAF-E319-46BC-A07E-037E6BE10152}" dt="2021-10-20T14:37:28.987" v="3181" actId="26606"/>
          <ac:spMkLst>
            <pc:docMk/>
            <pc:sldMk cId="431481555" sldId="269"/>
            <ac:spMk id="8217" creationId="{811CBAFA-D7E0-40A7-BB94-2C05304B407B}"/>
          </ac:spMkLst>
        </pc:spChg>
        <pc:spChg chg="add del">
          <ac:chgData name="Nyree Myatt" userId="b1cb37e3-4292-437a-818a-451462e633aa" providerId="ADAL" clId="{A54BEAAF-E319-46BC-A07E-037E6BE10152}" dt="2021-10-20T14:37:50.486" v="3190"/>
          <ac:spMkLst>
            <pc:docMk/>
            <pc:sldMk cId="431481555" sldId="269"/>
            <ac:spMk id="8219" creationId="{0AB6E427-3F73-4C06-A5D5-AE52C3883B50}"/>
          </ac:spMkLst>
        </pc:spChg>
        <pc:spChg chg="add del">
          <ac:chgData name="Nyree Myatt" userId="b1cb37e3-4292-437a-818a-451462e633aa" providerId="ADAL" clId="{A54BEAAF-E319-46BC-A07E-037E6BE10152}" dt="2021-10-20T14:37:50.486" v="3190"/>
          <ac:spMkLst>
            <pc:docMk/>
            <pc:sldMk cId="431481555" sldId="269"/>
            <ac:spMk id="8220" creationId="{D8C9BDAA-0390-4B39-9B5C-BC95E5120DA4}"/>
          </ac:spMkLst>
        </pc:spChg>
        <pc:spChg chg="add del">
          <ac:chgData name="Nyree Myatt" userId="b1cb37e3-4292-437a-818a-451462e633aa" providerId="ADAL" clId="{A54BEAAF-E319-46BC-A07E-037E6BE10152}" dt="2021-10-20T14:37:50.486" v="3190"/>
          <ac:spMkLst>
            <pc:docMk/>
            <pc:sldMk cId="431481555" sldId="269"/>
            <ac:spMk id="8221" creationId="{F9DB1FE5-9D46-433B-99D1-2F1B8DC79855}"/>
          </ac:spMkLst>
        </pc:spChg>
        <pc:picChg chg="add mod">
          <ac:chgData name="Nyree Myatt" userId="b1cb37e3-4292-437a-818a-451462e633aa" providerId="ADAL" clId="{A54BEAAF-E319-46BC-A07E-037E6BE10152}" dt="2021-10-20T14:37:28.997" v="3182" actId="26606"/>
          <ac:picMkLst>
            <pc:docMk/>
            <pc:sldMk cId="431481555" sldId="269"/>
            <ac:picMk id="8194" creationId="{8A8D0AF2-A0D2-409D-837E-25BFED25BCE9}"/>
          </ac:picMkLst>
        </pc:picChg>
        <pc:cxnChg chg="add del">
          <ac:chgData name="Nyree Myatt" userId="b1cb37e3-4292-437a-818a-451462e633aa" providerId="ADAL" clId="{A54BEAAF-E319-46BC-A07E-037E6BE10152}" dt="2021-10-20T14:36:52.814" v="3171" actId="26606"/>
          <ac:cxnSpMkLst>
            <pc:docMk/>
            <pc:sldMk cId="431481555" sldId="269"/>
            <ac:cxnSpMk id="73" creationId="{740F83A4-FAC4-4867-95A5-BBFD280C7BF5}"/>
          </ac:cxnSpMkLst>
        </pc:cxnChg>
        <pc:cxnChg chg="add del">
          <ac:chgData name="Nyree Myatt" userId="b1cb37e3-4292-437a-818a-451462e633aa" providerId="ADAL" clId="{A54BEAAF-E319-46BC-A07E-037E6BE10152}" dt="2021-10-20T14:37:07.235" v="3173" actId="26606"/>
          <ac:cxnSpMkLst>
            <pc:docMk/>
            <pc:sldMk cId="431481555" sldId="269"/>
            <ac:cxnSpMk id="8197" creationId="{7855A9B5-1710-4B19-B0F1-CDFDD4ED5B7E}"/>
          </ac:cxnSpMkLst>
        </pc:cxnChg>
        <pc:cxnChg chg="add del">
          <ac:chgData name="Nyree Myatt" userId="b1cb37e3-4292-437a-818a-451462e633aa" providerId="ADAL" clId="{A54BEAAF-E319-46BC-A07E-037E6BE10152}" dt="2021-10-20T14:37:24.426" v="3177" actId="26606"/>
          <ac:cxnSpMkLst>
            <pc:docMk/>
            <pc:sldMk cId="431481555" sldId="269"/>
            <ac:cxnSpMk id="8206" creationId="{89EB8C68-FF1B-4849-867B-32D29B19F102}"/>
          </ac:cxnSpMkLst>
        </pc:cxnChg>
        <pc:cxnChg chg="add del">
          <ac:chgData name="Nyree Myatt" userId="b1cb37e3-4292-437a-818a-451462e633aa" providerId="ADAL" clId="{A54BEAAF-E319-46BC-A07E-037E6BE10152}" dt="2021-10-20T14:37:28.987" v="3181" actId="26606"/>
          <ac:cxnSpMkLst>
            <pc:docMk/>
            <pc:sldMk cId="431481555" sldId="269"/>
            <ac:cxnSpMk id="8215" creationId="{740F83A4-FAC4-4867-95A5-BBFD280C7BF5}"/>
          </ac:cxnSpMkLst>
        </pc:cxnChg>
      </pc:sldChg>
      <pc:sldChg chg="addSp delSp modSp new mod setBg modAnim setClrOvrMap">
        <pc:chgData name="Nyree Myatt" userId="b1cb37e3-4292-437a-818a-451462e633aa" providerId="ADAL" clId="{A54BEAAF-E319-46BC-A07E-037E6BE10152}" dt="2021-10-20T15:36:49.775" v="4110"/>
        <pc:sldMkLst>
          <pc:docMk/>
          <pc:sldMk cId="3376842816" sldId="270"/>
        </pc:sldMkLst>
        <pc:spChg chg="mod">
          <ac:chgData name="Nyree Myatt" userId="b1cb37e3-4292-437a-818a-451462e633aa" providerId="ADAL" clId="{A54BEAAF-E319-46BC-A07E-037E6BE10152}" dt="2021-10-20T15:36:14.194" v="4102" actId="1076"/>
          <ac:spMkLst>
            <pc:docMk/>
            <pc:sldMk cId="3376842816" sldId="270"/>
            <ac:spMk id="2" creationId="{D29C6F1C-EEEA-406F-AC74-61DF68E457BB}"/>
          </ac:spMkLst>
        </pc:spChg>
        <pc:spChg chg="del">
          <ac:chgData name="Nyree Myatt" userId="b1cb37e3-4292-437a-818a-451462e633aa" providerId="ADAL" clId="{A54BEAAF-E319-46BC-A07E-037E6BE10152}" dt="2021-10-20T15:35:33.940" v="4098"/>
          <ac:spMkLst>
            <pc:docMk/>
            <pc:sldMk cId="3376842816" sldId="270"/>
            <ac:spMk id="3" creationId="{2D0F0BC8-9983-45AB-8392-94E9CF5809AA}"/>
          </ac:spMkLst>
        </pc:spChg>
        <pc:spChg chg="mod ord">
          <ac:chgData name="Nyree Myatt" userId="b1cb37e3-4292-437a-818a-451462e633aa" providerId="ADAL" clId="{A54BEAAF-E319-46BC-A07E-037E6BE10152}" dt="2021-10-20T15:36:39.394" v="4109" actId="255"/>
          <ac:spMkLst>
            <pc:docMk/>
            <pc:sldMk cId="3376842816" sldId="270"/>
            <ac:spMk id="4" creationId="{090222FF-F0AC-4044-AF1D-C0E7FD203E0E}"/>
          </ac:spMkLst>
        </pc:spChg>
        <pc:spChg chg="add">
          <ac:chgData name="Nyree Myatt" userId="b1cb37e3-4292-437a-818a-451462e633aa" providerId="ADAL" clId="{A54BEAAF-E319-46BC-A07E-037E6BE10152}" dt="2021-10-20T15:36:03.094" v="4101" actId="26606"/>
          <ac:spMkLst>
            <pc:docMk/>
            <pc:sldMk cId="3376842816" sldId="270"/>
            <ac:spMk id="73" creationId="{6287B354-ECDF-4F68-9404-9E6AF55AFB69}"/>
          </ac:spMkLst>
        </pc:spChg>
        <pc:spChg chg="add">
          <ac:chgData name="Nyree Myatt" userId="b1cb37e3-4292-437a-818a-451462e633aa" providerId="ADAL" clId="{A54BEAAF-E319-46BC-A07E-037E6BE10152}" dt="2021-10-20T15:36:03.094" v="4101" actId="26606"/>
          <ac:spMkLst>
            <pc:docMk/>
            <pc:sldMk cId="3376842816" sldId="270"/>
            <ac:spMk id="75" creationId="{04EEE3C1-EA95-4247-AB6B-608C83796ECD}"/>
          </ac:spMkLst>
        </pc:spChg>
        <pc:spChg chg="add">
          <ac:chgData name="Nyree Myatt" userId="b1cb37e3-4292-437a-818a-451462e633aa" providerId="ADAL" clId="{A54BEAAF-E319-46BC-A07E-037E6BE10152}" dt="2021-10-20T15:36:03.094" v="4101" actId="26606"/>
          <ac:spMkLst>
            <pc:docMk/>
            <pc:sldMk cId="3376842816" sldId="270"/>
            <ac:spMk id="79" creationId="{738E525B-CC61-44CA-83E8-6CC4CB86E415}"/>
          </ac:spMkLst>
        </pc:spChg>
        <pc:spChg chg="add">
          <ac:chgData name="Nyree Myatt" userId="b1cb37e3-4292-437a-818a-451462e633aa" providerId="ADAL" clId="{A54BEAAF-E319-46BC-A07E-037E6BE10152}" dt="2021-10-20T15:36:03.094" v="4101" actId="26606"/>
          <ac:spMkLst>
            <pc:docMk/>
            <pc:sldMk cId="3376842816" sldId="270"/>
            <ac:spMk id="81" creationId="{96EEF187-8434-4B76-BE40-006EEBB263CF}"/>
          </ac:spMkLst>
        </pc:spChg>
        <pc:picChg chg="add mod">
          <ac:chgData name="Nyree Myatt" userId="b1cb37e3-4292-437a-818a-451462e633aa" providerId="ADAL" clId="{A54BEAAF-E319-46BC-A07E-037E6BE10152}" dt="2021-10-20T15:36:21.916" v="4104" actId="1076"/>
          <ac:picMkLst>
            <pc:docMk/>
            <pc:sldMk cId="3376842816" sldId="270"/>
            <ac:picMk id="10242" creationId="{68E28BB9-2F57-4DA3-A68B-32B18D9B23D1}"/>
          </ac:picMkLst>
        </pc:picChg>
        <pc:picChg chg="add mod ord">
          <ac:chgData name="Nyree Myatt" userId="b1cb37e3-4292-437a-818a-451462e633aa" providerId="ADAL" clId="{A54BEAAF-E319-46BC-A07E-037E6BE10152}" dt="2021-10-20T15:36:03.094" v="4101" actId="26606"/>
          <ac:picMkLst>
            <pc:docMk/>
            <pc:sldMk cId="3376842816" sldId="270"/>
            <ac:picMk id="10244" creationId="{39379FDB-0CE7-4CCB-B73B-8A44EC25CD36}"/>
          </ac:picMkLst>
        </pc:picChg>
        <pc:cxnChg chg="add">
          <ac:chgData name="Nyree Myatt" userId="b1cb37e3-4292-437a-818a-451462e633aa" providerId="ADAL" clId="{A54BEAAF-E319-46BC-A07E-037E6BE10152}" dt="2021-10-20T15:36:03.094" v="4101" actId="26606"/>
          <ac:cxnSpMkLst>
            <pc:docMk/>
            <pc:sldMk cId="3376842816" sldId="270"/>
            <ac:cxnSpMk id="77" creationId="{C562E3DC-C9BF-4F5F-9845-25FF80564B82}"/>
          </ac:cxnSpMkLst>
        </pc:cxnChg>
      </pc:sldChg>
      <pc:sldChg chg="addSp delSp modSp new mod setBg modAnim">
        <pc:chgData name="Nyree Myatt" userId="b1cb37e3-4292-437a-818a-451462e633aa" providerId="ADAL" clId="{A54BEAAF-E319-46BC-A07E-037E6BE10152}" dt="2021-10-20T15:28:02.995" v="3604" actId="20577"/>
        <pc:sldMkLst>
          <pc:docMk/>
          <pc:sldMk cId="2875704415" sldId="271"/>
        </pc:sldMkLst>
        <pc:spChg chg="mod">
          <ac:chgData name="Nyree Myatt" userId="b1cb37e3-4292-437a-818a-451462e633aa" providerId="ADAL" clId="{A54BEAAF-E319-46BC-A07E-037E6BE10152}" dt="2021-10-20T15:27:22.525" v="3590" actId="14100"/>
          <ac:spMkLst>
            <pc:docMk/>
            <pc:sldMk cId="2875704415" sldId="271"/>
            <ac:spMk id="2" creationId="{3E10C14A-2B44-42E5-8A05-1AFB12086A72}"/>
          </ac:spMkLst>
        </pc:spChg>
        <pc:spChg chg="mod ord">
          <ac:chgData name="Nyree Myatt" userId="b1cb37e3-4292-437a-818a-451462e633aa" providerId="ADAL" clId="{A54BEAAF-E319-46BC-A07E-037E6BE10152}" dt="2021-10-20T15:28:02.995" v="3604" actId="20577"/>
          <ac:spMkLst>
            <pc:docMk/>
            <pc:sldMk cId="2875704415" sldId="271"/>
            <ac:spMk id="3" creationId="{36EC09B1-49AA-4F56-B52B-CDBF4604AD05}"/>
          </ac:spMkLst>
        </pc:spChg>
        <pc:spChg chg="add">
          <ac:chgData name="Nyree Myatt" userId="b1cb37e3-4292-437a-818a-451462e633aa" providerId="ADAL" clId="{A54BEAAF-E319-46BC-A07E-037E6BE10152}" dt="2021-10-20T15:24:52.059" v="3566" actId="26606"/>
          <ac:spMkLst>
            <pc:docMk/>
            <pc:sldMk cId="2875704415" sldId="271"/>
            <ac:spMk id="71" creationId="{873ECEC8-0F24-45B8-950F-35FC94BCEAC8}"/>
          </ac:spMkLst>
        </pc:spChg>
        <pc:spChg chg="add">
          <ac:chgData name="Nyree Myatt" userId="b1cb37e3-4292-437a-818a-451462e633aa" providerId="ADAL" clId="{A54BEAAF-E319-46BC-A07E-037E6BE10152}" dt="2021-10-20T15:24:52.059" v="3566" actId="26606"/>
          <ac:spMkLst>
            <pc:docMk/>
            <pc:sldMk cId="2875704415" sldId="271"/>
            <ac:spMk id="75" creationId="{7D417315-0A35-4882-ABD2-ABE3C89E5DCF}"/>
          </ac:spMkLst>
        </pc:spChg>
        <pc:spChg chg="add">
          <ac:chgData name="Nyree Myatt" userId="b1cb37e3-4292-437a-818a-451462e633aa" providerId="ADAL" clId="{A54BEAAF-E319-46BC-A07E-037E6BE10152}" dt="2021-10-20T15:24:52.059" v="3566" actId="26606"/>
          <ac:spMkLst>
            <pc:docMk/>
            <pc:sldMk cId="2875704415" sldId="271"/>
            <ac:spMk id="77" creationId="{8B53612E-ADB2-4457-9688-89506397AF28}"/>
          </ac:spMkLst>
        </pc:spChg>
        <pc:picChg chg="add del mod">
          <ac:chgData name="Nyree Myatt" userId="b1cb37e3-4292-437a-818a-451462e633aa" providerId="ADAL" clId="{A54BEAAF-E319-46BC-A07E-037E6BE10152}" dt="2021-10-20T15:25:17.620" v="3574" actId="478"/>
          <ac:picMkLst>
            <pc:docMk/>
            <pc:sldMk cId="2875704415" sldId="271"/>
            <ac:picMk id="9218" creationId="{2E432664-A367-4D1E-A758-9BCC89AD3D5C}"/>
          </ac:picMkLst>
        </pc:picChg>
        <pc:picChg chg="add mod">
          <ac:chgData name="Nyree Myatt" userId="b1cb37e3-4292-437a-818a-451462e633aa" providerId="ADAL" clId="{A54BEAAF-E319-46BC-A07E-037E6BE10152}" dt="2021-10-20T15:26:51.940" v="3584" actId="1076"/>
          <ac:picMkLst>
            <pc:docMk/>
            <pc:sldMk cId="2875704415" sldId="271"/>
            <ac:picMk id="9220" creationId="{BD54DDDE-67E2-4F3A-85AA-F7ABBAFB19C5}"/>
          </ac:picMkLst>
        </pc:picChg>
        <pc:cxnChg chg="add">
          <ac:chgData name="Nyree Myatt" userId="b1cb37e3-4292-437a-818a-451462e633aa" providerId="ADAL" clId="{A54BEAAF-E319-46BC-A07E-037E6BE10152}" dt="2021-10-20T15:24:52.059" v="3566" actId="26606"/>
          <ac:cxnSpMkLst>
            <pc:docMk/>
            <pc:sldMk cId="2875704415" sldId="271"/>
            <ac:cxnSpMk id="73" creationId="{89EB8C68-FF1B-4849-867B-32D29B19F102}"/>
          </ac:cxnSpMkLst>
        </pc:cxnChg>
      </pc:sldChg>
      <pc:sldChg chg="modSp new mod">
        <pc:chgData name="Nyree Myatt" userId="b1cb37e3-4292-437a-818a-451462e633aa" providerId="ADAL" clId="{A54BEAAF-E319-46BC-A07E-037E6BE10152}" dt="2021-10-20T15:40:46.229" v="4302" actId="255"/>
        <pc:sldMkLst>
          <pc:docMk/>
          <pc:sldMk cId="2958698649" sldId="272"/>
        </pc:sldMkLst>
        <pc:spChg chg="mod">
          <ac:chgData name="Nyree Myatt" userId="b1cb37e3-4292-437a-818a-451462e633aa" providerId="ADAL" clId="{A54BEAAF-E319-46BC-A07E-037E6BE10152}" dt="2021-10-20T15:37:15.032" v="4134" actId="20577"/>
          <ac:spMkLst>
            <pc:docMk/>
            <pc:sldMk cId="2958698649" sldId="272"/>
            <ac:spMk id="2" creationId="{9C283123-14CE-4698-8C84-241BF5812FCC}"/>
          </ac:spMkLst>
        </pc:spChg>
        <pc:spChg chg="mod">
          <ac:chgData name="Nyree Myatt" userId="b1cb37e3-4292-437a-818a-451462e633aa" providerId="ADAL" clId="{A54BEAAF-E319-46BC-A07E-037E6BE10152}" dt="2021-10-20T15:40:46.229" v="4302" actId="255"/>
          <ac:spMkLst>
            <pc:docMk/>
            <pc:sldMk cId="2958698649" sldId="272"/>
            <ac:spMk id="3" creationId="{735524B7-6F2F-4EE9-A51E-809C85DFE509}"/>
          </ac:spMkLst>
        </pc:spChg>
      </pc:sldChg>
      <pc:sldChg chg="addSp modSp new mod setBg modAnim">
        <pc:chgData name="Nyree Myatt" userId="b1cb37e3-4292-437a-818a-451462e633aa" providerId="ADAL" clId="{A54BEAAF-E319-46BC-A07E-037E6BE10152}" dt="2021-10-20T15:57:01.235" v="5156" actId="27636"/>
        <pc:sldMkLst>
          <pc:docMk/>
          <pc:sldMk cId="2096303261" sldId="273"/>
        </pc:sldMkLst>
        <pc:spChg chg="mod">
          <ac:chgData name="Nyree Myatt" userId="b1cb37e3-4292-437a-818a-451462e633aa" providerId="ADAL" clId="{A54BEAAF-E319-46BC-A07E-037E6BE10152}" dt="2021-10-20T15:56:37.215" v="5149" actId="14100"/>
          <ac:spMkLst>
            <pc:docMk/>
            <pc:sldMk cId="2096303261" sldId="273"/>
            <ac:spMk id="2" creationId="{BDFD1E70-9355-4306-84CE-BFBC96DEDA06}"/>
          </ac:spMkLst>
        </pc:spChg>
        <pc:spChg chg="mod">
          <ac:chgData name="Nyree Myatt" userId="b1cb37e3-4292-437a-818a-451462e633aa" providerId="ADAL" clId="{A54BEAAF-E319-46BC-A07E-037E6BE10152}" dt="2021-10-20T15:57:01.235" v="5156" actId="27636"/>
          <ac:spMkLst>
            <pc:docMk/>
            <pc:sldMk cId="2096303261" sldId="273"/>
            <ac:spMk id="3" creationId="{39DE40B4-656C-4241-8F78-C07A07AB0E18}"/>
          </ac:spMkLst>
        </pc:spChg>
        <pc:picChg chg="add mod">
          <ac:chgData name="Nyree Myatt" userId="b1cb37e3-4292-437a-818a-451462e633aa" providerId="ADAL" clId="{A54BEAAF-E319-46BC-A07E-037E6BE10152}" dt="2021-10-20T15:56:45.465" v="5151" actId="1076"/>
          <ac:picMkLst>
            <pc:docMk/>
            <pc:sldMk cId="2096303261" sldId="273"/>
            <ac:picMk id="11266" creationId="{FEA7A6D4-FDAE-4BA4-B813-965DA0BB2731}"/>
          </ac:picMkLst>
        </pc:picChg>
      </pc:sldChg>
      <pc:sldChg chg="addSp modSp new mod setBg">
        <pc:chgData name="Nyree Myatt" userId="b1cb37e3-4292-437a-818a-451462e633aa" providerId="ADAL" clId="{A54BEAAF-E319-46BC-A07E-037E6BE10152}" dt="2021-10-20T15:58:57.480" v="5161" actId="26606"/>
        <pc:sldMkLst>
          <pc:docMk/>
          <pc:sldMk cId="4047772702" sldId="274"/>
        </pc:sldMkLst>
        <pc:spChg chg="add">
          <ac:chgData name="Nyree Myatt" userId="b1cb37e3-4292-437a-818a-451462e633aa" providerId="ADAL" clId="{A54BEAAF-E319-46BC-A07E-037E6BE10152}" dt="2021-10-20T15:58:57.480" v="5161" actId="26606"/>
          <ac:spMkLst>
            <pc:docMk/>
            <pc:sldMk cId="4047772702" sldId="274"/>
            <ac:spMk id="71" creationId="{41497DE5-0939-4D1D-9350-0C5E1B209C68}"/>
          </ac:spMkLst>
        </pc:spChg>
        <pc:spChg chg="add">
          <ac:chgData name="Nyree Myatt" userId="b1cb37e3-4292-437a-818a-451462e633aa" providerId="ADAL" clId="{A54BEAAF-E319-46BC-A07E-037E6BE10152}" dt="2021-10-20T15:58:57.480" v="5161" actId="26606"/>
          <ac:spMkLst>
            <pc:docMk/>
            <pc:sldMk cId="4047772702" sldId="274"/>
            <ac:spMk id="73" creationId="{5CCC70ED-6C63-4537-B7EB-51990D6C0A6F}"/>
          </ac:spMkLst>
        </pc:spChg>
        <pc:spChg chg="add">
          <ac:chgData name="Nyree Myatt" userId="b1cb37e3-4292-437a-818a-451462e633aa" providerId="ADAL" clId="{A54BEAAF-E319-46BC-A07E-037E6BE10152}" dt="2021-10-20T15:58:57.480" v="5161" actId="26606"/>
          <ac:spMkLst>
            <pc:docMk/>
            <pc:sldMk cId="4047772702" sldId="274"/>
            <ac:spMk id="75" creationId="{B76E24C1-2968-40DC-A36E-F6B85F0F0752}"/>
          </ac:spMkLst>
        </pc:spChg>
        <pc:picChg chg="add mod">
          <ac:chgData name="Nyree Myatt" userId="b1cb37e3-4292-437a-818a-451462e633aa" providerId="ADAL" clId="{A54BEAAF-E319-46BC-A07E-037E6BE10152}" dt="2021-10-20T15:58:57.480" v="5161" actId="26606"/>
          <ac:picMkLst>
            <pc:docMk/>
            <pc:sldMk cId="4047772702" sldId="274"/>
            <ac:picMk id="12290" creationId="{F36EA260-4710-4D6D-9EC1-550F2B48A87E}"/>
          </ac:picMkLst>
        </pc:picChg>
      </pc:sldChg>
      <pc:sldChg chg="addSp modSp new">
        <pc:chgData name="Nyree Myatt" userId="b1cb37e3-4292-437a-818a-451462e633aa" providerId="ADAL" clId="{A54BEAAF-E319-46BC-A07E-037E6BE10152}" dt="2021-10-20T16:00:27.215" v="5169" actId="14100"/>
        <pc:sldMkLst>
          <pc:docMk/>
          <pc:sldMk cId="3184329172" sldId="275"/>
        </pc:sldMkLst>
        <pc:picChg chg="add mod">
          <ac:chgData name="Nyree Myatt" userId="b1cb37e3-4292-437a-818a-451462e633aa" providerId="ADAL" clId="{A54BEAAF-E319-46BC-A07E-037E6BE10152}" dt="2021-10-20T16:00:27.215" v="5169" actId="14100"/>
          <ac:picMkLst>
            <pc:docMk/>
            <pc:sldMk cId="3184329172" sldId="275"/>
            <ac:picMk id="13314" creationId="{CED1C6B0-3BD8-474A-9806-2330CB6DCB78}"/>
          </ac:picMkLst>
        </pc:picChg>
      </pc:sldChg>
      <pc:sldChg chg="modSp new mod">
        <pc:chgData name="Nyree Myatt" userId="b1cb37e3-4292-437a-818a-451462e633aa" providerId="ADAL" clId="{A54BEAAF-E319-46BC-A07E-037E6BE10152}" dt="2021-10-20T16:08:39.195" v="5863" actId="20577"/>
        <pc:sldMkLst>
          <pc:docMk/>
          <pc:sldMk cId="4214641869" sldId="276"/>
        </pc:sldMkLst>
        <pc:spChg chg="mod">
          <ac:chgData name="Nyree Myatt" userId="b1cb37e3-4292-437a-818a-451462e633aa" providerId="ADAL" clId="{A54BEAAF-E319-46BC-A07E-037E6BE10152}" dt="2021-10-20T16:01:03.712" v="5177" actId="20577"/>
          <ac:spMkLst>
            <pc:docMk/>
            <pc:sldMk cId="4214641869" sldId="276"/>
            <ac:spMk id="2" creationId="{B64BBE60-7EB4-4623-9B39-E680E60DFAAA}"/>
          </ac:spMkLst>
        </pc:spChg>
        <pc:spChg chg="mod">
          <ac:chgData name="Nyree Myatt" userId="b1cb37e3-4292-437a-818a-451462e633aa" providerId="ADAL" clId="{A54BEAAF-E319-46BC-A07E-037E6BE10152}" dt="2021-10-20T16:08:39.195" v="5863" actId="20577"/>
          <ac:spMkLst>
            <pc:docMk/>
            <pc:sldMk cId="4214641869" sldId="276"/>
            <ac:spMk id="3" creationId="{5CD06954-62B3-4B51-85BD-C93A22CFFFF4}"/>
          </ac:spMkLst>
        </pc:spChg>
      </pc:sldChg>
      <pc:sldChg chg="add ord">
        <pc:chgData name="Nyree Myatt" userId="b1cb37e3-4292-437a-818a-451462e633aa" providerId="ADAL" clId="{A54BEAAF-E319-46BC-A07E-037E6BE10152}" dt="2021-10-20T16:18:01.086" v="6406"/>
        <pc:sldMkLst>
          <pc:docMk/>
          <pc:sldMk cId="912147624" sldId="277"/>
        </pc:sldMkLst>
      </pc:sldChg>
    </pc:docChg>
  </pc:docChgLst>
  <pc:docChgLst>
    <pc:chgData name="Nyree Myatt" userId="b1cb37e3-4292-437a-818a-451462e633aa" providerId="ADAL" clId="{79F392CD-D139-4465-99A6-EBBED9D8FF37}"/>
    <pc:docChg chg="custSel addSld modSld">
      <pc:chgData name="Nyree Myatt" userId="b1cb37e3-4292-437a-818a-451462e633aa" providerId="ADAL" clId="{79F392CD-D139-4465-99A6-EBBED9D8FF37}" dt="2022-10-13T12:29:56.296" v="254" actId="20577"/>
      <pc:docMkLst>
        <pc:docMk/>
      </pc:docMkLst>
      <pc:sldChg chg="addSp modSp new mod setBg">
        <pc:chgData name="Nyree Myatt" userId="b1cb37e3-4292-437a-818a-451462e633aa" providerId="ADAL" clId="{79F392CD-D139-4465-99A6-EBBED9D8FF37}" dt="2022-10-13T11:48:42.002" v="5" actId="14100"/>
        <pc:sldMkLst>
          <pc:docMk/>
          <pc:sldMk cId="904487782" sldId="278"/>
        </pc:sldMkLst>
        <pc:picChg chg="add mod">
          <ac:chgData name="Nyree Myatt" userId="b1cb37e3-4292-437a-818a-451462e633aa" providerId="ADAL" clId="{79F392CD-D139-4465-99A6-EBBED9D8FF37}" dt="2022-10-13T11:48:42.002" v="5" actId="14100"/>
          <ac:picMkLst>
            <pc:docMk/>
            <pc:sldMk cId="904487782" sldId="278"/>
            <ac:picMk id="1026" creationId="{E6D64FF1-957D-4E5C-921C-EE7E68ABA75A}"/>
          </ac:picMkLst>
        </pc:picChg>
      </pc:sldChg>
      <pc:sldChg chg="addSp modSp new mod setBg">
        <pc:chgData name="Nyree Myatt" userId="b1cb37e3-4292-437a-818a-451462e633aa" providerId="ADAL" clId="{79F392CD-D139-4465-99A6-EBBED9D8FF37}" dt="2022-10-13T12:29:56.296" v="254" actId="20577"/>
        <pc:sldMkLst>
          <pc:docMk/>
          <pc:sldMk cId="3679390737" sldId="279"/>
        </pc:sldMkLst>
        <pc:spChg chg="add mod">
          <ac:chgData name="Nyree Myatt" userId="b1cb37e3-4292-437a-818a-451462e633aa" providerId="ADAL" clId="{79F392CD-D139-4465-99A6-EBBED9D8FF37}" dt="2022-10-13T12:29:56.296" v="254" actId="20577"/>
          <ac:spMkLst>
            <pc:docMk/>
            <pc:sldMk cId="3679390737" sldId="279"/>
            <ac:spMk id="2" creationId="{887270B4-34B4-4E0C-A8E3-C683E3B86A82}"/>
          </ac:spMkLst>
        </pc:spChg>
        <pc:picChg chg="add mod">
          <ac:chgData name="Nyree Myatt" userId="b1cb37e3-4292-437a-818a-451462e633aa" providerId="ADAL" clId="{79F392CD-D139-4465-99A6-EBBED9D8FF37}" dt="2022-10-13T11:53:49.047" v="12" actId="14100"/>
          <ac:picMkLst>
            <pc:docMk/>
            <pc:sldMk cId="3679390737" sldId="279"/>
            <ac:picMk id="2050" creationId="{49F370D0-F813-4C94-A043-950D6F5B2AC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C5A860-F335-4252-AA00-24FB67ED2982}" type="datetime1">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56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AB1048-0047-48CA-88BA-D69B470942CF}" type="datetime1">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9049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83879-648C-49A9-81A2-0EF5946532D0}" type="datetime1">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22345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BC802-30E3-4658-9CCA-F873646FEC67}" type="datetime1">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64968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B227A3-19CE-4153-81CE-64EB7AB094B3}" type="datetime1">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84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19A100-10F6-477E-8847-29D479EF1C92}" type="datetime1">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0867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F128AB-198A-495F-8475-FDB360C9873F}" type="datetime1">
              <a:rPr lang="en-US" smtClean="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99754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1A235E-F8FD-479F-9FC7-18BE84110877}" type="datetime1">
              <a:rPr lang="en-US" smtClean="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22090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90F09B-68DA-462E-9DB4-4C9ADAB8CBCC}" type="datetime1">
              <a:rPr lang="en-US" smtClean="0"/>
              <a:t>10/13/2022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63951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7AC4E36-FABE-47EB-AA7F-C19A93824617}" type="datetime1">
              <a:rPr lang="en-US" smtClean="0"/>
              <a:t>10/13/2022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F646F3F-274D-499B-ABBE-824EB4ABDC3D}" type="slidenum">
              <a:rPr lang="en-US" smtClean="0"/>
              <a:t>‹#›</a:t>
            </a:fld>
            <a:endParaRPr lang="en-US"/>
          </a:p>
        </p:txBody>
      </p:sp>
    </p:spTree>
    <p:extLst>
      <p:ext uri="{BB962C8B-B14F-4D97-AF65-F5344CB8AC3E}">
        <p14:creationId xmlns:p14="http://schemas.microsoft.com/office/powerpoint/2010/main" val="2498902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99CE6B-5DE6-4A2D-B72E-5E8969F9F56F}" type="datetime1">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0837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81A142-DA77-4A5F-AD1F-14E6C18F0F5F}" type="datetime1">
              <a:rPr lang="en-US" smtClean="0"/>
              <a:t>10/13/2022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F646F3F-274D-499B-ABBE-824EB4ABDC3D}"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0419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853827"/>
            <a:ext cx="6172200" cy="1365998"/>
          </a:xfrm>
        </p:spPr>
        <p:txBody>
          <a:bodyPr anchor="ctr">
            <a:normAutofit/>
          </a:bodyPr>
          <a:lstStyle/>
          <a:p>
            <a:pPr>
              <a:lnSpc>
                <a:spcPct val="90000"/>
              </a:lnSpc>
            </a:pPr>
            <a:r>
              <a:rPr lang="en-US" sz="4400"/>
              <a:t>Nucleic Acids and DNA Replication</a:t>
            </a:r>
          </a:p>
        </p:txBody>
      </p:sp>
      <p:sp>
        <p:nvSpPr>
          <p:cNvPr id="3" name="Subtitle 2"/>
          <p:cNvSpPr>
            <a:spLocks noGrp="1"/>
          </p:cNvSpPr>
          <p:nvPr>
            <p:ph type="subTitle" idx="1"/>
          </p:nvPr>
        </p:nvSpPr>
        <p:spPr>
          <a:xfrm>
            <a:off x="6867525" y="4853827"/>
            <a:ext cx="4714875" cy="1365997"/>
          </a:xfrm>
        </p:spPr>
        <p:txBody>
          <a:bodyPr anchor="ctr">
            <a:normAutofit/>
          </a:bodyPr>
          <a:lstStyle/>
          <a:p>
            <a:r>
              <a:rPr lang="en-US" dirty="0"/>
              <a:t>Queen Mary University of London CCFS </a:t>
            </a:r>
          </a:p>
          <a:p>
            <a:r>
              <a:rPr lang="en-US" dirty="0"/>
              <a:t>Dr Nyree Myatt</a:t>
            </a:r>
          </a:p>
        </p:txBody>
      </p:sp>
      <p:pic>
        <p:nvPicPr>
          <p:cNvPr id="4" name="Picture 3" descr="DNA render">
            <a:extLst>
              <a:ext uri="{FF2B5EF4-FFF2-40B4-BE49-F238E27FC236}">
                <a16:creationId xmlns:a16="http://schemas.microsoft.com/office/drawing/2014/main" id="{5D8B9933-38F1-456C-944E-A5C0C058F906}"/>
              </a:ext>
            </a:extLst>
          </p:cNvPr>
          <p:cNvPicPr>
            <a:picLocks noChangeAspect="1"/>
          </p:cNvPicPr>
          <p:nvPr/>
        </p:nvPicPr>
        <p:blipFill rotWithShape="1">
          <a:blip r:embed="rId2"/>
          <a:srcRect t="13326" b="17888"/>
          <a:stretch/>
        </p:blipFill>
        <p:spPr>
          <a:xfrm>
            <a:off x="20" y="1"/>
            <a:ext cx="12191980" cy="4717301"/>
          </a:xfrm>
          <a:custGeom>
            <a:avLst/>
            <a:gdLst/>
            <a:ahLst/>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A3565F-6B26-4B1A-939B-9E25A1C8AE3E}"/>
              </a:ext>
            </a:extLst>
          </p:cNvPr>
          <p:cNvSpPr>
            <a:spLocks noGrp="1"/>
          </p:cNvSpPr>
          <p:nvPr>
            <p:ph type="title"/>
          </p:nvPr>
        </p:nvSpPr>
        <p:spPr>
          <a:xfrm>
            <a:off x="5943600" y="163310"/>
            <a:ext cx="5980670" cy="945221"/>
          </a:xfrm>
        </p:spPr>
        <p:txBody>
          <a:bodyPr>
            <a:normAutofit/>
          </a:bodyPr>
          <a:lstStyle/>
          <a:p>
            <a:r>
              <a:rPr lang="en-GB" b="1" dirty="0"/>
              <a:t>Nucleotides and DNA</a:t>
            </a:r>
          </a:p>
        </p:txBody>
      </p:sp>
      <p:pic>
        <p:nvPicPr>
          <p:cNvPr id="4102" name="Picture 6" descr="In the DNA backbone, which bonds exactly are considered ester bonds? -  Chemistry Stack Exchange">
            <a:extLst>
              <a:ext uri="{FF2B5EF4-FFF2-40B4-BE49-F238E27FC236}">
                <a16:creationId xmlns:a16="http://schemas.microsoft.com/office/drawing/2014/main" id="{FBC0D666-52E5-4CAB-9591-6E67C86EB6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1322" y="457200"/>
            <a:ext cx="5451627" cy="496098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F5AEF35-524A-4767-B9D9-2E3E106E8B69}"/>
              </a:ext>
            </a:extLst>
          </p:cNvPr>
          <p:cNvSpPr>
            <a:spLocks noGrp="1"/>
          </p:cNvSpPr>
          <p:nvPr>
            <p:ph idx="1"/>
          </p:nvPr>
        </p:nvSpPr>
        <p:spPr>
          <a:xfrm>
            <a:off x="6411683" y="2198914"/>
            <a:ext cx="5623797" cy="3670180"/>
          </a:xfrm>
        </p:spPr>
        <p:txBody>
          <a:bodyPr>
            <a:normAutofit fontScale="92500"/>
          </a:bodyPr>
          <a:lstStyle/>
          <a:p>
            <a:r>
              <a:rPr lang="en-GB" sz="2200" dirty="0"/>
              <a:t>Nucleotides join together to form polynucleotides and ultimately, DNA</a:t>
            </a:r>
          </a:p>
          <a:p>
            <a:r>
              <a:rPr lang="en-GB" sz="2200" dirty="0"/>
              <a:t>Nucleotides join each other to form a phosphodiester bond via a condensation reaction </a:t>
            </a:r>
          </a:p>
          <a:p>
            <a:r>
              <a:rPr lang="en-GB" sz="2200" dirty="0"/>
              <a:t>The phosphate group on one nucleotide joins to the sugar group on a neighbouring nucleotide</a:t>
            </a:r>
          </a:p>
          <a:p>
            <a:r>
              <a:rPr lang="en-GB" sz="2200" dirty="0"/>
              <a:t>A phosphodiester bond is a phosphate group and two ester bonds between the sugar parts on the nucleotide</a:t>
            </a:r>
          </a:p>
          <a:p>
            <a:r>
              <a:rPr lang="en-GB" sz="2200" dirty="0"/>
              <a:t>Forms a sugar-phosphate backbone</a:t>
            </a:r>
          </a:p>
          <a:p>
            <a:endParaRPr lang="en-GB" dirty="0"/>
          </a:p>
        </p:txBody>
      </p:sp>
      <p:sp>
        <p:nvSpPr>
          <p:cNvPr id="79" name="Rectangle 78">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A542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AutoShape 2">
            <a:extLst>
              <a:ext uri="{FF2B5EF4-FFF2-40B4-BE49-F238E27FC236}">
                <a16:creationId xmlns:a16="http://schemas.microsoft.com/office/drawing/2014/main" id="{3B399832-7387-464C-B8E3-62E2AE2675B2}"/>
              </a:ext>
            </a:extLst>
          </p:cNvPr>
          <p:cNvSpPr>
            <a:spLocks noChangeAspect="1" noChangeArrowheads="1"/>
          </p:cNvSpPr>
          <p:nvPr/>
        </p:nvSpPr>
        <p:spPr bwMode="auto">
          <a:xfrm>
            <a:off x="5348177" y="329649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a:extLst>
              <a:ext uri="{FF2B5EF4-FFF2-40B4-BE49-F238E27FC236}">
                <a16:creationId xmlns:a16="http://schemas.microsoft.com/office/drawing/2014/main" id="{8C9E3BE0-889B-49A3-9258-A139801A535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55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AB98-1CBE-432E-ADF5-85187AD17A70}"/>
              </a:ext>
            </a:extLst>
          </p:cNvPr>
          <p:cNvSpPr>
            <a:spLocks noGrp="1"/>
          </p:cNvSpPr>
          <p:nvPr>
            <p:ph type="title"/>
          </p:nvPr>
        </p:nvSpPr>
        <p:spPr>
          <a:xfrm>
            <a:off x="457200" y="350875"/>
            <a:ext cx="3200400" cy="754911"/>
          </a:xfrm>
        </p:spPr>
        <p:txBody>
          <a:bodyPr/>
          <a:lstStyle/>
          <a:p>
            <a:r>
              <a:rPr lang="en-GB" b="1" dirty="0"/>
              <a:t>The double helix</a:t>
            </a:r>
          </a:p>
        </p:txBody>
      </p:sp>
      <p:sp>
        <p:nvSpPr>
          <p:cNvPr id="4" name="Text Placeholder 3">
            <a:extLst>
              <a:ext uri="{FF2B5EF4-FFF2-40B4-BE49-F238E27FC236}">
                <a16:creationId xmlns:a16="http://schemas.microsoft.com/office/drawing/2014/main" id="{D40273FE-A984-44F7-9EF8-D3E2F2C37A92}"/>
              </a:ext>
            </a:extLst>
          </p:cNvPr>
          <p:cNvSpPr>
            <a:spLocks noGrp="1"/>
          </p:cNvSpPr>
          <p:nvPr>
            <p:ph type="body" sz="half" idx="2"/>
          </p:nvPr>
        </p:nvSpPr>
        <p:spPr>
          <a:xfrm>
            <a:off x="127590" y="1300265"/>
            <a:ext cx="3859619" cy="4689055"/>
          </a:xfrm>
        </p:spPr>
        <p:txBody>
          <a:bodyPr>
            <a:normAutofit lnSpcReduction="10000"/>
          </a:bodyPr>
          <a:lstStyle/>
          <a:p>
            <a:r>
              <a:rPr lang="en-GB" sz="2000" dirty="0"/>
              <a:t>Two polynucleotide strands join together and form a double helix</a:t>
            </a:r>
          </a:p>
          <a:p>
            <a:r>
              <a:rPr lang="en-GB" sz="2000" dirty="0"/>
              <a:t>The polypeptide strands are held in place by hydrogen bonds between complementary bases</a:t>
            </a:r>
          </a:p>
          <a:p>
            <a:r>
              <a:rPr lang="en-GB" sz="2000" dirty="0"/>
              <a:t>Adenine pairs with thymine - always</a:t>
            </a:r>
          </a:p>
          <a:p>
            <a:r>
              <a:rPr lang="en-GB" sz="2000" dirty="0"/>
              <a:t>Cytosine pairs with guanine – always</a:t>
            </a:r>
          </a:p>
          <a:p>
            <a:r>
              <a:rPr lang="en-GB" sz="2000" dirty="0"/>
              <a:t>How many H bonds between pairs?</a:t>
            </a:r>
          </a:p>
          <a:p>
            <a:r>
              <a:rPr lang="en-GB" sz="2000" dirty="0"/>
              <a:t>The polynucleotides run in opposite directions – antiparallel</a:t>
            </a:r>
          </a:p>
          <a:p>
            <a:r>
              <a:rPr lang="en-GB" sz="2000" dirty="0"/>
              <a:t>They twist to form the DNA double helix</a:t>
            </a:r>
          </a:p>
          <a:p>
            <a:endParaRPr lang="en-GB" dirty="0"/>
          </a:p>
        </p:txBody>
      </p:sp>
      <p:pic>
        <p:nvPicPr>
          <p:cNvPr id="5122" name="Picture 2" descr="DNA and Replication 1 History of DNA 2">
            <a:extLst>
              <a:ext uri="{FF2B5EF4-FFF2-40B4-BE49-F238E27FC236}">
                <a16:creationId xmlns:a16="http://schemas.microsoft.com/office/drawing/2014/main" id="{04231845-90B4-4162-8527-D4207CEA57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925910"/>
            <a:ext cx="6492875" cy="486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58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ntiparallel dna definition OFF 65% - Online Shopping Site for Fashion &amp;amp;  Lifestyle.">
            <a:extLst>
              <a:ext uri="{FF2B5EF4-FFF2-40B4-BE49-F238E27FC236}">
                <a16:creationId xmlns:a16="http://schemas.microsoft.com/office/drawing/2014/main" id="{FBD3F7A9-F0E5-49EA-864F-6DC6248B2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885825"/>
            <a:ext cx="9363075"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AC75EAA-EFAD-4A21-A4C7-90AAFE8B7B3F}"/>
              </a:ext>
            </a:extLst>
          </p:cNvPr>
          <p:cNvSpPr txBox="1"/>
          <p:nvPr/>
        </p:nvSpPr>
        <p:spPr>
          <a:xfrm>
            <a:off x="3496962" y="1062681"/>
            <a:ext cx="359394" cy="369332"/>
          </a:xfrm>
          <a:prstGeom prst="rect">
            <a:avLst/>
          </a:prstGeom>
          <a:noFill/>
        </p:spPr>
        <p:txBody>
          <a:bodyPr wrap="none" rtlCol="0">
            <a:spAutoFit/>
          </a:bodyPr>
          <a:lstStyle/>
          <a:p>
            <a:r>
              <a:rPr lang="en-GB" dirty="0"/>
              <a:t>5’</a:t>
            </a:r>
          </a:p>
        </p:txBody>
      </p:sp>
      <p:sp>
        <p:nvSpPr>
          <p:cNvPr id="3" name="TextBox 2">
            <a:extLst>
              <a:ext uri="{FF2B5EF4-FFF2-40B4-BE49-F238E27FC236}">
                <a16:creationId xmlns:a16="http://schemas.microsoft.com/office/drawing/2014/main" id="{FDAF0AB6-A81C-4882-A805-5195B20AD471}"/>
              </a:ext>
            </a:extLst>
          </p:cNvPr>
          <p:cNvSpPr txBox="1"/>
          <p:nvPr/>
        </p:nvSpPr>
        <p:spPr>
          <a:xfrm>
            <a:off x="5671751" y="1285103"/>
            <a:ext cx="359394" cy="369332"/>
          </a:xfrm>
          <a:prstGeom prst="rect">
            <a:avLst/>
          </a:prstGeom>
          <a:noFill/>
        </p:spPr>
        <p:txBody>
          <a:bodyPr wrap="none" rtlCol="0">
            <a:spAutoFit/>
          </a:bodyPr>
          <a:lstStyle/>
          <a:p>
            <a:r>
              <a:rPr lang="en-GB" dirty="0"/>
              <a:t>3’</a:t>
            </a:r>
          </a:p>
        </p:txBody>
      </p:sp>
      <p:sp>
        <p:nvSpPr>
          <p:cNvPr id="4" name="TextBox 3">
            <a:extLst>
              <a:ext uri="{FF2B5EF4-FFF2-40B4-BE49-F238E27FC236}">
                <a16:creationId xmlns:a16="http://schemas.microsoft.com/office/drawing/2014/main" id="{4822E8C6-BB1B-4366-805F-416DDEA2DDDD}"/>
              </a:ext>
            </a:extLst>
          </p:cNvPr>
          <p:cNvSpPr txBox="1"/>
          <p:nvPr/>
        </p:nvSpPr>
        <p:spPr>
          <a:xfrm>
            <a:off x="3676659" y="5214552"/>
            <a:ext cx="359394" cy="369332"/>
          </a:xfrm>
          <a:prstGeom prst="rect">
            <a:avLst/>
          </a:prstGeom>
          <a:noFill/>
        </p:spPr>
        <p:txBody>
          <a:bodyPr wrap="none" rtlCol="0">
            <a:spAutoFit/>
          </a:bodyPr>
          <a:lstStyle/>
          <a:p>
            <a:r>
              <a:rPr lang="en-GB" dirty="0"/>
              <a:t>3’</a:t>
            </a:r>
          </a:p>
        </p:txBody>
      </p:sp>
      <p:sp>
        <p:nvSpPr>
          <p:cNvPr id="5" name="TextBox 4">
            <a:extLst>
              <a:ext uri="{FF2B5EF4-FFF2-40B4-BE49-F238E27FC236}">
                <a16:creationId xmlns:a16="http://schemas.microsoft.com/office/drawing/2014/main" id="{CFE8E852-D7C4-4DF0-BB24-7F3B2F3B7988}"/>
              </a:ext>
            </a:extLst>
          </p:cNvPr>
          <p:cNvSpPr txBox="1"/>
          <p:nvPr/>
        </p:nvSpPr>
        <p:spPr>
          <a:xfrm>
            <a:off x="5851448" y="5214552"/>
            <a:ext cx="359394" cy="369332"/>
          </a:xfrm>
          <a:prstGeom prst="rect">
            <a:avLst/>
          </a:prstGeom>
          <a:noFill/>
        </p:spPr>
        <p:txBody>
          <a:bodyPr wrap="none" rtlCol="0">
            <a:spAutoFit/>
          </a:bodyPr>
          <a:lstStyle/>
          <a:p>
            <a:r>
              <a:rPr lang="en-GB" dirty="0"/>
              <a:t>5’</a:t>
            </a:r>
          </a:p>
        </p:txBody>
      </p:sp>
      <p:sp>
        <p:nvSpPr>
          <p:cNvPr id="6" name="TextBox 5">
            <a:extLst>
              <a:ext uri="{FF2B5EF4-FFF2-40B4-BE49-F238E27FC236}">
                <a16:creationId xmlns:a16="http://schemas.microsoft.com/office/drawing/2014/main" id="{D634A170-D266-4A29-8C76-832728035804}"/>
              </a:ext>
            </a:extLst>
          </p:cNvPr>
          <p:cNvSpPr txBox="1"/>
          <p:nvPr/>
        </p:nvSpPr>
        <p:spPr>
          <a:xfrm>
            <a:off x="7389341" y="1285103"/>
            <a:ext cx="359394" cy="369332"/>
          </a:xfrm>
          <a:prstGeom prst="rect">
            <a:avLst/>
          </a:prstGeom>
          <a:noFill/>
        </p:spPr>
        <p:txBody>
          <a:bodyPr wrap="none" rtlCol="0">
            <a:spAutoFit/>
          </a:bodyPr>
          <a:lstStyle/>
          <a:p>
            <a:r>
              <a:rPr lang="en-GB" dirty="0"/>
              <a:t>5’</a:t>
            </a:r>
          </a:p>
        </p:txBody>
      </p:sp>
      <p:sp>
        <p:nvSpPr>
          <p:cNvPr id="7" name="TextBox 6">
            <a:extLst>
              <a:ext uri="{FF2B5EF4-FFF2-40B4-BE49-F238E27FC236}">
                <a16:creationId xmlns:a16="http://schemas.microsoft.com/office/drawing/2014/main" id="{0641DBD6-4FA2-468E-854C-12D98C868437}"/>
              </a:ext>
            </a:extLst>
          </p:cNvPr>
          <p:cNvSpPr txBox="1"/>
          <p:nvPr/>
        </p:nvSpPr>
        <p:spPr>
          <a:xfrm>
            <a:off x="8625017" y="1357187"/>
            <a:ext cx="359394" cy="369332"/>
          </a:xfrm>
          <a:prstGeom prst="rect">
            <a:avLst/>
          </a:prstGeom>
          <a:noFill/>
        </p:spPr>
        <p:txBody>
          <a:bodyPr wrap="none" rtlCol="0">
            <a:spAutoFit/>
          </a:bodyPr>
          <a:lstStyle/>
          <a:p>
            <a:r>
              <a:rPr lang="en-GB" dirty="0"/>
              <a:t>3’</a:t>
            </a:r>
          </a:p>
        </p:txBody>
      </p:sp>
      <p:sp>
        <p:nvSpPr>
          <p:cNvPr id="8" name="TextBox 7">
            <a:extLst>
              <a:ext uri="{FF2B5EF4-FFF2-40B4-BE49-F238E27FC236}">
                <a16:creationId xmlns:a16="http://schemas.microsoft.com/office/drawing/2014/main" id="{34EB21B2-D100-4718-82C0-06CA9B663FD4}"/>
              </a:ext>
            </a:extLst>
          </p:cNvPr>
          <p:cNvSpPr txBox="1"/>
          <p:nvPr/>
        </p:nvSpPr>
        <p:spPr>
          <a:xfrm>
            <a:off x="7389341" y="5214552"/>
            <a:ext cx="359394" cy="369332"/>
          </a:xfrm>
          <a:prstGeom prst="rect">
            <a:avLst/>
          </a:prstGeom>
          <a:noFill/>
        </p:spPr>
        <p:txBody>
          <a:bodyPr wrap="none" rtlCol="0">
            <a:spAutoFit/>
          </a:bodyPr>
          <a:lstStyle/>
          <a:p>
            <a:r>
              <a:rPr lang="en-GB" dirty="0"/>
              <a:t>3’</a:t>
            </a:r>
          </a:p>
        </p:txBody>
      </p:sp>
      <p:sp>
        <p:nvSpPr>
          <p:cNvPr id="9" name="TextBox 8">
            <a:extLst>
              <a:ext uri="{FF2B5EF4-FFF2-40B4-BE49-F238E27FC236}">
                <a16:creationId xmlns:a16="http://schemas.microsoft.com/office/drawing/2014/main" id="{E1FB9E2C-D4A4-4486-A8EC-2137F6D43555}"/>
              </a:ext>
            </a:extLst>
          </p:cNvPr>
          <p:cNvSpPr txBox="1"/>
          <p:nvPr/>
        </p:nvSpPr>
        <p:spPr>
          <a:xfrm>
            <a:off x="8506057" y="5228965"/>
            <a:ext cx="359394" cy="369332"/>
          </a:xfrm>
          <a:prstGeom prst="rect">
            <a:avLst/>
          </a:prstGeom>
          <a:noFill/>
        </p:spPr>
        <p:txBody>
          <a:bodyPr wrap="none" rtlCol="0">
            <a:spAutoFit/>
          </a:bodyPr>
          <a:lstStyle/>
          <a:p>
            <a:r>
              <a:rPr lang="en-GB" dirty="0"/>
              <a:t>5’</a:t>
            </a:r>
          </a:p>
        </p:txBody>
      </p:sp>
      <p:sp>
        <p:nvSpPr>
          <p:cNvPr id="10" name="TextBox 9">
            <a:extLst>
              <a:ext uri="{FF2B5EF4-FFF2-40B4-BE49-F238E27FC236}">
                <a16:creationId xmlns:a16="http://schemas.microsoft.com/office/drawing/2014/main" id="{89D8C943-BC33-4E9A-BE07-54B72202BF7F}"/>
              </a:ext>
            </a:extLst>
          </p:cNvPr>
          <p:cNvSpPr txBox="1"/>
          <p:nvPr/>
        </p:nvSpPr>
        <p:spPr>
          <a:xfrm>
            <a:off x="9680996" y="1469769"/>
            <a:ext cx="359394" cy="369332"/>
          </a:xfrm>
          <a:prstGeom prst="rect">
            <a:avLst/>
          </a:prstGeom>
          <a:noFill/>
        </p:spPr>
        <p:txBody>
          <a:bodyPr wrap="none" rtlCol="0">
            <a:spAutoFit/>
          </a:bodyPr>
          <a:lstStyle/>
          <a:p>
            <a:r>
              <a:rPr lang="en-GB" dirty="0"/>
              <a:t>5’</a:t>
            </a:r>
          </a:p>
        </p:txBody>
      </p:sp>
      <p:sp>
        <p:nvSpPr>
          <p:cNvPr id="11" name="TextBox 10">
            <a:extLst>
              <a:ext uri="{FF2B5EF4-FFF2-40B4-BE49-F238E27FC236}">
                <a16:creationId xmlns:a16="http://schemas.microsoft.com/office/drawing/2014/main" id="{01301962-6D40-4DC9-923A-D0B7FCA2F985}"/>
              </a:ext>
            </a:extLst>
          </p:cNvPr>
          <p:cNvSpPr txBox="1"/>
          <p:nvPr/>
        </p:nvSpPr>
        <p:spPr>
          <a:xfrm>
            <a:off x="10418143" y="1392887"/>
            <a:ext cx="359394" cy="369332"/>
          </a:xfrm>
          <a:prstGeom prst="rect">
            <a:avLst/>
          </a:prstGeom>
          <a:noFill/>
        </p:spPr>
        <p:txBody>
          <a:bodyPr wrap="none" rtlCol="0">
            <a:spAutoFit/>
          </a:bodyPr>
          <a:lstStyle/>
          <a:p>
            <a:r>
              <a:rPr lang="en-GB" dirty="0"/>
              <a:t>3’</a:t>
            </a:r>
          </a:p>
        </p:txBody>
      </p:sp>
      <p:sp>
        <p:nvSpPr>
          <p:cNvPr id="12" name="TextBox 11">
            <a:extLst>
              <a:ext uri="{FF2B5EF4-FFF2-40B4-BE49-F238E27FC236}">
                <a16:creationId xmlns:a16="http://schemas.microsoft.com/office/drawing/2014/main" id="{1DCCF843-4B4F-4B9D-A62F-130A1275FE28}"/>
              </a:ext>
            </a:extLst>
          </p:cNvPr>
          <p:cNvSpPr txBox="1"/>
          <p:nvPr/>
        </p:nvSpPr>
        <p:spPr>
          <a:xfrm>
            <a:off x="9680996" y="5228965"/>
            <a:ext cx="359394" cy="369332"/>
          </a:xfrm>
          <a:prstGeom prst="rect">
            <a:avLst/>
          </a:prstGeom>
          <a:noFill/>
        </p:spPr>
        <p:txBody>
          <a:bodyPr wrap="none" rtlCol="0">
            <a:spAutoFit/>
          </a:bodyPr>
          <a:lstStyle/>
          <a:p>
            <a:r>
              <a:rPr lang="en-GB" dirty="0"/>
              <a:t>5’</a:t>
            </a:r>
          </a:p>
        </p:txBody>
      </p:sp>
      <p:sp>
        <p:nvSpPr>
          <p:cNvPr id="13" name="TextBox 12">
            <a:extLst>
              <a:ext uri="{FF2B5EF4-FFF2-40B4-BE49-F238E27FC236}">
                <a16:creationId xmlns:a16="http://schemas.microsoft.com/office/drawing/2014/main" id="{897CD822-82A8-40B6-9D39-F761C77BA562}"/>
              </a:ext>
            </a:extLst>
          </p:cNvPr>
          <p:cNvSpPr txBox="1"/>
          <p:nvPr/>
        </p:nvSpPr>
        <p:spPr>
          <a:xfrm>
            <a:off x="10418143" y="5280447"/>
            <a:ext cx="359394" cy="369332"/>
          </a:xfrm>
          <a:prstGeom prst="rect">
            <a:avLst/>
          </a:prstGeom>
          <a:noFill/>
        </p:spPr>
        <p:txBody>
          <a:bodyPr wrap="none" rtlCol="0">
            <a:spAutoFit/>
          </a:bodyPr>
          <a:lstStyle/>
          <a:p>
            <a:r>
              <a:rPr lang="en-GB" dirty="0"/>
              <a:t>3’</a:t>
            </a:r>
          </a:p>
        </p:txBody>
      </p:sp>
    </p:spTree>
    <p:extLst>
      <p:ext uri="{BB962C8B-B14F-4D97-AF65-F5344CB8AC3E}">
        <p14:creationId xmlns:p14="http://schemas.microsoft.com/office/powerpoint/2010/main" val="2168199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2" name="Rectangle 70">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F5CD8C-168A-4EB8-ABDD-6B26091426D1}"/>
              </a:ext>
            </a:extLst>
          </p:cNvPr>
          <p:cNvSpPr>
            <a:spLocks noGrp="1"/>
          </p:cNvSpPr>
          <p:nvPr>
            <p:ph type="title"/>
          </p:nvPr>
        </p:nvSpPr>
        <p:spPr>
          <a:xfrm>
            <a:off x="5684108" y="203644"/>
            <a:ext cx="6326660" cy="1093816"/>
          </a:xfrm>
        </p:spPr>
        <p:txBody>
          <a:bodyPr>
            <a:normAutofit/>
          </a:bodyPr>
          <a:lstStyle/>
          <a:p>
            <a:r>
              <a:rPr lang="en-GB" b="1" dirty="0"/>
              <a:t>DNA and self-replication</a:t>
            </a:r>
          </a:p>
        </p:txBody>
      </p:sp>
      <p:pic>
        <p:nvPicPr>
          <p:cNvPr id="7170" name="Picture 2" descr="In DNA replication, what enzyme/protein unwinds the DNA? | Socratic">
            <a:extLst>
              <a:ext uri="{FF2B5EF4-FFF2-40B4-BE49-F238E27FC236}">
                <a16:creationId xmlns:a16="http://schemas.microsoft.com/office/drawing/2014/main" id="{62D3CE95-A3A8-4023-B2E4-8FA301A98F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633492"/>
            <a:ext cx="5451627" cy="3270975"/>
          </a:xfrm>
          <a:prstGeom prst="rect">
            <a:avLst/>
          </a:prstGeom>
          <a:noFill/>
          <a:extLst>
            <a:ext uri="{909E8E84-426E-40DD-AFC4-6F175D3DCCD1}">
              <a14:hiddenFill xmlns:a14="http://schemas.microsoft.com/office/drawing/2010/main">
                <a:solidFill>
                  <a:srgbClr val="FFFFFF"/>
                </a:solidFill>
              </a14:hiddenFill>
            </a:ext>
          </a:extLst>
        </p:spPr>
      </p:pic>
      <p:cxnSp>
        <p:nvCxnSpPr>
          <p:cNvPr id="7173" name="Straight Connector 72">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FA6EBD-388E-48FD-A23D-0B577C0A249B}"/>
              </a:ext>
            </a:extLst>
          </p:cNvPr>
          <p:cNvSpPr>
            <a:spLocks noGrp="1"/>
          </p:cNvSpPr>
          <p:nvPr>
            <p:ph idx="1"/>
          </p:nvPr>
        </p:nvSpPr>
        <p:spPr>
          <a:xfrm>
            <a:off x="6094819" y="2198914"/>
            <a:ext cx="5915949" cy="3670180"/>
          </a:xfrm>
        </p:spPr>
        <p:txBody>
          <a:bodyPr>
            <a:normAutofit/>
          </a:bodyPr>
          <a:lstStyle/>
          <a:p>
            <a:r>
              <a:rPr lang="en-GB" sz="2400" dirty="0"/>
              <a:t>Before a cell can divide, it must copy its DNA, and it must copy it correctly – why?</a:t>
            </a:r>
          </a:p>
          <a:p>
            <a:r>
              <a:rPr lang="en-GB" sz="2400" dirty="0"/>
              <a:t>The first step is to separate DNA into the two strands – “unzip”</a:t>
            </a:r>
          </a:p>
          <a:p>
            <a:r>
              <a:rPr lang="en-GB" sz="2400" dirty="0"/>
              <a:t>DNA helicase breaks the hydrogen bonds between bases that holds the two strands together</a:t>
            </a:r>
          </a:p>
          <a:p>
            <a:endParaRPr lang="en-GB" dirty="0"/>
          </a:p>
        </p:txBody>
      </p:sp>
      <p:sp>
        <p:nvSpPr>
          <p:cNvPr id="7174" name="Rectangle 74">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F402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5" name="Rectangle 76">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39475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141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illis2e_ch09">
            <a:extLst>
              <a:ext uri="{FF2B5EF4-FFF2-40B4-BE49-F238E27FC236}">
                <a16:creationId xmlns:a16="http://schemas.microsoft.com/office/drawing/2014/main" id="{E6D64FF1-957D-4E5C-921C-EE7E68ABA75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5767" y="301557"/>
            <a:ext cx="8088471" cy="586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487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NA RNA Protein - online presentation">
            <a:extLst>
              <a:ext uri="{FF2B5EF4-FFF2-40B4-BE49-F238E27FC236}">
                <a16:creationId xmlns:a16="http://schemas.microsoft.com/office/drawing/2014/main" id="{49F370D0-F813-4C94-A043-950D6F5B2A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4596" y="204281"/>
            <a:ext cx="7329217" cy="59046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7270B4-34B4-4E0C-A8E3-C683E3B86A82}"/>
              </a:ext>
            </a:extLst>
          </p:cNvPr>
          <p:cNvSpPr txBox="1"/>
          <p:nvPr/>
        </p:nvSpPr>
        <p:spPr>
          <a:xfrm>
            <a:off x="398834" y="1274323"/>
            <a:ext cx="3808222" cy="2585323"/>
          </a:xfrm>
          <a:prstGeom prst="rect">
            <a:avLst/>
          </a:prstGeom>
          <a:noFill/>
        </p:spPr>
        <p:txBody>
          <a:bodyPr wrap="none" rtlCol="0">
            <a:spAutoFit/>
          </a:bodyPr>
          <a:lstStyle/>
          <a:p>
            <a:r>
              <a:rPr lang="en-GB" dirty="0"/>
              <a:t>DNA replicates in the 5’ to 3’</a:t>
            </a:r>
          </a:p>
          <a:p>
            <a:r>
              <a:rPr lang="en-GB" dirty="0"/>
              <a:t>direction using </a:t>
            </a:r>
            <a:r>
              <a:rPr lang="en-GB"/>
              <a:t>DNA polymerase.</a:t>
            </a:r>
            <a:endParaRPr lang="en-GB" dirty="0"/>
          </a:p>
          <a:p>
            <a:endParaRPr lang="en-GB" dirty="0"/>
          </a:p>
          <a:p>
            <a:r>
              <a:rPr lang="en-GB" dirty="0"/>
              <a:t>This means that one strand</a:t>
            </a:r>
          </a:p>
          <a:p>
            <a:r>
              <a:rPr lang="en-GB" dirty="0"/>
              <a:t>will “lag” behind.</a:t>
            </a:r>
          </a:p>
          <a:p>
            <a:endParaRPr lang="en-GB" dirty="0"/>
          </a:p>
          <a:p>
            <a:r>
              <a:rPr lang="en-GB" dirty="0"/>
              <a:t>The lagging strand is built in fragments</a:t>
            </a:r>
          </a:p>
          <a:p>
            <a:r>
              <a:rPr lang="en-GB" dirty="0"/>
              <a:t>which are then joined together by a </a:t>
            </a:r>
          </a:p>
          <a:p>
            <a:r>
              <a:rPr lang="en-GB" dirty="0"/>
              <a:t>ligase enzyme</a:t>
            </a:r>
          </a:p>
        </p:txBody>
      </p:sp>
    </p:spTree>
    <p:extLst>
      <p:ext uri="{BB962C8B-B14F-4D97-AF65-F5344CB8AC3E}">
        <p14:creationId xmlns:p14="http://schemas.microsoft.com/office/powerpoint/2010/main" val="3679390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9" name="Rectangle 70">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220" name="Rectangle 72">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rgbClr val="7B654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B057A6C-CC39-4706-A2C0-9B318384D04D}"/>
              </a:ext>
            </a:extLst>
          </p:cNvPr>
          <p:cNvSpPr>
            <a:spLocks noGrp="1"/>
          </p:cNvSpPr>
          <p:nvPr>
            <p:ph type="title"/>
          </p:nvPr>
        </p:nvSpPr>
        <p:spPr>
          <a:xfrm>
            <a:off x="111211" y="197709"/>
            <a:ext cx="3875588" cy="1408670"/>
          </a:xfrm>
        </p:spPr>
        <p:txBody>
          <a:bodyPr>
            <a:normAutofit/>
          </a:bodyPr>
          <a:lstStyle/>
          <a:p>
            <a:r>
              <a:rPr lang="en-GB" sz="3600" dirty="0">
                <a:solidFill>
                  <a:srgbClr val="FFFFFF"/>
                </a:solidFill>
              </a:rPr>
              <a:t>DNA and self-replication</a:t>
            </a:r>
          </a:p>
        </p:txBody>
      </p:sp>
      <p:sp>
        <p:nvSpPr>
          <p:cNvPr id="3" name="Content Placeholder 2">
            <a:extLst>
              <a:ext uri="{FF2B5EF4-FFF2-40B4-BE49-F238E27FC236}">
                <a16:creationId xmlns:a16="http://schemas.microsoft.com/office/drawing/2014/main" id="{90A26BAC-8878-47E5-B773-ED9C41694FDC}"/>
              </a:ext>
            </a:extLst>
          </p:cNvPr>
          <p:cNvSpPr>
            <a:spLocks noGrp="1"/>
          </p:cNvSpPr>
          <p:nvPr>
            <p:ph idx="1"/>
          </p:nvPr>
        </p:nvSpPr>
        <p:spPr>
          <a:xfrm>
            <a:off x="111211" y="1804087"/>
            <a:ext cx="3928860" cy="4856203"/>
          </a:xfrm>
        </p:spPr>
        <p:txBody>
          <a:bodyPr>
            <a:normAutofit/>
          </a:bodyPr>
          <a:lstStyle/>
          <a:p>
            <a:r>
              <a:rPr lang="en-GB" dirty="0">
                <a:solidFill>
                  <a:srgbClr val="FFFFFF"/>
                </a:solidFill>
              </a:rPr>
              <a:t>As the DNA is “unzipped”, the bases are exposed and each strand of DNA will act as a template for a new strand</a:t>
            </a:r>
          </a:p>
          <a:p>
            <a:r>
              <a:rPr lang="en-GB" dirty="0">
                <a:solidFill>
                  <a:srgbClr val="FFFFFF"/>
                </a:solidFill>
              </a:rPr>
              <a:t>Nucleotides are paired with the bases on the existing strand – A to T, and C to G – using DNA polymerase</a:t>
            </a:r>
          </a:p>
          <a:p>
            <a:r>
              <a:rPr lang="en-GB" dirty="0">
                <a:solidFill>
                  <a:srgbClr val="FFFFFF"/>
                </a:solidFill>
              </a:rPr>
              <a:t>A new sugar – phosphate backbone forms as a new strand takes shape, and hydrogen bonds form between the bases </a:t>
            </a:r>
          </a:p>
          <a:p>
            <a:r>
              <a:rPr lang="en-GB" dirty="0">
                <a:solidFill>
                  <a:srgbClr val="FFFFFF"/>
                </a:solidFill>
              </a:rPr>
              <a:t>Each strand is built from 5’ to 3’</a:t>
            </a:r>
          </a:p>
          <a:p>
            <a:r>
              <a:rPr lang="en-GB" dirty="0">
                <a:solidFill>
                  <a:srgbClr val="FFFFFF"/>
                </a:solidFill>
              </a:rPr>
              <a:t>The new double-stranded DNA molecule twists into a double helix</a:t>
            </a:r>
          </a:p>
          <a:p>
            <a:endParaRPr lang="en-GB" sz="1500" dirty="0">
              <a:solidFill>
                <a:srgbClr val="FFFFFF"/>
              </a:solidFill>
            </a:endParaRPr>
          </a:p>
        </p:txBody>
      </p:sp>
      <p:sp>
        <p:nvSpPr>
          <p:cNvPr id="8221" name="Rectangle 74">
            <a:extLst>
              <a:ext uri="{FF2B5EF4-FFF2-40B4-BE49-F238E27FC236}">
                <a16:creationId xmlns:a16="http://schemas.microsoft.com/office/drawing/2014/main" id="{F9DB1FE5-9D46-433B-99D1-2F1B8DC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rgbClr val="FEA51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94" name="Picture 2" descr="DNA Replication • A* Biology">
            <a:extLst>
              <a:ext uri="{FF2B5EF4-FFF2-40B4-BE49-F238E27FC236}">
                <a16:creationId xmlns:a16="http://schemas.microsoft.com/office/drawing/2014/main" id="{8A8D0AF2-A0D2-409D-837E-25BFED25BC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42017" y="1414386"/>
            <a:ext cx="6798082" cy="402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48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0C14A-2B44-42E5-8A05-1AFB12086A72}"/>
              </a:ext>
            </a:extLst>
          </p:cNvPr>
          <p:cNvSpPr>
            <a:spLocks noGrp="1"/>
          </p:cNvSpPr>
          <p:nvPr>
            <p:ph type="title"/>
          </p:nvPr>
        </p:nvSpPr>
        <p:spPr>
          <a:xfrm>
            <a:off x="6400800" y="457201"/>
            <a:ext cx="5634681" cy="840258"/>
          </a:xfrm>
        </p:spPr>
        <p:txBody>
          <a:bodyPr>
            <a:normAutofit/>
          </a:bodyPr>
          <a:lstStyle/>
          <a:p>
            <a:r>
              <a:rPr lang="en-GB" sz="3700" b="1" dirty="0"/>
              <a:t>Semi- conservative replication</a:t>
            </a:r>
          </a:p>
        </p:txBody>
      </p:sp>
      <p:cxnSp>
        <p:nvCxnSpPr>
          <p:cNvPr id="73" name="Straight Connector 72">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EC09B1-49AA-4F56-B52B-CDBF4604AD05}"/>
              </a:ext>
            </a:extLst>
          </p:cNvPr>
          <p:cNvSpPr>
            <a:spLocks noGrp="1"/>
          </p:cNvSpPr>
          <p:nvPr>
            <p:ph idx="1"/>
          </p:nvPr>
        </p:nvSpPr>
        <p:spPr>
          <a:xfrm>
            <a:off x="6870357" y="2243990"/>
            <a:ext cx="5165124" cy="3959101"/>
          </a:xfrm>
        </p:spPr>
        <p:txBody>
          <a:bodyPr>
            <a:normAutofit/>
          </a:bodyPr>
          <a:lstStyle/>
          <a:p>
            <a:r>
              <a:rPr lang="en-GB" sz="2400" dirty="0"/>
              <a:t>One double-stranded DNA molecule is replicated to produce two double-stranded DNA molecules.</a:t>
            </a:r>
          </a:p>
          <a:p>
            <a:r>
              <a:rPr lang="en-GB" sz="2400" dirty="0"/>
              <a:t>Each new double-stranded DNA molecule has one original (parent) strand of DNA and one new DNA strand</a:t>
            </a:r>
          </a:p>
          <a:p>
            <a:r>
              <a:rPr lang="en-GB" sz="2400" dirty="0"/>
              <a:t>This is called semi-conservative replication</a:t>
            </a:r>
          </a:p>
          <a:p>
            <a:endParaRPr lang="en-GB" dirty="0"/>
          </a:p>
        </p:txBody>
      </p:sp>
      <p:sp>
        <p:nvSpPr>
          <p:cNvPr id="75" name="Rectangle 74">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220" name="Picture 4" descr="Semi-conservative replication - The School of Biomedical Sciences Wiki">
            <a:extLst>
              <a:ext uri="{FF2B5EF4-FFF2-40B4-BE49-F238E27FC236}">
                <a16:creationId xmlns:a16="http://schemas.microsoft.com/office/drawing/2014/main" id="{BD54DDDE-67E2-4F3A-85AA-F7ABBAFB19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5" t="1931" r="8021"/>
          <a:stretch/>
        </p:blipFill>
        <p:spPr bwMode="auto">
          <a:xfrm>
            <a:off x="156519" y="158288"/>
            <a:ext cx="6392090" cy="601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70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287B354-ECDF-4F68-9404-9E6AF55AF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04EEE3C1-EA95-4247-AB6B-608C83796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C562E3DC-C9BF-4F5F-9845-25FF80564B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738E525B-CC61-44CA-83E8-6CC4CB86E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05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How Do DNA Mutations Affect Evolution?">
            <a:extLst>
              <a:ext uri="{FF2B5EF4-FFF2-40B4-BE49-F238E27FC236}">
                <a16:creationId xmlns:a16="http://schemas.microsoft.com/office/drawing/2014/main" id="{39379FDB-0CE7-4CCB-B73B-8A44EC25CD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69" r="8183"/>
          <a:stretch/>
        </p:blipFill>
        <p:spPr bwMode="auto">
          <a:xfrm>
            <a:off x="20" y="3579"/>
            <a:ext cx="6014565" cy="6854421"/>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96EEF187-8434-4B76-BE40-006EEBB26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4585"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9C6F1C-EEEA-406F-AC74-61DF68E457BB}"/>
              </a:ext>
            </a:extLst>
          </p:cNvPr>
          <p:cNvSpPr>
            <a:spLocks noGrp="1"/>
          </p:cNvSpPr>
          <p:nvPr>
            <p:ph type="title"/>
          </p:nvPr>
        </p:nvSpPr>
        <p:spPr>
          <a:xfrm>
            <a:off x="791679" y="1252182"/>
            <a:ext cx="3971498" cy="3896436"/>
          </a:xfrm>
        </p:spPr>
        <p:txBody>
          <a:bodyPr vert="horz" lIns="91440" tIns="45720" rIns="91440" bIns="45720" rtlCol="0" anchor="ctr">
            <a:normAutofit/>
          </a:bodyPr>
          <a:lstStyle/>
          <a:p>
            <a:pPr algn="ctr"/>
            <a:r>
              <a:rPr lang="en-US" sz="4800" b="1" dirty="0"/>
              <a:t>DNA replication – needs to be done accurately!!</a:t>
            </a:r>
          </a:p>
        </p:txBody>
      </p:sp>
      <p:pic>
        <p:nvPicPr>
          <p:cNvPr id="10242" name="Picture 2" descr="The causes of mutations">
            <a:extLst>
              <a:ext uri="{FF2B5EF4-FFF2-40B4-BE49-F238E27FC236}">
                <a16:creationId xmlns:a16="http://schemas.microsoft.com/office/drawing/2014/main" id="{68E28BB9-2F57-4DA3-A68B-32B18D9B23D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965" r="1" b="1"/>
          <a:stretch/>
        </p:blipFill>
        <p:spPr bwMode="auto">
          <a:xfrm>
            <a:off x="6883401" y="271851"/>
            <a:ext cx="4516920" cy="238591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090222FF-F0AC-4044-AF1D-C0E7FD203E0E}"/>
              </a:ext>
            </a:extLst>
          </p:cNvPr>
          <p:cNvSpPr>
            <a:spLocks noGrp="1"/>
          </p:cNvSpPr>
          <p:nvPr>
            <p:ph type="body" sz="half" idx="2"/>
          </p:nvPr>
        </p:nvSpPr>
        <p:spPr>
          <a:xfrm>
            <a:off x="6450226" y="2989693"/>
            <a:ext cx="5461687" cy="3408627"/>
          </a:xfrm>
        </p:spPr>
        <p:txBody>
          <a:bodyPr vert="horz" lIns="0" tIns="45720" rIns="0" bIns="45720" rtlCol="0" anchor="t">
            <a:noAutofit/>
          </a:bodyPr>
          <a:lstStyle/>
          <a:p>
            <a:r>
              <a:rPr lang="en-US" sz="2000" dirty="0">
                <a:solidFill>
                  <a:schemeClr val="tx1">
                    <a:lumMod val="75000"/>
                    <a:lumOff val="25000"/>
                  </a:schemeClr>
                </a:solidFill>
              </a:rPr>
              <a:t>Every time DNA is copied, it has to be done accurately – why?</a:t>
            </a:r>
          </a:p>
          <a:p>
            <a:r>
              <a:rPr lang="en-US" sz="2000" dirty="0">
                <a:solidFill>
                  <a:schemeClr val="tx1">
                    <a:lumMod val="75000"/>
                    <a:lumOff val="25000"/>
                  </a:schemeClr>
                </a:solidFill>
              </a:rPr>
              <a:t>If it goes wrong, it can lead to mutations</a:t>
            </a:r>
          </a:p>
          <a:p>
            <a:r>
              <a:rPr lang="en-US" sz="2000" dirty="0">
                <a:solidFill>
                  <a:schemeClr val="tx1">
                    <a:lumMod val="75000"/>
                    <a:lumOff val="25000"/>
                  </a:schemeClr>
                </a:solidFill>
              </a:rPr>
              <a:t>A mutation is a change to the DNA base sequence</a:t>
            </a:r>
          </a:p>
          <a:p>
            <a:r>
              <a:rPr lang="en-US" sz="2000" dirty="0">
                <a:solidFill>
                  <a:schemeClr val="tx1">
                    <a:lumMod val="75000"/>
                    <a:lumOff val="25000"/>
                  </a:schemeClr>
                </a:solidFill>
              </a:rPr>
              <a:t>Sometimes, there is no effect if this happens but…</a:t>
            </a:r>
          </a:p>
          <a:p>
            <a:r>
              <a:rPr lang="en-US" sz="2000" dirty="0">
                <a:solidFill>
                  <a:schemeClr val="tx1">
                    <a:lumMod val="75000"/>
                    <a:lumOff val="25000"/>
                  </a:schemeClr>
                </a:solidFill>
              </a:rPr>
              <a:t>…The wrong base can lead to faulty proteins being made</a:t>
            </a:r>
          </a:p>
          <a:p>
            <a:r>
              <a:rPr lang="en-US" sz="2000" dirty="0">
                <a:solidFill>
                  <a:schemeClr val="tx1">
                    <a:lumMod val="75000"/>
                    <a:lumOff val="25000"/>
                  </a:schemeClr>
                </a:solidFill>
              </a:rPr>
              <a:t>The faulty protein may work as well as the normal one, or it may not work in the right way</a:t>
            </a:r>
          </a:p>
        </p:txBody>
      </p:sp>
    </p:spTree>
    <p:extLst>
      <p:ext uri="{BB962C8B-B14F-4D97-AF65-F5344CB8AC3E}">
        <p14:creationId xmlns:p14="http://schemas.microsoft.com/office/powerpoint/2010/main" val="33768428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3123-14CE-4698-8C84-241BF5812FCC}"/>
              </a:ext>
            </a:extLst>
          </p:cNvPr>
          <p:cNvSpPr>
            <a:spLocks noGrp="1"/>
          </p:cNvSpPr>
          <p:nvPr>
            <p:ph type="title"/>
          </p:nvPr>
        </p:nvSpPr>
        <p:spPr/>
        <p:txBody>
          <a:bodyPr/>
          <a:lstStyle/>
          <a:p>
            <a:r>
              <a:rPr lang="en-GB" dirty="0"/>
              <a:t>Time for some questions</a:t>
            </a:r>
          </a:p>
        </p:txBody>
      </p:sp>
      <p:sp>
        <p:nvSpPr>
          <p:cNvPr id="3" name="Content Placeholder 2">
            <a:extLst>
              <a:ext uri="{FF2B5EF4-FFF2-40B4-BE49-F238E27FC236}">
                <a16:creationId xmlns:a16="http://schemas.microsoft.com/office/drawing/2014/main" id="{735524B7-6F2F-4EE9-A51E-809C85DFE509}"/>
              </a:ext>
            </a:extLst>
          </p:cNvPr>
          <p:cNvSpPr>
            <a:spLocks noGrp="1"/>
          </p:cNvSpPr>
          <p:nvPr>
            <p:ph idx="1"/>
          </p:nvPr>
        </p:nvSpPr>
        <p:spPr/>
        <p:txBody>
          <a:bodyPr>
            <a:normAutofit/>
          </a:bodyPr>
          <a:lstStyle/>
          <a:p>
            <a:r>
              <a:rPr lang="en-GB" sz="2400" dirty="0"/>
              <a:t>How are nucleotides joined together in DNA?</a:t>
            </a:r>
          </a:p>
          <a:p>
            <a:r>
              <a:rPr lang="en-GB" sz="2400" dirty="0"/>
              <a:t>Briefly describe semi-conservative DNA replication</a:t>
            </a:r>
          </a:p>
          <a:p>
            <a:r>
              <a:rPr lang="en-GB" sz="2400" dirty="0"/>
              <a:t>Look up what different factors can cause mutations</a:t>
            </a:r>
          </a:p>
        </p:txBody>
      </p:sp>
    </p:spTree>
    <p:extLst>
      <p:ext uri="{BB962C8B-B14F-4D97-AF65-F5344CB8AC3E}">
        <p14:creationId xmlns:p14="http://schemas.microsoft.com/office/powerpoint/2010/main" val="295869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B3AB-1088-4E6C-8C6F-9A679EDCA1CE}"/>
              </a:ext>
            </a:extLst>
          </p:cNvPr>
          <p:cNvSpPr>
            <a:spLocks noGrp="1"/>
          </p:cNvSpPr>
          <p:nvPr>
            <p:ph type="title"/>
          </p:nvPr>
        </p:nvSpPr>
        <p:spPr/>
        <p:txBody>
          <a:bodyPr/>
          <a:lstStyle/>
          <a:p>
            <a:r>
              <a:rPr lang="en-GB"/>
              <a:t>Learning objective</a:t>
            </a:r>
            <a:endParaRPr lang="en-GB" dirty="0"/>
          </a:p>
        </p:txBody>
      </p:sp>
      <p:sp>
        <p:nvSpPr>
          <p:cNvPr id="3" name="Content Placeholder 2">
            <a:extLst>
              <a:ext uri="{FF2B5EF4-FFF2-40B4-BE49-F238E27FC236}">
                <a16:creationId xmlns:a16="http://schemas.microsoft.com/office/drawing/2014/main" id="{B5623C48-E8E4-4E74-BBBC-585058BB0F59}"/>
              </a:ext>
            </a:extLst>
          </p:cNvPr>
          <p:cNvSpPr>
            <a:spLocks noGrp="1"/>
          </p:cNvSpPr>
          <p:nvPr>
            <p:ph idx="1"/>
          </p:nvPr>
        </p:nvSpPr>
        <p:spPr/>
        <p:txBody>
          <a:bodyPr/>
          <a:lstStyle/>
          <a:p>
            <a:r>
              <a:rPr lang="en-GB" dirty="0"/>
              <a:t>“Students demonstrate an understanding of DNA including DNA bases, pentose sugars, nucleotides and nucleosides. Students should demonstrate an understanding of the structure of DNA and how DNA replicates using the semi-conservative replication method” </a:t>
            </a:r>
          </a:p>
        </p:txBody>
      </p:sp>
    </p:spTree>
    <p:extLst>
      <p:ext uri="{BB962C8B-B14F-4D97-AF65-F5344CB8AC3E}">
        <p14:creationId xmlns:p14="http://schemas.microsoft.com/office/powerpoint/2010/main" val="987712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1E70-9355-4306-84CE-BFBC96DEDA06}"/>
              </a:ext>
            </a:extLst>
          </p:cNvPr>
          <p:cNvSpPr>
            <a:spLocks noGrp="1"/>
          </p:cNvSpPr>
          <p:nvPr>
            <p:ph type="title"/>
          </p:nvPr>
        </p:nvSpPr>
        <p:spPr>
          <a:xfrm>
            <a:off x="1097280" y="286603"/>
            <a:ext cx="10058400" cy="1184067"/>
          </a:xfrm>
        </p:spPr>
        <p:txBody>
          <a:bodyPr>
            <a:normAutofit/>
          </a:bodyPr>
          <a:lstStyle/>
          <a:p>
            <a:r>
              <a:rPr lang="en-GB" b="1" dirty="0"/>
              <a:t>Anti-cancer drugs </a:t>
            </a:r>
          </a:p>
        </p:txBody>
      </p:sp>
      <p:sp>
        <p:nvSpPr>
          <p:cNvPr id="3" name="Content Placeholder 2">
            <a:extLst>
              <a:ext uri="{FF2B5EF4-FFF2-40B4-BE49-F238E27FC236}">
                <a16:creationId xmlns:a16="http://schemas.microsoft.com/office/drawing/2014/main" id="{39DE40B4-656C-4241-8F78-C07A07AB0E18}"/>
              </a:ext>
            </a:extLst>
          </p:cNvPr>
          <p:cNvSpPr>
            <a:spLocks noGrp="1"/>
          </p:cNvSpPr>
          <p:nvPr>
            <p:ph idx="1"/>
          </p:nvPr>
        </p:nvSpPr>
        <p:spPr>
          <a:xfrm>
            <a:off x="333633" y="1845734"/>
            <a:ext cx="8106032" cy="4431498"/>
          </a:xfrm>
        </p:spPr>
        <p:txBody>
          <a:bodyPr>
            <a:normAutofit lnSpcReduction="10000"/>
          </a:bodyPr>
          <a:lstStyle/>
          <a:p>
            <a:r>
              <a:rPr lang="en-GB" sz="1800" dirty="0"/>
              <a:t>Cells normally check their DNA when it is copied to make sure it has been copied correctly</a:t>
            </a:r>
          </a:p>
          <a:p>
            <a:r>
              <a:rPr lang="en-GB" sz="1800" dirty="0"/>
              <a:t>If there are mismatches in the DNA, the cell will try to correct them before mitosis (cell division) takes place</a:t>
            </a:r>
          </a:p>
          <a:p>
            <a:r>
              <a:rPr lang="en-GB" sz="1800" dirty="0"/>
              <a:t>If the damage to the DNA is too severe and cannot be repaired, the cell will take the decision to die by apoptosis (cell suicide)</a:t>
            </a:r>
          </a:p>
          <a:p>
            <a:r>
              <a:rPr lang="en-GB" sz="1800" dirty="0"/>
              <a:t>However…</a:t>
            </a:r>
          </a:p>
          <a:p>
            <a:r>
              <a:rPr lang="en-GB" sz="1800" dirty="0"/>
              <a:t>Sometimes, the proteins that control this are mutated and do not work properly</a:t>
            </a:r>
          </a:p>
          <a:p>
            <a:r>
              <a:rPr lang="en-GB" sz="1800" dirty="0"/>
              <a:t>Cancers arise from mutations in genes that control cell growth (either positively or negatively) and lead to cells dividing out of control</a:t>
            </a:r>
          </a:p>
          <a:p>
            <a:r>
              <a:rPr lang="en-GB" sz="1800" dirty="0"/>
              <a:t>When cancer cells divide, their DNA is copied and the faulty DNA goes into the daughter cells</a:t>
            </a:r>
          </a:p>
          <a:p>
            <a:r>
              <a:rPr lang="en-GB" sz="1800" dirty="0"/>
              <a:t>Further, new mutations can develop in the DNA as the DNA is copied </a:t>
            </a:r>
          </a:p>
          <a:p>
            <a:endParaRPr lang="en-GB" sz="1400" dirty="0"/>
          </a:p>
        </p:txBody>
      </p:sp>
      <p:pic>
        <p:nvPicPr>
          <p:cNvPr id="11266" name="Picture 2" descr="NPPA caps trade margins to 30% for 42 anti-cancer drugs - The Hindu  BusinessLine">
            <a:extLst>
              <a:ext uri="{FF2B5EF4-FFF2-40B4-BE49-F238E27FC236}">
                <a16:creationId xmlns:a16="http://schemas.microsoft.com/office/drawing/2014/main" id="{FEA7A6D4-FDAE-4BA4-B813-965DA0BB27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96" r="10652"/>
          <a:stretch/>
        </p:blipFill>
        <p:spPr bwMode="auto">
          <a:xfrm>
            <a:off x="8723258" y="1845734"/>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30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nti-cancers and their mechanism of action">
            <a:extLst>
              <a:ext uri="{FF2B5EF4-FFF2-40B4-BE49-F238E27FC236}">
                <a16:creationId xmlns:a16="http://schemas.microsoft.com/office/drawing/2014/main" id="{CED1C6B0-3BD8-474A-9806-2330CB6DC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27" y="0"/>
            <a:ext cx="11232291" cy="627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29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Anti-Cancer Drugs II - Chemistry LibreTexts">
            <a:extLst>
              <a:ext uri="{FF2B5EF4-FFF2-40B4-BE49-F238E27FC236}">
                <a16:creationId xmlns:a16="http://schemas.microsoft.com/office/drawing/2014/main" id="{F36EA260-4710-4D6D-9EC1-550F2B48A8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6355" y="905933"/>
            <a:ext cx="7471294" cy="50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772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BE60-7EB4-4623-9B39-E680E60DFAAA}"/>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5CD06954-62B3-4B51-85BD-C93A22CFFFF4}"/>
              </a:ext>
            </a:extLst>
          </p:cNvPr>
          <p:cNvSpPr>
            <a:spLocks noGrp="1"/>
          </p:cNvSpPr>
          <p:nvPr>
            <p:ph idx="1"/>
          </p:nvPr>
        </p:nvSpPr>
        <p:spPr/>
        <p:txBody>
          <a:bodyPr/>
          <a:lstStyle/>
          <a:p>
            <a:r>
              <a:rPr lang="en-GB" dirty="0"/>
              <a:t>Nucleotides = base + pentose sugar + phosphate group</a:t>
            </a:r>
          </a:p>
          <a:p>
            <a:r>
              <a:rPr lang="en-GB" dirty="0"/>
              <a:t>Bonds between nucleotides = phosphodiester bonds, produced by condensation reaction</a:t>
            </a:r>
          </a:p>
          <a:p>
            <a:r>
              <a:rPr lang="en-GB" dirty="0"/>
              <a:t>DNA is a double helix and has anti-parallel strands (5’ to 3’ and 3’ to 5’)</a:t>
            </a:r>
          </a:p>
          <a:p>
            <a:r>
              <a:rPr lang="en-GB" dirty="0"/>
              <a:t>DNA is produced by semi-conservative replication</a:t>
            </a:r>
          </a:p>
          <a:p>
            <a:r>
              <a:rPr lang="en-GB" dirty="0"/>
              <a:t>Helicase unzips DNA into two separate strands which are then used a templates to make new strands with DNA polymerase and free nucleotides</a:t>
            </a:r>
          </a:p>
          <a:p>
            <a:r>
              <a:rPr lang="en-GB" dirty="0"/>
              <a:t>New DNA molecule is one half of the original (parent) strand and a freshly made new strand</a:t>
            </a:r>
          </a:p>
          <a:p>
            <a:r>
              <a:rPr lang="en-GB" dirty="0"/>
              <a:t>Cancers arise from mutations (changes in DNA bases) and no longer respond to normal cell growth signals</a:t>
            </a:r>
          </a:p>
          <a:p>
            <a:endParaRPr lang="en-GB" dirty="0"/>
          </a:p>
        </p:txBody>
      </p:sp>
    </p:spTree>
    <p:extLst>
      <p:ext uri="{BB962C8B-B14F-4D97-AF65-F5344CB8AC3E}">
        <p14:creationId xmlns:p14="http://schemas.microsoft.com/office/powerpoint/2010/main" val="4214641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5641-05B9-4356-A90E-E2BABD1426B5}"/>
              </a:ext>
            </a:extLst>
          </p:cNvPr>
          <p:cNvSpPr>
            <a:spLocks noGrp="1"/>
          </p:cNvSpPr>
          <p:nvPr>
            <p:ph type="title"/>
          </p:nvPr>
        </p:nvSpPr>
        <p:spPr/>
        <p:txBody>
          <a:bodyPr/>
          <a:lstStyle/>
          <a:p>
            <a:r>
              <a:rPr lang="en-GB" dirty="0"/>
              <a:t>Lesson aims</a:t>
            </a:r>
          </a:p>
        </p:txBody>
      </p:sp>
      <p:sp>
        <p:nvSpPr>
          <p:cNvPr id="3" name="Content Placeholder 2">
            <a:extLst>
              <a:ext uri="{FF2B5EF4-FFF2-40B4-BE49-F238E27FC236}">
                <a16:creationId xmlns:a16="http://schemas.microsoft.com/office/drawing/2014/main" id="{697FB503-D93B-4B2F-9F91-F404810190FA}"/>
              </a:ext>
            </a:extLst>
          </p:cNvPr>
          <p:cNvSpPr>
            <a:spLocks noGrp="1"/>
          </p:cNvSpPr>
          <p:nvPr>
            <p:ph idx="1"/>
          </p:nvPr>
        </p:nvSpPr>
        <p:spPr/>
        <p:txBody>
          <a:bodyPr/>
          <a:lstStyle/>
          <a:p>
            <a:r>
              <a:rPr lang="en-GB" dirty="0"/>
              <a:t>By the end of the lesson, students should be able to:</a:t>
            </a:r>
          </a:p>
          <a:p>
            <a:r>
              <a:rPr lang="en-GB" dirty="0"/>
              <a:t>1. List DNA bases and how they pair up in DNA</a:t>
            </a:r>
          </a:p>
          <a:p>
            <a:r>
              <a:rPr lang="en-GB" dirty="0"/>
              <a:t>2. Describe the difference between nucleotides and nucleosides</a:t>
            </a:r>
          </a:p>
          <a:p>
            <a:r>
              <a:rPr lang="en-GB" dirty="0"/>
              <a:t>3. Describe how DNA replicates using the semi-conservative method</a:t>
            </a:r>
          </a:p>
          <a:p>
            <a:endParaRPr lang="en-GB" dirty="0"/>
          </a:p>
        </p:txBody>
      </p:sp>
    </p:spTree>
    <p:extLst>
      <p:ext uri="{BB962C8B-B14F-4D97-AF65-F5344CB8AC3E}">
        <p14:creationId xmlns:p14="http://schemas.microsoft.com/office/powerpoint/2010/main" val="91214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5641-05B9-4356-A90E-E2BABD1426B5}"/>
              </a:ext>
            </a:extLst>
          </p:cNvPr>
          <p:cNvSpPr>
            <a:spLocks noGrp="1"/>
          </p:cNvSpPr>
          <p:nvPr>
            <p:ph type="title"/>
          </p:nvPr>
        </p:nvSpPr>
        <p:spPr/>
        <p:txBody>
          <a:bodyPr/>
          <a:lstStyle/>
          <a:p>
            <a:r>
              <a:rPr lang="en-GB" dirty="0"/>
              <a:t>Lesson aims</a:t>
            </a:r>
          </a:p>
        </p:txBody>
      </p:sp>
      <p:sp>
        <p:nvSpPr>
          <p:cNvPr id="3" name="Content Placeholder 2">
            <a:extLst>
              <a:ext uri="{FF2B5EF4-FFF2-40B4-BE49-F238E27FC236}">
                <a16:creationId xmlns:a16="http://schemas.microsoft.com/office/drawing/2014/main" id="{697FB503-D93B-4B2F-9F91-F404810190FA}"/>
              </a:ext>
            </a:extLst>
          </p:cNvPr>
          <p:cNvSpPr>
            <a:spLocks noGrp="1"/>
          </p:cNvSpPr>
          <p:nvPr>
            <p:ph idx="1"/>
          </p:nvPr>
        </p:nvSpPr>
        <p:spPr/>
        <p:txBody>
          <a:bodyPr/>
          <a:lstStyle/>
          <a:p>
            <a:r>
              <a:rPr lang="en-GB" dirty="0"/>
              <a:t>By the end of the lesson, students should be able to:</a:t>
            </a:r>
          </a:p>
          <a:p>
            <a:r>
              <a:rPr lang="en-GB" dirty="0"/>
              <a:t>1. List DNA bases and how they pair up in DNA</a:t>
            </a:r>
          </a:p>
          <a:p>
            <a:r>
              <a:rPr lang="en-GB" dirty="0"/>
              <a:t>2. Describe the difference between nucleotides and nucleosides</a:t>
            </a:r>
          </a:p>
          <a:p>
            <a:r>
              <a:rPr lang="en-GB" dirty="0"/>
              <a:t>3. Describe how DNA replicates using the semi-conservative method</a:t>
            </a:r>
          </a:p>
          <a:p>
            <a:endParaRPr lang="en-GB" dirty="0"/>
          </a:p>
        </p:txBody>
      </p:sp>
    </p:spTree>
    <p:extLst>
      <p:ext uri="{BB962C8B-B14F-4D97-AF65-F5344CB8AC3E}">
        <p14:creationId xmlns:p14="http://schemas.microsoft.com/office/powerpoint/2010/main" val="339199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3734CDA-1CE8-4F1C-B0B3-AAB252B01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5A4BDE-CF22-45E4-BC2B-E451869D28EC}"/>
              </a:ext>
            </a:extLst>
          </p:cNvPr>
          <p:cNvSpPr>
            <a:spLocks noGrp="1"/>
          </p:cNvSpPr>
          <p:nvPr>
            <p:ph type="title"/>
          </p:nvPr>
        </p:nvSpPr>
        <p:spPr>
          <a:xfrm>
            <a:off x="4974771" y="634946"/>
            <a:ext cx="6574972" cy="1450757"/>
          </a:xfrm>
        </p:spPr>
        <p:txBody>
          <a:bodyPr>
            <a:normAutofit/>
          </a:bodyPr>
          <a:lstStyle/>
          <a:p>
            <a:r>
              <a:rPr lang="en-GB">
                <a:latin typeface="Arial" panose="020B0604020202020204" pitchFamily="34" charset="0"/>
                <a:cs typeface="Arial" panose="020B0604020202020204" pitchFamily="34" charset="0"/>
              </a:rPr>
              <a:t>Nucleic acids – let’s get the basics right!  </a:t>
            </a:r>
          </a:p>
        </p:txBody>
      </p:sp>
      <p:pic>
        <p:nvPicPr>
          <p:cNvPr id="1026" name="Picture 2">
            <a:extLst>
              <a:ext uri="{FF2B5EF4-FFF2-40B4-BE49-F238E27FC236}">
                <a16:creationId xmlns:a16="http://schemas.microsoft.com/office/drawing/2014/main" id="{FBCE5AA2-01B8-4C97-8F81-905C373443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726" y="734826"/>
            <a:ext cx="4001315" cy="3211055"/>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D7143990-FA50-4B23-AE6D-E17D22F52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8ED982-7D11-4867-9A48-6AA73222024C}"/>
              </a:ext>
            </a:extLst>
          </p:cNvPr>
          <p:cNvSpPr>
            <a:spLocks noGrp="1"/>
          </p:cNvSpPr>
          <p:nvPr>
            <p:ph idx="1"/>
          </p:nvPr>
        </p:nvSpPr>
        <p:spPr>
          <a:xfrm>
            <a:off x="4974769" y="2198914"/>
            <a:ext cx="6574973" cy="3670180"/>
          </a:xfrm>
        </p:spPr>
        <p:txBody>
          <a:bodyPr>
            <a:normAutofit/>
          </a:bodyPr>
          <a:lstStyle/>
          <a:p>
            <a:r>
              <a:rPr lang="en-GB" dirty="0">
                <a:latin typeface="Arial" panose="020B0604020202020204" pitchFamily="34" charset="0"/>
                <a:cs typeface="Arial" panose="020B0604020202020204" pitchFamily="34" charset="0"/>
              </a:rPr>
              <a:t>Nucleic acids  - </a:t>
            </a:r>
            <a:r>
              <a:rPr lang="en-GB" b="1" dirty="0" err="1">
                <a:latin typeface="Arial" panose="020B0604020202020204" pitchFamily="34" charset="0"/>
                <a:cs typeface="Arial" panose="020B0604020202020204" pitchFamily="34" charset="0"/>
              </a:rPr>
              <a:t>D</a:t>
            </a:r>
            <a:r>
              <a:rPr lang="en-GB" dirty="0" err="1">
                <a:latin typeface="Arial" panose="020B0604020202020204" pitchFamily="34" charset="0"/>
                <a:cs typeface="Arial" panose="020B0604020202020204" pitchFamily="34" charset="0"/>
              </a:rPr>
              <a:t>eoxyribo</a:t>
            </a:r>
            <a:r>
              <a:rPr lang="en-GB" b="1" dirty="0" err="1">
                <a:latin typeface="Arial" panose="020B0604020202020204" pitchFamily="34" charset="0"/>
                <a:cs typeface="Arial" panose="020B0604020202020204" pitchFamily="34" charset="0"/>
              </a:rPr>
              <a:t>N</a:t>
            </a:r>
            <a:r>
              <a:rPr lang="en-GB" dirty="0" err="1">
                <a:latin typeface="Arial" panose="020B0604020202020204" pitchFamily="34" charset="0"/>
                <a:cs typeface="Arial" panose="020B0604020202020204" pitchFamily="34" charset="0"/>
              </a:rPr>
              <a:t>ucleic</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cid or </a:t>
            </a:r>
            <a:r>
              <a:rPr lang="en-GB" b="1" dirty="0">
                <a:latin typeface="Arial" panose="020B0604020202020204" pitchFamily="34" charset="0"/>
                <a:cs typeface="Arial" panose="020B0604020202020204" pitchFamily="34" charset="0"/>
              </a:rPr>
              <a:t>DNA </a:t>
            </a:r>
            <a:r>
              <a:rPr lang="en-GB" dirty="0">
                <a:latin typeface="Arial" panose="020B0604020202020204" pitchFamily="34" charset="0"/>
                <a:cs typeface="Arial" panose="020B0604020202020204" pitchFamily="34" charset="0"/>
              </a:rPr>
              <a:t>and </a:t>
            </a:r>
            <a:r>
              <a:rPr lang="en-GB" b="1" dirty="0" err="1">
                <a:latin typeface="Arial" panose="020B0604020202020204" pitchFamily="34" charset="0"/>
                <a:cs typeface="Arial" panose="020B0604020202020204" pitchFamily="34" charset="0"/>
              </a:rPr>
              <a:t>R</a:t>
            </a:r>
            <a:r>
              <a:rPr lang="en-GB" dirty="0" err="1">
                <a:latin typeface="Arial" panose="020B0604020202020204" pitchFamily="34" charset="0"/>
                <a:cs typeface="Arial" panose="020B0604020202020204" pitchFamily="34" charset="0"/>
              </a:rPr>
              <a:t>ibo</a:t>
            </a:r>
            <a:r>
              <a:rPr lang="en-GB" b="1" dirty="0" err="1">
                <a:latin typeface="Arial" panose="020B0604020202020204" pitchFamily="34" charset="0"/>
                <a:cs typeface="Arial" panose="020B0604020202020204" pitchFamily="34" charset="0"/>
              </a:rPr>
              <a:t>N</a:t>
            </a:r>
            <a:r>
              <a:rPr lang="en-GB" dirty="0" err="1">
                <a:latin typeface="Arial" panose="020B0604020202020204" pitchFamily="34" charset="0"/>
                <a:cs typeface="Arial" panose="020B0604020202020204" pitchFamily="34" charset="0"/>
              </a:rPr>
              <a:t>ucleic</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cid or </a:t>
            </a:r>
            <a:r>
              <a:rPr lang="en-GB" b="1" dirty="0">
                <a:latin typeface="Arial" panose="020B0604020202020204" pitchFamily="34" charset="0"/>
                <a:cs typeface="Arial" panose="020B0604020202020204" pitchFamily="34" charset="0"/>
              </a:rPr>
              <a:t>RNA</a:t>
            </a:r>
          </a:p>
          <a:p>
            <a:r>
              <a:rPr lang="en-GB" b="1" dirty="0">
                <a:latin typeface="Arial" panose="020B0604020202020204" pitchFamily="34" charset="0"/>
                <a:cs typeface="Arial" panose="020B0604020202020204" pitchFamily="34" charset="0"/>
              </a:rPr>
              <a:t>Nucleic acids </a:t>
            </a:r>
            <a:r>
              <a:rPr lang="en-GB" dirty="0">
                <a:latin typeface="Arial" panose="020B0604020202020204" pitchFamily="34" charset="0"/>
                <a:cs typeface="Arial" panose="020B0604020202020204" pitchFamily="34" charset="0"/>
              </a:rPr>
              <a:t>are made from </a:t>
            </a:r>
            <a:r>
              <a:rPr lang="en-GB" b="1" dirty="0">
                <a:latin typeface="Arial" panose="020B0604020202020204" pitchFamily="34" charset="0"/>
                <a:cs typeface="Arial" panose="020B0604020202020204" pitchFamily="34" charset="0"/>
              </a:rPr>
              <a:t>nucleotides</a:t>
            </a:r>
          </a:p>
          <a:p>
            <a:r>
              <a:rPr lang="en-GB" dirty="0">
                <a:latin typeface="Arial" panose="020B0604020202020204" pitchFamily="34" charset="0"/>
                <a:cs typeface="Arial" panose="020B0604020202020204" pitchFamily="34" charset="0"/>
              </a:rPr>
              <a:t>Nucleotides are biological molecules and are made up of:</a:t>
            </a:r>
          </a:p>
          <a:p>
            <a:pPr>
              <a:buFont typeface="Arial" panose="020B0604020202020204" pitchFamily="34" charset="0"/>
              <a:buChar char="•"/>
            </a:pPr>
            <a:r>
              <a:rPr lang="en-GB" dirty="0">
                <a:latin typeface="Arial" panose="020B0604020202020204" pitchFamily="34" charset="0"/>
                <a:cs typeface="Arial" panose="020B0604020202020204" pitchFamily="34" charset="0"/>
              </a:rPr>
              <a:t>A </a:t>
            </a:r>
            <a:r>
              <a:rPr lang="en-GB" b="1" dirty="0">
                <a:latin typeface="Arial" panose="020B0604020202020204" pitchFamily="34" charset="0"/>
                <a:cs typeface="Arial" panose="020B0604020202020204" pitchFamily="34" charset="0"/>
              </a:rPr>
              <a:t>pentose sugar </a:t>
            </a:r>
            <a:r>
              <a:rPr lang="en-GB" dirty="0">
                <a:latin typeface="Arial" panose="020B0604020202020204" pitchFamily="34" charset="0"/>
                <a:cs typeface="Arial" panose="020B0604020202020204" pitchFamily="34" charset="0"/>
              </a:rPr>
              <a:t>(sugar made with 5 carbons)</a:t>
            </a:r>
          </a:p>
          <a:p>
            <a:pPr>
              <a:buFont typeface="Arial" panose="020B0604020202020204" pitchFamily="34" charset="0"/>
              <a:buChar char="•"/>
            </a:pPr>
            <a:r>
              <a:rPr lang="en-GB" dirty="0">
                <a:latin typeface="Arial" panose="020B0604020202020204" pitchFamily="34" charset="0"/>
                <a:cs typeface="Arial" panose="020B0604020202020204" pitchFamily="34" charset="0"/>
              </a:rPr>
              <a:t>A </a:t>
            </a:r>
            <a:r>
              <a:rPr lang="en-GB" b="1" dirty="0">
                <a:latin typeface="Arial" panose="020B0604020202020204" pitchFamily="34" charset="0"/>
                <a:cs typeface="Arial" panose="020B0604020202020204" pitchFamily="34" charset="0"/>
              </a:rPr>
              <a:t>nitrogenous base</a:t>
            </a:r>
          </a:p>
          <a:p>
            <a:pPr>
              <a:buFont typeface="Arial" panose="020B0604020202020204" pitchFamily="34" charset="0"/>
              <a:buChar char="•"/>
            </a:pPr>
            <a:r>
              <a:rPr lang="en-GB" dirty="0">
                <a:latin typeface="Arial" panose="020B0604020202020204" pitchFamily="34" charset="0"/>
                <a:cs typeface="Arial" panose="020B0604020202020204" pitchFamily="34" charset="0"/>
              </a:rPr>
              <a:t>A </a:t>
            </a:r>
            <a:r>
              <a:rPr lang="en-GB" b="1" dirty="0">
                <a:latin typeface="Arial" panose="020B0604020202020204" pitchFamily="34" charset="0"/>
                <a:cs typeface="Arial" panose="020B0604020202020204" pitchFamily="34" charset="0"/>
              </a:rPr>
              <a:t>phosphate group</a:t>
            </a:r>
          </a:p>
          <a:p>
            <a:r>
              <a:rPr lang="en-GB" dirty="0">
                <a:latin typeface="Arial" panose="020B0604020202020204" pitchFamily="34" charset="0"/>
                <a:cs typeface="Arial" panose="020B0604020202020204" pitchFamily="34" charset="0"/>
              </a:rPr>
              <a:t>So all nucleotides contain C, H, O, N, P</a:t>
            </a:r>
          </a:p>
        </p:txBody>
      </p:sp>
      <p:sp>
        <p:nvSpPr>
          <p:cNvPr id="75" name="Rectangle 74">
            <a:extLst>
              <a:ext uri="{FF2B5EF4-FFF2-40B4-BE49-F238E27FC236}">
                <a16:creationId xmlns:a16="http://schemas.microsoft.com/office/drawing/2014/main" id="{29765C2F-E3D0-4261-9A4A-F97B2C609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FF2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6638892E-C2A5-4DB9-B4D3-22B4DA4B3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7FBBDAF8-B6E3-4DE9-AB81-019A7F2969E9}"/>
              </a:ext>
            </a:extLst>
          </p:cNvPr>
          <p:cNvSpPr txBox="1"/>
          <p:nvPr/>
        </p:nvSpPr>
        <p:spPr>
          <a:xfrm>
            <a:off x="486726" y="4423144"/>
            <a:ext cx="4057649" cy="1323439"/>
          </a:xfrm>
          <a:prstGeom prst="rect">
            <a:avLst/>
          </a:prstGeom>
          <a:noFill/>
        </p:spPr>
        <p:txBody>
          <a:bodyPr wrap="none" rtlCol="0">
            <a:spAutoFit/>
          </a:bodyPr>
          <a:lstStyle/>
          <a:p>
            <a:r>
              <a:rPr lang="en-GB" sz="2000" dirty="0"/>
              <a:t>DNA  - holds genetic information</a:t>
            </a:r>
          </a:p>
          <a:p>
            <a:endParaRPr lang="en-GB" sz="2000" dirty="0"/>
          </a:p>
          <a:p>
            <a:r>
              <a:rPr lang="en-GB" sz="2000" dirty="0"/>
              <a:t>RNA – uses instructions from DNA to </a:t>
            </a:r>
          </a:p>
          <a:p>
            <a:r>
              <a:rPr lang="en-GB" sz="2000" dirty="0"/>
              <a:t>            make proteins</a:t>
            </a:r>
          </a:p>
        </p:txBody>
      </p:sp>
    </p:spTree>
    <p:extLst>
      <p:ext uri="{BB962C8B-B14F-4D97-AF65-F5344CB8AC3E}">
        <p14:creationId xmlns:p14="http://schemas.microsoft.com/office/powerpoint/2010/main" val="121895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7F4B-FF7F-4A86-8F81-C62CA6CD6262}"/>
              </a:ext>
            </a:extLst>
          </p:cNvPr>
          <p:cNvSpPr>
            <a:spLocks noGrp="1"/>
          </p:cNvSpPr>
          <p:nvPr>
            <p:ph type="title"/>
          </p:nvPr>
        </p:nvSpPr>
        <p:spPr>
          <a:xfrm>
            <a:off x="74428" y="308344"/>
            <a:ext cx="3583172" cy="1233378"/>
          </a:xfrm>
        </p:spPr>
        <p:txBody>
          <a:bodyPr>
            <a:normAutofit/>
          </a:bodyPr>
          <a:lstStyle/>
          <a:p>
            <a:r>
              <a:rPr lang="en-GB" b="1" dirty="0"/>
              <a:t>Sugar – ribose or deoxyribose</a:t>
            </a:r>
          </a:p>
        </p:txBody>
      </p:sp>
      <p:sp>
        <p:nvSpPr>
          <p:cNvPr id="4" name="Text Placeholder 3">
            <a:extLst>
              <a:ext uri="{FF2B5EF4-FFF2-40B4-BE49-F238E27FC236}">
                <a16:creationId xmlns:a16="http://schemas.microsoft.com/office/drawing/2014/main" id="{1DA46B01-5A9A-41A2-A19F-AD90504EBCB4}"/>
              </a:ext>
            </a:extLst>
          </p:cNvPr>
          <p:cNvSpPr>
            <a:spLocks noGrp="1"/>
          </p:cNvSpPr>
          <p:nvPr>
            <p:ph type="body" sz="half" idx="2"/>
          </p:nvPr>
        </p:nvSpPr>
        <p:spPr>
          <a:xfrm>
            <a:off x="74428" y="1935126"/>
            <a:ext cx="3891516" cy="4370078"/>
          </a:xfrm>
        </p:spPr>
        <p:txBody>
          <a:bodyPr>
            <a:normAutofit/>
          </a:bodyPr>
          <a:lstStyle/>
          <a:p>
            <a:r>
              <a:rPr lang="en-GB" sz="2400" dirty="0"/>
              <a:t>Both DNA and RNA contain ribose, a pentose sugar (– 5 carbons)</a:t>
            </a:r>
          </a:p>
          <a:p>
            <a:r>
              <a:rPr lang="en-GB" sz="2400" dirty="0"/>
              <a:t>For DNA, it is deoxyribose</a:t>
            </a:r>
          </a:p>
          <a:p>
            <a:r>
              <a:rPr lang="en-GB" sz="2400" dirty="0"/>
              <a:t>For RNA, it is ribose</a:t>
            </a:r>
          </a:p>
          <a:p>
            <a:endParaRPr lang="en-GB" sz="2000" dirty="0"/>
          </a:p>
        </p:txBody>
      </p:sp>
      <p:pic>
        <p:nvPicPr>
          <p:cNvPr id="1026" name="Picture 2" descr="Ribose &amp;amp; deoxyribose sugars">
            <a:extLst>
              <a:ext uri="{FF2B5EF4-FFF2-40B4-BE49-F238E27FC236}">
                <a16:creationId xmlns:a16="http://schemas.microsoft.com/office/drawing/2014/main" id="{4F9D33A9-A00A-4222-8AC0-78806D25708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1836"/>
          <a:stretch/>
        </p:blipFill>
        <p:spPr bwMode="auto">
          <a:xfrm>
            <a:off x="4309182" y="415761"/>
            <a:ext cx="7882818" cy="36554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B830F2-7E34-414C-9010-8955CB1E5BD8}"/>
              </a:ext>
            </a:extLst>
          </p:cNvPr>
          <p:cNvSpPr txBox="1"/>
          <p:nvPr/>
        </p:nvSpPr>
        <p:spPr>
          <a:xfrm>
            <a:off x="4724144" y="4940979"/>
            <a:ext cx="7052893" cy="523220"/>
          </a:xfrm>
          <a:prstGeom prst="rect">
            <a:avLst/>
          </a:prstGeom>
          <a:noFill/>
        </p:spPr>
        <p:txBody>
          <a:bodyPr wrap="none" rtlCol="0">
            <a:spAutoFit/>
          </a:bodyPr>
          <a:lstStyle/>
          <a:p>
            <a:r>
              <a:rPr lang="en-GB" sz="2800" dirty="0"/>
              <a:t>Carbon 2 is missing the oxygen  on deoxyribose</a:t>
            </a:r>
          </a:p>
        </p:txBody>
      </p:sp>
    </p:spTree>
    <p:extLst>
      <p:ext uri="{BB962C8B-B14F-4D97-AF65-F5344CB8AC3E}">
        <p14:creationId xmlns:p14="http://schemas.microsoft.com/office/powerpoint/2010/main" val="291981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E0E7-BFB4-411E-8525-F76FF5370608}"/>
              </a:ext>
            </a:extLst>
          </p:cNvPr>
          <p:cNvSpPr>
            <a:spLocks noGrp="1"/>
          </p:cNvSpPr>
          <p:nvPr>
            <p:ph type="title"/>
          </p:nvPr>
        </p:nvSpPr>
        <p:spPr>
          <a:xfrm>
            <a:off x="457200" y="594359"/>
            <a:ext cx="3200400" cy="617753"/>
          </a:xfrm>
        </p:spPr>
        <p:txBody>
          <a:bodyPr/>
          <a:lstStyle/>
          <a:p>
            <a:r>
              <a:rPr lang="en-GB" b="1"/>
              <a:t>Bases  - A, T, C, G</a:t>
            </a:r>
            <a:endParaRPr lang="en-GB" b="1" dirty="0"/>
          </a:p>
        </p:txBody>
      </p:sp>
      <p:sp>
        <p:nvSpPr>
          <p:cNvPr id="4" name="Text Placeholder 3">
            <a:extLst>
              <a:ext uri="{FF2B5EF4-FFF2-40B4-BE49-F238E27FC236}">
                <a16:creationId xmlns:a16="http://schemas.microsoft.com/office/drawing/2014/main" id="{DEA0A01F-C37E-4A41-AAB1-E97847EBA192}"/>
              </a:ext>
            </a:extLst>
          </p:cNvPr>
          <p:cNvSpPr>
            <a:spLocks noGrp="1"/>
          </p:cNvSpPr>
          <p:nvPr>
            <p:ph type="body" sz="half" idx="2"/>
          </p:nvPr>
        </p:nvSpPr>
        <p:spPr>
          <a:xfrm>
            <a:off x="123569" y="1541721"/>
            <a:ext cx="3880020" cy="4763483"/>
          </a:xfrm>
        </p:spPr>
        <p:txBody>
          <a:bodyPr>
            <a:normAutofit/>
          </a:bodyPr>
          <a:lstStyle/>
          <a:p>
            <a:r>
              <a:rPr lang="en-GB" sz="2000" dirty="0"/>
              <a:t>4 bases in DNA;</a:t>
            </a:r>
          </a:p>
          <a:p>
            <a:r>
              <a:rPr lang="en-GB" sz="2000" dirty="0"/>
              <a:t>Adenine, thymine, cytosine and guanine.</a:t>
            </a:r>
          </a:p>
          <a:p>
            <a:r>
              <a:rPr lang="en-GB" sz="2000" dirty="0"/>
              <a:t>Contain nitrogen</a:t>
            </a:r>
          </a:p>
          <a:p>
            <a:r>
              <a:rPr lang="en-GB" sz="2000" dirty="0"/>
              <a:t>Adenine and guanine are purines</a:t>
            </a:r>
          </a:p>
          <a:p>
            <a:r>
              <a:rPr lang="en-GB" sz="2000" dirty="0"/>
              <a:t>Cytosine and thymine are pyrimidines</a:t>
            </a:r>
          </a:p>
          <a:p>
            <a:r>
              <a:rPr lang="en-GB" sz="2000" dirty="0"/>
              <a:t>Purines have 2 joined carbon-nitrogen rings </a:t>
            </a:r>
          </a:p>
          <a:p>
            <a:r>
              <a:rPr lang="en-GB" sz="2000" dirty="0"/>
              <a:t>Pyrimidines have a single carbon-nitrogen ring</a:t>
            </a:r>
          </a:p>
          <a:p>
            <a:r>
              <a:rPr lang="en-GB" sz="2400" b="1" u="sng" dirty="0"/>
              <a:t>A</a:t>
            </a:r>
            <a:r>
              <a:rPr lang="en-GB" sz="2000" b="1" dirty="0"/>
              <a:t>s </a:t>
            </a:r>
            <a:r>
              <a:rPr lang="en-GB" sz="2000" b="1" u="sng" dirty="0"/>
              <a:t>Pur</a:t>
            </a:r>
            <a:r>
              <a:rPr lang="en-GB" sz="2000" b="1" dirty="0"/>
              <a:t>e as </a:t>
            </a:r>
            <a:r>
              <a:rPr lang="en-GB" sz="2400" b="1" u="sng" dirty="0"/>
              <a:t>G</a:t>
            </a:r>
            <a:r>
              <a:rPr lang="en-GB" sz="2000" b="1" dirty="0"/>
              <a:t>old</a:t>
            </a:r>
          </a:p>
          <a:p>
            <a:endParaRPr lang="en-GB" dirty="0"/>
          </a:p>
        </p:txBody>
      </p:sp>
      <p:pic>
        <p:nvPicPr>
          <p:cNvPr id="2050" name="Picture 2" descr="Purine and Pyrimidines : Structure, Synthesis and Metabolism | Epomedicine">
            <a:extLst>
              <a:ext uri="{FF2B5EF4-FFF2-40B4-BE49-F238E27FC236}">
                <a16:creationId xmlns:a16="http://schemas.microsoft.com/office/drawing/2014/main" id="{973479F2-AEB9-4E4A-BCAE-B00EFB1E8F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07925" y="0"/>
            <a:ext cx="6462584" cy="3659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do purines compare to pyrimidines? | Socratic">
            <a:extLst>
              <a:ext uri="{FF2B5EF4-FFF2-40B4-BE49-F238E27FC236}">
                <a16:creationId xmlns:a16="http://schemas.microsoft.com/office/drawing/2014/main" id="{32D5218F-F6C8-490A-A460-6868EF0B1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30" y="3923462"/>
            <a:ext cx="4806777" cy="27823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15F490-DD94-4BF3-87C0-D80540C02D13}"/>
              </a:ext>
            </a:extLst>
          </p:cNvPr>
          <p:cNvSpPr txBox="1"/>
          <p:nvPr/>
        </p:nvSpPr>
        <p:spPr>
          <a:xfrm>
            <a:off x="9440562" y="4423719"/>
            <a:ext cx="1889428" cy="1477328"/>
          </a:xfrm>
          <a:prstGeom prst="rect">
            <a:avLst/>
          </a:prstGeom>
          <a:noFill/>
        </p:spPr>
        <p:txBody>
          <a:bodyPr wrap="none" rtlCol="0">
            <a:spAutoFit/>
          </a:bodyPr>
          <a:lstStyle/>
          <a:p>
            <a:r>
              <a:rPr lang="en-GB" b="1" dirty="0"/>
              <a:t>2 hydrogen bonds</a:t>
            </a:r>
          </a:p>
          <a:p>
            <a:endParaRPr lang="en-GB" b="1" dirty="0"/>
          </a:p>
          <a:p>
            <a:endParaRPr lang="en-GB" b="1" dirty="0"/>
          </a:p>
          <a:p>
            <a:endParaRPr lang="en-GB" b="1" dirty="0"/>
          </a:p>
          <a:p>
            <a:r>
              <a:rPr lang="en-GB" b="1" dirty="0"/>
              <a:t>3 hydrogen bonds</a:t>
            </a:r>
          </a:p>
        </p:txBody>
      </p:sp>
    </p:spTree>
    <p:extLst>
      <p:ext uri="{BB962C8B-B14F-4D97-AF65-F5344CB8AC3E}">
        <p14:creationId xmlns:p14="http://schemas.microsoft.com/office/powerpoint/2010/main" val="177498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5 Difference Between Nucleotide And Nucleoside With Examples - Viva  Differences">
            <a:extLst>
              <a:ext uri="{FF2B5EF4-FFF2-40B4-BE49-F238E27FC236}">
                <a16:creationId xmlns:a16="http://schemas.microsoft.com/office/drawing/2014/main" id="{BA2F4608-1DC5-477C-86E4-AA8C3DF535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878736"/>
            <a:ext cx="4373376" cy="25796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ucleoside/Nucleotide Analysis Service - Creative Proteomics">
            <a:extLst>
              <a:ext uri="{FF2B5EF4-FFF2-40B4-BE49-F238E27FC236}">
                <a16:creationId xmlns:a16="http://schemas.microsoft.com/office/drawing/2014/main" id="{2DF9E7AF-2C19-4AD1-974E-8E94B1F740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18012" y="1667070"/>
            <a:ext cx="6730972" cy="3720475"/>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EDD3709D-EA20-42E7-A5A0-611FF05580F2}"/>
              </a:ext>
            </a:extLst>
          </p:cNvPr>
          <p:cNvSpPr txBox="1"/>
          <p:nvPr/>
        </p:nvSpPr>
        <p:spPr>
          <a:xfrm>
            <a:off x="2368376" y="435854"/>
            <a:ext cx="6549083" cy="646331"/>
          </a:xfrm>
          <a:prstGeom prst="rect">
            <a:avLst/>
          </a:prstGeom>
          <a:noFill/>
        </p:spPr>
        <p:txBody>
          <a:bodyPr wrap="square" rtlCol="0">
            <a:spAutoFit/>
          </a:bodyPr>
          <a:lstStyle/>
          <a:p>
            <a:r>
              <a:rPr lang="en-GB" sz="3600" b="1" dirty="0"/>
              <a:t>Nucleosides versus nucleotides</a:t>
            </a:r>
          </a:p>
        </p:txBody>
      </p:sp>
      <p:sp>
        <p:nvSpPr>
          <p:cNvPr id="3" name="TextBox 2">
            <a:extLst>
              <a:ext uri="{FF2B5EF4-FFF2-40B4-BE49-F238E27FC236}">
                <a16:creationId xmlns:a16="http://schemas.microsoft.com/office/drawing/2014/main" id="{F06B50FC-6607-44DC-BF99-4E9F858B4557}"/>
              </a:ext>
            </a:extLst>
          </p:cNvPr>
          <p:cNvSpPr txBox="1"/>
          <p:nvPr/>
        </p:nvSpPr>
        <p:spPr>
          <a:xfrm>
            <a:off x="444843" y="4955059"/>
            <a:ext cx="5190716" cy="1200329"/>
          </a:xfrm>
          <a:prstGeom prst="rect">
            <a:avLst/>
          </a:prstGeom>
          <a:noFill/>
        </p:spPr>
        <p:txBody>
          <a:bodyPr wrap="none" rtlCol="0">
            <a:spAutoFit/>
          </a:bodyPr>
          <a:lstStyle/>
          <a:p>
            <a:r>
              <a:rPr lang="en-GB" sz="2400" dirty="0"/>
              <a:t>Nucleo</a:t>
            </a:r>
            <a:r>
              <a:rPr lang="en-GB" sz="2400" b="1" dirty="0"/>
              <a:t>s</a:t>
            </a:r>
            <a:r>
              <a:rPr lang="en-GB" sz="2400" dirty="0"/>
              <a:t>ide = </a:t>
            </a:r>
            <a:r>
              <a:rPr lang="en-GB" sz="2400" b="1" dirty="0"/>
              <a:t>s</a:t>
            </a:r>
            <a:r>
              <a:rPr lang="en-GB" sz="2400" dirty="0"/>
              <a:t>ugar + ba</a:t>
            </a:r>
            <a:r>
              <a:rPr lang="en-GB" sz="2400" b="1" dirty="0"/>
              <a:t>s</a:t>
            </a:r>
            <a:r>
              <a:rPr lang="en-GB" sz="2400" dirty="0"/>
              <a:t>e</a:t>
            </a:r>
          </a:p>
          <a:p>
            <a:endParaRPr lang="en-GB" sz="2400" dirty="0"/>
          </a:p>
          <a:p>
            <a:r>
              <a:rPr lang="en-GB" sz="2400" dirty="0"/>
              <a:t>Nucleo</a:t>
            </a:r>
            <a:r>
              <a:rPr lang="en-GB" sz="2400" b="1" dirty="0"/>
              <a:t>t</a:t>
            </a:r>
            <a:r>
              <a:rPr lang="en-GB" sz="2400" dirty="0"/>
              <a:t>ide = Sugar, base </a:t>
            </a:r>
            <a:r>
              <a:rPr lang="en-GB" sz="2400" u="sng" dirty="0"/>
              <a:t>and</a:t>
            </a:r>
            <a:r>
              <a:rPr lang="en-GB" sz="2400" dirty="0"/>
              <a:t> phospha</a:t>
            </a:r>
            <a:r>
              <a:rPr lang="en-GB" sz="2400" b="1" dirty="0"/>
              <a:t>t</a:t>
            </a:r>
            <a:r>
              <a:rPr lang="en-GB" sz="2400" dirty="0"/>
              <a:t>e</a:t>
            </a:r>
          </a:p>
        </p:txBody>
      </p:sp>
    </p:spTree>
    <p:extLst>
      <p:ext uri="{BB962C8B-B14F-4D97-AF65-F5344CB8AC3E}">
        <p14:creationId xmlns:p14="http://schemas.microsoft.com/office/powerpoint/2010/main" val="87730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AC245-D7E7-441A-8A30-6A596DEA264E}"/>
              </a:ext>
            </a:extLst>
          </p:cNvPr>
          <p:cNvSpPr>
            <a:spLocks noGrp="1"/>
          </p:cNvSpPr>
          <p:nvPr>
            <p:ph type="title"/>
          </p:nvPr>
        </p:nvSpPr>
        <p:spPr>
          <a:xfrm>
            <a:off x="457200" y="223284"/>
            <a:ext cx="3200400" cy="871869"/>
          </a:xfrm>
        </p:spPr>
        <p:txBody>
          <a:bodyPr/>
          <a:lstStyle/>
          <a:p>
            <a:r>
              <a:rPr lang="en-GB" b="1" dirty="0"/>
              <a:t>ADP and ATP</a:t>
            </a:r>
          </a:p>
        </p:txBody>
      </p:sp>
      <p:sp>
        <p:nvSpPr>
          <p:cNvPr id="4" name="Text Placeholder 3">
            <a:extLst>
              <a:ext uri="{FF2B5EF4-FFF2-40B4-BE49-F238E27FC236}">
                <a16:creationId xmlns:a16="http://schemas.microsoft.com/office/drawing/2014/main" id="{C0DE09C3-0061-4C07-9B84-759640CD39D7}"/>
              </a:ext>
            </a:extLst>
          </p:cNvPr>
          <p:cNvSpPr>
            <a:spLocks noGrp="1"/>
          </p:cNvSpPr>
          <p:nvPr>
            <p:ph type="body" sz="half" idx="2"/>
          </p:nvPr>
        </p:nvSpPr>
        <p:spPr>
          <a:xfrm>
            <a:off x="116958" y="1180215"/>
            <a:ext cx="3880884" cy="5124990"/>
          </a:xfrm>
        </p:spPr>
        <p:txBody>
          <a:bodyPr>
            <a:noAutofit/>
          </a:bodyPr>
          <a:lstStyle/>
          <a:p>
            <a:r>
              <a:rPr lang="en-GB" sz="2000" dirty="0"/>
              <a:t>Nucleosides can have phosphate groups added to them to become nucleotides</a:t>
            </a:r>
          </a:p>
          <a:p>
            <a:r>
              <a:rPr lang="en-GB" sz="2000" dirty="0"/>
              <a:t>Up to three phosphate groups can be added</a:t>
            </a:r>
          </a:p>
          <a:p>
            <a:r>
              <a:rPr lang="en-GB" sz="2000" dirty="0"/>
              <a:t>An example of this is with adenosine diphosphate and adenosine triphosphate (ADP and ATP)</a:t>
            </a:r>
          </a:p>
          <a:p>
            <a:r>
              <a:rPr lang="en-GB" sz="2000" dirty="0"/>
              <a:t>ATP is the energy currency for cells</a:t>
            </a:r>
          </a:p>
          <a:p>
            <a:r>
              <a:rPr lang="en-GB" sz="2000" dirty="0"/>
              <a:t>ATP provides chemical energy for cells when the last phosphate group is released</a:t>
            </a:r>
          </a:p>
        </p:txBody>
      </p:sp>
      <p:pic>
        <p:nvPicPr>
          <p:cNvPr id="2050" name="Picture 2" descr="ATP Production | BioNinja">
            <a:extLst>
              <a:ext uri="{FF2B5EF4-FFF2-40B4-BE49-F238E27FC236}">
                <a16:creationId xmlns:a16="http://schemas.microsoft.com/office/drawing/2014/main" id="{7DA43C4D-1D7D-4EB1-92F8-1366E9B0DF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1935" y="1876544"/>
            <a:ext cx="7713107" cy="358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10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10FD11-B16A-47B1-8D62-A36169A930C7}"/>
              </a:ext>
            </a:extLst>
          </p:cNvPr>
          <p:cNvSpPr>
            <a:spLocks noGrp="1"/>
          </p:cNvSpPr>
          <p:nvPr>
            <p:ph type="title"/>
          </p:nvPr>
        </p:nvSpPr>
        <p:spPr>
          <a:xfrm>
            <a:off x="1097280" y="286603"/>
            <a:ext cx="10058400" cy="1450757"/>
          </a:xfrm>
        </p:spPr>
        <p:txBody>
          <a:bodyPr>
            <a:normAutofit/>
          </a:bodyPr>
          <a:lstStyle/>
          <a:p>
            <a:r>
              <a:rPr lang="en-GB" dirty="0"/>
              <a:t>Question time </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A0DE3F-1585-4852-9694-BF6B4D23D032}"/>
              </a:ext>
            </a:extLst>
          </p:cNvPr>
          <p:cNvSpPr>
            <a:spLocks noGrp="1"/>
          </p:cNvSpPr>
          <p:nvPr>
            <p:ph idx="1"/>
          </p:nvPr>
        </p:nvSpPr>
        <p:spPr>
          <a:xfrm>
            <a:off x="345989" y="1845734"/>
            <a:ext cx="7206277" cy="4023360"/>
          </a:xfrm>
        </p:spPr>
        <p:txBody>
          <a:bodyPr>
            <a:normAutofit/>
          </a:bodyPr>
          <a:lstStyle/>
          <a:p>
            <a:r>
              <a:rPr lang="en-GB" sz="2400" dirty="0"/>
              <a:t>Which bases pair up and how many hydrogen bonds are between them?</a:t>
            </a:r>
          </a:p>
          <a:p>
            <a:r>
              <a:rPr lang="en-GB" sz="2400" dirty="0"/>
              <a:t>Which bases are purines and which ones are pyrimidines?</a:t>
            </a:r>
          </a:p>
          <a:p>
            <a:r>
              <a:rPr lang="en-GB" sz="2400" dirty="0"/>
              <a:t>Which sugars are in RNA and DNA, and how do they differ?</a:t>
            </a:r>
          </a:p>
        </p:txBody>
      </p:sp>
      <p:pic>
        <p:nvPicPr>
          <p:cNvPr id="3074" name="Picture 2" descr="Still Got a “Punching the Time Clock Mentality”? How to Move from a Time-based  to a Performance-based Worker - CEOWORLD magazine">
            <a:extLst>
              <a:ext uri="{FF2B5EF4-FFF2-40B4-BE49-F238E27FC236}">
                <a16:creationId xmlns:a16="http://schemas.microsoft.com/office/drawing/2014/main" id="{47A98BB7-EBD3-4A9E-8345-44A1470813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0570" y="2204851"/>
            <a:ext cx="3135109" cy="2893946"/>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F487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62454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9763887"/>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645</TotalTime>
  <Words>1171</Words>
  <Application>Microsoft Office PowerPoint</Application>
  <PresentationFormat>Widescreen</PresentationFormat>
  <Paragraphs>137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Retrospect</vt:lpstr>
      <vt:lpstr>Nucleic Acids and DNA Replication</vt:lpstr>
      <vt:lpstr>Learning objective</vt:lpstr>
      <vt:lpstr>Lesson aims</vt:lpstr>
      <vt:lpstr>Nucleic acids – let’s get the basics right!  </vt:lpstr>
      <vt:lpstr>Sugar – ribose or deoxyribose</vt:lpstr>
      <vt:lpstr>Bases  - A, T, C, G</vt:lpstr>
      <vt:lpstr>PowerPoint Presentation</vt:lpstr>
      <vt:lpstr>ADP and ATP</vt:lpstr>
      <vt:lpstr>Question time </vt:lpstr>
      <vt:lpstr>Nucleotides and DNA</vt:lpstr>
      <vt:lpstr>The double helix</vt:lpstr>
      <vt:lpstr>PowerPoint Presentation</vt:lpstr>
      <vt:lpstr>DNA and self-replication</vt:lpstr>
      <vt:lpstr>PowerPoint Presentation</vt:lpstr>
      <vt:lpstr>PowerPoint Presentation</vt:lpstr>
      <vt:lpstr>DNA and self-replication</vt:lpstr>
      <vt:lpstr>Semi- conservative replication</vt:lpstr>
      <vt:lpstr>DNA replication – needs to be done accurately!!</vt:lpstr>
      <vt:lpstr>Time for some questions</vt:lpstr>
      <vt:lpstr>Anti-cancer drugs </vt:lpstr>
      <vt:lpstr>PowerPoint Presentation</vt:lpstr>
      <vt:lpstr>PowerPoint Presentation</vt:lpstr>
      <vt:lpstr>Summary</vt:lpstr>
      <vt:lpstr>Lesson aims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Nyree Myatt</cp:lastModifiedBy>
  <cp:revision>4</cp:revision>
  <dcterms:created xsi:type="dcterms:W3CDTF">2021-09-29T11:16:09Z</dcterms:created>
  <dcterms:modified xsi:type="dcterms:W3CDTF">2022-10-13T12:29:58Z</dcterms:modified>
</cp:coreProperties>
</file>