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ouard Morena" userId="S::edouard.morena@ulip.lon.ac.uk::2e121fa9-f008-4742-97be-48a08069b91e" providerId="AD" clId="Web-{ACEA1096-F5FD-44A2-825B-E7188B8D6D39}"/>
    <pc:docChg chg="addSld modSld">
      <pc:chgData name="Edouard Morena" userId="S::edouard.morena@ulip.lon.ac.uk::2e121fa9-f008-4742-97be-48a08069b91e" providerId="AD" clId="Web-{ACEA1096-F5FD-44A2-825B-E7188B8D6D39}" dt="2020-11-19T14:56:02.570" v="2323" actId="20577"/>
      <pc:docMkLst>
        <pc:docMk/>
      </pc:docMkLst>
      <pc:sldChg chg="modSp">
        <pc:chgData name="Edouard Morena" userId="S::edouard.morena@ulip.lon.ac.uk::2e121fa9-f008-4742-97be-48a08069b91e" providerId="AD" clId="Web-{ACEA1096-F5FD-44A2-825B-E7188B8D6D39}" dt="2020-11-19T14:56:02.226" v="2321" actId="20577"/>
        <pc:sldMkLst>
          <pc:docMk/>
          <pc:sldMk cId="109857222" sldId="256"/>
        </pc:sldMkLst>
        <pc:spChg chg="mod">
          <ac:chgData name="Edouard Morena" userId="S::edouard.morena@ulip.lon.ac.uk::2e121fa9-f008-4742-97be-48a08069b91e" providerId="AD" clId="Web-{ACEA1096-F5FD-44A2-825B-E7188B8D6D39}" dt="2020-11-19T14:56:02.226" v="2321" actId="20577"/>
          <ac:spMkLst>
            <pc:docMk/>
            <pc:sldMk cId="109857222" sldId="256"/>
            <ac:spMk id="2" creationId="{00000000-0000-0000-0000-000000000000}"/>
          </ac:spMkLst>
        </pc:spChg>
        <pc:spChg chg="mod">
          <ac:chgData name="Edouard Morena" userId="S::edouard.morena@ulip.lon.ac.uk::2e121fa9-f008-4742-97be-48a08069b91e" providerId="AD" clId="Web-{ACEA1096-F5FD-44A2-825B-E7188B8D6D39}" dt="2020-11-19T14:55:59.773" v="2318" actId="20577"/>
          <ac:spMkLst>
            <pc:docMk/>
            <pc:sldMk cId="109857222" sldId="256"/>
            <ac:spMk id="3" creationId="{00000000-0000-0000-0000-000000000000}"/>
          </ac:spMkLst>
        </pc:spChg>
      </pc:sldChg>
      <pc:sldChg chg="modSp new">
        <pc:chgData name="Edouard Morena" userId="S::edouard.morena@ulip.lon.ac.uk::2e121fa9-f008-4742-97be-48a08069b91e" providerId="AD" clId="Web-{ACEA1096-F5FD-44A2-825B-E7188B8D6D39}" dt="2020-11-19T14:08:10.306" v="263" actId="20577"/>
        <pc:sldMkLst>
          <pc:docMk/>
          <pc:sldMk cId="1834164267" sldId="257"/>
        </pc:sldMkLst>
        <pc:spChg chg="mod">
          <ac:chgData name="Edouard Morena" userId="S::edouard.morena@ulip.lon.ac.uk::2e121fa9-f008-4742-97be-48a08069b91e" providerId="AD" clId="Web-{ACEA1096-F5FD-44A2-825B-E7188B8D6D39}" dt="2020-11-19T14:06:02.226" v="178" actId="20577"/>
          <ac:spMkLst>
            <pc:docMk/>
            <pc:sldMk cId="1834164267" sldId="257"/>
            <ac:spMk id="2" creationId="{A1F2C481-86C5-48EC-AA8F-F79513279A34}"/>
          </ac:spMkLst>
        </pc:spChg>
        <pc:spChg chg="mod">
          <ac:chgData name="Edouard Morena" userId="S::edouard.morena@ulip.lon.ac.uk::2e121fa9-f008-4742-97be-48a08069b91e" providerId="AD" clId="Web-{ACEA1096-F5FD-44A2-825B-E7188B8D6D39}" dt="2020-11-19T14:08:10.306" v="263" actId="20577"/>
          <ac:spMkLst>
            <pc:docMk/>
            <pc:sldMk cId="1834164267" sldId="257"/>
            <ac:spMk id="3" creationId="{6BD64EB5-460A-4852-B432-F0992858B28C}"/>
          </ac:spMkLst>
        </pc:spChg>
      </pc:sldChg>
      <pc:sldChg chg="modSp new">
        <pc:chgData name="Edouard Morena" userId="S::edouard.morena@ulip.lon.ac.uk::2e121fa9-f008-4742-97be-48a08069b91e" providerId="AD" clId="Web-{ACEA1096-F5FD-44A2-825B-E7188B8D6D39}" dt="2020-11-19T14:22:51.132" v="365" actId="20577"/>
        <pc:sldMkLst>
          <pc:docMk/>
          <pc:sldMk cId="3728970310" sldId="258"/>
        </pc:sldMkLst>
        <pc:spChg chg="mod">
          <ac:chgData name="Edouard Morena" userId="S::edouard.morena@ulip.lon.ac.uk::2e121fa9-f008-4742-97be-48a08069b91e" providerId="AD" clId="Web-{ACEA1096-F5FD-44A2-825B-E7188B8D6D39}" dt="2020-11-19T14:21:45.600" v="295" actId="20577"/>
          <ac:spMkLst>
            <pc:docMk/>
            <pc:sldMk cId="3728970310" sldId="258"/>
            <ac:spMk id="2" creationId="{D5BC0995-FD2C-43B8-8B73-F5264994851F}"/>
          </ac:spMkLst>
        </pc:spChg>
        <pc:spChg chg="mod">
          <ac:chgData name="Edouard Morena" userId="S::edouard.morena@ulip.lon.ac.uk::2e121fa9-f008-4742-97be-48a08069b91e" providerId="AD" clId="Web-{ACEA1096-F5FD-44A2-825B-E7188B8D6D39}" dt="2020-11-19T14:22:51.132" v="365" actId="20577"/>
          <ac:spMkLst>
            <pc:docMk/>
            <pc:sldMk cId="3728970310" sldId="258"/>
            <ac:spMk id="3" creationId="{8002C535-20E1-4743-B291-CF28C203E042}"/>
          </ac:spMkLst>
        </pc:spChg>
      </pc:sldChg>
      <pc:sldChg chg="modSp new">
        <pc:chgData name="Edouard Morena" userId="S::edouard.morena@ulip.lon.ac.uk::2e121fa9-f008-4742-97be-48a08069b91e" providerId="AD" clId="Web-{ACEA1096-F5FD-44A2-825B-E7188B8D6D39}" dt="2020-11-19T14:24:51.150" v="444" actId="20577"/>
        <pc:sldMkLst>
          <pc:docMk/>
          <pc:sldMk cId="3906810606" sldId="259"/>
        </pc:sldMkLst>
        <pc:spChg chg="mod">
          <ac:chgData name="Edouard Morena" userId="S::edouard.morena@ulip.lon.ac.uk::2e121fa9-f008-4742-97be-48a08069b91e" providerId="AD" clId="Web-{ACEA1096-F5FD-44A2-825B-E7188B8D6D39}" dt="2020-11-19T14:24:51.150" v="444" actId="20577"/>
          <ac:spMkLst>
            <pc:docMk/>
            <pc:sldMk cId="3906810606" sldId="259"/>
            <ac:spMk id="2" creationId="{44D1727C-5B5C-4456-A853-114FBEC11A53}"/>
          </ac:spMkLst>
        </pc:spChg>
        <pc:spChg chg="mod">
          <ac:chgData name="Edouard Morena" userId="S::edouard.morena@ulip.lon.ac.uk::2e121fa9-f008-4742-97be-48a08069b91e" providerId="AD" clId="Web-{ACEA1096-F5FD-44A2-825B-E7188B8D6D39}" dt="2020-11-19T14:23:58.586" v="403" actId="20577"/>
          <ac:spMkLst>
            <pc:docMk/>
            <pc:sldMk cId="3906810606" sldId="259"/>
            <ac:spMk id="3" creationId="{5AB85735-5D6F-462A-9E4E-F450978FC801}"/>
          </ac:spMkLst>
        </pc:spChg>
      </pc:sldChg>
      <pc:sldChg chg="modSp new">
        <pc:chgData name="Edouard Morena" userId="S::edouard.morena@ulip.lon.ac.uk::2e121fa9-f008-4742-97be-48a08069b91e" providerId="AD" clId="Web-{ACEA1096-F5FD-44A2-825B-E7188B8D6D39}" dt="2020-11-19T14:24:59.416" v="486" actId="20577"/>
        <pc:sldMkLst>
          <pc:docMk/>
          <pc:sldMk cId="788283491" sldId="260"/>
        </pc:sldMkLst>
        <pc:spChg chg="mod">
          <ac:chgData name="Edouard Morena" userId="S::edouard.morena@ulip.lon.ac.uk::2e121fa9-f008-4742-97be-48a08069b91e" providerId="AD" clId="Web-{ACEA1096-F5FD-44A2-825B-E7188B8D6D39}" dt="2020-11-19T14:24:59.416" v="486" actId="20577"/>
          <ac:spMkLst>
            <pc:docMk/>
            <pc:sldMk cId="788283491" sldId="260"/>
            <ac:spMk id="2" creationId="{FDA27456-5028-4EBB-AA30-F1CDC927F94C}"/>
          </ac:spMkLst>
        </pc:spChg>
        <pc:spChg chg="mod">
          <ac:chgData name="Edouard Morena" userId="S::edouard.morena@ulip.lon.ac.uk::2e121fa9-f008-4742-97be-48a08069b91e" providerId="AD" clId="Web-{ACEA1096-F5FD-44A2-825B-E7188B8D6D39}" dt="2020-11-19T14:24:24.977" v="421" actId="20577"/>
          <ac:spMkLst>
            <pc:docMk/>
            <pc:sldMk cId="788283491" sldId="260"/>
            <ac:spMk id="3" creationId="{EB5FE81C-5951-46AE-A05D-7253A3FA12C3}"/>
          </ac:spMkLst>
        </pc:spChg>
      </pc:sldChg>
      <pc:sldChg chg="modSp new">
        <pc:chgData name="Edouard Morena" userId="S::edouard.morena@ulip.lon.ac.uk::2e121fa9-f008-4742-97be-48a08069b91e" providerId="AD" clId="Web-{ACEA1096-F5FD-44A2-825B-E7188B8D6D39}" dt="2020-11-19T14:27:40.652" v="565" actId="20577"/>
        <pc:sldMkLst>
          <pc:docMk/>
          <pc:sldMk cId="3469773531" sldId="261"/>
        </pc:sldMkLst>
        <pc:spChg chg="mod">
          <ac:chgData name="Edouard Morena" userId="S::edouard.morena@ulip.lon.ac.uk::2e121fa9-f008-4742-97be-48a08069b91e" providerId="AD" clId="Web-{ACEA1096-F5FD-44A2-825B-E7188B8D6D39}" dt="2020-11-19T14:25:39.619" v="499" actId="20577"/>
          <ac:spMkLst>
            <pc:docMk/>
            <pc:sldMk cId="3469773531" sldId="261"/>
            <ac:spMk id="2" creationId="{0F7798B1-A38B-4648-A61C-21B0403C8122}"/>
          </ac:spMkLst>
        </pc:spChg>
        <pc:spChg chg="mod">
          <ac:chgData name="Edouard Morena" userId="S::edouard.morena@ulip.lon.ac.uk::2e121fa9-f008-4742-97be-48a08069b91e" providerId="AD" clId="Web-{ACEA1096-F5FD-44A2-825B-E7188B8D6D39}" dt="2020-11-19T14:27:40.652" v="565" actId="20577"/>
          <ac:spMkLst>
            <pc:docMk/>
            <pc:sldMk cId="3469773531" sldId="261"/>
            <ac:spMk id="3" creationId="{1D7A34C9-1CA1-4D10-99C0-A929BE5F0703}"/>
          </ac:spMkLst>
        </pc:spChg>
      </pc:sldChg>
      <pc:sldChg chg="modSp new">
        <pc:chgData name="Edouard Morena" userId="S::edouard.morena@ulip.lon.ac.uk::2e121fa9-f008-4742-97be-48a08069b91e" providerId="AD" clId="Web-{ACEA1096-F5FD-44A2-825B-E7188B8D6D39}" dt="2020-11-19T14:28:23.497" v="694" actId="20577"/>
        <pc:sldMkLst>
          <pc:docMk/>
          <pc:sldMk cId="3682987908" sldId="262"/>
        </pc:sldMkLst>
        <pc:spChg chg="mod">
          <ac:chgData name="Edouard Morena" userId="S::edouard.morena@ulip.lon.ac.uk::2e121fa9-f008-4742-97be-48a08069b91e" providerId="AD" clId="Web-{ACEA1096-F5FD-44A2-825B-E7188B8D6D39}" dt="2020-11-19T14:28:10.356" v="691" actId="20577"/>
          <ac:spMkLst>
            <pc:docMk/>
            <pc:sldMk cId="3682987908" sldId="262"/>
            <ac:spMk id="2" creationId="{FE7C939A-7BD9-47E7-8D51-AD6FDE343BA3}"/>
          </ac:spMkLst>
        </pc:spChg>
        <pc:spChg chg="mod">
          <ac:chgData name="Edouard Morena" userId="S::edouard.morena@ulip.lon.ac.uk::2e121fa9-f008-4742-97be-48a08069b91e" providerId="AD" clId="Web-{ACEA1096-F5FD-44A2-825B-E7188B8D6D39}" dt="2020-11-19T14:28:23.497" v="694" actId="20577"/>
          <ac:spMkLst>
            <pc:docMk/>
            <pc:sldMk cId="3682987908" sldId="262"/>
            <ac:spMk id="3" creationId="{B3DF05BA-ED8F-4496-9FC3-A72C94C01D18}"/>
          </ac:spMkLst>
        </pc:spChg>
      </pc:sldChg>
      <pc:sldChg chg="modSp new">
        <pc:chgData name="Edouard Morena" userId="S::edouard.morena@ulip.lon.ac.uk::2e121fa9-f008-4742-97be-48a08069b91e" providerId="AD" clId="Web-{ACEA1096-F5FD-44A2-825B-E7188B8D6D39}" dt="2020-11-19T14:30:24.233" v="830" actId="20577"/>
        <pc:sldMkLst>
          <pc:docMk/>
          <pc:sldMk cId="1909469006" sldId="263"/>
        </pc:sldMkLst>
        <pc:spChg chg="mod">
          <ac:chgData name="Edouard Morena" userId="S::edouard.morena@ulip.lon.ac.uk::2e121fa9-f008-4742-97be-48a08069b91e" providerId="AD" clId="Web-{ACEA1096-F5FD-44A2-825B-E7188B8D6D39}" dt="2020-11-19T14:30:24.233" v="830" actId="20577"/>
          <ac:spMkLst>
            <pc:docMk/>
            <pc:sldMk cId="1909469006" sldId="263"/>
            <ac:spMk id="2" creationId="{3EBA3F50-1AF7-467E-8563-4A7526AEF8FA}"/>
          </ac:spMkLst>
        </pc:spChg>
        <pc:spChg chg="mod">
          <ac:chgData name="Edouard Morena" userId="S::edouard.morena@ulip.lon.ac.uk::2e121fa9-f008-4742-97be-48a08069b91e" providerId="AD" clId="Web-{ACEA1096-F5FD-44A2-825B-E7188B8D6D39}" dt="2020-11-19T14:29:26.326" v="773" actId="20577"/>
          <ac:spMkLst>
            <pc:docMk/>
            <pc:sldMk cId="1909469006" sldId="263"/>
            <ac:spMk id="3" creationId="{2AF638F2-68FB-4AD6-A322-85776A9F8CA7}"/>
          </ac:spMkLst>
        </pc:spChg>
      </pc:sldChg>
      <pc:sldChg chg="modSp new">
        <pc:chgData name="Edouard Morena" userId="S::edouard.morena@ulip.lon.ac.uk::2e121fa9-f008-4742-97be-48a08069b91e" providerId="AD" clId="Web-{ACEA1096-F5FD-44A2-825B-E7188B8D6D39}" dt="2020-11-19T14:31:41.422" v="880" actId="20577"/>
        <pc:sldMkLst>
          <pc:docMk/>
          <pc:sldMk cId="3583199376" sldId="264"/>
        </pc:sldMkLst>
        <pc:spChg chg="mod">
          <ac:chgData name="Edouard Morena" userId="S::edouard.morena@ulip.lon.ac.uk::2e121fa9-f008-4742-97be-48a08069b91e" providerId="AD" clId="Web-{ACEA1096-F5FD-44A2-825B-E7188B8D6D39}" dt="2020-11-19T14:30:20.264" v="816" actId="20577"/>
          <ac:spMkLst>
            <pc:docMk/>
            <pc:sldMk cId="3583199376" sldId="264"/>
            <ac:spMk id="2" creationId="{39FD0680-BE96-4238-BFFB-4F969421A211}"/>
          </ac:spMkLst>
        </pc:spChg>
        <pc:spChg chg="mod">
          <ac:chgData name="Edouard Morena" userId="S::edouard.morena@ulip.lon.ac.uk::2e121fa9-f008-4742-97be-48a08069b91e" providerId="AD" clId="Web-{ACEA1096-F5FD-44A2-825B-E7188B8D6D39}" dt="2020-11-19T14:31:41.422" v="880" actId="20577"/>
          <ac:spMkLst>
            <pc:docMk/>
            <pc:sldMk cId="3583199376" sldId="264"/>
            <ac:spMk id="3" creationId="{3E07E139-E3C9-4073-A4D1-CD576F755EDB}"/>
          </ac:spMkLst>
        </pc:spChg>
      </pc:sldChg>
      <pc:sldChg chg="modSp new">
        <pc:chgData name="Edouard Morena" userId="S::edouard.morena@ulip.lon.ac.uk::2e121fa9-f008-4742-97be-48a08069b91e" providerId="AD" clId="Web-{ACEA1096-F5FD-44A2-825B-E7188B8D6D39}" dt="2020-11-19T14:33:52.815" v="884" actId="20577"/>
        <pc:sldMkLst>
          <pc:docMk/>
          <pc:sldMk cId="547449382" sldId="265"/>
        </pc:sldMkLst>
        <pc:spChg chg="mod">
          <ac:chgData name="Edouard Morena" userId="S::edouard.morena@ulip.lon.ac.uk::2e121fa9-f008-4742-97be-48a08069b91e" providerId="AD" clId="Web-{ACEA1096-F5FD-44A2-825B-E7188B8D6D39}" dt="2020-11-19T14:33:52.815" v="884" actId="20577"/>
          <ac:spMkLst>
            <pc:docMk/>
            <pc:sldMk cId="547449382" sldId="265"/>
            <ac:spMk id="2" creationId="{85341F66-D7D3-4ED0-9BF5-83508D3C8E59}"/>
          </ac:spMkLst>
        </pc:spChg>
        <pc:spChg chg="mod">
          <ac:chgData name="Edouard Morena" userId="S::edouard.morena@ulip.lon.ac.uk::2e121fa9-f008-4742-97be-48a08069b91e" providerId="AD" clId="Web-{ACEA1096-F5FD-44A2-825B-E7188B8D6D39}" dt="2020-11-19T14:31:32.437" v="875" actId="20577"/>
          <ac:spMkLst>
            <pc:docMk/>
            <pc:sldMk cId="547449382" sldId="265"/>
            <ac:spMk id="3" creationId="{E657FA9A-3831-4915-84BD-7C0601FDF510}"/>
          </ac:spMkLst>
        </pc:spChg>
      </pc:sldChg>
      <pc:sldChg chg="modSp new">
        <pc:chgData name="Edouard Morena" userId="S::edouard.morena@ulip.lon.ac.uk::2e121fa9-f008-4742-97be-48a08069b91e" providerId="AD" clId="Web-{ACEA1096-F5FD-44A2-825B-E7188B8D6D39}" dt="2020-11-19T14:36:28.692" v="1047" actId="20577"/>
        <pc:sldMkLst>
          <pc:docMk/>
          <pc:sldMk cId="3174502962" sldId="266"/>
        </pc:sldMkLst>
        <pc:spChg chg="mod">
          <ac:chgData name="Edouard Morena" userId="S::edouard.morena@ulip.lon.ac.uk::2e121fa9-f008-4742-97be-48a08069b91e" providerId="AD" clId="Web-{ACEA1096-F5FD-44A2-825B-E7188B8D6D39}" dt="2020-11-19T14:36:28.692" v="1047" actId="20577"/>
          <ac:spMkLst>
            <pc:docMk/>
            <pc:sldMk cId="3174502962" sldId="266"/>
            <ac:spMk id="2" creationId="{629A6852-BD29-4708-8DB5-BCC0001FE60E}"/>
          </ac:spMkLst>
        </pc:spChg>
        <pc:spChg chg="mod">
          <ac:chgData name="Edouard Morena" userId="S::edouard.morena@ulip.lon.ac.uk::2e121fa9-f008-4742-97be-48a08069b91e" providerId="AD" clId="Web-{ACEA1096-F5FD-44A2-825B-E7188B8D6D39}" dt="2020-11-19T14:35:13.581" v="983" actId="20577"/>
          <ac:spMkLst>
            <pc:docMk/>
            <pc:sldMk cId="3174502962" sldId="266"/>
            <ac:spMk id="3" creationId="{3E521AE2-6601-48CE-8D83-DB3877AA2115}"/>
          </ac:spMkLst>
        </pc:spChg>
      </pc:sldChg>
      <pc:sldChg chg="modSp new">
        <pc:chgData name="Edouard Morena" userId="S::edouard.morena@ulip.lon.ac.uk::2e121fa9-f008-4742-97be-48a08069b91e" providerId="AD" clId="Web-{ACEA1096-F5FD-44A2-825B-E7188B8D6D39}" dt="2020-11-19T14:36:33.958" v="1054" actId="20577"/>
        <pc:sldMkLst>
          <pc:docMk/>
          <pc:sldMk cId="1621250298" sldId="267"/>
        </pc:sldMkLst>
        <pc:spChg chg="mod">
          <ac:chgData name="Edouard Morena" userId="S::edouard.morena@ulip.lon.ac.uk::2e121fa9-f008-4742-97be-48a08069b91e" providerId="AD" clId="Web-{ACEA1096-F5FD-44A2-825B-E7188B8D6D39}" dt="2020-11-19T14:36:33.958" v="1054" actId="20577"/>
          <ac:spMkLst>
            <pc:docMk/>
            <pc:sldMk cId="1621250298" sldId="267"/>
            <ac:spMk id="2" creationId="{5F62FC00-881A-48DB-80BE-0A8813D465BF}"/>
          </ac:spMkLst>
        </pc:spChg>
        <pc:spChg chg="mod">
          <ac:chgData name="Edouard Morena" userId="S::edouard.morena@ulip.lon.ac.uk::2e121fa9-f008-4742-97be-48a08069b91e" providerId="AD" clId="Web-{ACEA1096-F5FD-44A2-825B-E7188B8D6D39}" dt="2020-11-19T14:36:20.129" v="1038" actId="20577"/>
          <ac:spMkLst>
            <pc:docMk/>
            <pc:sldMk cId="1621250298" sldId="267"/>
            <ac:spMk id="3" creationId="{0E999DD8-9604-4C9A-BBED-7446C40D4807}"/>
          </ac:spMkLst>
        </pc:spChg>
      </pc:sldChg>
      <pc:sldChg chg="modSp new">
        <pc:chgData name="Edouard Morena" userId="S::edouard.morena@ulip.lon.ac.uk::2e121fa9-f008-4742-97be-48a08069b91e" providerId="AD" clId="Web-{ACEA1096-F5FD-44A2-825B-E7188B8D6D39}" dt="2020-11-19T14:38:02.694" v="1151" actId="20577"/>
        <pc:sldMkLst>
          <pc:docMk/>
          <pc:sldMk cId="2826560176" sldId="268"/>
        </pc:sldMkLst>
        <pc:spChg chg="mod">
          <ac:chgData name="Edouard Morena" userId="S::edouard.morena@ulip.lon.ac.uk::2e121fa9-f008-4742-97be-48a08069b91e" providerId="AD" clId="Web-{ACEA1096-F5FD-44A2-825B-E7188B8D6D39}" dt="2020-11-19T14:36:46.552" v="1078" actId="20577"/>
          <ac:spMkLst>
            <pc:docMk/>
            <pc:sldMk cId="2826560176" sldId="268"/>
            <ac:spMk id="2" creationId="{FD634CD1-2C3B-42EC-B64B-423F4FCA917B}"/>
          </ac:spMkLst>
        </pc:spChg>
        <pc:spChg chg="mod">
          <ac:chgData name="Edouard Morena" userId="S::edouard.morena@ulip.lon.ac.uk::2e121fa9-f008-4742-97be-48a08069b91e" providerId="AD" clId="Web-{ACEA1096-F5FD-44A2-825B-E7188B8D6D39}" dt="2020-11-19T14:38:02.694" v="1151" actId="20577"/>
          <ac:spMkLst>
            <pc:docMk/>
            <pc:sldMk cId="2826560176" sldId="268"/>
            <ac:spMk id="3" creationId="{B77E7E83-3335-4F4B-A778-DB035605505A}"/>
          </ac:spMkLst>
        </pc:spChg>
      </pc:sldChg>
      <pc:sldChg chg="modSp new">
        <pc:chgData name="Edouard Morena" userId="S::edouard.morena@ulip.lon.ac.uk::2e121fa9-f008-4742-97be-48a08069b91e" providerId="AD" clId="Web-{ACEA1096-F5FD-44A2-825B-E7188B8D6D39}" dt="2020-11-19T14:40:04.164" v="1364" actId="20577"/>
        <pc:sldMkLst>
          <pc:docMk/>
          <pc:sldMk cId="545647234" sldId="269"/>
        </pc:sldMkLst>
        <pc:spChg chg="mod">
          <ac:chgData name="Edouard Morena" userId="S::edouard.morena@ulip.lon.ac.uk::2e121fa9-f008-4742-97be-48a08069b91e" providerId="AD" clId="Web-{ACEA1096-F5FD-44A2-825B-E7188B8D6D39}" dt="2020-11-19T14:38:29.413" v="1158" actId="20577"/>
          <ac:spMkLst>
            <pc:docMk/>
            <pc:sldMk cId="545647234" sldId="269"/>
            <ac:spMk id="2" creationId="{973267BE-ABDB-4696-92DA-A2A54E389F05}"/>
          </ac:spMkLst>
        </pc:spChg>
        <pc:spChg chg="mod">
          <ac:chgData name="Edouard Morena" userId="S::edouard.morena@ulip.lon.ac.uk::2e121fa9-f008-4742-97be-48a08069b91e" providerId="AD" clId="Web-{ACEA1096-F5FD-44A2-825B-E7188B8D6D39}" dt="2020-11-19T14:40:04.164" v="1364" actId="20577"/>
          <ac:spMkLst>
            <pc:docMk/>
            <pc:sldMk cId="545647234" sldId="269"/>
            <ac:spMk id="3" creationId="{E3F4EA27-8637-4F29-B59D-4F07DF44DE8C}"/>
          </ac:spMkLst>
        </pc:spChg>
      </pc:sldChg>
      <pc:sldChg chg="modSp new">
        <pc:chgData name="Edouard Morena" userId="S::edouard.morena@ulip.lon.ac.uk::2e121fa9-f008-4742-97be-48a08069b91e" providerId="AD" clId="Web-{ACEA1096-F5FD-44A2-825B-E7188B8D6D39}" dt="2020-11-19T14:41:19.853" v="1411" actId="20577"/>
        <pc:sldMkLst>
          <pc:docMk/>
          <pc:sldMk cId="1138312900" sldId="270"/>
        </pc:sldMkLst>
        <pc:spChg chg="mod">
          <ac:chgData name="Edouard Morena" userId="S::edouard.morena@ulip.lon.ac.uk::2e121fa9-f008-4742-97be-48a08069b91e" providerId="AD" clId="Web-{ACEA1096-F5FD-44A2-825B-E7188B8D6D39}" dt="2020-11-19T14:40:27.086" v="1372" actId="20577"/>
          <ac:spMkLst>
            <pc:docMk/>
            <pc:sldMk cId="1138312900" sldId="270"/>
            <ac:spMk id="2" creationId="{747FF5FF-4173-4598-8B6E-DD9E5329511C}"/>
          </ac:spMkLst>
        </pc:spChg>
        <pc:spChg chg="mod">
          <ac:chgData name="Edouard Morena" userId="S::edouard.morena@ulip.lon.ac.uk::2e121fa9-f008-4742-97be-48a08069b91e" providerId="AD" clId="Web-{ACEA1096-F5FD-44A2-825B-E7188B8D6D39}" dt="2020-11-19T14:41:19.853" v="1411" actId="20577"/>
          <ac:spMkLst>
            <pc:docMk/>
            <pc:sldMk cId="1138312900" sldId="270"/>
            <ac:spMk id="3" creationId="{2BB36A32-1544-4557-A74B-1CC28D7A218F}"/>
          </ac:spMkLst>
        </pc:spChg>
      </pc:sldChg>
      <pc:sldChg chg="modSp new">
        <pc:chgData name="Edouard Morena" userId="S::edouard.morena@ulip.lon.ac.uk::2e121fa9-f008-4742-97be-48a08069b91e" providerId="AD" clId="Web-{ACEA1096-F5FD-44A2-825B-E7188B8D6D39}" dt="2020-11-19T14:49:07.610" v="1518" actId="20577"/>
        <pc:sldMkLst>
          <pc:docMk/>
          <pc:sldMk cId="3727309595" sldId="271"/>
        </pc:sldMkLst>
        <pc:spChg chg="mod">
          <ac:chgData name="Edouard Morena" userId="S::edouard.morena@ulip.lon.ac.uk::2e121fa9-f008-4742-97be-48a08069b91e" providerId="AD" clId="Web-{ACEA1096-F5FD-44A2-825B-E7188B8D6D39}" dt="2020-11-19T14:49:07.610" v="1518" actId="20577"/>
          <ac:spMkLst>
            <pc:docMk/>
            <pc:sldMk cId="3727309595" sldId="271"/>
            <ac:spMk id="2" creationId="{131D0753-891C-411F-A62D-EA16DA5C3410}"/>
          </ac:spMkLst>
        </pc:spChg>
        <pc:spChg chg="mod">
          <ac:chgData name="Edouard Morena" userId="S::edouard.morena@ulip.lon.ac.uk::2e121fa9-f008-4742-97be-48a08069b91e" providerId="AD" clId="Web-{ACEA1096-F5FD-44A2-825B-E7188B8D6D39}" dt="2020-11-19T14:48:42.485" v="1509" actId="20577"/>
          <ac:spMkLst>
            <pc:docMk/>
            <pc:sldMk cId="3727309595" sldId="271"/>
            <ac:spMk id="3" creationId="{2659B222-A79A-4A72-B5B3-AE2046F43CE8}"/>
          </ac:spMkLst>
        </pc:spChg>
      </pc:sldChg>
      <pc:sldChg chg="modSp new">
        <pc:chgData name="Edouard Morena" userId="S::edouard.morena@ulip.lon.ac.uk::2e121fa9-f008-4742-97be-48a08069b91e" providerId="AD" clId="Web-{ACEA1096-F5FD-44A2-825B-E7188B8D6D39}" dt="2020-11-19T14:51:13.847" v="1727" actId="20577"/>
        <pc:sldMkLst>
          <pc:docMk/>
          <pc:sldMk cId="3288466858" sldId="272"/>
        </pc:sldMkLst>
        <pc:spChg chg="mod">
          <ac:chgData name="Edouard Morena" userId="S::edouard.morena@ulip.lon.ac.uk::2e121fa9-f008-4742-97be-48a08069b91e" providerId="AD" clId="Web-{ACEA1096-F5FD-44A2-825B-E7188B8D6D39}" dt="2020-11-19T14:49:14.423" v="1523" actId="20577"/>
          <ac:spMkLst>
            <pc:docMk/>
            <pc:sldMk cId="3288466858" sldId="272"/>
            <ac:spMk id="2" creationId="{C20A8AE6-FBF1-4D57-9615-048F400BA755}"/>
          </ac:spMkLst>
        </pc:spChg>
        <pc:spChg chg="mod">
          <ac:chgData name="Edouard Morena" userId="S::edouard.morena@ulip.lon.ac.uk::2e121fa9-f008-4742-97be-48a08069b91e" providerId="AD" clId="Web-{ACEA1096-F5FD-44A2-825B-E7188B8D6D39}" dt="2020-11-19T14:51:13.847" v="1727" actId="20577"/>
          <ac:spMkLst>
            <pc:docMk/>
            <pc:sldMk cId="3288466858" sldId="272"/>
            <ac:spMk id="3" creationId="{934DB0A2-ECC0-42EE-B86A-AFB22A02083D}"/>
          </ac:spMkLst>
        </pc:spChg>
      </pc:sldChg>
      <pc:sldChg chg="modSp new">
        <pc:chgData name="Edouard Morena" userId="S::edouard.morena@ulip.lon.ac.uk::2e121fa9-f008-4742-97be-48a08069b91e" providerId="AD" clId="Web-{ACEA1096-F5FD-44A2-825B-E7188B8D6D39}" dt="2020-11-19T14:55:49.726" v="2313" actId="20577"/>
        <pc:sldMkLst>
          <pc:docMk/>
          <pc:sldMk cId="431471814" sldId="273"/>
        </pc:sldMkLst>
        <pc:spChg chg="mod">
          <ac:chgData name="Edouard Morena" userId="S::edouard.morena@ulip.lon.ac.uk::2e121fa9-f008-4742-97be-48a08069b91e" providerId="AD" clId="Web-{ACEA1096-F5FD-44A2-825B-E7188B8D6D39}" dt="2020-11-19T14:51:41.503" v="1779" actId="20577"/>
          <ac:spMkLst>
            <pc:docMk/>
            <pc:sldMk cId="431471814" sldId="273"/>
            <ac:spMk id="2" creationId="{C9FB5D74-7A68-4CA1-A9E3-A0F0BB71FA86}"/>
          </ac:spMkLst>
        </pc:spChg>
        <pc:spChg chg="mod">
          <ac:chgData name="Edouard Morena" userId="S::edouard.morena@ulip.lon.ac.uk::2e121fa9-f008-4742-97be-48a08069b91e" providerId="AD" clId="Web-{ACEA1096-F5FD-44A2-825B-E7188B8D6D39}" dt="2020-11-19T14:55:49.726" v="2313" actId="20577"/>
          <ac:spMkLst>
            <pc:docMk/>
            <pc:sldMk cId="431471814" sldId="273"/>
            <ac:spMk id="3" creationId="{2C7679A9-29FC-4A9B-9378-C38ABBD69B20}"/>
          </ac:spMkLst>
        </pc:spChg>
      </pc:sldChg>
      <pc:sldChg chg="modSp new">
        <pc:chgData name="Edouard Morena" userId="S::edouard.morena@ulip.lon.ac.uk::2e121fa9-f008-4742-97be-48a08069b91e" providerId="AD" clId="Web-{ACEA1096-F5FD-44A2-825B-E7188B8D6D39}" dt="2020-11-19T14:53:28.661" v="2066" actId="20577"/>
        <pc:sldMkLst>
          <pc:docMk/>
          <pc:sldMk cId="1613561040" sldId="274"/>
        </pc:sldMkLst>
        <pc:spChg chg="mod">
          <ac:chgData name="Edouard Morena" userId="S::edouard.morena@ulip.lon.ac.uk::2e121fa9-f008-4742-97be-48a08069b91e" providerId="AD" clId="Web-{ACEA1096-F5FD-44A2-825B-E7188B8D6D39}" dt="2020-11-19T14:51:57.035" v="1789" actId="20577"/>
          <ac:spMkLst>
            <pc:docMk/>
            <pc:sldMk cId="1613561040" sldId="274"/>
            <ac:spMk id="2" creationId="{A3780E85-D57C-4A09-9C79-D0D9CFC30F70}"/>
          </ac:spMkLst>
        </pc:spChg>
        <pc:spChg chg="mod">
          <ac:chgData name="Edouard Morena" userId="S::edouard.morena@ulip.lon.ac.uk::2e121fa9-f008-4742-97be-48a08069b91e" providerId="AD" clId="Web-{ACEA1096-F5FD-44A2-825B-E7188B8D6D39}" dt="2020-11-19T14:53:28.661" v="2066" actId="20577"/>
          <ac:spMkLst>
            <pc:docMk/>
            <pc:sldMk cId="1613561040" sldId="274"/>
            <ac:spMk id="3" creationId="{E837E6F7-8716-433D-B8F7-D9EA0A413637}"/>
          </ac:spMkLst>
        </pc:spChg>
      </pc:sldChg>
    </pc:docChg>
  </pc:docChgLst>
  <pc:docChgLst>
    <pc:chgData name="Edouard Morena" userId="S::edouard.morena@ulip.lon.ac.uk::2e121fa9-f008-4742-97be-48a08069b91e" providerId="AD" clId="Web-{21B22D99-326E-9A5C-B763-F0E198B3C934}"/>
    <pc:docChg chg="modSld">
      <pc:chgData name="Edouard Morena" userId="S::edouard.morena@ulip.lon.ac.uk::2e121fa9-f008-4742-97be-48a08069b91e" providerId="AD" clId="Web-{21B22D99-326E-9A5C-B763-F0E198B3C934}" dt="2020-11-20T12:39:59.610" v="68" actId="20577"/>
      <pc:docMkLst>
        <pc:docMk/>
      </pc:docMkLst>
      <pc:sldChg chg="modSp">
        <pc:chgData name="Edouard Morena" userId="S::edouard.morena@ulip.lon.ac.uk::2e121fa9-f008-4742-97be-48a08069b91e" providerId="AD" clId="Web-{21B22D99-326E-9A5C-B763-F0E198B3C934}" dt="2020-11-20T12:39:59.610" v="68" actId="20577"/>
        <pc:sldMkLst>
          <pc:docMk/>
          <pc:sldMk cId="2826560176" sldId="268"/>
        </pc:sldMkLst>
        <pc:spChg chg="mod">
          <ac:chgData name="Edouard Morena" userId="S::edouard.morena@ulip.lon.ac.uk::2e121fa9-f008-4742-97be-48a08069b91e" providerId="AD" clId="Web-{21B22D99-326E-9A5C-B763-F0E198B3C934}" dt="2020-11-20T12:39:59.610" v="68" actId="20577"/>
          <ac:spMkLst>
            <pc:docMk/>
            <pc:sldMk cId="2826560176" sldId="268"/>
            <ac:spMk id="3" creationId="{B77E7E83-3335-4F4B-A778-DB035605505A}"/>
          </ac:spMkLst>
        </pc:spChg>
      </pc:sldChg>
      <pc:sldChg chg="addSp modSp mod setBg">
        <pc:chgData name="Edouard Morena" userId="S::edouard.morena@ulip.lon.ac.uk::2e121fa9-f008-4742-97be-48a08069b91e" providerId="AD" clId="Web-{21B22D99-326E-9A5C-B763-F0E198B3C934}" dt="2020-11-20T12:38:51.579" v="44" actId="20577"/>
        <pc:sldMkLst>
          <pc:docMk/>
          <pc:sldMk cId="1138312900" sldId="270"/>
        </pc:sldMkLst>
        <pc:spChg chg="mod">
          <ac:chgData name="Edouard Morena" userId="S::edouard.morena@ulip.lon.ac.uk::2e121fa9-f008-4742-97be-48a08069b91e" providerId="AD" clId="Web-{21B22D99-326E-9A5C-B763-F0E198B3C934}" dt="2020-11-20T12:36:24.393" v="1"/>
          <ac:spMkLst>
            <pc:docMk/>
            <pc:sldMk cId="1138312900" sldId="270"/>
            <ac:spMk id="2" creationId="{747FF5FF-4173-4598-8B6E-DD9E5329511C}"/>
          </ac:spMkLst>
        </pc:spChg>
        <pc:spChg chg="mod ord">
          <ac:chgData name="Edouard Morena" userId="S::edouard.morena@ulip.lon.ac.uk::2e121fa9-f008-4742-97be-48a08069b91e" providerId="AD" clId="Web-{21B22D99-326E-9A5C-B763-F0E198B3C934}" dt="2020-11-20T12:38:51.579" v="44" actId="20577"/>
          <ac:spMkLst>
            <pc:docMk/>
            <pc:sldMk cId="1138312900" sldId="270"/>
            <ac:spMk id="3" creationId="{2BB36A32-1544-4557-A74B-1CC28D7A218F}"/>
          </ac:spMkLst>
        </pc:spChg>
        <pc:picChg chg="add mod">
          <ac:chgData name="Edouard Morena" userId="S::edouard.morena@ulip.lon.ac.uk::2e121fa9-f008-4742-97be-48a08069b91e" providerId="AD" clId="Web-{21B22D99-326E-9A5C-B763-F0E198B3C934}" dt="2020-11-20T12:36:24.393" v="1"/>
          <ac:picMkLst>
            <pc:docMk/>
            <pc:sldMk cId="1138312900" sldId="270"/>
            <ac:picMk id="4" creationId="{7B3CE1BD-B8B7-434E-80F5-632D8CC1B291}"/>
          </ac:picMkLst>
        </pc:picChg>
      </pc:sldChg>
      <pc:sldChg chg="modSp">
        <pc:chgData name="Edouard Morena" userId="S::edouard.morena@ulip.lon.ac.uk::2e121fa9-f008-4742-97be-48a08069b91e" providerId="AD" clId="Web-{21B22D99-326E-9A5C-B763-F0E198B3C934}" dt="2020-11-20T12:38:38.420" v="34" actId="20577"/>
        <pc:sldMkLst>
          <pc:docMk/>
          <pc:sldMk cId="3727309595" sldId="271"/>
        </pc:sldMkLst>
        <pc:spChg chg="mod">
          <ac:chgData name="Edouard Morena" userId="S::edouard.morena@ulip.lon.ac.uk::2e121fa9-f008-4742-97be-48a08069b91e" providerId="AD" clId="Web-{21B22D99-326E-9A5C-B763-F0E198B3C934}" dt="2020-11-20T12:38:38.420" v="34" actId="20577"/>
          <ac:spMkLst>
            <pc:docMk/>
            <pc:sldMk cId="3727309595" sldId="271"/>
            <ac:spMk id="2" creationId="{131D0753-891C-411F-A62D-EA16DA5C3410}"/>
          </ac:spMkLst>
        </pc:spChg>
      </pc:sldChg>
      <pc:sldChg chg="modSp">
        <pc:chgData name="Edouard Morena" userId="S::edouard.morena@ulip.lon.ac.uk::2e121fa9-f008-4742-97be-48a08069b91e" providerId="AD" clId="Web-{21B22D99-326E-9A5C-B763-F0E198B3C934}" dt="2020-11-20T12:38:35.592" v="31" actId="20577"/>
        <pc:sldMkLst>
          <pc:docMk/>
          <pc:sldMk cId="3288466858" sldId="272"/>
        </pc:sldMkLst>
        <pc:spChg chg="mod">
          <ac:chgData name="Edouard Morena" userId="S::edouard.morena@ulip.lon.ac.uk::2e121fa9-f008-4742-97be-48a08069b91e" providerId="AD" clId="Web-{21B22D99-326E-9A5C-B763-F0E198B3C934}" dt="2020-11-20T12:38:35.592" v="31" actId="20577"/>
          <ac:spMkLst>
            <pc:docMk/>
            <pc:sldMk cId="3288466858" sldId="272"/>
            <ac:spMk id="2" creationId="{C20A8AE6-FBF1-4D57-9615-048F400BA755}"/>
          </ac:spMkLst>
        </pc:spChg>
      </pc:sldChg>
      <pc:sldChg chg="modSp">
        <pc:chgData name="Edouard Morena" userId="S::edouard.morena@ulip.lon.ac.uk::2e121fa9-f008-4742-97be-48a08069b91e" providerId="AD" clId="Web-{21B22D99-326E-9A5C-B763-F0E198B3C934}" dt="2020-11-20T12:38:25.886" v="26" actId="20577"/>
        <pc:sldMkLst>
          <pc:docMk/>
          <pc:sldMk cId="431471814" sldId="273"/>
        </pc:sldMkLst>
        <pc:spChg chg="mod">
          <ac:chgData name="Edouard Morena" userId="S::edouard.morena@ulip.lon.ac.uk::2e121fa9-f008-4742-97be-48a08069b91e" providerId="AD" clId="Web-{21B22D99-326E-9A5C-B763-F0E198B3C934}" dt="2020-11-20T12:38:25.886" v="26" actId="20577"/>
          <ac:spMkLst>
            <pc:docMk/>
            <pc:sldMk cId="431471814" sldId="273"/>
            <ac:spMk id="3" creationId="{2C7679A9-29FC-4A9B-9378-C38ABBD69B20}"/>
          </ac:spMkLst>
        </pc:spChg>
      </pc:sldChg>
      <pc:sldChg chg="addSp delSp modSp mod setBg">
        <pc:chgData name="Edouard Morena" userId="S::edouard.morena@ulip.lon.ac.uk::2e121fa9-f008-4742-97be-48a08069b91e" providerId="AD" clId="Web-{21B22D99-326E-9A5C-B763-F0E198B3C934}" dt="2020-11-20T12:38:31.727" v="28" actId="20577"/>
        <pc:sldMkLst>
          <pc:docMk/>
          <pc:sldMk cId="1613561040" sldId="274"/>
        </pc:sldMkLst>
        <pc:spChg chg="mod">
          <ac:chgData name="Edouard Morena" userId="S::edouard.morena@ulip.lon.ac.uk::2e121fa9-f008-4742-97be-48a08069b91e" providerId="AD" clId="Web-{21B22D99-326E-9A5C-B763-F0E198B3C934}" dt="2020-11-20T12:38:31.727" v="28" actId="20577"/>
          <ac:spMkLst>
            <pc:docMk/>
            <pc:sldMk cId="1613561040" sldId="274"/>
            <ac:spMk id="2" creationId="{A3780E85-D57C-4A09-9C79-D0D9CFC30F70}"/>
          </ac:spMkLst>
        </pc:spChg>
        <pc:spChg chg="mod ord">
          <ac:chgData name="Edouard Morena" userId="S::edouard.morena@ulip.lon.ac.uk::2e121fa9-f008-4742-97be-48a08069b91e" providerId="AD" clId="Web-{21B22D99-326E-9A5C-B763-F0E198B3C934}" dt="2020-11-20T12:37:16.530" v="13" actId="1076"/>
          <ac:spMkLst>
            <pc:docMk/>
            <pc:sldMk cId="1613561040" sldId="274"/>
            <ac:spMk id="3" creationId="{E837E6F7-8716-433D-B8F7-D9EA0A413637}"/>
          </ac:spMkLst>
        </pc:spChg>
        <pc:picChg chg="add del mod">
          <ac:chgData name="Edouard Morena" userId="S::edouard.morena@ulip.lon.ac.uk::2e121fa9-f008-4742-97be-48a08069b91e" providerId="AD" clId="Web-{21B22D99-326E-9A5C-B763-F0E198B3C934}" dt="2020-11-20T12:36:45.197" v="4"/>
          <ac:picMkLst>
            <pc:docMk/>
            <pc:sldMk cId="1613561040" sldId="274"/>
            <ac:picMk id="4" creationId="{B1D21EC9-A7E6-49A5-B022-A9DA27E9EE80}"/>
          </ac:picMkLst>
        </pc:picChg>
        <pc:picChg chg="add del mod">
          <ac:chgData name="Edouard Morena" userId="S::edouard.morena@ulip.lon.ac.uk::2e121fa9-f008-4742-97be-48a08069b91e" providerId="AD" clId="Web-{21B22D99-326E-9A5C-B763-F0E198B3C934}" dt="2020-11-20T12:36:54.304" v="6"/>
          <ac:picMkLst>
            <pc:docMk/>
            <pc:sldMk cId="1613561040" sldId="274"/>
            <ac:picMk id="5" creationId="{FD5B849B-FC65-4681-BEF8-E42A7FD79416}"/>
          </ac:picMkLst>
        </pc:picChg>
        <pc:picChg chg="add mod">
          <ac:chgData name="Edouard Morena" userId="S::edouard.morena@ulip.lon.ac.uk::2e121fa9-f008-4742-97be-48a08069b91e" providerId="AD" clId="Web-{21B22D99-326E-9A5C-B763-F0E198B3C934}" dt="2020-11-20T12:37:02.460" v="8"/>
          <ac:picMkLst>
            <pc:docMk/>
            <pc:sldMk cId="1613561040" sldId="274"/>
            <ac:picMk id="6" creationId="{7AA9E912-8FCB-4F4B-BE16-EDB98DBEC682}"/>
          </ac:picMkLst>
        </pc:picChg>
      </pc:sldChg>
    </pc:docChg>
  </pc:docChgLst>
  <pc:docChgLst>
    <pc:chgData name="Edouard Morena" userId="S::edouard.morena@ulip.lon.ac.uk::2e121fa9-f008-4742-97be-48a08069b91e" providerId="AD" clId="Web-{099E1CE6-340E-C762-E495-74709D510753}"/>
    <pc:docChg chg="modSld">
      <pc:chgData name="Edouard Morena" userId="S::edouard.morena@ulip.lon.ac.uk::2e121fa9-f008-4742-97be-48a08069b91e" providerId="AD" clId="Web-{099E1CE6-340E-C762-E495-74709D510753}" dt="2020-11-20T12:36:05.406" v="197"/>
      <pc:docMkLst>
        <pc:docMk/>
      </pc:docMkLst>
      <pc:sldChg chg="addSp modSp mod setBg">
        <pc:chgData name="Edouard Morena" userId="S::edouard.morena@ulip.lon.ac.uk::2e121fa9-f008-4742-97be-48a08069b91e" providerId="AD" clId="Web-{099E1CE6-340E-C762-E495-74709D510753}" dt="2020-11-20T12:09:07.996" v="2" actId="14100"/>
        <pc:sldMkLst>
          <pc:docMk/>
          <pc:sldMk cId="1834164267" sldId="257"/>
        </pc:sldMkLst>
        <pc:spChg chg="mod">
          <ac:chgData name="Edouard Morena" userId="S::edouard.morena@ulip.lon.ac.uk::2e121fa9-f008-4742-97be-48a08069b91e" providerId="AD" clId="Web-{099E1CE6-340E-C762-E495-74709D510753}" dt="2020-11-20T12:09:03.245" v="1"/>
          <ac:spMkLst>
            <pc:docMk/>
            <pc:sldMk cId="1834164267" sldId="257"/>
            <ac:spMk id="2" creationId="{A1F2C481-86C5-48EC-AA8F-F79513279A34}"/>
          </ac:spMkLst>
        </pc:spChg>
        <pc:spChg chg="mod ord">
          <ac:chgData name="Edouard Morena" userId="S::edouard.morena@ulip.lon.ac.uk::2e121fa9-f008-4742-97be-48a08069b91e" providerId="AD" clId="Web-{099E1CE6-340E-C762-E495-74709D510753}" dt="2020-11-20T12:09:07.996" v="2" actId="14100"/>
          <ac:spMkLst>
            <pc:docMk/>
            <pc:sldMk cId="1834164267" sldId="257"/>
            <ac:spMk id="3" creationId="{6BD64EB5-460A-4852-B432-F0992858B28C}"/>
          </ac:spMkLst>
        </pc:spChg>
        <pc:picChg chg="add mod">
          <ac:chgData name="Edouard Morena" userId="S::edouard.morena@ulip.lon.ac.uk::2e121fa9-f008-4742-97be-48a08069b91e" providerId="AD" clId="Web-{099E1CE6-340E-C762-E495-74709D510753}" dt="2020-11-20T12:09:03.245" v="1"/>
          <ac:picMkLst>
            <pc:docMk/>
            <pc:sldMk cId="1834164267" sldId="257"/>
            <ac:picMk id="4" creationId="{8A6EC7E0-74BD-4FD8-A98F-E7657003A768}"/>
          </ac:picMkLst>
        </pc:picChg>
      </pc:sldChg>
      <pc:sldChg chg="addSp modSp mod setBg">
        <pc:chgData name="Edouard Morena" userId="S::edouard.morena@ulip.lon.ac.uk::2e121fa9-f008-4742-97be-48a08069b91e" providerId="AD" clId="Web-{099E1CE6-340E-C762-E495-74709D510753}" dt="2020-11-20T12:09:59.983" v="4"/>
        <pc:sldMkLst>
          <pc:docMk/>
          <pc:sldMk cId="3728970310" sldId="258"/>
        </pc:sldMkLst>
        <pc:spChg chg="mod">
          <ac:chgData name="Edouard Morena" userId="S::edouard.morena@ulip.lon.ac.uk::2e121fa9-f008-4742-97be-48a08069b91e" providerId="AD" clId="Web-{099E1CE6-340E-C762-E495-74709D510753}" dt="2020-11-20T12:09:59.983" v="4"/>
          <ac:spMkLst>
            <pc:docMk/>
            <pc:sldMk cId="3728970310" sldId="258"/>
            <ac:spMk id="2" creationId="{D5BC0995-FD2C-43B8-8B73-F5264994851F}"/>
          </ac:spMkLst>
        </pc:spChg>
        <pc:spChg chg="mod ord">
          <ac:chgData name="Edouard Morena" userId="S::edouard.morena@ulip.lon.ac.uk::2e121fa9-f008-4742-97be-48a08069b91e" providerId="AD" clId="Web-{099E1CE6-340E-C762-E495-74709D510753}" dt="2020-11-20T12:09:59.983" v="4"/>
          <ac:spMkLst>
            <pc:docMk/>
            <pc:sldMk cId="3728970310" sldId="258"/>
            <ac:spMk id="3" creationId="{8002C535-20E1-4743-B291-CF28C203E042}"/>
          </ac:spMkLst>
        </pc:spChg>
        <pc:picChg chg="add mod">
          <ac:chgData name="Edouard Morena" userId="S::edouard.morena@ulip.lon.ac.uk::2e121fa9-f008-4742-97be-48a08069b91e" providerId="AD" clId="Web-{099E1CE6-340E-C762-E495-74709D510753}" dt="2020-11-20T12:09:59.983" v="4"/>
          <ac:picMkLst>
            <pc:docMk/>
            <pc:sldMk cId="3728970310" sldId="258"/>
            <ac:picMk id="4" creationId="{5A5E2F07-0E92-449C-AEC3-7E5365ED6FB0}"/>
          </ac:picMkLst>
        </pc:picChg>
      </pc:sldChg>
      <pc:sldChg chg="addSp modSp mod setBg">
        <pc:chgData name="Edouard Morena" userId="S::edouard.morena@ulip.lon.ac.uk::2e121fa9-f008-4742-97be-48a08069b91e" providerId="AD" clId="Web-{099E1CE6-340E-C762-E495-74709D510753}" dt="2020-11-20T12:14:01.264" v="33" actId="14100"/>
        <pc:sldMkLst>
          <pc:docMk/>
          <pc:sldMk cId="3906810606" sldId="259"/>
        </pc:sldMkLst>
        <pc:spChg chg="mod">
          <ac:chgData name="Edouard Morena" userId="S::edouard.morena@ulip.lon.ac.uk::2e121fa9-f008-4742-97be-48a08069b91e" providerId="AD" clId="Web-{099E1CE6-340E-C762-E495-74709D510753}" dt="2020-11-20T12:13:53.747" v="31"/>
          <ac:spMkLst>
            <pc:docMk/>
            <pc:sldMk cId="3906810606" sldId="259"/>
            <ac:spMk id="2" creationId="{44D1727C-5B5C-4456-A853-114FBEC11A53}"/>
          </ac:spMkLst>
        </pc:spChg>
        <pc:spChg chg="mod ord">
          <ac:chgData name="Edouard Morena" userId="S::edouard.morena@ulip.lon.ac.uk::2e121fa9-f008-4742-97be-48a08069b91e" providerId="AD" clId="Web-{099E1CE6-340E-C762-E495-74709D510753}" dt="2020-11-20T12:14:01.264" v="33" actId="14100"/>
          <ac:spMkLst>
            <pc:docMk/>
            <pc:sldMk cId="3906810606" sldId="259"/>
            <ac:spMk id="3" creationId="{5AB85735-5D6F-462A-9E4E-F450978FC801}"/>
          </ac:spMkLst>
        </pc:spChg>
        <pc:picChg chg="add mod">
          <ac:chgData name="Edouard Morena" userId="S::edouard.morena@ulip.lon.ac.uk::2e121fa9-f008-4742-97be-48a08069b91e" providerId="AD" clId="Web-{099E1CE6-340E-C762-E495-74709D510753}" dt="2020-11-20T12:13:53.747" v="31"/>
          <ac:picMkLst>
            <pc:docMk/>
            <pc:sldMk cId="3906810606" sldId="259"/>
            <ac:picMk id="4" creationId="{CA78C046-9E46-4EE0-94AA-DDB1F76BA6DD}"/>
          </ac:picMkLst>
        </pc:picChg>
      </pc:sldChg>
      <pc:sldChg chg="addSp modSp mod setBg">
        <pc:chgData name="Edouard Morena" userId="S::edouard.morena@ulip.lon.ac.uk::2e121fa9-f008-4742-97be-48a08069b91e" providerId="AD" clId="Web-{099E1CE6-340E-C762-E495-74709D510753}" dt="2020-11-20T12:14:54.517" v="36" actId="1076"/>
        <pc:sldMkLst>
          <pc:docMk/>
          <pc:sldMk cId="788283491" sldId="260"/>
        </pc:sldMkLst>
        <pc:spChg chg="mod">
          <ac:chgData name="Edouard Morena" userId="S::edouard.morena@ulip.lon.ac.uk::2e121fa9-f008-4742-97be-48a08069b91e" providerId="AD" clId="Web-{099E1CE6-340E-C762-E495-74709D510753}" dt="2020-11-20T12:14:47.298" v="35"/>
          <ac:spMkLst>
            <pc:docMk/>
            <pc:sldMk cId="788283491" sldId="260"/>
            <ac:spMk id="2" creationId="{FDA27456-5028-4EBB-AA30-F1CDC927F94C}"/>
          </ac:spMkLst>
        </pc:spChg>
        <pc:spChg chg="mod ord">
          <ac:chgData name="Edouard Morena" userId="S::edouard.morena@ulip.lon.ac.uk::2e121fa9-f008-4742-97be-48a08069b91e" providerId="AD" clId="Web-{099E1CE6-340E-C762-E495-74709D510753}" dt="2020-11-20T12:14:54.517" v="36" actId="1076"/>
          <ac:spMkLst>
            <pc:docMk/>
            <pc:sldMk cId="788283491" sldId="260"/>
            <ac:spMk id="3" creationId="{EB5FE81C-5951-46AE-A05D-7253A3FA12C3}"/>
          </ac:spMkLst>
        </pc:spChg>
        <pc:picChg chg="add mod">
          <ac:chgData name="Edouard Morena" userId="S::edouard.morena@ulip.lon.ac.uk::2e121fa9-f008-4742-97be-48a08069b91e" providerId="AD" clId="Web-{099E1CE6-340E-C762-E495-74709D510753}" dt="2020-11-20T12:14:47.298" v="35"/>
          <ac:picMkLst>
            <pc:docMk/>
            <pc:sldMk cId="788283491" sldId="260"/>
            <ac:picMk id="4" creationId="{60A5367E-9301-4AEA-93DF-0E1D816C66A0}"/>
          </ac:picMkLst>
        </pc:picChg>
      </pc:sldChg>
      <pc:sldChg chg="addSp modSp mod setBg">
        <pc:chgData name="Edouard Morena" userId="S::edouard.morena@ulip.lon.ac.uk::2e121fa9-f008-4742-97be-48a08069b91e" providerId="AD" clId="Web-{099E1CE6-340E-C762-E495-74709D510753}" dt="2020-11-20T12:15:19.065" v="47" actId="1076"/>
        <pc:sldMkLst>
          <pc:docMk/>
          <pc:sldMk cId="3469773531" sldId="261"/>
        </pc:sldMkLst>
        <pc:spChg chg="mod">
          <ac:chgData name="Edouard Morena" userId="S::edouard.morena@ulip.lon.ac.uk::2e121fa9-f008-4742-97be-48a08069b91e" providerId="AD" clId="Web-{099E1CE6-340E-C762-E495-74709D510753}" dt="2020-11-20T12:15:05.439" v="38"/>
          <ac:spMkLst>
            <pc:docMk/>
            <pc:sldMk cId="3469773531" sldId="261"/>
            <ac:spMk id="2" creationId="{0F7798B1-A38B-4648-A61C-21B0403C8122}"/>
          </ac:spMkLst>
        </pc:spChg>
        <pc:spChg chg="mod ord">
          <ac:chgData name="Edouard Morena" userId="S::edouard.morena@ulip.lon.ac.uk::2e121fa9-f008-4742-97be-48a08069b91e" providerId="AD" clId="Web-{099E1CE6-340E-C762-E495-74709D510753}" dt="2020-11-20T12:15:19.065" v="47" actId="1076"/>
          <ac:spMkLst>
            <pc:docMk/>
            <pc:sldMk cId="3469773531" sldId="261"/>
            <ac:spMk id="3" creationId="{1D7A34C9-1CA1-4D10-99C0-A929BE5F0703}"/>
          </ac:spMkLst>
        </pc:spChg>
        <pc:picChg chg="add mod">
          <ac:chgData name="Edouard Morena" userId="S::edouard.morena@ulip.lon.ac.uk::2e121fa9-f008-4742-97be-48a08069b91e" providerId="AD" clId="Web-{099E1CE6-340E-C762-E495-74709D510753}" dt="2020-11-20T12:15:05.439" v="38"/>
          <ac:picMkLst>
            <pc:docMk/>
            <pc:sldMk cId="3469773531" sldId="261"/>
            <ac:picMk id="4" creationId="{FF95E094-D5B4-4FD2-B107-4A1D499522DE}"/>
          </ac:picMkLst>
        </pc:picChg>
      </pc:sldChg>
      <pc:sldChg chg="addSp modSp mod setBg">
        <pc:chgData name="Edouard Morena" userId="S::edouard.morena@ulip.lon.ac.uk::2e121fa9-f008-4742-97be-48a08069b91e" providerId="AD" clId="Web-{099E1CE6-340E-C762-E495-74709D510753}" dt="2020-11-20T12:16:24.335" v="50" actId="1076"/>
        <pc:sldMkLst>
          <pc:docMk/>
          <pc:sldMk cId="3682987908" sldId="262"/>
        </pc:sldMkLst>
        <pc:spChg chg="mod">
          <ac:chgData name="Edouard Morena" userId="S::edouard.morena@ulip.lon.ac.uk::2e121fa9-f008-4742-97be-48a08069b91e" providerId="AD" clId="Web-{099E1CE6-340E-C762-E495-74709D510753}" dt="2020-11-20T12:16:14.631" v="49"/>
          <ac:spMkLst>
            <pc:docMk/>
            <pc:sldMk cId="3682987908" sldId="262"/>
            <ac:spMk id="2" creationId="{FE7C939A-7BD9-47E7-8D51-AD6FDE343BA3}"/>
          </ac:spMkLst>
        </pc:spChg>
        <pc:spChg chg="mod ord">
          <ac:chgData name="Edouard Morena" userId="S::edouard.morena@ulip.lon.ac.uk::2e121fa9-f008-4742-97be-48a08069b91e" providerId="AD" clId="Web-{099E1CE6-340E-C762-E495-74709D510753}" dt="2020-11-20T12:16:24.335" v="50" actId="1076"/>
          <ac:spMkLst>
            <pc:docMk/>
            <pc:sldMk cId="3682987908" sldId="262"/>
            <ac:spMk id="3" creationId="{B3DF05BA-ED8F-4496-9FC3-A72C94C01D18}"/>
          </ac:spMkLst>
        </pc:spChg>
        <pc:picChg chg="add mod">
          <ac:chgData name="Edouard Morena" userId="S::edouard.morena@ulip.lon.ac.uk::2e121fa9-f008-4742-97be-48a08069b91e" providerId="AD" clId="Web-{099E1CE6-340E-C762-E495-74709D510753}" dt="2020-11-20T12:16:14.631" v="49"/>
          <ac:picMkLst>
            <pc:docMk/>
            <pc:sldMk cId="3682987908" sldId="262"/>
            <ac:picMk id="4" creationId="{0B9C0F85-72A1-439D-8967-6E2B70EC1B33}"/>
          </ac:picMkLst>
        </pc:picChg>
      </pc:sldChg>
      <pc:sldChg chg="addSp modSp mod setBg">
        <pc:chgData name="Edouard Morena" userId="S::edouard.morena@ulip.lon.ac.uk::2e121fa9-f008-4742-97be-48a08069b91e" providerId="AD" clId="Web-{099E1CE6-340E-C762-E495-74709D510753}" dt="2020-11-20T12:17:09.541" v="53" actId="1076"/>
        <pc:sldMkLst>
          <pc:docMk/>
          <pc:sldMk cId="1909469006" sldId="263"/>
        </pc:sldMkLst>
        <pc:spChg chg="mod">
          <ac:chgData name="Edouard Morena" userId="S::edouard.morena@ulip.lon.ac.uk::2e121fa9-f008-4742-97be-48a08069b91e" providerId="AD" clId="Web-{099E1CE6-340E-C762-E495-74709D510753}" dt="2020-11-20T12:17:00.837" v="52"/>
          <ac:spMkLst>
            <pc:docMk/>
            <pc:sldMk cId="1909469006" sldId="263"/>
            <ac:spMk id="2" creationId="{3EBA3F50-1AF7-467E-8563-4A7526AEF8FA}"/>
          </ac:spMkLst>
        </pc:spChg>
        <pc:spChg chg="mod ord">
          <ac:chgData name="Edouard Morena" userId="S::edouard.morena@ulip.lon.ac.uk::2e121fa9-f008-4742-97be-48a08069b91e" providerId="AD" clId="Web-{099E1CE6-340E-C762-E495-74709D510753}" dt="2020-11-20T12:17:09.541" v="53" actId="1076"/>
          <ac:spMkLst>
            <pc:docMk/>
            <pc:sldMk cId="1909469006" sldId="263"/>
            <ac:spMk id="3" creationId="{2AF638F2-68FB-4AD6-A322-85776A9F8CA7}"/>
          </ac:spMkLst>
        </pc:spChg>
        <pc:picChg chg="add mod">
          <ac:chgData name="Edouard Morena" userId="S::edouard.morena@ulip.lon.ac.uk::2e121fa9-f008-4742-97be-48a08069b91e" providerId="AD" clId="Web-{099E1CE6-340E-C762-E495-74709D510753}" dt="2020-11-20T12:17:00.837" v="52"/>
          <ac:picMkLst>
            <pc:docMk/>
            <pc:sldMk cId="1909469006" sldId="263"/>
            <ac:picMk id="4" creationId="{19DAB4F9-4CA1-466B-9250-2D3AC7C78371}"/>
          </ac:picMkLst>
        </pc:picChg>
      </pc:sldChg>
      <pc:sldChg chg="addSp modSp mod setBg">
        <pc:chgData name="Edouard Morena" userId="S::edouard.morena@ulip.lon.ac.uk::2e121fa9-f008-4742-97be-48a08069b91e" providerId="AD" clId="Web-{099E1CE6-340E-C762-E495-74709D510753}" dt="2020-11-20T12:18:26.108" v="57" actId="14100"/>
        <pc:sldMkLst>
          <pc:docMk/>
          <pc:sldMk cId="3583199376" sldId="264"/>
        </pc:sldMkLst>
        <pc:spChg chg="mod">
          <ac:chgData name="Edouard Morena" userId="S::edouard.morena@ulip.lon.ac.uk::2e121fa9-f008-4742-97be-48a08069b91e" providerId="AD" clId="Web-{099E1CE6-340E-C762-E495-74709D510753}" dt="2020-11-20T12:18:16.373" v="55"/>
          <ac:spMkLst>
            <pc:docMk/>
            <pc:sldMk cId="3583199376" sldId="264"/>
            <ac:spMk id="2" creationId="{39FD0680-BE96-4238-BFFB-4F969421A211}"/>
          </ac:spMkLst>
        </pc:spChg>
        <pc:spChg chg="mod ord">
          <ac:chgData name="Edouard Morena" userId="S::edouard.morena@ulip.lon.ac.uk::2e121fa9-f008-4742-97be-48a08069b91e" providerId="AD" clId="Web-{099E1CE6-340E-C762-E495-74709D510753}" dt="2020-11-20T12:18:16.373" v="55"/>
          <ac:spMkLst>
            <pc:docMk/>
            <pc:sldMk cId="3583199376" sldId="264"/>
            <ac:spMk id="3" creationId="{3E07E139-E3C9-4073-A4D1-CD576F755EDB}"/>
          </ac:spMkLst>
        </pc:spChg>
        <pc:picChg chg="add mod">
          <ac:chgData name="Edouard Morena" userId="S::edouard.morena@ulip.lon.ac.uk::2e121fa9-f008-4742-97be-48a08069b91e" providerId="AD" clId="Web-{099E1CE6-340E-C762-E495-74709D510753}" dt="2020-11-20T12:18:26.108" v="57" actId="14100"/>
          <ac:picMkLst>
            <pc:docMk/>
            <pc:sldMk cId="3583199376" sldId="264"/>
            <ac:picMk id="4" creationId="{938545C3-F5CD-445C-BCD2-489B87EAE7A2}"/>
          </ac:picMkLst>
        </pc:picChg>
      </pc:sldChg>
      <pc:sldChg chg="addSp modSp mod setBg">
        <pc:chgData name="Edouard Morena" userId="S::edouard.morena@ulip.lon.ac.uk::2e121fa9-f008-4742-97be-48a08069b91e" providerId="AD" clId="Web-{099E1CE6-340E-C762-E495-74709D510753}" dt="2020-11-20T12:19:55.363" v="115" actId="14100"/>
        <pc:sldMkLst>
          <pc:docMk/>
          <pc:sldMk cId="547449382" sldId="265"/>
        </pc:sldMkLst>
        <pc:spChg chg="mod">
          <ac:chgData name="Edouard Morena" userId="S::edouard.morena@ulip.lon.ac.uk::2e121fa9-f008-4742-97be-48a08069b91e" providerId="AD" clId="Web-{099E1CE6-340E-C762-E495-74709D510753}" dt="2020-11-20T12:19:33.346" v="105"/>
          <ac:spMkLst>
            <pc:docMk/>
            <pc:sldMk cId="547449382" sldId="265"/>
            <ac:spMk id="2" creationId="{85341F66-D7D3-4ED0-9BF5-83508D3C8E59}"/>
          </ac:spMkLst>
        </pc:spChg>
        <pc:spChg chg="mod ord">
          <ac:chgData name="Edouard Morena" userId="S::edouard.morena@ulip.lon.ac.uk::2e121fa9-f008-4742-97be-48a08069b91e" providerId="AD" clId="Web-{099E1CE6-340E-C762-E495-74709D510753}" dt="2020-11-20T12:19:55.363" v="115" actId="14100"/>
          <ac:spMkLst>
            <pc:docMk/>
            <pc:sldMk cId="547449382" sldId="265"/>
            <ac:spMk id="3" creationId="{E657FA9A-3831-4915-84BD-7C0601FDF510}"/>
          </ac:spMkLst>
        </pc:spChg>
        <pc:picChg chg="add mod">
          <ac:chgData name="Edouard Morena" userId="S::edouard.morena@ulip.lon.ac.uk::2e121fa9-f008-4742-97be-48a08069b91e" providerId="AD" clId="Web-{099E1CE6-340E-C762-E495-74709D510753}" dt="2020-11-20T12:19:33.346" v="105"/>
          <ac:picMkLst>
            <pc:docMk/>
            <pc:sldMk cId="547449382" sldId="265"/>
            <ac:picMk id="4" creationId="{F6AE141D-E6F0-40A0-997C-4463B2C7A6B2}"/>
          </ac:picMkLst>
        </pc:picChg>
      </pc:sldChg>
      <pc:sldChg chg="addSp modSp mod setBg">
        <pc:chgData name="Edouard Morena" userId="S::edouard.morena@ulip.lon.ac.uk::2e121fa9-f008-4742-97be-48a08069b91e" providerId="AD" clId="Web-{099E1CE6-340E-C762-E495-74709D510753}" dt="2020-11-20T12:21:40.729" v="143" actId="20577"/>
        <pc:sldMkLst>
          <pc:docMk/>
          <pc:sldMk cId="3174502962" sldId="266"/>
        </pc:sldMkLst>
        <pc:spChg chg="mod">
          <ac:chgData name="Edouard Morena" userId="S::edouard.morena@ulip.lon.ac.uk::2e121fa9-f008-4742-97be-48a08069b91e" providerId="AD" clId="Web-{099E1CE6-340E-C762-E495-74709D510753}" dt="2020-11-20T12:20:40.335" v="117"/>
          <ac:spMkLst>
            <pc:docMk/>
            <pc:sldMk cId="3174502962" sldId="266"/>
            <ac:spMk id="2" creationId="{629A6852-BD29-4708-8DB5-BCC0001FE60E}"/>
          </ac:spMkLst>
        </pc:spChg>
        <pc:spChg chg="mod ord">
          <ac:chgData name="Edouard Morena" userId="S::edouard.morena@ulip.lon.ac.uk::2e121fa9-f008-4742-97be-48a08069b91e" providerId="AD" clId="Web-{099E1CE6-340E-C762-E495-74709D510753}" dt="2020-11-20T12:21:40.729" v="143" actId="20577"/>
          <ac:spMkLst>
            <pc:docMk/>
            <pc:sldMk cId="3174502962" sldId="266"/>
            <ac:spMk id="3" creationId="{3E521AE2-6601-48CE-8D83-DB3877AA2115}"/>
          </ac:spMkLst>
        </pc:spChg>
        <pc:picChg chg="add mod">
          <ac:chgData name="Edouard Morena" userId="S::edouard.morena@ulip.lon.ac.uk::2e121fa9-f008-4742-97be-48a08069b91e" providerId="AD" clId="Web-{099E1CE6-340E-C762-E495-74709D510753}" dt="2020-11-20T12:20:40.335" v="117"/>
          <ac:picMkLst>
            <pc:docMk/>
            <pc:sldMk cId="3174502962" sldId="266"/>
            <ac:picMk id="4" creationId="{ED96EC9A-C976-4C9C-B003-4769850648E5}"/>
          </ac:picMkLst>
        </pc:picChg>
      </pc:sldChg>
      <pc:sldChg chg="addSp modSp mod setBg">
        <pc:chgData name="Edouard Morena" userId="S::edouard.morena@ulip.lon.ac.uk::2e121fa9-f008-4742-97be-48a08069b91e" providerId="AD" clId="Web-{099E1CE6-340E-C762-E495-74709D510753}" dt="2020-11-20T12:22:08.996" v="145"/>
        <pc:sldMkLst>
          <pc:docMk/>
          <pc:sldMk cId="1621250298" sldId="267"/>
        </pc:sldMkLst>
        <pc:spChg chg="mod">
          <ac:chgData name="Edouard Morena" userId="S::edouard.morena@ulip.lon.ac.uk::2e121fa9-f008-4742-97be-48a08069b91e" providerId="AD" clId="Web-{099E1CE6-340E-C762-E495-74709D510753}" dt="2020-11-20T12:22:08.996" v="145"/>
          <ac:spMkLst>
            <pc:docMk/>
            <pc:sldMk cId="1621250298" sldId="267"/>
            <ac:spMk id="2" creationId="{5F62FC00-881A-48DB-80BE-0A8813D465BF}"/>
          </ac:spMkLst>
        </pc:spChg>
        <pc:spChg chg="mod ord">
          <ac:chgData name="Edouard Morena" userId="S::edouard.morena@ulip.lon.ac.uk::2e121fa9-f008-4742-97be-48a08069b91e" providerId="AD" clId="Web-{099E1CE6-340E-C762-E495-74709D510753}" dt="2020-11-20T12:22:08.996" v="145"/>
          <ac:spMkLst>
            <pc:docMk/>
            <pc:sldMk cId="1621250298" sldId="267"/>
            <ac:spMk id="3" creationId="{0E999DD8-9604-4C9A-BBED-7446C40D4807}"/>
          </ac:spMkLst>
        </pc:spChg>
        <pc:picChg chg="add mod">
          <ac:chgData name="Edouard Morena" userId="S::edouard.morena@ulip.lon.ac.uk::2e121fa9-f008-4742-97be-48a08069b91e" providerId="AD" clId="Web-{099E1CE6-340E-C762-E495-74709D510753}" dt="2020-11-20T12:22:08.996" v="145"/>
          <ac:picMkLst>
            <pc:docMk/>
            <pc:sldMk cId="1621250298" sldId="267"/>
            <ac:picMk id="4" creationId="{71FD8205-E747-4A63-8057-3D0639C64339}"/>
          </ac:picMkLst>
        </pc:picChg>
      </pc:sldChg>
      <pc:sldChg chg="addSp modSp mod setBg">
        <pc:chgData name="Edouard Morena" userId="S::edouard.morena@ulip.lon.ac.uk::2e121fa9-f008-4742-97be-48a08069b91e" providerId="AD" clId="Web-{099E1CE6-340E-C762-E495-74709D510753}" dt="2020-11-20T12:23:15.985" v="159" actId="1076"/>
        <pc:sldMkLst>
          <pc:docMk/>
          <pc:sldMk cId="2826560176" sldId="268"/>
        </pc:sldMkLst>
        <pc:spChg chg="mod">
          <ac:chgData name="Edouard Morena" userId="S::edouard.morena@ulip.lon.ac.uk::2e121fa9-f008-4742-97be-48a08069b91e" providerId="AD" clId="Web-{099E1CE6-340E-C762-E495-74709D510753}" dt="2020-11-20T12:22:52.983" v="147"/>
          <ac:spMkLst>
            <pc:docMk/>
            <pc:sldMk cId="2826560176" sldId="268"/>
            <ac:spMk id="2" creationId="{FD634CD1-2C3B-42EC-B64B-423F4FCA917B}"/>
          </ac:spMkLst>
        </pc:spChg>
        <pc:spChg chg="mod ord">
          <ac:chgData name="Edouard Morena" userId="S::edouard.morena@ulip.lon.ac.uk::2e121fa9-f008-4742-97be-48a08069b91e" providerId="AD" clId="Web-{099E1CE6-340E-C762-E495-74709D510753}" dt="2020-11-20T12:23:15.985" v="159" actId="1076"/>
          <ac:spMkLst>
            <pc:docMk/>
            <pc:sldMk cId="2826560176" sldId="268"/>
            <ac:spMk id="3" creationId="{B77E7E83-3335-4F4B-A778-DB035605505A}"/>
          </ac:spMkLst>
        </pc:spChg>
        <pc:picChg chg="add mod">
          <ac:chgData name="Edouard Morena" userId="S::edouard.morena@ulip.lon.ac.uk::2e121fa9-f008-4742-97be-48a08069b91e" providerId="AD" clId="Web-{099E1CE6-340E-C762-E495-74709D510753}" dt="2020-11-20T12:22:52.983" v="147"/>
          <ac:picMkLst>
            <pc:docMk/>
            <pc:sldMk cId="2826560176" sldId="268"/>
            <ac:picMk id="4" creationId="{2869C502-9F8C-4DA4-A3D8-38BC472CEC27}"/>
          </ac:picMkLst>
        </pc:picChg>
      </pc:sldChg>
      <pc:sldChg chg="addSp modSp mod setBg">
        <pc:chgData name="Edouard Morena" userId="S::edouard.morena@ulip.lon.ac.uk::2e121fa9-f008-4742-97be-48a08069b91e" providerId="AD" clId="Web-{099E1CE6-340E-C762-E495-74709D510753}" dt="2020-11-20T12:27:15.890" v="163" actId="20577"/>
        <pc:sldMkLst>
          <pc:docMk/>
          <pc:sldMk cId="545647234" sldId="269"/>
        </pc:sldMkLst>
        <pc:spChg chg="mod">
          <ac:chgData name="Edouard Morena" userId="S::edouard.morena@ulip.lon.ac.uk::2e121fa9-f008-4742-97be-48a08069b91e" providerId="AD" clId="Web-{099E1CE6-340E-C762-E495-74709D510753}" dt="2020-11-20T12:27:09.077" v="161"/>
          <ac:spMkLst>
            <pc:docMk/>
            <pc:sldMk cId="545647234" sldId="269"/>
            <ac:spMk id="2" creationId="{973267BE-ABDB-4696-92DA-A2A54E389F05}"/>
          </ac:spMkLst>
        </pc:spChg>
        <pc:spChg chg="mod ord">
          <ac:chgData name="Edouard Morena" userId="S::edouard.morena@ulip.lon.ac.uk::2e121fa9-f008-4742-97be-48a08069b91e" providerId="AD" clId="Web-{099E1CE6-340E-C762-E495-74709D510753}" dt="2020-11-20T12:27:15.890" v="163" actId="20577"/>
          <ac:spMkLst>
            <pc:docMk/>
            <pc:sldMk cId="545647234" sldId="269"/>
            <ac:spMk id="3" creationId="{E3F4EA27-8637-4F29-B59D-4F07DF44DE8C}"/>
          </ac:spMkLst>
        </pc:spChg>
        <pc:picChg chg="add mod">
          <ac:chgData name="Edouard Morena" userId="S::edouard.morena@ulip.lon.ac.uk::2e121fa9-f008-4742-97be-48a08069b91e" providerId="AD" clId="Web-{099E1CE6-340E-C762-E495-74709D510753}" dt="2020-11-20T12:27:09.077" v="161"/>
          <ac:picMkLst>
            <pc:docMk/>
            <pc:sldMk cId="545647234" sldId="269"/>
            <ac:picMk id="4" creationId="{A54F96E5-0F77-4DCA-8BD3-5DBED4DBF424}"/>
          </ac:picMkLst>
        </pc:picChg>
      </pc:sldChg>
      <pc:sldChg chg="addSp delSp modSp">
        <pc:chgData name="Edouard Morena" userId="S::edouard.morena@ulip.lon.ac.uk::2e121fa9-f008-4742-97be-48a08069b91e" providerId="AD" clId="Web-{099E1CE6-340E-C762-E495-74709D510753}" dt="2020-11-20T12:36:05.406" v="197"/>
        <pc:sldMkLst>
          <pc:docMk/>
          <pc:sldMk cId="1138312900" sldId="270"/>
        </pc:sldMkLst>
        <pc:picChg chg="add del mod">
          <ac:chgData name="Edouard Morena" userId="S::edouard.morena@ulip.lon.ac.uk::2e121fa9-f008-4742-97be-48a08069b91e" providerId="AD" clId="Web-{099E1CE6-340E-C762-E495-74709D510753}" dt="2020-11-20T12:28:34.457" v="167"/>
          <ac:picMkLst>
            <pc:docMk/>
            <pc:sldMk cId="1138312900" sldId="270"/>
            <ac:picMk id="4" creationId="{122D39E0-81E9-49B7-A3D3-377247EEB254}"/>
          </ac:picMkLst>
        </pc:picChg>
        <pc:picChg chg="add del mod">
          <ac:chgData name="Edouard Morena" userId="S::edouard.morena@ulip.lon.ac.uk::2e121fa9-f008-4742-97be-48a08069b91e" providerId="AD" clId="Web-{099E1CE6-340E-C762-E495-74709D510753}" dt="2020-11-20T12:29:00.396" v="169"/>
          <ac:picMkLst>
            <pc:docMk/>
            <pc:sldMk cId="1138312900" sldId="270"/>
            <ac:picMk id="5" creationId="{38A47F82-6A72-4873-BD20-82796706668D}"/>
          </ac:picMkLst>
        </pc:picChg>
        <pc:picChg chg="add del mod">
          <ac:chgData name="Edouard Morena" userId="S::edouard.morena@ulip.lon.ac.uk::2e121fa9-f008-4742-97be-48a08069b91e" providerId="AD" clId="Web-{099E1CE6-340E-C762-E495-74709D510753}" dt="2020-11-20T12:33:11.724" v="193"/>
          <ac:picMkLst>
            <pc:docMk/>
            <pc:sldMk cId="1138312900" sldId="270"/>
            <ac:picMk id="6" creationId="{FF373780-BE9E-48C1-8BF5-CB79E4D22ED4}"/>
          </ac:picMkLst>
        </pc:picChg>
        <pc:picChg chg="add del mod">
          <ac:chgData name="Edouard Morena" userId="S::edouard.morena@ulip.lon.ac.uk::2e121fa9-f008-4742-97be-48a08069b91e" providerId="AD" clId="Web-{099E1CE6-340E-C762-E495-74709D510753}" dt="2020-11-20T12:35:41.030" v="195"/>
          <ac:picMkLst>
            <pc:docMk/>
            <pc:sldMk cId="1138312900" sldId="270"/>
            <ac:picMk id="7" creationId="{AE15DED9-AFC4-440B-A2AA-EFCB786B12BD}"/>
          </ac:picMkLst>
        </pc:picChg>
        <pc:picChg chg="add del mod">
          <ac:chgData name="Edouard Morena" userId="S::edouard.morena@ulip.lon.ac.uk::2e121fa9-f008-4742-97be-48a08069b91e" providerId="AD" clId="Web-{099E1CE6-340E-C762-E495-74709D510753}" dt="2020-11-20T12:36:05.406" v="197"/>
          <ac:picMkLst>
            <pc:docMk/>
            <pc:sldMk cId="1138312900" sldId="270"/>
            <ac:picMk id="8" creationId="{C2B9B62A-E496-43E8-9532-BF5B00ACB684}"/>
          </ac:picMkLst>
        </pc:picChg>
      </pc:sldChg>
      <pc:sldChg chg="addSp modSp mod setBg">
        <pc:chgData name="Edouard Morena" userId="S::edouard.morena@ulip.lon.ac.uk::2e121fa9-f008-4742-97be-48a08069b91e" providerId="AD" clId="Web-{099E1CE6-340E-C762-E495-74709D510753}" dt="2020-11-20T12:29:22.273" v="179" actId="1076"/>
        <pc:sldMkLst>
          <pc:docMk/>
          <pc:sldMk cId="3727309595" sldId="271"/>
        </pc:sldMkLst>
        <pc:spChg chg="mod">
          <ac:chgData name="Edouard Morena" userId="S::edouard.morena@ulip.lon.ac.uk::2e121fa9-f008-4742-97be-48a08069b91e" providerId="AD" clId="Web-{099E1CE6-340E-C762-E495-74709D510753}" dt="2020-11-20T12:29:08.444" v="171"/>
          <ac:spMkLst>
            <pc:docMk/>
            <pc:sldMk cId="3727309595" sldId="271"/>
            <ac:spMk id="2" creationId="{131D0753-891C-411F-A62D-EA16DA5C3410}"/>
          </ac:spMkLst>
        </pc:spChg>
        <pc:spChg chg="mod ord">
          <ac:chgData name="Edouard Morena" userId="S::edouard.morena@ulip.lon.ac.uk::2e121fa9-f008-4742-97be-48a08069b91e" providerId="AD" clId="Web-{099E1CE6-340E-C762-E495-74709D510753}" dt="2020-11-20T12:29:22.273" v="179" actId="1076"/>
          <ac:spMkLst>
            <pc:docMk/>
            <pc:sldMk cId="3727309595" sldId="271"/>
            <ac:spMk id="3" creationId="{2659B222-A79A-4A72-B5B3-AE2046F43CE8}"/>
          </ac:spMkLst>
        </pc:spChg>
        <pc:picChg chg="add mod">
          <ac:chgData name="Edouard Morena" userId="S::edouard.morena@ulip.lon.ac.uk::2e121fa9-f008-4742-97be-48a08069b91e" providerId="AD" clId="Web-{099E1CE6-340E-C762-E495-74709D510753}" dt="2020-11-20T12:29:08.444" v="171"/>
          <ac:picMkLst>
            <pc:docMk/>
            <pc:sldMk cId="3727309595" sldId="271"/>
            <ac:picMk id="4" creationId="{F4EC68A4-A8DD-4386-B454-293679637FCE}"/>
          </ac:picMkLst>
        </pc:picChg>
      </pc:sldChg>
      <pc:sldChg chg="addSp delSp modSp mod setBg">
        <pc:chgData name="Edouard Morena" userId="S::edouard.morena@ulip.lon.ac.uk::2e121fa9-f008-4742-97be-48a08069b91e" providerId="AD" clId="Web-{099E1CE6-340E-C762-E495-74709D510753}" dt="2020-11-20T12:31:43.562" v="191" actId="1076"/>
        <pc:sldMkLst>
          <pc:docMk/>
          <pc:sldMk cId="3288466858" sldId="272"/>
        </pc:sldMkLst>
        <pc:spChg chg="mod">
          <ac:chgData name="Edouard Morena" userId="S::edouard.morena@ulip.lon.ac.uk::2e121fa9-f008-4742-97be-48a08069b91e" providerId="AD" clId="Web-{099E1CE6-340E-C762-E495-74709D510753}" dt="2020-11-20T12:31:26.421" v="183"/>
          <ac:spMkLst>
            <pc:docMk/>
            <pc:sldMk cId="3288466858" sldId="272"/>
            <ac:spMk id="2" creationId="{C20A8AE6-FBF1-4D57-9615-048F400BA755}"/>
          </ac:spMkLst>
        </pc:spChg>
        <pc:spChg chg="mod ord">
          <ac:chgData name="Edouard Morena" userId="S::edouard.morena@ulip.lon.ac.uk::2e121fa9-f008-4742-97be-48a08069b91e" providerId="AD" clId="Web-{099E1CE6-340E-C762-E495-74709D510753}" dt="2020-11-20T12:31:43.562" v="191" actId="1076"/>
          <ac:spMkLst>
            <pc:docMk/>
            <pc:sldMk cId="3288466858" sldId="272"/>
            <ac:spMk id="3" creationId="{934DB0A2-ECC0-42EE-B86A-AFB22A02083D}"/>
          </ac:spMkLst>
        </pc:spChg>
        <pc:picChg chg="add del mod">
          <ac:chgData name="Edouard Morena" userId="S::edouard.morena@ulip.lon.ac.uk::2e121fa9-f008-4742-97be-48a08069b91e" providerId="AD" clId="Web-{099E1CE6-340E-C762-E495-74709D510753}" dt="2020-11-20T12:30:44.043" v="181"/>
          <ac:picMkLst>
            <pc:docMk/>
            <pc:sldMk cId="3288466858" sldId="272"/>
            <ac:picMk id="4" creationId="{18BBC7E6-ACC8-4A8D-AF8C-47213ED43FA1}"/>
          </ac:picMkLst>
        </pc:picChg>
        <pc:picChg chg="add mod">
          <ac:chgData name="Edouard Morena" userId="S::edouard.morena@ulip.lon.ac.uk::2e121fa9-f008-4742-97be-48a08069b91e" providerId="AD" clId="Web-{099E1CE6-340E-C762-E495-74709D510753}" dt="2020-11-20T12:31:26.421" v="183"/>
          <ac:picMkLst>
            <pc:docMk/>
            <pc:sldMk cId="3288466858" sldId="272"/>
            <ac:picMk id="5" creationId="{D56937D9-0E77-48ED-A7F0-247A836031C2}"/>
          </ac:picMkLst>
        </pc:picChg>
      </pc:sldChg>
    </pc:docChg>
  </pc:docChgLst>
  <pc:docChgLst>
    <pc:chgData name="Edouard Morena" userId="2e121fa9-f008-4742-97be-48a08069b91e" providerId="ADAL" clId="{BD3D9015-9C52-4667-B47A-6F135D849D04}"/>
    <pc:docChg chg="modSld">
      <pc:chgData name="Edouard Morena" userId="2e121fa9-f008-4742-97be-48a08069b91e" providerId="ADAL" clId="{BD3D9015-9C52-4667-B47A-6F135D849D04}" dt="2022-11-29T09:22:41.400" v="1" actId="20577"/>
      <pc:docMkLst>
        <pc:docMk/>
      </pc:docMkLst>
      <pc:sldChg chg="modSp mod">
        <pc:chgData name="Edouard Morena" userId="2e121fa9-f008-4742-97be-48a08069b91e" providerId="ADAL" clId="{BD3D9015-9C52-4667-B47A-6F135D849D04}" dt="2022-11-29T09:20:47.824" v="0" actId="20577"/>
        <pc:sldMkLst>
          <pc:docMk/>
          <pc:sldMk cId="547449382" sldId="265"/>
        </pc:sldMkLst>
        <pc:spChg chg="mod">
          <ac:chgData name="Edouard Morena" userId="2e121fa9-f008-4742-97be-48a08069b91e" providerId="ADAL" clId="{BD3D9015-9C52-4667-B47A-6F135D849D04}" dt="2022-11-29T09:20:47.824" v="0" actId="20577"/>
          <ac:spMkLst>
            <pc:docMk/>
            <pc:sldMk cId="547449382" sldId="265"/>
            <ac:spMk id="3" creationId="{E657FA9A-3831-4915-84BD-7C0601FDF510}"/>
          </ac:spMkLst>
        </pc:spChg>
      </pc:sldChg>
      <pc:sldChg chg="modSp mod">
        <pc:chgData name="Edouard Morena" userId="2e121fa9-f008-4742-97be-48a08069b91e" providerId="ADAL" clId="{BD3D9015-9C52-4667-B47A-6F135D849D04}" dt="2022-11-29T09:22:41.400" v="1" actId="20577"/>
        <pc:sldMkLst>
          <pc:docMk/>
          <pc:sldMk cId="3727309595" sldId="271"/>
        </pc:sldMkLst>
        <pc:spChg chg="mod">
          <ac:chgData name="Edouard Morena" userId="2e121fa9-f008-4742-97be-48a08069b91e" providerId="ADAL" clId="{BD3D9015-9C52-4667-B47A-6F135D849D04}" dt="2022-11-29T09:22:41.400" v="1" actId="20577"/>
          <ac:spMkLst>
            <pc:docMk/>
            <pc:sldMk cId="3727309595" sldId="271"/>
            <ac:spMk id="3" creationId="{2659B222-A79A-4A72-B5B3-AE2046F43CE8}"/>
          </ac:spMkLst>
        </pc:spChg>
      </pc:sldChg>
    </pc:docChg>
  </pc:docChgLst>
  <pc:docChgLst>
    <pc:chgData name="Edouard Morena" userId="2e121fa9-f008-4742-97be-48a08069b91e" providerId="ADAL" clId="{D8911052-D359-492C-869D-BE2E80B3C944}"/>
    <pc:docChg chg="undo custSel modSld">
      <pc:chgData name="Edouard Morena" userId="2e121fa9-f008-4742-97be-48a08069b91e" providerId="ADAL" clId="{D8911052-D359-492C-869D-BE2E80B3C944}" dt="2021-11-30T13:54:51.816" v="407" actId="114"/>
      <pc:docMkLst>
        <pc:docMk/>
      </pc:docMkLst>
      <pc:sldChg chg="modSp mod">
        <pc:chgData name="Edouard Morena" userId="2e121fa9-f008-4742-97be-48a08069b91e" providerId="ADAL" clId="{D8911052-D359-492C-869D-BE2E80B3C944}" dt="2021-11-30T13:45:31.689" v="2" actId="255"/>
        <pc:sldMkLst>
          <pc:docMk/>
          <pc:sldMk cId="3906810606" sldId="259"/>
        </pc:sldMkLst>
        <pc:spChg chg="mod">
          <ac:chgData name="Edouard Morena" userId="2e121fa9-f008-4742-97be-48a08069b91e" providerId="ADAL" clId="{D8911052-D359-492C-869D-BE2E80B3C944}" dt="2021-11-30T13:45:31.689" v="2" actId="255"/>
          <ac:spMkLst>
            <pc:docMk/>
            <pc:sldMk cId="3906810606" sldId="259"/>
            <ac:spMk id="3" creationId="{5AB85735-5D6F-462A-9E4E-F450978FC801}"/>
          </ac:spMkLst>
        </pc:spChg>
      </pc:sldChg>
      <pc:sldChg chg="modSp mod">
        <pc:chgData name="Edouard Morena" userId="2e121fa9-f008-4742-97be-48a08069b91e" providerId="ADAL" clId="{D8911052-D359-492C-869D-BE2E80B3C944}" dt="2021-11-30T13:48:43.239" v="81" actId="113"/>
        <pc:sldMkLst>
          <pc:docMk/>
          <pc:sldMk cId="788283491" sldId="260"/>
        </pc:sldMkLst>
        <pc:spChg chg="mod">
          <ac:chgData name="Edouard Morena" userId="2e121fa9-f008-4742-97be-48a08069b91e" providerId="ADAL" clId="{D8911052-D359-492C-869D-BE2E80B3C944}" dt="2021-11-30T13:48:43.239" v="81" actId="113"/>
          <ac:spMkLst>
            <pc:docMk/>
            <pc:sldMk cId="788283491" sldId="260"/>
            <ac:spMk id="3" creationId="{EB5FE81C-5951-46AE-A05D-7253A3FA12C3}"/>
          </ac:spMkLst>
        </pc:spChg>
      </pc:sldChg>
      <pc:sldChg chg="modSp mod">
        <pc:chgData name="Edouard Morena" userId="2e121fa9-f008-4742-97be-48a08069b91e" providerId="ADAL" clId="{D8911052-D359-492C-869D-BE2E80B3C944}" dt="2021-11-30T13:49:41.160" v="95" actId="255"/>
        <pc:sldMkLst>
          <pc:docMk/>
          <pc:sldMk cId="3469773531" sldId="261"/>
        </pc:sldMkLst>
        <pc:spChg chg="mod">
          <ac:chgData name="Edouard Morena" userId="2e121fa9-f008-4742-97be-48a08069b91e" providerId="ADAL" clId="{D8911052-D359-492C-869D-BE2E80B3C944}" dt="2021-11-30T13:49:41.160" v="95" actId="255"/>
          <ac:spMkLst>
            <pc:docMk/>
            <pc:sldMk cId="3469773531" sldId="261"/>
            <ac:spMk id="3" creationId="{1D7A34C9-1CA1-4D10-99C0-A929BE5F0703}"/>
          </ac:spMkLst>
        </pc:spChg>
      </pc:sldChg>
      <pc:sldChg chg="modSp mod">
        <pc:chgData name="Edouard Morena" userId="2e121fa9-f008-4742-97be-48a08069b91e" providerId="ADAL" clId="{D8911052-D359-492C-869D-BE2E80B3C944}" dt="2021-11-30T13:50:28.485" v="125" actId="27636"/>
        <pc:sldMkLst>
          <pc:docMk/>
          <pc:sldMk cId="1909469006" sldId="263"/>
        </pc:sldMkLst>
        <pc:spChg chg="mod">
          <ac:chgData name="Edouard Morena" userId="2e121fa9-f008-4742-97be-48a08069b91e" providerId="ADAL" clId="{D8911052-D359-492C-869D-BE2E80B3C944}" dt="2021-11-30T13:50:28.485" v="125" actId="27636"/>
          <ac:spMkLst>
            <pc:docMk/>
            <pc:sldMk cId="1909469006" sldId="263"/>
            <ac:spMk id="3" creationId="{2AF638F2-68FB-4AD6-A322-85776A9F8CA7}"/>
          </ac:spMkLst>
        </pc:spChg>
      </pc:sldChg>
      <pc:sldChg chg="modSp mod">
        <pc:chgData name="Edouard Morena" userId="2e121fa9-f008-4742-97be-48a08069b91e" providerId="ADAL" clId="{D8911052-D359-492C-869D-BE2E80B3C944}" dt="2021-11-30T13:50:53.705" v="153" actId="113"/>
        <pc:sldMkLst>
          <pc:docMk/>
          <pc:sldMk cId="3583199376" sldId="264"/>
        </pc:sldMkLst>
        <pc:spChg chg="mod">
          <ac:chgData name="Edouard Morena" userId="2e121fa9-f008-4742-97be-48a08069b91e" providerId="ADAL" clId="{D8911052-D359-492C-869D-BE2E80B3C944}" dt="2021-11-30T13:50:53.705" v="153" actId="113"/>
          <ac:spMkLst>
            <pc:docMk/>
            <pc:sldMk cId="3583199376" sldId="264"/>
            <ac:spMk id="3" creationId="{3E07E139-E3C9-4073-A4D1-CD576F755EDB}"/>
          </ac:spMkLst>
        </pc:spChg>
      </pc:sldChg>
      <pc:sldChg chg="modSp mod">
        <pc:chgData name="Edouard Morena" userId="2e121fa9-f008-4742-97be-48a08069b91e" providerId="ADAL" clId="{D8911052-D359-492C-869D-BE2E80B3C944}" dt="2021-11-30T13:52:44.586" v="399" actId="255"/>
        <pc:sldMkLst>
          <pc:docMk/>
          <pc:sldMk cId="547449382" sldId="265"/>
        </pc:sldMkLst>
        <pc:spChg chg="mod">
          <ac:chgData name="Edouard Morena" userId="2e121fa9-f008-4742-97be-48a08069b91e" providerId="ADAL" clId="{D8911052-D359-492C-869D-BE2E80B3C944}" dt="2021-11-30T13:52:44.586" v="399" actId="255"/>
          <ac:spMkLst>
            <pc:docMk/>
            <pc:sldMk cId="547449382" sldId="265"/>
            <ac:spMk id="3" creationId="{E657FA9A-3831-4915-84BD-7C0601FDF510}"/>
          </ac:spMkLst>
        </pc:spChg>
      </pc:sldChg>
      <pc:sldChg chg="modSp mod">
        <pc:chgData name="Edouard Morena" userId="2e121fa9-f008-4742-97be-48a08069b91e" providerId="ADAL" clId="{D8911052-D359-492C-869D-BE2E80B3C944}" dt="2021-11-30T13:52:57.902" v="401" actId="255"/>
        <pc:sldMkLst>
          <pc:docMk/>
          <pc:sldMk cId="3174502962" sldId="266"/>
        </pc:sldMkLst>
        <pc:spChg chg="mod">
          <ac:chgData name="Edouard Morena" userId="2e121fa9-f008-4742-97be-48a08069b91e" providerId="ADAL" clId="{D8911052-D359-492C-869D-BE2E80B3C944}" dt="2021-11-30T13:52:57.902" v="401" actId="255"/>
          <ac:spMkLst>
            <pc:docMk/>
            <pc:sldMk cId="3174502962" sldId="266"/>
            <ac:spMk id="3" creationId="{3E521AE2-6601-48CE-8D83-DB3877AA2115}"/>
          </ac:spMkLst>
        </pc:spChg>
      </pc:sldChg>
      <pc:sldChg chg="modSp mod">
        <pc:chgData name="Edouard Morena" userId="2e121fa9-f008-4742-97be-48a08069b91e" providerId="ADAL" clId="{D8911052-D359-492C-869D-BE2E80B3C944}" dt="2021-11-30T13:53:31.234" v="405" actId="113"/>
        <pc:sldMkLst>
          <pc:docMk/>
          <pc:sldMk cId="2826560176" sldId="268"/>
        </pc:sldMkLst>
        <pc:spChg chg="mod">
          <ac:chgData name="Edouard Morena" userId="2e121fa9-f008-4742-97be-48a08069b91e" providerId="ADAL" clId="{D8911052-D359-492C-869D-BE2E80B3C944}" dt="2021-11-30T13:53:31.234" v="405" actId="113"/>
          <ac:spMkLst>
            <pc:docMk/>
            <pc:sldMk cId="2826560176" sldId="268"/>
            <ac:spMk id="3" creationId="{B77E7E83-3335-4F4B-A778-DB035605505A}"/>
          </ac:spMkLst>
        </pc:spChg>
      </pc:sldChg>
      <pc:sldChg chg="modSp mod">
        <pc:chgData name="Edouard Morena" userId="2e121fa9-f008-4742-97be-48a08069b91e" providerId="ADAL" clId="{D8911052-D359-492C-869D-BE2E80B3C944}" dt="2021-11-30T13:54:04.566" v="406" actId="113"/>
        <pc:sldMkLst>
          <pc:docMk/>
          <pc:sldMk cId="1138312900" sldId="270"/>
        </pc:sldMkLst>
        <pc:spChg chg="mod">
          <ac:chgData name="Edouard Morena" userId="2e121fa9-f008-4742-97be-48a08069b91e" providerId="ADAL" clId="{D8911052-D359-492C-869D-BE2E80B3C944}" dt="2021-11-30T13:54:04.566" v="406" actId="113"/>
          <ac:spMkLst>
            <pc:docMk/>
            <pc:sldMk cId="1138312900" sldId="270"/>
            <ac:spMk id="3" creationId="{2BB36A32-1544-4557-A74B-1CC28D7A218F}"/>
          </ac:spMkLst>
        </pc:spChg>
      </pc:sldChg>
      <pc:sldChg chg="modSp mod">
        <pc:chgData name="Edouard Morena" userId="2e121fa9-f008-4742-97be-48a08069b91e" providerId="ADAL" clId="{D8911052-D359-492C-869D-BE2E80B3C944}" dt="2021-11-30T13:54:51.816" v="407" actId="114"/>
        <pc:sldMkLst>
          <pc:docMk/>
          <pc:sldMk cId="1613561040" sldId="274"/>
        </pc:sldMkLst>
        <pc:spChg chg="mod">
          <ac:chgData name="Edouard Morena" userId="2e121fa9-f008-4742-97be-48a08069b91e" providerId="ADAL" clId="{D8911052-D359-492C-869D-BE2E80B3C944}" dt="2021-11-30T13:54:51.816" v="407" actId="114"/>
          <ac:spMkLst>
            <pc:docMk/>
            <pc:sldMk cId="1613561040" sldId="274"/>
            <ac:spMk id="3" creationId="{E837E6F7-8716-433D-B8F7-D9EA0A41363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98EC2-C53C-4A64-95F3-7414761060D2}" type="datetimeFigureOut">
              <a:rPr lang="en-GB" smtClean="0"/>
              <a:t>29/11/2022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8550D9-76E2-4145-A806-6AA8589062BC}" type="slidenum">
              <a:rPr lang="en-GB" smtClean="0"/>
              <a:t>‹N°›</a:t>
            </a:fld>
            <a:endParaRPr lang="en-GB"/>
          </a:p>
        </p:txBody>
      </p:sp>
    </p:spTree>
    <p:extLst>
      <p:ext uri="{BB962C8B-B14F-4D97-AF65-F5344CB8AC3E}">
        <p14:creationId xmlns:p14="http://schemas.microsoft.com/office/powerpoint/2010/main" val="2048575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8550D9-76E2-4145-A806-6AA8589062BC}" type="slidenum">
              <a:rPr lang="en-GB" smtClean="0"/>
              <a:t>5</a:t>
            </a:fld>
            <a:endParaRPr lang="en-GB"/>
          </a:p>
        </p:txBody>
      </p:sp>
    </p:spTree>
    <p:extLst>
      <p:ext uri="{BB962C8B-B14F-4D97-AF65-F5344CB8AC3E}">
        <p14:creationId xmlns:p14="http://schemas.microsoft.com/office/powerpoint/2010/main" val="152884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8550D9-76E2-4145-A806-6AA8589062BC}" type="slidenum">
              <a:rPr lang="en-GB" smtClean="0"/>
              <a:t>11</a:t>
            </a:fld>
            <a:endParaRPr lang="en-GB"/>
          </a:p>
        </p:txBody>
      </p:sp>
    </p:spTree>
    <p:extLst>
      <p:ext uri="{BB962C8B-B14F-4D97-AF65-F5344CB8AC3E}">
        <p14:creationId xmlns:p14="http://schemas.microsoft.com/office/powerpoint/2010/main" val="413265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8550D9-76E2-4145-A806-6AA8589062BC}" type="slidenum">
              <a:rPr lang="en-GB" smtClean="0"/>
              <a:t>13</a:t>
            </a:fld>
            <a:endParaRPr lang="en-GB"/>
          </a:p>
        </p:txBody>
      </p:sp>
    </p:spTree>
    <p:extLst>
      <p:ext uri="{BB962C8B-B14F-4D97-AF65-F5344CB8AC3E}">
        <p14:creationId xmlns:p14="http://schemas.microsoft.com/office/powerpoint/2010/main" val="4095516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‹N°›</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err="1">
                <a:ea typeface="+mj-lt"/>
                <a:cs typeface="+mj-lt"/>
              </a:rPr>
              <a:t>Globalisation</a:t>
            </a:r>
            <a:r>
              <a:rPr lang="en-US">
                <a:ea typeface="+mj-lt"/>
                <a:cs typeface="+mj-lt"/>
              </a:rPr>
              <a:t> and the revival of French exceptionalism?</a:t>
            </a:r>
            <a:r>
              <a:rPr lang="en-US" b="1">
                <a:ea typeface="+mj-lt"/>
                <a:cs typeface="+mj-lt"/>
              </a:rPr>
              <a:t>  </a:t>
            </a:r>
            <a:endParaRPr lang="en-US">
              <a:ea typeface="+mj-lt"/>
              <a:cs typeface="+mj-lt"/>
            </a:endParaRPr>
          </a:p>
        </p:txBody>
      </p:sp>
      <p:sp>
        <p:nvSpPr>
          <p:cNvPr id="3" name="Subtitle 2"/>
          <p:cNvSpPr>
            <a:spLocks noGrp="1"/>
          </p:cNvSpPr>
          <p:nvPr>
            <p:ph type="subTitle" idx="1"/>
          </p:nvPr>
        </p:nvSpPr>
        <p:spPr/>
        <p:txBody>
          <a:bodyPr vert="horz" lIns="91440" tIns="45720" rIns="91440" bIns="45720" rtlCol="0" anchor="t">
            <a:normAutofit/>
          </a:bodyPr>
          <a:lstStyle/>
          <a:p>
            <a:r>
              <a:rPr lang="en-US">
                <a:cs typeface="Calibri"/>
              </a:rPr>
              <a:t>Week 10</a:t>
            </a: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41F66-D7D3-4ED0-9BF5-83508D3C8E59}"/>
              </a:ext>
            </a:extLst>
          </p:cNvPr>
          <p:cNvSpPr>
            <a:spLocks noGrp="1"/>
          </p:cNvSpPr>
          <p:nvPr>
            <p:ph type="title"/>
          </p:nvPr>
        </p:nvSpPr>
        <p:spPr>
          <a:xfrm>
            <a:off x="481013" y="3752849"/>
            <a:ext cx="3290887" cy="2452687"/>
          </a:xfrm>
        </p:spPr>
        <p:txBody>
          <a:bodyPr anchor="ctr">
            <a:normAutofit/>
          </a:bodyPr>
          <a:lstStyle/>
          <a:p>
            <a:r>
              <a:rPr lang="en-US" sz="3600" dirty="0">
                <a:ea typeface="+mj-lt"/>
                <a:cs typeface="+mj-lt"/>
              </a:rPr>
              <a:t>Intellectual response (3)</a:t>
            </a:r>
            <a:endParaRPr lang="en-US" sz="3600" dirty="0"/>
          </a:p>
        </p:txBody>
      </p:sp>
      <p:pic>
        <p:nvPicPr>
          <p:cNvPr id="4" name="Picture 4" descr="A picture containing toy&#10;&#10;Description automatically generated">
            <a:extLst>
              <a:ext uri="{FF2B5EF4-FFF2-40B4-BE49-F238E27FC236}">
                <a16:creationId xmlns:a16="http://schemas.microsoft.com/office/drawing/2014/main" id="{F6AE141D-E6F0-40A0-997C-4463B2C7A6B2}"/>
              </a:ext>
            </a:extLst>
          </p:cNvPr>
          <p:cNvPicPr>
            <a:picLocks noChangeAspect="1"/>
          </p:cNvPicPr>
          <p:nvPr/>
        </p:nvPicPr>
        <p:blipFill rotWithShape="1">
          <a:blip r:embed="rId2"/>
          <a:srcRect t="36924" b="2249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E657FA9A-3831-4915-84BD-7C0601FDF510}"/>
              </a:ext>
            </a:extLst>
          </p:cNvPr>
          <p:cNvSpPr>
            <a:spLocks noGrp="1"/>
          </p:cNvSpPr>
          <p:nvPr>
            <p:ph idx="1"/>
          </p:nvPr>
        </p:nvSpPr>
        <p:spPr>
          <a:xfrm>
            <a:off x="3263368" y="3925378"/>
            <a:ext cx="8891725" cy="3085290"/>
          </a:xfrm>
        </p:spPr>
        <p:txBody>
          <a:bodyPr vert="horz" lIns="91440" tIns="45720" rIns="91440" bIns="45720" rtlCol="0" anchor="ctr">
            <a:noAutofit/>
          </a:bodyPr>
          <a:lstStyle/>
          <a:p>
            <a:r>
              <a:rPr lang="en-US" sz="1500" b="1" dirty="0">
                <a:ea typeface="+mn-lt"/>
                <a:cs typeface="+mn-lt"/>
              </a:rPr>
              <a:t>Neo-liberal globalization not presented as a piecemeal economic reform or a market transformation </a:t>
            </a:r>
            <a:endParaRPr lang="en-US" sz="1500" dirty="0">
              <a:ea typeface="+mn-lt"/>
              <a:cs typeface="+mn-lt"/>
            </a:endParaRPr>
          </a:p>
          <a:p>
            <a:pPr lvl="1"/>
            <a:r>
              <a:rPr lang="en-US" sz="1500" dirty="0">
                <a:ea typeface="+mn-lt"/>
                <a:cs typeface="+mn-lt"/>
              </a:rPr>
              <a:t>BUT as a broad civilizational threat</a:t>
            </a:r>
          </a:p>
          <a:p>
            <a:pPr lvl="1"/>
            <a:r>
              <a:rPr lang="en-US" sz="1500" dirty="0">
                <a:ea typeface="+mn-lt"/>
                <a:cs typeface="+mn-lt"/>
              </a:rPr>
              <a:t>At stake: not economic calculus, market competition or trade position </a:t>
            </a:r>
          </a:p>
          <a:p>
            <a:pPr lvl="2"/>
            <a:r>
              <a:rPr lang="en-US" sz="1500" dirty="0">
                <a:ea typeface="+mn-lt"/>
                <a:cs typeface="+mn-lt"/>
              </a:rPr>
              <a:t>BUT the defense of an entire “civilization” with its roots in the French Revolution</a:t>
            </a:r>
          </a:p>
          <a:p>
            <a:pPr lvl="2"/>
            <a:r>
              <a:rPr lang="en-US" sz="1500" dirty="0">
                <a:ea typeface="+mn-lt"/>
                <a:cs typeface="+mn-lt"/>
              </a:rPr>
              <a:t>Defined by social gains (“acquis”) and by immutable collective principles. </a:t>
            </a:r>
          </a:p>
          <a:p>
            <a:r>
              <a:rPr lang="en-US" sz="1500" dirty="0">
                <a:ea typeface="+mn-lt"/>
                <a:cs typeface="+mn-lt"/>
              </a:rPr>
              <a:t>Not a conventional interpretation of </a:t>
            </a:r>
            <a:r>
              <a:rPr lang="en-US" sz="1500" dirty="0" err="1">
                <a:ea typeface="+mn-lt"/>
                <a:cs typeface="+mn-lt"/>
              </a:rPr>
              <a:t>globalisation</a:t>
            </a:r>
            <a:endParaRPr lang="en-US" sz="1500" dirty="0">
              <a:ea typeface="+mn-lt"/>
              <a:cs typeface="+mn-lt"/>
            </a:endParaRPr>
          </a:p>
          <a:p>
            <a:r>
              <a:rPr lang="en-US" sz="1500" b="1" dirty="0">
                <a:ea typeface="+mn-lt"/>
                <a:cs typeface="+mn-lt"/>
              </a:rPr>
              <a:t>GLOBALISATION PRESENTED IN CIVILISATION TERMS</a:t>
            </a:r>
            <a:endParaRPr lang="en-US" sz="1500" dirty="0">
              <a:ea typeface="+mn-lt"/>
              <a:cs typeface="+mn-lt"/>
            </a:endParaRPr>
          </a:p>
          <a:p>
            <a:pPr lvl="1"/>
            <a:r>
              <a:rPr lang="en-US" sz="1500" dirty="0">
                <a:ea typeface="+mn-lt"/>
                <a:cs typeface="+mn-lt"/>
              </a:rPr>
              <a:t>Bourdieu gives speech at Gare de Lyon (1995): “Je suis </a:t>
            </a:r>
            <a:r>
              <a:rPr lang="en-US" sz="1500" dirty="0" err="1">
                <a:ea typeface="+mn-lt"/>
                <a:cs typeface="+mn-lt"/>
              </a:rPr>
              <a:t>ici</a:t>
            </a:r>
            <a:r>
              <a:rPr lang="en-US" sz="1500" dirty="0">
                <a:ea typeface="+mn-lt"/>
                <a:cs typeface="+mn-lt"/>
              </a:rPr>
              <a:t> pour dire </a:t>
            </a:r>
            <a:r>
              <a:rPr lang="en-US" sz="1500" dirty="0" err="1">
                <a:ea typeface="+mn-lt"/>
                <a:cs typeface="+mn-lt"/>
              </a:rPr>
              <a:t>notre</a:t>
            </a:r>
            <a:r>
              <a:rPr lang="en-US" sz="1500" dirty="0">
                <a:ea typeface="+mn-lt"/>
                <a:cs typeface="+mn-lt"/>
              </a:rPr>
              <a:t> </a:t>
            </a:r>
            <a:r>
              <a:rPr lang="en-US" sz="1500" dirty="0" err="1">
                <a:ea typeface="+mn-lt"/>
                <a:cs typeface="+mn-lt"/>
              </a:rPr>
              <a:t>soutien</a:t>
            </a:r>
            <a:r>
              <a:rPr lang="en-US" sz="1500" dirty="0">
                <a:ea typeface="+mn-lt"/>
                <a:cs typeface="+mn-lt"/>
              </a:rPr>
              <a:t> à </a:t>
            </a:r>
            <a:r>
              <a:rPr lang="en-US" sz="1500" dirty="0" err="1">
                <a:ea typeface="+mn-lt"/>
                <a:cs typeface="+mn-lt"/>
              </a:rPr>
              <a:t>tous</a:t>
            </a:r>
            <a:r>
              <a:rPr lang="en-US" sz="1500" dirty="0">
                <a:ea typeface="+mn-lt"/>
                <a:cs typeface="+mn-lt"/>
              </a:rPr>
              <a:t> </a:t>
            </a:r>
            <a:r>
              <a:rPr lang="en-US" sz="1500" dirty="0" err="1">
                <a:ea typeface="+mn-lt"/>
                <a:cs typeface="+mn-lt"/>
              </a:rPr>
              <a:t>ceux</a:t>
            </a:r>
            <a:r>
              <a:rPr lang="en-US" sz="1500" dirty="0">
                <a:ea typeface="+mn-lt"/>
                <a:cs typeface="+mn-lt"/>
              </a:rPr>
              <a:t> qui </a:t>
            </a:r>
            <a:r>
              <a:rPr lang="en-US" sz="1500" dirty="0" err="1">
                <a:ea typeface="+mn-lt"/>
                <a:cs typeface="+mn-lt"/>
              </a:rPr>
              <a:t>luttent</a:t>
            </a:r>
            <a:r>
              <a:rPr lang="en-US" sz="1500" dirty="0">
                <a:ea typeface="+mn-lt"/>
                <a:cs typeface="+mn-lt"/>
              </a:rPr>
              <a:t> </a:t>
            </a:r>
            <a:r>
              <a:rPr lang="en-US" sz="1500" dirty="0" err="1">
                <a:ea typeface="+mn-lt"/>
                <a:cs typeface="+mn-lt"/>
              </a:rPr>
              <a:t>depuis</a:t>
            </a:r>
            <a:r>
              <a:rPr lang="en-US" sz="1500" dirty="0">
                <a:ea typeface="+mn-lt"/>
                <a:cs typeface="+mn-lt"/>
              </a:rPr>
              <a:t> trois </a:t>
            </a:r>
            <a:r>
              <a:rPr lang="en-US" sz="1500" dirty="0" err="1">
                <a:ea typeface="+mn-lt"/>
                <a:cs typeface="+mn-lt"/>
              </a:rPr>
              <a:t>semaines</a:t>
            </a:r>
            <a:r>
              <a:rPr lang="en-US" sz="1500" dirty="0">
                <a:ea typeface="+mn-lt"/>
                <a:cs typeface="+mn-lt"/>
              </a:rPr>
              <a:t>, </a:t>
            </a:r>
            <a:r>
              <a:rPr lang="en-US" sz="1500" dirty="0" err="1">
                <a:ea typeface="+mn-lt"/>
                <a:cs typeface="+mn-lt"/>
              </a:rPr>
              <a:t>contre</a:t>
            </a:r>
            <a:r>
              <a:rPr lang="en-US" sz="1500" dirty="0">
                <a:ea typeface="+mn-lt"/>
                <a:cs typeface="+mn-lt"/>
              </a:rPr>
              <a:t> la destruction </a:t>
            </a:r>
            <a:r>
              <a:rPr lang="en-US" sz="1500" dirty="0" err="1">
                <a:ea typeface="+mn-lt"/>
                <a:cs typeface="+mn-lt"/>
              </a:rPr>
              <a:t>d’une</a:t>
            </a:r>
            <a:r>
              <a:rPr lang="en-US" sz="1500" dirty="0">
                <a:ea typeface="+mn-lt"/>
                <a:cs typeface="+mn-lt"/>
              </a:rPr>
              <a:t> civilization, </a:t>
            </a:r>
            <a:r>
              <a:rPr lang="en-US" sz="1500" dirty="0" err="1">
                <a:ea typeface="+mn-lt"/>
                <a:cs typeface="+mn-lt"/>
              </a:rPr>
              <a:t>associée</a:t>
            </a:r>
            <a:r>
              <a:rPr lang="en-US" sz="1500" dirty="0">
                <a:ea typeface="+mn-lt"/>
                <a:cs typeface="+mn-lt"/>
              </a:rPr>
              <a:t> à </a:t>
            </a:r>
            <a:r>
              <a:rPr lang="en-US" sz="1500" dirty="0" err="1">
                <a:ea typeface="+mn-lt"/>
                <a:cs typeface="+mn-lt"/>
              </a:rPr>
              <a:t>l’existence</a:t>
            </a:r>
            <a:r>
              <a:rPr lang="en-US" sz="1500" dirty="0">
                <a:ea typeface="+mn-lt"/>
                <a:cs typeface="+mn-lt"/>
              </a:rPr>
              <a:t> du service public.”</a:t>
            </a:r>
          </a:p>
          <a:p>
            <a:pPr lvl="1"/>
            <a:r>
              <a:rPr lang="en-US" sz="1500" dirty="0">
                <a:ea typeface="+mn-lt"/>
                <a:cs typeface="+mn-lt"/>
              </a:rPr>
              <a:t>Forrester: “</a:t>
            </a:r>
            <a:r>
              <a:rPr lang="en-US" sz="1500" dirty="0" err="1">
                <a:ea typeface="+mn-lt"/>
                <a:cs typeface="+mn-lt"/>
              </a:rPr>
              <a:t>Quand</a:t>
            </a:r>
            <a:r>
              <a:rPr lang="en-US" sz="1500" dirty="0">
                <a:ea typeface="+mn-lt"/>
                <a:cs typeface="+mn-lt"/>
              </a:rPr>
              <a:t> </a:t>
            </a:r>
            <a:r>
              <a:rPr lang="en-US" sz="1500" dirty="0" err="1">
                <a:ea typeface="+mn-lt"/>
                <a:cs typeface="+mn-lt"/>
              </a:rPr>
              <a:t>prendrons</a:t>
            </a:r>
            <a:r>
              <a:rPr lang="en-US" sz="1500" dirty="0">
                <a:ea typeface="+mn-lt"/>
                <a:cs typeface="+mn-lt"/>
              </a:rPr>
              <a:t>-nous conscience </a:t>
            </a:r>
            <a:r>
              <a:rPr lang="en-US" sz="1500" dirty="0" err="1">
                <a:ea typeface="+mn-lt"/>
                <a:cs typeface="+mn-lt"/>
              </a:rPr>
              <a:t>qu’il</a:t>
            </a:r>
            <a:r>
              <a:rPr lang="en-US" sz="1500" dirty="0">
                <a:ea typeface="+mn-lt"/>
                <a:cs typeface="+mn-lt"/>
              </a:rPr>
              <a:t> </a:t>
            </a:r>
            <a:r>
              <a:rPr lang="en-US" sz="1500" dirty="0" err="1">
                <a:ea typeface="+mn-lt"/>
                <a:cs typeface="+mn-lt"/>
              </a:rPr>
              <a:t>n’y</a:t>
            </a:r>
            <a:r>
              <a:rPr lang="en-US" sz="1500" dirty="0">
                <a:ea typeface="+mn-lt"/>
                <a:cs typeface="+mn-lt"/>
              </a:rPr>
              <a:t> a pas de crise, </a:t>
            </a:r>
            <a:r>
              <a:rPr lang="en-US" sz="1500" dirty="0" err="1">
                <a:ea typeface="+mn-lt"/>
                <a:cs typeface="+mn-lt"/>
              </a:rPr>
              <a:t>ni</a:t>
            </a:r>
            <a:r>
              <a:rPr lang="en-US" sz="1500" dirty="0">
                <a:ea typeface="+mn-lt"/>
                <a:cs typeface="+mn-lt"/>
              </a:rPr>
              <a:t> de crises, </a:t>
            </a:r>
            <a:r>
              <a:rPr lang="en-US" sz="1500" dirty="0" err="1">
                <a:ea typeface="+mn-lt"/>
                <a:cs typeface="+mn-lt"/>
              </a:rPr>
              <a:t>mais</a:t>
            </a:r>
            <a:r>
              <a:rPr lang="en-US" sz="1500" dirty="0">
                <a:ea typeface="+mn-lt"/>
                <a:cs typeface="+mn-lt"/>
              </a:rPr>
              <a:t> </a:t>
            </a:r>
            <a:r>
              <a:rPr lang="en-US" sz="1500" dirty="0" err="1">
                <a:ea typeface="+mn-lt"/>
                <a:cs typeface="+mn-lt"/>
              </a:rPr>
              <a:t>celle</a:t>
            </a:r>
            <a:r>
              <a:rPr lang="en-US" sz="1500" dirty="0">
                <a:ea typeface="+mn-lt"/>
                <a:cs typeface="+mn-lt"/>
              </a:rPr>
              <a:t>, </a:t>
            </a:r>
            <a:r>
              <a:rPr lang="en-US" sz="1500" dirty="0" err="1">
                <a:ea typeface="+mn-lt"/>
                <a:cs typeface="+mn-lt"/>
              </a:rPr>
              <a:t>très</a:t>
            </a:r>
            <a:r>
              <a:rPr lang="en-US" sz="1500" dirty="0">
                <a:ea typeface="+mn-lt"/>
                <a:cs typeface="+mn-lt"/>
              </a:rPr>
              <a:t> </a:t>
            </a:r>
            <a:r>
              <a:rPr lang="en-US" sz="1500" dirty="0" err="1">
                <a:ea typeface="+mn-lt"/>
                <a:cs typeface="+mn-lt"/>
              </a:rPr>
              <a:t>brutale</a:t>
            </a:r>
            <a:r>
              <a:rPr lang="en-US" sz="1500" dirty="0">
                <a:ea typeface="+mn-lt"/>
                <a:cs typeface="+mn-lt"/>
              </a:rPr>
              <a:t> </a:t>
            </a:r>
            <a:r>
              <a:rPr lang="en-US" sz="1500" dirty="0" err="1">
                <a:ea typeface="+mn-lt"/>
                <a:cs typeface="+mn-lt"/>
              </a:rPr>
              <a:t>d’une</a:t>
            </a:r>
            <a:r>
              <a:rPr lang="en-US" sz="1500" dirty="0">
                <a:ea typeface="+mn-lt"/>
                <a:cs typeface="+mn-lt"/>
              </a:rPr>
              <a:t> </a:t>
            </a:r>
            <a:r>
              <a:rPr lang="en-US" sz="1500" dirty="0" err="1">
                <a:ea typeface="+mn-lt"/>
                <a:cs typeface="+mn-lt"/>
              </a:rPr>
              <a:t>civilisations</a:t>
            </a:r>
            <a:r>
              <a:rPr lang="en-US" sz="1500" dirty="0">
                <a:ea typeface="+mn-lt"/>
                <a:cs typeface="+mn-lt"/>
              </a:rPr>
              <a:t>?”</a:t>
            </a:r>
          </a:p>
          <a:p>
            <a:endParaRPr lang="en-US" sz="1000" dirty="0">
              <a:cs typeface="Calibri"/>
            </a:endParaRPr>
          </a:p>
          <a:p>
            <a:endParaRPr lang="en-US" sz="1000" dirty="0">
              <a:cs typeface="Calibri"/>
            </a:endParaRPr>
          </a:p>
        </p:txBody>
      </p:sp>
    </p:spTree>
    <p:extLst>
      <p:ext uri="{BB962C8B-B14F-4D97-AF65-F5344CB8AC3E}">
        <p14:creationId xmlns:p14="http://schemas.microsoft.com/office/powerpoint/2010/main" val="547449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A6852-BD29-4708-8DB5-BCC0001FE60E}"/>
              </a:ext>
            </a:extLst>
          </p:cNvPr>
          <p:cNvSpPr>
            <a:spLocks noGrp="1"/>
          </p:cNvSpPr>
          <p:nvPr>
            <p:ph type="title"/>
          </p:nvPr>
        </p:nvSpPr>
        <p:spPr>
          <a:xfrm>
            <a:off x="481013" y="3752849"/>
            <a:ext cx="3290887" cy="2452687"/>
          </a:xfrm>
        </p:spPr>
        <p:txBody>
          <a:bodyPr anchor="ctr">
            <a:normAutofit/>
          </a:bodyPr>
          <a:lstStyle/>
          <a:p>
            <a:r>
              <a:rPr lang="en-US" sz="3600" dirty="0">
                <a:cs typeface="Calibri Light"/>
              </a:rPr>
              <a:t>Intellectual response (4)</a:t>
            </a:r>
            <a:endParaRPr lang="en-US" sz="3600" dirty="0">
              <a:ea typeface="+mj-lt"/>
              <a:cs typeface="+mj-lt"/>
            </a:endParaRPr>
          </a:p>
        </p:txBody>
      </p:sp>
      <p:pic>
        <p:nvPicPr>
          <p:cNvPr id="4" name="Picture 4" descr="A group of people walking down the street&#10;&#10;Description automatically generated">
            <a:extLst>
              <a:ext uri="{FF2B5EF4-FFF2-40B4-BE49-F238E27FC236}">
                <a16:creationId xmlns:a16="http://schemas.microsoft.com/office/drawing/2014/main" id="{ED96EC9A-C976-4C9C-B003-4769850648E5}"/>
              </a:ext>
            </a:extLst>
          </p:cNvPr>
          <p:cNvPicPr>
            <a:picLocks noChangeAspect="1"/>
          </p:cNvPicPr>
          <p:nvPr/>
        </p:nvPicPr>
        <p:blipFill rotWithShape="1">
          <a:blip r:embed="rId3"/>
          <a:srcRect t="30122" b="1577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3E521AE2-6601-48CE-8D83-DB3877AA2115}"/>
              </a:ext>
            </a:extLst>
          </p:cNvPr>
          <p:cNvSpPr>
            <a:spLocks noGrp="1"/>
          </p:cNvSpPr>
          <p:nvPr>
            <p:ph idx="1"/>
          </p:nvPr>
        </p:nvSpPr>
        <p:spPr>
          <a:xfrm>
            <a:off x="3422156" y="3824737"/>
            <a:ext cx="8776068" cy="3157177"/>
          </a:xfrm>
        </p:spPr>
        <p:txBody>
          <a:bodyPr vert="horz" lIns="91440" tIns="45720" rIns="91440" bIns="45720" rtlCol="0" anchor="ctr">
            <a:noAutofit/>
          </a:bodyPr>
          <a:lstStyle/>
          <a:p>
            <a:r>
              <a:rPr lang="en-US" sz="1500" b="1" dirty="0">
                <a:ea typeface="+mn-lt"/>
                <a:cs typeface="+mn-lt"/>
              </a:rPr>
              <a:t>Books imbued with a sense of urgency</a:t>
            </a:r>
            <a:endParaRPr lang="en-US" sz="1500" dirty="0">
              <a:ea typeface="+mn-lt"/>
              <a:cs typeface="+mn-lt"/>
            </a:endParaRPr>
          </a:p>
          <a:p>
            <a:pPr lvl="1"/>
            <a:r>
              <a:rPr lang="en-US" sz="1500" dirty="0">
                <a:ea typeface="+mn-lt"/>
                <a:cs typeface="+mn-lt"/>
              </a:rPr>
              <a:t>Belief that France was facing a profound external threat. </a:t>
            </a:r>
          </a:p>
          <a:p>
            <a:pPr lvl="1"/>
            <a:r>
              <a:rPr lang="en-US" sz="1500" dirty="0" err="1">
                <a:ea typeface="+mn-lt"/>
                <a:cs typeface="+mn-lt"/>
              </a:rPr>
              <a:t>Globalisation</a:t>
            </a:r>
            <a:r>
              <a:rPr lang="en-US" sz="1500" dirty="0">
                <a:ea typeface="+mn-lt"/>
                <a:cs typeface="+mn-lt"/>
              </a:rPr>
              <a:t> portrayed as profound danger, horror, impending disaster or cataclysm</a:t>
            </a:r>
          </a:p>
          <a:p>
            <a:pPr lvl="2"/>
            <a:r>
              <a:rPr lang="en-US" sz="1500" dirty="0">
                <a:ea typeface="+mn-lt"/>
                <a:cs typeface="+mn-lt"/>
              </a:rPr>
              <a:t>“Invasion </a:t>
            </a:r>
            <a:r>
              <a:rPr lang="en-US" sz="1500" dirty="0" err="1">
                <a:ea typeface="+mn-lt"/>
                <a:cs typeface="+mn-lt"/>
              </a:rPr>
              <a:t>néo-libérale</a:t>
            </a:r>
            <a:r>
              <a:rPr lang="en-US" sz="1500" dirty="0">
                <a:ea typeface="+mn-lt"/>
                <a:cs typeface="+mn-lt"/>
              </a:rPr>
              <a:t>” (Bourdieu)</a:t>
            </a:r>
          </a:p>
          <a:p>
            <a:pPr lvl="2"/>
            <a:r>
              <a:rPr lang="en-US" sz="1500" dirty="0">
                <a:ea typeface="+mn-lt"/>
                <a:cs typeface="+mn-lt"/>
              </a:rPr>
              <a:t>“</a:t>
            </a:r>
            <a:r>
              <a:rPr lang="en-US" sz="1500" dirty="0" err="1">
                <a:ea typeface="+mn-lt"/>
                <a:cs typeface="+mn-lt"/>
              </a:rPr>
              <a:t>Horreur</a:t>
            </a:r>
            <a:r>
              <a:rPr lang="en-US" sz="1500" dirty="0">
                <a:ea typeface="+mn-lt"/>
                <a:cs typeface="+mn-lt"/>
              </a:rPr>
              <a:t> </a:t>
            </a:r>
            <a:r>
              <a:rPr lang="en-US" sz="1500" dirty="0" err="1">
                <a:ea typeface="+mn-lt"/>
                <a:cs typeface="+mn-lt"/>
              </a:rPr>
              <a:t>économique</a:t>
            </a:r>
            <a:r>
              <a:rPr lang="en-US" sz="1500" dirty="0">
                <a:ea typeface="+mn-lt"/>
                <a:cs typeface="+mn-lt"/>
              </a:rPr>
              <a:t>” (Forrester)</a:t>
            </a:r>
          </a:p>
          <a:p>
            <a:r>
              <a:rPr lang="en-US" sz="1500" dirty="0">
                <a:ea typeface="+mn-lt"/>
                <a:cs typeface="+mn-lt"/>
              </a:rPr>
              <a:t>Increased political activism of leftist thinkers</a:t>
            </a:r>
          </a:p>
          <a:p>
            <a:pPr lvl="1"/>
            <a:r>
              <a:rPr lang="en-US" sz="1500" dirty="0">
                <a:ea typeface="+mn-lt"/>
                <a:cs typeface="+mn-lt"/>
              </a:rPr>
              <a:t>Particularly visible during the December 1995 public sector strikes</a:t>
            </a:r>
          </a:p>
          <a:p>
            <a:r>
              <a:rPr lang="en-US" sz="1500" b="1" dirty="0">
                <a:ea typeface="+mn-lt"/>
                <a:cs typeface="+mn-lt"/>
              </a:rPr>
              <a:t>Role of intellectuals: offered a new analytical framework through which to make sense of transformations in French society. </a:t>
            </a:r>
            <a:endParaRPr lang="en-US" sz="1500" dirty="0">
              <a:ea typeface="+mn-lt"/>
              <a:cs typeface="+mn-lt"/>
            </a:endParaRPr>
          </a:p>
          <a:p>
            <a:pPr lvl="1"/>
            <a:r>
              <a:rPr lang="en-US" sz="1500" dirty="0">
                <a:ea typeface="+mn-lt"/>
                <a:cs typeface="+mn-lt"/>
              </a:rPr>
              <a:t>Even if this meant perpetuating an essentialist vision of globalization which saw this as the product of a </a:t>
            </a:r>
            <a:r>
              <a:rPr lang="en-US" sz="1500" dirty="0" err="1">
                <a:ea typeface="+mn-lt"/>
                <a:cs typeface="+mn-lt"/>
              </a:rPr>
              <a:t>stereotypicial</a:t>
            </a:r>
            <a:r>
              <a:rPr lang="en-US" sz="1500" dirty="0">
                <a:ea typeface="+mn-lt"/>
                <a:cs typeface="+mn-lt"/>
              </a:rPr>
              <a:t> “Anglo-Saxon world”. </a:t>
            </a:r>
          </a:p>
          <a:p>
            <a:pPr lvl="1"/>
            <a:r>
              <a:rPr lang="en-US" sz="1500" dirty="0">
                <a:cs typeface="Calibri"/>
              </a:rPr>
              <a:t>Oppositional myth of "</a:t>
            </a:r>
            <a:r>
              <a:rPr lang="en-US" sz="1500" dirty="0" err="1">
                <a:cs typeface="Calibri"/>
              </a:rPr>
              <a:t>anglo-saxon</a:t>
            </a:r>
            <a:r>
              <a:rPr lang="en-US" sz="1500" dirty="0">
                <a:cs typeface="Calibri"/>
              </a:rPr>
              <a:t> other"</a:t>
            </a:r>
          </a:p>
          <a:p>
            <a:endParaRPr lang="en-US" sz="900" dirty="0">
              <a:cs typeface="Calibri"/>
            </a:endParaRPr>
          </a:p>
          <a:p>
            <a:endParaRPr lang="en-US" sz="900" dirty="0">
              <a:cs typeface="Calibri"/>
            </a:endParaRPr>
          </a:p>
        </p:txBody>
      </p:sp>
    </p:spTree>
    <p:extLst>
      <p:ext uri="{BB962C8B-B14F-4D97-AF65-F5344CB8AC3E}">
        <p14:creationId xmlns:p14="http://schemas.microsoft.com/office/powerpoint/2010/main" val="3174502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2FC00-881A-48DB-80BE-0A8813D465BF}"/>
              </a:ext>
            </a:extLst>
          </p:cNvPr>
          <p:cNvSpPr>
            <a:spLocks noGrp="1"/>
          </p:cNvSpPr>
          <p:nvPr>
            <p:ph type="title"/>
          </p:nvPr>
        </p:nvSpPr>
        <p:spPr>
          <a:xfrm>
            <a:off x="481013" y="3752849"/>
            <a:ext cx="3290887" cy="2452687"/>
          </a:xfrm>
        </p:spPr>
        <p:txBody>
          <a:bodyPr anchor="ctr">
            <a:normAutofit/>
          </a:bodyPr>
          <a:lstStyle/>
          <a:p>
            <a:r>
              <a:rPr lang="en-US" sz="3600">
                <a:cs typeface="Calibri Light"/>
              </a:rPr>
              <a:t>Intellectual response (5)</a:t>
            </a:r>
            <a:endParaRPr lang="en-US" sz="3600">
              <a:ea typeface="+mj-lt"/>
              <a:cs typeface="+mj-lt"/>
            </a:endParaRPr>
          </a:p>
        </p:txBody>
      </p:sp>
      <p:pic>
        <p:nvPicPr>
          <p:cNvPr id="4" name="Picture 4" descr="A picture containing text&#10;&#10;Description automatically generated">
            <a:extLst>
              <a:ext uri="{FF2B5EF4-FFF2-40B4-BE49-F238E27FC236}">
                <a16:creationId xmlns:a16="http://schemas.microsoft.com/office/drawing/2014/main" id="{71FD8205-E747-4A63-8057-3D0639C64339}"/>
              </a:ext>
            </a:extLst>
          </p:cNvPr>
          <p:cNvPicPr>
            <a:picLocks noChangeAspect="1"/>
          </p:cNvPicPr>
          <p:nvPr/>
        </p:nvPicPr>
        <p:blipFill rotWithShape="1">
          <a:blip r:embed="rId2"/>
          <a:srcRect t="41603" b="1210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0E999DD8-9604-4C9A-BBED-7446C40D4807}"/>
              </a:ext>
            </a:extLst>
          </p:cNvPr>
          <p:cNvSpPr>
            <a:spLocks noGrp="1"/>
          </p:cNvSpPr>
          <p:nvPr>
            <p:ph idx="1"/>
          </p:nvPr>
        </p:nvSpPr>
        <p:spPr>
          <a:xfrm>
            <a:off x="4223982" y="3752850"/>
            <a:ext cx="7485413" cy="2452687"/>
          </a:xfrm>
        </p:spPr>
        <p:txBody>
          <a:bodyPr vert="horz" lIns="91440" tIns="45720" rIns="91440" bIns="45720" rtlCol="0" anchor="ctr">
            <a:normAutofit/>
          </a:bodyPr>
          <a:lstStyle/>
          <a:p>
            <a:r>
              <a:rPr lang="en-US" sz="1800" dirty="0">
                <a:ea typeface="+mn-lt"/>
                <a:cs typeface="+mn-lt"/>
              </a:rPr>
              <a:t>Brings us back to the awkward question of the relationship towards the Republican model </a:t>
            </a:r>
          </a:p>
          <a:p>
            <a:r>
              <a:rPr lang="en-US" sz="1800" dirty="0">
                <a:ea typeface="+mn-lt"/>
                <a:cs typeface="+mn-lt"/>
              </a:rPr>
              <a:t>Are they opposed to it? </a:t>
            </a:r>
            <a:endParaRPr lang="en-US" sz="1800" dirty="0">
              <a:cs typeface="Calibri"/>
            </a:endParaRPr>
          </a:p>
          <a:p>
            <a:pPr lvl="1"/>
            <a:r>
              <a:rPr lang="en-US" sz="1800" dirty="0">
                <a:ea typeface="+mn-lt"/>
                <a:cs typeface="+mn-lt"/>
              </a:rPr>
              <a:t>Or on the contrary calling for the reestablishment of the Republican State which is threatened by globalization? </a:t>
            </a:r>
          </a:p>
          <a:p>
            <a:pPr lvl="1"/>
            <a:r>
              <a:rPr lang="en-US" sz="1800" dirty="0">
                <a:ea typeface="+mn-lt"/>
                <a:cs typeface="+mn-lt"/>
              </a:rPr>
              <a:t>A permanent ambiguity</a:t>
            </a:r>
          </a:p>
          <a:p>
            <a:endParaRPr lang="en-US" sz="1800" dirty="0">
              <a:cs typeface="Calibri"/>
            </a:endParaRPr>
          </a:p>
        </p:txBody>
      </p:sp>
    </p:spTree>
    <p:extLst>
      <p:ext uri="{BB962C8B-B14F-4D97-AF65-F5344CB8AC3E}">
        <p14:creationId xmlns:p14="http://schemas.microsoft.com/office/powerpoint/2010/main" val="162125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4CD1-2C3B-42EC-B64B-423F4FCA917B}"/>
              </a:ext>
            </a:extLst>
          </p:cNvPr>
          <p:cNvSpPr>
            <a:spLocks noGrp="1"/>
          </p:cNvSpPr>
          <p:nvPr>
            <p:ph type="title"/>
          </p:nvPr>
        </p:nvSpPr>
        <p:spPr>
          <a:xfrm>
            <a:off x="481013" y="3752849"/>
            <a:ext cx="3290887" cy="2452687"/>
          </a:xfrm>
        </p:spPr>
        <p:txBody>
          <a:bodyPr anchor="ctr">
            <a:normAutofit/>
          </a:bodyPr>
          <a:lstStyle/>
          <a:p>
            <a:r>
              <a:rPr lang="en-US" sz="3600">
                <a:cs typeface="Calibri Light"/>
              </a:rPr>
              <a:t>Social movement struggles (1)</a:t>
            </a:r>
            <a:endParaRPr lang="en-US" sz="3600"/>
          </a:p>
        </p:txBody>
      </p:sp>
      <p:pic>
        <p:nvPicPr>
          <p:cNvPr id="4" name="Picture 4" descr="A graffiti covered wall&#10;&#10;Description automatically generated">
            <a:extLst>
              <a:ext uri="{FF2B5EF4-FFF2-40B4-BE49-F238E27FC236}">
                <a16:creationId xmlns:a16="http://schemas.microsoft.com/office/drawing/2014/main" id="{2869C502-9F8C-4DA4-A3D8-38BC472CEC27}"/>
              </a:ext>
            </a:extLst>
          </p:cNvPr>
          <p:cNvPicPr>
            <a:picLocks noChangeAspect="1"/>
          </p:cNvPicPr>
          <p:nvPr/>
        </p:nvPicPr>
        <p:blipFill rotWithShape="1">
          <a:blip r:embed="rId3"/>
          <a:srcRect t="19578" b="3465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77E7E83-3335-4F4B-A778-DB035605505A}"/>
              </a:ext>
            </a:extLst>
          </p:cNvPr>
          <p:cNvSpPr>
            <a:spLocks noGrp="1"/>
          </p:cNvSpPr>
          <p:nvPr>
            <p:ph idx="1"/>
          </p:nvPr>
        </p:nvSpPr>
        <p:spPr>
          <a:xfrm>
            <a:off x="3520714" y="3810361"/>
            <a:ext cx="8490606" cy="2768988"/>
          </a:xfrm>
        </p:spPr>
        <p:txBody>
          <a:bodyPr vert="horz" lIns="91440" tIns="45720" rIns="91440" bIns="45720" rtlCol="0" anchor="ctr">
            <a:noAutofit/>
          </a:bodyPr>
          <a:lstStyle/>
          <a:p>
            <a:endParaRPr lang="en-US" sz="1500" dirty="0">
              <a:cs typeface="Calibri"/>
            </a:endParaRPr>
          </a:p>
          <a:p>
            <a:r>
              <a:rPr lang="en-US" sz="1500" b="1" dirty="0">
                <a:ea typeface="+mn-lt"/>
                <a:cs typeface="+mn-lt"/>
              </a:rPr>
              <a:t>1995-2005: </a:t>
            </a:r>
            <a:r>
              <a:rPr lang="en-US" sz="1500" b="1" dirty="0">
                <a:cs typeface="Calibri"/>
              </a:rPr>
              <a:t>Rise of the </a:t>
            </a:r>
            <a:r>
              <a:rPr lang="en-US" sz="1500" b="1" i="1" dirty="0" err="1">
                <a:cs typeface="Calibri"/>
              </a:rPr>
              <a:t>altermondialiste</a:t>
            </a:r>
            <a:r>
              <a:rPr lang="en-US" sz="1500" b="1" i="1" dirty="0">
                <a:cs typeface="Calibri"/>
              </a:rPr>
              <a:t> </a:t>
            </a:r>
            <a:r>
              <a:rPr lang="en-US" sz="1500" b="1" dirty="0">
                <a:cs typeface="Calibri"/>
              </a:rPr>
              <a:t>movement</a:t>
            </a:r>
          </a:p>
          <a:p>
            <a:r>
              <a:rPr lang="en-US" sz="1500" dirty="0">
                <a:ea typeface="+mn-lt"/>
                <a:cs typeface="+mn-lt"/>
              </a:rPr>
              <a:t>Creation of intellectual clubs and think-tanks (at the border between activism and popular education): </a:t>
            </a:r>
          </a:p>
          <a:p>
            <a:pPr lvl="1"/>
            <a:r>
              <a:rPr lang="en-US" sz="1500" dirty="0">
                <a:ea typeface="+mn-lt"/>
                <a:cs typeface="+mn-lt"/>
              </a:rPr>
              <a:t>Raisons </a:t>
            </a:r>
            <a:r>
              <a:rPr lang="en-US" sz="1500" dirty="0" err="1">
                <a:ea typeface="+mn-lt"/>
                <a:cs typeface="+mn-lt"/>
              </a:rPr>
              <a:t>d’Agir</a:t>
            </a:r>
            <a:endParaRPr lang="en-US" sz="1500" dirty="0">
              <a:ea typeface="+mn-lt"/>
              <a:cs typeface="+mn-lt"/>
            </a:endParaRPr>
          </a:p>
          <a:p>
            <a:pPr lvl="1"/>
            <a:r>
              <a:rPr lang="en-US" sz="1500" dirty="0" err="1">
                <a:ea typeface="+mn-lt"/>
                <a:cs typeface="+mn-lt"/>
              </a:rPr>
              <a:t>Fondation</a:t>
            </a:r>
            <a:r>
              <a:rPr lang="en-US" sz="1500" dirty="0">
                <a:ea typeface="+mn-lt"/>
                <a:cs typeface="+mn-lt"/>
              </a:rPr>
              <a:t> Copernic (1998): set up to challenge right-wing </a:t>
            </a:r>
            <a:r>
              <a:rPr lang="en-US" sz="1500" dirty="0" err="1">
                <a:ea typeface="+mn-lt"/>
                <a:cs typeface="+mn-lt"/>
              </a:rPr>
              <a:t>Fondation</a:t>
            </a:r>
            <a:r>
              <a:rPr lang="en-US" sz="1500" dirty="0">
                <a:ea typeface="+mn-lt"/>
                <a:cs typeface="+mn-lt"/>
              </a:rPr>
              <a:t> Saint-Simon</a:t>
            </a:r>
          </a:p>
          <a:p>
            <a:pPr lvl="1"/>
            <a:r>
              <a:rPr lang="en-US" sz="1500" dirty="0" err="1">
                <a:ea typeface="+mn-lt"/>
                <a:cs typeface="+mn-lt"/>
              </a:rPr>
              <a:t>Attac</a:t>
            </a:r>
            <a:r>
              <a:rPr lang="en-US" sz="1500" dirty="0">
                <a:ea typeface="+mn-lt"/>
                <a:cs typeface="+mn-lt"/>
              </a:rPr>
              <a:t> (1998) linked to </a:t>
            </a:r>
            <a:r>
              <a:rPr lang="en-US" sz="1500" i="1" dirty="0">
                <a:ea typeface="+mn-lt"/>
                <a:cs typeface="+mn-lt"/>
              </a:rPr>
              <a:t>Monde Diplomatique</a:t>
            </a:r>
            <a:r>
              <a:rPr lang="en-US" sz="1500" dirty="0">
                <a:ea typeface="+mn-lt"/>
                <a:cs typeface="+mn-lt"/>
              </a:rPr>
              <a:t> (Bernard Cassen)</a:t>
            </a:r>
          </a:p>
          <a:p>
            <a:pPr lvl="2"/>
            <a:r>
              <a:rPr lang="en-US" sz="1500" dirty="0">
                <a:ea typeface="+mn-lt"/>
                <a:cs typeface="+mn-lt"/>
              </a:rPr>
              <a:t>Popular education: spread knowledge, arguments and ideas in the public domain and thereby create the conditions necessary for political opposition</a:t>
            </a:r>
          </a:p>
          <a:p>
            <a:pPr lvl="1"/>
            <a:r>
              <a:rPr lang="en-US" sz="1500" dirty="0">
                <a:ea typeface="+mn-lt"/>
                <a:cs typeface="+mn-lt"/>
              </a:rPr>
              <a:t>Alternative media: </a:t>
            </a:r>
            <a:r>
              <a:rPr lang="en-US" sz="1500" i="1" dirty="0">
                <a:ea typeface="+mn-lt"/>
                <a:cs typeface="+mn-lt"/>
              </a:rPr>
              <a:t>Diplo, Politis, Alternatives </a:t>
            </a:r>
            <a:r>
              <a:rPr lang="en-US" sz="1500" i="1" dirty="0" err="1">
                <a:ea typeface="+mn-lt"/>
                <a:cs typeface="+mn-lt"/>
              </a:rPr>
              <a:t>économiques</a:t>
            </a:r>
            <a:r>
              <a:rPr lang="en-US" sz="1500" i="1" dirty="0">
                <a:ea typeface="+mn-lt"/>
                <a:cs typeface="+mn-lt"/>
              </a:rPr>
              <a:t>, </a:t>
            </a:r>
            <a:r>
              <a:rPr lang="en-US" sz="1500" i="1" dirty="0" err="1">
                <a:ea typeface="+mn-lt"/>
                <a:cs typeface="+mn-lt"/>
              </a:rPr>
              <a:t>Mouvements</a:t>
            </a:r>
            <a:r>
              <a:rPr lang="en-US" sz="1500" i="1" dirty="0">
                <a:ea typeface="+mn-lt"/>
                <a:cs typeface="+mn-lt"/>
              </a:rPr>
              <a:t>, Multitudes, Contretemps</a:t>
            </a:r>
            <a:endParaRPr lang="en-US" sz="1500" dirty="0">
              <a:ea typeface="+mn-lt"/>
              <a:cs typeface="+mn-lt"/>
            </a:endParaRPr>
          </a:p>
          <a:p>
            <a:pPr lvl="2"/>
            <a:r>
              <a:rPr lang="en-US" sz="1500" dirty="0">
                <a:ea typeface="+mn-lt"/>
                <a:cs typeface="+mn-lt"/>
              </a:rPr>
              <a:t>Helped shape broad public perceptions of globalization and contributed to what some have called a wave of ‘</a:t>
            </a:r>
            <a:r>
              <a:rPr lang="en-US" sz="1500" dirty="0" err="1">
                <a:ea typeface="+mn-lt"/>
                <a:cs typeface="+mn-lt"/>
              </a:rPr>
              <a:t>globalophobia</a:t>
            </a:r>
            <a:r>
              <a:rPr lang="en-US" sz="1500" dirty="0">
                <a:ea typeface="+mn-lt"/>
                <a:cs typeface="+mn-lt"/>
              </a:rPr>
              <a:t>’ that gripped French society during this period. </a:t>
            </a:r>
          </a:p>
          <a:p>
            <a:pPr lvl="1"/>
            <a:endParaRPr lang="en-US" sz="800" dirty="0">
              <a:cs typeface="Calibri"/>
            </a:endParaRPr>
          </a:p>
          <a:p>
            <a:endParaRPr lang="en-US" sz="700" dirty="0">
              <a:cs typeface="Calibri"/>
            </a:endParaRPr>
          </a:p>
        </p:txBody>
      </p:sp>
    </p:spTree>
    <p:extLst>
      <p:ext uri="{BB962C8B-B14F-4D97-AF65-F5344CB8AC3E}">
        <p14:creationId xmlns:p14="http://schemas.microsoft.com/office/powerpoint/2010/main" val="2826560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267BE-ABDB-4696-92DA-A2A54E389F05}"/>
              </a:ext>
            </a:extLst>
          </p:cNvPr>
          <p:cNvSpPr>
            <a:spLocks noGrp="1"/>
          </p:cNvSpPr>
          <p:nvPr>
            <p:ph type="title"/>
          </p:nvPr>
        </p:nvSpPr>
        <p:spPr>
          <a:xfrm>
            <a:off x="481013" y="3752849"/>
            <a:ext cx="3290887" cy="2452687"/>
          </a:xfrm>
        </p:spPr>
        <p:txBody>
          <a:bodyPr anchor="ctr">
            <a:normAutofit/>
          </a:bodyPr>
          <a:lstStyle/>
          <a:p>
            <a:r>
              <a:rPr lang="en-US" sz="3600">
                <a:ea typeface="+mj-lt"/>
                <a:cs typeface="+mj-lt"/>
              </a:rPr>
              <a:t>Social movement struggles (2)</a:t>
            </a:r>
          </a:p>
        </p:txBody>
      </p:sp>
      <p:pic>
        <p:nvPicPr>
          <p:cNvPr id="4" name="Picture 4" descr="A group of people standing in front of a crowd&#10;&#10;Description automatically generated">
            <a:extLst>
              <a:ext uri="{FF2B5EF4-FFF2-40B4-BE49-F238E27FC236}">
                <a16:creationId xmlns:a16="http://schemas.microsoft.com/office/drawing/2014/main" id="{A54F96E5-0F77-4DCA-8BD3-5DBED4DBF424}"/>
              </a:ext>
            </a:extLst>
          </p:cNvPr>
          <p:cNvPicPr>
            <a:picLocks noChangeAspect="1"/>
          </p:cNvPicPr>
          <p:nvPr/>
        </p:nvPicPr>
        <p:blipFill rotWithShape="1">
          <a:blip r:embed="rId2"/>
          <a:srcRect t="29449" b="2997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E3F4EA27-8637-4F29-B59D-4F07DF44DE8C}"/>
              </a:ext>
            </a:extLst>
          </p:cNvPr>
          <p:cNvSpPr>
            <a:spLocks noGrp="1"/>
          </p:cNvSpPr>
          <p:nvPr>
            <p:ph idx="1"/>
          </p:nvPr>
        </p:nvSpPr>
        <p:spPr>
          <a:xfrm>
            <a:off x="4223982" y="3709718"/>
            <a:ext cx="7485413" cy="3142800"/>
          </a:xfrm>
        </p:spPr>
        <p:txBody>
          <a:bodyPr vert="horz" lIns="91440" tIns="45720" rIns="91440" bIns="45720" rtlCol="0" anchor="ctr">
            <a:normAutofit/>
          </a:bodyPr>
          <a:lstStyle/>
          <a:p>
            <a:r>
              <a:rPr lang="en-US" sz="1600" dirty="0">
                <a:cs typeface="Calibri"/>
              </a:rPr>
              <a:t>Movements contributed to link up </a:t>
            </a:r>
            <a:r>
              <a:rPr lang="en-US" sz="1600" dirty="0" err="1">
                <a:cs typeface="Calibri"/>
              </a:rPr>
              <a:t>globalisation</a:t>
            </a:r>
            <a:r>
              <a:rPr lang="en-US" sz="1600" dirty="0">
                <a:cs typeface="Calibri"/>
              </a:rPr>
              <a:t> to set of power relations at the international level</a:t>
            </a:r>
          </a:p>
          <a:p>
            <a:pPr lvl="1"/>
            <a:r>
              <a:rPr lang="en-US" sz="1600" dirty="0">
                <a:cs typeface="Calibri"/>
              </a:rPr>
              <a:t>MNCs</a:t>
            </a:r>
          </a:p>
          <a:p>
            <a:pPr lvl="1"/>
            <a:r>
              <a:rPr lang="en-US" sz="1600" dirty="0">
                <a:cs typeface="Calibri"/>
              </a:rPr>
              <a:t>International </a:t>
            </a:r>
            <a:r>
              <a:rPr lang="en-US" sz="1600" dirty="0" err="1">
                <a:cs typeface="Calibri"/>
              </a:rPr>
              <a:t>organisations</a:t>
            </a:r>
            <a:r>
              <a:rPr lang="en-US" sz="1600" dirty="0">
                <a:cs typeface="Calibri"/>
              </a:rPr>
              <a:t> (IMF, WTO, World Bank)</a:t>
            </a:r>
          </a:p>
          <a:p>
            <a:pPr lvl="1"/>
            <a:r>
              <a:rPr lang="en-US" sz="1600" dirty="0">
                <a:cs typeface="Calibri"/>
              </a:rPr>
              <a:t>European Union</a:t>
            </a:r>
          </a:p>
          <a:p>
            <a:r>
              <a:rPr lang="en-US" sz="1600" dirty="0">
                <a:cs typeface="Calibri"/>
              </a:rPr>
              <a:t>Focus on an "</a:t>
            </a:r>
            <a:r>
              <a:rPr lang="en-US" sz="1600" dirty="0" err="1">
                <a:cs typeface="Calibri"/>
              </a:rPr>
              <a:t>anglo-saxon</a:t>
            </a:r>
            <a:r>
              <a:rPr lang="en-US" sz="1600" dirty="0">
                <a:cs typeface="Calibri"/>
              </a:rPr>
              <a:t>" other (associated with </a:t>
            </a:r>
            <a:r>
              <a:rPr lang="en-US" sz="1600" dirty="0" err="1">
                <a:cs typeface="Calibri"/>
              </a:rPr>
              <a:t>globalisation</a:t>
            </a:r>
            <a:r>
              <a:rPr lang="en-US" sz="1600" dirty="0">
                <a:cs typeface="Calibri"/>
              </a:rPr>
              <a:t>)</a:t>
            </a:r>
          </a:p>
          <a:p>
            <a:pPr lvl="1"/>
            <a:r>
              <a:rPr lang="en-US" sz="1600" dirty="0">
                <a:ea typeface="+mn-lt"/>
                <a:cs typeface="+mn-lt"/>
              </a:rPr>
              <a:t>An imported phenomenon</a:t>
            </a:r>
          </a:p>
          <a:p>
            <a:pPr lvl="1"/>
            <a:r>
              <a:rPr lang="en-US" sz="1600" dirty="0">
                <a:ea typeface="+mn-lt"/>
                <a:cs typeface="+mn-lt"/>
              </a:rPr>
              <a:t>Link with republican discourse (US stands for multiculturalism, mass consumerism, consumer culture…) </a:t>
            </a:r>
          </a:p>
          <a:p>
            <a:pPr lvl="2"/>
            <a:r>
              <a:rPr lang="en-US" sz="1600" dirty="0" err="1">
                <a:ea typeface="+mn-lt"/>
                <a:cs typeface="+mn-lt"/>
              </a:rPr>
              <a:t>Judit</a:t>
            </a:r>
            <a:r>
              <a:rPr lang="en-US" sz="1600" dirty="0">
                <a:ea typeface="+mn-lt"/>
                <a:cs typeface="+mn-lt"/>
              </a:rPr>
              <a:t> Bodnar (2003): “Roquefort vs. Big Mac”</a:t>
            </a:r>
          </a:p>
          <a:p>
            <a:pPr lvl="1"/>
            <a:endParaRPr lang="en-US" sz="1400" dirty="0">
              <a:cs typeface="Calibri"/>
            </a:endParaRPr>
          </a:p>
        </p:txBody>
      </p:sp>
    </p:spTree>
    <p:extLst>
      <p:ext uri="{BB962C8B-B14F-4D97-AF65-F5344CB8AC3E}">
        <p14:creationId xmlns:p14="http://schemas.microsoft.com/office/powerpoint/2010/main" val="545647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5FF-4173-4598-8B6E-DD9E5329511C}"/>
              </a:ext>
            </a:extLst>
          </p:cNvPr>
          <p:cNvSpPr>
            <a:spLocks noGrp="1"/>
          </p:cNvSpPr>
          <p:nvPr>
            <p:ph type="title"/>
          </p:nvPr>
        </p:nvSpPr>
        <p:spPr>
          <a:xfrm>
            <a:off x="481013" y="3752849"/>
            <a:ext cx="3290887" cy="2452687"/>
          </a:xfrm>
        </p:spPr>
        <p:txBody>
          <a:bodyPr anchor="ctr">
            <a:normAutofit/>
          </a:bodyPr>
          <a:lstStyle/>
          <a:p>
            <a:r>
              <a:rPr lang="en-US" sz="3600">
                <a:cs typeface="Calibri Light"/>
              </a:rPr>
              <a:t>Paradox</a:t>
            </a:r>
            <a:endParaRPr lang="en-US" sz="3600"/>
          </a:p>
        </p:txBody>
      </p:sp>
      <p:pic>
        <p:nvPicPr>
          <p:cNvPr id="4" name="Picture 4" descr="A picture containing person, outdoor, person, standing&#10;&#10;Description automatically generated">
            <a:extLst>
              <a:ext uri="{FF2B5EF4-FFF2-40B4-BE49-F238E27FC236}">
                <a16:creationId xmlns:a16="http://schemas.microsoft.com/office/drawing/2014/main" id="{7B3CE1BD-B8B7-434E-80F5-632D8CC1B291}"/>
              </a:ext>
            </a:extLst>
          </p:cNvPr>
          <p:cNvPicPr>
            <a:picLocks noChangeAspect="1"/>
          </p:cNvPicPr>
          <p:nvPr/>
        </p:nvPicPr>
        <p:blipFill rotWithShape="1">
          <a:blip r:embed="rId2"/>
          <a:srcRect t="28732" b="2567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2BB36A32-1544-4557-A74B-1CC28D7A218F}"/>
              </a:ext>
            </a:extLst>
          </p:cNvPr>
          <p:cNvSpPr>
            <a:spLocks noGrp="1"/>
          </p:cNvSpPr>
          <p:nvPr>
            <p:ph idx="1"/>
          </p:nvPr>
        </p:nvSpPr>
        <p:spPr>
          <a:xfrm>
            <a:off x="4223982" y="3896624"/>
            <a:ext cx="7485413" cy="2826498"/>
          </a:xfrm>
        </p:spPr>
        <p:txBody>
          <a:bodyPr vert="horz" lIns="91440" tIns="45720" rIns="91440" bIns="45720" rtlCol="0" anchor="ctr">
            <a:normAutofit/>
          </a:bodyPr>
          <a:lstStyle/>
          <a:p>
            <a:r>
              <a:rPr lang="en-US" sz="1600" dirty="0">
                <a:ea typeface="+mn-lt"/>
                <a:cs typeface="+mn-lt"/>
              </a:rPr>
              <a:t>Much of the attacks against globalization emerged in the late 1990s, a time when the French economy was flourishing</a:t>
            </a:r>
            <a:endParaRPr lang="en-US" sz="1600" dirty="0">
              <a:cs typeface="Calibri"/>
            </a:endParaRPr>
          </a:p>
          <a:p>
            <a:pPr lvl="1"/>
            <a:r>
              <a:rPr lang="en-US" sz="1600" dirty="0">
                <a:ea typeface="+mn-lt"/>
                <a:cs typeface="+mn-lt"/>
              </a:rPr>
              <a:t>Strong economic growth</a:t>
            </a:r>
          </a:p>
          <a:p>
            <a:pPr lvl="1"/>
            <a:r>
              <a:rPr lang="en-US" sz="1600" dirty="0">
                <a:ea typeface="+mn-lt"/>
                <a:cs typeface="+mn-lt"/>
              </a:rPr>
              <a:t>Lowering unemployment</a:t>
            </a:r>
          </a:p>
          <a:p>
            <a:r>
              <a:rPr lang="en-US" sz="1600" dirty="0">
                <a:ea typeface="+mn-lt"/>
                <a:cs typeface="+mn-lt"/>
              </a:rPr>
              <a:t>Tends to support idea that critique of </a:t>
            </a:r>
            <a:r>
              <a:rPr lang="en-US" sz="1600" dirty="0" err="1">
                <a:ea typeface="+mn-lt"/>
                <a:cs typeface="+mn-lt"/>
              </a:rPr>
              <a:t>globalisation</a:t>
            </a:r>
            <a:r>
              <a:rPr lang="en-US" sz="1600" dirty="0">
                <a:ea typeface="+mn-lt"/>
                <a:cs typeface="+mn-lt"/>
              </a:rPr>
              <a:t> is primarily grounded on</a:t>
            </a:r>
            <a:r>
              <a:rPr lang="en-US" sz="1600" b="1" dirty="0">
                <a:ea typeface="+mn-lt"/>
                <a:cs typeface="+mn-lt"/>
              </a:rPr>
              <a:t> identity politics </a:t>
            </a:r>
          </a:p>
          <a:p>
            <a:pPr lvl="1"/>
            <a:r>
              <a:rPr lang="en-US" sz="1600" dirty="0">
                <a:ea typeface="+mn-lt"/>
                <a:cs typeface="+mn-lt"/>
              </a:rPr>
              <a:t>Loss of identity rather than material hardship </a:t>
            </a:r>
          </a:p>
          <a:p>
            <a:pPr lvl="1"/>
            <a:r>
              <a:rPr lang="en-US" sz="1600" b="1" dirty="0">
                <a:ea typeface="+mn-lt"/>
                <a:cs typeface="+mn-lt"/>
              </a:rPr>
              <a:t>E.G.: Rather than being framed as a question of free trade versus protectionism, the trade debate has been recast as “Anglo-Saxon globalization” vs. preservation of France’s national and cultural values. </a:t>
            </a:r>
            <a:endParaRPr lang="en-US" sz="1600" dirty="0">
              <a:ea typeface="+mn-lt"/>
              <a:cs typeface="+mn-lt"/>
            </a:endParaRPr>
          </a:p>
          <a:p>
            <a:endParaRPr lang="en-US" sz="1500" dirty="0">
              <a:cs typeface="Calibri"/>
            </a:endParaRPr>
          </a:p>
        </p:txBody>
      </p:sp>
    </p:spTree>
    <p:extLst>
      <p:ext uri="{BB962C8B-B14F-4D97-AF65-F5344CB8AC3E}">
        <p14:creationId xmlns:p14="http://schemas.microsoft.com/office/powerpoint/2010/main" val="1138312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D0753-891C-411F-A62D-EA16DA5C3410}"/>
              </a:ext>
            </a:extLst>
          </p:cNvPr>
          <p:cNvSpPr>
            <a:spLocks noGrp="1"/>
          </p:cNvSpPr>
          <p:nvPr>
            <p:ph type="title"/>
          </p:nvPr>
        </p:nvSpPr>
        <p:spPr>
          <a:xfrm>
            <a:off x="481013" y="3752849"/>
            <a:ext cx="3290887" cy="2452687"/>
          </a:xfrm>
        </p:spPr>
        <p:txBody>
          <a:bodyPr anchor="ctr">
            <a:normAutofit/>
          </a:bodyPr>
          <a:lstStyle/>
          <a:p>
            <a:r>
              <a:rPr lang="en-US" sz="3300" dirty="0">
                <a:cs typeface="Calibri Light"/>
              </a:rPr>
              <a:t>A political tool: </a:t>
            </a:r>
            <a:r>
              <a:rPr lang="en-US" sz="3300" dirty="0" err="1">
                <a:cs typeface="Calibri Light"/>
              </a:rPr>
              <a:t>Globalisation</a:t>
            </a:r>
            <a:r>
              <a:rPr lang="en-US" sz="3300" dirty="0">
                <a:cs typeface="Calibri Light"/>
              </a:rPr>
              <a:t> as threat to French identity / culture (1)</a:t>
            </a:r>
            <a:endParaRPr lang="en-US" sz="3300" dirty="0"/>
          </a:p>
        </p:txBody>
      </p:sp>
      <p:pic>
        <p:nvPicPr>
          <p:cNvPr id="4" name="Picture 4" descr="A sign on the side of a building&#10;&#10;Description automatically generated">
            <a:extLst>
              <a:ext uri="{FF2B5EF4-FFF2-40B4-BE49-F238E27FC236}">
                <a16:creationId xmlns:a16="http://schemas.microsoft.com/office/drawing/2014/main" id="{F4EC68A4-A8DD-4386-B454-293679637FCE}"/>
              </a:ext>
            </a:extLst>
          </p:cNvPr>
          <p:cNvPicPr>
            <a:picLocks noChangeAspect="1"/>
          </p:cNvPicPr>
          <p:nvPr/>
        </p:nvPicPr>
        <p:blipFill rotWithShape="1">
          <a:blip r:embed="rId2"/>
          <a:srcRect t="45620" b="701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2659B222-A79A-4A72-B5B3-AE2046F43CE8}"/>
              </a:ext>
            </a:extLst>
          </p:cNvPr>
          <p:cNvSpPr>
            <a:spLocks noGrp="1"/>
          </p:cNvSpPr>
          <p:nvPr>
            <p:ph idx="1"/>
          </p:nvPr>
        </p:nvSpPr>
        <p:spPr>
          <a:xfrm>
            <a:off x="4223982" y="3911001"/>
            <a:ext cx="7485413" cy="3056535"/>
          </a:xfrm>
        </p:spPr>
        <p:txBody>
          <a:bodyPr vert="horz" lIns="91440" tIns="45720" rIns="91440" bIns="45720" rtlCol="0" anchor="ctr">
            <a:normAutofit/>
          </a:bodyPr>
          <a:lstStyle/>
          <a:p>
            <a:r>
              <a:rPr lang="en-US" sz="1600" dirty="0" err="1">
                <a:ea typeface="+mn-lt"/>
                <a:cs typeface="+mn-lt"/>
              </a:rPr>
              <a:t>Globalisation</a:t>
            </a:r>
            <a:r>
              <a:rPr lang="en-US" sz="1600" dirty="0">
                <a:ea typeface="+mn-lt"/>
                <a:cs typeface="+mn-lt"/>
              </a:rPr>
              <a:t> becomes a common discursive tool whose vagueness enables a variety actors to cling on to it. </a:t>
            </a:r>
            <a:endParaRPr lang="en-US" sz="1600" dirty="0">
              <a:cs typeface="Calibri"/>
            </a:endParaRPr>
          </a:p>
          <a:p>
            <a:pPr lvl="1"/>
            <a:r>
              <a:rPr lang="en-US" sz="1600" dirty="0">
                <a:ea typeface="+mn-lt"/>
                <a:cs typeface="+mn-lt"/>
              </a:rPr>
              <a:t>Including mainstream political actors </a:t>
            </a:r>
            <a:endParaRPr lang="en-US" sz="1600" dirty="0">
              <a:cs typeface="Calibri" panose="020F0502020204030204"/>
            </a:endParaRPr>
          </a:p>
          <a:p>
            <a:r>
              <a:rPr lang="en-US" sz="1600" dirty="0">
                <a:ea typeface="+mn-lt"/>
                <a:cs typeface="+mn-lt"/>
              </a:rPr>
              <a:t>Rhetoric on the need to “</a:t>
            </a:r>
            <a:r>
              <a:rPr lang="en-US" sz="1600" dirty="0" err="1">
                <a:ea typeface="+mn-lt"/>
                <a:cs typeface="+mn-lt"/>
              </a:rPr>
              <a:t>maitriser</a:t>
            </a:r>
            <a:r>
              <a:rPr lang="en-US" sz="1600" dirty="0">
                <a:ea typeface="+mn-lt"/>
                <a:cs typeface="+mn-lt"/>
              </a:rPr>
              <a:t> la </a:t>
            </a:r>
            <a:r>
              <a:rPr lang="en-US" sz="1600" dirty="0" err="1">
                <a:ea typeface="+mn-lt"/>
                <a:cs typeface="+mn-lt"/>
              </a:rPr>
              <a:t>mondialisation</a:t>
            </a:r>
            <a:r>
              <a:rPr lang="en-US" sz="1600" dirty="0">
                <a:ea typeface="+mn-lt"/>
                <a:cs typeface="+mn-lt"/>
              </a:rPr>
              <a:t>”</a:t>
            </a:r>
          </a:p>
          <a:p>
            <a:r>
              <a:rPr lang="en-US" sz="1600" dirty="0">
                <a:ea typeface="+mn-lt"/>
                <a:cs typeface="+mn-lt"/>
              </a:rPr>
              <a:t>Despite the fact that France has adapted remarkably well to globalization</a:t>
            </a:r>
          </a:p>
          <a:p>
            <a:r>
              <a:rPr lang="en-US" sz="1600" dirty="0">
                <a:ea typeface="+mn-lt"/>
                <a:cs typeface="+mn-lt"/>
              </a:rPr>
              <a:t>Philip Gordon and Sophie Meunier: </a:t>
            </a:r>
            <a:r>
              <a:rPr lang="en-US" sz="1600" dirty="0" err="1">
                <a:ea typeface="+mn-lt"/>
                <a:cs typeface="+mn-lt"/>
              </a:rPr>
              <a:t>Globalisation</a:t>
            </a:r>
            <a:r>
              <a:rPr lang="en-US" sz="1600" dirty="0">
                <a:ea typeface="+mn-lt"/>
                <a:cs typeface="+mn-lt"/>
              </a:rPr>
              <a:t> poses a particular threat for France for three main reasons: </a:t>
            </a:r>
          </a:p>
          <a:p>
            <a:pPr lvl="1"/>
            <a:r>
              <a:rPr lang="en-US" sz="1600" dirty="0">
                <a:ea typeface="+mn-lt"/>
                <a:cs typeface="+mn-lt"/>
              </a:rPr>
              <a:t>France’s statist, </a:t>
            </a:r>
            <a:r>
              <a:rPr lang="en-US" sz="1600" i="1" dirty="0">
                <a:ea typeface="+mn-lt"/>
                <a:cs typeface="+mn-lt"/>
              </a:rPr>
              <a:t>dirigiste </a:t>
            </a:r>
            <a:r>
              <a:rPr lang="en-US" sz="1600" dirty="0">
                <a:ea typeface="+mn-lt"/>
                <a:cs typeface="+mn-lt"/>
              </a:rPr>
              <a:t>political and economic tradition: </a:t>
            </a:r>
          </a:p>
          <a:p>
            <a:pPr lvl="2"/>
            <a:r>
              <a:rPr lang="en-US" sz="1600">
                <a:ea typeface="+mn-lt"/>
                <a:cs typeface="+mn-lt"/>
              </a:rPr>
              <a:t>Difficult for country where people are used to strong centralized state</a:t>
            </a:r>
          </a:p>
          <a:p>
            <a:pPr lvl="2"/>
            <a:r>
              <a:rPr lang="en-US" sz="1600" dirty="0">
                <a:ea typeface="+mn-lt"/>
                <a:cs typeface="+mn-lt"/>
              </a:rPr>
              <a:t>French look to the state to ensure their well-being</a:t>
            </a:r>
          </a:p>
          <a:p>
            <a:endParaRPr lang="en-US" sz="1100" dirty="0">
              <a:ea typeface="+mn-lt"/>
              <a:cs typeface="+mn-lt"/>
            </a:endParaRPr>
          </a:p>
          <a:p>
            <a:endParaRPr lang="en-US" sz="1100" dirty="0">
              <a:ea typeface="+mn-lt"/>
              <a:cs typeface="+mn-lt"/>
            </a:endParaRPr>
          </a:p>
        </p:txBody>
      </p:sp>
    </p:spTree>
    <p:extLst>
      <p:ext uri="{BB962C8B-B14F-4D97-AF65-F5344CB8AC3E}">
        <p14:creationId xmlns:p14="http://schemas.microsoft.com/office/powerpoint/2010/main" val="3727309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A8AE6-FBF1-4D57-9615-048F400BA755}"/>
              </a:ext>
            </a:extLst>
          </p:cNvPr>
          <p:cNvSpPr>
            <a:spLocks noGrp="1"/>
          </p:cNvSpPr>
          <p:nvPr>
            <p:ph type="title"/>
          </p:nvPr>
        </p:nvSpPr>
        <p:spPr>
          <a:xfrm>
            <a:off x="481013" y="3752849"/>
            <a:ext cx="3290887" cy="2452687"/>
          </a:xfrm>
        </p:spPr>
        <p:txBody>
          <a:bodyPr anchor="ctr">
            <a:normAutofit/>
          </a:bodyPr>
          <a:lstStyle/>
          <a:p>
            <a:r>
              <a:rPr lang="en-US" sz="3300" dirty="0">
                <a:ea typeface="+mj-lt"/>
                <a:cs typeface="+mj-lt"/>
              </a:rPr>
              <a:t>A political tool: </a:t>
            </a:r>
            <a:r>
              <a:rPr lang="en-US" sz="3300" dirty="0" err="1">
                <a:ea typeface="+mj-lt"/>
                <a:cs typeface="+mj-lt"/>
              </a:rPr>
              <a:t>Globalisation</a:t>
            </a:r>
            <a:r>
              <a:rPr lang="en-US" sz="3300" dirty="0">
                <a:ea typeface="+mj-lt"/>
                <a:cs typeface="+mj-lt"/>
              </a:rPr>
              <a:t> as threat to French identity / culture (2)</a:t>
            </a:r>
            <a:endParaRPr lang="en-US" sz="3300" dirty="0"/>
          </a:p>
        </p:txBody>
      </p:sp>
      <p:pic>
        <p:nvPicPr>
          <p:cNvPr id="5" name="Picture 5" descr="A person holding a frisbee&#10;&#10;Description automatically generated">
            <a:extLst>
              <a:ext uri="{FF2B5EF4-FFF2-40B4-BE49-F238E27FC236}">
                <a16:creationId xmlns:a16="http://schemas.microsoft.com/office/drawing/2014/main" id="{D56937D9-0E77-48ED-A7F0-247A836031C2}"/>
              </a:ext>
            </a:extLst>
          </p:cNvPr>
          <p:cNvPicPr>
            <a:picLocks noChangeAspect="1"/>
          </p:cNvPicPr>
          <p:nvPr/>
        </p:nvPicPr>
        <p:blipFill rotWithShape="1">
          <a:blip r:embed="rId2"/>
          <a:srcRect t="9881" b="4452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934DB0A2-ECC0-42EE-B86A-AFB22A02083D}"/>
              </a:ext>
            </a:extLst>
          </p:cNvPr>
          <p:cNvSpPr>
            <a:spLocks noGrp="1"/>
          </p:cNvSpPr>
          <p:nvPr>
            <p:ph idx="1"/>
          </p:nvPr>
        </p:nvSpPr>
        <p:spPr>
          <a:xfrm>
            <a:off x="4223982" y="4083529"/>
            <a:ext cx="7485413" cy="2452687"/>
          </a:xfrm>
        </p:spPr>
        <p:txBody>
          <a:bodyPr vert="horz" lIns="91440" tIns="45720" rIns="91440" bIns="45720" rtlCol="0" anchor="ctr">
            <a:noAutofit/>
          </a:bodyPr>
          <a:lstStyle/>
          <a:p>
            <a:r>
              <a:rPr lang="en-US" sz="1400" dirty="0">
                <a:cs typeface="Calibri"/>
              </a:rPr>
              <a:t>Threat to France's status in the world</a:t>
            </a:r>
          </a:p>
          <a:p>
            <a:pPr lvl="1"/>
            <a:r>
              <a:rPr lang="en-US" sz="1400" dirty="0">
                <a:ea typeface="+mn-lt"/>
                <a:cs typeface="+mn-lt"/>
              </a:rPr>
              <a:t>Globalization threatens French influence and tends to reinforce USA. </a:t>
            </a:r>
          </a:p>
          <a:p>
            <a:r>
              <a:rPr lang="en-US" sz="1400" b="1" dirty="0">
                <a:ea typeface="+mn-lt"/>
                <a:cs typeface="+mn-lt"/>
              </a:rPr>
              <a:t>Threat to French culture</a:t>
            </a:r>
          </a:p>
          <a:p>
            <a:pPr lvl="1"/>
            <a:r>
              <a:rPr lang="en-US" sz="1400" dirty="0">
                <a:ea typeface="+mn-lt"/>
                <a:cs typeface="+mn-lt"/>
              </a:rPr>
              <a:t>France more susceptible to foreign cultural influences</a:t>
            </a:r>
          </a:p>
          <a:p>
            <a:pPr lvl="1"/>
            <a:r>
              <a:rPr lang="en-US" sz="1400" dirty="0">
                <a:ea typeface="+mn-lt"/>
                <a:cs typeface="+mn-lt"/>
              </a:rPr>
              <a:t>Link to identity crisis</a:t>
            </a:r>
          </a:p>
          <a:p>
            <a:pPr lvl="1"/>
            <a:r>
              <a:rPr lang="en-US" sz="1400" dirty="0">
                <a:ea typeface="+mn-lt"/>
                <a:cs typeface="+mn-lt"/>
              </a:rPr>
              <a:t>Defensive approach: protect French culture, identity, model</a:t>
            </a:r>
          </a:p>
          <a:p>
            <a:pPr lvl="1"/>
            <a:r>
              <a:rPr lang="en-US" sz="1400" dirty="0">
                <a:ea typeface="+mn-lt"/>
                <a:cs typeface="+mn-lt"/>
              </a:rPr>
              <a:t>"Cultural exception"</a:t>
            </a:r>
          </a:p>
          <a:p>
            <a:r>
              <a:rPr lang="en-US" sz="1400" dirty="0">
                <a:ea typeface="+mn-lt"/>
                <a:cs typeface="+mn-lt"/>
              </a:rPr>
              <a:t>Whereas in economic field there is debate on whether to embrace or contain globalization</a:t>
            </a:r>
          </a:p>
          <a:p>
            <a:r>
              <a:rPr lang="en-US" sz="1400" dirty="0">
                <a:ea typeface="+mn-lt"/>
                <a:cs typeface="+mn-lt"/>
              </a:rPr>
              <a:t>In cultural field, there is a broad and strong consensus on need to defend France’s identity, way of life, and cultural heritage</a:t>
            </a:r>
          </a:p>
          <a:p>
            <a:endParaRPr lang="en-US" sz="1400" dirty="0">
              <a:ea typeface="+mn-lt"/>
              <a:cs typeface="+mn-lt"/>
            </a:endParaRPr>
          </a:p>
        </p:txBody>
      </p:sp>
    </p:spTree>
    <p:extLst>
      <p:ext uri="{BB962C8B-B14F-4D97-AF65-F5344CB8AC3E}">
        <p14:creationId xmlns:p14="http://schemas.microsoft.com/office/powerpoint/2010/main" val="3288466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80E85-D57C-4A09-9C79-D0D9CFC30F70}"/>
              </a:ext>
            </a:extLst>
          </p:cNvPr>
          <p:cNvSpPr>
            <a:spLocks noGrp="1"/>
          </p:cNvSpPr>
          <p:nvPr>
            <p:ph type="title"/>
          </p:nvPr>
        </p:nvSpPr>
        <p:spPr>
          <a:xfrm>
            <a:off x="481013" y="3752849"/>
            <a:ext cx="3290887" cy="2452687"/>
          </a:xfrm>
        </p:spPr>
        <p:txBody>
          <a:bodyPr anchor="ctr">
            <a:normAutofit/>
          </a:bodyPr>
          <a:lstStyle/>
          <a:p>
            <a:r>
              <a:rPr lang="en-US" sz="3300" dirty="0">
                <a:cs typeface="Calibri Light"/>
              </a:rPr>
              <a:t>A political tool: </a:t>
            </a:r>
            <a:r>
              <a:rPr lang="en-US" sz="3300" dirty="0" err="1">
                <a:cs typeface="Calibri Light"/>
              </a:rPr>
              <a:t>Globalisation</a:t>
            </a:r>
            <a:r>
              <a:rPr lang="en-US" sz="3300" dirty="0">
                <a:cs typeface="Calibri Light"/>
              </a:rPr>
              <a:t> as threat to French identity / culture (3)</a:t>
            </a:r>
            <a:endParaRPr lang="en-US" sz="3300" dirty="0"/>
          </a:p>
        </p:txBody>
      </p:sp>
      <p:pic>
        <p:nvPicPr>
          <p:cNvPr id="6" name="Picture 6" descr="A bicycle parked on the side of a road&#10;&#10;Description automatically generated">
            <a:extLst>
              <a:ext uri="{FF2B5EF4-FFF2-40B4-BE49-F238E27FC236}">
                <a16:creationId xmlns:a16="http://schemas.microsoft.com/office/drawing/2014/main" id="{7AA9E912-8FCB-4F4B-BE16-EDB98DBEC682}"/>
              </a:ext>
            </a:extLst>
          </p:cNvPr>
          <p:cNvPicPr>
            <a:picLocks noChangeAspect="1"/>
          </p:cNvPicPr>
          <p:nvPr/>
        </p:nvPicPr>
        <p:blipFill rotWithShape="1">
          <a:blip r:embed="rId2"/>
          <a:srcRect t="39909" b="2965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E837E6F7-8716-433D-B8F7-D9EA0A413637}"/>
              </a:ext>
            </a:extLst>
          </p:cNvPr>
          <p:cNvSpPr>
            <a:spLocks noGrp="1"/>
          </p:cNvSpPr>
          <p:nvPr>
            <p:ph idx="1"/>
          </p:nvPr>
        </p:nvSpPr>
        <p:spPr>
          <a:xfrm>
            <a:off x="4223982" y="3896624"/>
            <a:ext cx="7485413" cy="2452687"/>
          </a:xfrm>
        </p:spPr>
        <p:txBody>
          <a:bodyPr vert="horz" lIns="91440" tIns="45720" rIns="91440" bIns="45720" rtlCol="0" anchor="ctr">
            <a:normAutofit/>
          </a:bodyPr>
          <a:lstStyle/>
          <a:p>
            <a:r>
              <a:rPr lang="en-US" sz="2000" dirty="0">
                <a:cs typeface="Calibri"/>
              </a:rPr>
              <a:t>Explains the popularity and widespread support for certain movements opposed to neoliberal </a:t>
            </a:r>
            <a:r>
              <a:rPr lang="en-US" sz="2000" dirty="0" err="1">
                <a:cs typeface="Calibri"/>
              </a:rPr>
              <a:t>globalisation</a:t>
            </a:r>
            <a:endParaRPr lang="en-US" sz="2000" dirty="0">
              <a:cs typeface="Calibri"/>
            </a:endParaRPr>
          </a:p>
          <a:p>
            <a:r>
              <a:rPr lang="en-US" sz="2000" i="1" dirty="0" err="1">
                <a:cs typeface="Calibri"/>
              </a:rPr>
              <a:t>Confédération</a:t>
            </a:r>
            <a:r>
              <a:rPr lang="en-US" sz="2000" i="1" dirty="0">
                <a:cs typeface="Calibri"/>
              </a:rPr>
              <a:t> </a:t>
            </a:r>
            <a:r>
              <a:rPr lang="en-US" sz="2000" i="1" dirty="0" err="1">
                <a:cs typeface="Calibri"/>
              </a:rPr>
              <a:t>paysanne</a:t>
            </a:r>
            <a:r>
              <a:rPr lang="en-US" sz="2000" i="1" dirty="0">
                <a:cs typeface="Calibri"/>
              </a:rPr>
              <a:t> </a:t>
            </a:r>
            <a:r>
              <a:rPr lang="en-US" sz="2000" dirty="0">
                <a:cs typeface="Calibri"/>
              </a:rPr>
              <a:t>and its dismantlement of a half-built McDonald's restaurant in Millau (</a:t>
            </a:r>
            <a:r>
              <a:rPr lang="en-US" sz="2000" dirty="0" err="1">
                <a:cs typeface="Calibri"/>
              </a:rPr>
              <a:t>Aveyron</a:t>
            </a:r>
            <a:r>
              <a:rPr lang="en-US" sz="2000" dirty="0">
                <a:cs typeface="Calibri"/>
              </a:rPr>
              <a:t>)</a:t>
            </a:r>
          </a:p>
          <a:p>
            <a:pPr lvl="1"/>
            <a:r>
              <a:rPr lang="en-US" sz="2000" dirty="0">
                <a:cs typeface="Calibri"/>
              </a:rPr>
              <a:t>Charismatic leader José </a:t>
            </a:r>
            <a:r>
              <a:rPr lang="en-US" sz="2000" dirty="0" err="1">
                <a:cs typeface="Calibri"/>
              </a:rPr>
              <a:t>Bové</a:t>
            </a:r>
            <a:endParaRPr lang="en-US" sz="2000" dirty="0">
              <a:cs typeface="Calibri"/>
            </a:endParaRPr>
          </a:p>
          <a:p>
            <a:pPr lvl="1"/>
            <a:r>
              <a:rPr lang="en-US" sz="2000" dirty="0">
                <a:cs typeface="Calibri"/>
              </a:rPr>
              <a:t>Defense of French "good taste"/food/culinary culture/diversity vs. US fast-food culture ("</a:t>
            </a:r>
            <a:r>
              <a:rPr lang="en-US" sz="2000" i="1" dirty="0" err="1">
                <a:cs typeface="Calibri"/>
              </a:rPr>
              <a:t>malbouffe</a:t>
            </a:r>
            <a:r>
              <a:rPr lang="en-US" sz="2000" dirty="0">
                <a:cs typeface="Calibri"/>
              </a:rPr>
              <a:t>"). </a:t>
            </a:r>
            <a:endParaRPr lang="en-US" sz="2000" dirty="0"/>
          </a:p>
          <a:p>
            <a:pPr lvl="1"/>
            <a:endParaRPr lang="en-US" sz="1800" dirty="0">
              <a:cs typeface="Calibri"/>
            </a:endParaRPr>
          </a:p>
        </p:txBody>
      </p:sp>
    </p:spTree>
    <p:extLst>
      <p:ext uri="{BB962C8B-B14F-4D97-AF65-F5344CB8AC3E}">
        <p14:creationId xmlns:p14="http://schemas.microsoft.com/office/powerpoint/2010/main" val="1613561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B5D74-7A68-4CA1-A9E3-A0F0BB71FA86}"/>
              </a:ext>
            </a:extLst>
          </p:cNvPr>
          <p:cNvSpPr>
            <a:spLocks noGrp="1"/>
          </p:cNvSpPr>
          <p:nvPr>
            <p:ph type="title"/>
          </p:nvPr>
        </p:nvSpPr>
        <p:spPr/>
        <p:txBody>
          <a:bodyPr/>
          <a:lstStyle/>
          <a:p>
            <a:r>
              <a:rPr lang="en-US">
                <a:cs typeface="Calibri Light"/>
              </a:rPr>
              <a:t>Concluding remarks</a:t>
            </a:r>
            <a:endParaRPr lang="en-US"/>
          </a:p>
        </p:txBody>
      </p:sp>
      <p:sp>
        <p:nvSpPr>
          <p:cNvPr id="3" name="Content Placeholder 2">
            <a:extLst>
              <a:ext uri="{FF2B5EF4-FFF2-40B4-BE49-F238E27FC236}">
                <a16:creationId xmlns:a16="http://schemas.microsoft.com/office/drawing/2014/main" id="{2C7679A9-29FC-4A9B-9378-C38ABBD69B20}"/>
              </a:ext>
            </a:extLst>
          </p:cNvPr>
          <p:cNvSpPr>
            <a:spLocks noGrp="1"/>
          </p:cNvSpPr>
          <p:nvPr>
            <p:ph idx="1"/>
          </p:nvPr>
        </p:nvSpPr>
        <p:spPr/>
        <p:txBody>
          <a:bodyPr vert="horz" lIns="91440" tIns="45720" rIns="91440" bIns="45720" rtlCol="0" anchor="t">
            <a:normAutofit/>
          </a:bodyPr>
          <a:lstStyle/>
          <a:p>
            <a:r>
              <a:rPr lang="en-US" b="1" dirty="0">
                <a:ea typeface="+mn-lt"/>
                <a:cs typeface="+mn-lt"/>
              </a:rPr>
              <a:t>We can ask ourselves whether in effect resistance to </a:t>
            </a:r>
            <a:r>
              <a:rPr lang="en-US" b="1" dirty="0" err="1">
                <a:ea typeface="+mn-lt"/>
                <a:cs typeface="+mn-lt"/>
              </a:rPr>
              <a:t>globalisation</a:t>
            </a:r>
            <a:r>
              <a:rPr lang="en-US" b="1" dirty="0">
                <a:ea typeface="+mn-lt"/>
                <a:cs typeface="+mn-lt"/>
              </a:rPr>
              <a:t> has not effectively reinforced the idea of a French exception</a:t>
            </a:r>
          </a:p>
          <a:p>
            <a:r>
              <a:rPr lang="en-US" dirty="0">
                <a:ea typeface="+mn-lt"/>
                <a:cs typeface="+mn-lt"/>
              </a:rPr>
              <a:t>Idea that French national identity is first and foremost built in opposition to others/external threats</a:t>
            </a:r>
          </a:p>
          <a:p>
            <a:pPr lvl="1"/>
            <a:r>
              <a:rPr lang="en-US" dirty="0">
                <a:ea typeface="+mn-lt"/>
                <a:cs typeface="+mn-lt"/>
              </a:rPr>
              <a:t>Early 19th century: Napoleonic wars</a:t>
            </a:r>
          </a:p>
          <a:p>
            <a:pPr lvl="1"/>
            <a:r>
              <a:rPr lang="en-US" dirty="0">
                <a:ea typeface="+mn-lt"/>
                <a:cs typeface="+mn-lt"/>
              </a:rPr>
              <a:t>Late 19th – early 20th century: anti-German sentiments</a:t>
            </a:r>
          </a:p>
          <a:p>
            <a:pPr lvl="1"/>
            <a:r>
              <a:rPr lang="en-US" dirty="0">
                <a:ea typeface="+mn-lt"/>
                <a:cs typeface="+mn-lt"/>
              </a:rPr>
              <a:t>1990s: </a:t>
            </a:r>
            <a:r>
              <a:rPr lang="en-US" dirty="0" err="1">
                <a:ea typeface="+mn-lt"/>
                <a:cs typeface="+mn-lt"/>
              </a:rPr>
              <a:t>globalisation</a:t>
            </a:r>
            <a:r>
              <a:rPr lang="en-US" dirty="0">
                <a:ea typeface="+mn-lt"/>
                <a:cs typeface="+mn-lt"/>
              </a:rPr>
              <a:t> which is associated with external forces/threats (</a:t>
            </a:r>
            <a:r>
              <a:rPr lang="en-US" dirty="0" err="1">
                <a:ea typeface="+mn-lt"/>
                <a:cs typeface="+mn-lt"/>
              </a:rPr>
              <a:t>Americanisation</a:t>
            </a:r>
            <a:r>
              <a:rPr lang="en-US" dirty="0">
                <a:ea typeface="+mn-lt"/>
                <a:cs typeface="+mn-lt"/>
              </a:rPr>
              <a:t>, multiculturalism...)</a:t>
            </a:r>
          </a:p>
          <a:p>
            <a:r>
              <a:rPr lang="en-US" dirty="0">
                <a:ea typeface="+mn-lt"/>
                <a:cs typeface="+mn-lt"/>
              </a:rPr>
              <a:t>Not surprising, then, to see that there is a broad political consensus on the need to fight the excesses of </a:t>
            </a:r>
            <a:r>
              <a:rPr lang="en-US" dirty="0" err="1">
                <a:ea typeface="+mn-lt"/>
                <a:cs typeface="+mn-lt"/>
              </a:rPr>
              <a:t>globalisation</a:t>
            </a:r>
          </a:p>
        </p:txBody>
      </p:sp>
    </p:spTree>
    <p:extLst>
      <p:ext uri="{BB962C8B-B14F-4D97-AF65-F5344CB8AC3E}">
        <p14:creationId xmlns:p14="http://schemas.microsoft.com/office/powerpoint/2010/main" val="431471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2C481-86C5-48EC-AA8F-F79513279A34}"/>
              </a:ext>
            </a:extLst>
          </p:cNvPr>
          <p:cNvSpPr>
            <a:spLocks noGrp="1"/>
          </p:cNvSpPr>
          <p:nvPr>
            <p:ph type="title"/>
          </p:nvPr>
        </p:nvSpPr>
        <p:spPr>
          <a:xfrm>
            <a:off x="481013" y="3752849"/>
            <a:ext cx="3290887" cy="2452687"/>
          </a:xfrm>
        </p:spPr>
        <p:txBody>
          <a:bodyPr anchor="ctr">
            <a:normAutofit/>
          </a:bodyPr>
          <a:lstStyle/>
          <a:p>
            <a:r>
              <a:rPr lang="en-US" sz="3600">
                <a:cs typeface="Calibri Light"/>
              </a:rPr>
              <a:t>Covid-19 and globalisation</a:t>
            </a:r>
          </a:p>
        </p:txBody>
      </p:sp>
      <p:pic>
        <p:nvPicPr>
          <p:cNvPr id="4" name="Picture 4" descr="A close up of a decorated cake&#10;&#10;Description automatically generated">
            <a:extLst>
              <a:ext uri="{FF2B5EF4-FFF2-40B4-BE49-F238E27FC236}">
                <a16:creationId xmlns:a16="http://schemas.microsoft.com/office/drawing/2014/main" id="{8A6EC7E0-74BD-4FD8-A98F-E7657003A768}"/>
              </a:ext>
            </a:extLst>
          </p:cNvPr>
          <p:cNvPicPr>
            <a:picLocks noChangeAspect="1"/>
          </p:cNvPicPr>
          <p:nvPr/>
        </p:nvPicPr>
        <p:blipFill rotWithShape="1">
          <a:blip r:embed="rId2"/>
          <a:srcRect t="20186" b="1894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6BD64EB5-460A-4852-B432-F0992858B28C}"/>
              </a:ext>
            </a:extLst>
          </p:cNvPr>
          <p:cNvSpPr>
            <a:spLocks noGrp="1"/>
          </p:cNvSpPr>
          <p:nvPr>
            <p:ph idx="1"/>
          </p:nvPr>
        </p:nvSpPr>
        <p:spPr>
          <a:xfrm>
            <a:off x="4223982" y="3709718"/>
            <a:ext cx="7485413" cy="3056535"/>
          </a:xfrm>
        </p:spPr>
        <p:txBody>
          <a:bodyPr vert="horz" lIns="91440" tIns="45720" rIns="91440" bIns="45720" rtlCol="0" anchor="ctr">
            <a:normAutofit/>
          </a:bodyPr>
          <a:lstStyle/>
          <a:p>
            <a:r>
              <a:rPr lang="en-US" sz="1400">
                <a:cs typeface="Calibri"/>
              </a:rPr>
              <a:t>Covid 19 and the limits of globalisation</a:t>
            </a:r>
          </a:p>
          <a:p>
            <a:pPr lvl="1"/>
            <a:r>
              <a:rPr lang="en-US" sz="1400">
                <a:ea typeface="+mn-lt"/>
                <a:cs typeface="+mn-lt"/>
              </a:rPr>
              <a:t>Steven Altman (2020): "The pandemic has prompted a new wave of globalisation obituaries" </a:t>
            </a:r>
          </a:p>
          <a:p>
            <a:pPr lvl="1"/>
            <a:endParaRPr lang="en-US" sz="1400">
              <a:cs typeface="Calibri"/>
            </a:endParaRPr>
          </a:p>
          <a:p>
            <a:r>
              <a:rPr lang="en-US" sz="1400">
                <a:cs typeface="Calibri"/>
              </a:rPr>
              <a:t>Ian Goldin (2020): "Globalisation is not dead" </a:t>
            </a:r>
          </a:p>
          <a:p>
            <a:pPr lvl="1"/>
            <a:r>
              <a:rPr lang="en-US" sz="1400">
                <a:cs typeface="Calibri"/>
              </a:rPr>
              <a:t>"Covid-19</a:t>
            </a:r>
            <a:r>
              <a:rPr lang="en-US" sz="1400">
                <a:ea typeface="+mn-lt"/>
                <a:cs typeface="+mn-lt"/>
              </a:rPr>
              <a:t> will not kill globalisation. Rather, it will accelerate underlying trends, compressing into 2020 a transformation in flows across national borders that would have taken years to emerge. As individuals and companies move online, national borders become less relevant. Virtual meetings are substituting for travel and physical meetings, with their greater efficiency leading to higher levels of engagement."</a:t>
            </a:r>
          </a:p>
        </p:txBody>
      </p:sp>
    </p:spTree>
    <p:extLst>
      <p:ext uri="{BB962C8B-B14F-4D97-AF65-F5344CB8AC3E}">
        <p14:creationId xmlns:p14="http://schemas.microsoft.com/office/powerpoint/2010/main" val="1834164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C0995-FD2C-43B8-8B73-F5264994851F}"/>
              </a:ext>
            </a:extLst>
          </p:cNvPr>
          <p:cNvSpPr>
            <a:spLocks noGrp="1"/>
          </p:cNvSpPr>
          <p:nvPr>
            <p:ph type="title"/>
          </p:nvPr>
        </p:nvSpPr>
        <p:spPr>
          <a:xfrm>
            <a:off x="481013" y="3752849"/>
            <a:ext cx="3290887" cy="2452687"/>
          </a:xfrm>
        </p:spPr>
        <p:txBody>
          <a:bodyPr anchor="ctr">
            <a:normAutofit/>
          </a:bodyPr>
          <a:lstStyle/>
          <a:p>
            <a:r>
              <a:rPr lang="en-US" sz="3600">
                <a:cs typeface="Calibri Light"/>
              </a:rPr>
              <a:t>Origins of debate</a:t>
            </a:r>
            <a:endParaRPr lang="en-US" sz="3600"/>
          </a:p>
        </p:txBody>
      </p:sp>
      <p:pic>
        <p:nvPicPr>
          <p:cNvPr id="4" name="Picture 4" descr="A picture containing table, water, light, flying&#10;&#10;Description automatically generated">
            <a:extLst>
              <a:ext uri="{FF2B5EF4-FFF2-40B4-BE49-F238E27FC236}">
                <a16:creationId xmlns:a16="http://schemas.microsoft.com/office/drawing/2014/main" id="{5A5E2F07-0E92-449C-AEC3-7E5365ED6FB0}"/>
              </a:ext>
            </a:extLst>
          </p:cNvPr>
          <p:cNvPicPr>
            <a:picLocks noChangeAspect="1"/>
          </p:cNvPicPr>
          <p:nvPr/>
        </p:nvPicPr>
        <p:blipFill rotWithShape="1">
          <a:blip r:embed="rId2"/>
          <a:srcRect t="25084" b="1216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8002C535-20E1-4743-B291-CF28C203E042}"/>
              </a:ext>
            </a:extLst>
          </p:cNvPr>
          <p:cNvSpPr>
            <a:spLocks noGrp="1"/>
          </p:cNvSpPr>
          <p:nvPr>
            <p:ph idx="1"/>
          </p:nvPr>
        </p:nvSpPr>
        <p:spPr>
          <a:xfrm>
            <a:off x="4223982" y="3752850"/>
            <a:ext cx="7485413" cy="2452687"/>
          </a:xfrm>
        </p:spPr>
        <p:txBody>
          <a:bodyPr vert="horz" lIns="91440" tIns="45720" rIns="91440" bIns="45720" rtlCol="0" anchor="ctr">
            <a:normAutofit/>
          </a:bodyPr>
          <a:lstStyle/>
          <a:p>
            <a:r>
              <a:rPr lang="en-US" sz="1500">
                <a:cs typeface="Calibri"/>
              </a:rPr>
              <a:t>1990s: </a:t>
            </a:r>
            <a:r>
              <a:rPr lang="en-US" sz="1500">
                <a:ea typeface="+mn-lt"/>
                <a:cs typeface="+mn-lt"/>
              </a:rPr>
              <a:t>activists and politicians, journalists and academics observed the spread of economic liberalization, the rise of new informational organizations and technologies</a:t>
            </a:r>
          </a:p>
          <a:p>
            <a:pPr lvl="1"/>
            <a:r>
              <a:rPr lang="en-US" sz="1500">
                <a:ea typeface="+mn-lt"/>
                <a:cs typeface="+mn-lt"/>
              </a:rPr>
              <a:t>New form of interconnectedness</a:t>
            </a:r>
          </a:p>
          <a:p>
            <a:pPr lvl="1"/>
            <a:r>
              <a:rPr lang="en-US" sz="1500">
                <a:ea typeface="+mn-lt"/>
                <a:cs typeface="+mn-lt"/>
              </a:rPr>
              <a:t>Emergence of a multi-layered, multilateral system of “global governance” </a:t>
            </a:r>
          </a:p>
          <a:p>
            <a:pPr lvl="2"/>
            <a:r>
              <a:rPr lang="en-US" sz="1500">
                <a:ea typeface="+mn-lt"/>
                <a:cs typeface="+mn-lt"/>
              </a:rPr>
              <a:t>Transform international politics</a:t>
            </a:r>
          </a:p>
          <a:p>
            <a:pPr lvl="2"/>
            <a:r>
              <a:rPr lang="en-US" sz="1500">
                <a:ea typeface="+mn-lt"/>
                <a:cs typeface="+mn-lt"/>
              </a:rPr>
              <a:t>Transnational integration of the world to form a single social space</a:t>
            </a:r>
          </a:p>
          <a:p>
            <a:pPr lvl="2"/>
            <a:r>
              <a:rPr lang="en-US" sz="1500">
                <a:ea typeface="+mn-lt"/>
                <a:cs typeface="+mn-lt"/>
              </a:rPr>
              <a:t>Rise of new patterns of ‘de-territorialized’ social relations enabled by new means of communication</a:t>
            </a:r>
          </a:p>
          <a:p>
            <a:pPr lvl="2"/>
            <a:r>
              <a:rPr lang="en-US" sz="1500">
                <a:ea typeface="+mn-lt"/>
                <a:cs typeface="+mn-lt"/>
              </a:rPr>
              <a:t>Growing interconnectedness and its impact on social change </a:t>
            </a:r>
          </a:p>
        </p:txBody>
      </p:sp>
    </p:spTree>
    <p:extLst>
      <p:ext uri="{BB962C8B-B14F-4D97-AF65-F5344CB8AC3E}">
        <p14:creationId xmlns:p14="http://schemas.microsoft.com/office/powerpoint/2010/main" val="3728970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1727C-5B5C-4456-A853-114FBEC11A53}"/>
              </a:ext>
            </a:extLst>
          </p:cNvPr>
          <p:cNvSpPr>
            <a:spLocks noGrp="1"/>
          </p:cNvSpPr>
          <p:nvPr>
            <p:ph type="title"/>
          </p:nvPr>
        </p:nvSpPr>
        <p:spPr>
          <a:xfrm>
            <a:off x="481013" y="3752849"/>
            <a:ext cx="3290887" cy="2452687"/>
          </a:xfrm>
        </p:spPr>
        <p:txBody>
          <a:bodyPr anchor="ctr">
            <a:normAutofit/>
          </a:bodyPr>
          <a:lstStyle/>
          <a:p>
            <a:r>
              <a:rPr lang="en-US" sz="3600">
                <a:cs typeface="Calibri Light"/>
              </a:rPr>
              <a:t>Globalization theory (1)</a:t>
            </a:r>
            <a:endParaRPr lang="en-US" sz="3600"/>
          </a:p>
        </p:txBody>
      </p:sp>
      <p:pic>
        <p:nvPicPr>
          <p:cNvPr id="4" name="Picture 4" descr="A group of people walking on a city street&#10;&#10;Description automatically generated">
            <a:extLst>
              <a:ext uri="{FF2B5EF4-FFF2-40B4-BE49-F238E27FC236}">
                <a16:creationId xmlns:a16="http://schemas.microsoft.com/office/drawing/2014/main" id="{CA78C046-9E46-4EE0-94AA-DDB1F76BA6DD}"/>
              </a:ext>
            </a:extLst>
          </p:cNvPr>
          <p:cNvPicPr>
            <a:picLocks noChangeAspect="1"/>
          </p:cNvPicPr>
          <p:nvPr/>
        </p:nvPicPr>
        <p:blipFill rotWithShape="1">
          <a:blip r:embed="rId2"/>
          <a:srcRect b="1829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5AB85735-5D6F-462A-9E4E-F450978FC801}"/>
              </a:ext>
            </a:extLst>
          </p:cNvPr>
          <p:cNvSpPr>
            <a:spLocks noGrp="1"/>
          </p:cNvSpPr>
          <p:nvPr>
            <p:ph idx="1"/>
          </p:nvPr>
        </p:nvSpPr>
        <p:spPr>
          <a:xfrm>
            <a:off x="4223982" y="3663076"/>
            <a:ext cx="7485413" cy="3071726"/>
          </a:xfrm>
        </p:spPr>
        <p:txBody>
          <a:bodyPr vert="horz" lIns="91440" tIns="45720" rIns="91440" bIns="45720" rtlCol="0" anchor="ctr">
            <a:normAutofit/>
          </a:bodyPr>
          <a:lstStyle/>
          <a:p>
            <a:r>
              <a:rPr lang="en-US" sz="1600" dirty="0">
                <a:ea typeface="+mn-lt"/>
                <a:cs typeface="+mn-lt"/>
              </a:rPr>
              <a:t>Anthony GIDDENS, Ulrich BECK, David HELD and Tony </a:t>
            </a:r>
            <a:r>
              <a:rPr lang="en-US" sz="1600" dirty="0" err="1">
                <a:ea typeface="+mn-lt"/>
                <a:cs typeface="+mn-lt"/>
              </a:rPr>
              <a:t>McGREW</a:t>
            </a:r>
            <a:r>
              <a:rPr lang="en-US" sz="1600" dirty="0">
                <a:ea typeface="+mn-lt"/>
                <a:cs typeface="+mn-lt"/>
              </a:rPr>
              <a:t>, Manuel CASTELLS and Zygmunt BAUMAN</a:t>
            </a:r>
          </a:p>
          <a:p>
            <a:r>
              <a:rPr lang="en-US" sz="1600" dirty="0">
                <a:ea typeface="+mn-lt"/>
                <a:cs typeface="+mn-lt"/>
              </a:rPr>
              <a:t>Main arguments: </a:t>
            </a:r>
          </a:p>
          <a:p>
            <a:pPr lvl="1"/>
            <a:r>
              <a:rPr lang="en-US" sz="1600" dirty="0">
                <a:ea typeface="+mn-lt"/>
                <a:cs typeface="+mn-lt"/>
              </a:rPr>
              <a:t>Globalization was producing a fundamental shift in the </a:t>
            </a:r>
            <a:r>
              <a:rPr lang="en-US" sz="1600" dirty="0" err="1">
                <a:ea typeface="+mn-lt"/>
                <a:cs typeface="+mn-lt"/>
              </a:rPr>
              <a:t>spatio</a:t>
            </a:r>
            <a:r>
              <a:rPr lang="en-US" sz="1600" dirty="0">
                <a:ea typeface="+mn-lt"/>
                <a:cs typeface="+mn-lt"/>
              </a:rPr>
              <a:t>-temporal constitution of human societies</a:t>
            </a:r>
          </a:p>
          <a:p>
            <a:pPr lvl="3"/>
            <a:r>
              <a:rPr lang="en-US" sz="1600" dirty="0">
                <a:ea typeface="+mn-lt"/>
                <a:cs typeface="+mn-lt"/>
              </a:rPr>
              <a:t>In the </a:t>
            </a:r>
            <a:r>
              <a:rPr lang="en-US" sz="1600" i="1" dirty="0">
                <a:ea typeface="+mn-lt"/>
                <a:cs typeface="+mn-lt"/>
              </a:rPr>
              <a:t>Information Age </a:t>
            </a:r>
            <a:r>
              <a:rPr lang="en-US" sz="1600" dirty="0">
                <a:ea typeface="+mn-lt"/>
                <a:cs typeface="+mn-lt"/>
              </a:rPr>
              <a:t>(1996), Castells talks about the “space of flows” and the “time of time” or “timeless time”</a:t>
            </a:r>
          </a:p>
          <a:p>
            <a:pPr lvl="4"/>
            <a:r>
              <a:rPr lang="en-US" sz="1600" dirty="0">
                <a:ea typeface="+mn-lt"/>
                <a:cs typeface="+mn-lt"/>
              </a:rPr>
              <a:t>To describe a new type of space that allows distant synchronous, real-time interaction</a:t>
            </a:r>
          </a:p>
          <a:p>
            <a:pPr lvl="4"/>
            <a:r>
              <a:rPr lang="en-US" sz="1600" dirty="0">
                <a:ea typeface="+mn-lt"/>
                <a:cs typeface="+mn-lt"/>
              </a:rPr>
              <a:t>Idea being to “reconceptualize new forms of spatial arrangements under the new technological paradigm.”  </a:t>
            </a:r>
          </a:p>
        </p:txBody>
      </p:sp>
    </p:spTree>
    <p:extLst>
      <p:ext uri="{BB962C8B-B14F-4D97-AF65-F5344CB8AC3E}">
        <p14:creationId xmlns:p14="http://schemas.microsoft.com/office/powerpoint/2010/main" val="3906810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27456-5028-4EBB-AA30-F1CDC927F94C}"/>
              </a:ext>
            </a:extLst>
          </p:cNvPr>
          <p:cNvSpPr>
            <a:spLocks noGrp="1"/>
          </p:cNvSpPr>
          <p:nvPr>
            <p:ph type="title"/>
          </p:nvPr>
        </p:nvSpPr>
        <p:spPr>
          <a:xfrm>
            <a:off x="481013" y="3752849"/>
            <a:ext cx="3290887" cy="2452687"/>
          </a:xfrm>
        </p:spPr>
        <p:txBody>
          <a:bodyPr anchor="ctr">
            <a:normAutofit/>
          </a:bodyPr>
          <a:lstStyle/>
          <a:p>
            <a:r>
              <a:rPr lang="en-US" sz="3600" dirty="0">
                <a:ea typeface="+mj-lt"/>
                <a:cs typeface="+mj-lt"/>
              </a:rPr>
              <a:t>Globalization theory (2)</a:t>
            </a:r>
            <a:endParaRPr lang="en-US" sz="3600" dirty="0"/>
          </a:p>
        </p:txBody>
      </p:sp>
      <p:pic>
        <p:nvPicPr>
          <p:cNvPr id="4" name="Picture 4" descr="Shape&#10;&#10;Description automatically generated">
            <a:extLst>
              <a:ext uri="{FF2B5EF4-FFF2-40B4-BE49-F238E27FC236}">
                <a16:creationId xmlns:a16="http://schemas.microsoft.com/office/drawing/2014/main" id="{60A5367E-9301-4AEA-93DF-0E1D816C66A0}"/>
              </a:ext>
            </a:extLst>
          </p:cNvPr>
          <p:cNvPicPr>
            <a:picLocks noChangeAspect="1"/>
          </p:cNvPicPr>
          <p:nvPr/>
        </p:nvPicPr>
        <p:blipFill rotWithShape="1">
          <a:blip r:embed="rId3"/>
          <a:srcRect t="29856" b="29565"/>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EB5FE81C-5951-46AE-A05D-7253A3FA12C3}"/>
              </a:ext>
            </a:extLst>
          </p:cNvPr>
          <p:cNvSpPr>
            <a:spLocks noGrp="1"/>
          </p:cNvSpPr>
          <p:nvPr>
            <p:ph idx="1"/>
          </p:nvPr>
        </p:nvSpPr>
        <p:spPr>
          <a:xfrm>
            <a:off x="3197662" y="3750676"/>
            <a:ext cx="8892130" cy="3071727"/>
          </a:xfrm>
        </p:spPr>
        <p:txBody>
          <a:bodyPr vert="horz" lIns="91440" tIns="45720" rIns="91440" bIns="45720" rtlCol="0" anchor="ctr">
            <a:normAutofit fontScale="85000" lnSpcReduction="20000"/>
          </a:bodyPr>
          <a:lstStyle/>
          <a:p>
            <a:r>
              <a:rPr lang="en-US" sz="1800" dirty="0">
                <a:ea typeface="+mn-lt"/>
                <a:cs typeface="+mn-lt"/>
              </a:rPr>
              <a:t>Profound consequences of this shift. </a:t>
            </a:r>
          </a:p>
          <a:p>
            <a:r>
              <a:rPr lang="en-US" sz="1800" dirty="0">
                <a:ea typeface="+mn-lt"/>
                <a:cs typeface="+mn-lt"/>
              </a:rPr>
              <a:t>Revealed a basic lacuna in the classical tradition of social theory: </a:t>
            </a:r>
            <a:r>
              <a:rPr lang="en-US" sz="1800" b="1" dirty="0">
                <a:ea typeface="+mn-lt"/>
                <a:cs typeface="+mn-lt"/>
              </a:rPr>
              <a:t>that it did not focus on categories of space and time. </a:t>
            </a:r>
          </a:p>
          <a:p>
            <a:r>
              <a:rPr lang="en-US" sz="1800" dirty="0">
                <a:ea typeface="+mn-lt"/>
                <a:cs typeface="+mn-lt"/>
              </a:rPr>
              <a:t>Epochal transformation: </a:t>
            </a:r>
          </a:p>
          <a:p>
            <a:pPr lvl="1"/>
            <a:r>
              <a:rPr lang="en-US" sz="1800" dirty="0">
                <a:ea typeface="+mn-lt"/>
                <a:cs typeface="+mn-lt"/>
              </a:rPr>
              <a:t>Martin ALBROW (1996): “the supplanting of modernity by globality”. </a:t>
            </a:r>
          </a:p>
          <a:p>
            <a:pPr lvl="2"/>
            <a:r>
              <a:rPr lang="en-US" sz="1800" dirty="0">
                <a:ea typeface="+mn-lt"/>
                <a:cs typeface="+mn-lt"/>
              </a:rPr>
              <a:t>Social change of epochal dimensions</a:t>
            </a:r>
          </a:p>
          <a:p>
            <a:pPr lvl="1"/>
            <a:r>
              <a:rPr lang="en-US" sz="1800" dirty="0">
                <a:ea typeface="+mn-lt"/>
                <a:cs typeface="+mn-lt"/>
              </a:rPr>
              <a:t>Jan </a:t>
            </a:r>
            <a:r>
              <a:rPr lang="en-US" sz="1800" dirty="0" err="1">
                <a:ea typeface="+mn-lt"/>
                <a:cs typeface="+mn-lt"/>
              </a:rPr>
              <a:t>Aart</a:t>
            </a:r>
            <a:r>
              <a:rPr lang="en-US" sz="1800" dirty="0">
                <a:ea typeface="+mn-lt"/>
                <a:cs typeface="+mn-lt"/>
              </a:rPr>
              <a:t> SCHOLTE: “a paradigm shift in social analysis.”</a:t>
            </a:r>
          </a:p>
          <a:p>
            <a:pPr lvl="1"/>
            <a:r>
              <a:rPr lang="en-US" sz="1800" dirty="0">
                <a:ea typeface="+mn-lt"/>
                <a:cs typeface="+mn-lt"/>
              </a:rPr>
              <a:t>Michael MANN: “the human sciences seem full of enthusiasts claiming that a new form of human society is emerging.” </a:t>
            </a:r>
          </a:p>
          <a:p>
            <a:r>
              <a:rPr lang="en-US" sz="1800" b="1" dirty="0">
                <a:ea typeface="+mn-lt"/>
                <a:cs typeface="+mn-lt"/>
              </a:rPr>
              <a:t>Consequences of these shifts = a global restructuring</a:t>
            </a:r>
          </a:p>
          <a:p>
            <a:pPr lvl="1"/>
            <a:r>
              <a:rPr lang="en-US" sz="1800" dirty="0">
                <a:ea typeface="+mn-lt"/>
                <a:cs typeface="+mn-lt"/>
              </a:rPr>
              <a:t>Reconfiguration of global governance. </a:t>
            </a:r>
            <a:r>
              <a:rPr lang="en-US" sz="1800" b="1" dirty="0">
                <a:ea typeface="+mn-lt"/>
                <a:cs typeface="+mn-lt"/>
              </a:rPr>
              <a:t>Global civil society </a:t>
            </a:r>
            <a:r>
              <a:rPr lang="en-US" sz="1800" dirty="0">
                <a:ea typeface="+mn-lt"/>
                <a:cs typeface="+mn-lt"/>
              </a:rPr>
              <a:t>(Mary KALDOR, Helmut ANHEIER LSE)</a:t>
            </a:r>
          </a:p>
          <a:p>
            <a:pPr lvl="1"/>
            <a:r>
              <a:rPr lang="en-US" sz="1800" dirty="0">
                <a:ea typeface="+mn-lt"/>
                <a:cs typeface="+mn-lt"/>
              </a:rPr>
              <a:t>David HELD and Anthony </a:t>
            </a:r>
            <a:r>
              <a:rPr lang="en-US" sz="1800" dirty="0" err="1">
                <a:ea typeface="+mn-lt"/>
                <a:cs typeface="+mn-lt"/>
              </a:rPr>
              <a:t>McGREW</a:t>
            </a:r>
            <a:r>
              <a:rPr lang="en-US" sz="1800" dirty="0">
                <a:ea typeface="+mn-lt"/>
                <a:cs typeface="+mn-lt"/>
              </a:rPr>
              <a:t> (1998): “geo-political forces will come to be socialized into democratic agencies and practices.” </a:t>
            </a:r>
          </a:p>
          <a:p>
            <a:endParaRPr lang="en-US" sz="1500" b="1" dirty="0">
              <a:cs typeface="Calibri"/>
            </a:endParaRPr>
          </a:p>
        </p:txBody>
      </p:sp>
    </p:spTree>
    <p:extLst>
      <p:ext uri="{BB962C8B-B14F-4D97-AF65-F5344CB8AC3E}">
        <p14:creationId xmlns:p14="http://schemas.microsoft.com/office/powerpoint/2010/main" val="788283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798B1-A38B-4648-A61C-21B0403C8122}"/>
              </a:ext>
            </a:extLst>
          </p:cNvPr>
          <p:cNvSpPr>
            <a:spLocks noGrp="1"/>
          </p:cNvSpPr>
          <p:nvPr>
            <p:ph type="title"/>
          </p:nvPr>
        </p:nvSpPr>
        <p:spPr>
          <a:xfrm>
            <a:off x="481013" y="3752849"/>
            <a:ext cx="3290887" cy="2452687"/>
          </a:xfrm>
        </p:spPr>
        <p:txBody>
          <a:bodyPr anchor="ctr">
            <a:normAutofit/>
          </a:bodyPr>
          <a:lstStyle/>
          <a:p>
            <a:r>
              <a:rPr lang="en-US" sz="3600" dirty="0">
                <a:cs typeface="Calibri Light"/>
              </a:rPr>
              <a:t>Globalization theory (3)</a:t>
            </a:r>
            <a:endParaRPr lang="en-US" sz="3600" dirty="0"/>
          </a:p>
        </p:txBody>
      </p:sp>
      <p:pic>
        <p:nvPicPr>
          <p:cNvPr id="4" name="Picture 4" descr="A picture containing indoor, sitting, pair, holding&#10;&#10;Description automatically generated">
            <a:extLst>
              <a:ext uri="{FF2B5EF4-FFF2-40B4-BE49-F238E27FC236}">
                <a16:creationId xmlns:a16="http://schemas.microsoft.com/office/drawing/2014/main" id="{FF95E094-D5B4-4FD2-B107-4A1D499522DE}"/>
              </a:ext>
            </a:extLst>
          </p:cNvPr>
          <p:cNvPicPr>
            <a:picLocks noChangeAspect="1"/>
          </p:cNvPicPr>
          <p:nvPr/>
        </p:nvPicPr>
        <p:blipFill rotWithShape="1">
          <a:blip r:embed="rId2"/>
          <a:srcRect t="13776" b="3211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D7A34C9-1CA1-4D10-99C0-A929BE5F0703}"/>
              </a:ext>
            </a:extLst>
          </p:cNvPr>
          <p:cNvSpPr>
            <a:spLocks noGrp="1"/>
          </p:cNvSpPr>
          <p:nvPr>
            <p:ph idx="1"/>
          </p:nvPr>
        </p:nvSpPr>
        <p:spPr>
          <a:xfrm>
            <a:off x="3613796" y="3597370"/>
            <a:ext cx="8454094" cy="3772584"/>
          </a:xfrm>
        </p:spPr>
        <p:txBody>
          <a:bodyPr vert="horz" lIns="91440" tIns="45720" rIns="91440" bIns="45720" rtlCol="0" anchor="ctr">
            <a:normAutofit/>
          </a:bodyPr>
          <a:lstStyle/>
          <a:p>
            <a:r>
              <a:rPr lang="en-US" sz="1700" b="1" dirty="0">
                <a:ea typeface="+mn-lt"/>
                <a:cs typeface="+mn-lt"/>
              </a:rPr>
              <a:t>Theory vs. Reality</a:t>
            </a:r>
          </a:p>
          <a:p>
            <a:pPr lvl="1"/>
            <a:r>
              <a:rPr lang="en-US" sz="1700" dirty="0">
                <a:ea typeface="+mn-lt"/>
                <a:cs typeface="+mn-lt"/>
              </a:rPr>
              <a:t>Global balance of power has not shifted and globalization has not led to a radical transformation (</a:t>
            </a:r>
            <a:r>
              <a:rPr lang="en-US" sz="1700" i="1" dirty="0">
                <a:ea typeface="+mn-lt"/>
                <a:cs typeface="+mn-lt"/>
              </a:rPr>
              <a:t>Empire </a:t>
            </a:r>
            <a:r>
              <a:rPr lang="en-US" sz="1700" dirty="0">
                <a:ea typeface="+mn-lt"/>
                <a:cs typeface="+mn-lt"/>
              </a:rPr>
              <a:t>by Antonio NEGRI and Michael HARDT (2000): </a:t>
            </a:r>
          </a:p>
          <a:p>
            <a:pPr lvl="2"/>
            <a:r>
              <a:rPr lang="en-US" sz="1700" dirty="0">
                <a:ea typeface="+mn-lt"/>
                <a:cs typeface="+mn-lt"/>
              </a:rPr>
              <a:t>Nation-state has given way to Empire, a group comprising the USA, the G8 and international </a:t>
            </a:r>
            <a:r>
              <a:rPr lang="en-US" sz="1700" dirty="0" err="1">
                <a:ea typeface="+mn-lt"/>
                <a:cs typeface="+mn-lt"/>
              </a:rPr>
              <a:t>organisations</a:t>
            </a:r>
            <a:r>
              <a:rPr lang="en-US" sz="1700" dirty="0">
                <a:ea typeface="+mn-lt"/>
                <a:cs typeface="+mn-lt"/>
              </a:rPr>
              <a:t> such as NATO, IMF, WTO; an oligarchy of multinational corporations and nation-states; a democracy of NGOs and UN. </a:t>
            </a:r>
          </a:p>
          <a:p>
            <a:pPr lvl="1"/>
            <a:r>
              <a:rPr lang="en-US" sz="1700" dirty="0">
                <a:ea typeface="+mn-lt"/>
                <a:cs typeface="+mn-lt"/>
              </a:rPr>
              <a:t>Simple stage in capitalist development</a:t>
            </a:r>
          </a:p>
          <a:p>
            <a:pPr lvl="1"/>
            <a:r>
              <a:rPr lang="en-US" sz="1700" dirty="0">
                <a:ea typeface="+mn-lt"/>
                <a:cs typeface="+mn-lt"/>
              </a:rPr>
              <a:t>Justin ROSENBERG (2000, </a:t>
            </a:r>
            <a:r>
              <a:rPr lang="en-US" sz="1700" i="1" dirty="0">
                <a:ea typeface="+mn-lt"/>
                <a:cs typeface="+mn-lt"/>
              </a:rPr>
              <a:t>Folies of Globalization Theory</a:t>
            </a:r>
            <a:r>
              <a:rPr lang="en-US" sz="1700" dirty="0">
                <a:ea typeface="+mn-lt"/>
                <a:cs typeface="+mn-lt"/>
              </a:rPr>
              <a:t>): “Perhaps, in the end, the temporary but real ascendancy of this belief marks the only sense in which an ‘age of globalization’ could undeniably be said to have existed.” </a:t>
            </a:r>
          </a:p>
          <a:p>
            <a:pPr lvl="1"/>
            <a:endParaRPr lang="en-US" sz="900" dirty="0">
              <a:cs typeface="Calibri"/>
            </a:endParaRPr>
          </a:p>
          <a:p>
            <a:endParaRPr lang="en-US" sz="900" dirty="0">
              <a:cs typeface="Calibri"/>
            </a:endParaRPr>
          </a:p>
        </p:txBody>
      </p:sp>
    </p:spTree>
    <p:extLst>
      <p:ext uri="{BB962C8B-B14F-4D97-AF65-F5344CB8AC3E}">
        <p14:creationId xmlns:p14="http://schemas.microsoft.com/office/powerpoint/2010/main" val="346977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C939A-7BD9-47E7-8D51-AD6FDE343BA3}"/>
              </a:ext>
            </a:extLst>
          </p:cNvPr>
          <p:cNvSpPr>
            <a:spLocks noGrp="1"/>
          </p:cNvSpPr>
          <p:nvPr>
            <p:ph type="title"/>
          </p:nvPr>
        </p:nvSpPr>
        <p:spPr>
          <a:xfrm>
            <a:off x="481013" y="3752849"/>
            <a:ext cx="3290887" cy="2452687"/>
          </a:xfrm>
        </p:spPr>
        <p:txBody>
          <a:bodyPr anchor="ctr">
            <a:normAutofit/>
          </a:bodyPr>
          <a:lstStyle/>
          <a:p>
            <a:r>
              <a:rPr lang="en-US" sz="3600">
                <a:cs typeface="Calibri Light"/>
              </a:rPr>
              <a:t>France and the debate on globalisation</a:t>
            </a:r>
          </a:p>
        </p:txBody>
      </p:sp>
      <p:pic>
        <p:nvPicPr>
          <p:cNvPr id="4" name="Picture 4" descr="A person sitting at a desk with a computer on a table&#10;&#10;Description automatically generated">
            <a:extLst>
              <a:ext uri="{FF2B5EF4-FFF2-40B4-BE49-F238E27FC236}">
                <a16:creationId xmlns:a16="http://schemas.microsoft.com/office/drawing/2014/main" id="{0B9C0F85-72A1-439D-8967-6E2B70EC1B33}"/>
              </a:ext>
            </a:extLst>
          </p:cNvPr>
          <p:cNvPicPr>
            <a:picLocks noChangeAspect="1"/>
          </p:cNvPicPr>
          <p:nvPr/>
        </p:nvPicPr>
        <p:blipFill rotWithShape="1">
          <a:blip r:embed="rId2"/>
          <a:srcRect t="18659" b="1858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3DF05BA-ED8F-4496-9FC3-A72C94C01D18}"/>
              </a:ext>
            </a:extLst>
          </p:cNvPr>
          <p:cNvSpPr>
            <a:spLocks noGrp="1"/>
          </p:cNvSpPr>
          <p:nvPr>
            <p:ph idx="1"/>
          </p:nvPr>
        </p:nvSpPr>
        <p:spPr>
          <a:xfrm>
            <a:off x="4223982" y="4083529"/>
            <a:ext cx="7485413" cy="2452687"/>
          </a:xfrm>
        </p:spPr>
        <p:txBody>
          <a:bodyPr vert="horz" lIns="91440" tIns="45720" rIns="91440" bIns="45720" rtlCol="0" anchor="ctr">
            <a:normAutofit/>
          </a:bodyPr>
          <a:lstStyle/>
          <a:p>
            <a:r>
              <a:rPr lang="en-US" sz="1800">
                <a:ea typeface="+mn-lt"/>
                <a:cs typeface="+mn-lt"/>
              </a:rPr>
              <a:t>After 1980s context marked by the spread of “neo-managerial” discourses </a:t>
            </a:r>
          </a:p>
          <a:p>
            <a:r>
              <a:rPr lang="en-US" sz="1800">
                <a:ea typeface="+mn-lt"/>
                <a:cs typeface="+mn-lt"/>
              </a:rPr>
              <a:t>Growing social inequalities (rising unemployment, for first time since WW2, social inequalities were rising). </a:t>
            </a:r>
          </a:p>
          <a:p>
            <a:r>
              <a:rPr lang="en-US" sz="1800">
                <a:ea typeface="+mn-lt"/>
                <a:cs typeface="+mn-lt"/>
              </a:rPr>
              <a:t>Negative effects of “globalization” were being felt </a:t>
            </a:r>
          </a:p>
          <a:p>
            <a:pPr lvl="1"/>
            <a:r>
              <a:rPr lang="en-US" sz="1800">
                <a:ea typeface="+mn-lt"/>
                <a:cs typeface="+mn-lt"/>
              </a:rPr>
              <a:t>Washington Consensus</a:t>
            </a:r>
          </a:p>
          <a:p>
            <a:pPr lvl="1"/>
            <a:r>
              <a:rPr lang="en-US" sz="1800">
                <a:ea typeface="+mn-lt"/>
                <a:cs typeface="+mn-lt"/>
              </a:rPr>
              <a:t>Thatcher and Reagonomics </a:t>
            </a:r>
          </a:p>
          <a:p>
            <a:endParaRPr lang="en-US" sz="1800">
              <a:cs typeface="Calibri"/>
            </a:endParaRPr>
          </a:p>
        </p:txBody>
      </p:sp>
    </p:spTree>
    <p:extLst>
      <p:ext uri="{BB962C8B-B14F-4D97-AF65-F5344CB8AC3E}">
        <p14:creationId xmlns:p14="http://schemas.microsoft.com/office/powerpoint/2010/main" val="3682987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3F50-1AF7-467E-8563-4A7526AEF8FA}"/>
              </a:ext>
            </a:extLst>
          </p:cNvPr>
          <p:cNvSpPr>
            <a:spLocks noGrp="1"/>
          </p:cNvSpPr>
          <p:nvPr>
            <p:ph type="title"/>
          </p:nvPr>
        </p:nvSpPr>
        <p:spPr>
          <a:xfrm>
            <a:off x="481013" y="3752849"/>
            <a:ext cx="3290887" cy="2452687"/>
          </a:xfrm>
        </p:spPr>
        <p:txBody>
          <a:bodyPr anchor="ctr">
            <a:normAutofit/>
          </a:bodyPr>
          <a:lstStyle/>
          <a:p>
            <a:r>
              <a:rPr lang="en-US" sz="3600">
                <a:cs typeface="Calibri Light"/>
              </a:rPr>
              <a:t>Intellectual response (1)</a:t>
            </a:r>
            <a:endParaRPr lang="en-US" sz="3600"/>
          </a:p>
        </p:txBody>
      </p:sp>
      <p:pic>
        <p:nvPicPr>
          <p:cNvPr id="4" name="Picture 4" descr="A group of people posing for the camera&#10;&#10;Description automatically generated">
            <a:extLst>
              <a:ext uri="{FF2B5EF4-FFF2-40B4-BE49-F238E27FC236}">
                <a16:creationId xmlns:a16="http://schemas.microsoft.com/office/drawing/2014/main" id="{19DAB4F9-4CA1-466B-9250-2D3AC7C78371}"/>
              </a:ext>
            </a:extLst>
          </p:cNvPr>
          <p:cNvPicPr>
            <a:picLocks noChangeAspect="1"/>
          </p:cNvPicPr>
          <p:nvPr/>
        </p:nvPicPr>
        <p:blipFill rotWithShape="1">
          <a:blip r:embed="rId2"/>
          <a:srcRect t="17825" b="3145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2AF638F2-68FB-4AD6-A322-85776A9F8CA7}"/>
              </a:ext>
            </a:extLst>
          </p:cNvPr>
          <p:cNvSpPr>
            <a:spLocks noGrp="1"/>
          </p:cNvSpPr>
          <p:nvPr>
            <p:ph idx="1"/>
          </p:nvPr>
        </p:nvSpPr>
        <p:spPr>
          <a:xfrm>
            <a:off x="4223982" y="3871144"/>
            <a:ext cx="7485413" cy="2693828"/>
          </a:xfrm>
        </p:spPr>
        <p:txBody>
          <a:bodyPr vert="horz" lIns="91440" tIns="45720" rIns="91440" bIns="45720" rtlCol="0" anchor="ctr">
            <a:normAutofit lnSpcReduction="10000"/>
          </a:bodyPr>
          <a:lstStyle/>
          <a:p>
            <a:r>
              <a:rPr lang="en-US" sz="1800" b="1" dirty="0">
                <a:ea typeface="+mn-lt"/>
                <a:cs typeface="+mn-lt"/>
              </a:rPr>
              <a:t>Revival of leftwing intellectuals / social question can be seen as contributing to the formalization of globalization as a political issue. </a:t>
            </a:r>
          </a:p>
          <a:p>
            <a:pPr lvl="1"/>
            <a:r>
              <a:rPr lang="en-US" sz="1800" dirty="0">
                <a:ea typeface="+mn-lt"/>
                <a:cs typeface="+mn-lt"/>
              </a:rPr>
              <a:t>Isabelle </a:t>
            </a:r>
            <a:r>
              <a:rPr lang="en-US" sz="1800" dirty="0" err="1">
                <a:ea typeface="+mn-lt"/>
                <a:cs typeface="+mn-lt"/>
              </a:rPr>
              <a:t>Sommier</a:t>
            </a:r>
            <a:r>
              <a:rPr lang="en-US" sz="1800" dirty="0">
                <a:ea typeface="+mn-lt"/>
                <a:cs typeface="+mn-lt"/>
              </a:rPr>
              <a:t> (2003): "le retour de </a:t>
            </a:r>
            <a:r>
              <a:rPr lang="en-US" sz="1800" dirty="0" err="1">
                <a:ea typeface="+mn-lt"/>
                <a:cs typeface="+mn-lt"/>
              </a:rPr>
              <a:t>l'engagement</a:t>
            </a:r>
            <a:r>
              <a:rPr lang="en-US" sz="1800" dirty="0">
                <a:ea typeface="+mn-lt"/>
                <a:cs typeface="+mn-lt"/>
              </a:rPr>
              <a:t> des </a:t>
            </a:r>
            <a:r>
              <a:rPr lang="en-US" sz="1800" dirty="0" err="1">
                <a:ea typeface="+mn-lt"/>
                <a:cs typeface="+mn-lt"/>
              </a:rPr>
              <a:t>intellectuels</a:t>
            </a:r>
            <a:r>
              <a:rPr lang="en-US" sz="1800" dirty="0">
                <a:ea typeface="+mn-lt"/>
                <a:cs typeface="+mn-lt"/>
              </a:rPr>
              <a:t>."</a:t>
            </a:r>
            <a:endParaRPr lang="en-US" sz="1800" b="1" dirty="0">
              <a:ea typeface="+mn-lt"/>
              <a:cs typeface="+mn-lt"/>
            </a:endParaRPr>
          </a:p>
          <a:p>
            <a:r>
              <a:rPr lang="en-US" sz="1800" dirty="0">
                <a:ea typeface="+mn-lt"/>
                <a:cs typeface="+mn-lt"/>
              </a:rPr>
              <a:t>From the 1990s onwards, French intellectuals have been at the forefront of a national and international movement of opposition to neo-liberal globalization</a:t>
            </a:r>
          </a:p>
          <a:p>
            <a:pPr lvl="1"/>
            <a:r>
              <a:rPr lang="en-US" sz="1800" dirty="0">
                <a:ea typeface="+mn-lt"/>
                <a:cs typeface="+mn-lt"/>
              </a:rPr>
              <a:t>Books, newspaper articles </a:t>
            </a:r>
          </a:p>
          <a:p>
            <a:pPr lvl="1"/>
            <a:r>
              <a:rPr lang="en-US" sz="1800" dirty="0">
                <a:ea typeface="+mn-lt"/>
                <a:cs typeface="+mn-lt"/>
              </a:rPr>
              <a:t>Social movement activism</a:t>
            </a:r>
          </a:p>
          <a:p>
            <a:pPr lvl="1"/>
            <a:r>
              <a:rPr lang="en-US" sz="1800" dirty="0">
                <a:ea typeface="+mn-lt"/>
                <a:cs typeface="+mn-lt"/>
              </a:rPr>
              <a:t>New intellectual clubs and think-tanks</a:t>
            </a:r>
          </a:p>
          <a:p>
            <a:endParaRPr lang="en-US" sz="1700" b="1" dirty="0">
              <a:ea typeface="+mn-lt"/>
              <a:cs typeface="+mn-lt"/>
            </a:endParaRPr>
          </a:p>
        </p:txBody>
      </p:sp>
    </p:spTree>
    <p:extLst>
      <p:ext uri="{BB962C8B-B14F-4D97-AF65-F5344CB8AC3E}">
        <p14:creationId xmlns:p14="http://schemas.microsoft.com/office/powerpoint/2010/main" val="1909469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D0680-BE96-4238-BFFB-4F969421A211}"/>
              </a:ext>
            </a:extLst>
          </p:cNvPr>
          <p:cNvSpPr>
            <a:spLocks noGrp="1"/>
          </p:cNvSpPr>
          <p:nvPr>
            <p:ph type="title"/>
          </p:nvPr>
        </p:nvSpPr>
        <p:spPr>
          <a:xfrm>
            <a:off x="481013" y="3752849"/>
            <a:ext cx="3290887" cy="2452687"/>
          </a:xfrm>
        </p:spPr>
        <p:txBody>
          <a:bodyPr anchor="ctr">
            <a:normAutofit/>
          </a:bodyPr>
          <a:lstStyle/>
          <a:p>
            <a:r>
              <a:rPr lang="en-US" sz="3600">
                <a:cs typeface="Calibri Light"/>
              </a:rPr>
              <a:t>Intellectual response (2)</a:t>
            </a:r>
            <a:endParaRPr lang="en-US" sz="3600"/>
          </a:p>
        </p:txBody>
      </p:sp>
      <p:pic>
        <p:nvPicPr>
          <p:cNvPr id="4" name="Picture 4" descr="A picture containing book&#10;&#10;Description automatically generated">
            <a:extLst>
              <a:ext uri="{FF2B5EF4-FFF2-40B4-BE49-F238E27FC236}">
                <a16:creationId xmlns:a16="http://schemas.microsoft.com/office/drawing/2014/main" id="{938545C3-F5CD-445C-BCD2-489B87EAE7A2}"/>
              </a:ext>
            </a:extLst>
          </p:cNvPr>
          <p:cNvPicPr>
            <a:picLocks noChangeAspect="1"/>
          </p:cNvPicPr>
          <p:nvPr/>
        </p:nvPicPr>
        <p:blipFill rotWithShape="1">
          <a:blip r:embed="rId2"/>
          <a:srcRect t="23541" b="15589"/>
          <a:stretch/>
        </p:blipFill>
        <p:spPr>
          <a:xfrm>
            <a:off x="-1107036" y="-646970"/>
            <a:ext cx="14305451" cy="440071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3E07E139-E3C9-4073-A4D1-CD576F755EDB}"/>
              </a:ext>
            </a:extLst>
          </p:cNvPr>
          <p:cNvSpPr>
            <a:spLocks noGrp="1"/>
          </p:cNvSpPr>
          <p:nvPr>
            <p:ph idx="1"/>
          </p:nvPr>
        </p:nvSpPr>
        <p:spPr>
          <a:xfrm>
            <a:off x="4223982" y="3963443"/>
            <a:ext cx="7485413" cy="2452687"/>
          </a:xfrm>
        </p:spPr>
        <p:txBody>
          <a:bodyPr vert="horz" lIns="91440" tIns="45720" rIns="91440" bIns="45720" rtlCol="0" anchor="ctr">
            <a:noAutofit/>
          </a:bodyPr>
          <a:lstStyle/>
          <a:p>
            <a:r>
              <a:rPr lang="en-US" sz="1800" dirty="0">
                <a:ea typeface="+mn-lt"/>
                <a:cs typeface="+mn-lt"/>
              </a:rPr>
              <a:t>A number of key polemical texts written by Pierre Bourdieu (</a:t>
            </a:r>
            <a:r>
              <a:rPr lang="en-US" sz="1800" i="1" dirty="0" err="1">
                <a:ea typeface="+mn-lt"/>
                <a:cs typeface="+mn-lt"/>
              </a:rPr>
              <a:t>Contre-Feux</a:t>
            </a:r>
            <a:r>
              <a:rPr lang="en-US" sz="1800" i="1" dirty="0">
                <a:ea typeface="+mn-lt"/>
                <a:cs typeface="+mn-lt"/>
              </a:rPr>
              <a:t> 1 et 2</a:t>
            </a:r>
            <a:r>
              <a:rPr lang="en-US" sz="1800" dirty="0">
                <a:ea typeface="+mn-lt"/>
                <a:cs typeface="+mn-lt"/>
              </a:rPr>
              <a:t>, 1998), Viviane Forrester (</a:t>
            </a:r>
            <a:r>
              <a:rPr lang="en-US" sz="1800" i="1" dirty="0" err="1">
                <a:ea typeface="+mn-lt"/>
                <a:cs typeface="+mn-lt"/>
              </a:rPr>
              <a:t>L’Horreur</a:t>
            </a:r>
            <a:r>
              <a:rPr lang="en-US" sz="1800" i="1" dirty="0">
                <a:ea typeface="+mn-lt"/>
                <a:cs typeface="+mn-lt"/>
              </a:rPr>
              <a:t> </a:t>
            </a:r>
            <a:r>
              <a:rPr lang="en-US" sz="1800" i="1" dirty="0" err="1">
                <a:ea typeface="+mn-lt"/>
                <a:cs typeface="+mn-lt"/>
              </a:rPr>
              <a:t>economique</a:t>
            </a:r>
            <a:r>
              <a:rPr lang="en-US" sz="1800" dirty="0">
                <a:ea typeface="+mn-lt"/>
                <a:cs typeface="+mn-lt"/>
              </a:rPr>
              <a:t>, 1999), Ignacio </a:t>
            </a:r>
            <a:r>
              <a:rPr lang="en-US" sz="1800" dirty="0" err="1">
                <a:ea typeface="+mn-lt"/>
                <a:cs typeface="+mn-lt"/>
              </a:rPr>
              <a:t>Ramonet</a:t>
            </a:r>
            <a:r>
              <a:rPr lang="en-US" sz="1800" dirty="0">
                <a:ea typeface="+mn-lt"/>
                <a:cs typeface="+mn-lt"/>
              </a:rPr>
              <a:t> (</a:t>
            </a:r>
            <a:r>
              <a:rPr lang="en-US" sz="1800" i="1" dirty="0">
                <a:ea typeface="+mn-lt"/>
                <a:cs typeface="+mn-lt"/>
              </a:rPr>
              <a:t>Nouveaux </a:t>
            </a:r>
            <a:r>
              <a:rPr lang="en-US" sz="1800" i="1" dirty="0" err="1">
                <a:ea typeface="+mn-lt"/>
                <a:cs typeface="+mn-lt"/>
              </a:rPr>
              <a:t>pouvoirs</a:t>
            </a:r>
            <a:r>
              <a:rPr lang="en-US" sz="1800" i="1" dirty="0">
                <a:ea typeface="+mn-lt"/>
                <a:cs typeface="+mn-lt"/>
              </a:rPr>
              <a:t>, nouveaux maîtres du monde</a:t>
            </a:r>
            <a:r>
              <a:rPr lang="en-US" sz="1800" dirty="0">
                <a:ea typeface="+mn-lt"/>
                <a:cs typeface="+mn-lt"/>
              </a:rPr>
              <a:t>, 2003) and Emmanuel Todd (</a:t>
            </a:r>
            <a:r>
              <a:rPr lang="en-US" sz="1800" i="1" dirty="0" err="1">
                <a:ea typeface="+mn-lt"/>
                <a:cs typeface="+mn-lt"/>
              </a:rPr>
              <a:t>L’illusion</a:t>
            </a:r>
            <a:r>
              <a:rPr lang="en-US" sz="1800" i="1" dirty="0">
                <a:ea typeface="+mn-lt"/>
                <a:cs typeface="+mn-lt"/>
              </a:rPr>
              <a:t> </a:t>
            </a:r>
            <a:r>
              <a:rPr lang="en-US" sz="1800" i="1" dirty="0" err="1">
                <a:ea typeface="+mn-lt"/>
                <a:cs typeface="+mn-lt"/>
              </a:rPr>
              <a:t>économique</a:t>
            </a:r>
            <a:r>
              <a:rPr lang="en-US" sz="1800" dirty="0">
                <a:ea typeface="+mn-lt"/>
                <a:cs typeface="+mn-lt"/>
              </a:rPr>
              <a:t>, 1999)</a:t>
            </a:r>
          </a:p>
          <a:p>
            <a:r>
              <a:rPr lang="en-US" sz="1800" b="1" dirty="0">
                <a:ea typeface="+mn-lt"/>
                <a:cs typeface="+mn-lt"/>
              </a:rPr>
              <a:t>Books gave shape and representation to a process that seemed otherwise distant </a:t>
            </a:r>
          </a:p>
          <a:p>
            <a:r>
              <a:rPr lang="en-US" sz="1800" dirty="0">
                <a:ea typeface="+mn-lt"/>
                <a:cs typeface="+mn-lt"/>
              </a:rPr>
              <a:t>Found considerable resonance in French public opinion</a:t>
            </a:r>
          </a:p>
          <a:p>
            <a:pPr lvl="1"/>
            <a:r>
              <a:rPr lang="en-US" sz="1800" dirty="0">
                <a:ea typeface="+mn-lt"/>
                <a:cs typeface="+mn-lt"/>
              </a:rPr>
              <a:t>Forrester: best-seller status</a:t>
            </a:r>
          </a:p>
          <a:p>
            <a:r>
              <a:rPr lang="en-US" sz="1800" dirty="0">
                <a:ea typeface="+mn-lt"/>
                <a:cs typeface="+mn-lt"/>
              </a:rPr>
              <a:t>How was globalization presented in these texts? What were the dangers that globalization was seen to represent? </a:t>
            </a:r>
          </a:p>
        </p:txBody>
      </p:sp>
    </p:spTree>
    <p:extLst>
      <p:ext uri="{BB962C8B-B14F-4D97-AF65-F5344CB8AC3E}">
        <p14:creationId xmlns:p14="http://schemas.microsoft.com/office/powerpoint/2010/main" val="35831993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1726</Words>
  <Application>Microsoft Office PowerPoint</Application>
  <PresentationFormat>Grand écran</PresentationFormat>
  <Paragraphs>145</Paragraphs>
  <Slides>19</Slides>
  <Notes>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19</vt:i4>
      </vt:variant>
    </vt:vector>
  </HeadingPairs>
  <TitlesOfParts>
    <vt:vector size="23" baseType="lpstr">
      <vt:lpstr>Arial</vt:lpstr>
      <vt:lpstr>Calibri</vt:lpstr>
      <vt:lpstr>Calibri Light</vt:lpstr>
      <vt:lpstr>office theme</vt:lpstr>
      <vt:lpstr>Globalisation and the revival of French exceptionalism?  </vt:lpstr>
      <vt:lpstr>Covid-19 and globalisation</vt:lpstr>
      <vt:lpstr>Origins of debate</vt:lpstr>
      <vt:lpstr>Globalization theory (1)</vt:lpstr>
      <vt:lpstr>Globalization theory (2)</vt:lpstr>
      <vt:lpstr>Globalization theory (3)</vt:lpstr>
      <vt:lpstr>France and the debate on globalisation</vt:lpstr>
      <vt:lpstr>Intellectual response (1)</vt:lpstr>
      <vt:lpstr>Intellectual response (2)</vt:lpstr>
      <vt:lpstr>Intellectual response (3)</vt:lpstr>
      <vt:lpstr>Intellectual response (4)</vt:lpstr>
      <vt:lpstr>Intellectual response (5)</vt:lpstr>
      <vt:lpstr>Social movement struggles (1)</vt:lpstr>
      <vt:lpstr>Social movement struggles (2)</vt:lpstr>
      <vt:lpstr>Paradox</vt:lpstr>
      <vt:lpstr>A political tool: Globalisation as threat to French identity / culture (1)</vt:lpstr>
      <vt:lpstr>A political tool: Globalisation as threat to French identity / culture (2)</vt:lpstr>
      <vt:lpstr>A political tool: Globalisation as threat to French identity / culture (3)</vt:lpstr>
      <vt:lpstr>Concluding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Edouard Morena</cp:lastModifiedBy>
  <cp:revision>32</cp:revision>
  <dcterms:created xsi:type="dcterms:W3CDTF">2020-11-19T13:24:13Z</dcterms:created>
  <dcterms:modified xsi:type="dcterms:W3CDTF">2022-11-29T09:22:41Z</dcterms:modified>
</cp:coreProperties>
</file>