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3"/>
    <p:sldMasterId id="2147483866" r:id="rId4"/>
    <p:sldMasterId id="2147483843" r:id="rId5"/>
  </p:sldMasterIdLst>
  <p:notesMasterIdLst>
    <p:notesMasterId r:id="rId27"/>
  </p:notesMasterIdLst>
  <p:handoutMasterIdLst>
    <p:handoutMasterId r:id="rId28"/>
  </p:handoutMasterIdLst>
  <p:sldIdLst>
    <p:sldId id="257" r:id="rId6"/>
    <p:sldId id="305" r:id="rId7"/>
    <p:sldId id="299" r:id="rId8"/>
    <p:sldId id="306" r:id="rId9"/>
    <p:sldId id="308" r:id="rId10"/>
    <p:sldId id="309" r:id="rId11"/>
    <p:sldId id="310" r:id="rId12"/>
    <p:sldId id="311" r:id="rId13"/>
    <p:sldId id="312" r:id="rId14"/>
    <p:sldId id="322" r:id="rId15"/>
    <p:sldId id="313" r:id="rId16"/>
    <p:sldId id="314" r:id="rId17"/>
    <p:sldId id="319" r:id="rId18"/>
    <p:sldId id="320" r:id="rId19"/>
    <p:sldId id="315" r:id="rId20"/>
    <p:sldId id="316" r:id="rId21"/>
    <p:sldId id="317" r:id="rId22"/>
    <p:sldId id="318" r:id="rId23"/>
    <p:sldId id="321" r:id="rId24"/>
    <p:sldId id="323" r:id="rId25"/>
    <p:sldId id="293" r:id="rId26"/>
  </p:sldIdLst>
  <p:sldSz cx="9144000" cy="5143500" type="screen16x9"/>
  <p:notesSz cx="6858000" cy="9144000"/>
  <p:defaultTextStyle>
    <a:defPPr>
      <a:defRPr lang="en-US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 templates" id="{7DD0B69D-9948-46F3-B07D-8BF81D90CAFD}">
          <p14:sldIdLst>
            <p14:sldId id="257"/>
            <p14:sldId id="305"/>
            <p14:sldId id="299"/>
            <p14:sldId id="306"/>
            <p14:sldId id="308"/>
            <p14:sldId id="309"/>
            <p14:sldId id="310"/>
            <p14:sldId id="311"/>
            <p14:sldId id="312"/>
            <p14:sldId id="322"/>
            <p14:sldId id="313"/>
            <p14:sldId id="314"/>
            <p14:sldId id="319"/>
            <p14:sldId id="320"/>
            <p14:sldId id="315"/>
            <p14:sldId id="316"/>
            <p14:sldId id="317"/>
            <p14:sldId id="318"/>
            <p14:sldId id="321"/>
            <p14:sldId id="323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7791"/>
    <a:srgbClr val="10746A"/>
    <a:srgbClr val="1C3D74"/>
    <a:srgbClr val="EC008C"/>
    <a:srgbClr val="2DB8C5"/>
    <a:srgbClr val="73B82B"/>
    <a:srgbClr val="F18500"/>
    <a:srgbClr val="8D3786"/>
    <a:srgbClr val="CDA60C"/>
    <a:srgbClr val="2DB8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196" autoAdjust="0"/>
    <p:restoredTop sz="86408" autoAdjust="0"/>
  </p:normalViewPr>
  <p:slideViewPr>
    <p:cSldViewPr snapToGrid="0" snapToObjects="1">
      <p:cViewPr>
        <p:scale>
          <a:sx n="66" d="100"/>
          <a:sy n="66" d="100"/>
        </p:scale>
        <p:origin x="608" y="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5" d="100"/>
          <a:sy n="55" d="100"/>
        </p:scale>
        <p:origin x="2604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yta Kozlowska" userId="eefc5326-ceef-4494-b472-53cee6d8d804" providerId="ADAL" clId="{03D8346B-AC4D-477C-A6AE-55F648FF1784}"/>
    <pc:docChg chg="undo custSel addSld delSld modSld sldOrd modSection">
      <pc:chgData name="Edyta Kozlowska" userId="eefc5326-ceef-4494-b472-53cee6d8d804" providerId="ADAL" clId="{03D8346B-AC4D-477C-A6AE-55F648FF1784}" dt="2023-09-18T06:10:52.385" v="6836" actId="20577"/>
      <pc:docMkLst>
        <pc:docMk/>
      </pc:docMkLst>
      <pc:sldChg chg="del">
        <pc:chgData name="Edyta Kozlowska" userId="eefc5326-ceef-4494-b472-53cee6d8d804" providerId="ADAL" clId="{03D8346B-AC4D-477C-A6AE-55F648FF1784}" dt="2023-09-06T15:49:54.749" v="336" actId="2696"/>
        <pc:sldMkLst>
          <pc:docMk/>
          <pc:sldMk cId="1863928317" sldId="256"/>
        </pc:sldMkLst>
      </pc:sldChg>
      <pc:sldChg chg="delSp modSp mod ord">
        <pc:chgData name="Edyta Kozlowska" userId="eefc5326-ceef-4494-b472-53cee6d8d804" providerId="ADAL" clId="{03D8346B-AC4D-477C-A6AE-55F648FF1784}" dt="2023-09-11T13:44:16.285" v="2817" actId="404"/>
        <pc:sldMkLst>
          <pc:docMk/>
          <pc:sldMk cId="2143892285" sldId="257"/>
        </pc:sldMkLst>
        <pc:spChg chg="mod">
          <ac:chgData name="Edyta Kozlowska" userId="eefc5326-ceef-4494-b472-53cee6d8d804" providerId="ADAL" clId="{03D8346B-AC4D-477C-A6AE-55F648FF1784}" dt="2023-09-11T13:44:16.285" v="2817" actId="404"/>
          <ac:spMkLst>
            <pc:docMk/>
            <pc:sldMk cId="2143892285" sldId="257"/>
            <ac:spMk id="6" creationId="{00000000-0000-0000-0000-000000000000}"/>
          </ac:spMkLst>
        </pc:spChg>
        <pc:spChg chg="del mod">
          <ac:chgData name="Edyta Kozlowska" userId="eefc5326-ceef-4494-b472-53cee6d8d804" providerId="ADAL" clId="{03D8346B-AC4D-477C-A6AE-55F648FF1784}" dt="2023-09-11T13:43:53.553" v="2810" actId="478"/>
          <ac:spMkLst>
            <pc:docMk/>
            <pc:sldMk cId="2143892285" sldId="257"/>
            <ac:spMk id="7" creationId="{00000000-0000-0000-0000-000000000000}"/>
          </ac:spMkLst>
        </pc:spChg>
      </pc:sldChg>
      <pc:sldChg chg="del ord">
        <pc:chgData name="Edyta Kozlowska" userId="eefc5326-ceef-4494-b472-53cee6d8d804" providerId="ADAL" clId="{03D8346B-AC4D-477C-A6AE-55F648FF1784}" dt="2023-09-06T15:50:05.372" v="339" actId="2696"/>
        <pc:sldMkLst>
          <pc:docMk/>
          <pc:sldMk cId="3331294193" sldId="258"/>
        </pc:sldMkLst>
      </pc:sldChg>
      <pc:sldChg chg="del">
        <pc:chgData name="Edyta Kozlowska" userId="eefc5326-ceef-4494-b472-53cee6d8d804" providerId="ADAL" clId="{03D8346B-AC4D-477C-A6AE-55F648FF1784}" dt="2023-09-11T13:43:18.970" v="2733" actId="2696"/>
        <pc:sldMkLst>
          <pc:docMk/>
          <pc:sldMk cId="157404924" sldId="259"/>
        </pc:sldMkLst>
      </pc:sldChg>
      <pc:sldChg chg="del">
        <pc:chgData name="Edyta Kozlowska" userId="eefc5326-ceef-4494-b472-53cee6d8d804" providerId="ADAL" clId="{03D8346B-AC4D-477C-A6AE-55F648FF1784}" dt="2023-09-11T13:43:16.407" v="2732" actId="2696"/>
        <pc:sldMkLst>
          <pc:docMk/>
          <pc:sldMk cId="2260478679" sldId="260"/>
        </pc:sldMkLst>
      </pc:sldChg>
      <pc:sldChg chg="del">
        <pc:chgData name="Edyta Kozlowska" userId="eefc5326-ceef-4494-b472-53cee6d8d804" providerId="ADAL" clId="{03D8346B-AC4D-477C-A6AE-55F648FF1784}" dt="2023-09-11T13:43:13.829" v="2731" actId="2696"/>
        <pc:sldMkLst>
          <pc:docMk/>
          <pc:sldMk cId="4034396202" sldId="261"/>
        </pc:sldMkLst>
      </pc:sldChg>
      <pc:sldChg chg="del">
        <pc:chgData name="Edyta Kozlowska" userId="eefc5326-ceef-4494-b472-53cee6d8d804" providerId="ADAL" clId="{03D8346B-AC4D-477C-A6AE-55F648FF1784}" dt="2023-09-11T13:43:10.968" v="2730" actId="2696"/>
        <pc:sldMkLst>
          <pc:docMk/>
          <pc:sldMk cId="3094378384" sldId="262"/>
        </pc:sldMkLst>
      </pc:sldChg>
      <pc:sldChg chg="del">
        <pc:chgData name="Edyta Kozlowska" userId="eefc5326-ceef-4494-b472-53cee6d8d804" providerId="ADAL" clId="{03D8346B-AC4D-477C-A6AE-55F648FF1784}" dt="2023-09-11T13:43:05.062" v="2728" actId="2696"/>
        <pc:sldMkLst>
          <pc:docMk/>
          <pc:sldMk cId="274172994" sldId="267"/>
        </pc:sldMkLst>
      </pc:sldChg>
      <pc:sldChg chg="del">
        <pc:chgData name="Edyta Kozlowska" userId="eefc5326-ceef-4494-b472-53cee6d8d804" providerId="ADAL" clId="{03D8346B-AC4D-477C-A6AE-55F648FF1784}" dt="2023-09-11T13:42:33.757" v="2720" actId="2696"/>
        <pc:sldMkLst>
          <pc:docMk/>
          <pc:sldMk cId="1489434500" sldId="279"/>
        </pc:sldMkLst>
      </pc:sldChg>
      <pc:sldChg chg="del">
        <pc:chgData name="Edyta Kozlowska" userId="eefc5326-ceef-4494-b472-53cee6d8d804" providerId="ADAL" clId="{03D8346B-AC4D-477C-A6AE-55F648FF1784}" dt="2023-09-11T13:43:02.010" v="2727" actId="2696"/>
        <pc:sldMkLst>
          <pc:docMk/>
          <pc:sldMk cId="431227005" sldId="281"/>
        </pc:sldMkLst>
      </pc:sldChg>
      <pc:sldChg chg="del">
        <pc:chgData name="Edyta Kozlowska" userId="eefc5326-ceef-4494-b472-53cee6d8d804" providerId="ADAL" clId="{03D8346B-AC4D-477C-A6AE-55F648FF1784}" dt="2023-09-11T13:42:58.445" v="2726" actId="2696"/>
        <pc:sldMkLst>
          <pc:docMk/>
          <pc:sldMk cId="291671420" sldId="282"/>
        </pc:sldMkLst>
      </pc:sldChg>
      <pc:sldChg chg="del">
        <pc:chgData name="Edyta Kozlowska" userId="eefc5326-ceef-4494-b472-53cee6d8d804" providerId="ADAL" clId="{03D8346B-AC4D-477C-A6AE-55F648FF1784}" dt="2023-09-11T13:42:55.033" v="2725" actId="2696"/>
        <pc:sldMkLst>
          <pc:docMk/>
          <pc:sldMk cId="305216788" sldId="283"/>
        </pc:sldMkLst>
      </pc:sldChg>
      <pc:sldChg chg="del">
        <pc:chgData name="Edyta Kozlowska" userId="eefc5326-ceef-4494-b472-53cee6d8d804" providerId="ADAL" clId="{03D8346B-AC4D-477C-A6AE-55F648FF1784}" dt="2023-09-11T13:42:46.905" v="2723" actId="2696"/>
        <pc:sldMkLst>
          <pc:docMk/>
          <pc:sldMk cId="3953222683" sldId="285"/>
        </pc:sldMkLst>
      </pc:sldChg>
      <pc:sldChg chg="del">
        <pc:chgData name="Edyta Kozlowska" userId="eefc5326-ceef-4494-b472-53cee6d8d804" providerId="ADAL" clId="{03D8346B-AC4D-477C-A6AE-55F648FF1784}" dt="2023-09-11T13:42:43.401" v="2722" actId="2696"/>
        <pc:sldMkLst>
          <pc:docMk/>
          <pc:sldMk cId="1174808830" sldId="286"/>
        </pc:sldMkLst>
      </pc:sldChg>
      <pc:sldChg chg="del">
        <pc:chgData name="Edyta Kozlowska" userId="eefc5326-ceef-4494-b472-53cee6d8d804" providerId="ADAL" clId="{03D8346B-AC4D-477C-A6AE-55F648FF1784}" dt="2023-09-11T13:42:37.839" v="2721" actId="2696"/>
        <pc:sldMkLst>
          <pc:docMk/>
          <pc:sldMk cId="4181423787" sldId="287"/>
        </pc:sldMkLst>
      </pc:sldChg>
      <pc:sldChg chg="del">
        <pc:chgData name="Edyta Kozlowska" userId="eefc5326-ceef-4494-b472-53cee6d8d804" providerId="ADAL" clId="{03D8346B-AC4D-477C-A6AE-55F648FF1784}" dt="2023-09-11T13:42:31.245" v="2719" actId="2696"/>
        <pc:sldMkLst>
          <pc:docMk/>
          <pc:sldMk cId="4040085527" sldId="289"/>
        </pc:sldMkLst>
      </pc:sldChg>
      <pc:sldChg chg="del">
        <pc:chgData name="Edyta Kozlowska" userId="eefc5326-ceef-4494-b472-53cee6d8d804" providerId="ADAL" clId="{03D8346B-AC4D-477C-A6AE-55F648FF1784}" dt="2023-09-11T13:42:28.694" v="2718" actId="2696"/>
        <pc:sldMkLst>
          <pc:docMk/>
          <pc:sldMk cId="402758749" sldId="290"/>
        </pc:sldMkLst>
      </pc:sldChg>
      <pc:sldChg chg="del">
        <pc:chgData name="Edyta Kozlowska" userId="eefc5326-ceef-4494-b472-53cee6d8d804" providerId="ADAL" clId="{03D8346B-AC4D-477C-A6AE-55F648FF1784}" dt="2023-09-11T13:42:21.003" v="2715" actId="2696"/>
        <pc:sldMkLst>
          <pc:docMk/>
          <pc:sldMk cId="2122486078" sldId="291"/>
        </pc:sldMkLst>
      </pc:sldChg>
      <pc:sldChg chg="del">
        <pc:chgData name="Edyta Kozlowska" userId="eefc5326-ceef-4494-b472-53cee6d8d804" providerId="ADAL" clId="{03D8346B-AC4D-477C-A6AE-55F648FF1784}" dt="2023-09-11T13:42:15.928" v="2713" actId="2696"/>
        <pc:sldMkLst>
          <pc:docMk/>
          <pc:sldMk cId="3080253289" sldId="294"/>
        </pc:sldMkLst>
      </pc:sldChg>
      <pc:sldChg chg="del">
        <pc:chgData name="Edyta Kozlowska" userId="eefc5326-ceef-4494-b472-53cee6d8d804" providerId="ADAL" clId="{03D8346B-AC4D-477C-A6AE-55F648FF1784}" dt="2023-09-11T13:42:50.797" v="2724" actId="2696"/>
        <pc:sldMkLst>
          <pc:docMk/>
          <pc:sldMk cId="2878511715" sldId="298"/>
        </pc:sldMkLst>
      </pc:sldChg>
      <pc:sldChg chg="modSp mod ord">
        <pc:chgData name="Edyta Kozlowska" userId="eefc5326-ceef-4494-b472-53cee6d8d804" providerId="ADAL" clId="{03D8346B-AC4D-477C-A6AE-55F648FF1784}" dt="2023-09-15T02:21:15.348" v="6334" actId="20577"/>
        <pc:sldMkLst>
          <pc:docMk/>
          <pc:sldMk cId="3351570998" sldId="299"/>
        </pc:sldMkLst>
        <pc:spChg chg="mod">
          <ac:chgData name="Edyta Kozlowska" userId="eefc5326-ceef-4494-b472-53cee6d8d804" providerId="ADAL" clId="{03D8346B-AC4D-477C-A6AE-55F648FF1784}" dt="2023-09-15T02:21:15.348" v="6334" actId="20577"/>
          <ac:spMkLst>
            <pc:docMk/>
            <pc:sldMk cId="3351570998" sldId="299"/>
            <ac:spMk id="5" creationId="{5A0CFCEF-68B7-476C-8FE5-21F6B7F83FCE}"/>
          </ac:spMkLst>
        </pc:spChg>
        <pc:picChg chg="mod">
          <ac:chgData name="Edyta Kozlowska" userId="eefc5326-ceef-4494-b472-53cee6d8d804" providerId="ADAL" clId="{03D8346B-AC4D-477C-A6AE-55F648FF1784}" dt="2023-09-15T02:21:09.044" v="6316" actId="1076"/>
          <ac:picMkLst>
            <pc:docMk/>
            <pc:sldMk cId="3351570998" sldId="299"/>
            <ac:picMk id="6" creationId="{9843D63E-22BB-45D3-B50A-95A1A05AAFC6}"/>
          </ac:picMkLst>
        </pc:picChg>
      </pc:sldChg>
      <pc:sldChg chg="del">
        <pc:chgData name="Edyta Kozlowska" userId="eefc5326-ceef-4494-b472-53cee6d8d804" providerId="ADAL" clId="{03D8346B-AC4D-477C-A6AE-55F648FF1784}" dt="2023-09-11T13:43:08.299" v="2729" actId="2696"/>
        <pc:sldMkLst>
          <pc:docMk/>
          <pc:sldMk cId="2286344043" sldId="301"/>
        </pc:sldMkLst>
      </pc:sldChg>
      <pc:sldChg chg="addSp delSp modSp del mod ord">
        <pc:chgData name="Edyta Kozlowska" userId="eefc5326-ceef-4494-b472-53cee6d8d804" providerId="ADAL" clId="{03D8346B-AC4D-477C-A6AE-55F648FF1784}" dt="2023-09-08T10:35:43.215" v="420" actId="2696"/>
        <pc:sldMkLst>
          <pc:docMk/>
          <pc:sldMk cId="326860546" sldId="302"/>
        </pc:sldMkLst>
        <pc:spChg chg="del mod">
          <ac:chgData name="Edyta Kozlowska" userId="eefc5326-ceef-4494-b472-53cee6d8d804" providerId="ADAL" clId="{03D8346B-AC4D-477C-A6AE-55F648FF1784}" dt="2023-09-08T10:35:25.980" v="415" actId="21"/>
          <ac:spMkLst>
            <pc:docMk/>
            <pc:sldMk cId="326860546" sldId="302"/>
            <ac:spMk id="7" creationId="{70B60C16-3D50-410E-8A33-BA3A6C819101}"/>
          </ac:spMkLst>
        </pc:spChg>
        <pc:spChg chg="add mod">
          <ac:chgData name="Edyta Kozlowska" userId="eefc5326-ceef-4494-b472-53cee6d8d804" providerId="ADAL" clId="{03D8346B-AC4D-477C-A6AE-55F648FF1784}" dt="2023-09-08T10:35:25.980" v="415" actId="21"/>
          <ac:spMkLst>
            <pc:docMk/>
            <pc:sldMk cId="326860546" sldId="302"/>
            <ac:spMk id="12" creationId="{4507D147-4320-DBDF-BBA0-DE849E47B544}"/>
          </ac:spMkLst>
        </pc:spChg>
        <pc:picChg chg="del">
          <ac:chgData name="Edyta Kozlowska" userId="eefc5326-ceef-4494-b472-53cee6d8d804" providerId="ADAL" clId="{03D8346B-AC4D-477C-A6AE-55F648FF1784}" dt="2023-09-08T10:35:27.657" v="416" actId="21"/>
          <ac:picMkLst>
            <pc:docMk/>
            <pc:sldMk cId="326860546" sldId="302"/>
            <ac:picMk id="8" creationId="{FD36CE5D-5FA3-4DAA-9276-1CFF2578B9AC}"/>
          </ac:picMkLst>
        </pc:picChg>
        <pc:picChg chg="add del mod">
          <ac:chgData name="Edyta Kozlowska" userId="eefc5326-ceef-4494-b472-53cee6d8d804" providerId="ADAL" clId="{03D8346B-AC4D-477C-A6AE-55F648FF1784}" dt="2023-09-08T10:35:36.572" v="418" actId="21"/>
          <ac:picMkLst>
            <pc:docMk/>
            <pc:sldMk cId="326860546" sldId="302"/>
            <ac:picMk id="10" creationId="{513C8B98-38AF-6213-7ED3-F822106C3C3F}"/>
          </ac:picMkLst>
        </pc:picChg>
      </pc:sldChg>
      <pc:sldChg chg="del">
        <pc:chgData name="Edyta Kozlowska" userId="eefc5326-ceef-4494-b472-53cee6d8d804" providerId="ADAL" clId="{03D8346B-AC4D-477C-A6AE-55F648FF1784}" dt="2023-09-11T13:42:18.361" v="2714" actId="2696"/>
        <pc:sldMkLst>
          <pc:docMk/>
          <pc:sldMk cId="1196330511" sldId="304"/>
        </pc:sldMkLst>
      </pc:sldChg>
      <pc:sldChg chg="addSp delSp modSp mod">
        <pc:chgData name="Edyta Kozlowska" userId="eefc5326-ceef-4494-b472-53cee6d8d804" providerId="ADAL" clId="{03D8346B-AC4D-477C-A6AE-55F648FF1784}" dt="2023-09-15T02:43:54.256" v="6404" actId="1076"/>
        <pc:sldMkLst>
          <pc:docMk/>
          <pc:sldMk cId="2700957275" sldId="305"/>
        </pc:sldMkLst>
        <pc:spChg chg="add mod">
          <ac:chgData name="Edyta Kozlowska" userId="eefc5326-ceef-4494-b472-53cee6d8d804" providerId="ADAL" clId="{03D8346B-AC4D-477C-A6AE-55F648FF1784}" dt="2023-09-08T17:23:29.957" v="2664" actId="1076"/>
          <ac:spMkLst>
            <pc:docMk/>
            <pc:sldMk cId="2700957275" sldId="305"/>
            <ac:spMk id="2" creationId="{957221A5-4421-D9E0-D0EA-6A391A8A21B7}"/>
          </ac:spMkLst>
        </pc:spChg>
        <pc:spChg chg="add del mod">
          <ac:chgData name="Edyta Kozlowska" userId="eefc5326-ceef-4494-b472-53cee6d8d804" providerId="ADAL" clId="{03D8346B-AC4D-477C-A6AE-55F648FF1784}" dt="2023-09-08T17:24:14.449" v="2668"/>
          <ac:spMkLst>
            <pc:docMk/>
            <pc:sldMk cId="2700957275" sldId="305"/>
            <ac:spMk id="3" creationId="{2180A2FD-8DC7-0358-CD46-D5635F99C289}"/>
          </ac:spMkLst>
        </pc:spChg>
        <pc:spChg chg="del mod">
          <ac:chgData name="Edyta Kozlowska" userId="eefc5326-ceef-4494-b472-53cee6d8d804" providerId="ADAL" clId="{03D8346B-AC4D-477C-A6AE-55F648FF1784}" dt="2023-09-08T17:23:01.262" v="2657" actId="478"/>
          <ac:spMkLst>
            <pc:docMk/>
            <pc:sldMk cId="2700957275" sldId="305"/>
            <ac:spMk id="4" creationId="{146BA60E-C793-442E-972B-D9190F35767C}"/>
          </ac:spMkLst>
        </pc:spChg>
        <pc:spChg chg="del">
          <ac:chgData name="Edyta Kozlowska" userId="eefc5326-ceef-4494-b472-53cee6d8d804" providerId="ADAL" clId="{03D8346B-AC4D-477C-A6AE-55F648FF1784}" dt="2023-09-08T17:22:19.457" v="2652" actId="478"/>
          <ac:spMkLst>
            <pc:docMk/>
            <pc:sldMk cId="2700957275" sldId="305"/>
            <ac:spMk id="5" creationId="{5A0CFCEF-68B7-476C-8FE5-21F6B7F83FCE}"/>
          </ac:spMkLst>
        </pc:spChg>
        <pc:spChg chg="add del mod">
          <ac:chgData name="Edyta Kozlowska" userId="eefc5326-ceef-4494-b472-53cee6d8d804" providerId="ADAL" clId="{03D8346B-AC4D-477C-A6AE-55F648FF1784}" dt="2023-09-08T17:24:18.242" v="2670" actId="478"/>
          <ac:spMkLst>
            <pc:docMk/>
            <pc:sldMk cId="2700957275" sldId="305"/>
            <ac:spMk id="6" creationId="{7292DB25-6961-47C5-5A20-501B6FEA001C}"/>
          </ac:spMkLst>
        </pc:spChg>
        <pc:spChg chg="add mod">
          <ac:chgData name="Edyta Kozlowska" userId="eefc5326-ceef-4494-b472-53cee6d8d804" providerId="ADAL" clId="{03D8346B-AC4D-477C-A6AE-55F648FF1784}" dt="2023-09-15T02:43:54.256" v="6404" actId="1076"/>
          <ac:spMkLst>
            <pc:docMk/>
            <pc:sldMk cId="2700957275" sldId="305"/>
            <ac:spMk id="7" creationId="{26FBA608-7D6B-5F5C-A976-BBA58F06C29E}"/>
          </ac:spMkLst>
        </pc:spChg>
        <pc:spChg chg="add del">
          <ac:chgData name="Edyta Kozlowska" userId="eefc5326-ceef-4494-b472-53cee6d8d804" providerId="ADAL" clId="{03D8346B-AC4D-477C-A6AE-55F648FF1784}" dt="2023-09-08T17:24:44.433" v="2673"/>
          <ac:spMkLst>
            <pc:docMk/>
            <pc:sldMk cId="2700957275" sldId="305"/>
            <ac:spMk id="8" creationId="{48E8F7D9-FB1E-A76A-92CB-3761FCE2E01D}"/>
          </ac:spMkLst>
        </pc:spChg>
      </pc:sldChg>
      <pc:sldChg chg="addSp modSp mod modAnim">
        <pc:chgData name="Edyta Kozlowska" userId="eefc5326-ceef-4494-b472-53cee6d8d804" providerId="ADAL" clId="{03D8346B-AC4D-477C-A6AE-55F648FF1784}" dt="2023-09-17T02:18:59.739" v="6761"/>
        <pc:sldMkLst>
          <pc:docMk/>
          <pc:sldMk cId="1332461642" sldId="306"/>
        </pc:sldMkLst>
        <pc:spChg chg="add mod">
          <ac:chgData name="Edyta Kozlowska" userId="eefc5326-ceef-4494-b472-53cee6d8d804" providerId="ADAL" clId="{03D8346B-AC4D-477C-A6AE-55F648FF1784}" dt="2023-09-17T02:01:05.007" v="6540" actId="1076"/>
          <ac:spMkLst>
            <pc:docMk/>
            <pc:sldMk cId="1332461642" sldId="306"/>
            <ac:spMk id="2" creationId="{52B0D77C-72B1-439C-AFC8-5C4A35F9F81C}"/>
          </ac:spMkLst>
        </pc:spChg>
      </pc:sldChg>
      <pc:sldChg chg="modSp mod">
        <pc:chgData name="Edyta Kozlowska" userId="eefc5326-ceef-4494-b472-53cee6d8d804" providerId="ADAL" clId="{03D8346B-AC4D-477C-A6AE-55F648FF1784}" dt="2023-09-15T02:22:27.133" v="6340" actId="1076"/>
        <pc:sldMkLst>
          <pc:docMk/>
          <pc:sldMk cId="734537745" sldId="308"/>
        </pc:sldMkLst>
        <pc:spChg chg="mod">
          <ac:chgData name="Edyta Kozlowska" userId="eefc5326-ceef-4494-b472-53cee6d8d804" providerId="ADAL" clId="{03D8346B-AC4D-477C-A6AE-55F648FF1784}" dt="2023-09-15T02:22:26.266" v="6339" actId="403"/>
          <ac:spMkLst>
            <pc:docMk/>
            <pc:sldMk cId="734537745" sldId="308"/>
            <ac:spMk id="6" creationId="{6ACD70D8-F82B-A2CA-5FDD-F163ECBB4AF1}"/>
          </ac:spMkLst>
        </pc:spChg>
        <pc:picChg chg="mod">
          <ac:chgData name="Edyta Kozlowska" userId="eefc5326-ceef-4494-b472-53cee6d8d804" providerId="ADAL" clId="{03D8346B-AC4D-477C-A6AE-55F648FF1784}" dt="2023-09-15T02:22:27.133" v="6340" actId="1076"/>
          <ac:picMkLst>
            <pc:docMk/>
            <pc:sldMk cId="734537745" sldId="308"/>
            <ac:picMk id="10" creationId="{F217F84A-E9B2-3698-2CD5-6E9CCA6C7A79}"/>
          </ac:picMkLst>
        </pc:picChg>
      </pc:sldChg>
      <pc:sldChg chg="modSp mod">
        <pc:chgData name="Edyta Kozlowska" userId="eefc5326-ceef-4494-b472-53cee6d8d804" providerId="ADAL" clId="{03D8346B-AC4D-477C-A6AE-55F648FF1784}" dt="2023-09-17T23:41:46.054" v="6767" actId="1076"/>
        <pc:sldMkLst>
          <pc:docMk/>
          <pc:sldMk cId="1441517169" sldId="309"/>
        </pc:sldMkLst>
        <pc:spChg chg="mod">
          <ac:chgData name="Edyta Kozlowska" userId="eefc5326-ceef-4494-b472-53cee6d8d804" providerId="ADAL" clId="{03D8346B-AC4D-477C-A6AE-55F648FF1784}" dt="2023-09-17T23:41:41.971" v="6765" actId="20577"/>
          <ac:spMkLst>
            <pc:docMk/>
            <pc:sldMk cId="1441517169" sldId="309"/>
            <ac:spMk id="7" creationId="{11371F61-7827-26E0-639E-FC0C87D4DB1E}"/>
          </ac:spMkLst>
        </pc:spChg>
        <pc:picChg chg="mod">
          <ac:chgData name="Edyta Kozlowska" userId="eefc5326-ceef-4494-b472-53cee6d8d804" providerId="ADAL" clId="{03D8346B-AC4D-477C-A6AE-55F648FF1784}" dt="2023-09-17T23:41:46.054" v="6767" actId="1076"/>
          <ac:picMkLst>
            <pc:docMk/>
            <pc:sldMk cId="1441517169" sldId="309"/>
            <ac:picMk id="6" creationId="{BDDE7019-9EFF-1083-3710-D5DEF0DB1E5A}"/>
          </ac:picMkLst>
        </pc:picChg>
      </pc:sldChg>
      <pc:sldChg chg="addSp modSp mod modAnim">
        <pc:chgData name="Edyta Kozlowska" userId="eefc5326-ceef-4494-b472-53cee6d8d804" providerId="ADAL" clId="{03D8346B-AC4D-477C-A6AE-55F648FF1784}" dt="2023-09-17T02:16:54.115" v="6758"/>
        <pc:sldMkLst>
          <pc:docMk/>
          <pc:sldMk cId="538781132" sldId="310"/>
        </pc:sldMkLst>
        <pc:spChg chg="mod">
          <ac:chgData name="Edyta Kozlowska" userId="eefc5326-ceef-4494-b472-53cee6d8d804" providerId="ADAL" clId="{03D8346B-AC4D-477C-A6AE-55F648FF1784}" dt="2023-09-08T09:40:49.035" v="407" actId="313"/>
          <ac:spMkLst>
            <pc:docMk/>
            <pc:sldMk cId="538781132" sldId="310"/>
            <ac:spMk id="3" creationId="{0D253FB9-F458-2D9F-2498-40D00189647E}"/>
          </ac:spMkLst>
        </pc:spChg>
        <pc:spChg chg="add mod">
          <ac:chgData name="Edyta Kozlowska" userId="eefc5326-ceef-4494-b472-53cee6d8d804" providerId="ADAL" clId="{03D8346B-AC4D-477C-A6AE-55F648FF1784}" dt="2023-09-06T15:42:56.733" v="220" actId="20577"/>
          <ac:spMkLst>
            <pc:docMk/>
            <pc:sldMk cId="538781132" sldId="310"/>
            <ac:spMk id="6" creationId="{3F7B3CD5-BFCE-5357-DA28-8B8BD20421B2}"/>
          </ac:spMkLst>
        </pc:spChg>
        <pc:spChg chg="add mod">
          <ac:chgData name="Edyta Kozlowska" userId="eefc5326-ceef-4494-b472-53cee6d8d804" providerId="ADAL" clId="{03D8346B-AC4D-477C-A6AE-55F648FF1784}" dt="2023-09-06T15:43:43.358" v="307" actId="1076"/>
          <ac:spMkLst>
            <pc:docMk/>
            <pc:sldMk cId="538781132" sldId="310"/>
            <ac:spMk id="7" creationId="{0E673A80-05A8-3ED5-7FCC-33DB5115CD2C}"/>
          </ac:spMkLst>
        </pc:spChg>
        <pc:spChg chg="add mod">
          <ac:chgData name="Edyta Kozlowska" userId="eefc5326-ceef-4494-b472-53cee6d8d804" providerId="ADAL" clId="{03D8346B-AC4D-477C-A6AE-55F648FF1784}" dt="2023-09-06T15:47:45.642" v="317" actId="208"/>
          <ac:spMkLst>
            <pc:docMk/>
            <pc:sldMk cId="538781132" sldId="310"/>
            <ac:spMk id="10" creationId="{63EFF72F-F97C-56E3-CA23-0DCA726A5B00}"/>
          </ac:spMkLst>
        </pc:spChg>
        <pc:picChg chg="add mod modCrop">
          <ac:chgData name="Edyta Kozlowska" userId="eefc5326-ceef-4494-b472-53cee6d8d804" providerId="ADAL" clId="{03D8346B-AC4D-477C-A6AE-55F648FF1784}" dt="2023-09-15T02:22:40.791" v="6341" actId="1076"/>
          <ac:picMkLst>
            <pc:docMk/>
            <pc:sldMk cId="538781132" sldId="310"/>
            <ac:picMk id="2" creationId="{74F9D1AB-8891-BE6D-963F-B338246C6930}"/>
          </ac:picMkLst>
        </pc:picChg>
        <pc:picChg chg="add mod modCrop">
          <ac:chgData name="Edyta Kozlowska" userId="eefc5326-ceef-4494-b472-53cee6d8d804" providerId="ADAL" clId="{03D8346B-AC4D-477C-A6AE-55F648FF1784}" dt="2023-09-06T15:31:46.522" v="138" actId="732"/>
          <ac:picMkLst>
            <pc:docMk/>
            <pc:sldMk cId="538781132" sldId="310"/>
            <ac:picMk id="4" creationId="{1A386CE2-D35F-C1F3-58A4-F4106C2CEF1B}"/>
          </ac:picMkLst>
        </pc:picChg>
        <pc:picChg chg="mod modCrop">
          <ac:chgData name="Edyta Kozlowska" userId="eefc5326-ceef-4494-b472-53cee6d8d804" providerId="ADAL" clId="{03D8346B-AC4D-477C-A6AE-55F648FF1784}" dt="2023-09-06T15:31:37.107" v="137" actId="732"/>
          <ac:picMkLst>
            <pc:docMk/>
            <pc:sldMk cId="538781132" sldId="310"/>
            <ac:picMk id="5" creationId="{DB9469A4-D5E7-0BDF-B674-74B6D5AB3567}"/>
          </ac:picMkLst>
        </pc:picChg>
        <pc:picChg chg="add mod">
          <ac:chgData name="Edyta Kozlowska" userId="eefc5326-ceef-4494-b472-53cee6d8d804" providerId="ADAL" clId="{03D8346B-AC4D-477C-A6AE-55F648FF1784}" dt="2023-09-06T15:47:20.537" v="314" actId="1076"/>
          <ac:picMkLst>
            <pc:docMk/>
            <pc:sldMk cId="538781132" sldId="310"/>
            <ac:picMk id="9" creationId="{12D0061D-57FE-8E08-9784-D33F12A170AD}"/>
          </ac:picMkLst>
        </pc:picChg>
      </pc:sldChg>
      <pc:sldChg chg="addSp delSp modSp new mod">
        <pc:chgData name="Edyta Kozlowska" userId="eefc5326-ceef-4494-b472-53cee6d8d804" providerId="ADAL" clId="{03D8346B-AC4D-477C-A6AE-55F648FF1784}" dt="2023-09-18T06:08:06.685" v="6825" actId="1076"/>
        <pc:sldMkLst>
          <pc:docMk/>
          <pc:sldMk cId="3002219961" sldId="311"/>
        </pc:sldMkLst>
        <pc:spChg chg="del">
          <ac:chgData name="Edyta Kozlowska" userId="eefc5326-ceef-4494-b472-53cee6d8d804" providerId="ADAL" clId="{03D8346B-AC4D-477C-A6AE-55F648FF1784}" dt="2023-09-06T15:48:02.012" v="319" actId="478"/>
          <ac:spMkLst>
            <pc:docMk/>
            <pc:sldMk cId="3002219961" sldId="311"/>
            <ac:spMk id="2" creationId="{3DA3752F-A9EF-001F-C2EE-FDB110D4AB33}"/>
          </ac:spMkLst>
        </pc:spChg>
        <pc:spChg chg="del">
          <ac:chgData name="Edyta Kozlowska" userId="eefc5326-ceef-4494-b472-53cee6d8d804" providerId="ADAL" clId="{03D8346B-AC4D-477C-A6AE-55F648FF1784}" dt="2023-09-06T15:48:03.482" v="320" actId="478"/>
          <ac:spMkLst>
            <pc:docMk/>
            <pc:sldMk cId="3002219961" sldId="311"/>
            <ac:spMk id="3" creationId="{F7D1DC8D-5755-9912-4D69-DF7AC149AD5B}"/>
          </ac:spMkLst>
        </pc:spChg>
        <pc:spChg chg="del">
          <ac:chgData name="Edyta Kozlowska" userId="eefc5326-ceef-4494-b472-53cee6d8d804" providerId="ADAL" clId="{03D8346B-AC4D-477C-A6AE-55F648FF1784}" dt="2023-09-06T15:48:04.778" v="321" actId="478"/>
          <ac:spMkLst>
            <pc:docMk/>
            <pc:sldMk cId="3002219961" sldId="311"/>
            <ac:spMk id="4" creationId="{CAEF0BCB-79BA-6530-75EC-D10F5FFAFFDA}"/>
          </ac:spMkLst>
        </pc:spChg>
        <pc:spChg chg="add del mod">
          <ac:chgData name="Edyta Kozlowska" userId="eefc5326-ceef-4494-b472-53cee6d8d804" providerId="ADAL" clId="{03D8346B-AC4D-477C-A6AE-55F648FF1784}" dt="2023-09-18T06:07:34.101" v="6819" actId="478"/>
          <ac:spMkLst>
            <pc:docMk/>
            <pc:sldMk cId="3002219961" sldId="311"/>
            <ac:spMk id="6" creationId="{573EF440-DCEC-2146-2F6F-18299426E873}"/>
          </ac:spMkLst>
        </pc:spChg>
        <pc:picChg chg="add mod modCrop">
          <ac:chgData name="Edyta Kozlowska" userId="eefc5326-ceef-4494-b472-53cee6d8d804" providerId="ADAL" clId="{03D8346B-AC4D-477C-A6AE-55F648FF1784}" dt="2023-09-18T06:08:06.685" v="6825" actId="1076"/>
          <ac:picMkLst>
            <pc:docMk/>
            <pc:sldMk cId="3002219961" sldId="311"/>
            <ac:picMk id="3" creationId="{821D0216-B893-763F-B22E-0E9B24CEEAC0}"/>
          </ac:picMkLst>
        </pc:picChg>
        <pc:picChg chg="add del mod">
          <ac:chgData name="Edyta Kozlowska" userId="eefc5326-ceef-4494-b472-53cee6d8d804" providerId="ADAL" clId="{03D8346B-AC4D-477C-A6AE-55F648FF1784}" dt="2023-09-18T06:07:30.469" v="6816" actId="478"/>
          <ac:picMkLst>
            <pc:docMk/>
            <pc:sldMk cId="3002219961" sldId="311"/>
            <ac:picMk id="5" creationId="{54BC8B42-DAA3-F812-4514-68A0D9C0F13E}"/>
          </ac:picMkLst>
        </pc:picChg>
        <pc:cxnChg chg="add del mod">
          <ac:chgData name="Edyta Kozlowska" userId="eefc5326-ceef-4494-b472-53cee6d8d804" providerId="ADAL" clId="{03D8346B-AC4D-477C-A6AE-55F648FF1784}" dt="2023-09-18T06:07:32.710" v="6818" actId="478"/>
          <ac:cxnSpMkLst>
            <pc:docMk/>
            <pc:sldMk cId="3002219961" sldId="311"/>
            <ac:cxnSpMk id="7" creationId="{5A98FC71-FDD5-B027-581A-99E23C8C9EF5}"/>
          </ac:cxnSpMkLst>
        </pc:cxnChg>
      </pc:sldChg>
      <pc:sldChg chg="addSp delSp modSp new mod modAnim">
        <pc:chgData name="Edyta Kozlowska" userId="eefc5326-ceef-4494-b472-53cee6d8d804" providerId="ADAL" clId="{03D8346B-AC4D-477C-A6AE-55F648FF1784}" dt="2023-09-17T02:16:34.587" v="6756"/>
        <pc:sldMkLst>
          <pc:docMk/>
          <pc:sldMk cId="181198598" sldId="312"/>
        </pc:sldMkLst>
        <pc:spChg chg="mod">
          <ac:chgData name="Edyta Kozlowska" userId="eefc5326-ceef-4494-b472-53cee6d8d804" providerId="ADAL" clId="{03D8346B-AC4D-477C-A6AE-55F648FF1784}" dt="2023-09-06T15:50:36.058" v="359" actId="14100"/>
          <ac:spMkLst>
            <pc:docMk/>
            <pc:sldMk cId="181198598" sldId="312"/>
            <ac:spMk id="2" creationId="{F22E5696-D57D-367B-189A-1BD45D59C6C4}"/>
          </ac:spMkLst>
        </pc:spChg>
        <pc:spChg chg="mod">
          <ac:chgData name="Edyta Kozlowska" userId="eefc5326-ceef-4494-b472-53cee6d8d804" providerId="ADAL" clId="{03D8346B-AC4D-477C-A6AE-55F648FF1784}" dt="2023-09-17T02:16:28.686" v="6755" actId="20577"/>
          <ac:spMkLst>
            <pc:docMk/>
            <pc:sldMk cId="181198598" sldId="312"/>
            <ac:spMk id="3" creationId="{63FB51F2-59A4-6AAA-F596-B3F8B8FCD26D}"/>
          </ac:spMkLst>
        </pc:spChg>
        <pc:spChg chg="del mod">
          <ac:chgData name="Edyta Kozlowska" userId="eefc5326-ceef-4494-b472-53cee6d8d804" providerId="ADAL" clId="{03D8346B-AC4D-477C-A6AE-55F648FF1784}" dt="2023-09-06T15:50:58.475" v="364" actId="21"/>
          <ac:spMkLst>
            <pc:docMk/>
            <pc:sldMk cId="181198598" sldId="312"/>
            <ac:spMk id="4" creationId="{1B5FE83A-C548-CE3E-52AC-6DDC6394B262}"/>
          </ac:spMkLst>
        </pc:spChg>
        <pc:picChg chg="add mod">
          <ac:chgData name="Edyta Kozlowska" userId="eefc5326-ceef-4494-b472-53cee6d8d804" providerId="ADAL" clId="{03D8346B-AC4D-477C-A6AE-55F648FF1784}" dt="2023-09-06T15:51:00.937" v="365" actId="1076"/>
          <ac:picMkLst>
            <pc:docMk/>
            <pc:sldMk cId="181198598" sldId="312"/>
            <ac:picMk id="5" creationId="{D47A6580-C0AB-59C0-9467-16347827DD6E}"/>
          </ac:picMkLst>
        </pc:picChg>
      </pc:sldChg>
      <pc:sldChg chg="addSp delSp modSp new mod modTransition modAnim">
        <pc:chgData name="Edyta Kozlowska" userId="eefc5326-ceef-4494-b472-53cee6d8d804" providerId="ADAL" clId="{03D8346B-AC4D-477C-A6AE-55F648FF1784}" dt="2023-09-18T06:10:52.385" v="6836" actId="20577"/>
        <pc:sldMkLst>
          <pc:docMk/>
          <pc:sldMk cId="2105309757" sldId="313"/>
        </pc:sldMkLst>
        <pc:spChg chg="mod">
          <ac:chgData name="Edyta Kozlowska" userId="eefc5326-ceef-4494-b472-53cee6d8d804" providerId="ADAL" clId="{03D8346B-AC4D-477C-A6AE-55F648FF1784}" dt="2023-09-06T15:51:59.151" v="389" actId="14100"/>
          <ac:spMkLst>
            <pc:docMk/>
            <pc:sldMk cId="2105309757" sldId="313"/>
            <ac:spMk id="2" creationId="{AE62A0EA-0C17-F27A-D830-79520A7652F1}"/>
          </ac:spMkLst>
        </pc:spChg>
        <pc:spChg chg="mod">
          <ac:chgData name="Edyta Kozlowska" userId="eefc5326-ceef-4494-b472-53cee6d8d804" providerId="ADAL" clId="{03D8346B-AC4D-477C-A6AE-55F648FF1784}" dt="2023-09-18T06:10:52.385" v="6836" actId="20577"/>
          <ac:spMkLst>
            <pc:docMk/>
            <pc:sldMk cId="2105309757" sldId="313"/>
            <ac:spMk id="3" creationId="{6C200BE7-92A2-AFB2-A3F6-D737EB3C2EE0}"/>
          </ac:spMkLst>
        </pc:spChg>
        <pc:spChg chg="del">
          <ac:chgData name="Edyta Kozlowska" userId="eefc5326-ceef-4494-b472-53cee6d8d804" providerId="ADAL" clId="{03D8346B-AC4D-477C-A6AE-55F648FF1784}" dt="2023-09-06T15:52:37.065" v="399" actId="478"/>
          <ac:spMkLst>
            <pc:docMk/>
            <pc:sldMk cId="2105309757" sldId="313"/>
            <ac:spMk id="4" creationId="{E28E2E35-3D94-D568-4229-8C7721B7CDD0}"/>
          </ac:spMkLst>
        </pc:spChg>
        <pc:picChg chg="add mod">
          <ac:chgData name="Edyta Kozlowska" userId="eefc5326-ceef-4494-b472-53cee6d8d804" providerId="ADAL" clId="{03D8346B-AC4D-477C-A6AE-55F648FF1784}" dt="2023-09-08T10:35:13.067" v="412" actId="1076"/>
          <ac:picMkLst>
            <pc:docMk/>
            <pc:sldMk cId="2105309757" sldId="313"/>
            <ac:picMk id="5" creationId="{2BE2EB5A-67FA-D263-62D3-499E9B1151C7}"/>
          </ac:picMkLst>
        </pc:picChg>
      </pc:sldChg>
      <pc:sldChg chg="addSp delSp modSp new mod modAnim">
        <pc:chgData name="Edyta Kozlowska" userId="eefc5326-ceef-4494-b472-53cee6d8d804" providerId="ADAL" clId="{03D8346B-AC4D-477C-A6AE-55F648FF1784}" dt="2023-09-17T02:09:40.799" v="6686"/>
        <pc:sldMkLst>
          <pc:docMk/>
          <pc:sldMk cId="4198235135" sldId="314"/>
        </pc:sldMkLst>
        <pc:spChg chg="mod">
          <ac:chgData name="Edyta Kozlowska" userId="eefc5326-ceef-4494-b472-53cee6d8d804" providerId="ADAL" clId="{03D8346B-AC4D-477C-A6AE-55F648FF1784}" dt="2023-09-08T10:35:52.994" v="432" actId="20577"/>
          <ac:spMkLst>
            <pc:docMk/>
            <pc:sldMk cId="4198235135" sldId="314"/>
            <ac:spMk id="2" creationId="{76DF85A0-3222-D3BF-B743-BF77C577DFD6}"/>
          </ac:spMkLst>
        </pc:spChg>
        <pc:spChg chg="del">
          <ac:chgData name="Edyta Kozlowska" userId="eefc5326-ceef-4494-b472-53cee6d8d804" providerId="ADAL" clId="{03D8346B-AC4D-477C-A6AE-55F648FF1784}" dt="2023-09-08T10:36:00.385" v="433" actId="21"/>
          <ac:spMkLst>
            <pc:docMk/>
            <pc:sldMk cId="4198235135" sldId="314"/>
            <ac:spMk id="3" creationId="{05577106-4306-6BBF-FB40-AE16147CF015}"/>
          </ac:spMkLst>
        </pc:spChg>
        <pc:spChg chg="del mod">
          <ac:chgData name="Edyta Kozlowska" userId="eefc5326-ceef-4494-b472-53cee6d8d804" providerId="ADAL" clId="{03D8346B-AC4D-477C-A6AE-55F648FF1784}" dt="2023-09-08T10:36:06.981" v="435" actId="21"/>
          <ac:spMkLst>
            <pc:docMk/>
            <pc:sldMk cId="4198235135" sldId="314"/>
            <ac:spMk id="4" creationId="{42F3151C-19F1-5A29-C970-D78D7DA213F0}"/>
          </ac:spMkLst>
        </pc:spChg>
        <pc:spChg chg="add mod">
          <ac:chgData name="Edyta Kozlowska" userId="eefc5326-ceef-4494-b472-53cee6d8d804" providerId="ADAL" clId="{03D8346B-AC4D-477C-A6AE-55F648FF1784}" dt="2023-09-17T02:02:27.905" v="6557" actId="1076"/>
          <ac:spMkLst>
            <pc:docMk/>
            <pc:sldMk cId="4198235135" sldId="314"/>
            <ac:spMk id="6" creationId="{F3C4424D-EC52-C969-3CB1-7DA749673607}"/>
          </ac:spMkLst>
        </pc:spChg>
        <pc:spChg chg="add mod">
          <ac:chgData name="Edyta Kozlowska" userId="eefc5326-ceef-4494-b472-53cee6d8d804" providerId="ADAL" clId="{03D8346B-AC4D-477C-A6AE-55F648FF1784}" dt="2023-09-17T02:02:32.550" v="6558" actId="1076"/>
          <ac:spMkLst>
            <pc:docMk/>
            <pc:sldMk cId="4198235135" sldId="314"/>
            <ac:spMk id="7" creationId="{28F62C57-CD8C-5FF8-792E-122B376F2322}"/>
          </ac:spMkLst>
        </pc:spChg>
        <pc:spChg chg="add mod">
          <ac:chgData name="Edyta Kozlowska" userId="eefc5326-ceef-4494-b472-53cee6d8d804" providerId="ADAL" clId="{03D8346B-AC4D-477C-A6AE-55F648FF1784}" dt="2023-09-17T02:02:36" v="6559" actId="1076"/>
          <ac:spMkLst>
            <pc:docMk/>
            <pc:sldMk cId="4198235135" sldId="314"/>
            <ac:spMk id="8" creationId="{BE2EA4F3-C4D2-CA39-371D-6EA6B9D1ACEC}"/>
          </ac:spMkLst>
        </pc:spChg>
        <pc:spChg chg="add mod">
          <ac:chgData name="Edyta Kozlowska" userId="eefc5326-ceef-4494-b472-53cee6d8d804" providerId="ADAL" clId="{03D8346B-AC4D-477C-A6AE-55F648FF1784}" dt="2023-09-08T10:46:58.098" v="767" actId="20577"/>
          <ac:spMkLst>
            <pc:docMk/>
            <pc:sldMk cId="4198235135" sldId="314"/>
            <ac:spMk id="9" creationId="{C83722CC-F2C8-505C-DCA7-73771E529502}"/>
          </ac:spMkLst>
        </pc:spChg>
        <pc:picChg chg="add mod">
          <ac:chgData name="Edyta Kozlowska" userId="eefc5326-ceef-4494-b472-53cee6d8d804" providerId="ADAL" clId="{03D8346B-AC4D-477C-A6AE-55F648FF1784}" dt="2023-09-08T10:44:11.843" v="571" actId="1076"/>
          <ac:picMkLst>
            <pc:docMk/>
            <pc:sldMk cId="4198235135" sldId="314"/>
            <ac:picMk id="5" creationId="{0E55E85E-CACB-A6FD-FB67-1233CD09953E}"/>
          </ac:picMkLst>
        </pc:picChg>
      </pc:sldChg>
      <pc:sldChg chg="addSp delSp modSp new mod delAnim modAnim">
        <pc:chgData name="Edyta Kozlowska" userId="eefc5326-ceef-4494-b472-53cee6d8d804" providerId="ADAL" clId="{03D8346B-AC4D-477C-A6AE-55F648FF1784}" dt="2023-09-18T06:09:30.388" v="6833" actId="1076"/>
        <pc:sldMkLst>
          <pc:docMk/>
          <pc:sldMk cId="1775135904" sldId="315"/>
        </pc:sldMkLst>
        <pc:spChg chg="mod">
          <ac:chgData name="Edyta Kozlowska" userId="eefc5326-ceef-4494-b472-53cee6d8d804" providerId="ADAL" clId="{03D8346B-AC4D-477C-A6AE-55F648FF1784}" dt="2023-09-08T11:46:57.401" v="806" actId="20577"/>
          <ac:spMkLst>
            <pc:docMk/>
            <pc:sldMk cId="1775135904" sldId="315"/>
            <ac:spMk id="2" creationId="{A6F4E61F-2FAE-60ED-1BDD-ACF57ED6DD12}"/>
          </ac:spMkLst>
        </pc:spChg>
        <pc:spChg chg="del">
          <ac:chgData name="Edyta Kozlowska" userId="eefc5326-ceef-4494-b472-53cee6d8d804" providerId="ADAL" clId="{03D8346B-AC4D-477C-A6AE-55F648FF1784}" dt="2023-09-08T11:47:04.083" v="807" actId="21"/>
          <ac:spMkLst>
            <pc:docMk/>
            <pc:sldMk cId="1775135904" sldId="315"/>
            <ac:spMk id="3" creationId="{0E9996EE-B62C-4C0A-F69E-E4B33559CF44}"/>
          </ac:spMkLst>
        </pc:spChg>
        <pc:spChg chg="del">
          <ac:chgData name="Edyta Kozlowska" userId="eefc5326-ceef-4494-b472-53cee6d8d804" providerId="ADAL" clId="{03D8346B-AC4D-477C-A6AE-55F648FF1784}" dt="2023-09-08T11:47:06.109" v="808" actId="21"/>
          <ac:spMkLst>
            <pc:docMk/>
            <pc:sldMk cId="1775135904" sldId="315"/>
            <ac:spMk id="4" creationId="{CFCCAE28-0C19-C579-CDEF-0506656980EA}"/>
          </ac:spMkLst>
        </pc:spChg>
        <pc:spChg chg="add mod">
          <ac:chgData name="Edyta Kozlowska" userId="eefc5326-ceef-4494-b472-53cee6d8d804" providerId="ADAL" clId="{03D8346B-AC4D-477C-A6AE-55F648FF1784}" dt="2023-09-08T12:48:16.829" v="1130" actId="1076"/>
          <ac:spMkLst>
            <pc:docMk/>
            <pc:sldMk cId="1775135904" sldId="315"/>
            <ac:spMk id="10" creationId="{C776A748-3C42-B596-128D-7E96D38D4AE8}"/>
          </ac:spMkLst>
        </pc:spChg>
        <pc:spChg chg="add del mod">
          <ac:chgData name="Edyta Kozlowska" userId="eefc5326-ceef-4494-b472-53cee6d8d804" providerId="ADAL" clId="{03D8346B-AC4D-477C-A6AE-55F648FF1784}" dt="2023-09-18T06:09:23.917" v="6832" actId="478"/>
          <ac:spMkLst>
            <pc:docMk/>
            <pc:sldMk cId="1775135904" sldId="315"/>
            <ac:spMk id="13" creationId="{411377D0-819D-1BC0-A627-D9941FA345C5}"/>
          </ac:spMkLst>
        </pc:spChg>
        <pc:spChg chg="add del mod">
          <ac:chgData name="Edyta Kozlowska" userId="eefc5326-ceef-4494-b472-53cee6d8d804" providerId="ADAL" clId="{03D8346B-AC4D-477C-A6AE-55F648FF1784}" dt="2023-09-08T12:46:01.248" v="995"/>
          <ac:spMkLst>
            <pc:docMk/>
            <pc:sldMk cId="1775135904" sldId="315"/>
            <ac:spMk id="17" creationId="{6EF2AF76-8065-9CEF-514B-6FDF5F54C378}"/>
          </ac:spMkLst>
        </pc:spChg>
        <pc:spChg chg="add mod">
          <ac:chgData name="Edyta Kozlowska" userId="eefc5326-ceef-4494-b472-53cee6d8d804" providerId="ADAL" clId="{03D8346B-AC4D-477C-A6AE-55F648FF1784}" dt="2023-09-08T12:47:51.393" v="1124" actId="1076"/>
          <ac:spMkLst>
            <pc:docMk/>
            <pc:sldMk cId="1775135904" sldId="315"/>
            <ac:spMk id="18" creationId="{E2892FDE-E0A3-7B92-2885-3C681A166DF6}"/>
          </ac:spMkLst>
        </pc:spChg>
        <pc:spChg chg="add mod">
          <ac:chgData name="Edyta Kozlowska" userId="eefc5326-ceef-4494-b472-53cee6d8d804" providerId="ADAL" clId="{03D8346B-AC4D-477C-A6AE-55F648FF1784}" dt="2023-09-08T12:49:09.830" v="1157" actId="1076"/>
          <ac:spMkLst>
            <pc:docMk/>
            <pc:sldMk cId="1775135904" sldId="315"/>
            <ac:spMk id="19" creationId="{9A686D2B-2048-74E0-F191-02F43149BFC5}"/>
          </ac:spMkLst>
        </pc:spChg>
        <pc:spChg chg="add mod">
          <ac:chgData name="Edyta Kozlowska" userId="eefc5326-ceef-4494-b472-53cee6d8d804" providerId="ADAL" clId="{03D8346B-AC4D-477C-A6AE-55F648FF1784}" dt="2023-09-08T12:49:05.058" v="1156" actId="1076"/>
          <ac:spMkLst>
            <pc:docMk/>
            <pc:sldMk cId="1775135904" sldId="315"/>
            <ac:spMk id="20" creationId="{29C2FBE7-0E39-A754-516D-9E4C403DB23E}"/>
          </ac:spMkLst>
        </pc:spChg>
        <pc:picChg chg="add mod modCrop">
          <ac:chgData name="Edyta Kozlowska" userId="eefc5326-ceef-4494-b472-53cee6d8d804" providerId="ADAL" clId="{03D8346B-AC4D-477C-A6AE-55F648FF1784}" dt="2023-09-18T06:09:30.388" v="6833" actId="1076"/>
          <ac:picMkLst>
            <pc:docMk/>
            <pc:sldMk cId="1775135904" sldId="315"/>
            <ac:picMk id="4" creationId="{E37F14AF-3F6B-0639-1F8A-144115372BCA}"/>
          </ac:picMkLst>
        </pc:picChg>
        <pc:picChg chg="add del mod">
          <ac:chgData name="Edyta Kozlowska" userId="eefc5326-ceef-4494-b472-53cee6d8d804" providerId="ADAL" clId="{03D8346B-AC4D-477C-A6AE-55F648FF1784}" dt="2023-09-08T12:22:19.490" v="829" actId="21"/>
          <ac:picMkLst>
            <pc:docMk/>
            <pc:sldMk cId="1775135904" sldId="315"/>
            <ac:picMk id="5" creationId="{716F6553-6237-62EB-A7E8-DE2FC1D9F37C}"/>
          </ac:picMkLst>
        </pc:picChg>
        <pc:picChg chg="add del mod">
          <ac:chgData name="Edyta Kozlowska" userId="eefc5326-ceef-4494-b472-53cee6d8d804" providerId="ADAL" clId="{03D8346B-AC4D-477C-A6AE-55F648FF1784}" dt="2023-09-08T12:17:52.079" v="819" actId="478"/>
          <ac:picMkLst>
            <pc:docMk/>
            <pc:sldMk cId="1775135904" sldId="315"/>
            <ac:picMk id="6" creationId="{C3F28194-DB4A-2B79-D745-B118D2EAD7A5}"/>
          </ac:picMkLst>
        </pc:picChg>
        <pc:picChg chg="add del mod modCrop">
          <ac:chgData name="Edyta Kozlowska" userId="eefc5326-ceef-4494-b472-53cee6d8d804" providerId="ADAL" clId="{03D8346B-AC4D-477C-A6AE-55F648FF1784}" dt="2023-09-08T12:22:21.626" v="830" actId="21"/>
          <ac:picMkLst>
            <pc:docMk/>
            <pc:sldMk cId="1775135904" sldId="315"/>
            <ac:picMk id="7" creationId="{9FF84FC2-D314-5A50-1FB4-D5B57B844511}"/>
          </ac:picMkLst>
        </pc:picChg>
        <pc:picChg chg="add mod modCrop">
          <ac:chgData name="Edyta Kozlowska" userId="eefc5326-ceef-4494-b472-53cee6d8d804" providerId="ADAL" clId="{03D8346B-AC4D-477C-A6AE-55F648FF1784}" dt="2023-09-08T12:48:39.211" v="1135" actId="1076"/>
          <ac:picMkLst>
            <pc:docMk/>
            <pc:sldMk cId="1775135904" sldId="315"/>
            <ac:picMk id="9" creationId="{0C9BB7FC-92C6-2A0E-BAB4-4250773E9D3C}"/>
          </ac:picMkLst>
        </pc:picChg>
        <pc:picChg chg="add del mod modCrop">
          <ac:chgData name="Edyta Kozlowska" userId="eefc5326-ceef-4494-b472-53cee6d8d804" providerId="ADAL" clId="{03D8346B-AC4D-477C-A6AE-55F648FF1784}" dt="2023-09-18T06:09:19.914" v="6830" actId="478"/>
          <ac:picMkLst>
            <pc:docMk/>
            <pc:sldMk cId="1775135904" sldId="315"/>
            <ac:picMk id="12" creationId="{0788CC55-246F-63EF-21D1-9AB42D8AC2E0}"/>
          </ac:picMkLst>
        </pc:picChg>
        <pc:cxnChg chg="add del mod">
          <ac:chgData name="Edyta Kozlowska" userId="eefc5326-ceef-4494-b472-53cee6d8d804" providerId="ADAL" clId="{03D8346B-AC4D-477C-A6AE-55F648FF1784}" dt="2023-09-18T06:09:22.312" v="6831" actId="478"/>
          <ac:cxnSpMkLst>
            <pc:docMk/>
            <pc:sldMk cId="1775135904" sldId="315"/>
            <ac:cxnSpMk id="15" creationId="{E02EBC01-9810-7798-D67A-FCA59CFE6594}"/>
          </ac:cxnSpMkLst>
        </pc:cxnChg>
      </pc:sldChg>
      <pc:sldChg chg="addSp delSp modSp new mod modAnim">
        <pc:chgData name="Edyta Kozlowska" userId="eefc5326-ceef-4494-b472-53cee6d8d804" providerId="ADAL" clId="{03D8346B-AC4D-477C-A6AE-55F648FF1784}" dt="2023-09-17T02:12:47.129" v="6705"/>
        <pc:sldMkLst>
          <pc:docMk/>
          <pc:sldMk cId="2022788703" sldId="316"/>
        </pc:sldMkLst>
        <pc:spChg chg="mod">
          <ac:chgData name="Edyta Kozlowska" userId="eefc5326-ceef-4494-b472-53cee6d8d804" providerId="ADAL" clId="{03D8346B-AC4D-477C-A6AE-55F648FF1784}" dt="2023-09-08T13:32:17.080" v="1190" actId="20577"/>
          <ac:spMkLst>
            <pc:docMk/>
            <pc:sldMk cId="2022788703" sldId="316"/>
            <ac:spMk id="2" creationId="{E30D644C-98FA-B09A-5B0E-B35B6699C877}"/>
          </ac:spMkLst>
        </pc:spChg>
        <pc:spChg chg="mod">
          <ac:chgData name="Edyta Kozlowska" userId="eefc5326-ceef-4494-b472-53cee6d8d804" providerId="ADAL" clId="{03D8346B-AC4D-477C-A6AE-55F648FF1784}" dt="2023-09-08T13:32:59.001" v="1244" actId="1076"/>
          <ac:spMkLst>
            <pc:docMk/>
            <pc:sldMk cId="2022788703" sldId="316"/>
            <ac:spMk id="3" creationId="{170998E4-964D-6E3A-D314-6F648AC90DD4}"/>
          </ac:spMkLst>
        </pc:spChg>
        <pc:spChg chg="del mod">
          <ac:chgData name="Edyta Kozlowska" userId="eefc5326-ceef-4494-b472-53cee6d8d804" providerId="ADAL" clId="{03D8346B-AC4D-477C-A6AE-55F648FF1784}" dt="2023-09-08T13:33:06.538" v="1246" actId="478"/>
          <ac:spMkLst>
            <pc:docMk/>
            <pc:sldMk cId="2022788703" sldId="316"/>
            <ac:spMk id="4" creationId="{4F735DB0-1E44-3329-09DE-C41A543C9320}"/>
          </ac:spMkLst>
        </pc:spChg>
        <pc:spChg chg="add mod">
          <ac:chgData name="Edyta Kozlowska" userId="eefc5326-ceef-4494-b472-53cee6d8d804" providerId="ADAL" clId="{03D8346B-AC4D-477C-A6AE-55F648FF1784}" dt="2023-09-08T13:34:47.586" v="1324" actId="14100"/>
          <ac:spMkLst>
            <pc:docMk/>
            <pc:sldMk cId="2022788703" sldId="316"/>
            <ac:spMk id="10" creationId="{963D31F1-182B-0194-409C-09C6F14C75FC}"/>
          </ac:spMkLst>
        </pc:spChg>
        <pc:spChg chg="add mod">
          <ac:chgData name="Edyta Kozlowska" userId="eefc5326-ceef-4494-b472-53cee6d8d804" providerId="ADAL" clId="{03D8346B-AC4D-477C-A6AE-55F648FF1784}" dt="2023-09-08T13:42:10.449" v="1604" actId="1076"/>
          <ac:spMkLst>
            <pc:docMk/>
            <pc:sldMk cId="2022788703" sldId="316"/>
            <ac:spMk id="13" creationId="{7A0C0D59-E40E-787E-D608-7BD0D1098FDE}"/>
          </ac:spMkLst>
        </pc:spChg>
        <pc:spChg chg="add mod">
          <ac:chgData name="Edyta Kozlowska" userId="eefc5326-ceef-4494-b472-53cee6d8d804" providerId="ADAL" clId="{03D8346B-AC4D-477C-A6AE-55F648FF1784}" dt="2023-09-08T13:42:14.456" v="1605" actId="14100"/>
          <ac:spMkLst>
            <pc:docMk/>
            <pc:sldMk cId="2022788703" sldId="316"/>
            <ac:spMk id="17" creationId="{171A89E0-BB0A-C1F8-F4EC-C22A1E1D5405}"/>
          </ac:spMkLst>
        </pc:spChg>
        <pc:picChg chg="add mod modCrop">
          <ac:chgData name="Edyta Kozlowska" userId="eefc5326-ceef-4494-b472-53cee6d8d804" providerId="ADAL" clId="{03D8346B-AC4D-477C-A6AE-55F648FF1784}" dt="2023-09-08T13:42:32.246" v="1608" actId="732"/>
          <ac:picMkLst>
            <pc:docMk/>
            <pc:sldMk cId="2022788703" sldId="316"/>
            <ac:picMk id="6" creationId="{825DA70C-798A-C54A-3783-2139DDFA439A}"/>
          </ac:picMkLst>
        </pc:picChg>
        <pc:cxnChg chg="add mod">
          <ac:chgData name="Edyta Kozlowska" userId="eefc5326-ceef-4494-b472-53cee6d8d804" providerId="ADAL" clId="{03D8346B-AC4D-477C-A6AE-55F648FF1784}" dt="2023-09-08T13:33:24.597" v="1250" actId="14100"/>
          <ac:cxnSpMkLst>
            <pc:docMk/>
            <pc:sldMk cId="2022788703" sldId="316"/>
            <ac:cxnSpMk id="8" creationId="{CAD9AE1A-D3C5-FA6C-9857-6483C0C6F405}"/>
          </ac:cxnSpMkLst>
        </pc:cxnChg>
        <pc:cxnChg chg="add mod">
          <ac:chgData name="Edyta Kozlowska" userId="eefc5326-ceef-4494-b472-53cee6d8d804" providerId="ADAL" clId="{03D8346B-AC4D-477C-A6AE-55F648FF1784}" dt="2023-09-08T13:40:33.571" v="1435" actId="14100"/>
          <ac:cxnSpMkLst>
            <pc:docMk/>
            <pc:sldMk cId="2022788703" sldId="316"/>
            <ac:cxnSpMk id="12" creationId="{06F7B70C-3250-9267-F055-949B5B562C53}"/>
          </ac:cxnSpMkLst>
        </pc:cxnChg>
        <pc:cxnChg chg="add mod">
          <ac:chgData name="Edyta Kozlowska" userId="eefc5326-ceef-4494-b472-53cee6d8d804" providerId="ADAL" clId="{03D8346B-AC4D-477C-A6AE-55F648FF1784}" dt="2023-09-08T13:40:51.370" v="1437" actId="13822"/>
          <ac:cxnSpMkLst>
            <pc:docMk/>
            <pc:sldMk cId="2022788703" sldId="316"/>
            <ac:cxnSpMk id="16" creationId="{301B91DB-0AF7-0A1B-A581-2272FC2294E0}"/>
          </ac:cxnSpMkLst>
        </pc:cxnChg>
      </pc:sldChg>
      <pc:sldChg chg="addSp delSp modSp new mod modAnim">
        <pc:chgData name="Edyta Kozlowska" userId="eefc5326-ceef-4494-b472-53cee6d8d804" providerId="ADAL" clId="{03D8346B-AC4D-477C-A6AE-55F648FF1784}" dt="2023-09-17T02:14:01.936" v="6707"/>
        <pc:sldMkLst>
          <pc:docMk/>
          <pc:sldMk cId="1224076099" sldId="317"/>
        </pc:sldMkLst>
        <pc:spChg chg="mod">
          <ac:chgData name="Edyta Kozlowska" userId="eefc5326-ceef-4494-b472-53cee6d8d804" providerId="ADAL" clId="{03D8346B-AC4D-477C-A6AE-55F648FF1784}" dt="2023-09-08T13:37:50.158" v="1358" actId="120"/>
          <ac:spMkLst>
            <pc:docMk/>
            <pc:sldMk cId="1224076099" sldId="317"/>
            <ac:spMk id="2" creationId="{C5D78F6E-7246-7F4F-1544-48981CBFA58F}"/>
          </ac:spMkLst>
        </pc:spChg>
        <pc:spChg chg="del">
          <ac:chgData name="Edyta Kozlowska" userId="eefc5326-ceef-4494-b472-53cee6d8d804" providerId="ADAL" clId="{03D8346B-AC4D-477C-A6AE-55F648FF1784}" dt="2023-09-08T13:38:51.303" v="1366" actId="478"/>
          <ac:spMkLst>
            <pc:docMk/>
            <pc:sldMk cId="1224076099" sldId="317"/>
            <ac:spMk id="3" creationId="{94161AA6-62ED-BD63-DF60-3E5E2C8B410F}"/>
          </ac:spMkLst>
        </pc:spChg>
        <pc:spChg chg="add mod">
          <ac:chgData name="Edyta Kozlowska" userId="eefc5326-ceef-4494-b472-53cee6d8d804" providerId="ADAL" clId="{03D8346B-AC4D-477C-A6AE-55F648FF1784}" dt="2023-09-14T03:57:45.195" v="4500" actId="1076"/>
          <ac:spMkLst>
            <pc:docMk/>
            <pc:sldMk cId="1224076099" sldId="317"/>
            <ac:spMk id="3" creationId="{E9B94974-7D6A-1B99-1FFB-B5E890EED7E7}"/>
          </ac:spMkLst>
        </pc:spChg>
        <pc:spChg chg="del">
          <ac:chgData name="Edyta Kozlowska" userId="eefc5326-ceef-4494-b472-53cee6d8d804" providerId="ADAL" clId="{03D8346B-AC4D-477C-A6AE-55F648FF1784}" dt="2023-09-08T13:38:52.652" v="1367" actId="478"/>
          <ac:spMkLst>
            <pc:docMk/>
            <pc:sldMk cId="1224076099" sldId="317"/>
            <ac:spMk id="4" creationId="{187AE606-F94F-33E5-BDFC-9EF926D79084}"/>
          </ac:spMkLst>
        </pc:spChg>
        <pc:picChg chg="add mod">
          <ac:chgData name="Edyta Kozlowska" userId="eefc5326-ceef-4494-b472-53cee6d8d804" providerId="ADAL" clId="{03D8346B-AC4D-477C-A6AE-55F648FF1784}" dt="2023-09-15T02:30:58.018" v="6369" actId="1036"/>
          <ac:picMkLst>
            <pc:docMk/>
            <pc:sldMk cId="1224076099" sldId="317"/>
            <ac:picMk id="5" creationId="{BDEECDE5-DE7B-E6B5-43D2-B4CAB9CBE48F}"/>
          </ac:picMkLst>
        </pc:picChg>
      </pc:sldChg>
      <pc:sldChg chg="delSp modSp new mod modAnim">
        <pc:chgData name="Edyta Kozlowska" userId="eefc5326-ceef-4494-b472-53cee6d8d804" providerId="ADAL" clId="{03D8346B-AC4D-477C-A6AE-55F648FF1784}" dt="2023-09-17T02:14:17.290" v="6708"/>
        <pc:sldMkLst>
          <pc:docMk/>
          <pc:sldMk cId="1519075266" sldId="318"/>
        </pc:sldMkLst>
        <pc:spChg chg="mod">
          <ac:chgData name="Edyta Kozlowska" userId="eefc5326-ceef-4494-b472-53cee6d8d804" providerId="ADAL" clId="{03D8346B-AC4D-477C-A6AE-55F648FF1784}" dt="2023-09-08T14:55:33.417" v="2089" actId="20577"/>
          <ac:spMkLst>
            <pc:docMk/>
            <pc:sldMk cId="1519075266" sldId="318"/>
            <ac:spMk id="2" creationId="{39A3A599-5DC5-DDE9-5F08-9D5BF070A080}"/>
          </ac:spMkLst>
        </pc:spChg>
        <pc:spChg chg="mod">
          <ac:chgData name="Edyta Kozlowska" userId="eefc5326-ceef-4494-b472-53cee6d8d804" providerId="ADAL" clId="{03D8346B-AC4D-477C-A6AE-55F648FF1784}" dt="2023-09-08T16:16:26.109" v="2651" actId="20577"/>
          <ac:spMkLst>
            <pc:docMk/>
            <pc:sldMk cId="1519075266" sldId="318"/>
            <ac:spMk id="3" creationId="{1DA93B9B-D096-A122-B85F-BA8FBAECF3E8}"/>
          </ac:spMkLst>
        </pc:spChg>
        <pc:spChg chg="del">
          <ac:chgData name="Edyta Kozlowska" userId="eefc5326-ceef-4494-b472-53cee6d8d804" providerId="ADAL" clId="{03D8346B-AC4D-477C-A6AE-55F648FF1784}" dt="2023-09-08T14:48:48.585" v="1980" actId="478"/>
          <ac:spMkLst>
            <pc:docMk/>
            <pc:sldMk cId="1519075266" sldId="318"/>
            <ac:spMk id="4" creationId="{66E6E7AB-AE56-3254-53C7-2E64FC2DF68E}"/>
          </ac:spMkLst>
        </pc:spChg>
      </pc:sldChg>
      <pc:sldChg chg="addSp delSp modSp new mod modAnim">
        <pc:chgData name="Edyta Kozlowska" userId="eefc5326-ceef-4494-b472-53cee6d8d804" providerId="ADAL" clId="{03D8346B-AC4D-477C-A6AE-55F648FF1784}" dt="2023-09-17T02:09:53.458" v="6688"/>
        <pc:sldMkLst>
          <pc:docMk/>
          <pc:sldMk cId="1414377467" sldId="319"/>
        </pc:sldMkLst>
        <pc:spChg chg="mod">
          <ac:chgData name="Edyta Kozlowska" userId="eefc5326-ceef-4494-b472-53cee6d8d804" providerId="ADAL" clId="{03D8346B-AC4D-477C-A6AE-55F648FF1784}" dt="2023-09-08T13:54:37.187" v="1642" actId="14100"/>
          <ac:spMkLst>
            <pc:docMk/>
            <pc:sldMk cId="1414377467" sldId="319"/>
            <ac:spMk id="2" creationId="{B4CA19B6-7F85-226E-C5A7-273678CC9244}"/>
          </ac:spMkLst>
        </pc:spChg>
        <pc:spChg chg="mod">
          <ac:chgData name="Edyta Kozlowska" userId="eefc5326-ceef-4494-b472-53cee6d8d804" providerId="ADAL" clId="{03D8346B-AC4D-477C-A6AE-55F648FF1784}" dt="2023-09-17T02:02:55.448" v="6562" actId="20577"/>
          <ac:spMkLst>
            <pc:docMk/>
            <pc:sldMk cId="1414377467" sldId="319"/>
            <ac:spMk id="3" creationId="{F9AE88EF-FE34-DA04-5DC8-522558A6F4C7}"/>
          </ac:spMkLst>
        </pc:spChg>
        <pc:spChg chg="del">
          <ac:chgData name="Edyta Kozlowska" userId="eefc5326-ceef-4494-b472-53cee6d8d804" providerId="ADAL" clId="{03D8346B-AC4D-477C-A6AE-55F648FF1784}" dt="2023-09-08T13:55:35.542" v="1649" actId="478"/>
          <ac:spMkLst>
            <pc:docMk/>
            <pc:sldMk cId="1414377467" sldId="319"/>
            <ac:spMk id="4" creationId="{96471155-2972-3DDA-7224-D45008E67607}"/>
          </ac:spMkLst>
        </pc:spChg>
        <pc:spChg chg="add mod">
          <ac:chgData name="Edyta Kozlowska" userId="eefc5326-ceef-4494-b472-53cee6d8d804" providerId="ADAL" clId="{03D8346B-AC4D-477C-A6AE-55F648FF1784}" dt="2023-09-08T14:26:14.023" v="1716" actId="14100"/>
          <ac:spMkLst>
            <pc:docMk/>
            <pc:sldMk cId="1414377467" sldId="319"/>
            <ac:spMk id="5" creationId="{8F08B38C-0C2B-F788-C8D5-A8CCB80C5EEF}"/>
          </ac:spMkLst>
        </pc:spChg>
      </pc:sldChg>
      <pc:sldChg chg="addSp delSp modSp new mod modAnim">
        <pc:chgData name="Edyta Kozlowska" userId="eefc5326-ceef-4494-b472-53cee6d8d804" providerId="ADAL" clId="{03D8346B-AC4D-477C-A6AE-55F648FF1784}" dt="2023-09-08T14:24:44.298" v="1712"/>
        <pc:sldMkLst>
          <pc:docMk/>
          <pc:sldMk cId="1535859092" sldId="320"/>
        </pc:sldMkLst>
        <pc:spChg chg="mod ord">
          <ac:chgData name="Edyta Kozlowska" userId="eefc5326-ceef-4494-b472-53cee6d8d804" providerId="ADAL" clId="{03D8346B-AC4D-477C-A6AE-55F648FF1784}" dt="2023-09-08T14:20:51.141" v="1690" actId="166"/>
          <ac:spMkLst>
            <pc:docMk/>
            <pc:sldMk cId="1535859092" sldId="320"/>
            <ac:spMk id="4" creationId="{B1ACF6EE-2C9F-1E8C-153D-EEA08B7CC36B}"/>
          </ac:spMkLst>
        </pc:spChg>
        <pc:spChg chg="add mod">
          <ac:chgData name="Edyta Kozlowska" userId="eefc5326-ceef-4494-b472-53cee6d8d804" providerId="ADAL" clId="{03D8346B-AC4D-477C-A6AE-55F648FF1784}" dt="2023-09-08T14:24:07.058" v="1710" actId="164"/>
          <ac:spMkLst>
            <pc:docMk/>
            <pc:sldMk cId="1535859092" sldId="320"/>
            <ac:spMk id="14" creationId="{6C314490-8B28-85CD-956F-33171DF08172}"/>
          </ac:spMkLst>
        </pc:spChg>
        <pc:grpChg chg="add del mod">
          <ac:chgData name="Edyta Kozlowska" userId="eefc5326-ceef-4494-b472-53cee6d8d804" providerId="ADAL" clId="{03D8346B-AC4D-477C-A6AE-55F648FF1784}" dt="2023-09-08T14:23:29.231" v="1703" actId="165"/>
          <ac:grpSpMkLst>
            <pc:docMk/>
            <pc:sldMk cId="1535859092" sldId="320"/>
            <ac:grpSpMk id="13" creationId="{128996FE-25E9-D675-31AD-21D759770520}"/>
          </ac:grpSpMkLst>
        </pc:grpChg>
        <pc:grpChg chg="add mod">
          <ac:chgData name="Edyta Kozlowska" userId="eefc5326-ceef-4494-b472-53cee6d8d804" providerId="ADAL" clId="{03D8346B-AC4D-477C-A6AE-55F648FF1784}" dt="2023-09-08T14:24:07.058" v="1710" actId="164"/>
          <ac:grpSpMkLst>
            <pc:docMk/>
            <pc:sldMk cId="1535859092" sldId="320"/>
            <ac:grpSpMk id="15" creationId="{8D685CF3-AD99-9306-326F-EBB822F4891C}"/>
          </ac:grpSpMkLst>
        </pc:grpChg>
        <pc:picChg chg="add del mod">
          <ac:chgData name="Edyta Kozlowska" userId="eefc5326-ceef-4494-b472-53cee6d8d804" providerId="ADAL" clId="{03D8346B-AC4D-477C-A6AE-55F648FF1784}" dt="2023-09-08T14:18:21.769" v="1669" actId="478"/>
          <ac:picMkLst>
            <pc:docMk/>
            <pc:sldMk cId="1535859092" sldId="320"/>
            <ac:picMk id="6" creationId="{5EBA3EA1-6614-8238-CA03-394DAFD6D6DD}"/>
          </ac:picMkLst>
        </pc:picChg>
        <pc:picChg chg="add del mod modCrop">
          <ac:chgData name="Edyta Kozlowska" userId="eefc5326-ceef-4494-b472-53cee6d8d804" providerId="ADAL" clId="{03D8346B-AC4D-477C-A6AE-55F648FF1784}" dt="2023-09-08T14:19:25.835" v="1674" actId="478"/>
          <ac:picMkLst>
            <pc:docMk/>
            <pc:sldMk cId="1535859092" sldId="320"/>
            <ac:picMk id="8" creationId="{8A0CAC8A-2DB7-5F35-41A1-31291814FF9E}"/>
          </ac:picMkLst>
        </pc:picChg>
        <pc:picChg chg="add mod topLvl modCrop">
          <ac:chgData name="Edyta Kozlowska" userId="eefc5326-ceef-4494-b472-53cee6d8d804" providerId="ADAL" clId="{03D8346B-AC4D-477C-A6AE-55F648FF1784}" dt="2023-09-08T14:24:07.058" v="1710" actId="164"/>
          <ac:picMkLst>
            <pc:docMk/>
            <pc:sldMk cId="1535859092" sldId="320"/>
            <ac:picMk id="10" creationId="{76333BD5-2835-F866-F5FC-8F64C7C48B7B}"/>
          </ac:picMkLst>
        </pc:picChg>
        <pc:picChg chg="add mod ord topLvl modCrop">
          <ac:chgData name="Edyta Kozlowska" userId="eefc5326-ceef-4494-b472-53cee6d8d804" providerId="ADAL" clId="{03D8346B-AC4D-477C-A6AE-55F648FF1784}" dt="2023-09-08T14:24:07.058" v="1710" actId="164"/>
          <ac:picMkLst>
            <pc:docMk/>
            <pc:sldMk cId="1535859092" sldId="320"/>
            <ac:picMk id="12" creationId="{19C8A54F-A81B-D643-4883-357D4788CDE0}"/>
          </ac:picMkLst>
        </pc:picChg>
      </pc:sldChg>
      <pc:sldChg chg="delSp add del mod">
        <pc:chgData name="Edyta Kozlowska" userId="eefc5326-ceef-4494-b472-53cee6d8d804" providerId="ADAL" clId="{03D8346B-AC4D-477C-A6AE-55F648FF1784}" dt="2023-09-08T14:22:37.323" v="1697" actId="47"/>
        <pc:sldMkLst>
          <pc:docMk/>
          <pc:sldMk cId="837978186" sldId="321"/>
        </pc:sldMkLst>
        <pc:picChg chg="del">
          <ac:chgData name="Edyta Kozlowska" userId="eefc5326-ceef-4494-b472-53cee6d8d804" providerId="ADAL" clId="{03D8346B-AC4D-477C-A6AE-55F648FF1784}" dt="2023-09-08T14:18:19.664" v="1668" actId="478"/>
          <ac:picMkLst>
            <pc:docMk/>
            <pc:sldMk cId="837978186" sldId="321"/>
            <ac:picMk id="6" creationId="{5EBA3EA1-6614-8238-CA03-394DAFD6D6DD}"/>
          </ac:picMkLst>
        </pc:picChg>
      </pc:sldChg>
      <pc:sldChg chg="addSp delSp modSp new mod modAnim">
        <pc:chgData name="Edyta Kozlowska" userId="eefc5326-ceef-4494-b472-53cee6d8d804" providerId="ADAL" clId="{03D8346B-AC4D-477C-A6AE-55F648FF1784}" dt="2023-09-17T02:14:34.067" v="6709"/>
        <pc:sldMkLst>
          <pc:docMk/>
          <pc:sldMk cId="955290624" sldId="321"/>
        </pc:sldMkLst>
        <pc:spChg chg="mod">
          <ac:chgData name="Edyta Kozlowska" userId="eefc5326-ceef-4494-b472-53cee6d8d804" providerId="ADAL" clId="{03D8346B-AC4D-477C-A6AE-55F648FF1784}" dt="2023-09-15T01:38:20.444" v="5614" actId="14100"/>
          <ac:spMkLst>
            <pc:docMk/>
            <pc:sldMk cId="955290624" sldId="321"/>
            <ac:spMk id="2" creationId="{41E1CE7D-0BD3-BD32-4308-3BCBCC8C5541}"/>
          </ac:spMkLst>
        </pc:spChg>
        <pc:spChg chg="mod">
          <ac:chgData name="Edyta Kozlowska" userId="eefc5326-ceef-4494-b472-53cee6d8d804" providerId="ADAL" clId="{03D8346B-AC4D-477C-A6AE-55F648FF1784}" dt="2023-09-15T01:51:21.813" v="5840" actId="20577"/>
          <ac:spMkLst>
            <pc:docMk/>
            <pc:sldMk cId="955290624" sldId="321"/>
            <ac:spMk id="3" creationId="{C4F436E1-DC0E-CC9E-1358-122E2F7D2BEB}"/>
          </ac:spMkLst>
        </pc:spChg>
        <pc:spChg chg="del mod">
          <ac:chgData name="Edyta Kozlowska" userId="eefc5326-ceef-4494-b472-53cee6d8d804" providerId="ADAL" clId="{03D8346B-AC4D-477C-A6AE-55F648FF1784}" dt="2023-09-15T01:32:14.271" v="5319" actId="478"/>
          <ac:spMkLst>
            <pc:docMk/>
            <pc:sldMk cId="955290624" sldId="321"/>
            <ac:spMk id="4" creationId="{B529736B-7409-A39C-678F-FEFDC377B5E4}"/>
          </ac:spMkLst>
        </pc:spChg>
        <pc:spChg chg="add del mod">
          <ac:chgData name="Edyta Kozlowska" userId="eefc5326-ceef-4494-b472-53cee6d8d804" providerId="ADAL" clId="{03D8346B-AC4D-477C-A6AE-55F648FF1784}" dt="2023-09-15T01:34:53.086" v="5454" actId="478"/>
          <ac:spMkLst>
            <pc:docMk/>
            <pc:sldMk cId="955290624" sldId="321"/>
            <ac:spMk id="6" creationId="{A0475C6C-3E73-BE46-018D-5EE7746F9A3B}"/>
          </ac:spMkLst>
        </pc:spChg>
        <pc:spChg chg="add mod">
          <ac:chgData name="Edyta Kozlowska" userId="eefc5326-ceef-4494-b472-53cee6d8d804" providerId="ADAL" clId="{03D8346B-AC4D-477C-A6AE-55F648FF1784}" dt="2023-09-15T01:37:46.018" v="5604" actId="14100"/>
          <ac:spMkLst>
            <pc:docMk/>
            <pc:sldMk cId="955290624" sldId="321"/>
            <ac:spMk id="9" creationId="{EE46FC81-7A67-4924-A6C5-F3B265EC36C4}"/>
          </ac:spMkLst>
        </pc:spChg>
        <pc:picChg chg="add mod">
          <ac:chgData name="Edyta Kozlowska" userId="eefc5326-ceef-4494-b472-53cee6d8d804" providerId="ADAL" clId="{03D8346B-AC4D-477C-A6AE-55F648FF1784}" dt="2023-09-15T01:37:16.309" v="5601" actId="1076"/>
          <ac:picMkLst>
            <pc:docMk/>
            <pc:sldMk cId="955290624" sldId="321"/>
            <ac:picMk id="8" creationId="{60956311-B5E0-A33B-FFF5-CBAC9A07C15F}"/>
          </ac:picMkLst>
        </pc:picChg>
      </pc:sldChg>
      <pc:sldChg chg="add del">
        <pc:chgData name="Edyta Kozlowska" userId="eefc5326-ceef-4494-b472-53cee6d8d804" providerId="ADAL" clId="{03D8346B-AC4D-477C-A6AE-55F648FF1784}" dt="2023-09-11T13:42:25.727" v="2717" actId="2696"/>
        <pc:sldMkLst>
          <pc:docMk/>
          <pc:sldMk cId="986124001" sldId="322"/>
        </pc:sldMkLst>
      </pc:sldChg>
      <pc:sldChg chg="addSp delSp modSp new mod modAnim">
        <pc:chgData name="Edyta Kozlowska" userId="eefc5326-ceef-4494-b472-53cee6d8d804" providerId="ADAL" clId="{03D8346B-AC4D-477C-A6AE-55F648FF1784}" dt="2023-09-17T02:15:38.737" v="6717"/>
        <pc:sldMkLst>
          <pc:docMk/>
          <pc:sldMk cId="3564169627" sldId="322"/>
        </pc:sldMkLst>
        <pc:spChg chg="mod">
          <ac:chgData name="Edyta Kozlowska" userId="eefc5326-ceef-4494-b472-53cee6d8d804" providerId="ADAL" clId="{03D8346B-AC4D-477C-A6AE-55F648FF1784}" dt="2023-09-14T02:56:19.404" v="3445" actId="20577"/>
          <ac:spMkLst>
            <pc:docMk/>
            <pc:sldMk cId="3564169627" sldId="322"/>
            <ac:spMk id="2" creationId="{29020842-CB6C-4123-22B7-C885AE78A36C}"/>
          </ac:spMkLst>
        </pc:spChg>
        <pc:spChg chg="del mod">
          <ac:chgData name="Edyta Kozlowska" userId="eefc5326-ceef-4494-b472-53cee6d8d804" providerId="ADAL" clId="{03D8346B-AC4D-477C-A6AE-55F648FF1784}" dt="2023-09-14T02:56:07.428" v="3412" actId="478"/>
          <ac:spMkLst>
            <pc:docMk/>
            <pc:sldMk cId="3564169627" sldId="322"/>
            <ac:spMk id="3" creationId="{06CAB0BE-CAA7-66E6-574F-CC32A44532A2}"/>
          </ac:spMkLst>
        </pc:spChg>
        <pc:spChg chg="mod">
          <ac:chgData name="Edyta Kozlowska" userId="eefc5326-ceef-4494-b472-53cee6d8d804" providerId="ADAL" clId="{03D8346B-AC4D-477C-A6AE-55F648FF1784}" dt="2023-09-17T02:00:13.551" v="6533" actId="113"/>
          <ac:spMkLst>
            <pc:docMk/>
            <pc:sldMk cId="3564169627" sldId="322"/>
            <ac:spMk id="4" creationId="{F36CB1C2-74C7-7E13-8108-5FD685A402FF}"/>
          </ac:spMkLst>
        </pc:spChg>
        <pc:spChg chg="add del mod">
          <ac:chgData name="Edyta Kozlowska" userId="eefc5326-ceef-4494-b472-53cee6d8d804" providerId="ADAL" clId="{03D8346B-AC4D-477C-A6AE-55F648FF1784}" dt="2023-09-14T02:56:10.608" v="3413" actId="478"/>
          <ac:spMkLst>
            <pc:docMk/>
            <pc:sldMk cId="3564169627" sldId="322"/>
            <ac:spMk id="6" creationId="{F42BAD0A-AC9A-10AA-FFF1-A251D113992E}"/>
          </ac:spMkLst>
        </pc:spChg>
        <pc:spChg chg="add mod">
          <ac:chgData name="Edyta Kozlowska" userId="eefc5326-ceef-4494-b472-53cee6d8d804" providerId="ADAL" clId="{03D8346B-AC4D-477C-A6AE-55F648FF1784}" dt="2023-09-17T02:00:03.518" v="6531" actId="1076"/>
          <ac:spMkLst>
            <pc:docMk/>
            <pc:sldMk cId="3564169627" sldId="322"/>
            <ac:spMk id="9" creationId="{2BAB7967-DB83-2218-5465-B97468E9E052}"/>
          </ac:spMkLst>
        </pc:spChg>
        <pc:spChg chg="add mod">
          <ac:chgData name="Edyta Kozlowska" userId="eefc5326-ceef-4494-b472-53cee6d8d804" providerId="ADAL" clId="{03D8346B-AC4D-477C-A6AE-55F648FF1784}" dt="2023-09-17T02:00:22.403" v="6535" actId="1076"/>
          <ac:spMkLst>
            <pc:docMk/>
            <pc:sldMk cId="3564169627" sldId="322"/>
            <ac:spMk id="10" creationId="{852E4944-7B77-13AF-40A1-B66FFDA3599D}"/>
          </ac:spMkLst>
        </pc:spChg>
        <pc:spChg chg="add mod">
          <ac:chgData name="Edyta Kozlowska" userId="eefc5326-ceef-4494-b472-53cee6d8d804" providerId="ADAL" clId="{03D8346B-AC4D-477C-A6AE-55F648FF1784}" dt="2023-09-14T03:31:47.577" v="3968" actId="1076"/>
          <ac:spMkLst>
            <pc:docMk/>
            <pc:sldMk cId="3564169627" sldId="322"/>
            <ac:spMk id="11" creationId="{9E77F14B-080B-B178-AFB4-8790B8C9A018}"/>
          </ac:spMkLst>
        </pc:spChg>
        <pc:spChg chg="add mod">
          <ac:chgData name="Edyta Kozlowska" userId="eefc5326-ceef-4494-b472-53cee6d8d804" providerId="ADAL" clId="{03D8346B-AC4D-477C-A6AE-55F648FF1784}" dt="2023-09-17T02:00:18.406" v="6534" actId="1076"/>
          <ac:spMkLst>
            <pc:docMk/>
            <pc:sldMk cId="3564169627" sldId="322"/>
            <ac:spMk id="12" creationId="{FD477284-634A-60FE-B5C9-13FD62585935}"/>
          </ac:spMkLst>
        </pc:spChg>
        <pc:spChg chg="add mod">
          <ac:chgData name="Edyta Kozlowska" userId="eefc5326-ceef-4494-b472-53cee6d8d804" providerId="ADAL" clId="{03D8346B-AC4D-477C-A6AE-55F648FF1784}" dt="2023-09-14T03:33:54.868" v="4076" actId="1076"/>
          <ac:spMkLst>
            <pc:docMk/>
            <pc:sldMk cId="3564169627" sldId="322"/>
            <ac:spMk id="13" creationId="{AB55D373-4533-DA09-E785-70CAD5DDC3E9}"/>
          </ac:spMkLst>
        </pc:spChg>
        <pc:picChg chg="add mod">
          <ac:chgData name="Edyta Kozlowska" userId="eefc5326-ceef-4494-b472-53cee6d8d804" providerId="ADAL" clId="{03D8346B-AC4D-477C-A6AE-55F648FF1784}" dt="2023-09-17T01:59:59.200" v="6530" actId="1076"/>
          <ac:picMkLst>
            <pc:docMk/>
            <pc:sldMk cId="3564169627" sldId="322"/>
            <ac:picMk id="8" creationId="{FB1EC6B1-93E0-9990-05E3-760AB19B767F}"/>
          </ac:picMkLst>
        </pc:picChg>
        <pc:cxnChg chg="add del mod">
          <ac:chgData name="Edyta Kozlowska" userId="eefc5326-ceef-4494-b472-53cee6d8d804" providerId="ADAL" clId="{03D8346B-AC4D-477C-A6AE-55F648FF1784}" dt="2023-09-14T03:34:00.058" v="4077" actId="478"/>
          <ac:cxnSpMkLst>
            <pc:docMk/>
            <pc:sldMk cId="3564169627" sldId="322"/>
            <ac:cxnSpMk id="15" creationId="{87B10D91-8AF5-852E-16F6-AFF0A2AEFEC2}"/>
          </ac:cxnSpMkLst>
        </pc:cxnChg>
      </pc:sldChg>
      <pc:sldChg chg="delSp modSp new del mod">
        <pc:chgData name="Edyta Kozlowska" userId="eefc5326-ceef-4494-b472-53cee6d8d804" providerId="ADAL" clId="{03D8346B-AC4D-477C-A6AE-55F648FF1784}" dt="2023-09-14T03:55:01.515" v="4145" actId="2696"/>
        <pc:sldMkLst>
          <pc:docMk/>
          <pc:sldMk cId="985478567" sldId="323"/>
        </pc:sldMkLst>
        <pc:spChg chg="mod">
          <ac:chgData name="Edyta Kozlowska" userId="eefc5326-ceef-4494-b472-53cee6d8d804" providerId="ADAL" clId="{03D8346B-AC4D-477C-A6AE-55F648FF1784}" dt="2023-09-14T03:54:28.489" v="4135" actId="14100"/>
          <ac:spMkLst>
            <pc:docMk/>
            <pc:sldMk cId="985478567" sldId="323"/>
            <ac:spMk id="2" creationId="{E48747B3-51AF-6BBD-046E-5407286E141F}"/>
          </ac:spMkLst>
        </pc:spChg>
        <pc:spChg chg="mod">
          <ac:chgData name="Edyta Kozlowska" userId="eefc5326-ceef-4494-b472-53cee6d8d804" providerId="ADAL" clId="{03D8346B-AC4D-477C-A6AE-55F648FF1784}" dt="2023-09-14T03:54:38.719" v="4144" actId="1076"/>
          <ac:spMkLst>
            <pc:docMk/>
            <pc:sldMk cId="985478567" sldId="323"/>
            <ac:spMk id="3" creationId="{FD768D2E-46F8-F652-F5FB-FAB756E4216A}"/>
          </ac:spMkLst>
        </pc:spChg>
        <pc:spChg chg="del">
          <ac:chgData name="Edyta Kozlowska" userId="eefc5326-ceef-4494-b472-53cee6d8d804" providerId="ADAL" clId="{03D8346B-AC4D-477C-A6AE-55F648FF1784}" dt="2023-09-14T03:54:34.569" v="4143" actId="478"/>
          <ac:spMkLst>
            <pc:docMk/>
            <pc:sldMk cId="985478567" sldId="323"/>
            <ac:spMk id="4" creationId="{91BD988F-9053-DB13-CA17-D4FEC4346C92}"/>
          </ac:spMkLst>
        </pc:spChg>
      </pc:sldChg>
      <pc:sldChg chg="addSp delSp modSp new mod modAnim">
        <pc:chgData name="Edyta Kozlowska" userId="eefc5326-ceef-4494-b472-53cee6d8d804" providerId="ADAL" clId="{03D8346B-AC4D-477C-A6AE-55F648FF1784}" dt="2023-09-18T02:31:19.212" v="6812" actId="20577"/>
        <pc:sldMkLst>
          <pc:docMk/>
          <pc:sldMk cId="1050161670" sldId="323"/>
        </pc:sldMkLst>
        <pc:spChg chg="mod">
          <ac:chgData name="Edyta Kozlowska" userId="eefc5326-ceef-4494-b472-53cee6d8d804" providerId="ADAL" clId="{03D8346B-AC4D-477C-A6AE-55F648FF1784}" dt="2023-09-15T01:38:32.123" v="5620" actId="14100"/>
          <ac:spMkLst>
            <pc:docMk/>
            <pc:sldMk cId="1050161670" sldId="323"/>
            <ac:spMk id="2" creationId="{B5F71C3F-D709-6DCE-AF4A-BD36EA14BE20}"/>
          </ac:spMkLst>
        </pc:spChg>
        <pc:spChg chg="mod">
          <ac:chgData name="Edyta Kozlowska" userId="eefc5326-ceef-4494-b472-53cee6d8d804" providerId="ADAL" clId="{03D8346B-AC4D-477C-A6AE-55F648FF1784}" dt="2023-09-18T02:31:19.212" v="6812" actId="20577"/>
          <ac:spMkLst>
            <pc:docMk/>
            <pc:sldMk cId="1050161670" sldId="323"/>
            <ac:spMk id="3" creationId="{69EE959E-F757-6C14-ACC7-8BF2A491FE8D}"/>
          </ac:spMkLst>
        </pc:spChg>
        <pc:spChg chg="del">
          <ac:chgData name="Edyta Kozlowska" userId="eefc5326-ceef-4494-b472-53cee6d8d804" providerId="ADAL" clId="{03D8346B-AC4D-477C-A6AE-55F648FF1784}" dt="2023-09-15T01:54:44.295" v="6138" actId="478"/>
          <ac:spMkLst>
            <pc:docMk/>
            <pc:sldMk cId="1050161670" sldId="323"/>
            <ac:spMk id="4" creationId="{901EE6FF-617C-D756-8D6E-1D005A044A27}"/>
          </ac:spMkLst>
        </pc:spChg>
        <pc:spChg chg="add mod">
          <ac:chgData name="Edyta Kozlowska" userId="eefc5326-ceef-4494-b472-53cee6d8d804" providerId="ADAL" clId="{03D8346B-AC4D-477C-A6AE-55F648FF1784}" dt="2023-09-15T02:11:11.799" v="6250" actId="20577"/>
          <ac:spMkLst>
            <pc:docMk/>
            <pc:sldMk cId="1050161670" sldId="323"/>
            <ac:spMk id="6" creationId="{CEA22AFF-F3F4-0AB7-EC40-9959A5F9E4DE}"/>
          </ac:spMkLst>
        </pc:spChg>
        <pc:picChg chg="add mod modCrop">
          <ac:chgData name="Edyta Kozlowska" userId="eefc5326-ceef-4494-b472-53cee6d8d804" providerId="ADAL" clId="{03D8346B-AC4D-477C-A6AE-55F648FF1784}" dt="2023-09-15T01:55:11.205" v="6147" actId="1076"/>
          <ac:picMkLst>
            <pc:docMk/>
            <pc:sldMk cId="1050161670" sldId="323"/>
            <ac:picMk id="5" creationId="{94271266-966C-04AA-EC09-07F8BFA2B2EB}"/>
          </ac:picMkLst>
        </pc:picChg>
      </pc:sldChg>
    </pc:docChg>
  </pc:docChgLst>
  <pc:docChgLst>
    <pc:chgData name="Edyta Kozlowska" userId="eefc5326-ceef-4494-b472-53cee6d8d804" providerId="ADAL" clId="{AB2D8C55-DD9A-48FC-9995-ADE3F1DDEE59}"/>
    <pc:docChg chg="modSld">
      <pc:chgData name="Edyta Kozlowska" userId="eefc5326-ceef-4494-b472-53cee6d8d804" providerId="ADAL" clId="{AB2D8C55-DD9A-48FC-9995-ADE3F1DDEE59}" dt="2024-08-19T14:52:53.090" v="1" actId="20577"/>
      <pc:docMkLst>
        <pc:docMk/>
      </pc:docMkLst>
      <pc:sldChg chg="modSp mod">
        <pc:chgData name="Edyta Kozlowska" userId="eefc5326-ceef-4494-b472-53cee6d8d804" providerId="ADAL" clId="{AB2D8C55-DD9A-48FC-9995-ADE3F1DDEE59}" dt="2024-08-19T14:52:53.090" v="1" actId="20577"/>
        <pc:sldMkLst>
          <pc:docMk/>
          <pc:sldMk cId="2143892285" sldId="257"/>
        </pc:sldMkLst>
        <pc:spChg chg="mod">
          <ac:chgData name="Edyta Kozlowska" userId="eefc5326-ceef-4494-b472-53cee6d8d804" providerId="ADAL" clId="{AB2D8C55-DD9A-48FC-9995-ADE3F1DDEE59}" dt="2024-08-19T14:52:53.090" v="1" actId="20577"/>
          <ac:spMkLst>
            <pc:docMk/>
            <pc:sldMk cId="2143892285" sldId="257"/>
            <ac:spMk id="6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0859996977948773"/>
          <c:y val="1.446726273736742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009355875836059E-2"/>
          <c:y val="0.13986788302602043"/>
          <c:w val="0.67931177666812181"/>
          <c:h val="0.7602155399221592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CA9-4D25-9A08-E785591F912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CA9-4D25-9A08-E785591F912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CA9-4D25-9A08-E785591F912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CA9-4D25-9A08-E785591F912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CA9-4D25-9A08-E785591F912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CA9-4D25-9A08-E785591F912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CA9-4D25-9A08-E785591F912F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8</c:v>
                </c:pt>
                <c:pt idx="1">
                  <c:v>6</c:v>
                </c:pt>
                <c:pt idx="2">
                  <c:v>4</c:v>
                </c:pt>
                <c:pt idx="3">
                  <c:v>3</c:v>
                </c:pt>
                <c:pt idx="4">
                  <c:v>2</c:v>
                </c:pt>
                <c:pt idx="5">
                  <c:v>1</c:v>
                </c:pt>
                <c:pt idx="6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CA9-4D25-9A08-E785591F91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69977572318967052"/>
          <c:y val="0.1928179891354784"/>
          <c:w val="0.30022436435136202"/>
          <c:h val="0.652836048290867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4416114174553275"/>
          <c:y val="1.40625433274614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7531567990058079E-2"/>
          <c:y val="0.11931885404850991"/>
          <c:w val="0.63197913902634784"/>
          <c:h val="0.65308987739149349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151-495A-8996-44DF7C239E0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151-495A-8996-44DF7C239E0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151-495A-8996-44DF7C239E0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151-495A-8996-44DF7C239E04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151-495A-8996-44DF7C239E04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151-495A-8996-44DF7C239E04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151-495A-8996-44DF7C239E04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5.5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151-495A-8996-44DF7C239E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3237616"/>
        <c:axId val="774982448"/>
      </c:barChart>
      <c:valAx>
        <c:axId val="774982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Frutiger 55 Roman" pitchFamily="2" charset="0"/>
                <a:ea typeface="+mn-ea"/>
                <a:cs typeface="+mn-cs"/>
              </a:defRPr>
            </a:pPr>
            <a:endParaRPr lang="en-US"/>
          </a:p>
        </c:txPr>
        <c:crossAx val="853237616"/>
        <c:crosses val="autoZero"/>
        <c:crossBetween val="between"/>
      </c:valAx>
      <c:catAx>
        <c:axId val="853237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4982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056497372130657"/>
          <c:y val="0.23026675851480399"/>
          <c:w val="0.24631125718087762"/>
          <c:h val="0.606979607086511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9648043799212601"/>
          <c:y val="1.40624991349348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017085530237922"/>
          <c:y val="0.11931885404850991"/>
          <c:w val="0.59848297447332355"/>
          <c:h val="0.80052066313077841"/>
        </c:manualLayout>
      </c:layout>
      <c:barChart>
        <c:barDir val="bar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E79-46EC-ACD0-05064C0E4F1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E79-46EC-ACD0-05064C0E4F1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E79-46EC-ACD0-05064C0E4F1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E79-46EC-ACD0-05064C0E4F1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E79-46EC-ACD0-05064C0E4F1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E79-46EC-ACD0-05064C0E4F1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E79-46EC-ACD0-05064C0E4F15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7</c:v>
                </c:pt>
                <c:pt idx="1">
                  <c:v>6</c:v>
                </c:pt>
                <c:pt idx="2">
                  <c:v>5</c:v>
                </c:pt>
                <c:pt idx="3">
                  <c:v>4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E79-46EC-ACD0-05064C0E4F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853237616"/>
        <c:axId val="774982448"/>
      </c:barChart>
      <c:valAx>
        <c:axId val="774982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Frutiger 55 Roman" pitchFamily="2" charset="0"/>
                <a:ea typeface="+mn-ea"/>
                <a:cs typeface="+mn-cs"/>
              </a:defRPr>
            </a:pPr>
            <a:endParaRPr lang="en-US"/>
          </a:p>
        </c:txPr>
        <c:crossAx val="853237616"/>
        <c:crosses val="autoZero"/>
        <c:crossBetween val="between"/>
      </c:valAx>
      <c:catAx>
        <c:axId val="8532376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774982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396512040726835"/>
          <c:y val="9.6391868962480462E-2"/>
          <c:w val="0.2760348679438433"/>
          <c:h val="0.809237306362179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9664FB5-82AF-48A4-80F1-9AEEE0DF4B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F0742E-D5E1-4FF3-A442-958EA2A7869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066F8-4FE9-4315-A56E-3EA256F5907F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F2F771-FAFF-4FF6-AE5C-96F43E8CB7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B88F3-0CB9-4921-9214-BFA9C4B808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73B9F-E786-4DE9-B054-AF2D3B6423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115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AD6F77-CFCE-A445-8E2C-54D16F9EECCC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42D00-D33B-6747-961F-9152114FB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03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16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97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21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487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878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22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92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Cover 1">
    <p:bg>
      <p:bgPr>
        <a:solidFill>
          <a:srgbClr val="1C3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4010446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6C74048-C75E-FD4A-A2F0-C36E16C2A3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79950" y="1311276"/>
            <a:ext cx="4186238" cy="2791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9950" y="4176072"/>
            <a:ext cx="4186238" cy="879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0C9E275-0734-425E-938B-16131D4657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438540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8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6C74048-C75E-FD4A-A2F0-C36E16C2A3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67512" y="1311276"/>
            <a:ext cx="2098675" cy="27737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2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2840F-CF0A-4B0C-876C-214741C519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6447286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180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9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3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67512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6D51F31A-86D2-8C4F-A1A9-C88372B37B3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67513" y="1311274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1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7513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39CEF63-09E5-47AB-B122-292E3DA726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6447286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049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DE942392-5A1D-4B43-9FC3-CF83A59FC53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67513" y="1311275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1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7513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67512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5E523E2-4C7B-424A-8715-BA3BD5E8B9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935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767513" y="1322601"/>
            <a:ext cx="2098675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67512" y="417795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216A11E-B4A5-4F26-9049-F166D72D62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23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4305300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4305302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778626" y="2877213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78624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1A76B9A-C73D-41F4-848B-7B422BD254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500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text + image +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102847" y="1322601"/>
            <a:ext cx="2763341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02847" y="4177950"/>
            <a:ext cx="2763341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B742EC7-0905-4619-9932-945C15BD9FB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144721" y="1311275"/>
            <a:ext cx="285455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 marL="457200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839734A-FE59-489D-8235-3CE5E3DE21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86595" y="1311275"/>
            <a:ext cx="285455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719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column text +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496620" y="1309603"/>
            <a:ext cx="6380681" cy="2808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96620" y="4176072"/>
            <a:ext cx="638068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7C490C0-3F42-428E-9663-C0315B61F1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1262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9450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hero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87339" y="1322601"/>
            <a:ext cx="8578850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7339" y="4177950"/>
            <a:ext cx="857885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</p:spTree>
    <p:extLst>
      <p:ext uri="{BB962C8B-B14F-4D97-AF65-F5344CB8AC3E}">
        <p14:creationId xmlns:p14="http://schemas.microsoft.com/office/powerpoint/2010/main" val="3461591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79400" y="250826"/>
            <a:ext cx="8597901" cy="38671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7339" y="4177950"/>
            <a:ext cx="857885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</p:spTree>
    <p:extLst>
      <p:ext uri="{BB962C8B-B14F-4D97-AF65-F5344CB8AC3E}">
        <p14:creationId xmlns:p14="http://schemas.microsoft.com/office/powerpoint/2010/main" val="2436586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>
          <a:gsLst>
            <a:gs pos="12000">
              <a:srgbClr val="1C3D74"/>
            </a:gs>
            <a:gs pos="100000">
              <a:srgbClr val="2DB8C5"/>
            </a:gs>
          </a:gsLst>
          <a:lin ang="19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2803259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203484" y="1234649"/>
            <a:ext cx="2219675" cy="1349665"/>
            <a:chOff x="1985262" y="1786188"/>
            <a:chExt cx="3594613" cy="257953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2DB8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5" cy="10321"/>
            </a:xfrm>
            <a:prstGeom prst="line">
              <a:avLst/>
            </a:prstGeom>
            <a:ln w="28575">
              <a:solidFill>
                <a:srgbClr val="2DB8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864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2DB8C5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2DB8C5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3299430" y="1210655"/>
            <a:ext cx="2156489" cy="1349665"/>
            <a:chOff x="1985262" y="1786188"/>
            <a:chExt cx="3594613" cy="257953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526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8D37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6" cy="10321"/>
            </a:xfrm>
            <a:prstGeom prst="line">
              <a:avLst/>
            </a:prstGeom>
            <a:ln w="28575">
              <a:solidFill>
                <a:srgbClr val="8D37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8D3786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8D3786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6395376" y="1210655"/>
            <a:ext cx="2184743" cy="1349665"/>
            <a:chOff x="1985262" y="1786188"/>
            <a:chExt cx="3594613" cy="2579532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526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107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4" cy="10321"/>
            </a:xfrm>
            <a:prstGeom prst="line">
              <a:avLst/>
            </a:prstGeom>
            <a:ln w="28575">
              <a:solidFill>
                <a:srgbClr val="1074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10746A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10746A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1800890" y="2785639"/>
            <a:ext cx="2268189" cy="1349665"/>
            <a:chOff x="1985262" y="1786188"/>
            <a:chExt cx="3594613" cy="2579532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185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5" cy="10321"/>
            </a:xfrm>
            <a:prstGeom prst="line">
              <a:avLst/>
            </a:prstGeom>
            <a:ln w="28575">
              <a:solidFill>
                <a:srgbClr val="F18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18500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F18500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4949634" y="2785639"/>
            <a:ext cx="2289366" cy="1349665"/>
            <a:chOff x="1985262" y="1786188"/>
            <a:chExt cx="3594613" cy="2579532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3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73B82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71937"/>
              <a:ext cx="3407805" cy="10321"/>
            </a:xfrm>
            <a:prstGeom prst="line">
              <a:avLst/>
            </a:prstGeom>
            <a:ln w="28575">
              <a:solidFill>
                <a:srgbClr val="73B8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73B82B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73B82B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sp>
        <p:nvSpPr>
          <p:cNvPr id="2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11096"/>
            <a:ext cx="8672097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</p:spTree>
    <p:extLst>
      <p:ext uri="{BB962C8B-B14F-4D97-AF65-F5344CB8AC3E}">
        <p14:creationId xmlns:p14="http://schemas.microsoft.com/office/powerpoint/2010/main" val="2476875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348A56A-D03E-7C4E-AE8E-F896E6A5A11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86463332"/>
              </p:ext>
            </p:extLst>
          </p:nvPr>
        </p:nvGraphicFramePr>
        <p:xfrm>
          <a:off x="2925649" y="1218723"/>
          <a:ext cx="4923808" cy="3149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91CD518-0B4F-4DDD-8245-74B5057E96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801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DE844C2-66A4-7347-BB76-EF1AA2EFEA8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44693725"/>
              </p:ext>
            </p:extLst>
          </p:nvPr>
        </p:nvGraphicFramePr>
        <p:xfrm>
          <a:off x="3380198" y="1259540"/>
          <a:ext cx="5003514" cy="3295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6BE319-1C15-41CC-A596-E46D2BF7CC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813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F8E69A5-8A32-3B48-8662-8A79DC2E092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268563056"/>
              </p:ext>
            </p:extLst>
          </p:nvPr>
        </p:nvGraphicFramePr>
        <p:xfrm>
          <a:off x="2586555" y="1209354"/>
          <a:ext cx="5804951" cy="3027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20285F8-6946-46F6-9325-70AD32F1D6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8262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AFD6674-8208-4117-92B8-8BA50FAB180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66213361"/>
              </p:ext>
            </p:extLst>
          </p:nvPr>
        </p:nvGraphicFramePr>
        <p:xfrm>
          <a:off x="287338" y="1689652"/>
          <a:ext cx="7137192" cy="110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532">
                  <a:extLst>
                    <a:ext uri="{9D8B030D-6E8A-4147-A177-3AD203B41FA5}">
                      <a16:colId xmlns:a16="http://schemas.microsoft.com/office/drawing/2014/main" val="3822116847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1796008628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879958063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650332254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035283889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2593290401"/>
                    </a:ext>
                  </a:extLst>
                </a:gridCol>
              </a:tblGrid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latin typeface="+mj-lt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</a:t>
                      </a:r>
                      <a:endParaRPr lang="en-US" sz="800" dirty="0"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180098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55196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887121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99189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85AC98B-3184-4158-8DB1-FD0896BAEA5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48348035"/>
              </p:ext>
            </p:extLst>
          </p:nvPr>
        </p:nvGraphicFramePr>
        <p:xfrm>
          <a:off x="287338" y="3153802"/>
          <a:ext cx="7137192" cy="110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532">
                  <a:extLst>
                    <a:ext uri="{9D8B030D-6E8A-4147-A177-3AD203B41FA5}">
                      <a16:colId xmlns:a16="http://schemas.microsoft.com/office/drawing/2014/main" val="3822116847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1796008628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879958063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650332254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035283889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2593290401"/>
                    </a:ext>
                  </a:extLst>
                </a:gridCol>
              </a:tblGrid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latin typeface="+mj-lt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</a:t>
                      </a:r>
                      <a:endParaRPr lang="en-US" sz="800" dirty="0"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180098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55196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887121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991891"/>
                  </a:ext>
                </a:extLst>
              </a:tr>
            </a:tbl>
          </a:graphicData>
        </a:graphic>
      </p:graphicFrame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ABA65EC-BE67-47F1-855B-E0BFD2EA8C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86720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</p:txBody>
      </p:sp>
    </p:spTree>
    <p:extLst>
      <p:ext uri="{BB962C8B-B14F-4D97-AF65-F5344CB8AC3E}">
        <p14:creationId xmlns:p14="http://schemas.microsoft.com/office/powerpoint/2010/main" val="38335702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_Logo">
    <p:bg>
      <p:bgPr>
        <a:solidFill>
          <a:srgbClr val="1C3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F016AB-50EC-D145-8FEE-4F74E8E3B1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6986" y="3228967"/>
            <a:ext cx="4335556" cy="11588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811C00-D549-464E-ADFA-3C1836754071}"/>
              </a:ext>
            </a:extLst>
          </p:cNvPr>
          <p:cNvSpPr txBox="1"/>
          <p:nvPr userDrawn="1"/>
        </p:nvSpPr>
        <p:spPr>
          <a:xfrm>
            <a:off x="3282511" y="1820461"/>
            <a:ext cx="2770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263592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_Logo">
    <p:bg>
      <p:bgPr>
        <a:solidFill>
          <a:srgbClr val="1C3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F016AB-50EC-D145-8FEE-4F74E8E3B1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6986" y="1954745"/>
            <a:ext cx="4335556" cy="115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92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gradFill flip="none" rotWithShape="1">
          <a:gsLst>
            <a:gs pos="74000">
              <a:srgbClr val="10746A"/>
            </a:gs>
            <a:gs pos="18000">
              <a:srgbClr val="0096E3">
                <a:lumMod val="90000"/>
                <a:lumOff val="10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3193694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gradFill flip="none" rotWithShape="1">
          <a:gsLst>
            <a:gs pos="0">
              <a:srgbClr val="73B82B">
                <a:lumMod val="88000"/>
                <a:lumOff val="12000"/>
              </a:srgbClr>
            </a:gs>
            <a:gs pos="97312">
              <a:srgbClr val="10746A"/>
            </a:gs>
            <a:gs pos="59000">
              <a:srgbClr val="10746A">
                <a:lumMod val="94000"/>
                <a:lumOff val="6000"/>
              </a:srgbClr>
            </a:gs>
          </a:gsLst>
          <a:lin ang="1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660772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gradFill>
          <a:gsLst>
            <a:gs pos="0">
              <a:srgbClr val="73B82B">
                <a:lumMod val="88000"/>
                <a:lumOff val="12000"/>
              </a:srgbClr>
            </a:gs>
            <a:gs pos="69000">
              <a:srgbClr val="2DB8C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41877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gradFill flip="none" rotWithShape="1">
          <a:gsLst>
            <a:gs pos="85484">
              <a:srgbClr val="8D3786"/>
            </a:gs>
            <a:gs pos="19000">
              <a:srgbClr val="EC008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055588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gradFill flip="none" rotWithShape="1">
          <a:gsLst>
            <a:gs pos="3226">
              <a:srgbClr val="8D3786"/>
            </a:gs>
            <a:gs pos="35000">
              <a:srgbClr val="8D3786"/>
            </a:gs>
            <a:gs pos="100000">
              <a:srgbClr val="F18500"/>
            </a:gs>
          </a:gsLst>
          <a:lin ang="19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3086862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F9F98BB-2095-434E-97D1-3636B7E756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86720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4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F9F98BB-2095-434E-97D1-3636B7E756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4277455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5C7A6F9-784D-428C-B9C4-650A70FFC0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80865" y="1311275"/>
            <a:ext cx="4277455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</p:txBody>
      </p:sp>
    </p:spTree>
    <p:extLst>
      <p:ext uri="{BB962C8B-B14F-4D97-AF65-F5344CB8AC3E}">
        <p14:creationId xmlns:p14="http://schemas.microsoft.com/office/powerpoint/2010/main" val="3102203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F016AB-50EC-D145-8FEE-4F74E8E3B1D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98188" y="373575"/>
            <a:ext cx="2489200" cy="66531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A670BE8-3C46-EF4F-BC90-6793A5222276}"/>
              </a:ext>
            </a:extLst>
          </p:cNvPr>
          <p:cNvCxnSpPr/>
          <p:nvPr userDrawn="1"/>
        </p:nvCxnSpPr>
        <p:spPr>
          <a:xfrm>
            <a:off x="298188" y="4830791"/>
            <a:ext cx="8568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77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50" r:id="rId2"/>
    <p:sldLayoutId id="2147483765" r:id="rId3"/>
    <p:sldLayoutId id="2147483766" r:id="rId4"/>
    <p:sldLayoutId id="2147483767" r:id="rId5"/>
    <p:sldLayoutId id="2147483768" r:id="rId6"/>
    <p:sldLayoutId id="2147483769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158" userDrawn="1">
          <p15:clr>
            <a:srgbClr val="F26B43"/>
          </p15:clr>
        </p15:guide>
        <p15:guide id="3" pos="176" userDrawn="1">
          <p15:clr>
            <a:srgbClr val="F26B43"/>
          </p15:clr>
        </p15:guide>
        <p15:guide id="4" orient="horz" pos="2981" userDrawn="1">
          <p15:clr>
            <a:srgbClr val="F26B43"/>
          </p15:clr>
        </p15:guide>
        <p15:guide id="5" pos="5585" userDrawn="1">
          <p15:clr>
            <a:srgbClr val="F26B43"/>
          </p15:clr>
        </p15:guide>
        <p15:guide id="6" orient="horz" pos="1620" userDrawn="1">
          <p15:clr>
            <a:srgbClr val="F26B43"/>
          </p15:clr>
        </p15:guide>
        <p15:guide id="7" orient="horz" pos="554" userDrawn="1">
          <p15:clr>
            <a:srgbClr val="F26B43"/>
          </p15:clr>
        </p15:guide>
        <p15:guide id="8" orient="horz" pos="690" userDrawn="1">
          <p15:clr>
            <a:srgbClr val="F26B43"/>
          </p15:clr>
        </p15:guide>
        <p15:guide id="9" orient="horz" pos="826" userDrawn="1">
          <p15:clr>
            <a:srgbClr val="F26B43"/>
          </p15:clr>
        </p15:guide>
        <p15:guide id="10" pos="2812" userDrawn="1">
          <p15:clr>
            <a:srgbClr val="F26B43"/>
          </p15:clr>
        </p15:guide>
        <p15:guide id="11" pos="2948" userDrawn="1">
          <p15:clr>
            <a:srgbClr val="F26B43"/>
          </p15:clr>
        </p15:guide>
        <p15:guide id="12" pos="1474" userDrawn="1">
          <p15:clr>
            <a:srgbClr val="F26B43"/>
          </p15:clr>
        </p15:guide>
        <p15:guide id="13" pos="4263" userDrawn="1">
          <p15:clr>
            <a:srgbClr val="F26B43"/>
          </p15:clr>
        </p15:guide>
        <p15:guide id="14" orient="horz" pos="2822" userDrawn="1">
          <p15:clr>
            <a:srgbClr val="F26B43"/>
          </p15:clr>
        </p15:guide>
        <p15:guide id="15" orient="horz" pos="275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3B30F1-BEAB-1D48-98D9-E0838B9BE6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t="86937"/>
          <a:stretch/>
        </p:blipFill>
        <p:spPr>
          <a:xfrm>
            <a:off x="0" y="4471626"/>
            <a:ext cx="9144000" cy="6718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74CA67-DD21-8043-AD24-58925882A109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98188" y="4539884"/>
            <a:ext cx="1760102" cy="4704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FACAD1-D0A6-9749-A5C6-07C38D8E6F7D}"/>
              </a:ext>
            </a:extLst>
          </p:cNvPr>
          <p:cNvSpPr txBox="1"/>
          <p:nvPr userDrawn="1"/>
        </p:nvSpPr>
        <p:spPr>
          <a:xfrm>
            <a:off x="7926850" y="4846638"/>
            <a:ext cx="93933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A98891B2-5225-5C40-A770-7C3A43B5E5B1}" type="slidenum">
              <a:rPr lang="en-US" sz="900" b="0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9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95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  <p:sldLayoutId id="214748388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686">
          <p15:clr>
            <a:srgbClr val="F26B43"/>
          </p15:clr>
        </p15:guide>
        <p15:guide id="2" pos="18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466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8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qmplus.qmul.ac.uk/login/index.php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hyperlink" Target="https://qmplus.qmul.ac.uk/course/view.php?id=22700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asswordreset.microsoftonline.com/?whr=qmulprod.onmicrosoft.com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qmplus.qmul.ac.uk/course/view.php?idnumber=Nanchang-Home" TargetMode="Externa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arcs.qmul.ac.uk/students/sec/gradintelligence-account-/hear-transcript/register/" TargetMode="Externa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ts.qmul.ac.uk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mailto:studentenquiry@qmul.ac.uk" TargetMode="Externa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ysis.qmul.ac.uk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ail.qmul.ac.uk&#160;" TargetMode="External"/><Relationship Id="rId2" Type="http://schemas.openxmlformats.org/officeDocument/2006/relationships/hyperlink" Target="mailto:jp421xxxxxxx@qmul.ac.uk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593666" y="2212990"/>
            <a:ext cx="7870825" cy="11715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750"/>
              </a:spcBef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Nanchan</a:t>
            </a:r>
            <a:r>
              <a:rPr lang="en-US" dirty="0">
                <a:ea typeface="+mn-ea"/>
              </a:rPr>
              <a:t>g Joint </a:t>
            </a:r>
            <a:r>
              <a:rPr lang="en-US" dirty="0" err="1">
                <a:ea typeface="+mn-ea"/>
              </a:rPr>
              <a:t>Programme</a:t>
            </a:r>
            <a:br>
              <a:rPr lang="en-US" dirty="0">
                <a:ea typeface="+mn-ea"/>
              </a:rPr>
            </a:br>
            <a:r>
              <a:rPr lang="en-US" dirty="0">
                <a:ea typeface="+mn-ea"/>
              </a:rPr>
              <a:t> </a:t>
            </a:r>
            <a:br>
              <a:rPr lang="en-US" dirty="0">
                <a:ea typeface="+mn-ea"/>
              </a:rPr>
            </a:br>
            <a:r>
              <a:rPr lang="en-US" sz="2800" dirty="0">
                <a:ea typeface="+mn-ea"/>
              </a:rPr>
              <a:t>2024 Cohort </a:t>
            </a:r>
            <a:r>
              <a:rPr lang="en-US" dirty="0">
                <a:ea typeface="+mn-ea"/>
              </a:rPr>
              <a:t>	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892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9020842-CB6C-4123-22B7-C885AE78A3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6596" y="262397"/>
            <a:ext cx="8672097" cy="501002"/>
          </a:xfrm>
        </p:spPr>
        <p:txBody>
          <a:bodyPr/>
          <a:lstStyle/>
          <a:p>
            <a:r>
              <a:rPr lang="en-GB" dirty="0"/>
              <a:t>QMUL Email: how to write an email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6CB1C2-74C7-7E13-8108-5FD685A402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6596" y="794445"/>
            <a:ext cx="8503765" cy="57991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When contacting QMUL staff, please use English. </a:t>
            </a:r>
          </a:p>
          <a:p>
            <a:pPr marL="0" indent="0">
              <a:buNone/>
            </a:pPr>
            <a:r>
              <a:rPr lang="en-GB" dirty="0"/>
              <a:t>You </a:t>
            </a:r>
            <a:r>
              <a:rPr lang="en-GB" b="1" dirty="0"/>
              <a:t>MUST</a:t>
            </a:r>
            <a:r>
              <a:rPr lang="en-GB" dirty="0"/>
              <a:t> use your </a:t>
            </a:r>
            <a:r>
              <a:rPr lang="en-GB" b="1" dirty="0"/>
              <a:t>QMUL email address </a:t>
            </a:r>
            <a:r>
              <a:rPr lang="en-GB" dirty="0"/>
              <a:t>to contact staff, not QQ.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1EC6B1-93E0-9990-05E3-760AB19B7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359" y="1457409"/>
            <a:ext cx="5594887" cy="2641294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AB7967-DB83-2218-5465-B97468E9E052}"/>
              </a:ext>
            </a:extLst>
          </p:cNvPr>
          <p:cNvSpPr txBox="1"/>
          <p:nvPr/>
        </p:nvSpPr>
        <p:spPr>
          <a:xfrm>
            <a:off x="3299148" y="1572609"/>
            <a:ext cx="3582098" cy="26161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100" dirty="0"/>
              <a:t>Check that the email is addressed to the right person.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2E4944-7B77-13AF-40A1-B66FFDA3599D}"/>
              </a:ext>
            </a:extLst>
          </p:cNvPr>
          <p:cNvSpPr txBox="1"/>
          <p:nvPr/>
        </p:nvSpPr>
        <p:spPr>
          <a:xfrm>
            <a:off x="5384095" y="2400405"/>
            <a:ext cx="2820338" cy="41549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100" dirty="0"/>
              <a:t>Always include a subject: </a:t>
            </a:r>
            <a:r>
              <a:rPr lang="en-GB" sz="1000" dirty="0"/>
              <a:t>this informs the recipient what your query is about.</a:t>
            </a:r>
            <a:endParaRPr lang="en-GB" sz="11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77F14B-080B-B178-AFB4-8790B8C9A018}"/>
              </a:ext>
            </a:extLst>
          </p:cNvPr>
          <p:cNvSpPr txBox="1"/>
          <p:nvPr/>
        </p:nvSpPr>
        <p:spPr>
          <a:xfrm>
            <a:off x="330844" y="2815903"/>
            <a:ext cx="840772" cy="26161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100" dirty="0"/>
              <a:t>Be polite.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477284-634A-60FE-B5C9-13FD62585935}"/>
              </a:ext>
            </a:extLst>
          </p:cNvPr>
          <p:cNvSpPr txBox="1"/>
          <p:nvPr/>
        </p:nvSpPr>
        <p:spPr>
          <a:xfrm>
            <a:off x="5021687" y="3342270"/>
            <a:ext cx="1655519" cy="43088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100" dirty="0"/>
              <a:t>Clearly explain the problem.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55D373-4533-DA09-E785-70CAD5DDC3E9}"/>
              </a:ext>
            </a:extLst>
          </p:cNvPr>
          <p:cNvSpPr txBox="1"/>
          <p:nvPr/>
        </p:nvSpPr>
        <p:spPr>
          <a:xfrm>
            <a:off x="2879329" y="3769137"/>
            <a:ext cx="1441001" cy="43088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100" dirty="0"/>
              <a:t>Sign off your emails with your details.</a:t>
            </a:r>
          </a:p>
        </p:txBody>
      </p:sp>
    </p:spTree>
    <p:extLst>
      <p:ext uri="{BB962C8B-B14F-4D97-AF65-F5344CB8AC3E}">
        <p14:creationId xmlns:p14="http://schemas.microsoft.com/office/powerpoint/2010/main" val="3564169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62A0EA-0C17-F27A-D830-79520A7652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80219" y="262397"/>
            <a:ext cx="8578474" cy="511894"/>
          </a:xfrm>
        </p:spPr>
        <p:txBody>
          <a:bodyPr/>
          <a:lstStyle/>
          <a:p>
            <a:r>
              <a:rPr lang="en-GB" dirty="0" err="1"/>
              <a:t>QMPlus</a:t>
            </a:r>
            <a:r>
              <a:rPr lang="en-GB" dirty="0"/>
              <a:t>: </a:t>
            </a:r>
            <a:r>
              <a:rPr lang="en-GB" sz="2800" dirty="0"/>
              <a:t>QMUL’s Virtual Learning Environment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200BE7-92A2-AFB2-A3F6-D737EB3C2E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596" y="1311275"/>
            <a:ext cx="4277455" cy="3147514"/>
          </a:xfrm>
        </p:spPr>
        <p:txBody>
          <a:bodyPr/>
          <a:lstStyle/>
          <a:p>
            <a:pPr marL="0" indent="0">
              <a:buNone/>
            </a:pPr>
            <a:r>
              <a:rPr lang="en-GB" sz="1100" dirty="0"/>
              <a:t>What it is used for?</a:t>
            </a:r>
          </a:p>
          <a:p>
            <a:r>
              <a:rPr lang="en-GB" sz="1100" dirty="0"/>
              <a:t>all your lecture PDFs and videos;</a:t>
            </a:r>
          </a:p>
          <a:p>
            <a:r>
              <a:rPr lang="en-GB" sz="1100" dirty="0"/>
              <a:t>additional reading or lectures;</a:t>
            </a:r>
          </a:p>
          <a:p>
            <a:r>
              <a:rPr lang="en-GB" sz="1100" dirty="0"/>
              <a:t>module specifications (the “rules”);</a:t>
            </a:r>
          </a:p>
          <a:p>
            <a:r>
              <a:rPr lang="en-GB" sz="1100" dirty="0"/>
              <a:t>dates and info of your assessments; </a:t>
            </a:r>
          </a:p>
          <a:p>
            <a:r>
              <a:rPr lang="en-GB" sz="1100" dirty="0"/>
              <a:t>tools to communicate with your QM lecturers and classmates.</a:t>
            </a:r>
          </a:p>
          <a:p>
            <a:pPr marL="0" indent="0">
              <a:buNone/>
            </a:pPr>
            <a:endParaRPr lang="en-GB" sz="1100" dirty="0"/>
          </a:p>
          <a:p>
            <a:pPr marL="0" indent="0">
              <a:buNone/>
            </a:pPr>
            <a:r>
              <a:rPr lang="en-GB" sz="1100" dirty="0">
                <a:hlinkClick r:id="rId3"/>
              </a:rPr>
              <a:t>https://qmplus.qmul.ac.uk/login/index.php</a:t>
            </a:r>
            <a:r>
              <a:rPr lang="en-GB" sz="1100" dirty="0"/>
              <a:t> </a:t>
            </a:r>
          </a:p>
          <a:p>
            <a:pPr marL="0" indent="0">
              <a:buNone/>
            </a:pPr>
            <a:endParaRPr lang="en-GB" sz="1100" dirty="0"/>
          </a:p>
          <a:p>
            <a:pPr marL="0" indent="0">
              <a:buNone/>
            </a:pPr>
            <a:r>
              <a:rPr lang="en-GB" sz="1100" dirty="0"/>
              <a:t>Resources for students:</a:t>
            </a:r>
          </a:p>
          <a:p>
            <a:pPr marL="0" indent="0">
              <a:buNone/>
            </a:pPr>
            <a:r>
              <a:rPr lang="en-GB" sz="1100" dirty="0">
                <a:hlinkClick r:id="rId4"/>
              </a:rPr>
              <a:t>Course: TELT023 - </a:t>
            </a:r>
            <a:r>
              <a:rPr lang="en-GB" sz="1100" dirty="0" err="1">
                <a:hlinkClick r:id="rId4"/>
              </a:rPr>
              <a:t>QMplus</a:t>
            </a:r>
            <a:r>
              <a:rPr lang="en-GB" sz="1100" dirty="0">
                <a:hlinkClick r:id="rId4"/>
              </a:rPr>
              <a:t> Induction for Students (qmul.ac.uk)</a:t>
            </a:r>
            <a:endParaRPr lang="en-GB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E2EB5A-67FA-D263-62D3-499E9B1151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8587" y="1123027"/>
            <a:ext cx="3727670" cy="247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0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DF85A0-3222-D3BF-B743-BF77C577DFD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6596" y="262396"/>
            <a:ext cx="8672097" cy="401281"/>
          </a:xfrm>
        </p:spPr>
        <p:txBody>
          <a:bodyPr/>
          <a:lstStyle/>
          <a:p>
            <a:r>
              <a:rPr lang="en-GB" dirty="0"/>
              <a:t>Logging in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55E85E-CACB-A6FD-FB67-1233CD099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23" y="862781"/>
            <a:ext cx="4909731" cy="32298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C4424D-EC52-C969-3CB1-7DA749673607}"/>
              </a:ext>
            </a:extLst>
          </p:cNvPr>
          <p:cNvSpPr txBox="1"/>
          <p:nvPr/>
        </p:nvSpPr>
        <p:spPr>
          <a:xfrm>
            <a:off x="2894169" y="2498569"/>
            <a:ext cx="3103960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50" dirty="0"/>
              <a:t>1. Insert username: jp810xxxxxxx@qmul.ac.uk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F62C57-CD8C-5FF8-792E-122B376F2322}"/>
              </a:ext>
            </a:extLst>
          </p:cNvPr>
          <p:cNvSpPr txBox="1"/>
          <p:nvPr/>
        </p:nvSpPr>
        <p:spPr>
          <a:xfrm>
            <a:off x="2894169" y="2786992"/>
            <a:ext cx="1467464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100" dirty="0"/>
              <a:t>2. </a:t>
            </a:r>
            <a:r>
              <a:rPr lang="en-GB" sz="1050" dirty="0"/>
              <a:t>Insert Password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2EA4F3-C4D2-CA39-371D-6EA6B9D1ACEC}"/>
              </a:ext>
            </a:extLst>
          </p:cNvPr>
          <p:cNvSpPr txBox="1"/>
          <p:nvPr/>
        </p:nvSpPr>
        <p:spPr>
          <a:xfrm>
            <a:off x="2999588" y="3097399"/>
            <a:ext cx="1179870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50" dirty="0"/>
              <a:t>3. Click Login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3722CC-F2C8-505C-DCA7-73771E529502}"/>
              </a:ext>
            </a:extLst>
          </p:cNvPr>
          <p:cNvSpPr txBox="1"/>
          <p:nvPr/>
        </p:nvSpPr>
        <p:spPr>
          <a:xfrm>
            <a:off x="6076335" y="1238865"/>
            <a:ext cx="252294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Your username and login instructions have been sent to you by email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To reset your password go to:</a:t>
            </a:r>
          </a:p>
          <a:p>
            <a:r>
              <a:rPr lang="en-GB" dirty="0">
                <a:hlinkClick r:id="rId3"/>
              </a:rPr>
              <a:t>https://passwordreset.microsoftonline.com/?whr=qmulprod.onmicrosoft.com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8235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CA19B6-7F85-226E-C5A7-273678CC924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6596" y="262396"/>
            <a:ext cx="8672097" cy="470935"/>
          </a:xfrm>
        </p:spPr>
        <p:txBody>
          <a:bodyPr/>
          <a:lstStyle/>
          <a:p>
            <a:r>
              <a:rPr lang="en-GB" dirty="0"/>
              <a:t>Nanchang JP Landing Page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AE88EF-FE34-DA04-5DC8-522558A6F4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5189" y="1201155"/>
            <a:ext cx="6511515" cy="2952750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dirty="0"/>
              <a:t>What is it used for?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dirty="0"/>
              <a:t>General information for students (e.g. student code of conduct, academic regulations, academic misconduct policy)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dirty="0"/>
              <a:t>Important student forms (e.g. Extenuating Circumstances Forms, Interruption Forms)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dirty="0"/>
              <a:t>Reference Requests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08B38C-0C2B-F788-C8D5-A8CCB80C5EEF}"/>
              </a:ext>
            </a:extLst>
          </p:cNvPr>
          <p:cNvSpPr txBox="1"/>
          <p:nvPr/>
        </p:nvSpPr>
        <p:spPr>
          <a:xfrm>
            <a:off x="245189" y="3853823"/>
            <a:ext cx="65833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2"/>
              </a:rPr>
              <a:t>https://qmplus.qmul.ac.uk/course/view.php?idnumber=Nanchang-Home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4377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0AAC6FC-D0D5-CD47-5BA4-2EEE289790A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7CDC6D-1BB7-4EF3-CAEF-088D399C73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ACF6EE-2C9F-1E8C-153D-EEA08B7CC3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80865" y="1303901"/>
            <a:ext cx="4277455" cy="2952750"/>
          </a:xfrm>
        </p:spPr>
        <p:txBody>
          <a:bodyPr/>
          <a:lstStyle/>
          <a:p>
            <a:endParaRPr lang="en-GB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D685CF3-AD99-9306-326F-EBB822F4891C}"/>
              </a:ext>
            </a:extLst>
          </p:cNvPr>
          <p:cNvGrpSpPr/>
          <p:nvPr/>
        </p:nvGrpSpPr>
        <p:grpSpPr>
          <a:xfrm>
            <a:off x="4500" y="0"/>
            <a:ext cx="9208863" cy="7023016"/>
            <a:chOff x="4500" y="0"/>
            <a:chExt cx="9208863" cy="702301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6333BD5-2835-F866-F5FC-8F64C7C48B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846" r="49903" b="3553"/>
            <a:stretch/>
          </p:blipFill>
          <p:spPr>
            <a:xfrm>
              <a:off x="4500" y="0"/>
              <a:ext cx="9208863" cy="447722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9C8A54F-A81B-D643-4883-357D4788CD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7481" r="50000" b="29251"/>
            <a:stretch/>
          </p:blipFill>
          <p:spPr>
            <a:xfrm>
              <a:off x="6036" y="4269153"/>
              <a:ext cx="9191041" cy="2753863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C314490-8B28-85CD-956F-33171DF08172}"/>
                </a:ext>
              </a:extLst>
            </p:cNvPr>
            <p:cNvSpPr/>
            <p:nvPr/>
          </p:nvSpPr>
          <p:spPr>
            <a:xfrm>
              <a:off x="8384458" y="0"/>
              <a:ext cx="808088" cy="1695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53585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95062E-6 L -0.00295 -0.361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180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F4E61F-2FAE-60ED-1BDD-ACF57ED6DD1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6596" y="262396"/>
            <a:ext cx="8672097" cy="467649"/>
          </a:xfrm>
        </p:spPr>
        <p:txBody>
          <a:bodyPr/>
          <a:lstStyle/>
          <a:p>
            <a:r>
              <a:rPr lang="en-GB" dirty="0"/>
              <a:t>How to find a module page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9BB7FC-92C6-2A0E-BAB4-4250773E9D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69"/>
          <a:stretch/>
        </p:blipFill>
        <p:spPr>
          <a:xfrm>
            <a:off x="0" y="1036645"/>
            <a:ext cx="4012152" cy="20755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76A748-3C42-B596-128D-7E96D38D4AE8}"/>
              </a:ext>
            </a:extLst>
          </p:cNvPr>
          <p:cNvSpPr txBox="1"/>
          <p:nvPr/>
        </p:nvSpPr>
        <p:spPr>
          <a:xfrm>
            <a:off x="318907" y="3543167"/>
            <a:ext cx="282130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/>
              <a:t>Type in the module code in the search bar</a:t>
            </a:r>
          </a:p>
          <a:p>
            <a:pPr marL="342900" indent="-342900">
              <a:buAutoNum type="arabicPeriod"/>
            </a:pPr>
            <a:r>
              <a:rPr lang="en-GB" dirty="0"/>
              <a:t>Click on the module page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892FDE-E0A3-7B92-2885-3C681A166DF6}"/>
              </a:ext>
            </a:extLst>
          </p:cNvPr>
          <p:cNvSpPr txBox="1"/>
          <p:nvPr/>
        </p:nvSpPr>
        <p:spPr>
          <a:xfrm>
            <a:off x="4291343" y="3621387"/>
            <a:ext cx="2987643" cy="7155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/>
              <a:t>Click on My Modules icon </a:t>
            </a:r>
          </a:p>
          <a:p>
            <a:pPr marL="342900" indent="-342900">
              <a:buAutoNum type="arabicPeriod"/>
            </a:pPr>
            <a:r>
              <a:rPr lang="en-GB" dirty="0"/>
              <a:t>Select module from list of modules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686D2B-2048-74E0-F191-02F43149BFC5}"/>
              </a:ext>
            </a:extLst>
          </p:cNvPr>
          <p:cNvSpPr txBox="1"/>
          <p:nvPr/>
        </p:nvSpPr>
        <p:spPr>
          <a:xfrm>
            <a:off x="128517" y="759286"/>
            <a:ext cx="8386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Option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C2FBE7-0E39-A754-516D-9E4C403DB23E}"/>
              </a:ext>
            </a:extLst>
          </p:cNvPr>
          <p:cNvSpPr txBox="1"/>
          <p:nvPr/>
        </p:nvSpPr>
        <p:spPr>
          <a:xfrm>
            <a:off x="4333288" y="765740"/>
            <a:ext cx="8386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Option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7F14AF-3F6B-0639-1F8A-144115372B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154" t="20155" r="1405" b="29593"/>
          <a:stretch/>
        </p:blipFill>
        <p:spPr>
          <a:xfrm>
            <a:off x="4220306" y="1036644"/>
            <a:ext cx="4795177" cy="258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35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792059-BB8E-DD52-D1CA-B331857A8D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5976"/>
          <a:stretch/>
        </p:blipFill>
        <p:spPr>
          <a:xfrm>
            <a:off x="172016" y="1431579"/>
            <a:ext cx="7025490" cy="209470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0D644C-98FA-B09A-5B0E-B35B6699C87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7952" y="262397"/>
            <a:ext cx="8750742" cy="452828"/>
          </a:xfrm>
        </p:spPr>
        <p:txBody>
          <a:bodyPr/>
          <a:lstStyle/>
          <a:p>
            <a:r>
              <a:rPr lang="en-GB" dirty="0"/>
              <a:t>Navigating the module page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0998E4-964D-6E3A-D314-6F648AC90D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952" y="801742"/>
            <a:ext cx="3965606" cy="329941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Module pages are organised using tabs!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5DA70C-798A-C54A-3783-2139DDFA43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443" b="86864"/>
          <a:stretch/>
        </p:blipFill>
        <p:spPr>
          <a:xfrm>
            <a:off x="172016" y="1131683"/>
            <a:ext cx="7025490" cy="32994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AD9AE1A-D3C5-FA6C-9857-6483C0C6F405}"/>
              </a:ext>
            </a:extLst>
          </p:cNvPr>
          <p:cNvCxnSpPr>
            <a:cxnSpLocks/>
          </p:cNvCxnSpPr>
          <p:nvPr/>
        </p:nvCxnSpPr>
        <p:spPr>
          <a:xfrm flipV="1">
            <a:off x="533465" y="3051208"/>
            <a:ext cx="227026" cy="6607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63D31F1-182B-0194-409C-09C6F14C75FC}"/>
              </a:ext>
            </a:extLst>
          </p:cNvPr>
          <p:cNvSpPr txBox="1"/>
          <p:nvPr/>
        </p:nvSpPr>
        <p:spPr>
          <a:xfrm>
            <a:off x="107952" y="3711921"/>
            <a:ext cx="1956237" cy="6001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100" dirty="0"/>
              <a:t>General module information</a:t>
            </a:r>
          </a:p>
          <a:p>
            <a:r>
              <a:rPr lang="en-GB" sz="1100" dirty="0"/>
              <a:t>e.g. description, learning outcomes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6F7B70C-3250-9267-F055-949B5B562C53}"/>
              </a:ext>
            </a:extLst>
          </p:cNvPr>
          <p:cNvCxnSpPr>
            <a:cxnSpLocks/>
          </p:cNvCxnSpPr>
          <p:nvPr/>
        </p:nvCxnSpPr>
        <p:spPr>
          <a:xfrm flipH="1" flipV="1">
            <a:off x="2761306" y="3041922"/>
            <a:ext cx="90535" cy="6699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A0C0D59-E40E-787E-D608-7BD0D1098FDE}"/>
              </a:ext>
            </a:extLst>
          </p:cNvPr>
          <p:cNvSpPr txBox="1"/>
          <p:nvPr/>
        </p:nvSpPr>
        <p:spPr>
          <a:xfrm>
            <a:off x="2679825" y="3711921"/>
            <a:ext cx="1539089" cy="71558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Module content</a:t>
            </a:r>
          </a:p>
          <a:p>
            <a:r>
              <a:rPr lang="en-GB" dirty="0"/>
              <a:t>e.g. lecture slides, recordings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01B91DB-0AF7-0A1B-A581-2272FC2294E0}"/>
              </a:ext>
            </a:extLst>
          </p:cNvPr>
          <p:cNvCxnSpPr>
            <a:cxnSpLocks/>
          </p:cNvCxnSpPr>
          <p:nvPr/>
        </p:nvCxnSpPr>
        <p:spPr>
          <a:xfrm flipH="1" flipV="1">
            <a:off x="6448926" y="3051208"/>
            <a:ext cx="205371" cy="6607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71A89E0-BB0A-C1F8-F4EC-C22A1E1D5405}"/>
              </a:ext>
            </a:extLst>
          </p:cNvPr>
          <p:cNvSpPr txBox="1"/>
          <p:nvPr/>
        </p:nvSpPr>
        <p:spPr>
          <a:xfrm>
            <a:off x="6283103" y="3711921"/>
            <a:ext cx="2100406" cy="76944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GB" sz="1100" dirty="0"/>
              <a:t>Information on module assessment</a:t>
            </a:r>
          </a:p>
          <a:p>
            <a:r>
              <a:rPr lang="en-GB" sz="1100" dirty="0"/>
              <a:t>e.g. links to submit coursework assessments</a:t>
            </a:r>
          </a:p>
        </p:txBody>
      </p:sp>
    </p:spTree>
    <p:extLst>
      <p:ext uri="{BB962C8B-B14F-4D97-AF65-F5344CB8AC3E}">
        <p14:creationId xmlns:p14="http://schemas.microsoft.com/office/powerpoint/2010/main" val="2022788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D78F6E-7246-7F4F-1544-48981CBFA58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6596" y="262397"/>
            <a:ext cx="8672097" cy="489042"/>
          </a:xfrm>
        </p:spPr>
        <p:txBody>
          <a:bodyPr/>
          <a:lstStyle/>
          <a:p>
            <a:r>
              <a:rPr lang="en-GB" dirty="0"/>
              <a:t>How to submit an assignment</a:t>
            </a:r>
          </a:p>
        </p:txBody>
      </p:sp>
      <p:pic>
        <p:nvPicPr>
          <p:cNvPr id="5" name="Submit an assignment">
            <a:hlinkClick r:id="" action="ppaction://media"/>
            <a:extLst>
              <a:ext uri="{FF2B5EF4-FFF2-40B4-BE49-F238E27FC236}">
                <a16:creationId xmlns:a16="http://schemas.microsoft.com/office/drawing/2014/main" id="{BDEECDE5-DE7B-E6B5-43D2-B4CAB9CBE4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596" y="837270"/>
            <a:ext cx="5577181" cy="34857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B94974-7D6A-1B99-1FFB-B5E890EED7E7}"/>
              </a:ext>
            </a:extLst>
          </p:cNvPr>
          <p:cNvSpPr txBox="1"/>
          <p:nvPr/>
        </p:nvSpPr>
        <p:spPr>
          <a:xfrm>
            <a:off x="5982346" y="1382963"/>
            <a:ext cx="2876347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/>
              <a:t>Upload the file from your computer. It will be in DRAFT mode</a:t>
            </a:r>
          </a:p>
          <a:p>
            <a:pPr marL="342900" indent="-342900">
              <a:buAutoNum type="arabicPeriod"/>
            </a:pPr>
            <a:r>
              <a:rPr lang="en-GB" dirty="0"/>
              <a:t>Click on </a:t>
            </a:r>
            <a:r>
              <a:rPr lang="en-GB" b="1" dirty="0"/>
              <a:t>SUBMIT ASSIGNMENT</a:t>
            </a:r>
            <a:r>
              <a:rPr lang="en-GB" dirty="0"/>
              <a:t>. Once it is submitted, you cannot make any further edits or re-submit. </a:t>
            </a:r>
          </a:p>
          <a:p>
            <a:endParaRPr lang="en-GB" dirty="0"/>
          </a:p>
          <a:p>
            <a:r>
              <a:rPr lang="en-GB" dirty="0"/>
              <a:t>Double check that you have uploaded the correct file before you click SUBMIT. </a:t>
            </a:r>
          </a:p>
        </p:txBody>
      </p:sp>
    </p:spTree>
    <p:extLst>
      <p:ext uri="{BB962C8B-B14F-4D97-AF65-F5344CB8AC3E}">
        <p14:creationId xmlns:p14="http://schemas.microsoft.com/office/powerpoint/2010/main" val="122407609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A3A599-5DC5-DDE9-5F08-9D5BF070A08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6596" y="262396"/>
            <a:ext cx="8672097" cy="548765"/>
          </a:xfrm>
        </p:spPr>
        <p:txBody>
          <a:bodyPr/>
          <a:lstStyle/>
          <a:p>
            <a:r>
              <a:rPr lang="en-GB" dirty="0" err="1"/>
              <a:t>Gradintelligence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93B9B-D096-A122-B85F-BA8FBAECF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596" y="986810"/>
            <a:ext cx="8271604" cy="3363964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Available to all Joint Programme students</a:t>
            </a:r>
          </a:p>
          <a:p>
            <a:pPr marL="0" indent="0">
              <a:buNone/>
            </a:pPr>
            <a:r>
              <a:rPr lang="en-GB" dirty="0"/>
              <a:t>New students will be registered on </a:t>
            </a:r>
            <a:r>
              <a:rPr lang="en-GB" dirty="0" err="1"/>
              <a:t>Gradintelligence</a:t>
            </a:r>
            <a:r>
              <a:rPr lang="en-GB" dirty="0"/>
              <a:t> within 24 hours of full enrolment. </a:t>
            </a:r>
          </a:p>
          <a:p>
            <a:pPr marL="0" indent="0">
              <a:buNone/>
            </a:pPr>
            <a:r>
              <a:rPr lang="en-GB" dirty="0"/>
              <a:t>What is it used for? </a:t>
            </a:r>
          </a:p>
          <a:p>
            <a:pPr>
              <a:buFontTx/>
              <a:buChar char="-"/>
            </a:pPr>
            <a:r>
              <a:rPr lang="en-GB" dirty="0"/>
              <a:t>Your Student Status Letter</a:t>
            </a:r>
          </a:p>
          <a:p>
            <a:pPr>
              <a:buFontTx/>
              <a:buChar char="-"/>
            </a:pPr>
            <a:r>
              <a:rPr lang="en-GB" dirty="0"/>
              <a:t>HEAR (Higher Education Achievement Report) Transcript</a:t>
            </a:r>
          </a:p>
          <a:p>
            <a:pPr marL="0" indent="0">
              <a:buNone/>
            </a:pPr>
            <a:r>
              <a:rPr lang="en-GB" dirty="0"/>
              <a:t>Can be shared with institutions and employers directly through </a:t>
            </a:r>
            <a:r>
              <a:rPr lang="en-GB" dirty="0" err="1"/>
              <a:t>Gradintel</a:t>
            </a:r>
            <a:r>
              <a:rPr lang="en-GB" dirty="0"/>
              <a:t>, or you can print a PDF copy.</a:t>
            </a:r>
          </a:p>
          <a:p>
            <a:pPr marL="0" indent="0">
              <a:buNone/>
            </a:pPr>
            <a:r>
              <a:rPr lang="en-GB" dirty="0"/>
              <a:t>Before sharing your HEAR, please check which format(s) are accepted by the institution you are sharing it with.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Instructions on how to activate your </a:t>
            </a:r>
            <a:r>
              <a:rPr lang="en-GB" dirty="0" err="1"/>
              <a:t>Gradintelligence</a:t>
            </a:r>
            <a:r>
              <a:rPr lang="en-GB" dirty="0"/>
              <a:t> account:</a:t>
            </a:r>
          </a:p>
          <a:p>
            <a:pPr marL="0" indent="0">
              <a:buNone/>
            </a:pPr>
            <a:r>
              <a:rPr lang="en-GB" dirty="0">
                <a:hlinkClick r:id="rId2"/>
              </a:rPr>
              <a:t>https://arcs.qmul.ac.uk/students/sec/gradintelligence-account-/hear-transcript/register/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9075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E1CE7D-0BD3-BD32-4308-3BCBCC8C55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43281" y="262396"/>
            <a:ext cx="8615412" cy="481523"/>
          </a:xfrm>
        </p:spPr>
        <p:txBody>
          <a:bodyPr/>
          <a:lstStyle/>
          <a:p>
            <a:r>
              <a:rPr lang="en-GB" dirty="0"/>
              <a:t>Where to get help?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436E1-DC0E-CC9E-1358-122E2F7D2B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596" y="867906"/>
            <a:ext cx="4277455" cy="3411618"/>
          </a:xfrm>
        </p:spPr>
        <p:txBody>
          <a:bodyPr/>
          <a:lstStyle/>
          <a:p>
            <a:pPr marL="0" indent="0">
              <a:buNone/>
            </a:pPr>
            <a:r>
              <a:rPr lang="en-GB" sz="1800" u="sng" dirty="0"/>
              <a:t>QMUL IT Services</a:t>
            </a:r>
            <a:r>
              <a:rPr lang="en-GB" dirty="0"/>
              <a:t> </a:t>
            </a:r>
          </a:p>
          <a:p>
            <a:pPr marL="0" indent="0">
              <a:buNone/>
            </a:pPr>
            <a:r>
              <a:rPr lang="en-GB" dirty="0"/>
              <a:t>For IT issues: e.g. login issues, software issues etc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How to contact:</a:t>
            </a:r>
          </a:p>
          <a:p>
            <a:pPr marL="0" indent="0">
              <a:buNone/>
            </a:pPr>
            <a:r>
              <a:rPr lang="en-GB" dirty="0"/>
              <a:t>1. Live Chat </a:t>
            </a:r>
          </a:p>
          <a:p>
            <a:pPr marL="0" indent="0">
              <a:buNone/>
            </a:pPr>
            <a:r>
              <a:rPr lang="en-GB" dirty="0"/>
              <a:t>Best for asking questions and having a real time conversation with IT Service Desk.</a:t>
            </a:r>
          </a:p>
          <a:p>
            <a:pPr marL="342900" indent="-342900">
              <a:buAutoNum type="arabicPeriod" startAt="2"/>
            </a:pPr>
            <a:r>
              <a:rPr lang="en-GB" dirty="0"/>
              <a:t>Raise a Service Desk ticket</a:t>
            </a:r>
          </a:p>
          <a:p>
            <a:pPr marL="0" indent="0">
              <a:buNone/>
            </a:pPr>
            <a:r>
              <a:rPr lang="en-GB" dirty="0"/>
              <a:t>Best for support issues that do not require an immediate response.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956311-B5E0-A33B-FFF5-CBAC9A07C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960" y="1588038"/>
            <a:ext cx="4968040" cy="24415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46FC81-7A67-4924-A6C5-F3B265EC36C4}"/>
              </a:ext>
            </a:extLst>
          </p:cNvPr>
          <p:cNvSpPr txBox="1"/>
          <p:nvPr/>
        </p:nvSpPr>
        <p:spPr>
          <a:xfrm>
            <a:off x="4572000" y="867906"/>
            <a:ext cx="31962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IT Services - IT Services (qmul.ac.uk)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5290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7221A5-4421-D9E0-D0EA-6A391A8A21B7}"/>
              </a:ext>
            </a:extLst>
          </p:cNvPr>
          <p:cNvSpPr/>
          <p:nvPr/>
        </p:nvSpPr>
        <p:spPr>
          <a:xfrm>
            <a:off x="293915" y="816428"/>
            <a:ext cx="526258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0" lang="en-US" sz="80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Welcome</a:t>
            </a:r>
            <a:endParaRPr lang="en-GB" sz="8000" b="0" cap="none" spc="0" dirty="0">
              <a:ln w="0"/>
              <a:solidFill>
                <a:schemeClr val="accent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FBA608-7D6B-5F5C-A976-BBA58F06C29E}"/>
              </a:ext>
            </a:extLst>
          </p:cNvPr>
          <p:cNvSpPr/>
          <p:nvPr/>
        </p:nvSpPr>
        <p:spPr>
          <a:xfrm>
            <a:off x="4328720" y="2459360"/>
            <a:ext cx="593705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8000" dirty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欢迎加入</a:t>
            </a:r>
            <a:endParaRPr lang="en-GB" sz="8000" dirty="0">
              <a:ln w="0"/>
              <a:solidFill>
                <a:schemeClr val="accent1"/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957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F71C3F-D709-6DCE-AF4A-BD36EA14BE2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6596" y="262396"/>
            <a:ext cx="8672097" cy="442279"/>
          </a:xfrm>
        </p:spPr>
        <p:txBody>
          <a:bodyPr/>
          <a:lstStyle/>
          <a:p>
            <a:r>
              <a:rPr lang="en-GB" dirty="0"/>
              <a:t>Where to get help?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EE959E-F757-6C14-ACC7-8BF2A491FE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1926" y="883521"/>
            <a:ext cx="4010935" cy="3117257"/>
          </a:xfrm>
        </p:spPr>
        <p:txBody>
          <a:bodyPr/>
          <a:lstStyle/>
          <a:p>
            <a:pPr marL="0" indent="0">
              <a:buNone/>
            </a:pPr>
            <a:r>
              <a:rPr lang="en-GB" u="sng" dirty="0"/>
              <a:t>Student Enquiry Centre</a:t>
            </a:r>
          </a:p>
          <a:p>
            <a:pPr marL="0" indent="0">
              <a:buNone/>
            </a:pPr>
            <a:r>
              <a:rPr lang="en-GB" dirty="0"/>
              <a:t>For issues with your student record. e.g. incorrect personal details on </a:t>
            </a:r>
            <a:r>
              <a:rPr lang="en-GB" dirty="0" err="1"/>
              <a:t>MySIS</a:t>
            </a:r>
            <a:r>
              <a:rPr lang="en-GB" dirty="0"/>
              <a:t>, issues with your HEAR transcript etc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How to contact:</a:t>
            </a:r>
          </a:p>
          <a:p>
            <a:pPr marL="342900" indent="-342900">
              <a:buAutoNum type="arabicPeriod"/>
            </a:pPr>
            <a:r>
              <a:rPr lang="en-GB" dirty="0"/>
              <a:t>Email</a:t>
            </a:r>
          </a:p>
          <a:p>
            <a:pPr marL="0" indent="0">
              <a:buNone/>
            </a:pPr>
            <a:r>
              <a:rPr lang="en-GB" dirty="0"/>
              <a:t>You can send an email to </a:t>
            </a:r>
            <a:r>
              <a:rPr lang="en-GB" dirty="0">
                <a:hlinkClick r:id="rId2"/>
              </a:rPr>
              <a:t>studentenquiry@qmul.ac.uk</a:t>
            </a:r>
            <a:r>
              <a:rPr lang="en-GB" dirty="0"/>
              <a:t>. Make sure to contact SEC from your QMUL email account, and include your QM student ID number.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271266-966C-04AA-EC09-07F8BFA2B2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3" t="26621" r="45349" b="31528"/>
          <a:stretch/>
        </p:blipFill>
        <p:spPr>
          <a:xfrm>
            <a:off x="4319451" y="1936121"/>
            <a:ext cx="4662623" cy="21335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A22AFF-F3F4-0AB7-EC40-9959A5F9E4DE}"/>
              </a:ext>
            </a:extLst>
          </p:cNvPr>
          <p:cNvSpPr txBox="1"/>
          <p:nvPr/>
        </p:nvSpPr>
        <p:spPr>
          <a:xfrm>
            <a:off x="4380411" y="879977"/>
            <a:ext cx="44782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2. SEC Online</a:t>
            </a:r>
          </a:p>
          <a:p>
            <a:endParaRPr lang="en-GB" dirty="0"/>
          </a:p>
          <a:p>
            <a:r>
              <a:rPr lang="en-GB" dirty="0"/>
              <a:t>You can contact the Student Enquiry Centre from your </a:t>
            </a:r>
            <a:r>
              <a:rPr lang="en-GB" dirty="0" err="1"/>
              <a:t>MySIS</a:t>
            </a:r>
            <a:r>
              <a:rPr lang="en-GB" dirty="0"/>
              <a:t> account.</a:t>
            </a:r>
          </a:p>
        </p:txBody>
      </p:sp>
    </p:spTree>
    <p:extLst>
      <p:ext uri="{BB962C8B-B14F-4D97-AF65-F5344CB8AC3E}">
        <p14:creationId xmlns:p14="http://schemas.microsoft.com/office/powerpoint/2010/main" val="1050161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DB2E0-8BC5-D793-8E47-D8A2321962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993775"/>
            <a:ext cx="7886700" cy="993775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418096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6BA60E-C793-442E-972B-D9190F3576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5307" y="245344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spcBef>
                <a:spcPts val="1000"/>
              </a:spcBef>
              <a:defRPr/>
            </a:pPr>
            <a:r>
              <a:rPr lang="en-US" sz="2500" b="1" dirty="0"/>
              <a:t>Contents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0CFCEF-68B7-476C-8FE5-21F6B7F83F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596" y="975715"/>
            <a:ext cx="4385404" cy="295275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Welcome</a:t>
            </a:r>
          </a:p>
          <a:p>
            <a:pPr marL="0" indent="0">
              <a:buNone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MySIS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QMUL Email</a:t>
            </a:r>
          </a:p>
          <a:p>
            <a:pPr marL="0" indent="0">
              <a:buNone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QMPlus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00050" indent="-400050">
              <a:buAutoNum type="romanL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Landing Page </a:t>
            </a:r>
          </a:p>
          <a:p>
            <a:pPr marL="400050" indent="-400050">
              <a:buAutoNum type="romanL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Brief overview</a:t>
            </a:r>
          </a:p>
          <a:p>
            <a:pPr marL="0" indent="0">
              <a:buNone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Gradintelligence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Where to get help?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Clearing Interactive">
            <a:extLst>
              <a:ext uri="{FF2B5EF4-FFF2-40B4-BE49-F238E27FC236}">
                <a16:creationId xmlns:a16="http://schemas.microsoft.com/office/drawing/2014/main" id="{9843D63E-22BB-45D3-B50A-95A1A05AA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" t="526" r="-188" b="49"/>
          <a:stretch/>
        </p:blipFill>
        <p:spPr bwMode="auto">
          <a:xfrm>
            <a:off x="4677234" y="685082"/>
            <a:ext cx="4221742" cy="282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570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6BA60E-C793-442E-972B-D9190F3576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5308" y="245344"/>
            <a:ext cx="8517730" cy="6341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spcBef>
                <a:spcPts val="1000"/>
              </a:spcBef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1C3D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MySIS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1C3D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Your student record at QMUL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0CFCEF-68B7-476C-8FE5-21F6B7F83F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596" y="919889"/>
            <a:ext cx="4385404" cy="295275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is it used for?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Personal Details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Enrolment Information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Registered Modules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Provisional Module Results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>
                <a:hlinkClick r:id="rId3"/>
              </a:rPr>
              <a:t>https://mysis.qmul.ac.uk/</a:t>
            </a:r>
            <a:r>
              <a:rPr lang="en-GB" dirty="0"/>
              <a:t> 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3F5F3F-9072-7A23-BC20-EC1E4A2A6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929" y="919889"/>
            <a:ext cx="5547109" cy="24741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B0D77C-72B1-439C-AFC8-5C4A35F9F81C}"/>
              </a:ext>
            </a:extLst>
          </p:cNvPr>
          <p:cNvSpPr txBox="1"/>
          <p:nvPr/>
        </p:nvSpPr>
        <p:spPr>
          <a:xfrm>
            <a:off x="5632001" y="1753299"/>
            <a:ext cx="1055518" cy="23083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900" dirty="0"/>
              <a:t>jp810xxxxxxx</a:t>
            </a:r>
          </a:p>
        </p:txBody>
      </p:sp>
    </p:spTree>
    <p:extLst>
      <p:ext uri="{BB962C8B-B14F-4D97-AF65-F5344CB8AC3E}">
        <p14:creationId xmlns:p14="http://schemas.microsoft.com/office/powerpoint/2010/main" val="1332461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CD70D8-F82B-A2CA-5FDD-F163ECBB4A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6596" y="195284"/>
            <a:ext cx="8672097" cy="1036377"/>
          </a:xfrm>
        </p:spPr>
        <p:txBody>
          <a:bodyPr/>
          <a:lstStyle/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C3D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 page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923FD28-2E8B-B0E2-7ABF-4EDE7E7013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17F84A-E9B2-3698-2CD5-6E9CCA6C7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00" y="780584"/>
            <a:ext cx="8955800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37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DE7019-9EFF-1083-3710-D5DEF0DB1E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8" t="24638" r="2338" b="5653"/>
          <a:stretch/>
        </p:blipFill>
        <p:spPr>
          <a:xfrm>
            <a:off x="0" y="859285"/>
            <a:ext cx="9055009" cy="37130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371F61-7827-26E0-639E-FC0C87D4DB1E}"/>
              </a:ext>
            </a:extLst>
          </p:cNvPr>
          <p:cNvSpPr txBox="1"/>
          <p:nvPr/>
        </p:nvSpPr>
        <p:spPr>
          <a:xfrm>
            <a:off x="44495" y="71852"/>
            <a:ext cx="905500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This is where you will need to complete Pre-Enrolment. You will have now received an email inviting you to complete the task. </a:t>
            </a:r>
          </a:p>
          <a:p>
            <a:r>
              <a:rPr lang="en-GB" dirty="0"/>
              <a:t>You will need to complete re-enrolment EVERY YEAR. </a:t>
            </a:r>
          </a:p>
        </p:txBody>
      </p:sp>
    </p:spTree>
    <p:extLst>
      <p:ext uri="{BB962C8B-B14F-4D97-AF65-F5344CB8AC3E}">
        <p14:creationId xmlns:p14="http://schemas.microsoft.com/office/powerpoint/2010/main" val="1441517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253FB9-F458-2D9F-2498-40D0018964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596" y="0"/>
            <a:ext cx="8671724" cy="87947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GB" sz="1000" dirty="0"/>
              <a:t>My Details: this is where you will find:</a:t>
            </a:r>
          </a:p>
          <a:p>
            <a:pPr>
              <a:spcBef>
                <a:spcPts val="0"/>
              </a:spcBef>
            </a:pPr>
            <a:r>
              <a:rPr lang="en-GB" sz="1000" dirty="0"/>
              <a:t>Your personal information</a:t>
            </a:r>
          </a:p>
          <a:p>
            <a:pPr>
              <a:spcBef>
                <a:spcPts val="0"/>
              </a:spcBef>
            </a:pPr>
            <a:r>
              <a:rPr lang="en-GB" sz="1000" dirty="0"/>
              <a:t>Your programme information</a:t>
            </a:r>
          </a:p>
          <a:p>
            <a:pPr>
              <a:spcBef>
                <a:spcPts val="0"/>
              </a:spcBef>
            </a:pPr>
            <a:r>
              <a:rPr lang="en-GB" sz="1000" dirty="0"/>
              <a:t>Your Enrolment status</a:t>
            </a:r>
          </a:p>
          <a:p>
            <a:pPr>
              <a:spcBef>
                <a:spcPts val="0"/>
              </a:spcBef>
            </a:pPr>
            <a:r>
              <a:rPr lang="en-GB" sz="1000" dirty="0"/>
              <a:t>Your module results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9469A4-D5E7-0BDF-B674-74B6D5AB35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4" t="33225" r="25782" b="61778"/>
          <a:stretch/>
        </p:blipFill>
        <p:spPr>
          <a:xfrm>
            <a:off x="231265" y="721247"/>
            <a:ext cx="6479252" cy="2473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F9D1AB-8891-BE6D-963F-B338246C69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440"/>
          <a:stretch/>
        </p:blipFill>
        <p:spPr>
          <a:xfrm>
            <a:off x="231265" y="1179135"/>
            <a:ext cx="6479251" cy="28033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386CE2-D35F-C1F3-58A4-F4106C2CEF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479" r="24231" b="24670"/>
          <a:stretch/>
        </p:blipFill>
        <p:spPr>
          <a:xfrm>
            <a:off x="141927" y="968598"/>
            <a:ext cx="6568590" cy="1769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7B3CD5-BFCE-5357-DA28-8B8BD20421B2}"/>
              </a:ext>
            </a:extLst>
          </p:cNvPr>
          <p:cNvSpPr txBox="1"/>
          <p:nvPr/>
        </p:nvSpPr>
        <p:spPr>
          <a:xfrm>
            <a:off x="6961239" y="1297858"/>
            <a:ext cx="181405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Check that all of your personal details are correct!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673A80-05A8-3ED5-7FCC-33DB5115CD2C}"/>
              </a:ext>
            </a:extLst>
          </p:cNvPr>
          <p:cNvSpPr txBox="1"/>
          <p:nvPr/>
        </p:nvSpPr>
        <p:spPr>
          <a:xfrm>
            <a:off x="7049729" y="3262857"/>
            <a:ext cx="191729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Check that you have enrolled correctly every year!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D0061D-57FE-8E08-9784-D33F12A170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3180" y="3469841"/>
            <a:ext cx="796106" cy="42488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3EFF72F-F97C-56E3-CA23-0DCA726A5B00}"/>
              </a:ext>
            </a:extLst>
          </p:cNvPr>
          <p:cNvSpPr/>
          <p:nvPr/>
        </p:nvSpPr>
        <p:spPr>
          <a:xfrm>
            <a:off x="2323180" y="3469841"/>
            <a:ext cx="796106" cy="364740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781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1D0216-B893-763F-B22E-0E9B24CEEA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1" t="6360" b="18287"/>
          <a:stretch/>
        </p:blipFill>
        <p:spPr>
          <a:xfrm>
            <a:off x="62246" y="335558"/>
            <a:ext cx="9019507" cy="387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19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2E5696-D57D-367B-189A-1BD45D59C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6596" y="262397"/>
            <a:ext cx="8470707" cy="504520"/>
          </a:xfrm>
        </p:spPr>
        <p:txBody>
          <a:bodyPr/>
          <a:lstStyle/>
          <a:p>
            <a:r>
              <a:rPr lang="en-GB" dirty="0"/>
              <a:t>QMUL Email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FB51F2-59A4-6AAA-F596-B3F8B8FCD2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596" y="907026"/>
            <a:ext cx="4277455" cy="3356999"/>
          </a:xfrm>
        </p:spPr>
        <p:txBody>
          <a:bodyPr/>
          <a:lstStyle/>
          <a:p>
            <a:pPr marL="0" indent="0">
              <a:buNone/>
            </a:pPr>
            <a:r>
              <a:rPr lang="en-GB" sz="1200" dirty="0"/>
              <a:t>You will receive IT account details (including QMUL email address) within 72 hours of being sent the email inviting you to complete Pre-Enrolment. </a:t>
            </a:r>
            <a:endParaRPr lang="en-GB" dirty="0"/>
          </a:p>
          <a:p>
            <a:pPr marL="0" indent="0">
              <a:buNone/>
            </a:pPr>
            <a:endParaRPr lang="en-GB" sz="1400" b="0" i="0" dirty="0">
              <a:solidFill>
                <a:srgbClr val="3B5179"/>
              </a:solidFill>
              <a:effectLst/>
              <a:latin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en-GB" sz="1400" b="0" i="0" dirty="0">
                <a:solidFill>
                  <a:srgbClr val="3B5179"/>
                </a:solidFill>
                <a:effectLst/>
                <a:latin typeface="Source Sans Pro" panose="020B0503030403020204" pitchFamily="34" charset="0"/>
              </a:rPr>
              <a:t>Login name format: </a:t>
            </a:r>
            <a:r>
              <a:rPr lang="en-GB" sz="1400" b="0" i="0" dirty="0">
                <a:solidFill>
                  <a:srgbClr val="3B5179"/>
                </a:solidFill>
                <a:effectLst/>
                <a:latin typeface="Source Sans Pro" panose="020B0503030403020204" pitchFamily="34" charset="0"/>
                <a:hlinkClick r:id="rId2"/>
              </a:rPr>
              <a:t>jp810xxxxxxx@qmul.ac.uk</a:t>
            </a:r>
            <a:endParaRPr lang="en-GB" sz="1400" b="0" i="0" dirty="0">
              <a:solidFill>
                <a:srgbClr val="3B5179"/>
              </a:solidFill>
              <a:effectLst/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en-GB" sz="1400" b="0" i="0" dirty="0">
              <a:solidFill>
                <a:srgbClr val="3B5179"/>
              </a:solidFill>
              <a:effectLst/>
              <a:latin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en-GB" dirty="0">
                <a:solidFill>
                  <a:srgbClr val="3B5179"/>
                </a:solidFill>
                <a:latin typeface="Source Sans Pro" panose="020B0503030403020204" pitchFamily="34" charset="0"/>
              </a:rPr>
              <a:t>All official QMUL communications to students are sent using email. </a:t>
            </a:r>
          </a:p>
          <a:p>
            <a:pPr marL="0" indent="0">
              <a:buNone/>
            </a:pPr>
            <a:r>
              <a:rPr lang="en-GB" sz="1400" b="0" i="0" dirty="0">
                <a:solidFill>
                  <a:srgbClr val="3B5179"/>
                </a:solidFill>
                <a:effectLst/>
                <a:latin typeface="Source Sans Pro" panose="020B0503030403020204" pitchFamily="34" charset="0"/>
              </a:rPr>
              <a:t>Please make sure to check your QMUL email </a:t>
            </a:r>
            <a:r>
              <a:rPr lang="en-GB" sz="1400" b="1" i="0" dirty="0">
                <a:solidFill>
                  <a:srgbClr val="3B5179"/>
                </a:solidFill>
                <a:effectLst/>
                <a:latin typeface="Source Sans Pro" panose="020B0503030403020204" pitchFamily="34" charset="0"/>
              </a:rPr>
              <a:t>every day</a:t>
            </a:r>
            <a:r>
              <a:rPr lang="en-GB" sz="1400" b="0" i="0" dirty="0">
                <a:solidFill>
                  <a:srgbClr val="3B5179"/>
                </a:solidFill>
                <a:effectLst/>
                <a:latin typeface="Source Sans Pro" panose="020B0503030403020204" pitchFamily="34" charset="0"/>
              </a:rPr>
              <a:t>!</a:t>
            </a:r>
          </a:p>
          <a:p>
            <a:pPr marL="0" indent="0">
              <a:buNone/>
            </a:pPr>
            <a:endParaRPr lang="en-GB" sz="1400" b="0" i="0" dirty="0">
              <a:solidFill>
                <a:srgbClr val="3B5179"/>
              </a:solidFill>
              <a:effectLst/>
              <a:latin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en-GB" sz="1600" b="0" i="0" u="none" strike="noStrike" dirty="0">
                <a:solidFill>
                  <a:srgbClr val="3B5179"/>
                </a:solidFill>
                <a:effectLst/>
                <a:latin typeface="Source Sans Pro" panose="020B0503030403020204" pitchFamily="34" charset="0"/>
                <a:hlinkClick r:id="rId3"/>
              </a:rPr>
              <a:t>https://mail.qmul.ac.uk </a:t>
            </a:r>
            <a:endParaRPr lang="en-GB" sz="1600" b="0" i="0" u="none" strike="noStrike" dirty="0">
              <a:solidFill>
                <a:srgbClr val="3B5179"/>
              </a:solidFill>
              <a:effectLst/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en-GB" sz="1600" b="0" i="0" dirty="0">
              <a:solidFill>
                <a:srgbClr val="3B5179"/>
              </a:solidFill>
              <a:effectLst/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7A6580-C0AB-59C0-9467-16347827D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6850" y="377803"/>
            <a:ext cx="3920068" cy="397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85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hannel 4 1">
      <a:dk1>
        <a:srgbClr val="000000"/>
      </a:dk1>
      <a:lt1>
        <a:srgbClr val="FFFFFF"/>
      </a:lt1>
      <a:dk2>
        <a:srgbClr val="585858"/>
      </a:dk2>
      <a:lt2>
        <a:srgbClr val="FFFFFF"/>
      </a:lt2>
      <a:accent1>
        <a:srgbClr val="6D2B83"/>
      </a:accent1>
      <a:accent2>
        <a:srgbClr val="D0091D"/>
      </a:accent2>
      <a:accent3>
        <a:srgbClr val="FFD611"/>
      </a:accent3>
      <a:accent4>
        <a:srgbClr val="85B6E2"/>
      </a:accent4>
      <a:accent5>
        <a:srgbClr val="62CBC5"/>
      </a:accent5>
      <a:accent6>
        <a:srgbClr val="7F7878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Queen Mary">
      <a:dk1>
        <a:srgbClr val="21386A"/>
      </a:dk1>
      <a:lt1>
        <a:sysClr val="window" lastClr="FFFFFF"/>
      </a:lt1>
      <a:dk2>
        <a:srgbClr val="21386A"/>
      </a:dk2>
      <a:lt2>
        <a:srgbClr val="D8D8D8"/>
      </a:lt2>
      <a:accent1>
        <a:srgbClr val="123181"/>
      </a:accent1>
      <a:accent2>
        <a:srgbClr val="792273"/>
      </a:accent2>
      <a:accent3>
        <a:srgbClr val="2DB8C5"/>
      </a:accent3>
      <a:accent4>
        <a:srgbClr val="CDA60C"/>
      </a:accent4>
      <a:accent5>
        <a:srgbClr val="BD1C1C"/>
      </a:accent5>
      <a:accent6>
        <a:srgbClr val="73B82B"/>
      </a:accent6>
      <a:hlink>
        <a:srgbClr val="E6007E"/>
      </a:hlink>
      <a:folHlink>
        <a:srgbClr val="2DB8C5"/>
      </a:folHlink>
    </a:clrScheme>
    <a:fontScheme name="Queen Ma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B8B6AC5470834E93FC2C7A252A2146" ma:contentTypeVersion="20" ma:contentTypeDescription="Create a new document." ma:contentTypeScope="" ma:versionID="ab2afb60e090436cf1f75bc0266c7f90">
  <xsd:schema xmlns:xsd="http://www.w3.org/2001/XMLSchema" xmlns:xs="http://www.w3.org/2001/XMLSchema" xmlns:p="http://schemas.microsoft.com/office/2006/metadata/properties" xmlns:ns2="e1dba730-d4bf-4da5-b5ae-1c80473b3ff5" xmlns:ns3="eb2ae24b-143f-47c8-87d8-871a85b46a6f" xmlns:ns4="d5efd484-15aa-41a0-83f6-0646502cb6d6" targetNamespace="http://schemas.microsoft.com/office/2006/metadata/properties" ma:root="true" ma:fieldsID="eacdfba0424464807a8088e4e3949e55" ns2:_="" ns3:_="" ns4:_="">
    <xsd:import namespace="e1dba730-d4bf-4da5-b5ae-1c80473b3ff5"/>
    <xsd:import namespace="eb2ae24b-143f-47c8-87d8-871a85b46a6f"/>
    <xsd:import namespace="d5efd484-15aa-41a0-83f6-0646502cb6d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AcademicYear" minOccurs="0"/>
                <xsd:element ref="ns3:Semester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dba730-d4bf-4da5-b5ae-1c80473b3ff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2ae24b-143f-47c8-87d8-871a85b46a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AcademicYear" ma:index="14" nillable="true" ma:displayName="Academic Year" ma:format="Dropdown" ma:internalName="AcademicYear">
      <xsd:simpleType>
        <xsd:union memberTypes="dms:Text">
          <xsd:simpleType>
            <xsd:restriction base="dms:Choice">
              <xsd:enumeration value="2018-19"/>
              <xsd:enumeration value="2019-20"/>
              <xsd:enumeration value="2020-21"/>
            </xsd:restriction>
          </xsd:simpleType>
        </xsd:union>
      </xsd:simpleType>
    </xsd:element>
    <xsd:element name="Semester" ma:index="15" nillable="true" ma:displayName="Semester" ma:format="Dropdown" ma:internalName="Semester">
      <xsd:simpleType>
        <xsd:union memberTypes="dms:Text">
          <xsd:simpleType>
            <xsd:restriction base="dms:Choice">
              <xsd:enumeration value="A"/>
              <xsd:enumeration value="B"/>
            </xsd:restriction>
          </xsd:simpleType>
        </xsd:un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9c18f9b8-5ae4-4f0b-a238-a922c51e2dd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efd484-15aa-41a0-83f6-0646502cb6d6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cc83240c-44bb-41d0-9f4f-c44c772834a7}" ma:internalName="TaxCatchAll" ma:showField="CatchAllData" ma:web="e1dba730-d4bf-4da5-b5ae-1c80473b3ff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8A46C27-0588-44D0-B5A1-86BB86A799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dba730-d4bf-4da5-b5ae-1c80473b3ff5"/>
    <ds:schemaRef ds:uri="eb2ae24b-143f-47c8-87d8-871a85b46a6f"/>
    <ds:schemaRef ds:uri="d5efd484-15aa-41a0-83f6-0646502cb6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D5758ED-C996-4E24-8CBC-6234252F289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31899</TotalTime>
  <Words>897</Words>
  <Application>Microsoft Office PowerPoint</Application>
  <PresentationFormat>On-screen Show (16:9)</PresentationFormat>
  <Paragraphs>135</Paragraphs>
  <Slides>21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4 Text</vt:lpstr>
      <vt:lpstr>Arial</vt:lpstr>
      <vt:lpstr>Calibri</vt:lpstr>
      <vt:lpstr>Channel 4 Chadwick</vt:lpstr>
      <vt:lpstr>Source Sans Pro</vt:lpstr>
      <vt:lpstr>Office Theme</vt:lpstr>
      <vt:lpstr>1_Custom Design</vt:lpstr>
      <vt:lpstr>2_Custom Design</vt:lpstr>
      <vt:lpstr>Nanchang Joint Programme   2024 Cohort  </vt:lpstr>
      <vt:lpstr>PowerPoint Presentation</vt:lpstr>
      <vt:lpstr>Contents</vt:lpstr>
      <vt:lpstr>MySIS: Your student record at QMUL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J</dc:creator>
  <cp:lastModifiedBy>Edyta Kozlowska</cp:lastModifiedBy>
  <cp:revision>93</cp:revision>
  <dcterms:created xsi:type="dcterms:W3CDTF">2020-06-18T12:08:25Z</dcterms:created>
  <dcterms:modified xsi:type="dcterms:W3CDTF">2024-09-17T14:17:27Z</dcterms:modified>
</cp:coreProperties>
</file>