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7" r:id="rId6"/>
    <p:sldId id="270" r:id="rId7"/>
    <p:sldId id="257" r:id="rId8"/>
    <p:sldId id="259" r:id="rId9"/>
    <p:sldId id="260" r:id="rId10"/>
    <p:sldId id="263" r:id="rId11"/>
    <p:sldId id="261" r:id="rId12"/>
    <p:sldId id="268" r:id="rId13"/>
    <p:sldId id="269" r:id="rId14"/>
    <p:sldId id="264" r:id="rId15"/>
    <p:sldId id="265" r:id="rId16"/>
    <p:sldId id="266" r:id="rId17"/>
    <p:sldId id="271" r:id="rId18"/>
    <p:sldId id="272" r:id="rId19"/>
    <p:sldId id="283"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21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Fitzmaurice" userId="6c7b4885-75d3-443f-8209-1c7e88905996" providerId="ADAL" clId="{A7382385-1B0C-4F1F-83E1-491430640CB7}"/>
    <pc:docChg chg="custSel modSld">
      <pc:chgData name="M Fitzmaurice" userId="6c7b4885-75d3-443f-8209-1c7e88905996" providerId="ADAL" clId="{A7382385-1B0C-4F1F-83E1-491430640CB7}" dt="2024-10-27T09:47:00.149" v="352" actId="27636"/>
      <pc:docMkLst>
        <pc:docMk/>
      </pc:docMkLst>
      <pc:sldChg chg="modSp mod">
        <pc:chgData name="M Fitzmaurice" userId="6c7b4885-75d3-443f-8209-1c7e88905996" providerId="ADAL" clId="{A7382385-1B0C-4F1F-83E1-491430640CB7}" dt="2024-10-27T09:40:42.260" v="0" actId="20577"/>
        <pc:sldMkLst>
          <pc:docMk/>
          <pc:sldMk cId="639079646" sldId="260"/>
        </pc:sldMkLst>
        <pc:spChg chg="mod">
          <ac:chgData name="M Fitzmaurice" userId="6c7b4885-75d3-443f-8209-1c7e88905996" providerId="ADAL" clId="{A7382385-1B0C-4F1F-83E1-491430640CB7}" dt="2024-10-27T09:40:42.260" v="0" actId="20577"/>
          <ac:spMkLst>
            <pc:docMk/>
            <pc:sldMk cId="639079646" sldId="260"/>
            <ac:spMk id="3" creationId="{00000000-0000-0000-0000-000000000000}"/>
          </ac:spMkLst>
        </pc:spChg>
      </pc:sldChg>
      <pc:sldChg chg="modSp mod">
        <pc:chgData name="M Fitzmaurice" userId="6c7b4885-75d3-443f-8209-1c7e88905996" providerId="ADAL" clId="{A7382385-1B0C-4F1F-83E1-491430640CB7}" dt="2024-10-27T09:47:00.149" v="352" actId="27636"/>
        <pc:sldMkLst>
          <pc:docMk/>
          <pc:sldMk cId="3997185957" sldId="265"/>
        </pc:sldMkLst>
        <pc:spChg chg="mod">
          <ac:chgData name="M Fitzmaurice" userId="6c7b4885-75d3-443f-8209-1c7e88905996" providerId="ADAL" clId="{A7382385-1B0C-4F1F-83E1-491430640CB7}" dt="2024-10-27T09:47:00.149" v="352" actId="27636"/>
          <ac:spMkLst>
            <pc:docMk/>
            <pc:sldMk cId="3997185957" sldId="265"/>
            <ac:spMk id="3" creationId="{00000000-0000-0000-0000-000000000000}"/>
          </ac:spMkLst>
        </pc:spChg>
      </pc:sldChg>
      <pc:sldChg chg="modSp mod">
        <pc:chgData name="M Fitzmaurice" userId="6c7b4885-75d3-443f-8209-1c7e88905996" providerId="ADAL" clId="{A7382385-1B0C-4F1F-83E1-491430640CB7}" dt="2024-10-27T09:43:53.211" v="48" actId="20577"/>
        <pc:sldMkLst>
          <pc:docMk/>
          <pc:sldMk cId="1215332365" sldId="283"/>
        </pc:sldMkLst>
        <pc:spChg chg="mod">
          <ac:chgData name="M Fitzmaurice" userId="6c7b4885-75d3-443f-8209-1c7e88905996" providerId="ADAL" clId="{A7382385-1B0C-4F1F-83E1-491430640CB7}" dt="2024-10-27T09:43:53.211" v="48" actId="20577"/>
          <ac:spMkLst>
            <pc:docMk/>
            <pc:sldMk cId="1215332365" sldId="283"/>
            <ac:spMk id="3" creationId="{11C0B92A-6A8B-FD23-D4F0-F2C59DA314AF}"/>
          </ac:spMkLst>
        </pc:spChg>
      </pc:sldChg>
    </pc:docChg>
  </pc:docChgLst>
  <pc:docChgLst>
    <pc:chgData name="M Fitzmaurice" userId="6c7b4885-75d3-443f-8209-1c7e88905996" providerId="ADAL" clId="{E1B17655-E8E9-494A-976D-45065126042B}"/>
    <pc:docChg chg="custSel delSld modSld">
      <pc:chgData name="M Fitzmaurice" userId="6c7b4885-75d3-443f-8209-1c7e88905996" providerId="ADAL" clId="{E1B17655-E8E9-494A-976D-45065126042B}" dt="2023-04-29T12:16:54.920" v="189" actId="47"/>
      <pc:docMkLst>
        <pc:docMk/>
      </pc:docMkLst>
      <pc:sldChg chg="modSp mod">
        <pc:chgData name="M Fitzmaurice" userId="6c7b4885-75d3-443f-8209-1c7e88905996" providerId="ADAL" clId="{E1B17655-E8E9-494A-976D-45065126042B}" dt="2023-04-29T10:45:40.944" v="4" actId="403"/>
        <pc:sldMkLst>
          <pc:docMk/>
          <pc:sldMk cId="3712731100" sldId="256"/>
        </pc:sldMkLst>
        <pc:spChg chg="mod">
          <ac:chgData name="M Fitzmaurice" userId="6c7b4885-75d3-443f-8209-1c7e88905996" providerId="ADAL" clId="{E1B17655-E8E9-494A-976D-45065126042B}" dt="2023-04-29T10:45:40.944" v="4" actId="403"/>
          <ac:spMkLst>
            <pc:docMk/>
            <pc:sldMk cId="3712731100" sldId="256"/>
            <ac:spMk id="5" creationId="{00000000-0000-0000-0000-000000000000}"/>
          </ac:spMkLst>
        </pc:spChg>
      </pc:sldChg>
      <pc:sldChg chg="modSp mod">
        <pc:chgData name="M Fitzmaurice" userId="6c7b4885-75d3-443f-8209-1c7e88905996" providerId="ADAL" clId="{E1B17655-E8E9-494A-976D-45065126042B}" dt="2023-04-29T10:47:43.215" v="21" actId="207"/>
        <pc:sldMkLst>
          <pc:docMk/>
          <pc:sldMk cId="4279201603" sldId="257"/>
        </pc:sldMkLst>
        <pc:spChg chg="mod">
          <ac:chgData name="M Fitzmaurice" userId="6c7b4885-75d3-443f-8209-1c7e88905996" providerId="ADAL" clId="{E1B17655-E8E9-494A-976D-45065126042B}" dt="2023-04-29T10:47:43.215" v="21" actId="207"/>
          <ac:spMkLst>
            <pc:docMk/>
            <pc:sldMk cId="4279201603" sldId="257"/>
            <ac:spMk id="3" creationId="{00000000-0000-0000-0000-000000000000}"/>
          </ac:spMkLst>
        </pc:spChg>
      </pc:sldChg>
      <pc:sldChg chg="modSp mod">
        <pc:chgData name="M Fitzmaurice" userId="6c7b4885-75d3-443f-8209-1c7e88905996" providerId="ADAL" clId="{E1B17655-E8E9-494A-976D-45065126042B}" dt="2023-04-29T10:49:53.102" v="66" actId="20577"/>
        <pc:sldMkLst>
          <pc:docMk/>
          <pc:sldMk cId="3208412547" sldId="259"/>
        </pc:sldMkLst>
        <pc:spChg chg="mod">
          <ac:chgData name="M Fitzmaurice" userId="6c7b4885-75d3-443f-8209-1c7e88905996" providerId="ADAL" clId="{E1B17655-E8E9-494A-976D-45065126042B}" dt="2023-04-29T10:49:53.102" v="66" actId="20577"/>
          <ac:spMkLst>
            <pc:docMk/>
            <pc:sldMk cId="3208412547" sldId="259"/>
            <ac:spMk id="3" creationId="{00000000-0000-0000-0000-000000000000}"/>
          </ac:spMkLst>
        </pc:spChg>
      </pc:sldChg>
      <pc:sldChg chg="modSp mod">
        <pc:chgData name="M Fitzmaurice" userId="6c7b4885-75d3-443f-8209-1c7e88905996" providerId="ADAL" clId="{E1B17655-E8E9-494A-976D-45065126042B}" dt="2023-04-29T10:49:35.293" v="53" actId="20577"/>
        <pc:sldMkLst>
          <pc:docMk/>
          <pc:sldMk cId="639079646" sldId="260"/>
        </pc:sldMkLst>
        <pc:spChg chg="mod">
          <ac:chgData name="M Fitzmaurice" userId="6c7b4885-75d3-443f-8209-1c7e88905996" providerId="ADAL" clId="{E1B17655-E8E9-494A-976D-45065126042B}" dt="2023-04-29T10:49:35.293" v="53" actId="20577"/>
          <ac:spMkLst>
            <pc:docMk/>
            <pc:sldMk cId="639079646" sldId="260"/>
            <ac:spMk id="3" creationId="{00000000-0000-0000-0000-000000000000}"/>
          </ac:spMkLst>
        </pc:spChg>
      </pc:sldChg>
      <pc:sldChg chg="modSp mod">
        <pc:chgData name="M Fitzmaurice" userId="6c7b4885-75d3-443f-8209-1c7e88905996" providerId="ADAL" clId="{E1B17655-E8E9-494A-976D-45065126042B}" dt="2023-04-29T10:50:45.492" v="80" actId="207"/>
        <pc:sldMkLst>
          <pc:docMk/>
          <pc:sldMk cId="2915358526" sldId="261"/>
        </pc:sldMkLst>
        <pc:spChg chg="mod">
          <ac:chgData name="M Fitzmaurice" userId="6c7b4885-75d3-443f-8209-1c7e88905996" providerId="ADAL" clId="{E1B17655-E8E9-494A-976D-45065126042B}" dt="2023-04-29T10:50:45.492" v="80" actId="207"/>
          <ac:spMkLst>
            <pc:docMk/>
            <pc:sldMk cId="2915358526" sldId="261"/>
            <ac:spMk id="3" creationId="{00000000-0000-0000-0000-000000000000}"/>
          </ac:spMkLst>
        </pc:spChg>
      </pc:sldChg>
      <pc:sldChg chg="modSp mod">
        <pc:chgData name="M Fitzmaurice" userId="6c7b4885-75d3-443f-8209-1c7e88905996" providerId="ADAL" clId="{E1B17655-E8E9-494A-976D-45065126042B}" dt="2023-04-29T10:50:26.499" v="76" actId="1076"/>
        <pc:sldMkLst>
          <pc:docMk/>
          <pc:sldMk cId="1494619581" sldId="263"/>
        </pc:sldMkLst>
        <pc:spChg chg="mod">
          <ac:chgData name="M Fitzmaurice" userId="6c7b4885-75d3-443f-8209-1c7e88905996" providerId="ADAL" clId="{E1B17655-E8E9-494A-976D-45065126042B}" dt="2023-04-29T10:50:26.499" v="76" actId="1076"/>
          <ac:spMkLst>
            <pc:docMk/>
            <pc:sldMk cId="1494619581" sldId="263"/>
            <ac:spMk id="3" creationId="{00000000-0000-0000-0000-000000000000}"/>
          </ac:spMkLst>
        </pc:spChg>
      </pc:sldChg>
      <pc:sldChg chg="modSp mod">
        <pc:chgData name="M Fitzmaurice" userId="6c7b4885-75d3-443f-8209-1c7e88905996" providerId="ADAL" clId="{E1B17655-E8E9-494A-976D-45065126042B}" dt="2023-04-29T10:55:08.689" v="185" actId="2711"/>
        <pc:sldMkLst>
          <pc:docMk/>
          <pc:sldMk cId="3206161775" sldId="264"/>
        </pc:sldMkLst>
        <pc:spChg chg="mod">
          <ac:chgData name="M Fitzmaurice" userId="6c7b4885-75d3-443f-8209-1c7e88905996" providerId="ADAL" clId="{E1B17655-E8E9-494A-976D-45065126042B}" dt="2023-04-29T10:55:08.689" v="185" actId="2711"/>
          <ac:spMkLst>
            <pc:docMk/>
            <pc:sldMk cId="3206161775" sldId="264"/>
            <ac:spMk id="3" creationId="{00000000-0000-0000-0000-000000000000}"/>
          </ac:spMkLst>
        </pc:spChg>
      </pc:sldChg>
      <pc:sldChg chg="modSp mod">
        <pc:chgData name="M Fitzmaurice" userId="6c7b4885-75d3-443f-8209-1c7e88905996" providerId="ADAL" clId="{E1B17655-E8E9-494A-976D-45065126042B}" dt="2023-04-29T10:52:58.841" v="144" actId="1076"/>
        <pc:sldMkLst>
          <pc:docMk/>
          <pc:sldMk cId="3997185957" sldId="265"/>
        </pc:sldMkLst>
        <pc:spChg chg="mod">
          <ac:chgData name="M Fitzmaurice" userId="6c7b4885-75d3-443f-8209-1c7e88905996" providerId="ADAL" clId="{E1B17655-E8E9-494A-976D-45065126042B}" dt="2023-04-29T10:52:58.841" v="144" actId="1076"/>
          <ac:spMkLst>
            <pc:docMk/>
            <pc:sldMk cId="3997185957" sldId="265"/>
            <ac:spMk id="3" creationId="{00000000-0000-0000-0000-000000000000}"/>
          </ac:spMkLst>
        </pc:spChg>
      </pc:sldChg>
      <pc:sldChg chg="modSp del mod">
        <pc:chgData name="M Fitzmaurice" userId="6c7b4885-75d3-443f-8209-1c7e88905996" providerId="ADAL" clId="{E1B17655-E8E9-494A-976D-45065126042B}" dt="2023-04-29T12:16:54.920" v="189" actId="47"/>
        <pc:sldMkLst>
          <pc:docMk/>
          <pc:sldMk cId="3780277769" sldId="266"/>
        </pc:sldMkLst>
        <pc:spChg chg="mod">
          <ac:chgData name="M Fitzmaurice" userId="6c7b4885-75d3-443f-8209-1c7e88905996" providerId="ADAL" clId="{E1B17655-E8E9-494A-976D-45065126042B}" dt="2023-04-29T10:53:32.920" v="161" actId="20577"/>
          <ac:spMkLst>
            <pc:docMk/>
            <pc:sldMk cId="3780277769" sldId="266"/>
            <ac:spMk id="3" creationId="{00000000-0000-0000-0000-000000000000}"/>
          </ac:spMkLst>
        </pc:spChg>
      </pc:sldChg>
      <pc:sldChg chg="modSp mod">
        <pc:chgData name="M Fitzmaurice" userId="6c7b4885-75d3-443f-8209-1c7e88905996" providerId="ADAL" clId="{E1B17655-E8E9-494A-976D-45065126042B}" dt="2023-04-29T10:46:15.014" v="15" actId="1076"/>
        <pc:sldMkLst>
          <pc:docMk/>
          <pc:sldMk cId="158278311" sldId="267"/>
        </pc:sldMkLst>
        <pc:spChg chg="mod">
          <ac:chgData name="M Fitzmaurice" userId="6c7b4885-75d3-443f-8209-1c7e88905996" providerId="ADAL" clId="{E1B17655-E8E9-494A-976D-45065126042B}" dt="2023-04-29T10:46:15.014" v="15" actId="1076"/>
          <ac:spMkLst>
            <pc:docMk/>
            <pc:sldMk cId="158278311" sldId="267"/>
            <ac:spMk id="3" creationId="{00000000-0000-0000-0000-000000000000}"/>
          </ac:spMkLst>
        </pc:spChg>
      </pc:sldChg>
      <pc:sldChg chg="modSp mod">
        <pc:chgData name="M Fitzmaurice" userId="6c7b4885-75d3-443f-8209-1c7e88905996" providerId="ADAL" clId="{E1B17655-E8E9-494A-976D-45065126042B}" dt="2023-04-29T10:51:27.701" v="90" actId="207"/>
        <pc:sldMkLst>
          <pc:docMk/>
          <pc:sldMk cId="317437659" sldId="268"/>
        </pc:sldMkLst>
        <pc:spChg chg="mod">
          <ac:chgData name="M Fitzmaurice" userId="6c7b4885-75d3-443f-8209-1c7e88905996" providerId="ADAL" clId="{E1B17655-E8E9-494A-976D-45065126042B}" dt="2023-04-29T10:51:27.701" v="90" actId="207"/>
          <ac:spMkLst>
            <pc:docMk/>
            <pc:sldMk cId="317437659" sldId="268"/>
            <ac:spMk id="3" creationId="{00000000-0000-0000-0000-000000000000}"/>
          </ac:spMkLst>
        </pc:spChg>
      </pc:sldChg>
      <pc:sldChg chg="modSp mod">
        <pc:chgData name="M Fitzmaurice" userId="6c7b4885-75d3-443f-8209-1c7e88905996" providerId="ADAL" clId="{E1B17655-E8E9-494A-976D-45065126042B}" dt="2023-04-29T10:51:35.232" v="92" actId="1076"/>
        <pc:sldMkLst>
          <pc:docMk/>
          <pc:sldMk cId="3167737009" sldId="269"/>
        </pc:sldMkLst>
        <pc:picChg chg="mod">
          <ac:chgData name="M Fitzmaurice" userId="6c7b4885-75d3-443f-8209-1c7e88905996" providerId="ADAL" clId="{E1B17655-E8E9-494A-976D-45065126042B}" dt="2023-04-29T10:51:35.232" v="92" actId="1076"/>
          <ac:picMkLst>
            <pc:docMk/>
            <pc:sldMk cId="3167737009" sldId="269"/>
            <ac:picMk id="4" creationId="{00000000-0000-0000-0000-000000000000}"/>
          </ac:picMkLst>
        </pc:picChg>
      </pc:sldChg>
      <pc:sldChg chg="modSp mod">
        <pc:chgData name="M Fitzmaurice" userId="6c7b4885-75d3-443f-8209-1c7e88905996" providerId="ADAL" clId="{E1B17655-E8E9-494A-976D-45065126042B}" dt="2023-04-29T10:54:43.703" v="181" actId="1076"/>
        <pc:sldMkLst>
          <pc:docMk/>
          <pc:sldMk cId="4070271523" sldId="270"/>
        </pc:sldMkLst>
        <pc:spChg chg="mod">
          <ac:chgData name="M Fitzmaurice" userId="6c7b4885-75d3-443f-8209-1c7e88905996" providerId="ADAL" clId="{E1B17655-E8E9-494A-976D-45065126042B}" dt="2023-04-29T10:54:43.703" v="181" actId="1076"/>
          <ac:spMkLst>
            <pc:docMk/>
            <pc:sldMk cId="4070271523" sldId="270"/>
            <ac:spMk id="3" creationId="{FD24BA54-39F7-8B65-2DEC-919F254F1D6B}"/>
          </ac:spMkLst>
        </pc:spChg>
      </pc:sldChg>
      <pc:sldChg chg="modSp mod">
        <pc:chgData name="M Fitzmaurice" userId="6c7b4885-75d3-443f-8209-1c7e88905996" providerId="ADAL" clId="{E1B17655-E8E9-494A-976D-45065126042B}" dt="2023-04-29T10:55:36.591" v="187" actId="1076"/>
        <pc:sldMkLst>
          <pc:docMk/>
          <pc:sldMk cId="2571519932" sldId="271"/>
        </pc:sldMkLst>
        <pc:spChg chg="mod">
          <ac:chgData name="M Fitzmaurice" userId="6c7b4885-75d3-443f-8209-1c7e88905996" providerId="ADAL" clId="{E1B17655-E8E9-494A-976D-45065126042B}" dt="2023-04-29T10:55:36.591" v="187" actId="1076"/>
          <ac:spMkLst>
            <pc:docMk/>
            <pc:sldMk cId="2571519932" sldId="271"/>
            <ac:spMk id="3" creationId="{F3EF8151-A512-0A35-4655-530EF73B28C2}"/>
          </ac:spMkLst>
        </pc:spChg>
      </pc:sldChg>
      <pc:sldChg chg="modSp mod">
        <pc:chgData name="M Fitzmaurice" userId="6c7b4885-75d3-443f-8209-1c7e88905996" providerId="ADAL" clId="{E1B17655-E8E9-494A-976D-45065126042B}" dt="2023-04-29T10:55:41.559" v="188" actId="255"/>
        <pc:sldMkLst>
          <pc:docMk/>
          <pc:sldMk cId="1168228892" sldId="272"/>
        </pc:sldMkLst>
        <pc:spChg chg="mod">
          <ac:chgData name="M Fitzmaurice" userId="6c7b4885-75d3-443f-8209-1c7e88905996" providerId="ADAL" clId="{E1B17655-E8E9-494A-976D-45065126042B}" dt="2023-04-29T10:55:41.559" v="188" actId="255"/>
          <ac:spMkLst>
            <pc:docMk/>
            <pc:sldMk cId="1168228892" sldId="272"/>
            <ac:spMk id="3" creationId="{C2D88D52-9C2C-5EA4-B492-5194B4158C7F}"/>
          </ac:spMkLst>
        </pc:spChg>
      </pc:sldChg>
    </pc:docChg>
  </pc:docChgLst>
  <pc:docChgLst>
    <pc:chgData name="M Fitzmaurice" userId="6c7b4885-75d3-443f-8209-1c7e88905996" providerId="ADAL" clId="{73FBA42E-EF29-4952-BF72-D276ABFA9807}"/>
    <pc:docChg chg="undo custSel addSld delSld modSld sldOrd">
      <pc:chgData name="M Fitzmaurice" userId="6c7b4885-75d3-443f-8209-1c7e88905996" providerId="ADAL" clId="{73FBA42E-EF29-4952-BF72-D276ABFA9807}" dt="2023-03-11T16:16:40.064" v="691" actId="5793"/>
      <pc:docMkLst>
        <pc:docMk/>
      </pc:docMkLst>
      <pc:sldChg chg="modSp mod">
        <pc:chgData name="M Fitzmaurice" userId="6c7b4885-75d3-443f-8209-1c7e88905996" providerId="ADAL" clId="{73FBA42E-EF29-4952-BF72-D276ABFA9807}" dt="2023-02-22T09:58:59.773" v="345" actId="20577"/>
        <pc:sldMkLst>
          <pc:docMk/>
          <pc:sldMk cId="3712731100" sldId="256"/>
        </pc:sldMkLst>
        <pc:spChg chg="mod">
          <ac:chgData name="M Fitzmaurice" userId="6c7b4885-75d3-443f-8209-1c7e88905996" providerId="ADAL" clId="{73FBA42E-EF29-4952-BF72-D276ABFA9807}" dt="2023-02-22T09:58:59.773" v="345" actId="20577"/>
          <ac:spMkLst>
            <pc:docMk/>
            <pc:sldMk cId="3712731100" sldId="256"/>
            <ac:spMk id="5" creationId="{00000000-0000-0000-0000-000000000000}"/>
          </ac:spMkLst>
        </pc:spChg>
      </pc:sldChg>
      <pc:sldChg chg="modSp mod">
        <pc:chgData name="M Fitzmaurice" userId="6c7b4885-75d3-443f-8209-1c7e88905996" providerId="ADAL" clId="{73FBA42E-EF29-4952-BF72-D276ABFA9807}" dt="2023-02-15T11:15:29.061" v="293" actId="207"/>
        <pc:sldMkLst>
          <pc:docMk/>
          <pc:sldMk cId="4279201603" sldId="257"/>
        </pc:sldMkLst>
        <pc:spChg chg="mod">
          <ac:chgData name="M Fitzmaurice" userId="6c7b4885-75d3-443f-8209-1c7e88905996" providerId="ADAL" clId="{73FBA42E-EF29-4952-BF72-D276ABFA9807}" dt="2023-02-15T11:15:29.061" v="293" actId="207"/>
          <ac:spMkLst>
            <pc:docMk/>
            <pc:sldMk cId="4279201603" sldId="257"/>
            <ac:spMk id="3" creationId="{00000000-0000-0000-0000-000000000000}"/>
          </ac:spMkLst>
        </pc:spChg>
      </pc:sldChg>
      <pc:sldChg chg="modSp mod">
        <pc:chgData name="M Fitzmaurice" userId="6c7b4885-75d3-443f-8209-1c7e88905996" providerId="ADAL" clId="{73FBA42E-EF29-4952-BF72-D276ABFA9807}" dt="2023-02-15T11:14:00.303" v="277" actId="20577"/>
        <pc:sldMkLst>
          <pc:docMk/>
          <pc:sldMk cId="3208412547" sldId="259"/>
        </pc:sldMkLst>
        <pc:spChg chg="mod">
          <ac:chgData name="M Fitzmaurice" userId="6c7b4885-75d3-443f-8209-1c7e88905996" providerId="ADAL" clId="{73FBA42E-EF29-4952-BF72-D276ABFA9807}" dt="2023-02-15T11:14:00.303" v="277" actId="20577"/>
          <ac:spMkLst>
            <pc:docMk/>
            <pc:sldMk cId="3208412547" sldId="259"/>
            <ac:spMk id="3" creationId="{00000000-0000-0000-0000-000000000000}"/>
          </ac:spMkLst>
        </pc:spChg>
      </pc:sldChg>
      <pc:sldChg chg="modSp mod">
        <pc:chgData name="M Fitzmaurice" userId="6c7b4885-75d3-443f-8209-1c7e88905996" providerId="ADAL" clId="{73FBA42E-EF29-4952-BF72-D276ABFA9807}" dt="2023-02-15T10:00:37.686" v="123" actId="207"/>
        <pc:sldMkLst>
          <pc:docMk/>
          <pc:sldMk cId="639079646" sldId="260"/>
        </pc:sldMkLst>
        <pc:spChg chg="mod">
          <ac:chgData name="M Fitzmaurice" userId="6c7b4885-75d3-443f-8209-1c7e88905996" providerId="ADAL" clId="{73FBA42E-EF29-4952-BF72-D276ABFA9807}" dt="2023-02-15T10:00:37.686" v="123" actId="207"/>
          <ac:spMkLst>
            <pc:docMk/>
            <pc:sldMk cId="639079646" sldId="260"/>
            <ac:spMk id="3" creationId="{00000000-0000-0000-0000-000000000000}"/>
          </ac:spMkLst>
        </pc:spChg>
      </pc:sldChg>
      <pc:sldChg chg="modSp mod">
        <pc:chgData name="M Fitzmaurice" userId="6c7b4885-75d3-443f-8209-1c7e88905996" providerId="ADAL" clId="{73FBA42E-EF29-4952-BF72-D276ABFA9807}" dt="2023-02-15T10:22:03.827" v="240" actId="207"/>
        <pc:sldMkLst>
          <pc:docMk/>
          <pc:sldMk cId="2915358526" sldId="261"/>
        </pc:sldMkLst>
        <pc:spChg chg="mod">
          <ac:chgData name="M Fitzmaurice" userId="6c7b4885-75d3-443f-8209-1c7e88905996" providerId="ADAL" clId="{73FBA42E-EF29-4952-BF72-D276ABFA9807}" dt="2023-02-15T10:22:03.827" v="240" actId="207"/>
          <ac:spMkLst>
            <pc:docMk/>
            <pc:sldMk cId="2915358526" sldId="261"/>
            <ac:spMk id="3" creationId="{00000000-0000-0000-0000-000000000000}"/>
          </ac:spMkLst>
        </pc:spChg>
      </pc:sldChg>
      <pc:sldChg chg="modSp mod ord">
        <pc:chgData name="M Fitzmaurice" userId="6c7b4885-75d3-443f-8209-1c7e88905996" providerId="ADAL" clId="{73FBA42E-EF29-4952-BF72-D276ABFA9807}" dt="2023-02-15T11:22:01.893" v="303" actId="1076"/>
        <pc:sldMkLst>
          <pc:docMk/>
          <pc:sldMk cId="1494619581" sldId="263"/>
        </pc:sldMkLst>
        <pc:spChg chg="mod">
          <ac:chgData name="M Fitzmaurice" userId="6c7b4885-75d3-443f-8209-1c7e88905996" providerId="ADAL" clId="{73FBA42E-EF29-4952-BF72-D276ABFA9807}" dt="2023-02-15T11:22:01.893" v="303" actId="1076"/>
          <ac:spMkLst>
            <pc:docMk/>
            <pc:sldMk cId="1494619581" sldId="263"/>
            <ac:spMk id="3" creationId="{00000000-0000-0000-0000-000000000000}"/>
          </ac:spMkLst>
        </pc:spChg>
      </pc:sldChg>
      <pc:sldChg chg="modSp mod">
        <pc:chgData name="M Fitzmaurice" userId="6c7b4885-75d3-443f-8209-1c7e88905996" providerId="ADAL" clId="{73FBA42E-EF29-4952-BF72-D276ABFA9807}" dt="2023-03-04T14:23:30.523" v="434" actId="207"/>
        <pc:sldMkLst>
          <pc:docMk/>
          <pc:sldMk cId="3780277769" sldId="266"/>
        </pc:sldMkLst>
        <pc:spChg chg="mod">
          <ac:chgData name="M Fitzmaurice" userId="6c7b4885-75d3-443f-8209-1c7e88905996" providerId="ADAL" clId="{73FBA42E-EF29-4952-BF72-D276ABFA9807}" dt="2023-03-04T14:23:30.523" v="434" actId="207"/>
          <ac:spMkLst>
            <pc:docMk/>
            <pc:sldMk cId="3780277769" sldId="266"/>
            <ac:spMk id="3" creationId="{00000000-0000-0000-0000-000000000000}"/>
          </ac:spMkLst>
        </pc:spChg>
      </pc:sldChg>
      <pc:sldChg chg="modSp mod">
        <pc:chgData name="M Fitzmaurice" userId="6c7b4885-75d3-443f-8209-1c7e88905996" providerId="ADAL" clId="{73FBA42E-EF29-4952-BF72-D276ABFA9807}" dt="2023-02-22T10:02:08.539" v="382" actId="207"/>
        <pc:sldMkLst>
          <pc:docMk/>
          <pc:sldMk cId="158278311" sldId="267"/>
        </pc:sldMkLst>
        <pc:spChg chg="mod">
          <ac:chgData name="M Fitzmaurice" userId="6c7b4885-75d3-443f-8209-1c7e88905996" providerId="ADAL" clId="{73FBA42E-EF29-4952-BF72-D276ABFA9807}" dt="2023-02-22T10:02:08.539" v="382" actId="207"/>
          <ac:spMkLst>
            <pc:docMk/>
            <pc:sldMk cId="158278311" sldId="267"/>
            <ac:spMk id="3" creationId="{00000000-0000-0000-0000-000000000000}"/>
          </ac:spMkLst>
        </pc:spChg>
      </pc:sldChg>
      <pc:sldChg chg="modSp mod">
        <pc:chgData name="M Fitzmaurice" userId="6c7b4885-75d3-443f-8209-1c7e88905996" providerId="ADAL" clId="{73FBA42E-EF29-4952-BF72-D276ABFA9807}" dt="2023-02-22T09:57:00.132" v="304" actId="207"/>
        <pc:sldMkLst>
          <pc:docMk/>
          <pc:sldMk cId="317437659" sldId="268"/>
        </pc:sldMkLst>
        <pc:spChg chg="mod">
          <ac:chgData name="M Fitzmaurice" userId="6c7b4885-75d3-443f-8209-1c7e88905996" providerId="ADAL" clId="{73FBA42E-EF29-4952-BF72-D276ABFA9807}" dt="2023-02-22T09:57:00.132" v="304" actId="207"/>
          <ac:spMkLst>
            <pc:docMk/>
            <pc:sldMk cId="317437659" sldId="268"/>
            <ac:spMk id="3" creationId="{00000000-0000-0000-0000-000000000000}"/>
          </ac:spMkLst>
        </pc:spChg>
      </pc:sldChg>
      <pc:sldChg chg="delSp modSp new del mod">
        <pc:chgData name="M Fitzmaurice" userId="6c7b4885-75d3-443f-8209-1c7e88905996" providerId="ADAL" clId="{73FBA42E-EF29-4952-BF72-D276ABFA9807}" dt="2023-02-15T11:15:06.603" v="288" actId="47"/>
        <pc:sldMkLst>
          <pc:docMk/>
          <pc:sldMk cId="2767193919" sldId="270"/>
        </pc:sldMkLst>
        <pc:spChg chg="del">
          <ac:chgData name="M Fitzmaurice" userId="6c7b4885-75d3-443f-8209-1c7e88905996" providerId="ADAL" clId="{73FBA42E-EF29-4952-BF72-D276ABFA9807}" dt="2023-02-15T11:14:10.469" v="279" actId="478"/>
          <ac:spMkLst>
            <pc:docMk/>
            <pc:sldMk cId="2767193919" sldId="270"/>
            <ac:spMk id="2" creationId="{123717C0-9A69-5D0A-DF4D-4C4B01F5E780}"/>
          </ac:spMkLst>
        </pc:spChg>
        <pc:spChg chg="mod">
          <ac:chgData name="M Fitzmaurice" userId="6c7b4885-75d3-443f-8209-1c7e88905996" providerId="ADAL" clId="{73FBA42E-EF29-4952-BF72-D276ABFA9807}" dt="2023-02-15T11:15:03.402" v="287" actId="21"/>
          <ac:spMkLst>
            <pc:docMk/>
            <pc:sldMk cId="2767193919" sldId="270"/>
            <ac:spMk id="3" creationId="{3CA69EDF-8F71-AA38-BDF2-34F4BBA69FFD}"/>
          </ac:spMkLst>
        </pc:spChg>
      </pc:sldChg>
      <pc:sldChg chg="delSp modSp new mod">
        <pc:chgData name="M Fitzmaurice" userId="6c7b4885-75d3-443f-8209-1c7e88905996" providerId="ADAL" clId="{73FBA42E-EF29-4952-BF72-D276ABFA9807}" dt="2023-02-15T11:17:40.154" v="302"/>
        <pc:sldMkLst>
          <pc:docMk/>
          <pc:sldMk cId="4070271523" sldId="270"/>
        </pc:sldMkLst>
        <pc:spChg chg="del">
          <ac:chgData name="M Fitzmaurice" userId="6c7b4885-75d3-443f-8209-1c7e88905996" providerId="ADAL" clId="{73FBA42E-EF29-4952-BF72-D276ABFA9807}" dt="2023-02-15T11:17:34.588" v="300" actId="478"/>
          <ac:spMkLst>
            <pc:docMk/>
            <pc:sldMk cId="4070271523" sldId="270"/>
            <ac:spMk id="2" creationId="{F2B0F44A-D181-CDC6-2254-10C39118E9B3}"/>
          </ac:spMkLst>
        </pc:spChg>
        <pc:spChg chg="mod">
          <ac:chgData name="M Fitzmaurice" userId="6c7b4885-75d3-443f-8209-1c7e88905996" providerId="ADAL" clId="{73FBA42E-EF29-4952-BF72-D276ABFA9807}" dt="2023-02-15T11:17:40.154" v="302"/>
          <ac:spMkLst>
            <pc:docMk/>
            <pc:sldMk cId="4070271523" sldId="270"/>
            <ac:spMk id="3" creationId="{FD24BA54-39F7-8B65-2DEC-919F254F1D6B}"/>
          </ac:spMkLst>
        </pc:spChg>
      </pc:sldChg>
      <pc:sldChg chg="delSp modSp new mod">
        <pc:chgData name="M Fitzmaurice" userId="6c7b4885-75d3-443f-8209-1c7e88905996" providerId="ADAL" clId="{73FBA42E-EF29-4952-BF72-D276ABFA9807}" dt="2023-03-04T14:29:00.515" v="513" actId="20577"/>
        <pc:sldMkLst>
          <pc:docMk/>
          <pc:sldMk cId="2571519932" sldId="271"/>
        </pc:sldMkLst>
        <pc:spChg chg="del">
          <ac:chgData name="M Fitzmaurice" userId="6c7b4885-75d3-443f-8209-1c7e88905996" providerId="ADAL" clId="{73FBA42E-EF29-4952-BF72-D276ABFA9807}" dt="2023-03-04T14:25:02.468" v="436" actId="478"/>
          <ac:spMkLst>
            <pc:docMk/>
            <pc:sldMk cId="2571519932" sldId="271"/>
            <ac:spMk id="2" creationId="{34374C3D-27C9-4604-8048-8F3C0AFCA77D}"/>
          </ac:spMkLst>
        </pc:spChg>
        <pc:spChg chg="mod">
          <ac:chgData name="M Fitzmaurice" userId="6c7b4885-75d3-443f-8209-1c7e88905996" providerId="ADAL" clId="{73FBA42E-EF29-4952-BF72-D276ABFA9807}" dt="2023-03-04T14:29:00.515" v="513" actId="20577"/>
          <ac:spMkLst>
            <pc:docMk/>
            <pc:sldMk cId="2571519932" sldId="271"/>
            <ac:spMk id="3" creationId="{F3EF8151-A512-0A35-4655-530EF73B28C2}"/>
          </ac:spMkLst>
        </pc:spChg>
      </pc:sldChg>
      <pc:sldChg chg="delSp modSp new mod">
        <pc:chgData name="M Fitzmaurice" userId="6c7b4885-75d3-443f-8209-1c7e88905996" providerId="ADAL" clId="{73FBA42E-EF29-4952-BF72-D276ABFA9807}" dt="2023-03-11T16:16:40.064" v="691" actId="5793"/>
        <pc:sldMkLst>
          <pc:docMk/>
          <pc:sldMk cId="1168228892" sldId="272"/>
        </pc:sldMkLst>
        <pc:spChg chg="del">
          <ac:chgData name="M Fitzmaurice" userId="6c7b4885-75d3-443f-8209-1c7e88905996" providerId="ADAL" clId="{73FBA42E-EF29-4952-BF72-D276ABFA9807}" dt="2023-03-11T16:15:15.094" v="515" actId="478"/>
          <ac:spMkLst>
            <pc:docMk/>
            <pc:sldMk cId="1168228892" sldId="272"/>
            <ac:spMk id="2" creationId="{1DC59C28-E629-CDE6-93AC-63057FFBBACD}"/>
          </ac:spMkLst>
        </pc:spChg>
        <pc:spChg chg="mod">
          <ac:chgData name="M Fitzmaurice" userId="6c7b4885-75d3-443f-8209-1c7e88905996" providerId="ADAL" clId="{73FBA42E-EF29-4952-BF72-D276ABFA9807}" dt="2023-03-11T16:16:40.064" v="691" actId="5793"/>
          <ac:spMkLst>
            <pc:docMk/>
            <pc:sldMk cId="1168228892" sldId="272"/>
            <ac:spMk id="3" creationId="{C2D88D52-9C2C-5EA4-B492-5194B4158C7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kumimoji="1" lang="en-US" altLang="ja-JP"/>
              <a:t>Click to edit Master title style</a:t>
            </a:r>
            <a:endParaRPr kumimoji="1" lang="ja-JP"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Click to edit Master subtitle style</a:t>
            </a:r>
            <a:endParaRPr kumimoji="1" lang="ja-JP" altLang="en-US"/>
          </a:p>
        </p:txBody>
      </p:sp>
      <p:sp>
        <p:nvSpPr>
          <p:cNvPr id="4" name="Date Placeholder 3"/>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414186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Vertical Text Placeholder 2"/>
          <p:cNvSpPr>
            <a:spLocks noGrp="1"/>
          </p:cNvSpPr>
          <p:nvPr>
            <p:ph type="body" orient="vert" idx="1"/>
          </p:nvPr>
        </p:nvSpPr>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47047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kumimoji="1" lang="en-US" altLang="ja-JP"/>
              <a:t>Click to edit Master title style</a:t>
            </a:r>
            <a:endParaRPr kumimoji="1" lang="ja-JP"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68577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Content Placeholder 2"/>
          <p:cNvSpPr>
            <a:spLocks noGrp="1"/>
          </p:cNvSpPr>
          <p:nvPr>
            <p:ph idx="1"/>
          </p:nvPr>
        </p:nvSpPr>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290671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kumimoji="1" lang="en-US" altLang="ja-JP"/>
              <a:t>Click to edit Master title style</a:t>
            </a:r>
            <a:endParaRPr kumimoji="1" lang="ja-JP"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en-US" altLang="ja-JP"/>
              <a:t>Click to edit Master text styles</a:t>
            </a:r>
          </a:p>
        </p:txBody>
      </p:sp>
      <p:sp>
        <p:nvSpPr>
          <p:cNvPr id="4" name="Date Placeholder 3"/>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220241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Content Placeholder 2"/>
          <p:cNvSpPr>
            <a:spLocks noGrp="1"/>
          </p:cNvSpPr>
          <p:nvPr>
            <p:ph sz="half" idx="1"/>
          </p:nvPr>
        </p:nvSpPr>
        <p:spPr>
          <a:xfrm>
            <a:off x="838200" y="1825625"/>
            <a:ext cx="5181600" cy="435133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Content Placeholder 3"/>
          <p:cNvSpPr>
            <a:spLocks noGrp="1"/>
          </p:cNvSpPr>
          <p:nvPr>
            <p:ph sz="half" idx="2"/>
          </p:nvPr>
        </p:nvSpPr>
        <p:spPr>
          <a:xfrm>
            <a:off x="6172200" y="1825625"/>
            <a:ext cx="5181600" cy="435133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Date Placeholder 4"/>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28082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kumimoji="1" lang="en-US" altLang="ja-JP"/>
              <a:t>Click to edit Master title style</a:t>
            </a:r>
            <a:endParaRPr kumimoji="1" lang="ja-JP"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7" name="Date Placeholder 6"/>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304758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Date Placeholder 2"/>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429247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223451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kumimoji="1" lang="en-US" altLang="ja-JP"/>
              <a:t>Click to edit Master title style</a:t>
            </a:r>
            <a:endParaRPr kumimoji="1" lang="ja-JP"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ja-JP"/>
              <a:t>Click to edit Master text styles</a:t>
            </a:r>
          </a:p>
        </p:txBody>
      </p:sp>
      <p:sp>
        <p:nvSpPr>
          <p:cNvPr id="5" name="Date Placeholder 4"/>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1290738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kumimoji="1" lang="en-US" altLang="ja-JP"/>
              <a:t>Click to edit Master title style</a:t>
            </a:r>
            <a:endParaRPr kumimoji="1" lang="ja-JP"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ja-JP"/>
              <a:t>Click to edit Master text styles</a:t>
            </a:r>
          </a:p>
        </p:txBody>
      </p:sp>
      <p:sp>
        <p:nvSpPr>
          <p:cNvPr id="5" name="Date Placeholder 4"/>
          <p:cNvSpPr>
            <a:spLocks noGrp="1"/>
          </p:cNvSpPr>
          <p:nvPr>
            <p:ph type="dt" sz="half" idx="10"/>
          </p:nvPr>
        </p:nvSpPr>
        <p:spPr/>
        <p:txBody>
          <a:bodyPr/>
          <a:lstStyle/>
          <a:p>
            <a:fld id="{36204ACC-0AD7-472D-987E-3BAFFFA1F2FF}" type="datetimeFigureOut">
              <a:rPr kumimoji="1" lang="ja-JP" altLang="en-US" smtClean="0"/>
              <a:t>2024/10/27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342944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en-US" altLang="ja-JP"/>
              <a:t>Click to edit Master title style</a:t>
            </a:r>
            <a:endParaRPr kumimoji="1" lang="ja-JP"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04ACC-0AD7-472D-987E-3BAFFFA1F2FF}" type="datetimeFigureOut">
              <a:rPr kumimoji="1" lang="ja-JP" altLang="en-US" smtClean="0"/>
              <a:t>2024/10/27</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17314-CCF3-43BC-BB66-9873DF540F03}" type="slidenum">
              <a:rPr kumimoji="1" lang="ja-JP" altLang="en-US" smtClean="0"/>
              <a:t>‹#›</a:t>
            </a:fld>
            <a:endParaRPr kumimoji="1" lang="ja-JP" altLang="en-US"/>
          </a:p>
        </p:txBody>
      </p:sp>
    </p:spTree>
    <p:extLst>
      <p:ext uri="{BB962C8B-B14F-4D97-AF65-F5344CB8AC3E}">
        <p14:creationId xmlns:p14="http://schemas.microsoft.com/office/powerpoint/2010/main" val="2959769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oceancleanup.com/great-pacific-garbage-pat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7927" y="858982"/>
            <a:ext cx="10965873" cy="5317981"/>
          </a:xfrm>
        </p:spPr>
        <p:txBody>
          <a:bodyPr>
            <a:normAutofit/>
          </a:bodyPr>
          <a:lstStyle/>
          <a:p>
            <a:pPr marL="0" indent="0" algn="ctr">
              <a:buNone/>
            </a:pPr>
            <a:r>
              <a:rPr kumimoji="1" lang="en-US" altLang="ja-JP" sz="3200" b="1" dirty="0">
                <a:solidFill>
                  <a:srgbClr val="C00000"/>
                </a:solidFill>
              </a:rPr>
              <a:t>Marine Pollution (Introduction) </a:t>
            </a:r>
            <a:endParaRPr kumimoji="1" lang="ja-JP" altLang="en-US" sz="3200" b="1" dirty="0">
              <a:solidFill>
                <a:srgbClr val="C00000"/>
              </a:solidFill>
            </a:endParaRPr>
          </a:p>
        </p:txBody>
      </p:sp>
    </p:spTree>
    <p:extLst>
      <p:ext uri="{BB962C8B-B14F-4D97-AF65-F5344CB8AC3E}">
        <p14:creationId xmlns:p14="http://schemas.microsoft.com/office/powerpoint/2010/main" val="3712731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3835" y="915988"/>
            <a:ext cx="8684330" cy="4884936"/>
          </a:xfrm>
        </p:spPr>
      </p:pic>
    </p:spTree>
    <p:extLst>
      <p:ext uri="{BB962C8B-B14F-4D97-AF65-F5344CB8AC3E}">
        <p14:creationId xmlns:p14="http://schemas.microsoft.com/office/powerpoint/2010/main" val="316773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a:bodyPr>
          <a:lstStyle/>
          <a:p>
            <a:pPr marL="0" indent="0">
              <a:buNone/>
            </a:pPr>
            <a:r>
              <a:rPr lang="en-US" altLang="ja-JP" sz="2200" dirty="0"/>
              <a:t>Generally marine pollution affects ecosystem health, public health, recreational water quality and economic viability in the following way:</a:t>
            </a:r>
          </a:p>
          <a:p>
            <a:pPr marL="0" indent="0">
              <a:buNone/>
            </a:pPr>
            <a:endParaRPr lang="en-US" altLang="ja-JP" sz="2200" dirty="0"/>
          </a:p>
          <a:p>
            <a:r>
              <a:rPr lang="en-US" altLang="ja-JP" sz="2200" dirty="0"/>
              <a:t>Eutrophication</a:t>
            </a:r>
          </a:p>
          <a:p>
            <a:r>
              <a:rPr lang="en-US" altLang="ja-JP" sz="2200" dirty="0"/>
              <a:t>Toxicity</a:t>
            </a:r>
          </a:p>
          <a:p>
            <a:r>
              <a:rPr lang="en-US" altLang="ja-JP" sz="2200" dirty="0"/>
              <a:t>Mutagenic and Carcinogenic</a:t>
            </a:r>
            <a:endParaRPr kumimoji="1" lang="ja-JP" altLang="en-US" sz="2200" dirty="0"/>
          </a:p>
        </p:txBody>
      </p:sp>
    </p:spTree>
    <p:extLst>
      <p:ext uri="{BB962C8B-B14F-4D97-AF65-F5344CB8AC3E}">
        <p14:creationId xmlns:p14="http://schemas.microsoft.com/office/powerpoint/2010/main" val="3206161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fontScale="62500" lnSpcReduction="20000"/>
          </a:bodyPr>
          <a:lstStyle/>
          <a:p>
            <a:pPr marL="0" indent="0">
              <a:buNone/>
            </a:pPr>
            <a:r>
              <a:rPr kumimoji="1" lang="en-US" altLang="ja-JP" sz="3000" dirty="0"/>
              <a:t>There are global and regional Conventions to protect against marine pollution:</a:t>
            </a:r>
          </a:p>
          <a:p>
            <a:pPr marL="0" indent="0">
              <a:buNone/>
            </a:pPr>
            <a:endParaRPr lang="en-US" altLang="ja-JP" dirty="0">
              <a:solidFill>
                <a:srgbClr val="FF0000"/>
              </a:solidFill>
            </a:endParaRPr>
          </a:p>
          <a:p>
            <a:pPr marL="0" indent="0">
              <a:buNone/>
            </a:pPr>
            <a:endParaRPr lang="en-US" altLang="ja-JP" sz="2400" b="1" dirty="0">
              <a:solidFill>
                <a:srgbClr val="C00000"/>
              </a:solidFill>
            </a:endParaRPr>
          </a:p>
          <a:p>
            <a:pPr marL="0" indent="0">
              <a:buNone/>
            </a:pPr>
            <a:r>
              <a:rPr lang="en-US" altLang="ja-JP" sz="2400" b="1" dirty="0">
                <a:solidFill>
                  <a:srgbClr val="C00000"/>
                </a:solidFill>
              </a:rPr>
              <a:t>Universal:</a:t>
            </a:r>
          </a:p>
          <a:p>
            <a:pPr marL="0" indent="0">
              <a:buNone/>
            </a:pPr>
            <a:r>
              <a:rPr lang="en-US" altLang="ja-JP" sz="2400" b="1" dirty="0">
                <a:solidFill>
                  <a:srgbClr val="C00000"/>
                </a:solidFill>
              </a:rPr>
              <a:t>1982 UNITED NATIONS CONENTION ON THE LAW OF The SEA (so called Constitution of the Oceans).</a:t>
            </a:r>
          </a:p>
          <a:p>
            <a:pPr marL="0" indent="0">
              <a:buNone/>
            </a:pPr>
            <a:endParaRPr lang="en-US" altLang="ja-JP" sz="2400" b="1">
              <a:solidFill>
                <a:srgbClr val="C00000"/>
              </a:solidFill>
            </a:endParaRPr>
          </a:p>
          <a:p>
            <a:pPr marL="0" indent="0">
              <a:buNone/>
            </a:pPr>
            <a:r>
              <a:rPr lang="en-US" altLang="ja-JP" sz="2400" b="1">
                <a:solidFill>
                  <a:srgbClr val="C00000"/>
                </a:solidFill>
              </a:rPr>
              <a:t>GLOBAL</a:t>
            </a:r>
            <a:endParaRPr lang="en-US" altLang="ja-JP" sz="2400" b="1" dirty="0">
              <a:solidFill>
                <a:srgbClr val="C00000"/>
              </a:solidFill>
            </a:endParaRPr>
          </a:p>
          <a:p>
            <a:r>
              <a:rPr lang="en-US" altLang="ja-JP" sz="2400" dirty="0"/>
              <a:t>MARPOL (Prevention of Pollution from Ships)</a:t>
            </a:r>
          </a:p>
          <a:p>
            <a:r>
              <a:rPr kumimoji="1" lang="en-US" altLang="ja-JP" sz="2400" dirty="0"/>
              <a:t>London Convention and Protocol (Dumping) </a:t>
            </a:r>
          </a:p>
          <a:p>
            <a:pPr marL="0" indent="0">
              <a:buNone/>
            </a:pPr>
            <a:endParaRPr kumimoji="1" lang="en-US" altLang="ja-JP" sz="2400" dirty="0"/>
          </a:p>
          <a:p>
            <a:pPr marL="0" indent="0">
              <a:buNone/>
            </a:pPr>
            <a:r>
              <a:rPr lang="en-US" altLang="ja-JP" sz="2400" b="1" dirty="0">
                <a:solidFill>
                  <a:srgbClr val="C00000"/>
                </a:solidFill>
              </a:rPr>
              <a:t>REGIONAL</a:t>
            </a:r>
          </a:p>
          <a:p>
            <a:pPr marL="0" indent="0">
              <a:buNone/>
            </a:pPr>
            <a:r>
              <a:rPr lang="en-US" altLang="ja-JP" sz="2400" dirty="0"/>
              <a:t>such as </a:t>
            </a:r>
          </a:p>
          <a:p>
            <a:r>
              <a:rPr kumimoji="1" lang="en-US" altLang="ja-JP" sz="2400" dirty="0"/>
              <a:t>OSPAR (North-East Atlantic) </a:t>
            </a:r>
          </a:p>
          <a:p>
            <a:r>
              <a:rPr lang="en-US" altLang="ja-JP" sz="2400" dirty="0"/>
              <a:t>Helsinki Convention (Baltic Sea)</a:t>
            </a:r>
            <a:r>
              <a:rPr kumimoji="1" lang="en-US" altLang="ja-JP" sz="2400" dirty="0"/>
              <a:t> </a:t>
            </a:r>
            <a:endParaRPr kumimoji="1" lang="ja-JP" altLang="en-US" sz="2400" dirty="0"/>
          </a:p>
        </p:txBody>
      </p:sp>
    </p:spTree>
    <p:extLst>
      <p:ext uri="{BB962C8B-B14F-4D97-AF65-F5344CB8AC3E}">
        <p14:creationId xmlns:p14="http://schemas.microsoft.com/office/powerpoint/2010/main" val="3997185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fontScale="85000" lnSpcReduction="20000"/>
          </a:bodyPr>
          <a:lstStyle/>
          <a:p>
            <a:pPr marL="0" indent="0">
              <a:buNone/>
            </a:pPr>
            <a:r>
              <a:rPr kumimoji="1" lang="en-GB" altLang="ja-JP" sz="2600" b="1" dirty="0"/>
              <a:t>Article 207 UNCLOS (1) </a:t>
            </a:r>
            <a:r>
              <a:rPr kumimoji="1" lang="en-GB" altLang="ja-JP" sz="2600" dirty="0"/>
              <a:t>calls upon States to adopt laws and regulations to prevent, reduce and control pollution of the marine environment from land-based sources, “taking into account internationally agreed rules, standards and recommended practices and procedures”</a:t>
            </a:r>
          </a:p>
          <a:p>
            <a:pPr marL="0" indent="0">
              <a:buNone/>
            </a:pPr>
            <a:endParaRPr kumimoji="1" lang="en-US" altLang="ja-JP" sz="2600" dirty="0"/>
          </a:p>
          <a:p>
            <a:pPr marL="0" indent="0">
              <a:buNone/>
            </a:pPr>
            <a:r>
              <a:rPr kumimoji="1" lang="en-US" altLang="ja-JP" sz="2600" dirty="0"/>
              <a:t>There are no global conventions </a:t>
            </a:r>
            <a:r>
              <a:rPr kumimoji="1" lang="en-US" altLang="ja-JP" sz="2600" dirty="0">
                <a:solidFill>
                  <a:srgbClr val="C00000"/>
                </a:solidFill>
              </a:rPr>
              <a:t>Specifically</a:t>
            </a:r>
            <a:r>
              <a:rPr kumimoji="1" lang="en-US" altLang="ja-JP" sz="2600" dirty="0"/>
              <a:t> to regulate pollution from land –based sources only </a:t>
            </a:r>
            <a:r>
              <a:rPr kumimoji="1" lang="en-US" altLang="ja-JP" sz="2600" dirty="0">
                <a:solidFill>
                  <a:srgbClr val="C00000"/>
                </a:solidFill>
              </a:rPr>
              <a:t>soft law-non- binding </a:t>
            </a:r>
            <a:r>
              <a:rPr kumimoji="1" lang="en-US" altLang="ja-JP" sz="2600" dirty="0"/>
              <a:t>documents such as:</a:t>
            </a:r>
          </a:p>
          <a:p>
            <a:pPr marL="0" indent="0">
              <a:buNone/>
            </a:pPr>
            <a:endParaRPr kumimoji="1" lang="en-US" altLang="ja-JP" sz="2600" dirty="0"/>
          </a:p>
          <a:p>
            <a:r>
              <a:rPr lang="en-GB" altLang="ja-JP" sz="2600" dirty="0">
                <a:solidFill>
                  <a:schemeClr val="accent2">
                    <a:lumMod val="75000"/>
                  </a:schemeClr>
                </a:solidFill>
              </a:rPr>
              <a:t> 1985 Montreal Guidelines for the Protection of the Marine Environment Against Pollution from Land-based Sources, and </a:t>
            </a:r>
          </a:p>
          <a:p>
            <a:r>
              <a:rPr lang="en-GB" altLang="ja-JP" sz="2600" dirty="0">
                <a:solidFill>
                  <a:schemeClr val="accent2">
                    <a:lumMod val="75000"/>
                  </a:schemeClr>
                </a:solidFill>
              </a:rPr>
              <a:t>1995 Washington Declaration and  the Global Programme of Action for the Protection of the Marine Environment from Land-Based Activities (</a:t>
            </a:r>
            <a:r>
              <a:rPr lang="en-GB" altLang="ja-JP" sz="2600" dirty="0" err="1">
                <a:solidFill>
                  <a:schemeClr val="accent2">
                    <a:lumMod val="75000"/>
                  </a:schemeClr>
                </a:solidFill>
              </a:rPr>
              <a:t>gpa</a:t>
            </a:r>
            <a:r>
              <a:rPr lang="en-GB" altLang="ja-JP" sz="2600" dirty="0">
                <a:solidFill>
                  <a:schemeClr val="accent2">
                    <a:lumMod val="75000"/>
                  </a:schemeClr>
                </a:solidFill>
              </a:rPr>
              <a:t>) is s probably the most comprehensive international initiative addressing land-based activities. </a:t>
            </a:r>
            <a:endParaRPr lang="en-US" altLang="ja-JP" sz="2600" dirty="0">
              <a:solidFill>
                <a:schemeClr val="accent2">
                  <a:lumMod val="75000"/>
                </a:schemeClr>
              </a:solidFill>
            </a:endParaRPr>
          </a:p>
          <a:p>
            <a:pPr marL="0" indent="0">
              <a:buNone/>
            </a:pPr>
            <a:r>
              <a:rPr kumimoji="1" lang="en-US" altLang="ja-JP" dirty="0"/>
              <a:t> </a:t>
            </a:r>
            <a:endParaRPr kumimoji="1" lang="ja-JP" altLang="en-US" dirty="0">
              <a:solidFill>
                <a:schemeClr val="accent2"/>
              </a:solidFill>
            </a:endParaRPr>
          </a:p>
        </p:txBody>
      </p:sp>
    </p:spTree>
    <p:extLst>
      <p:ext uri="{BB962C8B-B14F-4D97-AF65-F5344CB8AC3E}">
        <p14:creationId xmlns:p14="http://schemas.microsoft.com/office/powerpoint/2010/main" val="3780277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EF8151-A512-0A35-4655-530EF73B28C2}"/>
              </a:ext>
            </a:extLst>
          </p:cNvPr>
          <p:cNvSpPr>
            <a:spLocks noGrp="1"/>
          </p:cNvSpPr>
          <p:nvPr>
            <p:ph idx="1"/>
          </p:nvPr>
        </p:nvSpPr>
        <p:spPr>
          <a:xfrm>
            <a:off x="838200" y="1405731"/>
            <a:ext cx="10515600" cy="4351338"/>
          </a:xfrm>
        </p:spPr>
        <p:txBody>
          <a:bodyPr>
            <a:normAutofit/>
          </a:bodyPr>
          <a:lstStyle/>
          <a:p>
            <a:r>
              <a:rPr lang="en-GB" sz="2200" dirty="0"/>
              <a:t>In 2015, the UN General Assembly adopted the </a:t>
            </a:r>
            <a:r>
              <a:rPr lang="en-GB" sz="2200" dirty="0">
                <a:solidFill>
                  <a:srgbClr val="C00000"/>
                </a:solidFill>
              </a:rPr>
              <a:t>2030 Agenda on Sustainable Development</a:t>
            </a:r>
            <a:r>
              <a:rPr lang="en-GB" sz="2200" dirty="0">
                <a:solidFill>
                  <a:srgbClr val="FF0000"/>
                </a:solidFill>
              </a:rPr>
              <a:t> </a:t>
            </a:r>
            <a:r>
              <a:rPr lang="en-GB" sz="2200" dirty="0"/>
              <a:t>and, with it, 17 Sustainable Development Goals and 169 targets to be achieved by 2030. They are not legally binding. Their implementation is, however, monitored and reviewed at the global level by the use of a set of global indicators. </a:t>
            </a:r>
            <a:r>
              <a:rPr lang="en-GB" sz="2200" dirty="0">
                <a:solidFill>
                  <a:srgbClr val="C00000"/>
                </a:solidFill>
              </a:rPr>
              <a:t>Many of the goals and targets relate to marine litter in a direct or indirect way. Most importantly, Goal 14 is to conserve and sustainably use the oceans, seas and marine resources. Target 14.1 is to prevent and significantly reduce marine pollution of all kinds by 2025, in particular pollution from land-based activities, including marine debris and nutrient pollution, including plastic litter.</a:t>
            </a:r>
          </a:p>
        </p:txBody>
      </p:sp>
    </p:spTree>
    <p:extLst>
      <p:ext uri="{BB962C8B-B14F-4D97-AF65-F5344CB8AC3E}">
        <p14:creationId xmlns:p14="http://schemas.microsoft.com/office/powerpoint/2010/main" val="2571519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D88D52-9C2C-5EA4-B492-5194B4158C7F}"/>
              </a:ext>
            </a:extLst>
          </p:cNvPr>
          <p:cNvSpPr>
            <a:spLocks noGrp="1"/>
          </p:cNvSpPr>
          <p:nvPr>
            <p:ph idx="1"/>
          </p:nvPr>
        </p:nvSpPr>
        <p:spPr>
          <a:xfrm>
            <a:off x="838200" y="1397000"/>
            <a:ext cx="10515600" cy="4351338"/>
          </a:xfrm>
        </p:spPr>
        <p:txBody>
          <a:bodyPr/>
          <a:lstStyle/>
          <a:p>
            <a:pPr marL="0" indent="0">
              <a:buNone/>
            </a:pPr>
            <a:r>
              <a:rPr lang="en-GB" sz="3200" b="1" dirty="0">
                <a:solidFill>
                  <a:srgbClr val="C00000"/>
                </a:solidFill>
              </a:rPr>
              <a:t>Principles of Protection of Marine Environment:</a:t>
            </a:r>
          </a:p>
          <a:p>
            <a:pPr marL="0" indent="0">
              <a:buNone/>
            </a:pPr>
            <a:endParaRPr lang="en-GB" sz="3200" b="1" dirty="0">
              <a:solidFill>
                <a:srgbClr val="C00000"/>
              </a:solidFill>
            </a:endParaRPr>
          </a:p>
          <a:p>
            <a:r>
              <a:rPr lang="en-GB" sz="2200" dirty="0"/>
              <a:t>Principle of Prevention</a:t>
            </a:r>
          </a:p>
          <a:p>
            <a:r>
              <a:rPr lang="en-GB" sz="2200" dirty="0"/>
              <a:t>Precautionary Principle </a:t>
            </a:r>
          </a:p>
          <a:p>
            <a:r>
              <a:rPr lang="en-GB" sz="2200" dirty="0"/>
              <a:t>Polluter Pays Principle </a:t>
            </a:r>
          </a:p>
          <a:p>
            <a:r>
              <a:rPr lang="en-GB" sz="2200" dirty="0"/>
              <a:t>Environmental Impact Assessment  </a:t>
            </a:r>
          </a:p>
        </p:txBody>
      </p:sp>
    </p:spTree>
    <p:extLst>
      <p:ext uri="{BB962C8B-B14F-4D97-AF65-F5344CB8AC3E}">
        <p14:creationId xmlns:p14="http://schemas.microsoft.com/office/powerpoint/2010/main" val="1168228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C0B92A-6A8B-FD23-D4F0-F2C59DA314AF}"/>
              </a:ext>
            </a:extLst>
          </p:cNvPr>
          <p:cNvSpPr>
            <a:spLocks noGrp="1"/>
          </p:cNvSpPr>
          <p:nvPr>
            <p:ph idx="1"/>
          </p:nvPr>
        </p:nvSpPr>
        <p:spPr>
          <a:xfrm>
            <a:off x="838200" y="979090"/>
            <a:ext cx="10515600" cy="4899819"/>
          </a:xfrm>
        </p:spPr>
        <p:txBody>
          <a:bodyPr>
            <a:normAutofit/>
          </a:bodyPr>
          <a:lstStyle/>
          <a:p>
            <a:pPr marL="0" indent="0">
              <a:buNone/>
            </a:pPr>
            <a:r>
              <a:rPr lang="en-GB" sz="3200" b="1" dirty="0">
                <a:solidFill>
                  <a:srgbClr val="C00000"/>
                </a:solidFill>
              </a:rPr>
              <a:t>BBNJ</a:t>
            </a:r>
          </a:p>
          <a:p>
            <a:r>
              <a:rPr lang="en-GB" sz="2200" dirty="0"/>
              <a:t>An international Agreement under the United Nations Convention on the Law of the Sea on the Conservation and Sustainable Use of Marine Biological Diversity of Areas beyond National Jurisdiction– known as </a:t>
            </a:r>
            <a:r>
              <a:rPr lang="en-GB" sz="2200" b="1" dirty="0">
                <a:solidFill>
                  <a:srgbClr val="C00000"/>
                </a:solidFill>
              </a:rPr>
              <a:t>'BBNJ' </a:t>
            </a:r>
            <a:r>
              <a:rPr lang="en-GB" sz="2200" dirty="0"/>
              <a:t>was agreed  on 19 June 2023 following conclusion of the fifth round of treaty negotiations  at the United Nations headquarters in New York. </a:t>
            </a:r>
          </a:p>
          <a:p>
            <a:r>
              <a:rPr lang="en-GB" sz="2200" dirty="0"/>
              <a:t>The BBNJ treaty addresses, among other things: </a:t>
            </a:r>
          </a:p>
          <a:p>
            <a:pPr lvl="1"/>
            <a:r>
              <a:rPr lang="en-GB" sz="2200" dirty="0"/>
              <a:t>the conservation and sustainable use of marine BBNJ; </a:t>
            </a:r>
          </a:p>
          <a:p>
            <a:pPr lvl="1"/>
            <a:r>
              <a:rPr lang="en-GB" sz="2200" dirty="0"/>
              <a:t>marine genetic resources, including questions on benefit-sharing (MGR); </a:t>
            </a:r>
          </a:p>
          <a:p>
            <a:pPr lvl="1"/>
            <a:r>
              <a:rPr lang="en-GB" sz="2200" dirty="0"/>
              <a:t>Area Based Management Tools (ABMT), including marine protected areas; </a:t>
            </a:r>
          </a:p>
          <a:p>
            <a:pPr lvl="1"/>
            <a:r>
              <a:rPr lang="en-GB" sz="2200" dirty="0"/>
              <a:t>environmental impact assessments (EIA); and </a:t>
            </a:r>
          </a:p>
          <a:p>
            <a:pPr lvl="1"/>
            <a:r>
              <a:rPr lang="en-GB" sz="2200" dirty="0"/>
              <a:t>capacity-building and the transfer of marine technology (CB&amp;TMT). </a:t>
            </a:r>
          </a:p>
        </p:txBody>
      </p:sp>
    </p:spTree>
    <p:extLst>
      <p:ext uri="{BB962C8B-B14F-4D97-AF65-F5344CB8AC3E}">
        <p14:creationId xmlns:p14="http://schemas.microsoft.com/office/powerpoint/2010/main" val="1215332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lnSpcReduction="10000"/>
          </a:bodyPr>
          <a:lstStyle/>
          <a:p>
            <a:pPr marL="0" indent="0">
              <a:buNone/>
            </a:pPr>
            <a:r>
              <a:rPr lang="en-GB" sz="3200" b="1" dirty="0">
                <a:solidFill>
                  <a:srgbClr val="C00000"/>
                </a:solidFill>
                <a:cs typeface="Times New Roman" panose="02020603050405020304" pitchFamily="18" charset="0"/>
              </a:rPr>
              <a:t>Definition of Pollution </a:t>
            </a:r>
          </a:p>
          <a:p>
            <a:pPr marL="0" lvl="0" indent="0">
              <a:buNone/>
            </a:pPr>
            <a:endParaRPr lang="en-US" altLang="ja-JP" sz="2600" dirty="0">
              <a:solidFill>
                <a:srgbClr val="FF0000"/>
              </a:solidFill>
            </a:endParaRPr>
          </a:p>
          <a:p>
            <a:pPr marL="0" lvl="0" indent="0">
              <a:buNone/>
            </a:pPr>
            <a:r>
              <a:rPr lang="en-US" altLang="ja-JP" sz="2600" dirty="0"/>
              <a:t>“</a:t>
            </a:r>
            <a:r>
              <a:rPr lang="en-GB" altLang="ja-JP" sz="2600" dirty="0"/>
              <a:t>pollution of the marine environment" </a:t>
            </a:r>
            <a:r>
              <a:rPr lang="en-GB" altLang="ja-JP" sz="2600" dirty="0">
                <a:solidFill>
                  <a:srgbClr val="C00000"/>
                </a:solidFill>
              </a:rPr>
              <a:t>means the introduction</a:t>
            </a:r>
          </a:p>
          <a:p>
            <a:pPr marL="0" lvl="0" indent="0">
              <a:buNone/>
            </a:pPr>
            <a:r>
              <a:rPr lang="en-GB" altLang="ja-JP" sz="2600" dirty="0">
                <a:solidFill>
                  <a:srgbClr val="C00000"/>
                </a:solidFill>
              </a:rPr>
              <a:t>by man, directly or indirectly, of substances or energy into the marine</a:t>
            </a:r>
          </a:p>
          <a:p>
            <a:pPr marL="0" lvl="0" indent="0">
              <a:buNone/>
            </a:pPr>
            <a:r>
              <a:rPr lang="en-GB" altLang="ja-JP" sz="2600" dirty="0">
                <a:solidFill>
                  <a:srgbClr val="C00000"/>
                </a:solidFill>
              </a:rPr>
              <a:t>environment, including estuaries, which results or is likely to result in such</a:t>
            </a:r>
          </a:p>
          <a:p>
            <a:pPr marL="0" lvl="0" indent="0">
              <a:buNone/>
            </a:pPr>
            <a:r>
              <a:rPr lang="en-GB" altLang="ja-JP" sz="2600" dirty="0">
                <a:solidFill>
                  <a:srgbClr val="C00000"/>
                </a:solidFill>
              </a:rPr>
              <a:t>deleterious effects as harm to living resources and marine life, hazards to</a:t>
            </a:r>
          </a:p>
          <a:p>
            <a:pPr marL="0" lvl="0" indent="0">
              <a:buNone/>
            </a:pPr>
            <a:r>
              <a:rPr lang="en-GB" altLang="ja-JP" sz="2600" dirty="0">
                <a:solidFill>
                  <a:srgbClr val="C00000"/>
                </a:solidFill>
              </a:rPr>
              <a:t>human health, hindrance to marine activities, including fishing and other</a:t>
            </a:r>
          </a:p>
          <a:p>
            <a:pPr marL="0" lvl="0" indent="0">
              <a:buNone/>
            </a:pPr>
            <a:r>
              <a:rPr lang="en-GB" altLang="ja-JP" sz="2600" dirty="0">
                <a:solidFill>
                  <a:srgbClr val="C00000"/>
                </a:solidFill>
              </a:rPr>
              <a:t>legitimate uses of the sea, impairment of quality for use of sea water and</a:t>
            </a:r>
          </a:p>
          <a:p>
            <a:pPr marL="0" lvl="0" indent="0">
              <a:buNone/>
            </a:pPr>
            <a:r>
              <a:rPr lang="en-GB" altLang="ja-JP" sz="2600" dirty="0">
                <a:solidFill>
                  <a:srgbClr val="C00000"/>
                </a:solidFill>
              </a:rPr>
              <a:t>reduction of amenities;</a:t>
            </a:r>
            <a:r>
              <a:rPr lang="en-US" altLang="ja-JP" sz="2600" dirty="0">
                <a:solidFill>
                  <a:srgbClr val="C00000"/>
                </a:solidFill>
              </a:rPr>
              <a:t>”  UNCLOS Art. 1 (4)</a:t>
            </a:r>
            <a:endParaRPr lang="en-GB"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78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24BA54-39F7-8B65-2DEC-919F254F1D6B}"/>
              </a:ext>
            </a:extLst>
          </p:cNvPr>
          <p:cNvSpPr>
            <a:spLocks noGrp="1"/>
          </p:cNvSpPr>
          <p:nvPr>
            <p:ph idx="1"/>
          </p:nvPr>
        </p:nvSpPr>
        <p:spPr>
          <a:xfrm>
            <a:off x="838200" y="1253331"/>
            <a:ext cx="10515600" cy="4351338"/>
          </a:xfrm>
        </p:spPr>
        <p:txBody>
          <a:bodyPr>
            <a:normAutofit/>
          </a:bodyPr>
          <a:lstStyle/>
          <a:p>
            <a:pPr marL="0" indent="0">
              <a:buNone/>
            </a:pPr>
            <a:r>
              <a:rPr lang="en-GB" sz="3200" b="1" dirty="0">
                <a:solidFill>
                  <a:srgbClr val="C00000"/>
                </a:solidFill>
              </a:rPr>
              <a:t>Typology of  Marine Pollution</a:t>
            </a:r>
          </a:p>
          <a:p>
            <a:pPr marL="0" indent="0">
              <a:buNone/>
            </a:pPr>
            <a:endParaRPr lang="en-GB" sz="3200" b="1" dirty="0">
              <a:solidFill>
                <a:srgbClr val="C00000"/>
              </a:solidFill>
            </a:endParaRPr>
          </a:p>
          <a:p>
            <a:pPr marL="0" indent="0">
              <a:buNone/>
            </a:pPr>
            <a:r>
              <a:rPr lang="en-GB" sz="2200" dirty="0"/>
              <a:t>UNCLOS identifies six sources of marine pollution:</a:t>
            </a:r>
          </a:p>
          <a:p>
            <a:r>
              <a:rPr lang="en-GB" sz="2200" dirty="0"/>
              <a:t>From land-based sources;</a:t>
            </a:r>
          </a:p>
          <a:p>
            <a:r>
              <a:rPr lang="en-GB" sz="2200" dirty="0"/>
              <a:t>Form sea-bed activities subject to national jurisdiction’;</a:t>
            </a:r>
          </a:p>
          <a:p>
            <a:r>
              <a:rPr lang="en-GB" sz="2200" dirty="0"/>
              <a:t>From activities in the Area;</a:t>
            </a:r>
          </a:p>
          <a:p>
            <a:r>
              <a:rPr lang="en-GB" sz="2200" dirty="0"/>
              <a:t>From dumping</a:t>
            </a:r>
          </a:p>
          <a:p>
            <a:r>
              <a:rPr lang="en-GB" sz="2200" dirty="0"/>
              <a:t>From Vessels;</a:t>
            </a:r>
          </a:p>
          <a:p>
            <a:r>
              <a:rPr lang="en-GB" sz="2200" dirty="0"/>
              <a:t>From or through the atmosphere. </a:t>
            </a:r>
          </a:p>
        </p:txBody>
      </p:sp>
    </p:spTree>
    <p:extLst>
      <p:ext uri="{BB962C8B-B14F-4D97-AF65-F5344CB8AC3E}">
        <p14:creationId xmlns:p14="http://schemas.microsoft.com/office/powerpoint/2010/main" val="4070271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7222"/>
            <a:ext cx="10515600" cy="5334706"/>
          </a:xfrm>
        </p:spPr>
        <p:txBody>
          <a:bodyPr>
            <a:normAutofit/>
          </a:bodyPr>
          <a:lstStyle/>
          <a:p>
            <a:pPr marL="0" indent="0">
              <a:buNone/>
            </a:pPr>
            <a:r>
              <a:rPr lang="en-US" altLang="ja-JP" dirty="0">
                <a:solidFill>
                  <a:srgbClr val="C00000"/>
                </a:solidFill>
              </a:rPr>
              <a:t>Eighty percent </a:t>
            </a:r>
            <a:r>
              <a:rPr lang="en-US" altLang="ja-JP" dirty="0"/>
              <a:t>of pollution to the marine environment comes from the land. One of the biggest sources is called nonpoint source pollution, which occurs as a result of runoff. Nonpoint source pollution includes many small sources, like septic tanks, cars, trucks, and boats, plus larger sources, such as farms, ranches, and forest areas. </a:t>
            </a:r>
          </a:p>
          <a:p>
            <a:pPr marL="0" indent="0">
              <a:buNone/>
            </a:pPr>
            <a:r>
              <a:rPr lang="en-GB" altLang="ja-JP" sz="2600" dirty="0">
                <a:solidFill>
                  <a:srgbClr val="00B050"/>
                </a:solidFill>
                <a:latin typeface="TrebuchetMS"/>
              </a:rPr>
              <a:t>Pollutants of land-based origin include pesticides, chemical waste, cleaning agents, petroleum products, mining waste, garbage and sewage. Even pharmaceuticals ingested by humans, but not fully processed by the human body, have been detected in fish.</a:t>
            </a:r>
            <a:endParaRPr lang="en-US" altLang="ja-JP" sz="2600" dirty="0">
              <a:solidFill>
                <a:srgbClr val="00B050"/>
              </a:solidFill>
              <a:latin typeface="TrebuchetMS"/>
            </a:endParaRPr>
          </a:p>
          <a:p>
            <a:pPr marL="0" indent="0">
              <a:buNone/>
            </a:pPr>
            <a:r>
              <a:rPr lang="en-GB" altLang="ja-JP" sz="2600" dirty="0">
                <a:solidFill>
                  <a:srgbClr val="00B050"/>
                </a:solidFill>
                <a:latin typeface="TrebuchetMS"/>
              </a:rPr>
              <a:t>Oil spills </a:t>
            </a:r>
            <a:r>
              <a:rPr lang="en-GB" altLang="ja-JP" sz="2600" dirty="0">
                <a:solidFill>
                  <a:srgbClr val="001AE6"/>
                </a:solidFill>
                <a:latin typeface="TrebuchetMS"/>
              </a:rPr>
              <a:t>responsible for only around </a:t>
            </a:r>
            <a:r>
              <a:rPr lang="en-GB" altLang="ja-JP" sz="2600" dirty="0">
                <a:solidFill>
                  <a:srgbClr val="C00000"/>
                </a:solidFill>
                <a:latin typeface="TrebuchetMS"/>
              </a:rPr>
              <a:t>12% of the oil entering the seas each year.;</a:t>
            </a:r>
          </a:p>
          <a:p>
            <a:pPr marL="0" lvl="0" indent="0">
              <a:buNone/>
            </a:pPr>
            <a:r>
              <a:rPr lang="en-GB" altLang="ja-JP" sz="2600" dirty="0">
                <a:solidFill>
                  <a:srgbClr val="001AE6"/>
                </a:solidFill>
                <a:latin typeface="TrebuchetMS"/>
              </a:rPr>
              <a:t>Rest from </a:t>
            </a:r>
            <a:r>
              <a:rPr lang="en-GB" altLang="ja-JP" sz="2600" dirty="0">
                <a:solidFill>
                  <a:srgbClr val="7030A0"/>
                </a:solidFill>
                <a:latin typeface="TrebuchetMS"/>
              </a:rPr>
              <a:t>Dumping at sea. </a:t>
            </a:r>
            <a:endParaRPr lang="en-US" altLang="ja-JP" sz="2600" dirty="0">
              <a:solidFill>
                <a:srgbClr val="7030A0"/>
              </a:solidFill>
              <a:latin typeface="TrebuchetMS"/>
            </a:endParaRPr>
          </a:p>
          <a:p>
            <a:pPr lvl="0"/>
            <a:endParaRPr lang="en-US" altLang="ja-JP" sz="2600" dirty="0">
              <a:solidFill>
                <a:srgbClr val="001AE6"/>
              </a:solidFill>
              <a:latin typeface="TrebuchetMS"/>
            </a:endParaRPr>
          </a:p>
          <a:p>
            <a:pPr lvl="0"/>
            <a:endParaRPr lang="ja-JP" altLang="en-US" sz="2600" dirty="0">
              <a:solidFill>
                <a:prstClr val="black"/>
              </a:solidFill>
            </a:endParaRPr>
          </a:p>
          <a:p>
            <a:pPr marL="0" indent="0">
              <a:buNone/>
            </a:pPr>
            <a:endParaRPr kumimoji="1" lang="ja-JP" altLang="en-US" dirty="0"/>
          </a:p>
        </p:txBody>
      </p:sp>
    </p:spTree>
    <p:extLst>
      <p:ext uri="{BB962C8B-B14F-4D97-AF65-F5344CB8AC3E}">
        <p14:creationId xmlns:p14="http://schemas.microsoft.com/office/powerpoint/2010/main" val="427920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023" y="1478107"/>
            <a:ext cx="10515600" cy="4351338"/>
          </a:xfrm>
        </p:spPr>
        <p:txBody>
          <a:bodyPr>
            <a:normAutofit/>
          </a:bodyPr>
          <a:lstStyle/>
          <a:p>
            <a:pPr marL="0" indent="0">
              <a:buNone/>
            </a:pPr>
            <a:r>
              <a:rPr lang="en-US" altLang="ja-JP" sz="3200" b="1" i="0" u="none" strike="noStrike" baseline="0" dirty="0">
                <a:solidFill>
                  <a:srgbClr val="0000CD"/>
                </a:solidFill>
              </a:rPr>
              <a:t>Worldwide discharge in oceans</a:t>
            </a:r>
          </a:p>
          <a:p>
            <a:endParaRPr lang="en-US" altLang="ja-JP" sz="2200" b="0" i="0" u="none" strike="noStrike" baseline="0" dirty="0">
              <a:solidFill>
                <a:srgbClr val="0000CD"/>
              </a:solidFill>
            </a:endParaRPr>
          </a:p>
          <a:p>
            <a:r>
              <a:rPr lang="en-US" altLang="ja-JP" sz="2200" b="0" i="0" u="none" strike="noStrike" baseline="0" dirty="0">
                <a:solidFill>
                  <a:srgbClr val="0000CD"/>
                </a:solidFill>
              </a:rPr>
              <a:t> 10 billion tones of ballast water with</a:t>
            </a:r>
            <a:r>
              <a:rPr lang="en-US" altLang="ja-JP" sz="2200" b="0" i="0" u="none" strike="noStrike" dirty="0">
                <a:solidFill>
                  <a:srgbClr val="0000CD"/>
                </a:solidFill>
              </a:rPr>
              <a:t> </a:t>
            </a:r>
            <a:r>
              <a:rPr lang="en-US" altLang="ja-JP" sz="2200" b="0" i="0" u="none" strike="noStrike" baseline="0" dirty="0">
                <a:solidFill>
                  <a:srgbClr val="0000CD"/>
                </a:solidFill>
              </a:rPr>
              <a:t>Invasive organisms </a:t>
            </a:r>
          </a:p>
          <a:p>
            <a:r>
              <a:rPr lang="en-US" altLang="ja-JP" sz="2200" b="0" i="0" u="none" strike="noStrike" baseline="0" dirty="0">
                <a:solidFill>
                  <a:srgbClr val="0000CD"/>
                </a:solidFill>
              </a:rPr>
              <a:t> Est. 10,000 million gallons of sewage</a:t>
            </a:r>
            <a:r>
              <a:rPr lang="en-US" altLang="ja-JP" sz="2200" b="0" i="0" u="none" strike="noStrike" dirty="0">
                <a:solidFill>
                  <a:srgbClr val="0000CD"/>
                </a:solidFill>
              </a:rPr>
              <a:t> </a:t>
            </a:r>
            <a:r>
              <a:rPr lang="en-US" altLang="ja-JP" sz="2200" b="0" i="0" u="none" strike="noStrike" baseline="0" dirty="0">
                <a:solidFill>
                  <a:srgbClr val="0000CD"/>
                </a:solidFill>
              </a:rPr>
              <a:t>annually</a:t>
            </a:r>
          </a:p>
          <a:p>
            <a:r>
              <a:rPr lang="en-US" altLang="ja-JP" sz="2200" dirty="0">
                <a:solidFill>
                  <a:srgbClr val="0000CD"/>
                </a:solidFill>
              </a:rPr>
              <a:t> </a:t>
            </a:r>
            <a:r>
              <a:rPr lang="en-US" altLang="ja-JP" sz="2200" b="0" i="0" u="none" strike="noStrike" baseline="0" dirty="0">
                <a:solidFill>
                  <a:srgbClr val="0000CD"/>
                </a:solidFill>
              </a:rPr>
              <a:t>3.25 million metric tones of oil annually </a:t>
            </a:r>
          </a:p>
          <a:p>
            <a:r>
              <a:rPr lang="en-US" altLang="ja-JP" sz="2200" b="0" i="0" u="none" strike="noStrike" baseline="0" dirty="0">
                <a:solidFill>
                  <a:srgbClr val="0000CD"/>
                </a:solidFill>
              </a:rPr>
              <a:t> Millions of tones of Solid waste</a:t>
            </a:r>
            <a:endParaRPr kumimoji="1" lang="ja-JP" altLang="en-US" sz="2200" dirty="0"/>
          </a:p>
        </p:txBody>
      </p:sp>
    </p:spTree>
    <p:extLst>
      <p:ext uri="{BB962C8B-B14F-4D97-AF65-F5344CB8AC3E}">
        <p14:creationId xmlns:p14="http://schemas.microsoft.com/office/powerpoint/2010/main" val="320841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8742"/>
            <a:ext cx="10515600" cy="4820516"/>
          </a:xfrm>
        </p:spPr>
        <p:txBody>
          <a:bodyPr>
            <a:noAutofit/>
          </a:bodyPr>
          <a:lstStyle/>
          <a:p>
            <a:r>
              <a:rPr lang="en-US" altLang="ja-JP" sz="2400" b="0" i="0" u="none" strike="noStrike" baseline="0" dirty="0">
                <a:solidFill>
                  <a:srgbClr val="0000FF"/>
                </a:solidFill>
                <a:latin typeface="TT9BF4ACCAtCID-WinCharSetFFFF-H2"/>
              </a:rPr>
              <a:t>Introduced </a:t>
            </a:r>
            <a:r>
              <a:rPr lang="en-US" altLang="ja-JP" sz="2400" b="0" i="0" u="none" strike="noStrike" baseline="0" dirty="0">
                <a:solidFill>
                  <a:srgbClr val="C00000"/>
                </a:solidFill>
                <a:latin typeface="TT9BF4ACCAtCID-WinCharSetFFFF-H2"/>
              </a:rPr>
              <a:t>dangerous metals </a:t>
            </a:r>
            <a:r>
              <a:rPr lang="en-US" altLang="ja-JP" sz="2400" b="0" i="0" u="none" strike="noStrike" baseline="0" dirty="0">
                <a:solidFill>
                  <a:srgbClr val="0000FF"/>
                </a:solidFill>
                <a:latin typeface="TT9BF4ACCAtCID-WinCharSetFFFF-H2"/>
              </a:rPr>
              <a:t>include </a:t>
            </a:r>
            <a:r>
              <a:rPr lang="en-US" altLang="ja-JP" sz="2400" b="0" i="0" u="none" strike="noStrike" baseline="0" dirty="0">
                <a:solidFill>
                  <a:srgbClr val="C00000"/>
                </a:solidFill>
                <a:latin typeface="TT9BF4ACCAtCID-WinCharSetFFFF-H2"/>
              </a:rPr>
              <a:t>mercury, lead, and copper</a:t>
            </a:r>
          </a:p>
          <a:p>
            <a:r>
              <a:rPr lang="en-US" altLang="ja-JP" sz="2400" b="0" i="0" u="none" strike="noStrike" baseline="0" dirty="0">
                <a:solidFill>
                  <a:srgbClr val="0000FF"/>
                </a:solidFill>
                <a:latin typeface="TT9BF4ACCAtCID-WinCharSetFFFF-H2"/>
              </a:rPr>
              <a:t>Heavy Metals are a great concern because they enter the </a:t>
            </a:r>
            <a:r>
              <a:rPr lang="en-US" altLang="ja-JP" sz="2400" b="0" i="0" u="none" strike="noStrike" baseline="0">
                <a:solidFill>
                  <a:srgbClr val="0000FF"/>
                </a:solidFill>
                <a:latin typeface="TT9BF4ACCAtCID-WinCharSetFFFF-H2"/>
              </a:rPr>
              <a:t>food chain</a:t>
            </a:r>
            <a:endParaRPr lang="en-US" altLang="ja-JP" sz="2400" dirty="0">
              <a:solidFill>
                <a:srgbClr val="0000FF"/>
              </a:solidFill>
              <a:latin typeface="TT9BF4ACCAtCID-WinCharSetFFFF-H2"/>
            </a:endParaRPr>
          </a:p>
          <a:p>
            <a:pPr marL="0" indent="0">
              <a:buNone/>
            </a:pPr>
            <a:r>
              <a:rPr lang="en-US" altLang="ja-JP" sz="2400" b="0" i="0" u="none" strike="noStrike" baseline="0" dirty="0">
                <a:solidFill>
                  <a:srgbClr val="0000FF"/>
                </a:solidFill>
                <a:latin typeface="TT9BF4ACCAtCID-WinCharSetFFFF-H2"/>
              </a:rPr>
              <a:t>Fuel combustion, electric utilities, steel and iron manufacturing, fuel oils, fuel additives and incineration of urban refuse are the major sources of oceanic and atmospheric contamination by heavy metals e.g.  </a:t>
            </a:r>
            <a:r>
              <a:rPr lang="en-US" altLang="ja-JP" sz="2400" b="0" i="0" u="none" strike="noStrike" baseline="0" dirty="0">
                <a:solidFill>
                  <a:srgbClr val="C00000"/>
                </a:solidFill>
                <a:latin typeface="TT9BF4ACCAtCID-WinCharSetFFFF-H2"/>
              </a:rPr>
              <a:t>Copper</a:t>
            </a:r>
            <a:r>
              <a:rPr lang="en-US" altLang="ja-JP" sz="2400" b="0" i="0" u="none" strike="noStrike" baseline="0" dirty="0">
                <a:solidFill>
                  <a:srgbClr val="FF0000"/>
                </a:solidFill>
                <a:latin typeface="TT9BF4ACCAtCID-WinCharSetFFFF-H2"/>
              </a:rPr>
              <a:t> </a:t>
            </a:r>
            <a:r>
              <a:rPr lang="en-US" altLang="ja-JP" sz="2400" b="0" i="0" u="none" strike="noStrike" baseline="0" dirty="0">
                <a:solidFill>
                  <a:srgbClr val="0000FF"/>
                </a:solidFill>
                <a:latin typeface="TT9BF4ACCAtCID-WinCharSetFFFF-H2"/>
              </a:rPr>
              <a:t>which is dangerous to marine organisms and has been used </a:t>
            </a:r>
            <a:r>
              <a:rPr lang="en-US" altLang="ja-JP" sz="2400" dirty="0">
                <a:solidFill>
                  <a:srgbClr val="0000FF"/>
                </a:solidFill>
                <a:latin typeface="TT9BF4ACCAtCID-WinCharSetFFFF-H2"/>
              </a:rPr>
              <a:t>in </a:t>
            </a:r>
            <a:r>
              <a:rPr lang="en-US" altLang="ja-JP" sz="2400" b="0" i="0" u="none" strike="noStrike" baseline="0" dirty="0">
                <a:solidFill>
                  <a:srgbClr val="0000FF"/>
                </a:solidFill>
                <a:latin typeface="TT9BF4ACCAtCID-WinCharSetFFFF-H2"/>
              </a:rPr>
              <a:t>marine anti-fouling paints.  </a:t>
            </a:r>
            <a:r>
              <a:rPr lang="en-US" altLang="ja-JP" sz="2400" b="0" i="0" u="none" strike="noStrike" baseline="0" dirty="0">
                <a:solidFill>
                  <a:srgbClr val="C00000"/>
                </a:solidFill>
                <a:latin typeface="TT9BF4ACCAtCID-WinCharSetFFFF-H2"/>
              </a:rPr>
              <a:t>Mercury</a:t>
            </a:r>
            <a:r>
              <a:rPr lang="en-US" altLang="ja-JP" sz="2400" b="0" i="0" u="none" strike="noStrike" baseline="0" dirty="0">
                <a:solidFill>
                  <a:srgbClr val="0000FF"/>
                </a:solidFill>
                <a:latin typeface="TT9BF4ACCAtCID-WinCharSetFFFF-H2"/>
              </a:rPr>
              <a:t> and </a:t>
            </a:r>
            <a:r>
              <a:rPr lang="en-US" altLang="ja-JP" sz="2400" b="0" i="0" u="none" strike="noStrike" baseline="0" dirty="0">
                <a:solidFill>
                  <a:srgbClr val="C00000"/>
                </a:solidFill>
                <a:latin typeface="TT9BF4ACCAtCID-WinCharSetFFFF-H2"/>
              </a:rPr>
              <a:t>lead poisoning </a:t>
            </a:r>
            <a:r>
              <a:rPr lang="en-US" altLang="ja-JP" sz="2400" b="0" i="0" u="none" strike="noStrike" baseline="0" dirty="0">
                <a:solidFill>
                  <a:srgbClr val="0000FF"/>
                </a:solidFill>
                <a:latin typeface="TT9BF4ACCAtCID-WinCharSetFFFF-H2"/>
              </a:rPr>
              <a:t>cause brain damage and behavioral disturbances in children</a:t>
            </a:r>
          </a:p>
          <a:p>
            <a:pPr marL="0" indent="0">
              <a:buNone/>
            </a:pPr>
            <a:r>
              <a:rPr lang="en-US" altLang="ja-JP" sz="2400" b="0" i="0" u="none" strike="noStrike" baseline="0" dirty="0">
                <a:solidFill>
                  <a:srgbClr val="0000FF"/>
                </a:solidFill>
                <a:latin typeface="TT9BF4ACCAtCID-WinCharSetFFFF-H2"/>
              </a:rPr>
              <a:t>Contaminated land runoff, rain of pollutants from the air, and fallout from shipwrecks pollute the ocean with dangerous metals. Human activities release 5 times as much mercury and 17 times as much lead,  as is derived from natural sources.</a:t>
            </a:r>
            <a:endParaRPr kumimoji="1" lang="ja-JP" altLang="en-US" sz="2400" dirty="0"/>
          </a:p>
        </p:txBody>
      </p:sp>
    </p:spTree>
    <p:extLst>
      <p:ext uri="{BB962C8B-B14F-4D97-AF65-F5344CB8AC3E}">
        <p14:creationId xmlns:p14="http://schemas.microsoft.com/office/powerpoint/2010/main" val="63907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11325"/>
            <a:ext cx="10515600" cy="4351338"/>
          </a:xfrm>
        </p:spPr>
        <p:txBody>
          <a:bodyPr>
            <a:normAutofit/>
          </a:bodyPr>
          <a:lstStyle/>
          <a:p>
            <a:pPr marL="0" indent="0">
              <a:buNone/>
            </a:pPr>
            <a:r>
              <a:rPr lang="en-US" altLang="ja-JP" sz="2400" b="1" dirty="0">
                <a:solidFill>
                  <a:srgbClr val="C00000"/>
                </a:solidFill>
                <a:latin typeface="TrebuchetMS"/>
              </a:rPr>
              <a:t>Other pollutants </a:t>
            </a:r>
          </a:p>
          <a:p>
            <a:pPr marL="0" indent="0">
              <a:buNone/>
            </a:pPr>
            <a:r>
              <a:rPr lang="en-US" altLang="ja-JP" sz="2200" dirty="0">
                <a:solidFill>
                  <a:srgbClr val="001AE6"/>
                </a:solidFill>
                <a:latin typeface="TrebuchetMS"/>
              </a:rPr>
              <a:t>e.g. Oily discharges from ballast water and bilge water during routine ship operations and illegal dumping of solid waste outside  designated dumping grounds at sea.</a:t>
            </a:r>
          </a:p>
          <a:p>
            <a:pPr marL="0" indent="0">
              <a:buNone/>
            </a:pPr>
            <a:r>
              <a:rPr lang="en-US" altLang="ja-JP" sz="2200" dirty="0">
                <a:solidFill>
                  <a:srgbClr val="001AE6"/>
                </a:solidFill>
                <a:latin typeface="TrebuchetMS"/>
              </a:rPr>
              <a:t> dredged spoil, old munitions, sewage sludge, fly ash, accidental spills from ships carrying hazardous substances, oil, gas etc.</a:t>
            </a:r>
            <a:endParaRPr kumimoji="1" lang="ja-JP" altLang="en-US" sz="2200" dirty="0"/>
          </a:p>
        </p:txBody>
      </p:sp>
    </p:spTree>
    <p:extLst>
      <p:ext uri="{BB962C8B-B14F-4D97-AF65-F5344CB8AC3E}">
        <p14:creationId xmlns:p14="http://schemas.microsoft.com/office/powerpoint/2010/main" val="1494619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54225"/>
            <a:ext cx="10515600" cy="4351338"/>
          </a:xfrm>
        </p:spPr>
        <p:txBody>
          <a:bodyPr>
            <a:normAutofit/>
          </a:bodyPr>
          <a:lstStyle/>
          <a:p>
            <a:r>
              <a:rPr lang="en-US" altLang="ja-JP" sz="2200" dirty="0">
                <a:solidFill>
                  <a:srgbClr val="0000FF"/>
                </a:solidFill>
              </a:rPr>
              <a:t>A large portion and the greatest danger is no biodegradable plastic.  46,000 pieces of floating plastic/sq mile of ocean surface off the N.E U.S. coast. Sea turtles mistake plastic bags for jellyfish and die from internal blockages.  Seals and sea lions starve after being entangled by nets or </a:t>
            </a:r>
            <a:r>
              <a:rPr lang="en-US" altLang="ja-JP" sz="2200" dirty="0">
                <a:solidFill>
                  <a:srgbClr val="C00000"/>
                </a:solidFill>
              </a:rPr>
              <a:t>muzzled by six-pack rings(decomposition time 400 years).  </a:t>
            </a:r>
            <a:r>
              <a:rPr lang="en-US" altLang="ja-JP" sz="2200" dirty="0">
                <a:solidFill>
                  <a:srgbClr val="0000FF"/>
                </a:solidFill>
              </a:rPr>
              <a:t>Plastic debris kills 100,000 marine mammals and 2 million sea birds die annually</a:t>
            </a:r>
            <a:endParaRPr kumimoji="1" lang="ja-JP" altLang="en-US" sz="2200" dirty="0"/>
          </a:p>
        </p:txBody>
      </p:sp>
    </p:spTree>
    <p:extLst>
      <p:ext uri="{BB962C8B-B14F-4D97-AF65-F5344CB8AC3E}">
        <p14:creationId xmlns:p14="http://schemas.microsoft.com/office/powerpoint/2010/main" val="2915358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736" y="123826"/>
            <a:ext cx="10515600" cy="7248524"/>
          </a:xfrm>
        </p:spPr>
        <p:txBody>
          <a:bodyPr>
            <a:normAutofit/>
          </a:bodyPr>
          <a:lstStyle/>
          <a:p>
            <a:pPr algn="just"/>
            <a:r>
              <a:rPr lang="en-GB" sz="2200" b="1" dirty="0">
                <a:solidFill>
                  <a:srgbClr val="C00000"/>
                </a:solidFill>
              </a:rPr>
              <a:t>The Great Pacific Garbage Patch (GPGP) </a:t>
            </a:r>
            <a:r>
              <a:rPr lang="en-GB" sz="2200" dirty="0"/>
              <a:t>is the largest of the five offshore plastic accumulation zones in the world’s oceans. It is located halfway between Hawaii and California. It is estimated that 1.15 to 2.41 million tonnes of plastic are entering the ocean each year from rivers. More than half of this plastic is less dense than the water, meaning that it will not sink once it encounters the sea. The GPGP covers an estimated surface area of 1.6 million square </a:t>
            </a:r>
            <a:r>
              <a:rPr lang="en-GB" sz="2200" dirty="0" err="1"/>
              <a:t>kilometers</a:t>
            </a:r>
            <a:r>
              <a:rPr lang="en-GB" sz="2200" dirty="0"/>
              <a:t>, an area twice the size of Texas or three times the size of France. </a:t>
            </a:r>
            <a:r>
              <a:rPr lang="en-GB" sz="2200" dirty="0">
                <a:solidFill>
                  <a:srgbClr val="C00000"/>
                </a:solidFill>
              </a:rPr>
              <a:t>A total of 1.8 trillion plastic pieces were </a:t>
            </a:r>
            <a:r>
              <a:rPr lang="en-GB" sz="2200" dirty="0"/>
              <a:t>estimated to be floating in the patch - a plastic count that is equivalent to 250 pieces of debris for every human in the world. Characteristics of the debris in the Great Pacific Garbage Patch, such as plastic type and age, prove that plastic has the capacity to persist in this region. Not only does plastic pollution in the Great Pacific Garbage Patch pose risks for the safety and health of marine animals, but there are health and economic implications for humans as well. Plastic has increasingly become a ubiquitous substance in the ocean. </a:t>
            </a:r>
            <a:r>
              <a:rPr lang="en-GB" sz="2200" dirty="0">
                <a:solidFill>
                  <a:srgbClr val="C00000"/>
                </a:solidFill>
              </a:rPr>
              <a:t>Due to its size and </a:t>
            </a:r>
            <a:r>
              <a:rPr lang="en-GB" sz="2200" dirty="0" err="1">
                <a:solidFill>
                  <a:srgbClr val="C00000"/>
                </a:solidFill>
              </a:rPr>
              <a:t>color</a:t>
            </a:r>
            <a:r>
              <a:rPr lang="en-GB" sz="2200" dirty="0">
                <a:solidFill>
                  <a:srgbClr val="C00000"/>
                </a:solidFill>
              </a:rPr>
              <a:t>, animals confuse the plastic for food, causing malnutrition; it poses entanglement risks and threatens their overall </a:t>
            </a:r>
            <a:r>
              <a:rPr lang="en-GB" sz="2200" dirty="0" err="1">
                <a:solidFill>
                  <a:srgbClr val="C00000"/>
                </a:solidFill>
              </a:rPr>
              <a:t>behavior</a:t>
            </a:r>
            <a:r>
              <a:rPr lang="en-GB" sz="2200" dirty="0">
                <a:solidFill>
                  <a:srgbClr val="C00000"/>
                </a:solidFill>
              </a:rPr>
              <a:t>, health and existence. </a:t>
            </a:r>
          </a:p>
          <a:p>
            <a:pPr algn="just"/>
            <a:r>
              <a:rPr lang="en-GB" sz="2200" b="1" dirty="0">
                <a:solidFill>
                  <a:srgbClr val="C00000"/>
                </a:solidFill>
              </a:rPr>
              <a:t>84% </a:t>
            </a:r>
            <a:r>
              <a:rPr lang="en-GB" sz="2200" dirty="0">
                <a:solidFill>
                  <a:srgbClr val="C00000"/>
                </a:solidFill>
              </a:rPr>
              <a:t>of samples contained toxic chemicals in excess</a:t>
            </a:r>
          </a:p>
          <a:p>
            <a:pPr algn="just"/>
            <a:r>
              <a:rPr lang="en-GB" sz="2200" dirty="0">
                <a:solidFill>
                  <a:srgbClr val="C00000"/>
                </a:solidFill>
              </a:rPr>
              <a:t>Studies have shown that about 700 species have encountered marine debris, and 92% of these interactions are with plastic. 17% of the species affected by plastic are on the IUCN (International Union for Conservation of Nature) Red List of Threatened Species. </a:t>
            </a:r>
            <a:r>
              <a:rPr lang="en-GB" sz="2200" dirty="0">
                <a:solidFill>
                  <a:srgbClr val="FF0000"/>
                </a:solidFill>
                <a:hlinkClick r:id="rId2"/>
              </a:rPr>
              <a:t>https://www.theoceancleanup.com/great-pacific-garbage-patch/</a:t>
            </a:r>
            <a:r>
              <a:rPr lang="en-GB" sz="2200" dirty="0">
                <a:solidFill>
                  <a:srgbClr val="FF0000"/>
                </a:solidFill>
              </a:rPr>
              <a:t> </a:t>
            </a:r>
          </a:p>
          <a:p>
            <a:endParaRPr lang="en-GB" sz="2000" dirty="0"/>
          </a:p>
          <a:p>
            <a:pPr marL="0" indent="0">
              <a:buNone/>
            </a:pPr>
            <a:endParaRPr lang="en-GB" sz="2000" dirty="0"/>
          </a:p>
        </p:txBody>
      </p:sp>
    </p:spTree>
    <p:extLst>
      <p:ext uri="{BB962C8B-B14F-4D97-AF65-F5344CB8AC3E}">
        <p14:creationId xmlns:p14="http://schemas.microsoft.com/office/powerpoint/2010/main" val="317437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680293B847B894989892D174729E62A" ma:contentTypeVersion="6" ma:contentTypeDescription="Create a new document." ma:contentTypeScope="" ma:versionID="173b2eaaabf1c79fae12834b5b1d23b3">
  <xsd:schema xmlns:xsd="http://www.w3.org/2001/XMLSchema" xmlns:xs="http://www.w3.org/2001/XMLSchema" xmlns:p="http://schemas.microsoft.com/office/2006/metadata/properties" xmlns:ns3="2a46edd2-a00f-4e4f-8bf5-56bbc6af714a" targetNamespace="http://schemas.microsoft.com/office/2006/metadata/properties" ma:root="true" ma:fieldsID="0082ea6266bf7b8dc31b6e81ccfde0b1" ns3:_="">
    <xsd:import namespace="2a46edd2-a00f-4e4f-8bf5-56bbc6af714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46edd2-a00f-4e4f-8bf5-56bbc6af7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A762AA-CC26-47EF-A45D-36F79AB74322}">
  <ds:schemaRefs>
    <ds:schemaRef ds:uri="http://schemas.microsoft.com/sharepoint/v3/contenttype/forms"/>
  </ds:schemaRefs>
</ds:datastoreItem>
</file>

<file path=customXml/itemProps2.xml><?xml version="1.0" encoding="utf-8"?>
<ds:datastoreItem xmlns:ds="http://schemas.openxmlformats.org/officeDocument/2006/customXml" ds:itemID="{97161B2A-E941-47CF-A5A0-08EA4158CD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46edd2-a00f-4e4f-8bf5-56bbc6af71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96901-7404-4444-84D0-6DD41CC2685A}">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2a46edd2-a00f-4e4f-8bf5-56bbc6af714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178</TotalTime>
  <Words>1365</Words>
  <Application>Microsoft Office PowerPoint</Application>
  <PresentationFormat>Widescreen</PresentationFormat>
  <Paragraphs>82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Times New Roman</vt:lpstr>
      <vt:lpstr>TrebuchetMS</vt:lpstr>
      <vt:lpstr>TT9BF4ACCAtCID-WinCharSetFFFF-H2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visiting_prof_406</dc:creator>
  <cp:lastModifiedBy>M Fitzmaurice</cp:lastModifiedBy>
  <cp:revision>29</cp:revision>
  <dcterms:created xsi:type="dcterms:W3CDTF">2014-04-13T03:37:50Z</dcterms:created>
  <dcterms:modified xsi:type="dcterms:W3CDTF">2024-10-27T09:47:05Z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0x0101005680293B847B894989892D174729E62A</vt:lpwstr>
  </property>
</Properties>
</file>