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99" r:id="rId3"/>
    <p:sldId id="276" r:id="rId4"/>
    <p:sldId id="278" r:id="rId5"/>
    <p:sldId id="280" r:id="rId6"/>
    <p:sldId id="271" r:id="rId7"/>
    <p:sldId id="264" r:id="rId8"/>
    <p:sldId id="267" r:id="rId9"/>
    <p:sldId id="301" r:id="rId10"/>
    <p:sldId id="298" r:id="rId11"/>
    <p:sldId id="300" r:id="rId12"/>
    <p:sldId id="266" r:id="rId13"/>
    <p:sldId id="272" r:id="rId14"/>
    <p:sldId id="262" r:id="rId15"/>
    <p:sldId id="260" r:id="rId16"/>
    <p:sldId id="302" r:id="rId17"/>
    <p:sldId id="256" r:id="rId18"/>
    <p:sldId id="281" r:id="rId19"/>
    <p:sldId id="283" r:id="rId20"/>
    <p:sldId id="284" r:id="rId21"/>
    <p:sldId id="285" r:id="rId22"/>
    <p:sldId id="286" r:id="rId23"/>
    <p:sldId id="287" r:id="rId24"/>
    <p:sldId id="261" r:id="rId25"/>
    <p:sldId id="288" r:id="rId26"/>
    <p:sldId id="289" r:id="rId27"/>
    <p:sldId id="274" r:id="rId28"/>
    <p:sldId id="290" r:id="rId29"/>
    <p:sldId id="268" r:id="rId30"/>
    <p:sldId id="291" r:id="rId31"/>
    <p:sldId id="292" r:id="rId32"/>
    <p:sldId id="293" r:id="rId33"/>
    <p:sldId id="294" r:id="rId34"/>
    <p:sldId id="295" r:id="rId35"/>
    <p:sldId id="296" r:id="rId36"/>
    <p:sldId id="275" r:id="rId37"/>
    <p:sldId id="297" r:id="rId38"/>
    <p:sldId id="270" r:id="rId39"/>
    <p:sldId id="259" r:id="rId40"/>
    <p:sldId id="269" r:id="rId41"/>
    <p:sldId id="257" r:id="rId42"/>
    <p:sldId id="279" r:id="rId43"/>
  </p:sldIdLst>
  <p:sldSz cx="12192000" cy="6858000"/>
  <p:notesSz cx="6858000" cy="9144000"/>
  <p:custDataLst>
    <p:tags r:id="rId4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AB327-DA52-444D-A354-20BA9EBB5C08}" v="92" dt="2024-01-23T12:14:35.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15" autoAdjust="0"/>
    <p:restoredTop sz="94660"/>
  </p:normalViewPr>
  <p:slideViewPr>
    <p:cSldViewPr snapToGrid="0">
      <p:cViewPr>
        <p:scale>
          <a:sx n="74" d="100"/>
          <a:sy n="74" d="100"/>
        </p:scale>
        <p:origin x="939" y="8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ouard Morena" userId="S::edouard.morena@ulip.lon.ac.uk::2e121fa9-f008-4742-97be-48a08069b91e" providerId="AD" clId="Web-{0A6A5396-1459-1492-4630-9118D5E7ABE0}"/>
    <pc:docChg chg="modSld sldOrd">
      <pc:chgData name="Edouard Morena" userId="S::edouard.morena@ulip.lon.ac.uk::2e121fa9-f008-4742-97be-48a08069b91e" providerId="AD" clId="Web-{0A6A5396-1459-1492-4630-9118D5E7ABE0}" dt="2020-09-24T07:52:51.686" v="12"/>
      <pc:docMkLst>
        <pc:docMk/>
      </pc:docMkLst>
      <pc:sldChg chg="ord">
        <pc:chgData name="Edouard Morena" userId="S::edouard.morena@ulip.lon.ac.uk::2e121fa9-f008-4742-97be-48a08069b91e" providerId="AD" clId="Web-{0A6A5396-1459-1492-4630-9118D5E7ABE0}" dt="2020-09-24T07:49:37.908" v="0"/>
        <pc:sldMkLst>
          <pc:docMk/>
          <pc:sldMk cId="2881901533" sldId="271"/>
        </pc:sldMkLst>
      </pc:sldChg>
      <pc:sldChg chg="addSp delSp modSp">
        <pc:chgData name="Edouard Morena" userId="S::edouard.morena@ulip.lon.ac.uk::2e121fa9-f008-4742-97be-48a08069b91e" providerId="AD" clId="Web-{0A6A5396-1459-1492-4630-9118D5E7ABE0}" dt="2020-09-24T07:52:51.686" v="12"/>
        <pc:sldMkLst>
          <pc:docMk/>
          <pc:sldMk cId="272230941" sldId="273"/>
        </pc:sldMkLst>
        <pc:picChg chg="add del mod">
          <ac:chgData name="Edouard Morena" userId="S::edouard.morena@ulip.lon.ac.uk::2e121fa9-f008-4742-97be-48a08069b91e" providerId="AD" clId="Web-{0A6A5396-1459-1492-4630-9118D5E7ABE0}" dt="2020-09-24T07:50:37.021" v="8"/>
          <ac:picMkLst>
            <pc:docMk/>
            <pc:sldMk cId="272230941" sldId="273"/>
            <ac:picMk id="3" creationId="{E166D7AA-4302-4F25-A1CD-D2E516AF8379}"/>
          </ac:picMkLst>
        </pc:picChg>
        <pc:picChg chg="add del mod">
          <ac:chgData name="Edouard Morena" userId="S::edouard.morena@ulip.lon.ac.uk::2e121fa9-f008-4742-97be-48a08069b91e" providerId="AD" clId="Web-{0A6A5396-1459-1492-4630-9118D5E7ABE0}" dt="2020-09-24T07:52:51.686" v="12"/>
          <ac:picMkLst>
            <pc:docMk/>
            <pc:sldMk cId="272230941" sldId="273"/>
            <ac:picMk id="4" creationId="{E8C780DA-22FF-4CD7-B35F-84DBBF5A66AF}"/>
          </ac:picMkLst>
        </pc:picChg>
      </pc:sldChg>
    </pc:docChg>
  </pc:docChgLst>
  <pc:docChgLst>
    <pc:chgData name="Edouard Morena" userId="2e121fa9-f008-4742-97be-48a08069b91e" providerId="ADAL" clId="{412AB327-DA52-444D-A354-20BA9EBB5C08}"/>
    <pc:docChg chg="undo custSel addSld delSld modSld sldOrd replTag">
      <pc:chgData name="Edouard Morena" userId="2e121fa9-f008-4742-97be-48a08069b91e" providerId="ADAL" clId="{412AB327-DA52-444D-A354-20BA9EBB5C08}" dt="2024-01-23T13:28:11.576" v="1871"/>
      <pc:docMkLst>
        <pc:docMk/>
      </pc:docMkLst>
      <pc:sldChg chg="ord">
        <pc:chgData name="Edouard Morena" userId="2e121fa9-f008-4742-97be-48a08069b91e" providerId="ADAL" clId="{412AB327-DA52-444D-A354-20BA9EBB5C08}" dt="2024-01-23T12:09:32.673" v="1806"/>
        <pc:sldMkLst>
          <pc:docMk/>
          <pc:sldMk cId="1181212938" sldId="256"/>
        </pc:sldMkLst>
      </pc:sldChg>
      <pc:sldChg chg="del ord">
        <pc:chgData name="Edouard Morena" userId="2e121fa9-f008-4742-97be-48a08069b91e" providerId="ADAL" clId="{412AB327-DA52-444D-A354-20BA9EBB5C08}" dt="2024-01-23T12:14:47.648" v="1869" actId="47"/>
        <pc:sldMkLst>
          <pc:docMk/>
          <pc:sldMk cId="80049431" sldId="258"/>
        </pc:sldMkLst>
      </pc:sldChg>
      <pc:sldChg chg="addSp delSp modSp mod ord">
        <pc:chgData name="Edouard Morena" userId="2e121fa9-f008-4742-97be-48a08069b91e" providerId="ADAL" clId="{412AB327-DA52-444D-A354-20BA9EBB5C08}" dt="2024-01-23T12:13:10.981" v="1865" actId="1076"/>
        <pc:sldMkLst>
          <pc:docMk/>
          <pc:sldMk cId="1059588257" sldId="260"/>
        </pc:sldMkLst>
        <pc:picChg chg="del">
          <ac:chgData name="Edouard Morena" userId="2e121fa9-f008-4742-97be-48a08069b91e" providerId="ADAL" clId="{412AB327-DA52-444D-A354-20BA9EBB5C08}" dt="2024-01-23T12:12:52.178" v="1860" actId="478"/>
          <ac:picMkLst>
            <pc:docMk/>
            <pc:sldMk cId="1059588257" sldId="260"/>
            <ac:picMk id="2" creationId="{A90FF4E1-CBB9-42D1-9E26-FC3343196251}"/>
          </ac:picMkLst>
        </pc:picChg>
        <pc:picChg chg="add mod">
          <ac:chgData name="Edouard Morena" userId="2e121fa9-f008-4742-97be-48a08069b91e" providerId="ADAL" clId="{412AB327-DA52-444D-A354-20BA9EBB5C08}" dt="2024-01-23T12:13:10.981" v="1865" actId="1076"/>
          <ac:picMkLst>
            <pc:docMk/>
            <pc:sldMk cId="1059588257" sldId="260"/>
            <ac:picMk id="4098" creationId="{406FA559-A6BD-79A2-6787-7A06A2A14271}"/>
          </ac:picMkLst>
        </pc:picChg>
      </pc:sldChg>
      <pc:sldChg chg="addSp delSp modSp add mod setBg delDesignElem">
        <pc:chgData name="Edouard Morena" userId="2e121fa9-f008-4742-97be-48a08069b91e" providerId="ADAL" clId="{412AB327-DA52-444D-A354-20BA9EBB5C08}" dt="2024-01-22T14:13:14.410" v="1233" actId="20577"/>
        <pc:sldMkLst>
          <pc:docMk/>
          <pc:sldMk cId="951839479" sldId="261"/>
        </pc:sldMkLst>
        <pc:spChg chg="mod">
          <ac:chgData name="Edouard Morena" userId="2e121fa9-f008-4742-97be-48a08069b91e" providerId="ADAL" clId="{412AB327-DA52-444D-A354-20BA9EBB5C08}" dt="2024-01-22T14:03:57.137" v="1070" actId="26606"/>
          <ac:spMkLst>
            <pc:docMk/>
            <pc:sldMk cId="951839479" sldId="261"/>
            <ac:spMk id="2" creationId="{2EE17852-B007-4F57-B97C-D601A8F193FF}"/>
          </ac:spMkLst>
        </pc:spChg>
        <pc:spChg chg="mod">
          <ac:chgData name="Edouard Morena" userId="2e121fa9-f008-4742-97be-48a08069b91e" providerId="ADAL" clId="{412AB327-DA52-444D-A354-20BA9EBB5C08}" dt="2024-01-22T14:13:14.410" v="1233" actId="20577"/>
          <ac:spMkLst>
            <pc:docMk/>
            <pc:sldMk cId="951839479" sldId="261"/>
            <ac:spMk id="3" creationId="{C747BD5A-0D49-4602-AD10-DF181EA6C3CE}"/>
          </ac:spMkLst>
        </pc:spChg>
        <pc:spChg chg="add">
          <ac:chgData name="Edouard Morena" userId="2e121fa9-f008-4742-97be-48a08069b91e" providerId="ADAL" clId="{412AB327-DA52-444D-A354-20BA9EBB5C08}" dt="2024-01-22T14:03:57.137" v="1070" actId="26606"/>
          <ac:spMkLst>
            <pc:docMk/>
            <pc:sldMk cId="951839479" sldId="261"/>
            <ac:spMk id="6" creationId="{04812C46-200A-4DEB-A05E-3ED6C68C2387}"/>
          </ac:spMkLst>
        </pc:spChg>
        <pc:spChg chg="add">
          <ac:chgData name="Edouard Morena" userId="2e121fa9-f008-4742-97be-48a08069b91e" providerId="ADAL" clId="{412AB327-DA52-444D-A354-20BA9EBB5C08}" dt="2024-01-22T14:03:57.137" v="1070" actId="26606"/>
          <ac:spMkLst>
            <pc:docMk/>
            <pc:sldMk cId="951839479" sldId="261"/>
            <ac:spMk id="7" creationId="{D1EA859B-E555-4109-94F3-6700E046E008}"/>
          </ac:spMkLst>
        </pc:spChg>
        <pc:spChg chg="del">
          <ac:chgData name="Edouard Morena" userId="2e121fa9-f008-4742-97be-48a08069b91e" providerId="ADAL" clId="{412AB327-DA52-444D-A354-20BA9EBB5C08}" dt="2024-01-22T14:02:46.505" v="1024"/>
          <ac:spMkLst>
            <pc:docMk/>
            <pc:sldMk cId="951839479" sldId="261"/>
            <ac:spMk id="9" creationId="{8FC9BE17-9A7B-462D-AE50-3D8777387304}"/>
          </ac:spMkLst>
        </pc:spChg>
        <pc:spChg chg="del">
          <ac:chgData name="Edouard Morena" userId="2e121fa9-f008-4742-97be-48a08069b91e" providerId="ADAL" clId="{412AB327-DA52-444D-A354-20BA9EBB5C08}" dt="2024-01-22T14:02:46.505" v="1024"/>
          <ac:spMkLst>
            <pc:docMk/>
            <pc:sldMk cId="951839479" sldId="261"/>
            <ac:spMk id="11" creationId="{3EBE8569-6AEC-4B8C-8D53-2DE337CDBA65}"/>
          </ac:spMkLst>
        </pc:spChg>
        <pc:spChg chg="del">
          <ac:chgData name="Edouard Morena" userId="2e121fa9-f008-4742-97be-48a08069b91e" providerId="ADAL" clId="{412AB327-DA52-444D-A354-20BA9EBB5C08}" dt="2024-01-22T14:02:46.505" v="1024"/>
          <ac:spMkLst>
            <pc:docMk/>
            <pc:sldMk cId="951839479" sldId="261"/>
            <ac:spMk id="13" creationId="{55D4142C-5077-457F-A6AD-3FECFDB39685}"/>
          </ac:spMkLst>
        </pc:spChg>
        <pc:spChg chg="del">
          <ac:chgData name="Edouard Morena" userId="2e121fa9-f008-4742-97be-48a08069b91e" providerId="ADAL" clId="{412AB327-DA52-444D-A354-20BA9EBB5C08}" dt="2024-01-22T14:02:46.505" v="1024"/>
          <ac:spMkLst>
            <pc:docMk/>
            <pc:sldMk cId="951839479" sldId="261"/>
            <ac:spMk id="15" creationId="{7A5F0580-5EE9-419F-96EE-B6529EF6E7D0}"/>
          </ac:spMkLst>
        </pc:spChg>
        <pc:picChg chg="mod">
          <ac:chgData name="Edouard Morena" userId="2e121fa9-f008-4742-97be-48a08069b91e" providerId="ADAL" clId="{412AB327-DA52-444D-A354-20BA9EBB5C08}" dt="2024-01-22T14:03:57.137" v="1070" actId="26606"/>
          <ac:picMkLst>
            <pc:docMk/>
            <pc:sldMk cId="951839479" sldId="261"/>
            <ac:picMk id="4" creationId="{96B1AF26-1F68-4A30-947F-E75E0B15DB4C}"/>
          </ac:picMkLst>
        </pc:picChg>
      </pc:sldChg>
      <pc:sldChg chg="ord">
        <pc:chgData name="Edouard Morena" userId="2e121fa9-f008-4742-97be-48a08069b91e" providerId="ADAL" clId="{412AB327-DA52-444D-A354-20BA9EBB5C08}" dt="2024-01-23T12:09:32.673" v="1806"/>
        <pc:sldMkLst>
          <pc:docMk/>
          <pc:sldMk cId="3367993865" sldId="262"/>
        </pc:sldMkLst>
      </pc:sldChg>
      <pc:sldChg chg="addSp delSp modSp mod ord setBg">
        <pc:chgData name="Edouard Morena" userId="2e121fa9-f008-4742-97be-48a08069b91e" providerId="ADAL" clId="{412AB327-DA52-444D-A354-20BA9EBB5C08}" dt="2024-01-23T12:08:22.178" v="1767"/>
        <pc:sldMkLst>
          <pc:docMk/>
          <pc:sldMk cId="1024852865" sldId="264"/>
        </pc:sldMkLst>
        <pc:spChg chg="mod">
          <ac:chgData name="Edouard Morena" userId="2e121fa9-f008-4742-97be-48a08069b91e" providerId="ADAL" clId="{412AB327-DA52-444D-A354-20BA9EBB5C08}" dt="2024-01-22T12:04:29.605" v="572" actId="1036"/>
          <ac:spMkLst>
            <pc:docMk/>
            <pc:sldMk cId="1024852865" sldId="264"/>
            <ac:spMk id="3" creationId="{77CE68D9-0A32-47B3-A4B2-3E728F9E7FAB}"/>
          </ac:spMkLst>
        </pc:spChg>
        <pc:spChg chg="add del">
          <ac:chgData name="Edouard Morena" userId="2e121fa9-f008-4742-97be-48a08069b91e" providerId="ADAL" clId="{412AB327-DA52-444D-A354-20BA9EBB5C08}" dt="2024-01-22T12:04:17.253" v="480" actId="26606"/>
          <ac:spMkLst>
            <pc:docMk/>
            <pc:sldMk cId="1024852865" sldId="264"/>
            <ac:spMk id="10" creationId="{8761DDFE-071F-4200-B0AA-394476C2D2D6}"/>
          </ac:spMkLst>
        </pc:spChg>
        <pc:spChg chg="add">
          <ac:chgData name="Edouard Morena" userId="2e121fa9-f008-4742-97be-48a08069b91e" providerId="ADAL" clId="{412AB327-DA52-444D-A354-20BA9EBB5C08}" dt="2024-01-22T12:04:17.253" v="480" actId="26606"/>
          <ac:spMkLst>
            <pc:docMk/>
            <pc:sldMk cId="1024852865" sldId="264"/>
            <ac:spMk id="15" creationId="{1A95671B-3CC6-4792-9114-B74FAEA224E6}"/>
          </ac:spMkLst>
        </pc:spChg>
        <pc:picChg chg="del mod ord">
          <ac:chgData name="Edouard Morena" userId="2e121fa9-f008-4742-97be-48a08069b91e" providerId="ADAL" clId="{412AB327-DA52-444D-A354-20BA9EBB5C08}" dt="2024-01-22T12:04:07.623" v="479" actId="478"/>
          <ac:picMkLst>
            <pc:docMk/>
            <pc:sldMk cId="1024852865" sldId="264"/>
            <ac:picMk id="2" creationId="{00000000-0000-0000-0000-000000000000}"/>
          </ac:picMkLst>
        </pc:picChg>
        <pc:picChg chg="mod">
          <ac:chgData name="Edouard Morena" userId="2e121fa9-f008-4742-97be-48a08069b91e" providerId="ADAL" clId="{412AB327-DA52-444D-A354-20BA9EBB5C08}" dt="2024-01-22T12:04:34.456" v="603" actId="1036"/>
          <ac:picMkLst>
            <pc:docMk/>
            <pc:sldMk cId="1024852865" sldId="264"/>
            <ac:picMk id="5" creationId="{F7F3199C-7943-4090-AC09-EE5D02054553}"/>
          </ac:picMkLst>
        </pc:picChg>
      </pc:sldChg>
      <pc:sldChg chg="del">
        <pc:chgData name="Edouard Morena" userId="2e121fa9-f008-4742-97be-48a08069b91e" providerId="ADAL" clId="{412AB327-DA52-444D-A354-20BA9EBB5C08}" dt="2024-01-23T12:07:22.294" v="1741" actId="47"/>
        <pc:sldMkLst>
          <pc:docMk/>
          <pc:sldMk cId="316780988" sldId="265"/>
        </pc:sldMkLst>
      </pc:sldChg>
      <pc:sldChg chg="ord">
        <pc:chgData name="Edouard Morena" userId="2e121fa9-f008-4742-97be-48a08069b91e" providerId="ADAL" clId="{412AB327-DA52-444D-A354-20BA9EBB5C08}" dt="2024-01-23T12:08:22.178" v="1767"/>
        <pc:sldMkLst>
          <pc:docMk/>
          <pc:sldMk cId="1359738607" sldId="266"/>
        </pc:sldMkLst>
      </pc:sldChg>
      <pc:sldChg chg="delSp modSp mod ord setBg">
        <pc:chgData name="Edouard Morena" userId="2e121fa9-f008-4742-97be-48a08069b91e" providerId="ADAL" clId="{412AB327-DA52-444D-A354-20BA9EBB5C08}" dt="2024-01-23T12:10:56.043" v="1819"/>
        <pc:sldMkLst>
          <pc:docMk/>
          <pc:sldMk cId="2975738941" sldId="267"/>
        </pc:sldMkLst>
        <pc:picChg chg="mod">
          <ac:chgData name="Edouard Morena" userId="2e121fa9-f008-4742-97be-48a08069b91e" providerId="ADAL" clId="{412AB327-DA52-444D-A354-20BA9EBB5C08}" dt="2024-01-23T12:06:01.182" v="1732" actId="1076"/>
          <ac:picMkLst>
            <pc:docMk/>
            <pc:sldMk cId="2975738941" sldId="267"/>
            <ac:picMk id="7" creationId="{00000000-0000-0000-0000-000000000000}"/>
          </ac:picMkLst>
        </pc:picChg>
        <pc:picChg chg="del mod">
          <ac:chgData name="Edouard Morena" userId="2e121fa9-f008-4742-97be-48a08069b91e" providerId="ADAL" clId="{412AB327-DA52-444D-A354-20BA9EBB5C08}" dt="2024-01-23T12:05:54.027" v="1730" actId="478"/>
          <ac:picMkLst>
            <pc:docMk/>
            <pc:sldMk cId="2975738941" sldId="267"/>
            <ac:picMk id="9" creationId="{00000000-0000-0000-0000-000000000000}"/>
          </ac:picMkLst>
        </pc:picChg>
      </pc:sldChg>
      <pc:sldChg chg="addSp delSp modSp add mod setBg delDesignElem">
        <pc:chgData name="Edouard Morena" userId="2e121fa9-f008-4742-97be-48a08069b91e" providerId="ADAL" clId="{412AB327-DA52-444D-A354-20BA9EBB5C08}" dt="2024-01-22T14:14:46.021" v="1253" actId="20577"/>
        <pc:sldMkLst>
          <pc:docMk/>
          <pc:sldMk cId="4024487465" sldId="268"/>
        </pc:sldMkLst>
        <pc:spChg chg="mod">
          <ac:chgData name="Edouard Morena" userId="2e121fa9-f008-4742-97be-48a08069b91e" providerId="ADAL" clId="{412AB327-DA52-444D-A354-20BA9EBB5C08}" dt="2024-01-22T14:04:18.799" v="1074" actId="26606"/>
          <ac:spMkLst>
            <pc:docMk/>
            <pc:sldMk cId="4024487465" sldId="268"/>
            <ac:spMk id="2" creationId="{46E5E122-7E63-455E-AC82-CD832F07BBF3}"/>
          </ac:spMkLst>
        </pc:spChg>
        <pc:spChg chg="mod">
          <ac:chgData name="Edouard Morena" userId="2e121fa9-f008-4742-97be-48a08069b91e" providerId="ADAL" clId="{412AB327-DA52-444D-A354-20BA9EBB5C08}" dt="2024-01-22T14:14:46.021" v="1253" actId="20577"/>
          <ac:spMkLst>
            <pc:docMk/>
            <pc:sldMk cId="4024487465" sldId="268"/>
            <ac:spMk id="3" creationId="{AF5F3114-8FDB-45AC-914D-A7CB6D127EA6}"/>
          </ac:spMkLst>
        </pc:spChg>
        <pc:spChg chg="add">
          <ac:chgData name="Edouard Morena" userId="2e121fa9-f008-4742-97be-48a08069b91e" providerId="ADAL" clId="{412AB327-DA52-444D-A354-20BA9EBB5C08}" dt="2024-01-22T14:04:18.799" v="1074" actId="26606"/>
          <ac:spMkLst>
            <pc:docMk/>
            <pc:sldMk cId="4024487465" sldId="268"/>
            <ac:spMk id="6" creationId="{04812C46-200A-4DEB-A05E-3ED6C68C2387}"/>
          </ac:spMkLst>
        </pc:spChg>
        <pc:spChg chg="add">
          <ac:chgData name="Edouard Morena" userId="2e121fa9-f008-4742-97be-48a08069b91e" providerId="ADAL" clId="{412AB327-DA52-444D-A354-20BA9EBB5C08}" dt="2024-01-22T14:04:18.799" v="1074" actId="26606"/>
          <ac:spMkLst>
            <pc:docMk/>
            <pc:sldMk cId="4024487465" sldId="268"/>
            <ac:spMk id="7" creationId="{D1EA859B-E555-4109-94F3-6700E046E008}"/>
          </ac:spMkLst>
        </pc:spChg>
        <pc:spChg chg="del">
          <ac:chgData name="Edouard Morena" userId="2e121fa9-f008-4742-97be-48a08069b91e" providerId="ADAL" clId="{412AB327-DA52-444D-A354-20BA9EBB5C08}" dt="2024-01-22T14:02:46.505" v="1024"/>
          <ac:spMkLst>
            <pc:docMk/>
            <pc:sldMk cId="4024487465" sldId="268"/>
            <ac:spMk id="9" creationId="{8FC9BE17-9A7B-462D-AE50-3D8777387304}"/>
          </ac:spMkLst>
        </pc:spChg>
        <pc:spChg chg="del">
          <ac:chgData name="Edouard Morena" userId="2e121fa9-f008-4742-97be-48a08069b91e" providerId="ADAL" clId="{412AB327-DA52-444D-A354-20BA9EBB5C08}" dt="2024-01-22T14:02:46.505" v="1024"/>
          <ac:spMkLst>
            <pc:docMk/>
            <pc:sldMk cId="4024487465" sldId="268"/>
            <ac:spMk id="11" creationId="{3EBE8569-6AEC-4B8C-8D53-2DE337CDBA65}"/>
          </ac:spMkLst>
        </pc:spChg>
        <pc:spChg chg="del">
          <ac:chgData name="Edouard Morena" userId="2e121fa9-f008-4742-97be-48a08069b91e" providerId="ADAL" clId="{412AB327-DA52-444D-A354-20BA9EBB5C08}" dt="2024-01-22T14:02:46.505" v="1024"/>
          <ac:spMkLst>
            <pc:docMk/>
            <pc:sldMk cId="4024487465" sldId="268"/>
            <ac:spMk id="13" creationId="{55D4142C-5077-457F-A6AD-3FECFDB39685}"/>
          </ac:spMkLst>
        </pc:spChg>
        <pc:spChg chg="del">
          <ac:chgData name="Edouard Morena" userId="2e121fa9-f008-4742-97be-48a08069b91e" providerId="ADAL" clId="{412AB327-DA52-444D-A354-20BA9EBB5C08}" dt="2024-01-22T14:02:46.505" v="1024"/>
          <ac:spMkLst>
            <pc:docMk/>
            <pc:sldMk cId="4024487465" sldId="268"/>
            <ac:spMk id="15" creationId="{7A5F0580-5EE9-419F-96EE-B6529EF6E7D0}"/>
          </ac:spMkLst>
        </pc:spChg>
        <pc:picChg chg="mod">
          <ac:chgData name="Edouard Morena" userId="2e121fa9-f008-4742-97be-48a08069b91e" providerId="ADAL" clId="{412AB327-DA52-444D-A354-20BA9EBB5C08}" dt="2024-01-22T14:04:18.799" v="1074" actId="26606"/>
          <ac:picMkLst>
            <pc:docMk/>
            <pc:sldMk cId="4024487465" sldId="268"/>
            <ac:picMk id="4" creationId="{42D4D596-0CB3-4D84-BA8C-CF19AB700841}"/>
          </ac:picMkLst>
        </pc:picChg>
      </pc:sldChg>
      <pc:sldChg chg="addSp delSp mod ord">
        <pc:chgData name="Edouard Morena" userId="2e121fa9-f008-4742-97be-48a08069b91e" providerId="ADAL" clId="{412AB327-DA52-444D-A354-20BA9EBB5C08}" dt="2024-01-23T12:07:54.870" v="1753"/>
        <pc:sldMkLst>
          <pc:docMk/>
          <pc:sldMk cId="680977070" sldId="270"/>
        </pc:sldMkLst>
        <pc:spChg chg="del">
          <ac:chgData name="Edouard Morena" userId="2e121fa9-f008-4742-97be-48a08069b91e" providerId="ADAL" clId="{412AB327-DA52-444D-A354-20BA9EBB5C08}" dt="2024-01-22T09:05:35.496" v="372" actId="478"/>
          <ac:spMkLst>
            <pc:docMk/>
            <pc:sldMk cId="680977070" sldId="270"/>
            <ac:spMk id="2" creationId="{00000000-0000-0000-0000-000000000000}"/>
          </ac:spMkLst>
        </pc:spChg>
        <pc:spChg chg="del">
          <ac:chgData name="Edouard Morena" userId="2e121fa9-f008-4742-97be-48a08069b91e" providerId="ADAL" clId="{412AB327-DA52-444D-A354-20BA9EBB5C08}" dt="2024-01-22T09:05:31.978" v="371" actId="478"/>
          <ac:spMkLst>
            <pc:docMk/>
            <pc:sldMk cId="680977070" sldId="270"/>
            <ac:spMk id="3" creationId="{00000000-0000-0000-0000-000000000000}"/>
          </ac:spMkLst>
        </pc:spChg>
        <pc:picChg chg="add">
          <ac:chgData name="Edouard Morena" userId="2e121fa9-f008-4742-97be-48a08069b91e" providerId="ADAL" clId="{412AB327-DA52-444D-A354-20BA9EBB5C08}" dt="2024-01-22T09:05:36.561" v="373" actId="22"/>
          <ac:picMkLst>
            <pc:docMk/>
            <pc:sldMk cId="680977070" sldId="270"/>
            <ac:picMk id="5" creationId="{88AC4C25-6C66-C918-E6E8-0F11B22F54A9}"/>
          </ac:picMkLst>
        </pc:picChg>
      </pc:sldChg>
      <pc:sldChg chg="delSp modSp mod ord setBg">
        <pc:chgData name="Edouard Morena" userId="2e121fa9-f008-4742-97be-48a08069b91e" providerId="ADAL" clId="{412AB327-DA52-444D-A354-20BA9EBB5C08}" dt="2024-01-23T12:08:22.178" v="1767"/>
        <pc:sldMkLst>
          <pc:docMk/>
          <pc:sldMk cId="2881901533" sldId="271"/>
        </pc:sldMkLst>
        <pc:picChg chg="mod">
          <ac:chgData name="Edouard Morena" userId="2e121fa9-f008-4742-97be-48a08069b91e" providerId="ADAL" clId="{412AB327-DA52-444D-A354-20BA9EBB5C08}" dt="2024-01-23T12:06:09.871" v="1735" actId="1076"/>
          <ac:picMkLst>
            <pc:docMk/>
            <pc:sldMk cId="2881901533" sldId="271"/>
            <ac:picMk id="4" creationId="{00000000-0000-0000-0000-000000000000}"/>
          </ac:picMkLst>
        </pc:picChg>
        <pc:picChg chg="del mod">
          <ac:chgData name="Edouard Morena" userId="2e121fa9-f008-4742-97be-48a08069b91e" providerId="ADAL" clId="{412AB327-DA52-444D-A354-20BA9EBB5C08}" dt="2024-01-23T12:06:03.231" v="1733" actId="478"/>
          <ac:picMkLst>
            <pc:docMk/>
            <pc:sldMk cId="2881901533" sldId="271"/>
            <ac:picMk id="5" creationId="{00000000-0000-0000-0000-000000000000}"/>
          </ac:picMkLst>
        </pc:picChg>
      </pc:sldChg>
      <pc:sldChg chg="ord">
        <pc:chgData name="Edouard Morena" userId="2e121fa9-f008-4742-97be-48a08069b91e" providerId="ADAL" clId="{412AB327-DA52-444D-A354-20BA9EBB5C08}" dt="2024-01-23T12:08:22.178" v="1767"/>
        <pc:sldMkLst>
          <pc:docMk/>
          <pc:sldMk cId="1018756456" sldId="272"/>
        </pc:sldMkLst>
      </pc:sldChg>
      <pc:sldChg chg="addSp modSp del mod setBg">
        <pc:chgData name="Edouard Morena" userId="2e121fa9-f008-4742-97be-48a08069b91e" providerId="ADAL" clId="{412AB327-DA52-444D-A354-20BA9EBB5C08}" dt="2024-01-23T12:05:39.914" v="1729" actId="47"/>
        <pc:sldMkLst>
          <pc:docMk/>
          <pc:sldMk cId="272230941" sldId="273"/>
        </pc:sldMkLst>
        <pc:spChg chg="mod">
          <ac:chgData name="Edouard Morena" userId="2e121fa9-f008-4742-97be-48a08069b91e" providerId="ADAL" clId="{412AB327-DA52-444D-A354-20BA9EBB5C08}" dt="2024-01-22T12:03:26.553" v="474" actId="26606"/>
          <ac:spMkLst>
            <pc:docMk/>
            <pc:sldMk cId="272230941" sldId="273"/>
            <ac:spMk id="3" creationId="{06DBF9FE-2291-477A-B831-0E31DE96A672}"/>
          </ac:spMkLst>
        </pc:spChg>
        <pc:spChg chg="add">
          <ac:chgData name="Edouard Morena" userId="2e121fa9-f008-4742-97be-48a08069b91e" providerId="ADAL" clId="{412AB327-DA52-444D-A354-20BA9EBB5C08}" dt="2024-01-22T12:03:26.553" v="474" actId="26606"/>
          <ac:spMkLst>
            <pc:docMk/>
            <pc:sldMk cId="272230941" sldId="273"/>
            <ac:spMk id="8" creationId="{E91DC736-0EF8-4F87-9146-EBF1D2EE4D3D}"/>
          </ac:spMkLst>
        </pc:spChg>
        <pc:spChg chg="add">
          <ac:chgData name="Edouard Morena" userId="2e121fa9-f008-4742-97be-48a08069b91e" providerId="ADAL" clId="{412AB327-DA52-444D-A354-20BA9EBB5C08}" dt="2024-01-22T12:03:26.553" v="474" actId="26606"/>
          <ac:spMkLst>
            <pc:docMk/>
            <pc:sldMk cId="272230941" sldId="273"/>
            <ac:spMk id="10" creationId="{097CD68E-23E3-4007-8847-CD0944C4F7BE}"/>
          </ac:spMkLst>
        </pc:spChg>
        <pc:spChg chg="add">
          <ac:chgData name="Edouard Morena" userId="2e121fa9-f008-4742-97be-48a08069b91e" providerId="ADAL" clId="{412AB327-DA52-444D-A354-20BA9EBB5C08}" dt="2024-01-22T12:03:26.553" v="474" actId="26606"/>
          <ac:spMkLst>
            <pc:docMk/>
            <pc:sldMk cId="272230941" sldId="273"/>
            <ac:spMk id="12" creationId="{AF2F604E-43BE-4DC3-B983-E071523364F8}"/>
          </ac:spMkLst>
        </pc:spChg>
        <pc:spChg chg="add">
          <ac:chgData name="Edouard Morena" userId="2e121fa9-f008-4742-97be-48a08069b91e" providerId="ADAL" clId="{412AB327-DA52-444D-A354-20BA9EBB5C08}" dt="2024-01-22T12:03:26.553" v="474" actId="26606"/>
          <ac:spMkLst>
            <pc:docMk/>
            <pc:sldMk cId="272230941" sldId="273"/>
            <ac:spMk id="14" creationId="{08C9B587-E65E-4B52-B37C-ABEBB6E87928}"/>
          </ac:spMkLst>
        </pc:spChg>
        <pc:picChg chg="mod">
          <ac:chgData name="Edouard Morena" userId="2e121fa9-f008-4742-97be-48a08069b91e" providerId="ADAL" clId="{412AB327-DA52-444D-A354-20BA9EBB5C08}" dt="2024-01-22T12:03:26.553" v="474" actId="26606"/>
          <ac:picMkLst>
            <pc:docMk/>
            <pc:sldMk cId="272230941" sldId="273"/>
            <ac:picMk id="2" creationId="{3DE349E8-3D01-48BC-8B4F-DEA33E4F280F}"/>
          </ac:picMkLst>
        </pc:picChg>
      </pc:sldChg>
      <pc:sldChg chg="add setBg">
        <pc:chgData name="Edouard Morena" userId="2e121fa9-f008-4742-97be-48a08069b91e" providerId="ADAL" clId="{412AB327-DA52-444D-A354-20BA9EBB5C08}" dt="2024-01-22T14:02:46.505" v="1024"/>
        <pc:sldMkLst>
          <pc:docMk/>
          <pc:sldMk cId="97659862" sldId="274"/>
        </pc:sldMkLst>
      </pc:sldChg>
      <pc:sldChg chg="modSp new del mod ord">
        <pc:chgData name="Edouard Morena" userId="2e121fa9-f008-4742-97be-48a08069b91e" providerId="ADAL" clId="{412AB327-DA52-444D-A354-20BA9EBB5C08}" dt="2024-01-22T13:56:11.368" v="605" actId="47"/>
        <pc:sldMkLst>
          <pc:docMk/>
          <pc:sldMk cId="1662683292" sldId="274"/>
        </pc:sldMkLst>
        <pc:spChg chg="mod">
          <ac:chgData name="Edouard Morena" userId="2e121fa9-f008-4742-97be-48a08069b91e" providerId="ADAL" clId="{412AB327-DA52-444D-A354-20BA9EBB5C08}" dt="2024-01-22T07:51:18.370" v="46" actId="20577"/>
          <ac:spMkLst>
            <pc:docMk/>
            <pc:sldMk cId="1662683292" sldId="274"/>
            <ac:spMk id="2" creationId="{CD4F160B-83FB-5B6B-31BF-0AFA19BE4EBA}"/>
          </ac:spMkLst>
        </pc:spChg>
        <pc:spChg chg="mod">
          <ac:chgData name="Edouard Morena" userId="2e121fa9-f008-4742-97be-48a08069b91e" providerId="ADAL" clId="{412AB327-DA52-444D-A354-20BA9EBB5C08}" dt="2024-01-22T09:33:53.456" v="473" actId="20577"/>
          <ac:spMkLst>
            <pc:docMk/>
            <pc:sldMk cId="1662683292" sldId="274"/>
            <ac:spMk id="3" creationId="{9977A336-72CF-54C4-B48C-55B51200580B}"/>
          </ac:spMkLst>
        </pc:spChg>
      </pc:sldChg>
      <pc:sldChg chg="new del">
        <pc:chgData name="Edouard Morena" userId="2e121fa9-f008-4742-97be-48a08069b91e" providerId="ADAL" clId="{412AB327-DA52-444D-A354-20BA9EBB5C08}" dt="2024-01-22T07:56:16.384" v="333" actId="47"/>
        <pc:sldMkLst>
          <pc:docMk/>
          <pc:sldMk cId="2537464535" sldId="275"/>
        </pc:sldMkLst>
      </pc:sldChg>
      <pc:sldChg chg="addSp delSp modSp add mod setBg delDesignElem">
        <pc:chgData name="Edouard Morena" userId="2e121fa9-f008-4742-97be-48a08069b91e" providerId="ADAL" clId="{412AB327-DA52-444D-A354-20BA9EBB5C08}" dt="2024-01-22T14:04:49.350" v="1081" actId="26606"/>
        <pc:sldMkLst>
          <pc:docMk/>
          <pc:sldMk cId="2576169760" sldId="275"/>
        </pc:sldMkLst>
        <pc:spChg chg="mod ord">
          <ac:chgData name="Edouard Morena" userId="2e121fa9-f008-4742-97be-48a08069b91e" providerId="ADAL" clId="{412AB327-DA52-444D-A354-20BA9EBB5C08}" dt="2024-01-22T14:04:49.350" v="1081" actId="26606"/>
          <ac:spMkLst>
            <pc:docMk/>
            <pc:sldMk cId="2576169760" sldId="275"/>
            <ac:spMk id="3" creationId="{B87516F3-23DE-4875-BED3-7595BCD97828}"/>
          </ac:spMkLst>
        </pc:spChg>
        <pc:spChg chg="mod">
          <ac:chgData name="Edouard Morena" userId="2e121fa9-f008-4742-97be-48a08069b91e" providerId="ADAL" clId="{412AB327-DA52-444D-A354-20BA9EBB5C08}" dt="2024-01-22T14:04:49.350" v="1081" actId="26606"/>
          <ac:spMkLst>
            <pc:docMk/>
            <pc:sldMk cId="2576169760" sldId="275"/>
            <ac:spMk id="5" creationId="{6D7204D7-2C84-429C-90DA-464A5C110D59}"/>
          </ac:spMkLst>
        </pc:spChg>
        <pc:spChg chg="del">
          <ac:chgData name="Edouard Morena" userId="2e121fa9-f008-4742-97be-48a08069b91e" providerId="ADAL" clId="{412AB327-DA52-444D-A354-20BA9EBB5C08}" dt="2024-01-22T14:02:46.505" v="1024"/>
          <ac:spMkLst>
            <pc:docMk/>
            <pc:sldMk cId="2576169760" sldId="275"/>
            <ac:spMk id="7" creationId="{7CE31F6B-AC51-418D-B524-D3B88F64C242}"/>
          </ac:spMkLst>
        </pc:spChg>
        <pc:spChg chg="add del">
          <ac:chgData name="Edouard Morena" userId="2e121fa9-f008-4742-97be-48a08069b91e" providerId="ADAL" clId="{412AB327-DA52-444D-A354-20BA9EBB5C08}" dt="2024-01-22T14:04:49.287" v="1080" actId="26606"/>
          <ac:spMkLst>
            <pc:docMk/>
            <pc:sldMk cId="2576169760" sldId="275"/>
            <ac:spMk id="10" creationId="{04812C46-200A-4DEB-A05E-3ED6C68C2387}"/>
          </ac:spMkLst>
        </pc:spChg>
        <pc:spChg chg="del">
          <ac:chgData name="Edouard Morena" userId="2e121fa9-f008-4742-97be-48a08069b91e" providerId="ADAL" clId="{412AB327-DA52-444D-A354-20BA9EBB5C08}" dt="2024-01-22T14:02:46.505" v="1024"/>
          <ac:spMkLst>
            <pc:docMk/>
            <pc:sldMk cId="2576169760" sldId="275"/>
            <ac:spMk id="11" creationId="{314B4993-7333-40B8-8335-5466A997C266}"/>
          </ac:spMkLst>
        </pc:spChg>
        <pc:spChg chg="add del">
          <ac:chgData name="Edouard Morena" userId="2e121fa9-f008-4742-97be-48a08069b91e" providerId="ADAL" clId="{412AB327-DA52-444D-A354-20BA9EBB5C08}" dt="2024-01-22T14:04:49.287" v="1080" actId="26606"/>
          <ac:spMkLst>
            <pc:docMk/>
            <pc:sldMk cId="2576169760" sldId="275"/>
            <ac:spMk id="12" creationId="{D1EA859B-E555-4109-94F3-6700E046E008}"/>
          </ac:spMkLst>
        </pc:spChg>
        <pc:spChg chg="add">
          <ac:chgData name="Edouard Morena" userId="2e121fa9-f008-4742-97be-48a08069b91e" providerId="ADAL" clId="{412AB327-DA52-444D-A354-20BA9EBB5C08}" dt="2024-01-22T14:04:49.350" v="1081" actId="26606"/>
          <ac:spMkLst>
            <pc:docMk/>
            <pc:sldMk cId="2576169760" sldId="275"/>
            <ac:spMk id="14" creationId="{D1D34770-47A8-402C-AF23-2B653F2D88C1}"/>
          </ac:spMkLst>
        </pc:spChg>
        <pc:picChg chg="mod ord">
          <ac:chgData name="Edouard Morena" userId="2e121fa9-f008-4742-97be-48a08069b91e" providerId="ADAL" clId="{412AB327-DA52-444D-A354-20BA9EBB5C08}" dt="2024-01-22T14:04:49.350" v="1081" actId="26606"/>
          <ac:picMkLst>
            <pc:docMk/>
            <pc:sldMk cId="2576169760" sldId="275"/>
            <ac:picMk id="4" creationId="{BBBFB3AA-0E95-4D37-91B1-58A32FC6CAD2}"/>
          </ac:picMkLst>
        </pc:picChg>
        <pc:picChg chg="del">
          <ac:chgData name="Edouard Morena" userId="2e121fa9-f008-4742-97be-48a08069b91e" providerId="ADAL" clId="{412AB327-DA52-444D-A354-20BA9EBB5C08}" dt="2024-01-22T14:02:46.505" v="1024"/>
          <ac:picMkLst>
            <pc:docMk/>
            <pc:sldMk cId="2576169760" sldId="275"/>
            <ac:picMk id="9" creationId="{54DDEBDD-D8BD-41A6-8A0D-B00E3768B0F9}"/>
          </ac:picMkLst>
        </pc:picChg>
      </pc:sldChg>
      <pc:sldChg chg="addSp modSp add mod setBg replTag">
        <pc:chgData name="Edouard Morena" userId="2e121fa9-f008-4742-97be-48a08069b91e" providerId="ADAL" clId="{412AB327-DA52-444D-A354-20BA9EBB5C08}" dt="2024-01-22T07:55:48.664" v="332"/>
        <pc:sldMkLst>
          <pc:docMk/>
          <pc:sldMk cId="3756189493" sldId="276"/>
        </pc:sldMkLst>
        <pc:spChg chg="add mod replST">
          <ac:chgData name="Edouard Morena" userId="2e121fa9-f008-4742-97be-48a08069b91e" providerId="ADAL" clId="{412AB327-DA52-444D-A354-20BA9EBB5C08}" dt="2024-01-22T07:55:48.469" v="318"/>
          <ac:spMkLst>
            <pc:docMk/>
            <pc:sldMk cId="3756189493" sldId="276"/>
            <ac:spMk id="6" creationId="{366EB8EC-E635-3F5F-2B6C-855449D0A4DA}"/>
          </ac:spMkLst>
        </pc:spChg>
        <pc:spChg chg="add mod replST">
          <ac:chgData name="Edouard Morena" userId="2e121fa9-f008-4742-97be-48a08069b91e" providerId="ADAL" clId="{412AB327-DA52-444D-A354-20BA9EBB5C08}" dt="2024-01-22T07:55:48.509" v="328"/>
          <ac:spMkLst>
            <pc:docMk/>
            <pc:sldMk cId="3756189493" sldId="276"/>
            <ac:spMk id="7" creationId="{05AA58CD-5FDF-5799-A436-2CD96320257B}"/>
          </ac:spMkLst>
        </pc:spChg>
        <pc:picChg chg="add mod replST">
          <ac:chgData name="Edouard Morena" userId="2e121fa9-f008-4742-97be-48a08069b91e" providerId="ADAL" clId="{412AB327-DA52-444D-A354-20BA9EBB5C08}" dt="2024-01-22T07:55:48.322" v="305"/>
          <ac:picMkLst>
            <pc:docMk/>
            <pc:sldMk cId="3756189493" sldId="276"/>
            <ac:picMk id="3" creationId="{127F32FD-EBA4-64EC-E2A8-83322AA99A4E}"/>
          </ac:picMkLst>
        </pc:picChg>
        <pc:picChg chg="add mod replST">
          <ac:chgData name="Edouard Morena" userId="2e121fa9-f008-4742-97be-48a08069b91e" providerId="ADAL" clId="{412AB327-DA52-444D-A354-20BA9EBB5C08}" dt="2024-01-22T07:55:48.394" v="309"/>
          <ac:picMkLst>
            <pc:docMk/>
            <pc:sldMk cId="3756189493" sldId="276"/>
            <ac:picMk id="5" creationId="{4C3857C8-4488-EE3D-F142-7DA31F35CE80}"/>
          </ac:picMkLst>
        </pc:picChg>
      </pc:sldChg>
      <pc:sldChg chg="new del">
        <pc:chgData name="Edouard Morena" userId="2e121fa9-f008-4742-97be-48a08069b91e" providerId="ADAL" clId="{412AB327-DA52-444D-A354-20BA9EBB5C08}" dt="2024-01-22T07:56:50.732" v="370" actId="47"/>
        <pc:sldMkLst>
          <pc:docMk/>
          <pc:sldMk cId="2618827679" sldId="277"/>
        </pc:sldMkLst>
      </pc:sldChg>
      <pc:sldChg chg="addSp modSp add mod setBg replTag">
        <pc:chgData name="Edouard Morena" userId="2e121fa9-f008-4742-97be-48a08069b91e" providerId="ADAL" clId="{412AB327-DA52-444D-A354-20BA9EBB5C08}" dt="2024-01-22T07:56:47.621" v="369"/>
        <pc:sldMkLst>
          <pc:docMk/>
          <pc:sldMk cId="1243467766" sldId="278"/>
        </pc:sldMkLst>
        <pc:spChg chg="add mod replST">
          <ac:chgData name="Edouard Morena" userId="2e121fa9-f008-4742-97be-48a08069b91e" providerId="ADAL" clId="{412AB327-DA52-444D-A354-20BA9EBB5C08}" dt="2024-01-22T07:56:47.556" v="355"/>
          <ac:spMkLst>
            <pc:docMk/>
            <pc:sldMk cId="1243467766" sldId="278"/>
            <ac:spMk id="6" creationId="{195E92C0-C967-F838-42FE-F4852D7B6893}"/>
          </ac:spMkLst>
        </pc:spChg>
        <pc:spChg chg="add mod replST">
          <ac:chgData name="Edouard Morena" userId="2e121fa9-f008-4742-97be-48a08069b91e" providerId="ADAL" clId="{412AB327-DA52-444D-A354-20BA9EBB5C08}" dt="2024-01-22T07:56:47.586" v="365"/>
          <ac:spMkLst>
            <pc:docMk/>
            <pc:sldMk cId="1243467766" sldId="278"/>
            <ac:spMk id="7" creationId="{3F8A0E89-9DEF-BF82-96BB-1849E62C9443}"/>
          </ac:spMkLst>
        </pc:spChg>
        <pc:picChg chg="add mod replST">
          <ac:chgData name="Edouard Morena" userId="2e121fa9-f008-4742-97be-48a08069b91e" providerId="ADAL" clId="{412AB327-DA52-444D-A354-20BA9EBB5C08}" dt="2024-01-22T07:56:47.404" v="342"/>
          <ac:picMkLst>
            <pc:docMk/>
            <pc:sldMk cId="1243467766" sldId="278"/>
            <ac:picMk id="3" creationId="{DF6B504B-D213-17EC-B3C5-2E8DDBED4187}"/>
          </ac:picMkLst>
        </pc:picChg>
        <pc:picChg chg="add mod replST">
          <ac:chgData name="Edouard Morena" userId="2e121fa9-f008-4742-97be-48a08069b91e" providerId="ADAL" clId="{412AB327-DA52-444D-A354-20BA9EBB5C08}" dt="2024-01-22T07:56:47.493" v="346"/>
          <ac:picMkLst>
            <pc:docMk/>
            <pc:sldMk cId="1243467766" sldId="278"/>
            <ac:picMk id="5" creationId="{DC5AA479-A5BD-9A8F-84E3-7602C9CFACF9}"/>
          </ac:picMkLst>
        </pc:picChg>
      </pc:sldChg>
      <pc:sldChg chg="modSp new mod">
        <pc:chgData name="Edouard Morena" userId="2e121fa9-f008-4742-97be-48a08069b91e" providerId="ADAL" clId="{412AB327-DA52-444D-A354-20BA9EBB5C08}" dt="2024-01-22T09:06:10.206" v="451" actId="20577"/>
        <pc:sldMkLst>
          <pc:docMk/>
          <pc:sldMk cId="3554221825" sldId="279"/>
        </pc:sldMkLst>
        <pc:spChg chg="mod">
          <ac:chgData name="Edouard Morena" userId="2e121fa9-f008-4742-97be-48a08069b91e" providerId="ADAL" clId="{412AB327-DA52-444D-A354-20BA9EBB5C08}" dt="2024-01-22T09:05:55.810" v="389" actId="20577"/>
          <ac:spMkLst>
            <pc:docMk/>
            <pc:sldMk cId="3554221825" sldId="279"/>
            <ac:spMk id="2" creationId="{51BE8D32-F322-1B9F-DC9C-ECFEF2855275}"/>
          </ac:spMkLst>
        </pc:spChg>
        <pc:spChg chg="mod">
          <ac:chgData name="Edouard Morena" userId="2e121fa9-f008-4742-97be-48a08069b91e" providerId="ADAL" clId="{412AB327-DA52-444D-A354-20BA9EBB5C08}" dt="2024-01-22T09:06:10.206" v="451" actId="20577"/>
          <ac:spMkLst>
            <pc:docMk/>
            <pc:sldMk cId="3554221825" sldId="279"/>
            <ac:spMk id="3" creationId="{562BAFD3-28EE-7A9E-6927-8E341C9442FC}"/>
          </ac:spMkLst>
        </pc:spChg>
      </pc:sldChg>
      <pc:sldChg chg="addSp modSp new mod ord setBg">
        <pc:chgData name="Edouard Morena" userId="2e121fa9-f008-4742-97be-48a08069b91e" providerId="ADAL" clId="{412AB327-DA52-444D-A354-20BA9EBB5C08}" dt="2024-01-23T12:09:40.559" v="1808"/>
        <pc:sldMkLst>
          <pc:docMk/>
          <pc:sldMk cId="2264110698" sldId="280"/>
        </pc:sldMkLst>
        <pc:picChg chg="add mod">
          <ac:chgData name="Edouard Morena" userId="2e121fa9-f008-4742-97be-48a08069b91e" providerId="ADAL" clId="{412AB327-DA52-444D-A354-20BA9EBB5C08}" dt="2024-01-22T09:33:39.095" v="456" actId="26606"/>
          <ac:picMkLst>
            <pc:docMk/>
            <pc:sldMk cId="2264110698" sldId="280"/>
            <ac:picMk id="1026" creationId="{0BFADC24-1D80-730F-AB28-0759695EE5C4}"/>
          </ac:picMkLst>
        </pc:picChg>
      </pc:sldChg>
      <pc:sldChg chg="add ord">
        <pc:chgData name="Edouard Morena" userId="2e121fa9-f008-4742-97be-48a08069b91e" providerId="ADAL" clId="{412AB327-DA52-444D-A354-20BA9EBB5C08}" dt="2024-01-23T13:28:11.576" v="1871"/>
        <pc:sldMkLst>
          <pc:docMk/>
          <pc:sldMk cId="3561053723" sldId="281"/>
        </pc:sldMkLst>
      </pc:sldChg>
      <pc:sldChg chg="modSp new mod">
        <pc:chgData name="Edouard Morena" userId="2e121fa9-f008-4742-97be-48a08069b91e" providerId="ADAL" clId="{412AB327-DA52-444D-A354-20BA9EBB5C08}" dt="2024-01-23T12:11:58.434" v="1859" actId="20577"/>
        <pc:sldMkLst>
          <pc:docMk/>
          <pc:sldMk cId="3534702869" sldId="282"/>
        </pc:sldMkLst>
        <pc:spChg chg="mod">
          <ac:chgData name="Edouard Morena" userId="2e121fa9-f008-4742-97be-48a08069b91e" providerId="ADAL" clId="{412AB327-DA52-444D-A354-20BA9EBB5C08}" dt="2024-01-22T13:56:41.003" v="631" actId="20577"/>
          <ac:spMkLst>
            <pc:docMk/>
            <pc:sldMk cId="3534702869" sldId="282"/>
            <ac:spMk id="2" creationId="{3DD84F42-0384-4522-A764-4AF1A7B692F1}"/>
          </ac:spMkLst>
        </pc:spChg>
        <pc:spChg chg="mod">
          <ac:chgData name="Edouard Morena" userId="2e121fa9-f008-4742-97be-48a08069b91e" providerId="ADAL" clId="{412AB327-DA52-444D-A354-20BA9EBB5C08}" dt="2024-01-23T12:11:58.434" v="1859" actId="20577"/>
          <ac:spMkLst>
            <pc:docMk/>
            <pc:sldMk cId="3534702869" sldId="282"/>
            <ac:spMk id="3" creationId="{FFE081CD-5AFA-41A6-155E-6FED08973E12}"/>
          </ac:spMkLst>
        </pc:spChg>
      </pc:sldChg>
      <pc:sldChg chg="addSp delSp modSp add mod setBg delDesignElem">
        <pc:chgData name="Edouard Morena" userId="2e121fa9-f008-4742-97be-48a08069b91e" providerId="ADAL" clId="{412AB327-DA52-444D-A354-20BA9EBB5C08}" dt="2024-01-22T14:10:05.031" v="1197" actId="27636"/>
        <pc:sldMkLst>
          <pc:docMk/>
          <pc:sldMk cId="2850153481" sldId="283"/>
        </pc:sldMkLst>
        <pc:spChg chg="mod">
          <ac:chgData name="Edouard Morena" userId="2e121fa9-f008-4742-97be-48a08069b91e" providerId="ADAL" clId="{412AB327-DA52-444D-A354-20BA9EBB5C08}" dt="2024-01-22T14:03:10.043" v="1065" actId="26606"/>
          <ac:spMkLst>
            <pc:docMk/>
            <pc:sldMk cId="2850153481" sldId="283"/>
            <ac:spMk id="2" creationId="{00000000-0000-0000-0000-000000000000}"/>
          </ac:spMkLst>
        </pc:spChg>
        <pc:spChg chg="mod">
          <ac:chgData name="Edouard Morena" userId="2e121fa9-f008-4742-97be-48a08069b91e" providerId="ADAL" clId="{412AB327-DA52-444D-A354-20BA9EBB5C08}" dt="2024-01-22T14:10:05.031" v="1197" actId="27636"/>
          <ac:spMkLst>
            <pc:docMk/>
            <pc:sldMk cId="2850153481" sldId="283"/>
            <ac:spMk id="3" creationId="{00000000-0000-0000-0000-000000000000}"/>
          </ac:spMkLst>
        </pc:spChg>
        <pc:spChg chg="add">
          <ac:chgData name="Edouard Morena" userId="2e121fa9-f008-4742-97be-48a08069b91e" providerId="ADAL" clId="{412AB327-DA52-444D-A354-20BA9EBB5C08}" dt="2024-01-22T14:03:10.043" v="1065" actId="26606"/>
          <ac:spMkLst>
            <pc:docMk/>
            <pc:sldMk cId="2850153481" sldId="283"/>
            <ac:spMk id="6" creationId="{04812C46-200A-4DEB-A05E-3ED6C68C2387}"/>
          </ac:spMkLst>
        </pc:spChg>
        <pc:spChg chg="add">
          <ac:chgData name="Edouard Morena" userId="2e121fa9-f008-4742-97be-48a08069b91e" providerId="ADAL" clId="{412AB327-DA52-444D-A354-20BA9EBB5C08}" dt="2024-01-22T14:03:10.043" v="1065" actId="26606"/>
          <ac:spMkLst>
            <pc:docMk/>
            <pc:sldMk cId="2850153481" sldId="283"/>
            <ac:spMk id="7" creationId="{D1EA859B-E555-4109-94F3-6700E046E008}"/>
          </ac:spMkLst>
        </pc:spChg>
        <pc:spChg chg="del">
          <ac:chgData name="Edouard Morena" userId="2e121fa9-f008-4742-97be-48a08069b91e" providerId="ADAL" clId="{412AB327-DA52-444D-A354-20BA9EBB5C08}" dt="2024-01-22T14:02:46.505" v="1024"/>
          <ac:spMkLst>
            <pc:docMk/>
            <pc:sldMk cId="2850153481" sldId="283"/>
            <ac:spMk id="9" creationId="{8FC9BE17-9A7B-462D-AE50-3D8777387304}"/>
          </ac:spMkLst>
        </pc:spChg>
        <pc:spChg chg="del">
          <ac:chgData name="Edouard Morena" userId="2e121fa9-f008-4742-97be-48a08069b91e" providerId="ADAL" clId="{412AB327-DA52-444D-A354-20BA9EBB5C08}" dt="2024-01-22T14:02:46.505" v="1024"/>
          <ac:spMkLst>
            <pc:docMk/>
            <pc:sldMk cId="2850153481" sldId="283"/>
            <ac:spMk id="11" creationId="{3EBE8569-6AEC-4B8C-8D53-2DE337CDBA65}"/>
          </ac:spMkLst>
        </pc:spChg>
        <pc:spChg chg="del">
          <ac:chgData name="Edouard Morena" userId="2e121fa9-f008-4742-97be-48a08069b91e" providerId="ADAL" clId="{412AB327-DA52-444D-A354-20BA9EBB5C08}" dt="2024-01-22T14:02:46.505" v="1024"/>
          <ac:spMkLst>
            <pc:docMk/>
            <pc:sldMk cId="2850153481" sldId="283"/>
            <ac:spMk id="13" creationId="{55D4142C-5077-457F-A6AD-3FECFDB39685}"/>
          </ac:spMkLst>
        </pc:spChg>
        <pc:spChg chg="del">
          <ac:chgData name="Edouard Morena" userId="2e121fa9-f008-4742-97be-48a08069b91e" providerId="ADAL" clId="{412AB327-DA52-444D-A354-20BA9EBB5C08}" dt="2024-01-22T14:02:46.505" v="1024"/>
          <ac:spMkLst>
            <pc:docMk/>
            <pc:sldMk cId="2850153481" sldId="283"/>
            <ac:spMk id="15" creationId="{7A5F0580-5EE9-419F-96EE-B6529EF6E7D0}"/>
          </ac:spMkLst>
        </pc:spChg>
        <pc:picChg chg="mod">
          <ac:chgData name="Edouard Morena" userId="2e121fa9-f008-4742-97be-48a08069b91e" providerId="ADAL" clId="{412AB327-DA52-444D-A354-20BA9EBB5C08}" dt="2024-01-22T14:03:10.043" v="1065" actId="26606"/>
          <ac:picMkLst>
            <pc:docMk/>
            <pc:sldMk cId="2850153481" sldId="283"/>
            <ac:picMk id="4" creationId="{233ACA95-260F-46FD-A326-54E5818F5895}"/>
          </ac:picMkLst>
        </pc:picChg>
      </pc:sldChg>
      <pc:sldChg chg="addSp delSp modSp add mod setBg delDesignElem">
        <pc:chgData name="Edouard Morena" userId="2e121fa9-f008-4742-97be-48a08069b91e" providerId="ADAL" clId="{412AB327-DA52-444D-A354-20BA9EBB5C08}" dt="2024-01-22T14:09:45.330" v="1192" actId="113"/>
        <pc:sldMkLst>
          <pc:docMk/>
          <pc:sldMk cId="3548115643" sldId="284"/>
        </pc:sldMkLst>
        <pc:spChg chg="mod">
          <ac:chgData name="Edouard Morena" userId="2e121fa9-f008-4742-97be-48a08069b91e" providerId="ADAL" clId="{412AB327-DA52-444D-A354-20BA9EBB5C08}" dt="2024-01-22T14:03:29.289" v="1066" actId="26606"/>
          <ac:spMkLst>
            <pc:docMk/>
            <pc:sldMk cId="3548115643" sldId="284"/>
            <ac:spMk id="2" creationId="{0BE1B776-C4A4-458A-8A2C-10B6D6187E5E}"/>
          </ac:spMkLst>
        </pc:spChg>
        <pc:spChg chg="mod">
          <ac:chgData name="Edouard Morena" userId="2e121fa9-f008-4742-97be-48a08069b91e" providerId="ADAL" clId="{412AB327-DA52-444D-A354-20BA9EBB5C08}" dt="2024-01-22T14:09:45.330" v="1192" actId="113"/>
          <ac:spMkLst>
            <pc:docMk/>
            <pc:sldMk cId="3548115643" sldId="284"/>
            <ac:spMk id="3" creationId="{E2F2273B-1767-4AC4-A77D-12D4EAC794FD}"/>
          </ac:spMkLst>
        </pc:spChg>
        <pc:spChg chg="add">
          <ac:chgData name="Edouard Morena" userId="2e121fa9-f008-4742-97be-48a08069b91e" providerId="ADAL" clId="{412AB327-DA52-444D-A354-20BA9EBB5C08}" dt="2024-01-22T14:03:29.289" v="1066" actId="26606"/>
          <ac:spMkLst>
            <pc:docMk/>
            <pc:sldMk cId="3548115643" sldId="284"/>
            <ac:spMk id="10" creationId="{04812C46-200A-4DEB-A05E-3ED6C68C2387}"/>
          </ac:spMkLst>
        </pc:spChg>
        <pc:spChg chg="add">
          <ac:chgData name="Edouard Morena" userId="2e121fa9-f008-4742-97be-48a08069b91e" providerId="ADAL" clId="{412AB327-DA52-444D-A354-20BA9EBB5C08}" dt="2024-01-22T14:03:29.289" v="1066" actId="26606"/>
          <ac:spMkLst>
            <pc:docMk/>
            <pc:sldMk cId="3548115643" sldId="284"/>
            <ac:spMk id="11" creationId="{D1EA859B-E555-4109-94F3-6700E046E008}"/>
          </ac:spMkLst>
        </pc:spChg>
        <pc:spChg chg="del">
          <ac:chgData name="Edouard Morena" userId="2e121fa9-f008-4742-97be-48a08069b91e" providerId="ADAL" clId="{412AB327-DA52-444D-A354-20BA9EBB5C08}" dt="2024-01-22T14:02:46.505" v="1024"/>
          <ac:spMkLst>
            <pc:docMk/>
            <pc:sldMk cId="3548115643" sldId="284"/>
            <ac:spMk id="13" creationId="{8FC9BE17-9A7B-462D-AE50-3D8777387304}"/>
          </ac:spMkLst>
        </pc:spChg>
        <pc:spChg chg="del">
          <ac:chgData name="Edouard Morena" userId="2e121fa9-f008-4742-97be-48a08069b91e" providerId="ADAL" clId="{412AB327-DA52-444D-A354-20BA9EBB5C08}" dt="2024-01-22T14:02:46.505" v="1024"/>
          <ac:spMkLst>
            <pc:docMk/>
            <pc:sldMk cId="3548115643" sldId="284"/>
            <ac:spMk id="15" creationId="{3EBE8569-6AEC-4B8C-8D53-2DE337CDBA65}"/>
          </ac:spMkLst>
        </pc:spChg>
        <pc:spChg chg="del">
          <ac:chgData name="Edouard Morena" userId="2e121fa9-f008-4742-97be-48a08069b91e" providerId="ADAL" clId="{412AB327-DA52-444D-A354-20BA9EBB5C08}" dt="2024-01-22T14:02:46.505" v="1024"/>
          <ac:spMkLst>
            <pc:docMk/>
            <pc:sldMk cId="3548115643" sldId="284"/>
            <ac:spMk id="17" creationId="{55D4142C-5077-457F-A6AD-3FECFDB39685}"/>
          </ac:spMkLst>
        </pc:spChg>
        <pc:spChg chg="del">
          <ac:chgData name="Edouard Morena" userId="2e121fa9-f008-4742-97be-48a08069b91e" providerId="ADAL" clId="{412AB327-DA52-444D-A354-20BA9EBB5C08}" dt="2024-01-22T14:02:46.505" v="1024"/>
          <ac:spMkLst>
            <pc:docMk/>
            <pc:sldMk cId="3548115643" sldId="284"/>
            <ac:spMk id="19" creationId="{7A5F0580-5EE9-419F-96EE-B6529EF6E7D0}"/>
          </ac:spMkLst>
        </pc:spChg>
        <pc:picChg chg="mod">
          <ac:chgData name="Edouard Morena" userId="2e121fa9-f008-4742-97be-48a08069b91e" providerId="ADAL" clId="{412AB327-DA52-444D-A354-20BA9EBB5C08}" dt="2024-01-22T14:03:29.289" v="1066" actId="26606"/>
          <ac:picMkLst>
            <pc:docMk/>
            <pc:sldMk cId="3548115643" sldId="284"/>
            <ac:picMk id="8" creationId="{090409E9-02CE-45BE-8090-7C07D827C086}"/>
          </ac:picMkLst>
        </pc:picChg>
      </pc:sldChg>
      <pc:sldChg chg="addSp delSp modSp add mod setBg delDesignElem">
        <pc:chgData name="Edouard Morena" userId="2e121fa9-f008-4742-97be-48a08069b91e" providerId="ADAL" clId="{412AB327-DA52-444D-A354-20BA9EBB5C08}" dt="2024-01-22T14:09:34.220" v="1191" actId="14100"/>
        <pc:sldMkLst>
          <pc:docMk/>
          <pc:sldMk cId="4196668261" sldId="285"/>
        </pc:sldMkLst>
        <pc:spChg chg="mod">
          <ac:chgData name="Edouard Morena" userId="2e121fa9-f008-4742-97be-48a08069b91e" providerId="ADAL" clId="{412AB327-DA52-444D-A354-20BA9EBB5C08}" dt="2024-01-22T14:03:39.330" v="1067" actId="26606"/>
          <ac:spMkLst>
            <pc:docMk/>
            <pc:sldMk cId="4196668261" sldId="285"/>
            <ac:spMk id="2" creationId="{ED12E1A5-C3B8-44C9-AB9C-46F9866C384F}"/>
          </ac:spMkLst>
        </pc:spChg>
        <pc:spChg chg="mod">
          <ac:chgData name="Edouard Morena" userId="2e121fa9-f008-4742-97be-48a08069b91e" providerId="ADAL" clId="{412AB327-DA52-444D-A354-20BA9EBB5C08}" dt="2024-01-22T14:09:34.220" v="1191" actId="14100"/>
          <ac:spMkLst>
            <pc:docMk/>
            <pc:sldMk cId="4196668261" sldId="285"/>
            <ac:spMk id="3" creationId="{41F27CAC-24E1-4E47-BBB6-41B76EEE1987}"/>
          </ac:spMkLst>
        </pc:spChg>
        <pc:spChg chg="add">
          <ac:chgData name="Edouard Morena" userId="2e121fa9-f008-4742-97be-48a08069b91e" providerId="ADAL" clId="{412AB327-DA52-444D-A354-20BA9EBB5C08}" dt="2024-01-22T14:03:39.330" v="1067" actId="26606"/>
          <ac:spMkLst>
            <pc:docMk/>
            <pc:sldMk cId="4196668261" sldId="285"/>
            <ac:spMk id="6" creationId="{04812C46-200A-4DEB-A05E-3ED6C68C2387}"/>
          </ac:spMkLst>
        </pc:spChg>
        <pc:spChg chg="add">
          <ac:chgData name="Edouard Morena" userId="2e121fa9-f008-4742-97be-48a08069b91e" providerId="ADAL" clId="{412AB327-DA52-444D-A354-20BA9EBB5C08}" dt="2024-01-22T14:03:39.330" v="1067" actId="26606"/>
          <ac:spMkLst>
            <pc:docMk/>
            <pc:sldMk cId="4196668261" sldId="285"/>
            <ac:spMk id="7" creationId="{D1EA859B-E555-4109-94F3-6700E046E008}"/>
          </ac:spMkLst>
        </pc:spChg>
        <pc:spChg chg="del">
          <ac:chgData name="Edouard Morena" userId="2e121fa9-f008-4742-97be-48a08069b91e" providerId="ADAL" clId="{412AB327-DA52-444D-A354-20BA9EBB5C08}" dt="2024-01-22T14:02:46.505" v="1024"/>
          <ac:spMkLst>
            <pc:docMk/>
            <pc:sldMk cId="4196668261" sldId="285"/>
            <ac:spMk id="9" creationId="{8FC9BE17-9A7B-462D-AE50-3D8777387304}"/>
          </ac:spMkLst>
        </pc:spChg>
        <pc:spChg chg="del">
          <ac:chgData name="Edouard Morena" userId="2e121fa9-f008-4742-97be-48a08069b91e" providerId="ADAL" clId="{412AB327-DA52-444D-A354-20BA9EBB5C08}" dt="2024-01-22T14:02:46.505" v="1024"/>
          <ac:spMkLst>
            <pc:docMk/>
            <pc:sldMk cId="4196668261" sldId="285"/>
            <ac:spMk id="11" creationId="{3EBE8569-6AEC-4B8C-8D53-2DE337CDBA65}"/>
          </ac:spMkLst>
        </pc:spChg>
        <pc:spChg chg="del">
          <ac:chgData name="Edouard Morena" userId="2e121fa9-f008-4742-97be-48a08069b91e" providerId="ADAL" clId="{412AB327-DA52-444D-A354-20BA9EBB5C08}" dt="2024-01-22T14:02:46.505" v="1024"/>
          <ac:spMkLst>
            <pc:docMk/>
            <pc:sldMk cId="4196668261" sldId="285"/>
            <ac:spMk id="13" creationId="{55D4142C-5077-457F-A6AD-3FECFDB39685}"/>
          </ac:spMkLst>
        </pc:spChg>
        <pc:spChg chg="del">
          <ac:chgData name="Edouard Morena" userId="2e121fa9-f008-4742-97be-48a08069b91e" providerId="ADAL" clId="{412AB327-DA52-444D-A354-20BA9EBB5C08}" dt="2024-01-22T14:02:46.505" v="1024"/>
          <ac:spMkLst>
            <pc:docMk/>
            <pc:sldMk cId="4196668261" sldId="285"/>
            <ac:spMk id="15" creationId="{7A5F0580-5EE9-419F-96EE-B6529EF6E7D0}"/>
          </ac:spMkLst>
        </pc:spChg>
        <pc:picChg chg="mod">
          <ac:chgData name="Edouard Morena" userId="2e121fa9-f008-4742-97be-48a08069b91e" providerId="ADAL" clId="{412AB327-DA52-444D-A354-20BA9EBB5C08}" dt="2024-01-22T14:03:39.330" v="1067" actId="26606"/>
          <ac:picMkLst>
            <pc:docMk/>
            <pc:sldMk cId="4196668261" sldId="285"/>
            <ac:picMk id="4" creationId="{3EF24CE4-2F5A-4DC6-9D91-4B9502E3851D}"/>
          </ac:picMkLst>
        </pc:picChg>
      </pc:sldChg>
      <pc:sldChg chg="addSp delSp modSp add mod setBg delDesignElem">
        <pc:chgData name="Edouard Morena" userId="2e121fa9-f008-4742-97be-48a08069b91e" providerId="ADAL" clId="{412AB327-DA52-444D-A354-20BA9EBB5C08}" dt="2024-01-22T14:09:21.867" v="1188" actId="1038"/>
        <pc:sldMkLst>
          <pc:docMk/>
          <pc:sldMk cId="3409322501" sldId="286"/>
        </pc:sldMkLst>
        <pc:spChg chg="mod">
          <ac:chgData name="Edouard Morena" userId="2e121fa9-f008-4742-97be-48a08069b91e" providerId="ADAL" clId="{412AB327-DA52-444D-A354-20BA9EBB5C08}" dt="2024-01-22T14:03:46.423" v="1068" actId="26606"/>
          <ac:spMkLst>
            <pc:docMk/>
            <pc:sldMk cId="3409322501" sldId="286"/>
            <ac:spMk id="2" creationId="{8462E93A-B484-4FA1-B0F0-42C7E1FCA550}"/>
          </ac:spMkLst>
        </pc:spChg>
        <pc:spChg chg="mod">
          <ac:chgData name="Edouard Morena" userId="2e121fa9-f008-4742-97be-48a08069b91e" providerId="ADAL" clId="{412AB327-DA52-444D-A354-20BA9EBB5C08}" dt="2024-01-22T14:09:21.867" v="1188" actId="1038"/>
          <ac:spMkLst>
            <pc:docMk/>
            <pc:sldMk cId="3409322501" sldId="286"/>
            <ac:spMk id="3" creationId="{EA83C420-D18D-432C-9E95-399F3F2FB7D9}"/>
          </ac:spMkLst>
        </pc:spChg>
        <pc:spChg chg="add">
          <ac:chgData name="Edouard Morena" userId="2e121fa9-f008-4742-97be-48a08069b91e" providerId="ADAL" clId="{412AB327-DA52-444D-A354-20BA9EBB5C08}" dt="2024-01-22T14:03:46.423" v="1068" actId="26606"/>
          <ac:spMkLst>
            <pc:docMk/>
            <pc:sldMk cId="3409322501" sldId="286"/>
            <ac:spMk id="6" creationId="{04812C46-200A-4DEB-A05E-3ED6C68C2387}"/>
          </ac:spMkLst>
        </pc:spChg>
        <pc:spChg chg="add">
          <ac:chgData name="Edouard Morena" userId="2e121fa9-f008-4742-97be-48a08069b91e" providerId="ADAL" clId="{412AB327-DA52-444D-A354-20BA9EBB5C08}" dt="2024-01-22T14:03:46.423" v="1068" actId="26606"/>
          <ac:spMkLst>
            <pc:docMk/>
            <pc:sldMk cId="3409322501" sldId="286"/>
            <ac:spMk id="7" creationId="{D1EA859B-E555-4109-94F3-6700E046E008}"/>
          </ac:spMkLst>
        </pc:spChg>
        <pc:spChg chg="del">
          <ac:chgData name="Edouard Morena" userId="2e121fa9-f008-4742-97be-48a08069b91e" providerId="ADAL" clId="{412AB327-DA52-444D-A354-20BA9EBB5C08}" dt="2024-01-22T14:02:46.505" v="1024"/>
          <ac:spMkLst>
            <pc:docMk/>
            <pc:sldMk cId="3409322501" sldId="286"/>
            <ac:spMk id="9" creationId="{8FC9BE17-9A7B-462D-AE50-3D8777387304}"/>
          </ac:spMkLst>
        </pc:spChg>
        <pc:spChg chg="del">
          <ac:chgData name="Edouard Morena" userId="2e121fa9-f008-4742-97be-48a08069b91e" providerId="ADAL" clId="{412AB327-DA52-444D-A354-20BA9EBB5C08}" dt="2024-01-22T14:02:46.505" v="1024"/>
          <ac:spMkLst>
            <pc:docMk/>
            <pc:sldMk cId="3409322501" sldId="286"/>
            <ac:spMk id="11" creationId="{3EBE8569-6AEC-4B8C-8D53-2DE337CDBA65}"/>
          </ac:spMkLst>
        </pc:spChg>
        <pc:spChg chg="del">
          <ac:chgData name="Edouard Morena" userId="2e121fa9-f008-4742-97be-48a08069b91e" providerId="ADAL" clId="{412AB327-DA52-444D-A354-20BA9EBB5C08}" dt="2024-01-22T14:02:46.505" v="1024"/>
          <ac:spMkLst>
            <pc:docMk/>
            <pc:sldMk cId="3409322501" sldId="286"/>
            <ac:spMk id="13" creationId="{55D4142C-5077-457F-A6AD-3FECFDB39685}"/>
          </ac:spMkLst>
        </pc:spChg>
        <pc:spChg chg="del">
          <ac:chgData name="Edouard Morena" userId="2e121fa9-f008-4742-97be-48a08069b91e" providerId="ADAL" clId="{412AB327-DA52-444D-A354-20BA9EBB5C08}" dt="2024-01-22T14:02:46.505" v="1024"/>
          <ac:spMkLst>
            <pc:docMk/>
            <pc:sldMk cId="3409322501" sldId="286"/>
            <ac:spMk id="15" creationId="{7A5F0580-5EE9-419F-96EE-B6529EF6E7D0}"/>
          </ac:spMkLst>
        </pc:spChg>
        <pc:picChg chg="mod">
          <ac:chgData name="Edouard Morena" userId="2e121fa9-f008-4742-97be-48a08069b91e" providerId="ADAL" clId="{412AB327-DA52-444D-A354-20BA9EBB5C08}" dt="2024-01-22T14:03:46.423" v="1068" actId="26606"/>
          <ac:picMkLst>
            <pc:docMk/>
            <pc:sldMk cId="3409322501" sldId="286"/>
            <ac:picMk id="4" creationId="{3AC11148-04F6-478E-B540-1A2297162681}"/>
          </ac:picMkLst>
        </pc:picChg>
      </pc:sldChg>
      <pc:sldChg chg="addSp delSp modSp add mod setBg delDesignElem">
        <pc:chgData name="Edouard Morena" userId="2e121fa9-f008-4742-97be-48a08069b91e" providerId="ADAL" clId="{412AB327-DA52-444D-A354-20BA9EBB5C08}" dt="2024-01-22T14:09:03.337" v="1167" actId="1038"/>
        <pc:sldMkLst>
          <pc:docMk/>
          <pc:sldMk cId="1469145688" sldId="287"/>
        </pc:sldMkLst>
        <pc:spChg chg="mod">
          <ac:chgData name="Edouard Morena" userId="2e121fa9-f008-4742-97be-48a08069b91e" providerId="ADAL" clId="{412AB327-DA52-444D-A354-20BA9EBB5C08}" dt="2024-01-22T14:03:50.424" v="1069" actId="26606"/>
          <ac:spMkLst>
            <pc:docMk/>
            <pc:sldMk cId="1469145688" sldId="287"/>
            <ac:spMk id="2" creationId="{6B03AD9D-B8ED-4274-BE10-BB422383F460}"/>
          </ac:spMkLst>
        </pc:spChg>
        <pc:spChg chg="mod">
          <ac:chgData name="Edouard Morena" userId="2e121fa9-f008-4742-97be-48a08069b91e" providerId="ADAL" clId="{412AB327-DA52-444D-A354-20BA9EBB5C08}" dt="2024-01-22T14:09:03.337" v="1167" actId="1038"/>
          <ac:spMkLst>
            <pc:docMk/>
            <pc:sldMk cId="1469145688" sldId="287"/>
            <ac:spMk id="3" creationId="{8D732955-FC9D-4E9A-8B5B-2FBC8483EC39}"/>
          </ac:spMkLst>
        </pc:spChg>
        <pc:spChg chg="add">
          <ac:chgData name="Edouard Morena" userId="2e121fa9-f008-4742-97be-48a08069b91e" providerId="ADAL" clId="{412AB327-DA52-444D-A354-20BA9EBB5C08}" dt="2024-01-22T14:03:50.424" v="1069" actId="26606"/>
          <ac:spMkLst>
            <pc:docMk/>
            <pc:sldMk cId="1469145688" sldId="287"/>
            <ac:spMk id="6" creationId="{04812C46-200A-4DEB-A05E-3ED6C68C2387}"/>
          </ac:spMkLst>
        </pc:spChg>
        <pc:spChg chg="add">
          <ac:chgData name="Edouard Morena" userId="2e121fa9-f008-4742-97be-48a08069b91e" providerId="ADAL" clId="{412AB327-DA52-444D-A354-20BA9EBB5C08}" dt="2024-01-22T14:03:50.424" v="1069" actId="26606"/>
          <ac:spMkLst>
            <pc:docMk/>
            <pc:sldMk cId="1469145688" sldId="287"/>
            <ac:spMk id="7" creationId="{D1EA859B-E555-4109-94F3-6700E046E008}"/>
          </ac:spMkLst>
        </pc:spChg>
        <pc:spChg chg="del">
          <ac:chgData name="Edouard Morena" userId="2e121fa9-f008-4742-97be-48a08069b91e" providerId="ADAL" clId="{412AB327-DA52-444D-A354-20BA9EBB5C08}" dt="2024-01-22T14:02:46.505" v="1024"/>
          <ac:spMkLst>
            <pc:docMk/>
            <pc:sldMk cId="1469145688" sldId="287"/>
            <ac:spMk id="9" creationId="{8FC9BE17-9A7B-462D-AE50-3D8777387304}"/>
          </ac:spMkLst>
        </pc:spChg>
        <pc:spChg chg="del">
          <ac:chgData name="Edouard Morena" userId="2e121fa9-f008-4742-97be-48a08069b91e" providerId="ADAL" clId="{412AB327-DA52-444D-A354-20BA9EBB5C08}" dt="2024-01-22T14:02:46.505" v="1024"/>
          <ac:spMkLst>
            <pc:docMk/>
            <pc:sldMk cId="1469145688" sldId="287"/>
            <ac:spMk id="11" creationId="{3EBE8569-6AEC-4B8C-8D53-2DE337CDBA65}"/>
          </ac:spMkLst>
        </pc:spChg>
        <pc:spChg chg="del">
          <ac:chgData name="Edouard Morena" userId="2e121fa9-f008-4742-97be-48a08069b91e" providerId="ADAL" clId="{412AB327-DA52-444D-A354-20BA9EBB5C08}" dt="2024-01-22T14:02:46.505" v="1024"/>
          <ac:spMkLst>
            <pc:docMk/>
            <pc:sldMk cId="1469145688" sldId="287"/>
            <ac:spMk id="13" creationId="{55D4142C-5077-457F-A6AD-3FECFDB39685}"/>
          </ac:spMkLst>
        </pc:spChg>
        <pc:spChg chg="del">
          <ac:chgData name="Edouard Morena" userId="2e121fa9-f008-4742-97be-48a08069b91e" providerId="ADAL" clId="{412AB327-DA52-444D-A354-20BA9EBB5C08}" dt="2024-01-22T14:02:46.505" v="1024"/>
          <ac:spMkLst>
            <pc:docMk/>
            <pc:sldMk cId="1469145688" sldId="287"/>
            <ac:spMk id="15" creationId="{7A5F0580-5EE9-419F-96EE-B6529EF6E7D0}"/>
          </ac:spMkLst>
        </pc:spChg>
        <pc:picChg chg="mod">
          <ac:chgData name="Edouard Morena" userId="2e121fa9-f008-4742-97be-48a08069b91e" providerId="ADAL" clId="{412AB327-DA52-444D-A354-20BA9EBB5C08}" dt="2024-01-22T14:03:50.424" v="1069" actId="26606"/>
          <ac:picMkLst>
            <pc:docMk/>
            <pc:sldMk cId="1469145688" sldId="287"/>
            <ac:picMk id="4" creationId="{F8EE1A24-DA51-4C4A-975E-A8112723C312}"/>
          </ac:picMkLst>
        </pc:picChg>
      </pc:sldChg>
      <pc:sldChg chg="addSp delSp modSp add mod setBg delDesignElem">
        <pc:chgData name="Edouard Morena" userId="2e121fa9-f008-4742-97be-48a08069b91e" providerId="ADAL" clId="{412AB327-DA52-444D-A354-20BA9EBB5C08}" dt="2024-01-22T14:13:23.163" v="1234" actId="20577"/>
        <pc:sldMkLst>
          <pc:docMk/>
          <pc:sldMk cId="718025739" sldId="288"/>
        </pc:sldMkLst>
        <pc:spChg chg="mod">
          <ac:chgData name="Edouard Morena" userId="2e121fa9-f008-4742-97be-48a08069b91e" providerId="ADAL" clId="{412AB327-DA52-444D-A354-20BA9EBB5C08}" dt="2024-01-22T14:04:01.248" v="1071" actId="26606"/>
          <ac:spMkLst>
            <pc:docMk/>
            <pc:sldMk cId="718025739" sldId="288"/>
            <ac:spMk id="2" creationId="{2B89C5E2-0318-47B1-9A93-2AEA648ED1F7}"/>
          </ac:spMkLst>
        </pc:spChg>
        <pc:spChg chg="mod">
          <ac:chgData name="Edouard Morena" userId="2e121fa9-f008-4742-97be-48a08069b91e" providerId="ADAL" clId="{412AB327-DA52-444D-A354-20BA9EBB5C08}" dt="2024-01-22T14:13:23.163" v="1234" actId="20577"/>
          <ac:spMkLst>
            <pc:docMk/>
            <pc:sldMk cId="718025739" sldId="288"/>
            <ac:spMk id="3" creationId="{2B30CC92-D29A-4698-AEAB-C668143D5B29}"/>
          </ac:spMkLst>
        </pc:spChg>
        <pc:spChg chg="add">
          <ac:chgData name="Edouard Morena" userId="2e121fa9-f008-4742-97be-48a08069b91e" providerId="ADAL" clId="{412AB327-DA52-444D-A354-20BA9EBB5C08}" dt="2024-01-22T14:04:01.248" v="1071" actId="26606"/>
          <ac:spMkLst>
            <pc:docMk/>
            <pc:sldMk cId="718025739" sldId="288"/>
            <ac:spMk id="6" creationId="{04812C46-200A-4DEB-A05E-3ED6C68C2387}"/>
          </ac:spMkLst>
        </pc:spChg>
        <pc:spChg chg="add">
          <ac:chgData name="Edouard Morena" userId="2e121fa9-f008-4742-97be-48a08069b91e" providerId="ADAL" clId="{412AB327-DA52-444D-A354-20BA9EBB5C08}" dt="2024-01-22T14:04:01.248" v="1071" actId="26606"/>
          <ac:spMkLst>
            <pc:docMk/>
            <pc:sldMk cId="718025739" sldId="288"/>
            <ac:spMk id="7" creationId="{D1EA859B-E555-4109-94F3-6700E046E008}"/>
          </ac:spMkLst>
        </pc:spChg>
        <pc:spChg chg="del">
          <ac:chgData name="Edouard Morena" userId="2e121fa9-f008-4742-97be-48a08069b91e" providerId="ADAL" clId="{412AB327-DA52-444D-A354-20BA9EBB5C08}" dt="2024-01-22T14:02:46.505" v="1024"/>
          <ac:spMkLst>
            <pc:docMk/>
            <pc:sldMk cId="718025739" sldId="288"/>
            <ac:spMk id="9" creationId="{8FC9BE17-9A7B-462D-AE50-3D8777387304}"/>
          </ac:spMkLst>
        </pc:spChg>
        <pc:spChg chg="del">
          <ac:chgData name="Edouard Morena" userId="2e121fa9-f008-4742-97be-48a08069b91e" providerId="ADAL" clId="{412AB327-DA52-444D-A354-20BA9EBB5C08}" dt="2024-01-22T14:02:46.505" v="1024"/>
          <ac:spMkLst>
            <pc:docMk/>
            <pc:sldMk cId="718025739" sldId="288"/>
            <ac:spMk id="11" creationId="{3EBE8569-6AEC-4B8C-8D53-2DE337CDBA65}"/>
          </ac:spMkLst>
        </pc:spChg>
        <pc:spChg chg="del">
          <ac:chgData name="Edouard Morena" userId="2e121fa9-f008-4742-97be-48a08069b91e" providerId="ADAL" clId="{412AB327-DA52-444D-A354-20BA9EBB5C08}" dt="2024-01-22T14:02:46.505" v="1024"/>
          <ac:spMkLst>
            <pc:docMk/>
            <pc:sldMk cId="718025739" sldId="288"/>
            <ac:spMk id="13" creationId="{55D4142C-5077-457F-A6AD-3FECFDB39685}"/>
          </ac:spMkLst>
        </pc:spChg>
        <pc:spChg chg="del">
          <ac:chgData name="Edouard Morena" userId="2e121fa9-f008-4742-97be-48a08069b91e" providerId="ADAL" clId="{412AB327-DA52-444D-A354-20BA9EBB5C08}" dt="2024-01-22T14:02:46.505" v="1024"/>
          <ac:spMkLst>
            <pc:docMk/>
            <pc:sldMk cId="718025739" sldId="288"/>
            <ac:spMk id="15" creationId="{7A5F0580-5EE9-419F-96EE-B6529EF6E7D0}"/>
          </ac:spMkLst>
        </pc:spChg>
        <pc:picChg chg="mod">
          <ac:chgData name="Edouard Morena" userId="2e121fa9-f008-4742-97be-48a08069b91e" providerId="ADAL" clId="{412AB327-DA52-444D-A354-20BA9EBB5C08}" dt="2024-01-22T14:04:01.248" v="1071" actId="26606"/>
          <ac:picMkLst>
            <pc:docMk/>
            <pc:sldMk cId="718025739" sldId="288"/>
            <ac:picMk id="4" creationId="{3A548AE7-68B1-4046-9CD5-2E678D4DC77C}"/>
          </ac:picMkLst>
        </pc:picChg>
      </pc:sldChg>
      <pc:sldChg chg="addSp delSp modSp add mod setBg delDesignElem">
        <pc:chgData name="Edouard Morena" userId="2e121fa9-f008-4742-97be-48a08069b91e" providerId="ADAL" clId="{412AB327-DA52-444D-A354-20BA9EBB5C08}" dt="2024-01-22T14:06:44.371" v="1118" actId="14100"/>
        <pc:sldMkLst>
          <pc:docMk/>
          <pc:sldMk cId="4258952941" sldId="289"/>
        </pc:sldMkLst>
        <pc:spChg chg="mod">
          <ac:chgData name="Edouard Morena" userId="2e121fa9-f008-4742-97be-48a08069b91e" providerId="ADAL" clId="{412AB327-DA52-444D-A354-20BA9EBB5C08}" dt="2024-01-22T14:04:08.909" v="1072" actId="26606"/>
          <ac:spMkLst>
            <pc:docMk/>
            <pc:sldMk cId="4258952941" sldId="289"/>
            <ac:spMk id="2" creationId="{0A6C91BF-9BB4-4355-AE84-63C5FC2F7F9C}"/>
          </ac:spMkLst>
        </pc:spChg>
        <pc:spChg chg="mod">
          <ac:chgData name="Edouard Morena" userId="2e121fa9-f008-4742-97be-48a08069b91e" providerId="ADAL" clId="{412AB327-DA52-444D-A354-20BA9EBB5C08}" dt="2024-01-22T14:06:44.371" v="1118" actId="14100"/>
          <ac:spMkLst>
            <pc:docMk/>
            <pc:sldMk cId="4258952941" sldId="289"/>
            <ac:spMk id="3" creationId="{0B28F424-FAC2-4A94-944A-F8410A3C8FFF}"/>
          </ac:spMkLst>
        </pc:spChg>
        <pc:spChg chg="add">
          <ac:chgData name="Edouard Morena" userId="2e121fa9-f008-4742-97be-48a08069b91e" providerId="ADAL" clId="{412AB327-DA52-444D-A354-20BA9EBB5C08}" dt="2024-01-22T14:04:08.909" v="1072" actId="26606"/>
          <ac:spMkLst>
            <pc:docMk/>
            <pc:sldMk cId="4258952941" sldId="289"/>
            <ac:spMk id="6" creationId="{04812C46-200A-4DEB-A05E-3ED6C68C2387}"/>
          </ac:spMkLst>
        </pc:spChg>
        <pc:spChg chg="add">
          <ac:chgData name="Edouard Morena" userId="2e121fa9-f008-4742-97be-48a08069b91e" providerId="ADAL" clId="{412AB327-DA52-444D-A354-20BA9EBB5C08}" dt="2024-01-22T14:04:08.909" v="1072" actId="26606"/>
          <ac:spMkLst>
            <pc:docMk/>
            <pc:sldMk cId="4258952941" sldId="289"/>
            <ac:spMk id="7" creationId="{D1EA859B-E555-4109-94F3-6700E046E008}"/>
          </ac:spMkLst>
        </pc:spChg>
        <pc:spChg chg="del">
          <ac:chgData name="Edouard Morena" userId="2e121fa9-f008-4742-97be-48a08069b91e" providerId="ADAL" clId="{412AB327-DA52-444D-A354-20BA9EBB5C08}" dt="2024-01-22T14:02:46.505" v="1024"/>
          <ac:spMkLst>
            <pc:docMk/>
            <pc:sldMk cId="4258952941" sldId="289"/>
            <ac:spMk id="9" creationId="{8FC9BE17-9A7B-462D-AE50-3D8777387304}"/>
          </ac:spMkLst>
        </pc:spChg>
        <pc:spChg chg="del">
          <ac:chgData name="Edouard Morena" userId="2e121fa9-f008-4742-97be-48a08069b91e" providerId="ADAL" clId="{412AB327-DA52-444D-A354-20BA9EBB5C08}" dt="2024-01-22T14:02:46.505" v="1024"/>
          <ac:spMkLst>
            <pc:docMk/>
            <pc:sldMk cId="4258952941" sldId="289"/>
            <ac:spMk id="11" creationId="{3EBE8569-6AEC-4B8C-8D53-2DE337CDBA65}"/>
          </ac:spMkLst>
        </pc:spChg>
        <pc:spChg chg="del">
          <ac:chgData name="Edouard Morena" userId="2e121fa9-f008-4742-97be-48a08069b91e" providerId="ADAL" clId="{412AB327-DA52-444D-A354-20BA9EBB5C08}" dt="2024-01-22T14:02:46.505" v="1024"/>
          <ac:spMkLst>
            <pc:docMk/>
            <pc:sldMk cId="4258952941" sldId="289"/>
            <ac:spMk id="13" creationId="{55D4142C-5077-457F-A6AD-3FECFDB39685}"/>
          </ac:spMkLst>
        </pc:spChg>
        <pc:spChg chg="del">
          <ac:chgData name="Edouard Morena" userId="2e121fa9-f008-4742-97be-48a08069b91e" providerId="ADAL" clId="{412AB327-DA52-444D-A354-20BA9EBB5C08}" dt="2024-01-22T14:02:46.505" v="1024"/>
          <ac:spMkLst>
            <pc:docMk/>
            <pc:sldMk cId="4258952941" sldId="289"/>
            <ac:spMk id="15" creationId="{7A5F0580-5EE9-419F-96EE-B6529EF6E7D0}"/>
          </ac:spMkLst>
        </pc:spChg>
        <pc:picChg chg="mod">
          <ac:chgData name="Edouard Morena" userId="2e121fa9-f008-4742-97be-48a08069b91e" providerId="ADAL" clId="{412AB327-DA52-444D-A354-20BA9EBB5C08}" dt="2024-01-22T14:04:08.909" v="1072" actId="26606"/>
          <ac:picMkLst>
            <pc:docMk/>
            <pc:sldMk cId="4258952941" sldId="289"/>
            <ac:picMk id="4" creationId="{0F3138C5-683B-464B-B1B0-C8DF2FE0DA91}"/>
          </ac:picMkLst>
        </pc:picChg>
      </pc:sldChg>
      <pc:sldChg chg="addSp delSp modSp add mod setBg delDesignElem">
        <pc:chgData name="Edouard Morena" userId="2e121fa9-f008-4742-97be-48a08069b91e" providerId="ADAL" clId="{412AB327-DA52-444D-A354-20BA9EBB5C08}" dt="2024-01-22T14:14:07.183" v="1241" actId="20577"/>
        <pc:sldMkLst>
          <pc:docMk/>
          <pc:sldMk cId="961420225" sldId="290"/>
        </pc:sldMkLst>
        <pc:spChg chg="mod">
          <ac:chgData name="Edouard Morena" userId="2e121fa9-f008-4742-97be-48a08069b91e" providerId="ADAL" clId="{412AB327-DA52-444D-A354-20BA9EBB5C08}" dt="2024-01-22T14:04:15.060" v="1073" actId="26606"/>
          <ac:spMkLst>
            <pc:docMk/>
            <pc:sldMk cId="961420225" sldId="290"/>
            <ac:spMk id="2" creationId="{D8B7589B-E742-4F7A-9462-6E7FEBD193C0}"/>
          </ac:spMkLst>
        </pc:spChg>
        <pc:spChg chg="mod">
          <ac:chgData name="Edouard Morena" userId="2e121fa9-f008-4742-97be-48a08069b91e" providerId="ADAL" clId="{412AB327-DA52-444D-A354-20BA9EBB5C08}" dt="2024-01-22T14:14:07.183" v="1241" actId="20577"/>
          <ac:spMkLst>
            <pc:docMk/>
            <pc:sldMk cId="961420225" sldId="290"/>
            <ac:spMk id="3" creationId="{EEDCF4D7-B04E-459B-BB45-692162A12EFD}"/>
          </ac:spMkLst>
        </pc:spChg>
        <pc:spChg chg="add">
          <ac:chgData name="Edouard Morena" userId="2e121fa9-f008-4742-97be-48a08069b91e" providerId="ADAL" clId="{412AB327-DA52-444D-A354-20BA9EBB5C08}" dt="2024-01-22T14:04:15.060" v="1073" actId="26606"/>
          <ac:spMkLst>
            <pc:docMk/>
            <pc:sldMk cId="961420225" sldId="290"/>
            <ac:spMk id="6" creationId="{04812C46-200A-4DEB-A05E-3ED6C68C2387}"/>
          </ac:spMkLst>
        </pc:spChg>
        <pc:spChg chg="add">
          <ac:chgData name="Edouard Morena" userId="2e121fa9-f008-4742-97be-48a08069b91e" providerId="ADAL" clId="{412AB327-DA52-444D-A354-20BA9EBB5C08}" dt="2024-01-22T14:04:15.060" v="1073" actId="26606"/>
          <ac:spMkLst>
            <pc:docMk/>
            <pc:sldMk cId="961420225" sldId="290"/>
            <ac:spMk id="7" creationId="{D1EA859B-E555-4109-94F3-6700E046E008}"/>
          </ac:spMkLst>
        </pc:spChg>
        <pc:spChg chg="del">
          <ac:chgData name="Edouard Morena" userId="2e121fa9-f008-4742-97be-48a08069b91e" providerId="ADAL" clId="{412AB327-DA52-444D-A354-20BA9EBB5C08}" dt="2024-01-22T14:02:46.505" v="1024"/>
          <ac:spMkLst>
            <pc:docMk/>
            <pc:sldMk cId="961420225" sldId="290"/>
            <ac:spMk id="9" creationId="{8FC9BE17-9A7B-462D-AE50-3D8777387304}"/>
          </ac:spMkLst>
        </pc:spChg>
        <pc:spChg chg="del">
          <ac:chgData name="Edouard Morena" userId="2e121fa9-f008-4742-97be-48a08069b91e" providerId="ADAL" clId="{412AB327-DA52-444D-A354-20BA9EBB5C08}" dt="2024-01-22T14:02:46.505" v="1024"/>
          <ac:spMkLst>
            <pc:docMk/>
            <pc:sldMk cId="961420225" sldId="290"/>
            <ac:spMk id="11" creationId="{3EBE8569-6AEC-4B8C-8D53-2DE337CDBA65}"/>
          </ac:spMkLst>
        </pc:spChg>
        <pc:spChg chg="del">
          <ac:chgData name="Edouard Morena" userId="2e121fa9-f008-4742-97be-48a08069b91e" providerId="ADAL" clId="{412AB327-DA52-444D-A354-20BA9EBB5C08}" dt="2024-01-22T14:02:46.505" v="1024"/>
          <ac:spMkLst>
            <pc:docMk/>
            <pc:sldMk cId="961420225" sldId="290"/>
            <ac:spMk id="13" creationId="{55D4142C-5077-457F-A6AD-3FECFDB39685}"/>
          </ac:spMkLst>
        </pc:spChg>
        <pc:spChg chg="del">
          <ac:chgData name="Edouard Morena" userId="2e121fa9-f008-4742-97be-48a08069b91e" providerId="ADAL" clId="{412AB327-DA52-444D-A354-20BA9EBB5C08}" dt="2024-01-22T14:02:46.505" v="1024"/>
          <ac:spMkLst>
            <pc:docMk/>
            <pc:sldMk cId="961420225" sldId="290"/>
            <ac:spMk id="15" creationId="{7A5F0580-5EE9-419F-96EE-B6529EF6E7D0}"/>
          </ac:spMkLst>
        </pc:spChg>
        <pc:picChg chg="mod">
          <ac:chgData name="Edouard Morena" userId="2e121fa9-f008-4742-97be-48a08069b91e" providerId="ADAL" clId="{412AB327-DA52-444D-A354-20BA9EBB5C08}" dt="2024-01-22T14:04:15.060" v="1073" actId="26606"/>
          <ac:picMkLst>
            <pc:docMk/>
            <pc:sldMk cId="961420225" sldId="290"/>
            <ac:picMk id="4" creationId="{2370CFDB-5527-47CF-9B00-EC6AD986B10F}"/>
          </ac:picMkLst>
        </pc:picChg>
      </pc:sldChg>
      <pc:sldChg chg="add setBg">
        <pc:chgData name="Edouard Morena" userId="2e121fa9-f008-4742-97be-48a08069b91e" providerId="ADAL" clId="{412AB327-DA52-444D-A354-20BA9EBB5C08}" dt="2024-01-22T14:02:46.505" v="1024"/>
        <pc:sldMkLst>
          <pc:docMk/>
          <pc:sldMk cId="2911375100" sldId="291"/>
        </pc:sldMkLst>
      </pc:sldChg>
      <pc:sldChg chg="add">
        <pc:chgData name="Edouard Morena" userId="2e121fa9-f008-4742-97be-48a08069b91e" providerId="ADAL" clId="{412AB327-DA52-444D-A354-20BA9EBB5C08}" dt="2024-01-22T14:02:46.505" v="1024"/>
        <pc:sldMkLst>
          <pc:docMk/>
          <pc:sldMk cId="1317564463" sldId="292"/>
        </pc:sldMkLst>
      </pc:sldChg>
      <pc:sldChg chg="addSp delSp modSp add mod setBg delDesignElem">
        <pc:chgData name="Edouard Morena" userId="2e121fa9-f008-4742-97be-48a08069b91e" providerId="ADAL" clId="{412AB327-DA52-444D-A354-20BA9EBB5C08}" dt="2024-01-22T14:15:29.263" v="1265" actId="20577"/>
        <pc:sldMkLst>
          <pc:docMk/>
          <pc:sldMk cId="2926941733" sldId="293"/>
        </pc:sldMkLst>
        <pc:spChg chg="mod">
          <ac:chgData name="Edouard Morena" userId="2e121fa9-f008-4742-97be-48a08069b91e" providerId="ADAL" clId="{412AB327-DA52-444D-A354-20BA9EBB5C08}" dt="2024-01-22T14:04:23.998" v="1075" actId="26606"/>
          <ac:spMkLst>
            <pc:docMk/>
            <pc:sldMk cId="2926941733" sldId="293"/>
            <ac:spMk id="2" creationId="{E65F2A74-DB0D-4F43-A23A-13B3CCDFEF6F}"/>
          </ac:spMkLst>
        </pc:spChg>
        <pc:spChg chg="mod">
          <ac:chgData name="Edouard Morena" userId="2e121fa9-f008-4742-97be-48a08069b91e" providerId="ADAL" clId="{412AB327-DA52-444D-A354-20BA9EBB5C08}" dt="2024-01-22T14:15:29.263" v="1265" actId="20577"/>
          <ac:spMkLst>
            <pc:docMk/>
            <pc:sldMk cId="2926941733" sldId="293"/>
            <ac:spMk id="3" creationId="{DCF1B503-6D86-4423-B9A6-9E6D15DC28C0}"/>
          </ac:spMkLst>
        </pc:spChg>
        <pc:spChg chg="add">
          <ac:chgData name="Edouard Morena" userId="2e121fa9-f008-4742-97be-48a08069b91e" providerId="ADAL" clId="{412AB327-DA52-444D-A354-20BA9EBB5C08}" dt="2024-01-22T14:04:23.998" v="1075" actId="26606"/>
          <ac:spMkLst>
            <pc:docMk/>
            <pc:sldMk cId="2926941733" sldId="293"/>
            <ac:spMk id="6" creationId="{04812C46-200A-4DEB-A05E-3ED6C68C2387}"/>
          </ac:spMkLst>
        </pc:spChg>
        <pc:spChg chg="add">
          <ac:chgData name="Edouard Morena" userId="2e121fa9-f008-4742-97be-48a08069b91e" providerId="ADAL" clId="{412AB327-DA52-444D-A354-20BA9EBB5C08}" dt="2024-01-22T14:04:23.998" v="1075" actId="26606"/>
          <ac:spMkLst>
            <pc:docMk/>
            <pc:sldMk cId="2926941733" sldId="293"/>
            <ac:spMk id="7" creationId="{D1EA859B-E555-4109-94F3-6700E046E008}"/>
          </ac:spMkLst>
        </pc:spChg>
        <pc:spChg chg="del">
          <ac:chgData name="Edouard Morena" userId="2e121fa9-f008-4742-97be-48a08069b91e" providerId="ADAL" clId="{412AB327-DA52-444D-A354-20BA9EBB5C08}" dt="2024-01-22T14:02:46.505" v="1024"/>
          <ac:spMkLst>
            <pc:docMk/>
            <pc:sldMk cId="2926941733" sldId="293"/>
            <ac:spMk id="9" creationId="{8FC9BE17-9A7B-462D-AE50-3D8777387304}"/>
          </ac:spMkLst>
        </pc:spChg>
        <pc:spChg chg="del">
          <ac:chgData name="Edouard Morena" userId="2e121fa9-f008-4742-97be-48a08069b91e" providerId="ADAL" clId="{412AB327-DA52-444D-A354-20BA9EBB5C08}" dt="2024-01-22T14:02:46.505" v="1024"/>
          <ac:spMkLst>
            <pc:docMk/>
            <pc:sldMk cId="2926941733" sldId="293"/>
            <ac:spMk id="11" creationId="{3EBE8569-6AEC-4B8C-8D53-2DE337CDBA65}"/>
          </ac:spMkLst>
        </pc:spChg>
        <pc:spChg chg="del">
          <ac:chgData name="Edouard Morena" userId="2e121fa9-f008-4742-97be-48a08069b91e" providerId="ADAL" clId="{412AB327-DA52-444D-A354-20BA9EBB5C08}" dt="2024-01-22T14:02:46.505" v="1024"/>
          <ac:spMkLst>
            <pc:docMk/>
            <pc:sldMk cId="2926941733" sldId="293"/>
            <ac:spMk id="13" creationId="{55D4142C-5077-457F-A6AD-3FECFDB39685}"/>
          </ac:spMkLst>
        </pc:spChg>
        <pc:spChg chg="del">
          <ac:chgData name="Edouard Morena" userId="2e121fa9-f008-4742-97be-48a08069b91e" providerId="ADAL" clId="{412AB327-DA52-444D-A354-20BA9EBB5C08}" dt="2024-01-22T14:02:46.505" v="1024"/>
          <ac:spMkLst>
            <pc:docMk/>
            <pc:sldMk cId="2926941733" sldId="293"/>
            <ac:spMk id="15" creationId="{7A5F0580-5EE9-419F-96EE-B6529EF6E7D0}"/>
          </ac:spMkLst>
        </pc:spChg>
        <pc:picChg chg="mod">
          <ac:chgData name="Edouard Morena" userId="2e121fa9-f008-4742-97be-48a08069b91e" providerId="ADAL" clId="{412AB327-DA52-444D-A354-20BA9EBB5C08}" dt="2024-01-22T14:04:23.998" v="1075" actId="26606"/>
          <ac:picMkLst>
            <pc:docMk/>
            <pc:sldMk cId="2926941733" sldId="293"/>
            <ac:picMk id="4" creationId="{F23A8E8E-66CB-407F-B1A2-2E696D5014DE}"/>
          </ac:picMkLst>
        </pc:picChg>
      </pc:sldChg>
      <pc:sldChg chg="addSp delSp modSp add mod setBg delDesignElem">
        <pc:chgData name="Edouard Morena" userId="2e121fa9-f008-4742-97be-48a08069b91e" providerId="ADAL" clId="{412AB327-DA52-444D-A354-20BA9EBB5C08}" dt="2024-01-22T14:05:44.967" v="1090" actId="14100"/>
        <pc:sldMkLst>
          <pc:docMk/>
          <pc:sldMk cId="981754736" sldId="294"/>
        </pc:sldMkLst>
        <pc:spChg chg="mod">
          <ac:chgData name="Edouard Morena" userId="2e121fa9-f008-4742-97be-48a08069b91e" providerId="ADAL" clId="{412AB327-DA52-444D-A354-20BA9EBB5C08}" dt="2024-01-22T14:04:26.911" v="1076" actId="26606"/>
          <ac:spMkLst>
            <pc:docMk/>
            <pc:sldMk cId="981754736" sldId="294"/>
            <ac:spMk id="2" creationId="{9F7BC9B1-684C-42EC-B152-BE4D38048B08}"/>
          </ac:spMkLst>
        </pc:spChg>
        <pc:spChg chg="mod">
          <ac:chgData name="Edouard Morena" userId="2e121fa9-f008-4742-97be-48a08069b91e" providerId="ADAL" clId="{412AB327-DA52-444D-A354-20BA9EBB5C08}" dt="2024-01-22T14:05:44.967" v="1090" actId="14100"/>
          <ac:spMkLst>
            <pc:docMk/>
            <pc:sldMk cId="981754736" sldId="294"/>
            <ac:spMk id="3" creationId="{B864F11E-ED3E-4542-87AE-F0CBAA7B3810}"/>
          </ac:spMkLst>
        </pc:spChg>
        <pc:spChg chg="add">
          <ac:chgData name="Edouard Morena" userId="2e121fa9-f008-4742-97be-48a08069b91e" providerId="ADAL" clId="{412AB327-DA52-444D-A354-20BA9EBB5C08}" dt="2024-01-22T14:04:26.911" v="1076" actId="26606"/>
          <ac:spMkLst>
            <pc:docMk/>
            <pc:sldMk cId="981754736" sldId="294"/>
            <ac:spMk id="6" creationId="{04812C46-200A-4DEB-A05E-3ED6C68C2387}"/>
          </ac:spMkLst>
        </pc:spChg>
        <pc:spChg chg="add">
          <ac:chgData name="Edouard Morena" userId="2e121fa9-f008-4742-97be-48a08069b91e" providerId="ADAL" clId="{412AB327-DA52-444D-A354-20BA9EBB5C08}" dt="2024-01-22T14:04:26.911" v="1076" actId="26606"/>
          <ac:spMkLst>
            <pc:docMk/>
            <pc:sldMk cId="981754736" sldId="294"/>
            <ac:spMk id="7" creationId="{D1EA859B-E555-4109-94F3-6700E046E008}"/>
          </ac:spMkLst>
        </pc:spChg>
        <pc:spChg chg="del">
          <ac:chgData name="Edouard Morena" userId="2e121fa9-f008-4742-97be-48a08069b91e" providerId="ADAL" clId="{412AB327-DA52-444D-A354-20BA9EBB5C08}" dt="2024-01-22T14:02:46.505" v="1024"/>
          <ac:spMkLst>
            <pc:docMk/>
            <pc:sldMk cId="981754736" sldId="294"/>
            <ac:spMk id="9" creationId="{8FC9BE17-9A7B-462D-AE50-3D8777387304}"/>
          </ac:spMkLst>
        </pc:spChg>
        <pc:spChg chg="del">
          <ac:chgData name="Edouard Morena" userId="2e121fa9-f008-4742-97be-48a08069b91e" providerId="ADAL" clId="{412AB327-DA52-444D-A354-20BA9EBB5C08}" dt="2024-01-22T14:02:46.505" v="1024"/>
          <ac:spMkLst>
            <pc:docMk/>
            <pc:sldMk cId="981754736" sldId="294"/>
            <ac:spMk id="11" creationId="{3EBE8569-6AEC-4B8C-8D53-2DE337CDBA65}"/>
          </ac:spMkLst>
        </pc:spChg>
        <pc:spChg chg="del">
          <ac:chgData name="Edouard Morena" userId="2e121fa9-f008-4742-97be-48a08069b91e" providerId="ADAL" clId="{412AB327-DA52-444D-A354-20BA9EBB5C08}" dt="2024-01-22T14:02:46.505" v="1024"/>
          <ac:spMkLst>
            <pc:docMk/>
            <pc:sldMk cId="981754736" sldId="294"/>
            <ac:spMk id="13" creationId="{55D4142C-5077-457F-A6AD-3FECFDB39685}"/>
          </ac:spMkLst>
        </pc:spChg>
        <pc:spChg chg="del">
          <ac:chgData name="Edouard Morena" userId="2e121fa9-f008-4742-97be-48a08069b91e" providerId="ADAL" clId="{412AB327-DA52-444D-A354-20BA9EBB5C08}" dt="2024-01-22T14:02:46.505" v="1024"/>
          <ac:spMkLst>
            <pc:docMk/>
            <pc:sldMk cId="981754736" sldId="294"/>
            <ac:spMk id="15" creationId="{7A5F0580-5EE9-419F-96EE-B6529EF6E7D0}"/>
          </ac:spMkLst>
        </pc:spChg>
        <pc:picChg chg="mod">
          <ac:chgData name="Edouard Morena" userId="2e121fa9-f008-4742-97be-48a08069b91e" providerId="ADAL" clId="{412AB327-DA52-444D-A354-20BA9EBB5C08}" dt="2024-01-22T14:04:26.911" v="1076" actId="26606"/>
          <ac:picMkLst>
            <pc:docMk/>
            <pc:sldMk cId="981754736" sldId="294"/>
            <ac:picMk id="4" creationId="{D70DC99D-02C6-4CB9-8B3B-7A688BFD4198}"/>
          </ac:picMkLst>
        </pc:picChg>
      </pc:sldChg>
      <pc:sldChg chg="addSp delSp modSp add mod setBg delDesignElem">
        <pc:chgData name="Edouard Morena" userId="2e121fa9-f008-4742-97be-48a08069b91e" providerId="ADAL" clId="{412AB327-DA52-444D-A354-20BA9EBB5C08}" dt="2024-01-22T14:16:10.921" v="1303" actId="20577"/>
        <pc:sldMkLst>
          <pc:docMk/>
          <pc:sldMk cId="4117845971" sldId="295"/>
        </pc:sldMkLst>
        <pc:spChg chg="mod">
          <ac:chgData name="Edouard Morena" userId="2e121fa9-f008-4742-97be-48a08069b91e" providerId="ADAL" clId="{412AB327-DA52-444D-A354-20BA9EBB5C08}" dt="2024-01-22T14:04:31.418" v="1077" actId="26606"/>
          <ac:spMkLst>
            <pc:docMk/>
            <pc:sldMk cId="4117845971" sldId="295"/>
            <ac:spMk id="2" creationId="{FE7F7883-1D45-4A26-99FF-4406902E5D4E}"/>
          </ac:spMkLst>
        </pc:spChg>
        <pc:spChg chg="mod">
          <ac:chgData name="Edouard Morena" userId="2e121fa9-f008-4742-97be-48a08069b91e" providerId="ADAL" clId="{412AB327-DA52-444D-A354-20BA9EBB5C08}" dt="2024-01-22T14:16:10.921" v="1303" actId="20577"/>
          <ac:spMkLst>
            <pc:docMk/>
            <pc:sldMk cId="4117845971" sldId="295"/>
            <ac:spMk id="3" creationId="{791A9C00-AC0B-47FD-AE31-91DEAFD69FAE}"/>
          </ac:spMkLst>
        </pc:spChg>
        <pc:spChg chg="add">
          <ac:chgData name="Edouard Morena" userId="2e121fa9-f008-4742-97be-48a08069b91e" providerId="ADAL" clId="{412AB327-DA52-444D-A354-20BA9EBB5C08}" dt="2024-01-22T14:04:31.418" v="1077" actId="26606"/>
          <ac:spMkLst>
            <pc:docMk/>
            <pc:sldMk cId="4117845971" sldId="295"/>
            <ac:spMk id="6" creationId="{04812C46-200A-4DEB-A05E-3ED6C68C2387}"/>
          </ac:spMkLst>
        </pc:spChg>
        <pc:spChg chg="add">
          <ac:chgData name="Edouard Morena" userId="2e121fa9-f008-4742-97be-48a08069b91e" providerId="ADAL" clId="{412AB327-DA52-444D-A354-20BA9EBB5C08}" dt="2024-01-22T14:04:31.418" v="1077" actId="26606"/>
          <ac:spMkLst>
            <pc:docMk/>
            <pc:sldMk cId="4117845971" sldId="295"/>
            <ac:spMk id="7" creationId="{D1EA859B-E555-4109-94F3-6700E046E008}"/>
          </ac:spMkLst>
        </pc:spChg>
        <pc:spChg chg="del">
          <ac:chgData name="Edouard Morena" userId="2e121fa9-f008-4742-97be-48a08069b91e" providerId="ADAL" clId="{412AB327-DA52-444D-A354-20BA9EBB5C08}" dt="2024-01-22T14:02:46.505" v="1024"/>
          <ac:spMkLst>
            <pc:docMk/>
            <pc:sldMk cId="4117845971" sldId="295"/>
            <ac:spMk id="9" creationId="{8FC9BE17-9A7B-462D-AE50-3D8777387304}"/>
          </ac:spMkLst>
        </pc:spChg>
        <pc:spChg chg="del">
          <ac:chgData name="Edouard Morena" userId="2e121fa9-f008-4742-97be-48a08069b91e" providerId="ADAL" clId="{412AB327-DA52-444D-A354-20BA9EBB5C08}" dt="2024-01-22T14:02:46.505" v="1024"/>
          <ac:spMkLst>
            <pc:docMk/>
            <pc:sldMk cId="4117845971" sldId="295"/>
            <ac:spMk id="11" creationId="{3EBE8569-6AEC-4B8C-8D53-2DE337CDBA65}"/>
          </ac:spMkLst>
        </pc:spChg>
        <pc:spChg chg="del">
          <ac:chgData name="Edouard Morena" userId="2e121fa9-f008-4742-97be-48a08069b91e" providerId="ADAL" clId="{412AB327-DA52-444D-A354-20BA9EBB5C08}" dt="2024-01-22T14:02:46.505" v="1024"/>
          <ac:spMkLst>
            <pc:docMk/>
            <pc:sldMk cId="4117845971" sldId="295"/>
            <ac:spMk id="13" creationId="{55D4142C-5077-457F-A6AD-3FECFDB39685}"/>
          </ac:spMkLst>
        </pc:spChg>
        <pc:spChg chg="del">
          <ac:chgData name="Edouard Morena" userId="2e121fa9-f008-4742-97be-48a08069b91e" providerId="ADAL" clId="{412AB327-DA52-444D-A354-20BA9EBB5C08}" dt="2024-01-22T14:02:46.505" v="1024"/>
          <ac:spMkLst>
            <pc:docMk/>
            <pc:sldMk cId="4117845971" sldId="295"/>
            <ac:spMk id="15" creationId="{7A5F0580-5EE9-419F-96EE-B6529EF6E7D0}"/>
          </ac:spMkLst>
        </pc:spChg>
        <pc:picChg chg="mod">
          <ac:chgData name="Edouard Morena" userId="2e121fa9-f008-4742-97be-48a08069b91e" providerId="ADAL" clId="{412AB327-DA52-444D-A354-20BA9EBB5C08}" dt="2024-01-22T14:04:31.418" v="1077" actId="26606"/>
          <ac:picMkLst>
            <pc:docMk/>
            <pc:sldMk cId="4117845971" sldId="295"/>
            <ac:picMk id="4" creationId="{4C908022-6FA5-4A19-ADA8-7240CEFA6841}"/>
          </ac:picMkLst>
        </pc:picChg>
      </pc:sldChg>
      <pc:sldChg chg="addSp delSp modSp add mod setBg delDesignElem">
        <pc:chgData name="Edouard Morena" userId="2e121fa9-f008-4742-97be-48a08069b91e" providerId="ADAL" clId="{412AB327-DA52-444D-A354-20BA9EBB5C08}" dt="2024-01-22T14:16:35.028" v="1325" actId="5793"/>
        <pc:sldMkLst>
          <pc:docMk/>
          <pc:sldMk cId="1285895658" sldId="296"/>
        </pc:sldMkLst>
        <pc:spChg chg="mod">
          <ac:chgData name="Edouard Morena" userId="2e121fa9-f008-4742-97be-48a08069b91e" providerId="ADAL" clId="{412AB327-DA52-444D-A354-20BA9EBB5C08}" dt="2024-01-22T14:04:34.540" v="1078" actId="26606"/>
          <ac:spMkLst>
            <pc:docMk/>
            <pc:sldMk cId="1285895658" sldId="296"/>
            <ac:spMk id="2" creationId="{61D06EC8-174D-42EB-86E0-A29D9261C2E9}"/>
          </ac:spMkLst>
        </pc:spChg>
        <pc:spChg chg="mod">
          <ac:chgData name="Edouard Morena" userId="2e121fa9-f008-4742-97be-48a08069b91e" providerId="ADAL" clId="{412AB327-DA52-444D-A354-20BA9EBB5C08}" dt="2024-01-22T14:16:35.028" v="1325" actId="5793"/>
          <ac:spMkLst>
            <pc:docMk/>
            <pc:sldMk cId="1285895658" sldId="296"/>
            <ac:spMk id="3" creationId="{EFF4521A-41A2-4602-BBE4-F52666B7DD96}"/>
          </ac:spMkLst>
        </pc:spChg>
        <pc:spChg chg="add">
          <ac:chgData name="Edouard Morena" userId="2e121fa9-f008-4742-97be-48a08069b91e" providerId="ADAL" clId="{412AB327-DA52-444D-A354-20BA9EBB5C08}" dt="2024-01-22T14:04:34.540" v="1078" actId="26606"/>
          <ac:spMkLst>
            <pc:docMk/>
            <pc:sldMk cId="1285895658" sldId="296"/>
            <ac:spMk id="6" creationId="{04812C46-200A-4DEB-A05E-3ED6C68C2387}"/>
          </ac:spMkLst>
        </pc:spChg>
        <pc:spChg chg="add">
          <ac:chgData name="Edouard Morena" userId="2e121fa9-f008-4742-97be-48a08069b91e" providerId="ADAL" clId="{412AB327-DA52-444D-A354-20BA9EBB5C08}" dt="2024-01-22T14:04:34.540" v="1078" actId="26606"/>
          <ac:spMkLst>
            <pc:docMk/>
            <pc:sldMk cId="1285895658" sldId="296"/>
            <ac:spMk id="7" creationId="{D1EA859B-E555-4109-94F3-6700E046E008}"/>
          </ac:spMkLst>
        </pc:spChg>
        <pc:spChg chg="del">
          <ac:chgData name="Edouard Morena" userId="2e121fa9-f008-4742-97be-48a08069b91e" providerId="ADAL" clId="{412AB327-DA52-444D-A354-20BA9EBB5C08}" dt="2024-01-22T14:02:46.505" v="1024"/>
          <ac:spMkLst>
            <pc:docMk/>
            <pc:sldMk cId="1285895658" sldId="296"/>
            <ac:spMk id="9" creationId="{8FC9BE17-9A7B-462D-AE50-3D8777387304}"/>
          </ac:spMkLst>
        </pc:spChg>
        <pc:spChg chg="del">
          <ac:chgData name="Edouard Morena" userId="2e121fa9-f008-4742-97be-48a08069b91e" providerId="ADAL" clId="{412AB327-DA52-444D-A354-20BA9EBB5C08}" dt="2024-01-22T14:02:46.505" v="1024"/>
          <ac:spMkLst>
            <pc:docMk/>
            <pc:sldMk cId="1285895658" sldId="296"/>
            <ac:spMk id="11" creationId="{3EBE8569-6AEC-4B8C-8D53-2DE337CDBA65}"/>
          </ac:spMkLst>
        </pc:spChg>
        <pc:spChg chg="del">
          <ac:chgData name="Edouard Morena" userId="2e121fa9-f008-4742-97be-48a08069b91e" providerId="ADAL" clId="{412AB327-DA52-444D-A354-20BA9EBB5C08}" dt="2024-01-22T14:02:46.505" v="1024"/>
          <ac:spMkLst>
            <pc:docMk/>
            <pc:sldMk cId="1285895658" sldId="296"/>
            <ac:spMk id="13" creationId="{55D4142C-5077-457F-A6AD-3FECFDB39685}"/>
          </ac:spMkLst>
        </pc:spChg>
        <pc:spChg chg="del">
          <ac:chgData name="Edouard Morena" userId="2e121fa9-f008-4742-97be-48a08069b91e" providerId="ADAL" clId="{412AB327-DA52-444D-A354-20BA9EBB5C08}" dt="2024-01-22T14:02:46.505" v="1024"/>
          <ac:spMkLst>
            <pc:docMk/>
            <pc:sldMk cId="1285895658" sldId="296"/>
            <ac:spMk id="15" creationId="{7A5F0580-5EE9-419F-96EE-B6529EF6E7D0}"/>
          </ac:spMkLst>
        </pc:spChg>
        <pc:picChg chg="mod">
          <ac:chgData name="Edouard Morena" userId="2e121fa9-f008-4742-97be-48a08069b91e" providerId="ADAL" clId="{412AB327-DA52-444D-A354-20BA9EBB5C08}" dt="2024-01-22T14:04:34.540" v="1078" actId="26606"/>
          <ac:picMkLst>
            <pc:docMk/>
            <pc:sldMk cId="1285895658" sldId="296"/>
            <ac:picMk id="4" creationId="{367BE820-2A29-4E9E-A7B8-FE6452663C74}"/>
          </ac:picMkLst>
        </pc:picChg>
      </pc:sldChg>
      <pc:sldChg chg="modSp new mod ord">
        <pc:chgData name="Edouard Morena" userId="2e121fa9-f008-4742-97be-48a08069b91e" providerId="ADAL" clId="{412AB327-DA52-444D-A354-20BA9EBB5C08}" dt="2024-01-23T12:07:53.621" v="1751"/>
        <pc:sldMkLst>
          <pc:docMk/>
          <pc:sldMk cId="3924187197" sldId="297"/>
        </pc:sldMkLst>
        <pc:spChg chg="mod">
          <ac:chgData name="Edouard Morena" userId="2e121fa9-f008-4742-97be-48a08069b91e" providerId="ADAL" clId="{412AB327-DA52-444D-A354-20BA9EBB5C08}" dt="2024-01-22T14:18:11.431" v="1402" actId="20577"/>
          <ac:spMkLst>
            <pc:docMk/>
            <pc:sldMk cId="3924187197" sldId="297"/>
            <ac:spMk id="2" creationId="{7A94C4E6-FF9E-AFA7-7DB9-F013C7E3DFCD}"/>
          </ac:spMkLst>
        </pc:spChg>
        <pc:spChg chg="mod">
          <ac:chgData name="Edouard Morena" userId="2e121fa9-f008-4742-97be-48a08069b91e" providerId="ADAL" clId="{412AB327-DA52-444D-A354-20BA9EBB5C08}" dt="2024-01-22T14:19:50.801" v="1728" actId="115"/>
          <ac:spMkLst>
            <pc:docMk/>
            <pc:sldMk cId="3924187197" sldId="297"/>
            <ac:spMk id="3" creationId="{BA2D8FFD-F6A9-FAEE-6ED6-D0A3B25758D6}"/>
          </ac:spMkLst>
        </pc:spChg>
      </pc:sldChg>
      <pc:sldChg chg="addSp delSp modSp new mod ord setBg">
        <pc:chgData name="Edouard Morena" userId="2e121fa9-f008-4742-97be-48a08069b91e" providerId="ADAL" clId="{412AB327-DA52-444D-A354-20BA9EBB5C08}" dt="2024-01-23T12:08:22.178" v="1767"/>
        <pc:sldMkLst>
          <pc:docMk/>
          <pc:sldMk cId="864372678" sldId="298"/>
        </pc:sldMkLst>
        <pc:spChg chg="add">
          <ac:chgData name="Edouard Morena" userId="2e121fa9-f008-4742-97be-48a08069b91e" providerId="ADAL" clId="{412AB327-DA52-444D-A354-20BA9EBB5C08}" dt="2024-01-23T12:07:14.786" v="1740" actId="26606"/>
          <ac:spMkLst>
            <pc:docMk/>
            <pc:sldMk cId="864372678" sldId="298"/>
            <ac:spMk id="1033" creationId="{42A4FC2C-047E-45A5-965D-8E1E3BF09BC6}"/>
          </ac:spMkLst>
        </pc:spChg>
        <pc:picChg chg="add del">
          <ac:chgData name="Edouard Morena" userId="2e121fa9-f008-4742-97be-48a08069b91e" providerId="ADAL" clId="{412AB327-DA52-444D-A354-20BA9EBB5C08}" dt="2024-01-23T12:07:11.025" v="1738" actId="478"/>
          <ac:picMkLst>
            <pc:docMk/>
            <pc:sldMk cId="864372678" sldId="298"/>
            <ac:picMk id="1026" creationId="{F37EDA2A-764B-6D7B-14E4-EC9EB5268B8D}"/>
          </ac:picMkLst>
        </pc:picChg>
        <pc:picChg chg="add mod">
          <ac:chgData name="Edouard Morena" userId="2e121fa9-f008-4742-97be-48a08069b91e" providerId="ADAL" clId="{412AB327-DA52-444D-A354-20BA9EBB5C08}" dt="2024-01-23T12:07:14.786" v="1740" actId="26606"/>
          <ac:picMkLst>
            <pc:docMk/>
            <pc:sldMk cId="864372678" sldId="298"/>
            <ac:picMk id="1028" creationId="{CE58FFBF-84F4-863D-89B3-8339CFCFA81D}"/>
          </ac:picMkLst>
        </pc:picChg>
      </pc:sldChg>
      <pc:sldChg chg="addSp modSp add mod ord setBg replTag">
        <pc:chgData name="Edouard Morena" userId="2e121fa9-f008-4742-97be-48a08069b91e" providerId="ADAL" clId="{412AB327-DA52-444D-A354-20BA9EBB5C08}" dt="2024-01-23T12:08:59" v="1804"/>
        <pc:sldMkLst>
          <pc:docMk/>
          <pc:sldMk cId="2560574665" sldId="299"/>
        </pc:sldMkLst>
        <pc:spChg chg="add mod replST">
          <ac:chgData name="Edouard Morena" userId="2e121fa9-f008-4742-97be-48a08069b91e" providerId="ADAL" clId="{412AB327-DA52-444D-A354-20BA9EBB5C08}" dt="2024-01-23T12:08:57.028" v="1788"/>
          <ac:spMkLst>
            <pc:docMk/>
            <pc:sldMk cId="2560574665" sldId="299"/>
            <ac:spMk id="6" creationId="{12677659-EB6A-B8FC-EB25-81D44C20CDE9}"/>
          </ac:spMkLst>
        </pc:spChg>
        <pc:spChg chg="add mod replST">
          <ac:chgData name="Edouard Morena" userId="2e121fa9-f008-4742-97be-48a08069b91e" providerId="ADAL" clId="{412AB327-DA52-444D-A354-20BA9EBB5C08}" dt="2024-01-23T12:08:57.064" v="1798"/>
          <ac:spMkLst>
            <pc:docMk/>
            <pc:sldMk cId="2560574665" sldId="299"/>
            <ac:spMk id="7" creationId="{F9D4ED4D-9194-B428-4509-2D497DB4AFE1}"/>
          </ac:spMkLst>
        </pc:spChg>
        <pc:picChg chg="add mod replST">
          <ac:chgData name="Edouard Morena" userId="2e121fa9-f008-4742-97be-48a08069b91e" providerId="ADAL" clId="{412AB327-DA52-444D-A354-20BA9EBB5C08}" dt="2024-01-23T12:08:56.906" v="1775"/>
          <ac:picMkLst>
            <pc:docMk/>
            <pc:sldMk cId="2560574665" sldId="299"/>
            <ac:picMk id="3" creationId="{5F687244-2A5F-D372-328E-12809C4EAE11}"/>
          </ac:picMkLst>
        </pc:picChg>
        <pc:picChg chg="add mod replST">
          <ac:chgData name="Edouard Morena" userId="2e121fa9-f008-4742-97be-48a08069b91e" providerId="ADAL" clId="{412AB327-DA52-444D-A354-20BA9EBB5C08}" dt="2024-01-23T12:08:56.979" v="1779"/>
          <ac:picMkLst>
            <pc:docMk/>
            <pc:sldMk cId="2560574665" sldId="299"/>
            <ac:picMk id="5" creationId="{5A0FC222-FF8C-B50A-1867-6C74D1B3EDD6}"/>
          </ac:picMkLst>
        </pc:picChg>
      </pc:sldChg>
      <pc:sldChg chg="addSp modSp new mod ord setBg">
        <pc:chgData name="Edouard Morena" userId="2e121fa9-f008-4742-97be-48a08069b91e" providerId="ADAL" clId="{412AB327-DA52-444D-A354-20BA9EBB5C08}" dt="2024-01-23T12:10:21.762" v="1813" actId="26606"/>
        <pc:sldMkLst>
          <pc:docMk/>
          <pc:sldMk cId="386601766" sldId="300"/>
        </pc:sldMkLst>
        <pc:spChg chg="add">
          <ac:chgData name="Edouard Morena" userId="2e121fa9-f008-4742-97be-48a08069b91e" providerId="ADAL" clId="{412AB327-DA52-444D-A354-20BA9EBB5C08}" dt="2024-01-23T12:10:21.762" v="1813" actId="26606"/>
          <ac:spMkLst>
            <pc:docMk/>
            <pc:sldMk cId="386601766" sldId="300"/>
            <ac:spMk id="2055" creationId="{42A4FC2C-047E-45A5-965D-8E1E3BF09BC6}"/>
          </ac:spMkLst>
        </pc:spChg>
        <pc:picChg chg="add mod">
          <ac:chgData name="Edouard Morena" userId="2e121fa9-f008-4742-97be-48a08069b91e" providerId="ADAL" clId="{412AB327-DA52-444D-A354-20BA9EBB5C08}" dt="2024-01-23T12:10:21.762" v="1813" actId="26606"/>
          <ac:picMkLst>
            <pc:docMk/>
            <pc:sldMk cId="386601766" sldId="300"/>
            <ac:picMk id="2050" creationId="{6F4A1B55-7222-CB04-0CF0-1F045F01937A}"/>
          </ac:picMkLst>
        </pc:picChg>
      </pc:sldChg>
      <pc:sldChg chg="addSp modSp new mod ord setBg">
        <pc:chgData name="Edouard Morena" userId="2e121fa9-f008-4742-97be-48a08069b91e" providerId="ADAL" clId="{412AB327-DA52-444D-A354-20BA9EBB5C08}" dt="2024-01-23T12:11:33.093" v="1824" actId="26606"/>
        <pc:sldMkLst>
          <pc:docMk/>
          <pc:sldMk cId="85389155" sldId="301"/>
        </pc:sldMkLst>
        <pc:picChg chg="add mod">
          <ac:chgData name="Edouard Morena" userId="2e121fa9-f008-4742-97be-48a08069b91e" providerId="ADAL" clId="{412AB327-DA52-444D-A354-20BA9EBB5C08}" dt="2024-01-23T12:11:33.093" v="1824" actId="26606"/>
          <ac:picMkLst>
            <pc:docMk/>
            <pc:sldMk cId="85389155" sldId="301"/>
            <ac:picMk id="3074" creationId="{6851839A-DF43-BAC4-2CBB-82CF0AD19C10}"/>
          </ac:picMkLst>
        </pc:picChg>
      </pc:sldChg>
      <pc:sldChg chg="addSp modSp new mod setBg">
        <pc:chgData name="Edouard Morena" userId="2e121fa9-f008-4742-97be-48a08069b91e" providerId="ADAL" clId="{412AB327-DA52-444D-A354-20BA9EBB5C08}" dt="2024-01-23T12:14:37.818" v="1868" actId="26606"/>
        <pc:sldMkLst>
          <pc:docMk/>
          <pc:sldMk cId="3091390173" sldId="302"/>
        </pc:sldMkLst>
        <pc:picChg chg="add mod">
          <ac:chgData name="Edouard Morena" userId="2e121fa9-f008-4742-97be-48a08069b91e" providerId="ADAL" clId="{412AB327-DA52-444D-A354-20BA9EBB5C08}" dt="2024-01-23T12:14:37.818" v="1868" actId="26606"/>
          <ac:picMkLst>
            <pc:docMk/>
            <pc:sldMk cId="3091390173" sldId="302"/>
            <ac:picMk id="2" creationId="{A7CE8D36-E4D5-A7F1-EF53-D1E4A8D97ABD}"/>
          </ac:picMkLst>
        </pc:picChg>
      </pc:sldChg>
    </pc:docChg>
  </pc:docChgLst>
  <pc:docChgLst>
    <pc:chgData name="Edouard Morena" userId="S::edouard.morena@ulip.lon.ac.uk::2e121fa9-f008-4742-97be-48a08069b91e" providerId="AD" clId="Web-{1CB59A95-45E8-F5BA-680C-FC43C46251BB}"/>
    <pc:docChg chg="addSld delSld modSld sldOrd">
      <pc:chgData name="Edouard Morena" userId="S::edouard.morena@ulip.lon.ac.uk::2e121fa9-f008-4742-97be-48a08069b91e" providerId="AD" clId="Web-{1CB59A95-45E8-F5BA-680C-FC43C46251BB}" dt="2020-09-22T19:47:27.086" v="79" actId="1076"/>
      <pc:docMkLst>
        <pc:docMk/>
      </pc:docMkLst>
      <pc:sldChg chg="delSp">
        <pc:chgData name="Edouard Morena" userId="S::edouard.morena@ulip.lon.ac.uk::2e121fa9-f008-4742-97be-48a08069b91e" providerId="AD" clId="Web-{1CB59A95-45E8-F5BA-680C-FC43C46251BB}" dt="2020-09-22T19:43:39.320" v="59"/>
        <pc:sldMkLst>
          <pc:docMk/>
          <pc:sldMk cId="1181212938" sldId="256"/>
        </pc:sldMkLst>
        <pc:picChg chg="del">
          <ac:chgData name="Edouard Morena" userId="S::edouard.morena@ulip.lon.ac.uk::2e121fa9-f008-4742-97be-48a08069b91e" providerId="AD" clId="Web-{1CB59A95-45E8-F5BA-680C-FC43C46251BB}" dt="2020-09-22T19:43:39.320" v="59"/>
          <ac:picMkLst>
            <pc:docMk/>
            <pc:sldMk cId="1181212938" sldId="256"/>
            <ac:picMk id="4" creationId="{00000000-0000-0000-0000-000000000000}"/>
          </ac:picMkLst>
        </pc:picChg>
      </pc:sldChg>
      <pc:sldChg chg="delSp">
        <pc:chgData name="Edouard Morena" userId="S::edouard.morena@ulip.lon.ac.uk::2e121fa9-f008-4742-97be-48a08069b91e" providerId="AD" clId="Web-{1CB59A95-45E8-F5BA-680C-FC43C46251BB}" dt="2020-09-22T19:43:44.398" v="60"/>
        <pc:sldMkLst>
          <pc:docMk/>
          <pc:sldMk cId="1805384250" sldId="257"/>
        </pc:sldMkLst>
        <pc:picChg chg="del">
          <ac:chgData name="Edouard Morena" userId="S::edouard.morena@ulip.lon.ac.uk::2e121fa9-f008-4742-97be-48a08069b91e" providerId="AD" clId="Web-{1CB59A95-45E8-F5BA-680C-FC43C46251BB}" dt="2020-09-22T19:43:44.398" v="60"/>
          <ac:picMkLst>
            <pc:docMk/>
            <pc:sldMk cId="1805384250" sldId="257"/>
            <ac:picMk id="5" creationId="{00000000-0000-0000-0000-000000000000}"/>
          </ac:picMkLst>
        </pc:picChg>
      </pc:sldChg>
      <pc:sldChg chg="addSp delSp modSp">
        <pc:chgData name="Edouard Morena" userId="S::edouard.morena@ulip.lon.ac.uk::2e121fa9-f008-4742-97be-48a08069b91e" providerId="AD" clId="Web-{1CB59A95-45E8-F5BA-680C-FC43C46251BB}" dt="2020-09-22T19:43:02.976" v="56" actId="1076"/>
        <pc:sldMkLst>
          <pc:docMk/>
          <pc:sldMk cId="80049431" sldId="258"/>
        </pc:sldMkLst>
        <pc:spChg chg="add del mod">
          <ac:chgData name="Edouard Morena" userId="S::edouard.morena@ulip.lon.ac.uk::2e121fa9-f008-4742-97be-48a08069b91e" providerId="AD" clId="Web-{1CB59A95-45E8-F5BA-680C-FC43C46251BB}" dt="2020-09-22T19:42:37.616" v="51"/>
          <ac:spMkLst>
            <pc:docMk/>
            <pc:sldMk cId="80049431" sldId="258"/>
            <ac:spMk id="3" creationId="{7C526771-CE77-4E24-890D-24488CEE2B33}"/>
          </ac:spMkLst>
        </pc:spChg>
        <pc:spChg chg="add">
          <ac:chgData name="Edouard Morena" userId="S::edouard.morena@ulip.lon.ac.uk::2e121fa9-f008-4742-97be-48a08069b91e" providerId="AD" clId="Web-{1CB59A95-45E8-F5BA-680C-FC43C46251BB}" dt="2020-09-22T19:42:42.210" v="52"/>
          <ac:spMkLst>
            <pc:docMk/>
            <pc:sldMk cId="80049431" sldId="258"/>
            <ac:spMk id="6" creationId="{F70EEC3F-3163-4669-9BEA-81B39CE0B4E7}"/>
          </ac:spMkLst>
        </pc:spChg>
        <pc:picChg chg="del">
          <ac:chgData name="Edouard Morena" userId="S::edouard.morena@ulip.lon.ac.uk::2e121fa9-f008-4742-97be-48a08069b91e" providerId="AD" clId="Web-{1CB59A95-45E8-F5BA-680C-FC43C46251BB}" dt="2020-09-22T19:40:41.819" v="14"/>
          <ac:picMkLst>
            <pc:docMk/>
            <pc:sldMk cId="80049431" sldId="258"/>
            <ac:picMk id="4" creationId="{00000000-0000-0000-0000-000000000000}"/>
          </ac:picMkLst>
        </pc:picChg>
        <pc:picChg chg="add mod">
          <ac:chgData name="Edouard Morena" userId="S::edouard.morena@ulip.lon.ac.uk::2e121fa9-f008-4742-97be-48a08069b91e" providerId="AD" clId="Web-{1CB59A95-45E8-F5BA-680C-FC43C46251BB}" dt="2020-09-22T19:43:02.976" v="56" actId="1076"/>
          <ac:picMkLst>
            <pc:docMk/>
            <pc:sldMk cId="80049431" sldId="258"/>
            <ac:picMk id="7" creationId="{A6BC6543-C8C2-46A7-9656-D4CA715DCF6C}"/>
          </ac:picMkLst>
        </pc:picChg>
      </pc:sldChg>
      <pc:sldChg chg="addSp delSp modSp">
        <pc:chgData name="Edouard Morena" userId="S::edouard.morena@ulip.lon.ac.uk::2e121fa9-f008-4742-97be-48a08069b91e" providerId="AD" clId="Web-{1CB59A95-45E8-F5BA-680C-FC43C46251BB}" dt="2020-09-22T19:42:29.569" v="44" actId="1076"/>
        <pc:sldMkLst>
          <pc:docMk/>
          <pc:sldMk cId="1059588257" sldId="260"/>
        </pc:sldMkLst>
        <pc:spChg chg="add mod">
          <ac:chgData name="Edouard Morena" userId="S::edouard.morena@ulip.lon.ac.uk::2e121fa9-f008-4742-97be-48a08069b91e" providerId="AD" clId="Web-{1CB59A95-45E8-F5BA-680C-FC43C46251BB}" dt="2020-09-22T19:42:29.569" v="44" actId="1076"/>
          <ac:spMkLst>
            <pc:docMk/>
            <pc:sldMk cId="1059588257" sldId="260"/>
            <ac:spMk id="4" creationId="{C2129D83-4AA8-44AB-912E-E4CADCE01D6F}"/>
          </ac:spMkLst>
        </pc:spChg>
        <pc:spChg chg="del">
          <ac:chgData name="Edouard Morena" userId="S::edouard.morena@ulip.lon.ac.uk::2e121fa9-f008-4742-97be-48a08069b91e" providerId="AD" clId="Web-{1CB59A95-45E8-F5BA-680C-FC43C46251BB}" dt="2020-09-22T19:40:47.428" v="15"/>
          <ac:spMkLst>
            <pc:docMk/>
            <pc:sldMk cId="1059588257" sldId="260"/>
            <ac:spMk id="8" creationId="{00000000-0000-0000-0000-000000000000}"/>
          </ac:spMkLst>
        </pc:spChg>
        <pc:picChg chg="add mod">
          <ac:chgData name="Edouard Morena" userId="S::edouard.morena@ulip.lon.ac.uk::2e121fa9-f008-4742-97be-48a08069b91e" providerId="AD" clId="Web-{1CB59A95-45E8-F5BA-680C-FC43C46251BB}" dt="2020-09-22T19:41:06.834" v="20" actId="1076"/>
          <ac:picMkLst>
            <pc:docMk/>
            <pc:sldMk cId="1059588257" sldId="260"/>
            <ac:picMk id="2" creationId="{A90FF4E1-CBB9-42D1-9E26-FC3343196251}"/>
          </ac:picMkLst>
        </pc:picChg>
        <pc:picChg chg="add del mod">
          <ac:chgData name="Edouard Morena" userId="S::edouard.morena@ulip.lon.ac.uk::2e121fa9-f008-4742-97be-48a08069b91e" providerId="AD" clId="Web-{1CB59A95-45E8-F5BA-680C-FC43C46251BB}" dt="2020-09-22T19:41:32.209" v="22"/>
          <ac:picMkLst>
            <pc:docMk/>
            <pc:sldMk cId="1059588257" sldId="260"/>
            <ac:picMk id="3" creationId="{F9F38731-FA47-44B0-814B-6CEF86132DF5}"/>
          </ac:picMkLst>
        </pc:picChg>
        <pc:picChg chg="mod">
          <ac:chgData name="Edouard Morena" userId="S::edouard.morena@ulip.lon.ac.uk::2e121fa9-f008-4742-97be-48a08069b91e" providerId="AD" clId="Web-{1CB59A95-45E8-F5BA-680C-FC43C46251BB}" dt="2020-09-22T19:41:55.928" v="24" actId="1076"/>
          <ac:picMkLst>
            <pc:docMk/>
            <pc:sldMk cId="1059588257" sldId="260"/>
            <ac:picMk id="7" creationId="{00000000-0000-0000-0000-000000000000}"/>
          </ac:picMkLst>
        </pc:picChg>
      </pc:sldChg>
      <pc:sldChg chg="addSp delSp modSp ord">
        <pc:chgData name="Edouard Morena" userId="S::edouard.morena@ulip.lon.ac.uk::2e121fa9-f008-4742-97be-48a08069b91e" providerId="AD" clId="Web-{1CB59A95-45E8-F5BA-680C-FC43C46251BB}" dt="2020-09-22T19:47:27.086" v="79" actId="1076"/>
        <pc:sldMkLst>
          <pc:docMk/>
          <pc:sldMk cId="1024852865" sldId="264"/>
        </pc:sldMkLst>
        <pc:spChg chg="add mod">
          <ac:chgData name="Edouard Morena" userId="S::edouard.morena@ulip.lon.ac.uk::2e121fa9-f008-4742-97be-48a08069b91e" providerId="AD" clId="Web-{1CB59A95-45E8-F5BA-680C-FC43C46251BB}" dt="2020-09-22T19:47:08.242" v="75" actId="1076"/>
          <ac:spMkLst>
            <pc:docMk/>
            <pc:sldMk cId="1024852865" sldId="264"/>
            <ac:spMk id="3" creationId="{77CE68D9-0A32-47B3-A4B2-3E728F9E7FAB}"/>
          </ac:spMkLst>
        </pc:spChg>
        <pc:spChg chg="del">
          <ac:chgData name="Edouard Morena" userId="S::edouard.morena@ulip.lon.ac.uk::2e121fa9-f008-4742-97be-48a08069b91e" providerId="AD" clId="Web-{1CB59A95-45E8-F5BA-680C-FC43C46251BB}" dt="2020-09-22T19:43:34.320" v="58"/>
          <ac:spMkLst>
            <pc:docMk/>
            <pc:sldMk cId="1024852865" sldId="264"/>
            <ac:spMk id="4" creationId="{00000000-0000-0000-0000-000000000000}"/>
          </ac:spMkLst>
        </pc:spChg>
        <pc:picChg chg="add mod">
          <ac:chgData name="Edouard Morena" userId="S::edouard.morena@ulip.lon.ac.uk::2e121fa9-f008-4742-97be-48a08069b91e" providerId="AD" clId="Web-{1CB59A95-45E8-F5BA-680C-FC43C46251BB}" dt="2020-09-22T19:47:27.086" v="79" actId="1076"/>
          <ac:picMkLst>
            <pc:docMk/>
            <pc:sldMk cId="1024852865" sldId="264"/>
            <ac:picMk id="5" creationId="{F7F3199C-7943-4090-AC09-EE5D02054553}"/>
          </ac:picMkLst>
        </pc:picChg>
      </pc:sldChg>
      <pc:sldChg chg="del">
        <pc:chgData name="Edouard Morena" userId="S::edouard.morena@ulip.lon.ac.uk::2e121fa9-f008-4742-97be-48a08069b91e" providerId="AD" clId="Web-{1CB59A95-45E8-F5BA-680C-FC43C46251BB}" dt="2020-09-22T19:43:26.491" v="57"/>
        <pc:sldMkLst>
          <pc:docMk/>
          <pc:sldMk cId="1260644916" sldId="268"/>
        </pc:sldMkLst>
      </pc:sldChg>
      <pc:sldChg chg="delSp">
        <pc:chgData name="Edouard Morena" userId="S::edouard.morena@ulip.lon.ac.uk::2e121fa9-f008-4742-97be-48a08069b91e" providerId="AD" clId="Web-{1CB59A95-45E8-F5BA-680C-FC43C46251BB}" dt="2020-09-22T19:43:48.882" v="61"/>
        <pc:sldMkLst>
          <pc:docMk/>
          <pc:sldMk cId="2672415811" sldId="269"/>
        </pc:sldMkLst>
        <pc:spChg chg="del">
          <ac:chgData name="Edouard Morena" userId="S::edouard.morena@ulip.lon.ac.uk::2e121fa9-f008-4742-97be-48a08069b91e" providerId="AD" clId="Web-{1CB59A95-45E8-F5BA-680C-FC43C46251BB}" dt="2020-09-22T19:43:48.882" v="61"/>
          <ac:spMkLst>
            <pc:docMk/>
            <pc:sldMk cId="2672415811" sldId="269"/>
            <ac:spMk id="4" creationId="{00000000-0000-0000-0000-000000000000}"/>
          </ac:spMkLst>
        </pc:spChg>
      </pc:sldChg>
      <pc:sldChg chg="addSp modSp new">
        <pc:chgData name="Edouard Morena" userId="S::edouard.morena@ulip.lon.ac.uk::2e121fa9-f008-4742-97be-48a08069b91e" providerId="AD" clId="Web-{1CB59A95-45E8-F5BA-680C-FC43C46251BB}" dt="2020-09-22T19:38:13.396" v="8" actId="14100"/>
        <pc:sldMkLst>
          <pc:docMk/>
          <pc:sldMk cId="1018756456" sldId="272"/>
        </pc:sldMkLst>
        <pc:picChg chg="add mod">
          <ac:chgData name="Edouard Morena" userId="S::edouard.morena@ulip.lon.ac.uk::2e121fa9-f008-4742-97be-48a08069b91e" providerId="AD" clId="Web-{1CB59A95-45E8-F5BA-680C-FC43C46251BB}" dt="2020-09-22T19:38:13.396" v="8" actId="14100"/>
          <ac:picMkLst>
            <pc:docMk/>
            <pc:sldMk cId="1018756456" sldId="272"/>
            <ac:picMk id="2" creationId="{F58508C5-F7C6-46F3-BDCC-801D235511C1}"/>
          </ac:picMkLst>
        </pc:picChg>
      </pc:sldChg>
      <pc:sldChg chg="addSp modSp new">
        <pc:chgData name="Edouard Morena" userId="S::edouard.morena@ulip.lon.ac.uk::2e121fa9-f008-4742-97be-48a08069b91e" providerId="AD" clId="Web-{1CB59A95-45E8-F5BA-680C-FC43C46251BB}" dt="2020-09-22T19:40:12.381" v="13" actId="1076"/>
        <pc:sldMkLst>
          <pc:docMk/>
          <pc:sldMk cId="272230941" sldId="273"/>
        </pc:sldMkLst>
        <pc:picChg chg="add mod">
          <ac:chgData name="Edouard Morena" userId="S::edouard.morena@ulip.lon.ac.uk::2e121fa9-f008-4742-97be-48a08069b91e" providerId="AD" clId="Web-{1CB59A95-45E8-F5BA-680C-FC43C46251BB}" dt="2020-09-22T19:40:12.381" v="13" actId="1076"/>
          <ac:picMkLst>
            <pc:docMk/>
            <pc:sldMk cId="272230941" sldId="273"/>
            <ac:picMk id="2" creationId="{3DE349E8-3D01-48BC-8B4F-DEA33E4F280F}"/>
          </ac:picMkLst>
        </pc:picChg>
      </pc:sldChg>
    </pc:docChg>
  </pc:docChgLst>
  <pc:docChgLst>
    <pc:chgData name="Edouard Morena" userId="2e121fa9-f008-4742-97be-48a08069b91e" providerId="ADAL" clId="{8A081CEB-C5EF-445B-B987-B29E8244BD3E}"/>
    <pc:docChg chg="undo custSel modSld sldOrd">
      <pc:chgData name="Edouard Morena" userId="2e121fa9-f008-4742-97be-48a08069b91e" providerId="ADAL" clId="{8A081CEB-C5EF-445B-B987-B29E8244BD3E}" dt="2021-09-28T08:53:57.099" v="122" actId="20577"/>
      <pc:docMkLst>
        <pc:docMk/>
      </pc:docMkLst>
      <pc:sldChg chg="addSp modSp mod ord">
        <pc:chgData name="Edouard Morena" userId="2e121fa9-f008-4742-97be-48a08069b91e" providerId="ADAL" clId="{8A081CEB-C5EF-445B-B987-B29E8244BD3E}" dt="2021-09-28T08:53:29.371" v="117" actId="1076"/>
        <pc:sldMkLst>
          <pc:docMk/>
          <pc:sldMk cId="1181212938" sldId="256"/>
        </pc:sldMkLst>
        <pc:spChg chg="add mod">
          <ac:chgData name="Edouard Morena" userId="2e121fa9-f008-4742-97be-48a08069b91e" providerId="ADAL" clId="{8A081CEB-C5EF-445B-B987-B29E8244BD3E}" dt="2021-09-28T08:53:29.371" v="117" actId="1076"/>
          <ac:spMkLst>
            <pc:docMk/>
            <pc:sldMk cId="1181212938" sldId="256"/>
            <ac:spMk id="5" creationId="{9DE86B79-5980-4ECD-8AAF-6675D0676F05}"/>
          </ac:spMkLst>
        </pc:spChg>
        <pc:picChg chg="add mod">
          <ac:chgData name="Edouard Morena" userId="2e121fa9-f008-4742-97be-48a08069b91e" providerId="ADAL" clId="{8A081CEB-C5EF-445B-B987-B29E8244BD3E}" dt="2021-09-28T08:52:21.304" v="90" actId="1076"/>
          <ac:picMkLst>
            <pc:docMk/>
            <pc:sldMk cId="1181212938" sldId="256"/>
            <ac:picMk id="1026" creationId="{A853B93E-FD0A-4AAF-B8AA-6CF829C04B12}"/>
          </ac:picMkLst>
        </pc:picChg>
      </pc:sldChg>
      <pc:sldChg chg="addSp delSp modSp mod">
        <pc:chgData name="Edouard Morena" userId="2e121fa9-f008-4742-97be-48a08069b91e" providerId="ADAL" clId="{8A081CEB-C5EF-445B-B987-B29E8244BD3E}" dt="2021-09-28T08:49:18.412" v="44" actId="1076"/>
        <pc:sldMkLst>
          <pc:docMk/>
          <pc:sldMk cId="893792544" sldId="259"/>
        </pc:sldMkLst>
        <pc:spChg chg="add mod">
          <ac:chgData name="Edouard Morena" userId="2e121fa9-f008-4742-97be-48a08069b91e" providerId="ADAL" clId="{8A081CEB-C5EF-445B-B987-B29E8244BD3E}" dt="2021-09-28T08:49:18.412" v="44" actId="1076"/>
          <ac:spMkLst>
            <pc:docMk/>
            <pc:sldMk cId="893792544" sldId="259"/>
            <ac:spMk id="2" creationId="{61EAF41E-8B5F-439A-9A1A-54EFFEEFBE45}"/>
          </ac:spMkLst>
        </pc:spChg>
        <pc:spChg chg="del mod">
          <ac:chgData name="Edouard Morena" userId="2e121fa9-f008-4742-97be-48a08069b91e" providerId="ADAL" clId="{8A081CEB-C5EF-445B-B987-B29E8244BD3E}" dt="2021-09-28T08:48:06.072" v="14" actId="478"/>
          <ac:spMkLst>
            <pc:docMk/>
            <pc:sldMk cId="893792544" sldId="259"/>
            <ac:spMk id="4" creationId="{00000000-0000-0000-0000-000000000000}"/>
          </ac:spMkLst>
        </pc:spChg>
      </pc:sldChg>
      <pc:sldChg chg="ord">
        <pc:chgData name="Edouard Morena" userId="2e121fa9-f008-4742-97be-48a08069b91e" providerId="ADAL" clId="{8A081CEB-C5EF-445B-B987-B29E8244BD3E}" dt="2021-09-28T08:48:20.505" v="16"/>
        <pc:sldMkLst>
          <pc:docMk/>
          <pc:sldMk cId="3367993865" sldId="262"/>
        </pc:sldMkLst>
      </pc:sldChg>
      <pc:sldChg chg="modSp mod">
        <pc:chgData name="Edouard Morena" userId="2e121fa9-f008-4742-97be-48a08069b91e" providerId="ADAL" clId="{8A081CEB-C5EF-445B-B987-B29E8244BD3E}" dt="2021-09-28T08:41:36.035" v="12" actId="1076"/>
        <pc:sldMkLst>
          <pc:docMk/>
          <pc:sldMk cId="2881901533" sldId="271"/>
        </pc:sldMkLst>
        <pc:picChg chg="mod">
          <ac:chgData name="Edouard Morena" userId="2e121fa9-f008-4742-97be-48a08069b91e" providerId="ADAL" clId="{8A081CEB-C5EF-445B-B987-B29E8244BD3E}" dt="2021-09-28T08:41:36.035" v="12" actId="1076"/>
          <ac:picMkLst>
            <pc:docMk/>
            <pc:sldMk cId="2881901533" sldId="271"/>
            <ac:picMk id="5" creationId="{00000000-0000-0000-0000-000000000000}"/>
          </ac:picMkLst>
        </pc:picChg>
      </pc:sldChg>
      <pc:sldChg chg="addSp modSp mod ord">
        <pc:chgData name="Edouard Morena" userId="2e121fa9-f008-4742-97be-48a08069b91e" providerId="ADAL" clId="{8A081CEB-C5EF-445B-B987-B29E8244BD3E}" dt="2021-09-28T08:53:57.099" v="122" actId="20577"/>
        <pc:sldMkLst>
          <pc:docMk/>
          <pc:sldMk cId="272230941" sldId="273"/>
        </pc:sldMkLst>
        <pc:spChg chg="add mod">
          <ac:chgData name="Edouard Morena" userId="2e121fa9-f008-4742-97be-48a08069b91e" providerId="ADAL" clId="{8A081CEB-C5EF-445B-B987-B29E8244BD3E}" dt="2021-09-28T08:53:57.099" v="122" actId="20577"/>
          <ac:spMkLst>
            <pc:docMk/>
            <pc:sldMk cId="272230941" sldId="273"/>
            <ac:spMk id="3" creationId="{06DBF9FE-2291-477A-B831-0E31DE96A672}"/>
          </ac:spMkLst>
        </pc:spChg>
        <pc:picChg chg="mod">
          <ac:chgData name="Edouard Morena" userId="2e121fa9-f008-4742-97be-48a08069b91e" providerId="ADAL" clId="{8A081CEB-C5EF-445B-B987-B29E8244BD3E}" dt="2021-09-28T08:49:53.630" v="80" actId="1076"/>
          <ac:picMkLst>
            <pc:docMk/>
            <pc:sldMk cId="272230941" sldId="273"/>
            <ac:picMk id="2" creationId="{3DE349E8-3D01-48BC-8B4F-DEA33E4F280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AF1C0F68-6F94-47FB-B923-5ABD9633D431}" type="datetimeFigureOut">
              <a:rPr lang="fr-FR" smtClean="0"/>
              <a:t>23/01/2024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298373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AF1C0F68-6F94-47FB-B923-5ABD9633D431}" type="datetimeFigureOut">
              <a:rPr lang="fr-FR" smtClean="0"/>
              <a:t>23/01/2024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2466862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AF1C0F68-6F94-47FB-B923-5ABD9633D431}" type="datetimeFigureOut">
              <a:rPr lang="fr-FR" smtClean="0"/>
              <a:t>23/01/2024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34725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AF1C0F68-6F94-47FB-B923-5ABD9633D431}" type="datetimeFigureOut">
              <a:rPr lang="fr-FR" smtClean="0"/>
              <a:t>23/01/2024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406574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1C0F68-6F94-47FB-B923-5ABD9633D431}" type="datetimeFigureOut">
              <a:rPr lang="fr-FR" smtClean="0"/>
              <a:t>23/01/2024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3098302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AF1C0F68-6F94-47FB-B923-5ABD9633D431}" type="datetimeFigureOut">
              <a:rPr lang="fr-FR" smtClean="0"/>
              <a:t>23/01/2024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3582862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F1C0F68-6F94-47FB-B923-5ABD9633D431}" type="datetimeFigureOut">
              <a:rPr lang="fr-FR" smtClean="0"/>
              <a:t>23/01/2024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1013127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AF1C0F68-6F94-47FB-B923-5ABD9633D431}" type="datetimeFigureOut">
              <a:rPr lang="fr-FR" smtClean="0"/>
              <a:t>23/01/2024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215166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C0F68-6F94-47FB-B923-5ABD9633D431}" type="datetimeFigureOut">
              <a:rPr lang="fr-FR" smtClean="0"/>
              <a:t>23/01/2024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177363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C0F68-6F94-47FB-B923-5ABD9633D431}" type="datetimeFigureOut">
              <a:rPr lang="fr-FR" smtClean="0"/>
              <a:t>23/01/2024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3979305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C0F68-6F94-47FB-B923-5ABD9633D431}" type="datetimeFigureOut">
              <a:rPr lang="fr-FR" smtClean="0"/>
              <a:t>23/01/2024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474E68-029E-4226-9F52-B71368D9B824}" type="slidenum">
              <a:rPr lang="fr-FR" smtClean="0"/>
              <a:t>‹N°›</a:t>
            </a:fld>
            <a:endParaRPr lang="fr-FR"/>
          </a:p>
        </p:txBody>
      </p:sp>
    </p:spTree>
    <p:extLst>
      <p:ext uri="{BB962C8B-B14F-4D97-AF65-F5344CB8AC3E}">
        <p14:creationId xmlns:p14="http://schemas.microsoft.com/office/powerpoint/2010/main" val="2283659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C0F68-6F94-47FB-B923-5ABD9633D431}" type="datetimeFigureOut">
              <a:rPr lang="fr-FR" smtClean="0"/>
              <a:t>23/01/2024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4E68-029E-4226-9F52-B71368D9B824}" type="slidenum">
              <a:rPr lang="fr-FR" smtClean="0"/>
              <a:t>‹N°›</a:t>
            </a:fld>
            <a:endParaRPr lang="fr-FR"/>
          </a:p>
        </p:txBody>
      </p:sp>
    </p:spTree>
    <p:extLst>
      <p:ext uri="{BB962C8B-B14F-4D97-AF65-F5344CB8AC3E}">
        <p14:creationId xmlns:p14="http://schemas.microsoft.com/office/powerpoint/2010/main" val="3123463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fr/url?sa=i&amp;rct=j&amp;q=&amp;esrc=s&amp;source=images&amp;cd=&amp;cad=rja&amp;uact=8&amp;ved=2ahUKEwios7TOr-XfAhWpsaQKHYt4DN8QjRx6BAgBEAU&amp;url=https%3A%2F%2Fici.radio-canada.ca%2Fsports%2F1140198%2Fsoccer-crise-sociale-france-annulation-matchs-premiere-division&amp;psig=AOvVaw3-enI6MH7G9tHXW5Ip-TvA&amp;ust=154728383078607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image" Target="../media/image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xml"/><Relationship Id="rId7" Type="http://schemas.openxmlformats.org/officeDocument/2006/relationships/image" Target="../media/image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unmultimedia.org/avlibrary/asset/2078/2078993/"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xml"/><Relationship Id="rId7" Type="http://schemas.openxmlformats.org/officeDocument/2006/relationships/image" Target="../media/image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4" Type="http://schemas.openxmlformats.org/officeDocument/2006/relationships/tags" Target="../tags/tag15.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D84F42-0384-4522-A764-4AF1A7B692F1}"/>
              </a:ext>
            </a:extLst>
          </p:cNvPr>
          <p:cNvSpPr>
            <a:spLocks noGrp="1"/>
          </p:cNvSpPr>
          <p:nvPr>
            <p:ph type="title"/>
          </p:nvPr>
        </p:nvSpPr>
        <p:spPr/>
        <p:txBody>
          <a:bodyPr/>
          <a:lstStyle/>
          <a:p>
            <a:r>
              <a:rPr lang="fr-FR" dirty="0"/>
              <a:t>This session:</a:t>
            </a:r>
          </a:p>
        </p:txBody>
      </p:sp>
      <p:sp>
        <p:nvSpPr>
          <p:cNvPr id="3" name="Espace réservé du contenu 2">
            <a:extLst>
              <a:ext uri="{FF2B5EF4-FFF2-40B4-BE49-F238E27FC236}">
                <a16:creationId xmlns:a16="http://schemas.microsoft.com/office/drawing/2014/main" id="{FFE081CD-5AFA-41A6-155E-6FED08973E12}"/>
              </a:ext>
            </a:extLst>
          </p:cNvPr>
          <p:cNvSpPr>
            <a:spLocks noGrp="1"/>
          </p:cNvSpPr>
          <p:nvPr>
            <p:ph idx="1"/>
          </p:nvPr>
        </p:nvSpPr>
        <p:spPr/>
        <p:txBody>
          <a:bodyPr/>
          <a:lstStyle/>
          <a:p>
            <a:r>
              <a:rPr lang="fr-FR" dirty="0"/>
              <a:t>Module objectives</a:t>
            </a:r>
          </a:p>
          <a:p>
            <a:pPr lvl="1"/>
            <a:r>
              <a:rPr lang="fr-FR" dirty="0"/>
              <a:t>Introduction to </a:t>
            </a:r>
            <a:r>
              <a:rPr lang="fr-FR" dirty="0" err="1"/>
              <a:t>climate</a:t>
            </a:r>
            <a:r>
              <a:rPr lang="fr-FR" dirty="0"/>
              <a:t> </a:t>
            </a:r>
            <a:r>
              <a:rPr lang="fr-FR" dirty="0" err="1"/>
              <a:t>politics</a:t>
            </a:r>
            <a:r>
              <a:rPr lang="fr-FR" dirty="0"/>
              <a:t> (</a:t>
            </a:r>
            <a:r>
              <a:rPr lang="fr-FR" dirty="0" err="1"/>
              <a:t>with</a:t>
            </a:r>
            <a:r>
              <a:rPr lang="fr-FR" dirty="0"/>
              <a:t> focus on justice)</a:t>
            </a:r>
          </a:p>
          <a:p>
            <a:pPr lvl="1"/>
            <a:r>
              <a:rPr lang="fr-FR" dirty="0"/>
              <a:t>Deep dives: </a:t>
            </a:r>
            <a:r>
              <a:rPr lang="fr-FR" dirty="0" err="1"/>
              <a:t>Arctic</a:t>
            </a:r>
            <a:r>
              <a:rPr lang="fr-FR" dirty="0"/>
              <a:t> (</a:t>
            </a:r>
            <a:r>
              <a:rPr lang="fr-FR" dirty="0" err="1"/>
              <a:t>Eda</a:t>
            </a:r>
            <a:r>
              <a:rPr lang="fr-FR" dirty="0"/>
              <a:t> </a:t>
            </a:r>
            <a:r>
              <a:rPr lang="fr-FR" dirty="0" err="1"/>
              <a:t>Ayaydin</a:t>
            </a:r>
            <a:r>
              <a:rPr lang="fr-FR" dirty="0"/>
              <a:t>) + Paris (Edouard Morena)</a:t>
            </a:r>
          </a:p>
          <a:p>
            <a:r>
              <a:rPr lang="fr-FR" dirty="0" err="1"/>
              <a:t>Assessment</a:t>
            </a:r>
            <a:endParaRPr lang="fr-FR" dirty="0"/>
          </a:p>
          <a:p>
            <a:pPr lvl="1"/>
            <a:r>
              <a:rPr lang="fr-FR" dirty="0"/>
              <a:t>Podcast (40%)</a:t>
            </a:r>
          </a:p>
          <a:p>
            <a:pPr lvl="1"/>
            <a:r>
              <a:rPr lang="fr-FR" dirty="0"/>
              <a:t>2000 </a:t>
            </a:r>
            <a:r>
              <a:rPr lang="fr-FR" dirty="0" err="1"/>
              <a:t>word</a:t>
            </a:r>
            <a:r>
              <a:rPr lang="fr-FR" dirty="0"/>
              <a:t> </a:t>
            </a:r>
            <a:r>
              <a:rPr lang="fr-FR" dirty="0" err="1"/>
              <a:t>essay</a:t>
            </a:r>
            <a:r>
              <a:rPr lang="fr-FR" dirty="0"/>
              <a:t> (60%)</a:t>
            </a:r>
          </a:p>
          <a:p>
            <a:r>
              <a:rPr lang="fr-FR" dirty="0"/>
              <a:t>Questions to class</a:t>
            </a:r>
          </a:p>
          <a:p>
            <a:r>
              <a:rPr lang="fr-FR" dirty="0" err="1"/>
              <a:t>Translating</a:t>
            </a:r>
            <a:r>
              <a:rPr lang="fr-FR" dirty="0"/>
              <a:t> science </a:t>
            </a:r>
            <a:r>
              <a:rPr lang="fr-FR" dirty="0" err="1"/>
              <a:t>into</a:t>
            </a:r>
            <a:r>
              <a:rPr lang="fr-FR" dirty="0"/>
              <a:t> </a:t>
            </a:r>
            <a:r>
              <a:rPr lang="fr-FR" dirty="0" err="1"/>
              <a:t>policy</a:t>
            </a:r>
            <a:r>
              <a:rPr lang="fr-FR" dirty="0"/>
              <a:t> (</a:t>
            </a:r>
            <a:r>
              <a:rPr lang="fr-FR" dirty="0" err="1"/>
              <a:t>origins</a:t>
            </a:r>
            <a:r>
              <a:rPr lang="fr-FR" dirty="0"/>
              <a:t> of the international </a:t>
            </a:r>
            <a:r>
              <a:rPr lang="fr-FR" dirty="0" err="1"/>
              <a:t>climate</a:t>
            </a:r>
            <a:r>
              <a:rPr lang="fr-FR" dirty="0"/>
              <a:t> </a:t>
            </a:r>
            <a:r>
              <a:rPr lang="fr-FR" dirty="0" err="1"/>
              <a:t>regime</a:t>
            </a:r>
            <a:r>
              <a:rPr lang="fr-FR" dirty="0"/>
              <a:t>)</a:t>
            </a:r>
          </a:p>
          <a:p>
            <a:endParaRPr lang="fr-FR" dirty="0"/>
          </a:p>
          <a:p>
            <a:endParaRPr lang="fr-FR" dirty="0"/>
          </a:p>
        </p:txBody>
      </p:sp>
    </p:spTree>
    <p:extLst>
      <p:ext uri="{BB962C8B-B14F-4D97-AF65-F5344CB8AC3E}">
        <p14:creationId xmlns:p14="http://schemas.microsoft.com/office/powerpoint/2010/main" val="3534702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A pictorial history of Earth from space">
            <a:extLst>
              <a:ext uri="{FF2B5EF4-FFF2-40B4-BE49-F238E27FC236}">
                <a16:creationId xmlns:a16="http://schemas.microsoft.com/office/drawing/2014/main" id="{CE58FFBF-84F4-863D-89B3-8339CFCFA8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57" b="568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37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Climate change is devastating the Global South | Climate Crisis | Al Jazeera">
            <a:extLst>
              <a:ext uri="{FF2B5EF4-FFF2-40B4-BE49-F238E27FC236}">
                <a16:creationId xmlns:a16="http://schemas.microsoft.com/office/drawing/2014/main" id="{6F4A1B55-7222-CB04-0CF0-1F045F0193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1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01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s de recherche d'images pour « gilets jaunes arc de triomphe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79" y="0"/>
            <a:ext cx="12461779" cy="701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738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people standing in front of a crowd&#10;&#10;Description automatically generated">
            <a:extLst>
              <a:ext uri="{FF2B5EF4-FFF2-40B4-BE49-F238E27FC236}">
                <a16:creationId xmlns:a16="http://schemas.microsoft.com/office/drawing/2014/main" id="{F58508C5-F7C6-46F3-BDCC-801D235511C1}"/>
              </a:ext>
            </a:extLst>
          </p:cNvPr>
          <p:cNvPicPr>
            <a:picLocks noChangeAspect="1"/>
          </p:cNvPicPr>
          <p:nvPr/>
        </p:nvPicPr>
        <p:blipFill>
          <a:blip r:embed="rId2"/>
          <a:stretch>
            <a:fillRect/>
          </a:stretch>
        </p:blipFill>
        <p:spPr>
          <a:xfrm>
            <a:off x="-69881" y="-585045"/>
            <a:ext cx="12364111" cy="8203075"/>
          </a:xfrm>
          <a:prstGeom prst="rect">
            <a:avLst/>
          </a:prstGeom>
        </p:spPr>
      </p:pic>
    </p:spTree>
    <p:extLst>
      <p:ext uri="{BB962C8B-B14F-4D97-AF65-F5344CB8AC3E}">
        <p14:creationId xmlns:p14="http://schemas.microsoft.com/office/powerpoint/2010/main" val="101875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7" y="-791308"/>
            <a:ext cx="12385235" cy="8405446"/>
          </a:xfrm>
          <a:prstGeom prst="rect">
            <a:avLst/>
          </a:prstGeom>
        </p:spPr>
      </p:pic>
      <p:sp>
        <p:nvSpPr>
          <p:cNvPr id="5" name="Rectangle 4"/>
          <p:cNvSpPr/>
          <p:nvPr/>
        </p:nvSpPr>
        <p:spPr>
          <a:xfrm>
            <a:off x="2146471" y="2158999"/>
            <a:ext cx="8046720" cy="2552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i="1" dirty="0">
              <a:solidFill>
                <a:schemeClr val="tx1"/>
              </a:solidFill>
              <a:latin typeface="Garamond" panose="02020404030301010803" pitchFamily="18" charset="0"/>
            </a:endParaRPr>
          </a:p>
        </p:txBody>
      </p:sp>
      <p:pic>
        <p:nvPicPr>
          <p:cNvPr id="6" name="Picture 5"/>
          <p:cNvPicPr/>
          <p:nvPr/>
        </p:nvPicPr>
        <p:blipFill>
          <a:blip r:embed="rId3"/>
          <a:stretch>
            <a:fillRect/>
          </a:stretch>
        </p:blipFill>
        <p:spPr>
          <a:xfrm>
            <a:off x="2461846" y="2497015"/>
            <a:ext cx="7526216" cy="1934307"/>
          </a:xfrm>
          <a:prstGeom prst="rect">
            <a:avLst/>
          </a:prstGeom>
        </p:spPr>
      </p:pic>
    </p:spTree>
    <p:extLst>
      <p:ext uri="{BB962C8B-B14F-4D97-AF65-F5344CB8AC3E}">
        <p14:creationId xmlns:p14="http://schemas.microsoft.com/office/powerpoint/2010/main" val="3367993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86" y="-668215"/>
            <a:ext cx="12374415" cy="8247184"/>
          </a:xfrm>
          <a:prstGeom prst="rect">
            <a:avLst/>
          </a:prstGeom>
        </p:spPr>
      </p:pic>
      <p:sp>
        <p:nvSpPr>
          <p:cNvPr id="4" name="TextBox 3">
            <a:extLst>
              <a:ext uri="{FF2B5EF4-FFF2-40B4-BE49-F238E27FC236}">
                <a16:creationId xmlns:a16="http://schemas.microsoft.com/office/drawing/2014/main" id="{C2129D83-4AA8-44AB-912E-E4CADCE01D6F}"/>
              </a:ext>
            </a:extLst>
          </p:cNvPr>
          <p:cNvSpPr txBox="1"/>
          <p:nvPr/>
        </p:nvSpPr>
        <p:spPr>
          <a:xfrm>
            <a:off x="2309004" y="5874589"/>
            <a:ext cx="75883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rPr>
              <a:t>Source: https://oxfamilibrary.openrepository.com/bitstream/handle/10546/621052/mb-confronting-carbon-inequality-210920-en.pdf?sequence=1&amp;isAllowed=y</a:t>
            </a:r>
            <a:endParaRPr lang="en-US" sz="1200">
              <a:solidFill>
                <a:schemeClr val="bg1"/>
              </a:solidFill>
              <a:cs typeface="Calibri"/>
            </a:endParaRPr>
          </a:p>
        </p:txBody>
      </p:sp>
      <p:pic>
        <p:nvPicPr>
          <p:cNvPr id="4098" name="Picture 2" descr="Reto Knutti on X: &quot;Climate change is fundamentally unfair: The super-rich  1% were responsible the same amount of CO2 emissions (16%) as the poorest  two thirds of humanity, according to the new">
            <a:extLst>
              <a:ext uri="{FF2B5EF4-FFF2-40B4-BE49-F238E27FC236}">
                <a16:creationId xmlns:a16="http://schemas.microsoft.com/office/drawing/2014/main" id="{406FA559-A6BD-79A2-6787-7A06A2A14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905" y="1191397"/>
            <a:ext cx="8721032" cy="447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588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7CE8D36-E4D5-A7F1-EF53-D1E4A8D97ABD}"/>
              </a:ext>
            </a:extLst>
          </p:cNvPr>
          <p:cNvPicPr>
            <a:picLocks noChangeAspect="1"/>
          </p:cNvPicPr>
          <p:nvPr/>
        </p:nvPicPr>
        <p:blipFill>
          <a:blip r:embed="rId2"/>
          <a:stretch>
            <a:fillRect/>
          </a:stretch>
        </p:blipFill>
        <p:spPr>
          <a:xfrm>
            <a:off x="889396" y="643466"/>
            <a:ext cx="10413207" cy="5571067"/>
          </a:xfrm>
          <a:prstGeom prst="rect">
            <a:avLst/>
          </a:prstGeom>
        </p:spPr>
      </p:pic>
    </p:spTree>
    <p:extLst>
      <p:ext uri="{BB962C8B-B14F-4D97-AF65-F5344CB8AC3E}">
        <p14:creationId xmlns:p14="http://schemas.microsoft.com/office/powerpoint/2010/main" val="3091390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0299"/>
            <a:ext cx="12521464" cy="8356600"/>
          </a:xfrm>
          <a:prstGeom prst="rect">
            <a:avLst/>
          </a:prstGeom>
        </p:spPr>
      </p:pic>
      <p:pic>
        <p:nvPicPr>
          <p:cNvPr id="1026" name="Picture 2" descr="Urban Design Forum">
            <a:extLst>
              <a:ext uri="{FF2B5EF4-FFF2-40B4-BE49-F238E27FC236}">
                <a16:creationId xmlns:a16="http://schemas.microsoft.com/office/drawing/2014/main" id="{A853B93E-FD0A-4AAF-B8AA-6CF829C04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598" y="305923"/>
            <a:ext cx="6830804" cy="5856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E86B79-5980-4ECD-8AAF-6675D0676F05}"/>
              </a:ext>
            </a:extLst>
          </p:cNvPr>
          <p:cNvSpPr txBox="1"/>
          <p:nvPr/>
        </p:nvSpPr>
        <p:spPr>
          <a:xfrm>
            <a:off x="2965174" y="6324848"/>
            <a:ext cx="6261652" cy="369332"/>
          </a:xfrm>
          <a:prstGeom prst="rect">
            <a:avLst/>
          </a:prstGeom>
          <a:noFill/>
        </p:spPr>
        <p:txBody>
          <a:bodyPr wrap="square">
            <a:spAutoFit/>
          </a:bodyPr>
          <a:lstStyle/>
          <a:p>
            <a:r>
              <a:rPr lang="en-GB" b="0" i="0" dirty="0">
                <a:solidFill>
                  <a:schemeClr val="bg1"/>
                </a:solidFill>
                <a:effectLst/>
                <a:latin typeface="Merkury Mono"/>
              </a:rPr>
              <a:t>Aldana-Cohen 2016 (Image credit: University of California Press)</a:t>
            </a:r>
            <a:endParaRPr lang="en-GB" dirty="0">
              <a:solidFill>
                <a:schemeClr val="bg1"/>
              </a:solidFill>
            </a:endParaRPr>
          </a:p>
        </p:txBody>
      </p:sp>
    </p:spTree>
    <p:extLst>
      <p:ext uri="{BB962C8B-B14F-4D97-AF65-F5344CB8AC3E}">
        <p14:creationId xmlns:p14="http://schemas.microsoft.com/office/powerpoint/2010/main" val="1181212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036099"/>
            <a:ext cx="12191998" cy="2387600"/>
          </a:xfrm>
        </p:spPr>
        <p:txBody>
          <a:bodyPr>
            <a:normAutofit/>
          </a:bodyPr>
          <a:lstStyle/>
          <a:p>
            <a:r>
              <a:rPr lang="en-GB" dirty="0">
                <a:ea typeface="+mj-lt"/>
                <a:cs typeface="+mj-lt"/>
              </a:rPr>
              <a:t>Introduction</a:t>
            </a:r>
          </a:p>
        </p:txBody>
      </p:sp>
      <p:sp>
        <p:nvSpPr>
          <p:cNvPr id="3" name="Subtitle 2"/>
          <p:cNvSpPr>
            <a:spLocks noGrp="1"/>
          </p:cNvSpPr>
          <p:nvPr>
            <p:ph type="subTitle" idx="1"/>
          </p:nvPr>
        </p:nvSpPr>
        <p:spPr/>
        <p:txBody>
          <a:bodyPr vert="horz" lIns="91440" tIns="45720" rIns="91440" bIns="45720" rtlCol="0" anchor="t">
            <a:normAutofit/>
          </a:bodyPr>
          <a:lstStyle/>
          <a:p>
            <a:r>
              <a:rPr lang="en-GB" b="1" dirty="0">
                <a:latin typeface="Calibri Light"/>
                <a:cs typeface="Calibri Light"/>
              </a:rPr>
              <a:t>The origins of the international climate regime </a:t>
            </a:r>
            <a:endParaRPr lang="fr-FR" dirty="0">
              <a:latin typeface="Calibri Light"/>
              <a:cs typeface="Calibri" panose="020F0502020204030204"/>
            </a:endParaRPr>
          </a:p>
        </p:txBody>
      </p:sp>
    </p:spTree>
    <p:extLst>
      <p:ext uri="{BB962C8B-B14F-4D97-AF65-F5344CB8AC3E}">
        <p14:creationId xmlns:p14="http://schemas.microsoft.com/office/powerpoint/2010/main" val="3561053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in front of a crowd&#10;&#10;Description automatically generated">
            <a:extLst>
              <a:ext uri="{FF2B5EF4-FFF2-40B4-BE49-F238E27FC236}">
                <a16:creationId xmlns:a16="http://schemas.microsoft.com/office/drawing/2014/main" id="{233ACA95-260F-46FD-A326-54E5818F5895}"/>
              </a:ext>
            </a:extLst>
          </p:cNvPr>
          <p:cNvPicPr>
            <a:picLocks noChangeAspect="1"/>
          </p:cNvPicPr>
          <p:nvPr/>
        </p:nvPicPr>
        <p:blipFill rotWithShape="1">
          <a:blip r:embed="rId2"/>
          <a:srcRect l="10044" r="10645"/>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365125"/>
            <a:ext cx="3822189" cy="1899912"/>
          </a:xfrm>
        </p:spPr>
        <p:txBody>
          <a:bodyPr>
            <a:normAutofit/>
          </a:bodyPr>
          <a:lstStyle/>
          <a:p>
            <a:r>
              <a:rPr lang="fr-FR" sz="4000"/>
              <a:t>I. What is a regime? (1)</a:t>
            </a:r>
          </a:p>
        </p:txBody>
      </p:sp>
      <p:sp>
        <p:nvSpPr>
          <p:cNvPr id="3" name="Content Placeholder 2"/>
          <p:cNvSpPr>
            <a:spLocks noGrp="1"/>
          </p:cNvSpPr>
          <p:nvPr>
            <p:ph idx="1"/>
          </p:nvPr>
        </p:nvSpPr>
        <p:spPr>
          <a:xfrm>
            <a:off x="838200" y="2434201"/>
            <a:ext cx="4371109" cy="4058674"/>
          </a:xfrm>
        </p:spPr>
        <p:txBody>
          <a:bodyPr vert="horz" lIns="91440" tIns="45720" rIns="91440" bIns="45720" rtlCol="0">
            <a:normAutofit/>
          </a:bodyPr>
          <a:lstStyle/>
          <a:p>
            <a:r>
              <a:rPr lang="en-GB" sz="1600" dirty="0">
                <a:cs typeface="Calibri"/>
              </a:rPr>
              <a:t>Climate regime: often associated with IPCC and UNFCCC</a:t>
            </a:r>
          </a:p>
          <a:p>
            <a:r>
              <a:rPr lang="en-GB" sz="1600" dirty="0"/>
              <a:t>Environmental regime:</a:t>
            </a:r>
            <a:endParaRPr lang="en-GB" sz="1600" dirty="0">
              <a:cs typeface="Calibri"/>
            </a:endParaRPr>
          </a:p>
          <a:p>
            <a:pPr marL="0" indent="0">
              <a:buNone/>
            </a:pPr>
            <a:r>
              <a:rPr lang="en-GB" sz="1600" dirty="0"/>
              <a:t>« Intergovernmental institutions that give rise to social practices, assign roles, and govern interactions to address situations of ecosystem degradation through overuse (for instance the fisheries governance) or through pollution (for instance the climate change regime). » (Orsini &amp; Morin, 2020:171). </a:t>
            </a:r>
            <a:endParaRPr lang="en-GB" sz="1600" dirty="0">
              <a:cs typeface="Calibri"/>
            </a:endParaRPr>
          </a:p>
          <a:p>
            <a:r>
              <a:rPr lang="en-GB" sz="1600" dirty="0"/>
              <a:t>Occupy intermediary position:</a:t>
            </a:r>
            <a:endParaRPr lang="en-GB" sz="1600" dirty="0">
              <a:cs typeface="Calibri"/>
            </a:endParaRPr>
          </a:p>
          <a:p>
            <a:pPr lvl="1"/>
            <a:r>
              <a:rPr lang="en-GB" sz="1600" dirty="0"/>
              <a:t>Shaped by structures in place (including power distribution or prevailing ideas)</a:t>
            </a:r>
            <a:endParaRPr lang="en-GB" sz="1600" dirty="0">
              <a:cs typeface="Calibri"/>
            </a:endParaRPr>
          </a:p>
          <a:p>
            <a:pPr lvl="1"/>
            <a:r>
              <a:rPr lang="en-GB" sz="1600" dirty="0"/>
              <a:t>BUT they also guide and constrain the behaviour of actors. </a:t>
            </a:r>
            <a:endParaRPr lang="en-GB" sz="1600" dirty="0">
              <a:cs typeface="Calibri"/>
            </a:endParaRPr>
          </a:p>
          <a:p>
            <a:pPr lvl="1"/>
            <a:endParaRPr lang="en-GB" sz="1400" dirty="0">
              <a:cs typeface="Calibri"/>
            </a:endParaRPr>
          </a:p>
        </p:txBody>
      </p:sp>
    </p:spTree>
    <p:extLst>
      <p:ext uri="{BB962C8B-B14F-4D97-AF65-F5344CB8AC3E}">
        <p14:creationId xmlns:p14="http://schemas.microsoft.com/office/powerpoint/2010/main" val="2850153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687244-2A5F-D372-328E-12809C4EAE11}"/>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Image 4">
            <a:extLst>
              <a:ext uri="{FF2B5EF4-FFF2-40B4-BE49-F238E27FC236}">
                <a16:creationId xmlns:a16="http://schemas.microsoft.com/office/drawing/2014/main" id="{5A0FC222-FF8C-B50A-1867-6C74D1B3EDD6}"/>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12677659-EB6A-B8FC-EB25-81D44C20CDE9}"/>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words do you associate most with climate change? </a:t>
            </a:r>
            <a:endParaRPr lang="fr-FR" sz="3600" b="1">
              <a:solidFill>
                <a:srgbClr val="5B5B5B"/>
              </a:solidFill>
            </a:endParaRPr>
          </a:p>
        </p:txBody>
      </p:sp>
      <p:sp>
        <p:nvSpPr>
          <p:cNvPr id="7" name="Rectangle 6">
            <a:extLst>
              <a:ext uri="{FF2B5EF4-FFF2-40B4-BE49-F238E27FC236}">
                <a16:creationId xmlns:a16="http://schemas.microsoft.com/office/drawing/2014/main" id="{F9D4ED4D-9194-B428-4509-2D497DB4AFE1}"/>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fr-FR" sz="1400">
              <a:solidFill>
                <a:srgbClr val="5B5B5B"/>
              </a:solidFill>
            </a:endParaRPr>
          </a:p>
        </p:txBody>
      </p:sp>
    </p:spTree>
    <p:custDataLst>
      <p:tags r:id="rId1"/>
    </p:custDataLst>
    <p:extLst>
      <p:ext uri="{BB962C8B-B14F-4D97-AF65-F5344CB8AC3E}">
        <p14:creationId xmlns:p14="http://schemas.microsoft.com/office/powerpoint/2010/main" val="2560574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group of people standing in a room&#10;&#10;Description automatically generated">
            <a:extLst>
              <a:ext uri="{FF2B5EF4-FFF2-40B4-BE49-F238E27FC236}">
                <a16:creationId xmlns:a16="http://schemas.microsoft.com/office/drawing/2014/main" id="{090409E9-02CE-45BE-8090-7C07D827C086}"/>
              </a:ext>
            </a:extLst>
          </p:cNvPr>
          <p:cNvPicPr>
            <a:picLocks noChangeAspect="1"/>
          </p:cNvPicPr>
          <p:nvPr/>
        </p:nvPicPr>
        <p:blipFill rotWithShape="1">
          <a:blip r:embed="rId2"/>
          <a:srcRect r="1540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E1B776-C4A4-458A-8A2C-10B6D6187E5E}"/>
              </a:ext>
            </a:extLst>
          </p:cNvPr>
          <p:cNvSpPr>
            <a:spLocks noGrp="1"/>
          </p:cNvSpPr>
          <p:nvPr>
            <p:ph type="title"/>
          </p:nvPr>
        </p:nvSpPr>
        <p:spPr>
          <a:xfrm>
            <a:off x="838200" y="365125"/>
            <a:ext cx="3822189" cy="1899912"/>
          </a:xfrm>
        </p:spPr>
        <p:txBody>
          <a:bodyPr>
            <a:normAutofit/>
          </a:bodyPr>
          <a:lstStyle/>
          <a:p>
            <a:r>
              <a:rPr lang="en-US" sz="4000">
                <a:cs typeface="Calibri Light"/>
              </a:rPr>
              <a:t>I. What is a regime? (2)</a:t>
            </a:r>
            <a:endParaRPr lang="en-US" sz="4000"/>
          </a:p>
        </p:txBody>
      </p:sp>
      <p:sp>
        <p:nvSpPr>
          <p:cNvPr id="3" name="Content Placeholder 2">
            <a:extLst>
              <a:ext uri="{FF2B5EF4-FFF2-40B4-BE49-F238E27FC236}">
                <a16:creationId xmlns:a16="http://schemas.microsoft.com/office/drawing/2014/main" id="{E2F2273B-1767-4AC4-A77D-12D4EAC794FD}"/>
              </a:ext>
            </a:extLst>
          </p:cNvPr>
          <p:cNvSpPr>
            <a:spLocks noGrp="1"/>
          </p:cNvSpPr>
          <p:nvPr>
            <p:ph idx="1"/>
          </p:nvPr>
        </p:nvSpPr>
        <p:spPr>
          <a:xfrm>
            <a:off x="838200" y="2434201"/>
            <a:ext cx="3822189" cy="3742762"/>
          </a:xfrm>
        </p:spPr>
        <p:txBody>
          <a:bodyPr vert="horz" lIns="91440" tIns="45720" rIns="91440" bIns="45720" rtlCol="0">
            <a:normAutofit/>
          </a:bodyPr>
          <a:lstStyle/>
          <a:p>
            <a:r>
              <a:rPr lang="en-US" sz="1700" b="1" dirty="0">
                <a:cs typeface="Calibri"/>
              </a:rPr>
              <a:t>International regimes: </a:t>
            </a:r>
            <a:r>
              <a:rPr lang="en-US" sz="1700" dirty="0">
                <a:cs typeface="Calibri"/>
              </a:rPr>
              <a:t>not necessarily centered on a formal treaty or an intergovernmental organization. </a:t>
            </a:r>
          </a:p>
          <a:p>
            <a:pPr lvl="1"/>
            <a:r>
              <a:rPr lang="en-US" sz="1700" dirty="0">
                <a:cs typeface="Calibri"/>
              </a:rPr>
              <a:t>Implicit rules that lay out actors' expectations</a:t>
            </a:r>
          </a:p>
          <a:p>
            <a:r>
              <a:rPr lang="en-US" sz="1700" dirty="0">
                <a:cs typeface="Calibri"/>
              </a:rPr>
              <a:t>BUT </a:t>
            </a:r>
            <a:r>
              <a:rPr lang="en-US" sz="1700" u="sng" dirty="0">
                <a:cs typeface="Calibri"/>
              </a:rPr>
              <a:t>most regimes</a:t>
            </a:r>
            <a:r>
              <a:rPr lang="en-US" sz="1700" dirty="0">
                <a:cs typeface="Calibri"/>
              </a:rPr>
              <a:t> are formalized by international treaties.</a:t>
            </a:r>
          </a:p>
          <a:p>
            <a:r>
              <a:rPr lang="en-US" sz="1700" dirty="0">
                <a:cs typeface="Calibri"/>
              </a:rPr>
              <a:t>Treaty negotiations tend to evolve in a path dependency manner: </a:t>
            </a:r>
          </a:p>
          <a:p>
            <a:endParaRPr lang="en-US" sz="1700" dirty="0">
              <a:cs typeface="Calibri"/>
            </a:endParaRPr>
          </a:p>
          <a:p>
            <a:pPr marL="0" indent="0">
              <a:buNone/>
            </a:pPr>
            <a:r>
              <a:rPr lang="en-US" sz="1700" dirty="0">
                <a:cs typeface="Calibri"/>
              </a:rPr>
              <a:t>Political declarations </a:t>
            </a:r>
            <a:r>
              <a:rPr lang="en-US" sz="1700" dirty="0">
                <a:cs typeface="Calibri"/>
                <a:sym typeface="Wingdings" panose="05000000000000000000" pitchFamily="2" charset="2"/>
              </a:rPr>
              <a:t></a:t>
            </a:r>
            <a:r>
              <a:rPr lang="en-US" sz="1700" dirty="0">
                <a:cs typeface="Calibri"/>
              </a:rPr>
              <a:t> Framework conventions </a:t>
            </a:r>
            <a:r>
              <a:rPr lang="en-US" sz="1700" dirty="0">
                <a:cs typeface="Calibri"/>
                <a:sym typeface="Wingdings" panose="05000000000000000000" pitchFamily="2" charset="2"/>
              </a:rPr>
              <a:t> </a:t>
            </a:r>
            <a:r>
              <a:rPr lang="en-US" sz="1700" dirty="0">
                <a:cs typeface="Calibri"/>
              </a:rPr>
              <a:t>Protocols </a:t>
            </a:r>
            <a:r>
              <a:rPr lang="en-US" sz="1700" dirty="0">
                <a:cs typeface="Calibri"/>
                <a:sym typeface="Wingdings" panose="05000000000000000000" pitchFamily="2" charset="2"/>
              </a:rPr>
              <a:t></a:t>
            </a:r>
            <a:r>
              <a:rPr lang="en-US" sz="1700" dirty="0">
                <a:cs typeface="Calibri"/>
              </a:rPr>
              <a:t> Follow-up annexes and decisions</a:t>
            </a:r>
          </a:p>
        </p:txBody>
      </p:sp>
    </p:spTree>
    <p:extLst>
      <p:ext uri="{BB962C8B-B14F-4D97-AF65-F5344CB8AC3E}">
        <p14:creationId xmlns:p14="http://schemas.microsoft.com/office/powerpoint/2010/main" val="3548115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that are talking to each other&#10;&#10;Description automatically generated">
            <a:extLst>
              <a:ext uri="{FF2B5EF4-FFF2-40B4-BE49-F238E27FC236}">
                <a16:creationId xmlns:a16="http://schemas.microsoft.com/office/drawing/2014/main" id="{3EF24CE4-2F5A-4DC6-9D91-4B9502E3851D}"/>
              </a:ext>
            </a:extLst>
          </p:cNvPr>
          <p:cNvPicPr>
            <a:picLocks noChangeAspect="1"/>
          </p:cNvPicPr>
          <p:nvPr/>
        </p:nvPicPr>
        <p:blipFill rotWithShape="1">
          <a:blip r:embed="rId2"/>
          <a:srcRect l="2746" r="24287" b="-1"/>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12E1A5-C3B8-44C9-AB9C-46F9866C384F}"/>
              </a:ext>
            </a:extLst>
          </p:cNvPr>
          <p:cNvSpPr>
            <a:spLocks noGrp="1"/>
          </p:cNvSpPr>
          <p:nvPr>
            <p:ph type="title"/>
          </p:nvPr>
        </p:nvSpPr>
        <p:spPr>
          <a:xfrm>
            <a:off x="838200" y="365125"/>
            <a:ext cx="3822189" cy="1899912"/>
          </a:xfrm>
        </p:spPr>
        <p:txBody>
          <a:bodyPr>
            <a:normAutofit/>
          </a:bodyPr>
          <a:lstStyle/>
          <a:p>
            <a:r>
              <a:rPr lang="en-US" sz="4000">
                <a:cs typeface="Calibri Light"/>
              </a:rPr>
              <a:t>II. How does the climate regime work? (1)</a:t>
            </a:r>
            <a:endParaRPr lang="en-US" sz="4000"/>
          </a:p>
        </p:txBody>
      </p:sp>
      <p:sp>
        <p:nvSpPr>
          <p:cNvPr id="3" name="Content Placeholder 2">
            <a:extLst>
              <a:ext uri="{FF2B5EF4-FFF2-40B4-BE49-F238E27FC236}">
                <a16:creationId xmlns:a16="http://schemas.microsoft.com/office/drawing/2014/main" id="{41F27CAC-24E1-4E47-BBB6-41B76EEE1987}"/>
              </a:ext>
            </a:extLst>
          </p:cNvPr>
          <p:cNvSpPr>
            <a:spLocks noGrp="1"/>
          </p:cNvSpPr>
          <p:nvPr>
            <p:ph idx="1"/>
          </p:nvPr>
        </p:nvSpPr>
        <p:spPr>
          <a:xfrm>
            <a:off x="498764" y="2434201"/>
            <a:ext cx="4800600" cy="3742762"/>
          </a:xfrm>
        </p:spPr>
        <p:txBody>
          <a:bodyPr vert="horz" lIns="91440" tIns="45720" rIns="91440" bIns="45720" rtlCol="0">
            <a:noAutofit/>
          </a:bodyPr>
          <a:lstStyle/>
          <a:p>
            <a:r>
              <a:rPr lang="en-US" sz="1600" dirty="0">
                <a:cs typeface="Calibri"/>
              </a:rPr>
              <a:t>Negotiations: core part of the regime</a:t>
            </a:r>
          </a:p>
          <a:p>
            <a:r>
              <a:rPr lang="en-US" sz="1600" dirty="0">
                <a:cs typeface="Calibri"/>
              </a:rPr>
              <a:t>Range of actors, institutions and decision-making processes</a:t>
            </a:r>
          </a:p>
          <a:p>
            <a:r>
              <a:rPr lang="en-US" sz="1600" dirty="0">
                <a:cs typeface="Calibri"/>
              </a:rPr>
              <a:t>3 are critical (Newell and </a:t>
            </a:r>
            <a:r>
              <a:rPr lang="en-US" sz="1600" dirty="0" err="1">
                <a:cs typeface="Calibri"/>
              </a:rPr>
              <a:t>Bulkeley</a:t>
            </a:r>
            <a:r>
              <a:rPr lang="en-US" sz="1600" dirty="0">
                <a:cs typeface="Calibri"/>
              </a:rPr>
              <a:t>, 2010:17): </a:t>
            </a:r>
          </a:p>
          <a:p>
            <a:pPr lvl="1"/>
            <a:r>
              <a:rPr lang="en-US" sz="1600" b="1" dirty="0">
                <a:cs typeface="Calibri"/>
              </a:rPr>
              <a:t>UNFCCC Secretariat</a:t>
            </a:r>
            <a:r>
              <a:rPr lang="en-US" sz="1600" dirty="0">
                <a:cs typeface="Calibri"/>
              </a:rPr>
              <a:t>: organizes and oversees negotiations </a:t>
            </a:r>
          </a:p>
          <a:p>
            <a:pPr lvl="1"/>
            <a:r>
              <a:rPr lang="en-US" sz="1600" b="1" dirty="0">
                <a:cs typeface="Calibri"/>
              </a:rPr>
              <a:t>UNFCCC Conference of the Parties (COP)</a:t>
            </a:r>
          </a:p>
          <a:p>
            <a:pPr lvl="2"/>
            <a:r>
              <a:rPr lang="en-US" sz="1600" dirty="0">
                <a:cs typeface="Calibri"/>
              </a:rPr>
              <a:t>Annual meetings to review progress on commitments contained in climate treaties</a:t>
            </a:r>
          </a:p>
          <a:p>
            <a:pPr lvl="2"/>
            <a:r>
              <a:rPr lang="en-US" sz="1600" dirty="0">
                <a:cs typeface="Calibri"/>
              </a:rPr>
              <a:t>Update them</a:t>
            </a:r>
          </a:p>
          <a:p>
            <a:pPr lvl="2"/>
            <a:r>
              <a:rPr lang="en-US" sz="1600" dirty="0">
                <a:cs typeface="Calibri"/>
              </a:rPr>
              <a:t>Ultimate decision-making body in climate negotiations</a:t>
            </a:r>
          </a:p>
          <a:p>
            <a:pPr lvl="1"/>
            <a:r>
              <a:rPr lang="en-US" sz="1600" b="1" dirty="0">
                <a:cs typeface="Calibri"/>
              </a:rPr>
              <a:t>UNFCCC Subsidiary Bodies and Ad Hoc Working Groups </a:t>
            </a:r>
          </a:p>
          <a:p>
            <a:pPr lvl="2"/>
            <a:r>
              <a:rPr lang="en-US" sz="1600" dirty="0">
                <a:cs typeface="Calibri"/>
              </a:rPr>
              <a:t>Focus on specific issues </a:t>
            </a:r>
          </a:p>
        </p:txBody>
      </p:sp>
    </p:spTree>
    <p:extLst>
      <p:ext uri="{BB962C8B-B14F-4D97-AF65-F5344CB8AC3E}">
        <p14:creationId xmlns:p14="http://schemas.microsoft.com/office/powerpoint/2010/main" val="4196668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building, indoor, table, large&#10;&#10;Description automatically generated">
            <a:extLst>
              <a:ext uri="{FF2B5EF4-FFF2-40B4-BE49-F238E27FC236}">
                <a16:creationId xmlns:a16="http://schemas.microsoft.com/office/drawing/2014/main" id="{3AC11148-04F6-478E-B540-1A2297162681}"/>
              </a:ext>
            </a:extLst>
          </p:cNvPr>
          <p:cNvPicPr>
            <a:picLocks noChangeAspect="1"/>
          </p:cNvPicPr>
          <p:nvPr/>
        </p:nvPicPr>
        <p:blipFill rotWithShape="1">
          <a:blip r:embed="rId2"/>
          <a:srcRect r="19631"/>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2E93A-B484-4FA1-B0F0-42C7E1FCA550}"/>
              </a:ext>
            </a:extLst>
          </p:cNvPr>
          <p:cNvSpPr>
            <a:spLocks noGrp="1"/>
          </p:cNvSpPr>
          <p:nvPr>
            <p:ph type="title"/>
          </p:nvPr>
        </p:nvSpPr>
        <p:spPr>
          <a:xfrm>
            <a:off x="838200" y="365125"/>
            <a:ext cx="3822189" cy="1899912"/>
          </a:xfrm>
        </p:spPr>
        <p:txBody>
          <a:bodyPr>
            <a:normAutofit/>
          </a:bodyPr>
          <a:lstStyle/>
          <a:p>
            <a:r>
              <a:rPr lang="en-US" sz="4000">
                <a:ea typeface="+mj-lt"/>
                <a:cs typeface="+mj-lt"/>
              </a:rPr>
              <a:t>II. How does the climate regime work? (2)</a:t>
            </a:r>
            <a:endParaRPr lang="en-US" sz="4000"/>
          </a:p>
        </p:txBody>
      </p:sp>
      <p:sp>
        <p:nvSpPr>
          <p:cNvPr id="3" name="Content Placeholder 2">
            <a:extLst>
              <a:ext uri="{FF2B5EF4-FFF2-40B4-BE49-F238E27FC236}">
                <a16:creationId xmlns:a16="http://schemas.microsoft.com/office/drawing/2014/main" id="{EA83C420-D18D-432C-9E95-399F3F2FB7D9}"/>
              </a:ext>
            </a:extLst>
          </p:cNvPr>
          <p:cNvSpPr>
            <a:spLocks noGrp="1"/>
          </p:cNvSpPr>
          <p:nvPr>
            <p:ph idx="1"/>
          </p:nvPr>
        </p:nvSpPr>
        <p:spPr>
          <a:xfrm>
            <a:off x="443345" y="2434201"/>
            <a:ext cx="4675909" cy="3742762"/>
          </a:xfrm>
        </p:spPr>
        <p:txBody>
          <a:bodyPr vert="horz" lIns="91440" tIns="45720" rIns="91440" bIns="45720" rtlCol="0">
            <a:noAutofit/>
          </a:bodyPr>
          <a:lstStyle/>
          <a:p>
            <a:r>
              <a:rPr lang="en-US" sz="1600" dirty="0">
                <a:cs typeface="Calibri"/>
              </a:rPr>
              <a:t>Blocs and negotiating coalitions to enhance their influence and advance common agendas. </a:t>
            </a:r>
          </a:p>
          <a:p>
            <a:r>
              <a:rPr lang="en-US" sz="1600" dirty="0">
                <a:cs typeface="Calibri"/>
              </a:rPr>
              <a:t>Pamela </a:t>
            </a:r>
            <a:r>
              <a:rPr lang="en-US" sz="1600" dirty="0" err="1">
                <a:cs typeface="Calibri"/>
              </a:rPr>
              <a:t>Chasek</a:t>
            </a:r>
            <a:r>
              <a:rPr lang="en-US" sz="1600" dirty="0">
                <a:cs typeface="Calibri"/>
              </a:rPr>
              <a:t>: “A coalition is an ad hoc grouping of nations united for a specific purpose.”</a:t>
            </a:r>
          </a:p>
          <a:p>
            <a:pPr lvl="1"/>
            <a:r>
              <a:rPr lang="en-US" sz="1600" dirty="0">
                <a:cs typeface="Calibri"/>
              </a:rPr>
              <a:t>Increase relative strength</a:t>
            </a:r>
          </a:p>
          <a:p>
            <a:pPr lvl="1"/>
            <a:r>
              <a:rPr lang="en-US" sz="1600" dirty="0">
                <a:cs typeface="Calibri"/>
              </a:rPr>
              <a:t>Create the necessary structure to simplify treaty negotiations (reducing number of speakers)</a:t>
            </a:r>
          </a:p>
          <a:p>
            <a:pPr lvl="1"/>
            <a:r>
              <a:rPr lang="en-US" sz="1600" dirty="0">
                <a:cs typeface="Calibri"/>
              </a:rPr>
              <a:t>Goals can be general (wording) or very specific</a:t>
            </a:r>
          </a:p>
          <a:p>
            <a:pPr lvl="1"/>
            <a:r>
              <a:rPr lang="en-US" sz="1600" dirty="0">
                <a:cs typeface="Calibri"/>
              </a:rPr>
              <a:t>In climate/environment: often based on level of development, or shared geopolitical or socioeconomic interests</a:t>
            </a:r>
          </a:p>
          <a:p>
            <a:r>
              <a:rPr lang="en-US" sz="1600" dirty="0">
                <a:cs typeface="Calibri"/>
              </a:rPr>
              <a:t>G77+China, Africa Group, Umbrella Group, EU, AOSIS, OPEC, LDC, BASIC...</a:t>
            </a:r>
          </a:p>
        </p:txBody>
      </p:sp>
    </p:spTree>
    <p:extLst>
      <p:ext uri="{BB962C8B-B14F-4D97-AF65-F5344CB8AC3E}">
        <p14:creationId xmlns:p14="http://schemas.microsoft.com/office/powerpoint/2010/main" val="3409322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watching a fence and building&#10;&#10;Description automatically generated">
            <a:extLst>
              <a:ext uri="{FF2B5EF4-FFF2-40B4-BE49-F238E27FC236}">
                <a16:creationId xmlns:a16="http://schemas.microsoft.com/office/drawing/2014/main" id="{F8EE1A24-DA51-4C4A-975E-A8112723C312}"/>
              </a:ext>
            </a:extLst>
          </p:cNvPr>
          <p:cNvPicPr>
            <a:picLocks noChangeAspect="1"/>
          </p:cNvPicPr>
          <p:nvPr/>
        </p:nvPicPr>
        <p:blipFill rotWithShape="1">
          <a:blip r:embed="rId2"/>
          <a:srcRect r="6237"/>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03AD9D-B8ED-4274-BE10-BB422383F460}"/>
              </a:ext>
            </a:extLst>
          </p:cNvPr>
          <p:cNvSpPr>
            <a:spLocks noGrp="1"/>
          </p:cNvSpPr>
          <p:nvPr>
            <p:ph type="title"/>
          </p:nvPr>
        </p:nvSpPr>
        <p:spPr>
          <a:xfrm>
            <a:off x="838200" y="365125"/>
            <a:ext cx="3822189" cy="1899912"/>
          </a:xfrm>
        </p:spPr>
        <p:txBody>
          <a:bodyPr>
            <a:normAutofit/>
          </a:bodyPr>
          <a:lstStyle/>
          <a:p>
            <a:r>
              <a:rPr lang="en-US" sz="4000">
                <a:ea typeface="+mj-lt"/>
                <a:cs typeface="+mj-lt"/>
              </a:rPr>
              <a:t>II. How does the climate regime work? (4)</a:t>
            </a:r>
            <a:endParaRPr lang="en-US" sz="4000">
              <a:cs typeface="Calibri Light" panose="020F0302020204030204"/>
            </a:endParaRPr>
          </a:p>
        </p:txBody>
      </p:sp>
      <p:sp>
        <p:nvSpPr>
          <p:cNvPr id="3" name="Content Placeholder 2">
            <a:extLst>
              <a:ext uri="{FF2B5EF4-FFF2-40B4-BE49-F238E27FC236}">
                <a16:creationId xmlns:a16="http://schemas.microsoft.com/office/drawing/2014/main" id="{8D732955-FC9D-4E9A-8B5B-2FBC8483EC39}"/>
              </a:ext>
            </a:extLst>
          </p:cNvPr>
          <p:cNvSpPr>
            <a:spLocks noGrp="1"/>
          </p:cNvSpPr>
          <p:nvPr>
            <p:ph idx="1"/>
          </p:nvPr>
        </p:nvSpPr>
        <p:spPr>
          <a:xfrm>
            <a:off x="360217" y="2434201"/>
            <a:ext cx="5437909" cy="3742762"/>
          </a:xfrm>
        </p:spPr>
        <p:txBody>
          <a:bodyPr vert="horz" lIns="91440" tIns="45720" rIns="91440" bIns="45720" rtlCol="0">
            <a:noAutofit/>
          </a:bodyPr>
          <a:lstStyle/>
          <a:p>
            <a:r>
              <a:rPr lang="en-US" sz="1800" dirty="0">
                <a:cs typeface="Calibri"/>
              </a:rPr>
              <a:t>Not just States. </a:t>
            </a:r>
          </a:p>
          <a:p>
            <a:r>
              <a:rPr lang="en-US" sz="1800" dirty="0">
                <a:cs typeface="Calibri"/>
              </a:rPr>
              <a:t>Non-state actors have also historically played an important part in the international climate regime. </a:t>
            </a:r>
          </a:p>
          <a:p>
            <a:r>
              <a:rPr lang="en-US" sz="1800" dirty="0">
                <a:cs typeface="Calibri"/>
              </a:rPr>
              <a:t>Structured through coalitions (e.g. Climate Action Network)</a:t>
            </a:r>
          </a:p>
          <a:p>
            <a:r>
              <a:rPr lang="en-US" sz="1800" dirty="0">
                <a:cs typeface="Calibri"/>
              </a:rPr>
              <a:t>Major Groups within the UNFCCC.</a:t>
            </a:r>
          </a:p>
          <a:p>
            <a:r>
              <a:rPr lang="en-US" sz="1800" dirty="0">
                <a:cs typeface="Calibri"/>
              </a:rPr>
              <a:t>“The neat distinctions that underpin the official roles and status ascribed to non-state actors describe poorly the reality of actors and individuals that move in and out of these categories, constructing and participating in coalitions and network formations that bypass traditional 'levels of analysis', and producing climate governance in their wake.” (Newell &amp; </a:t>
            </a:r>
            <a:r>
              <a:rPr lang="en-US" sz="1800" dirty="0" err="1">
                <a:cs typeface="Calibri"/>
              </a:rPr>
              <a:t>Bulkeley</a:t>
            </a:r>
            <a:r>
              <a:rPr lang="en-US" sz="1800" dirty="0">
                <a:cs typeface="Calibri"/>
              </a:rPr>
              <a:t>, 2010:34)</a:t>
            </a:r>
          </a:p>
        </p:txBody>
      </p:sp>
    </p:spTree>
    <p:extLst>
      <p:ext uri="{BB962C8B-B14F-4D97-AF65-F5344CB8AC3E}">
        <p14:creationId xmlns:p14="http://schemas.microsoft.com/office/powerpoint/2010/main" val="1469145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on a rocky beach&#10;&#10;Description automatically generated">
            <a:extLst>
              <a:ext uri="{FF2B5EF4-FFF2-40B4-BE49-F238E27FC236}">
                <a16:creationId xmlns:a16="http://schemas.microsoft.com/office/drawing/2014/main" id="{96B1AF26-1F68-4A30-947F-E75E0B15DB4C}"/>
              </a:ext>
            </a:extLst>
          </p:cNvPr>
          <p:cNvPicPr>
            <a:picLocks noChangeAspect="1"/>
          </p:cNvPicPr>
          <p:nvPr/>
        </p:nvPicPr>
        <p:blipFill rotWithShape="1">
          <a:blip r:embed="rId2"/>
          <a:srcRect r="4473" b="-1"/>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E17852-B007-4F57-B97C-D601A8F193FF}"/>
              </a:ext>
            </a:extLst>
          </p:cNvPr>
          <p:cNvSpPr>
            <a:spLocks noGrp="1"/>
          </p:cNvSpPr>
          <p:nvPr>
            <p:ph type="title"/>
          </p:nvPr>
        </p:nvSpPr>
        <p:spPr>
          <a:xfrm>
            <a:off x="838200" y="365125"/>
            <a:ext cx="3822189" cy="1899912"/>
          </a:xfrm>
        </p:spPr>
        <p:txBody>
          <a:bodyPr>
            <a:normAutofit/>
          </a:bodyPr>
          <a:lstStyle/>
          <a:p>
            <a:r>
              <a:rPr lang="en-US" sz="4000">
                <a:cs typeface="Calibri Light"/>
              </a:rPr>
              <a:t>III. From science to policy (1)</a:t>
            </a:r>
            <a:endParaRPr lang="en-US" sz="4000"/>
          </a:p>
        </p:txBody>
      </p:sp>
      <p:sp>
        <p:nvSpPr>
          <p:cNvPr id="3" name="Content Placeholder 2">
            <a:extLst>
              <a:ext uri="{FF2B5EF4-FFF2-40B4-BE49-F238E27FC236}">
                <a16:creationId xmlns:a16="http://schemas.microsoft.com/office/drawing/2014/main" id="{C747BD5A-0D49-4602-AD10-DF181EA6C3CE}"/>
              </a:ext>
            </a:extLst>
          </p:cNvPr>
          <p:cNvSpPr>
            <a:spLocks noGrp="1"/>
          </p:cNvSpPr>
          <p:nvPr>
            <p:ph idx="1"/>
          </p:nvPr>
        </p:nvSpPr>
        <p:spPr>
          <a:xfrm>
            <a:off x="547254" y="2067055"/>
            <a:ext cx="5791201" cy="3742762"/>
          </a:xfrm>
        </p:spPr>
        <p:txBody>
          <a:bodyPr vert="horz" lIns="91440" tIns="45720" rIns="91440" bIns="45720" rtlCol="0">
            <a:noAutofit/>
          </a:bodyPr>
          <a:lstStyle/>
          <a:p>
            <a:r>
              <a:rPr lang="en-US" sz="1600" b="1" dirty="0">
                <a:cs typeface="Calibri"/>
              </a:rPr>
              <a:t>Role of science/scientific community</a:t>
            </a:r>
          </a:p>
          <a:p>
            <a:r>
              <a:rPr lang="en-US" sz="1600" dirty="0">
                <a:cs typeface="Calibri"/>
              </a:rPr>
              <a:t>1970s onwards: growing scientific interest in Man's impact on global climate (</a:t>
            </a:r>
            <a:r>
              <a:rPr lang="en-US" sz="1600" dirty="0" err="1">
                <a:cs typeface="Calibri"/>
              </a:rPr>
              <a:t>Agrawala</a:t>
            </a:r>
            <a:r>
              <a:rPr lang="en-US" sz="1600" dirty="0">
                <a:cs typeface="Calibri"/>
              </a:rPr>
              <a:t>, 1998:606)</a:t>
            </a:r>
          </a:p>
          <a:p>
            <a:r>
              <a:rPr lang="en-US" sz="1600" dirty="0">
                <a:cs typeface="Calibri"/>
              </a:rPr>
              <a:t>Early 1980s: focus on possibility of </a:t>
            </a:r>
            <a:r>
              <a:rPr lang="en-US" sz="1600" i="1" dirty="0">
                <a:cs typeface="Calibri"/>
              </a:rPr>
              <a:t>warming trends linked to growing GHG concentrations </a:t>
            </a:r>
            <a:r>
              <a:rPr lang="en-US" sz="1600" dirty="0">
                <a:cs typeface="Calibri"/>
              </a:rPr>
              <a:t>(move away from variability)</a:t>
            </a:r>
          </a:p>
          <a:p>
            <a:r>
              <a:rPr lang="en-US" sz="1600" dirty="0">
                <a:cs typeface="Calibri"/>
              </a:rPr>
              <a:t>1979: 1st World Climate Conference (WMO)</a:t>
            </a:r>
          </a:p>
          <a:p>
            <a:pPr lvl="1"/>
            <a:r>
              <a:rPr lang="en-US" sz="1600" dirty="0">
                <a:cs typeface="Calibri"/>
              </a:rPr>
              <a:t>Led to creation of World Climate </a:t>
            </a:r>
            <a:r>
              <a:rPr lang="en-US" sz="1600" dirty="0" err="1">
                <a:cs typeface="Calibri"/>
              </a:rPr>
              <a:t>Programme</a:t>
            </a:r>
            <a:r>
              <a:rPr lang="en-US" sz="1600" dirty="0">
                <a:cs typeface="Calibri"/>
              </a:rPr>
              <a:t> (WCP): WMO, UNEP and ICSU</a:t>
            </a:r>
          </a:p>
          <a:p>
            <a:pPr lvl="1"/>
            <a:r>
              <a:rPr lang="en-US" sz="1600" dirty="0">
                <a:cs typeface="Calibri"/>
              </a:rPr>
              <a:t>Series of workshops in Villach (Austria): 1980, 1983, 1985</a:t>
            </a:r>
          </a:p>
          <a:p>
            <a:r>
              <a:rPr lang="en-US" sz="1600" dirty="0">
                <a:cs typeface="Calibri"/>
              </a:rPr>
              <a:t>By mid-1980s: Consensus reached. Recommends that "scientists and policymakers should begin active collaboration to explore the effectiveness of alternative policies and adjustments." </a:t>
            </a:r>
          </a:p>
          <a:p>
            <a:r>
              <a:rPr lang="en-US" sz="1600" dirty="0">
                <a:cs typeface="Calibri"/>
              </a:rPr>
              <a:t>Context of growing media and political interest.</a:t>
            </a:r>
          </a:p>
          <a:p>
            <a:pPr lvl="1"/>
            <a:r>
              <a:rPr lang="en-US" sz="1600" dirty="0">
                <a:cs typeface="Calibri"/>
              </a:rPr>
              <a:t>1988: James Hansen (NASA), Senate hearing. 99% sure that the Earth is warmer than it had ever been measured to be. </a:t>
            </a:r>
          </a:p>
          <a:p>
            <a:endParaRPr lang="en-US" sz="1600" dirty="0">
              <a:cs typeface="Calibri"/>
            </a:endParaRPr>
          </a:p>
        </p:txBody>
      </p:sp>
    </p:spTree>
    <p:extLst>
      <p:ext uri="{BB962C8B-B14F-4D97-AF65-F5344CB8AC3E}">
        <p14:creationId xmlns:p14="http://schemas.microsoft.com/office/powerpoint/2010/main" val="951839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sitting at a table&#10;&#10;Description automatically generated">
            <a:extLst>
              <a:ext uri="{FF2B5EF4-FFF2-40B4-BE49-F238E27FC236}">
                <a16:creationId xmlns:a16="http://schemas.microsoft.com/office/drawing/2014/main" id="{3A548AE7-68B1-4046-9CD5-2E678D4DC77C}"/>
              </a:ext>
            </a:extLst>
          </p:cNvPr>
          <p:cNvPicPr>
            <a:picLocks noChangeAspect="1"/>
          </p:cNvPicPr>
          <p:nvPr/>
        </p:nvPicPr>
        <p:blipFill rotWithShape="1">
          <a:blip r:embed="rId2"/>
          <a:srcRect l="3410" r="5294" b="1"/>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89C5E2-0318-47B1-9A93-2AEA648ED1F7}"/>
              </a:ext>
            </a:extLst>
          </p:cNvPr>
          <p:cNvSpPr>
            <a:spLocks noGrp="1"/>
          </p:cNvSpPr>
          <p:nvPr>
            <p:ph type="title"/>
          </p:nvPr>
        </p:nvSpPr>
        <p:spPr>
          <a:xfrm>
            <a:off x="838200" y="365125"/>
            <a:ext cx="3822189" cy="1899912"/>
          </a:xfrm>
        </p:spPr>
        <p:txBody>
          <a:bodyPr>
            <a:normAutofit/>
          </a:bodyPr>
          <a:lstStyle/>
          <a:p>
            <a:r>
              <a:rPr lang="en-US" sz="4000">
                <a:ea typeface="+mj-lt"/>
                <a:cs typeface="+mj-lt"/>
              </a:rPr>
              <a:t>III. From science to policy (2)</a:t>
            </a:r>
            <a:endParaRPr lang="en-US" sz="4000"/>
          </a:p>
        </p:txBody>
      </p:sp>
      <p:sp>
        <p:nvSpPr>
          <p:cNvPr id="3" name="Content Placeholder 2">
            <a:extLst>
              <a:ext uri="{FF2B5EF4-FFF2-40B4-BE49-F238E27FC236}">
                <a16:creationId xmlns:a16="http://schemas.microsoft.com/office/drawing/2014/main" id="{2B30CC92-D29A-4698-AEAB-C668143D5B29}"/>
              </a:ext>
            </a:extLst>
          </p:cNvPr>
          <p:cNvSpPr>
            <a:spLocks noGrp="1"/>
          </p:cNvSpPr>
          <p:nvPr>
            <p:ph idx="1"/>
          </p:nvPr>
        </p:nvSpPr>
        <p:spPr>
          <a:xfrm>
            <a:off x="346364" y="2157110"/>
            <a:ext cx="5167745" cy="3742762"/>
          </a:xfrm>
        </p:spPr>
        <p:txBody>
          <a:bodyPr vert="horz" lIns="91440" tIns="45720" rIns="91440" bIns="45720" rtlCol="0">
            <a:normAutofit fontScale="25000" lnSpcReduction="20000"/>
          </a:bodyPr>
          <a:lstStyle/>
          <a:p>
            <a:pPr>
              <a:lnSpc>
                <a:spcPct val="120000"/>
              </a:lnSpc>
            </a:pPr>
            <a:r>
              <a:rPr lang="en-US" sz="5600" b="1" dirty="0">
                <a:cs typeface="Calibri"/>
              </a:rPr>
              <a:t>Important actor: USA</a:t>
            </a:r>
          </a:p>
          <a:p>
            <a:pPr lvl="1">
              <a:lnSpc>
                <a:spcPct val="120000"/>
              </a:lnSpc>
            </a:pPr>
            <a:r>
              <a:rPr lang="en-US" sz="5600" dirty="0">
                <a:cs typeface="Calibri"/>
              </a:rPr>
              <a:t>Had most cumulative expertise in climate change research (government-funded </a:t>
            </a:r>
            <a:r>
              <a:rPr lang="en-US" sz="5600" dirty="0" err="1">
                <a:cs typeface="Calibri"/>
              </a:rPr>
              <a:t>programmes</a:t>
            </a:r>
            <a:r>
              <a:rPr lang="en-US" sz="5600" dirty="0">
                <a:cs typeface="Calibri"/>
              </a:rPr>
              <a:t>, EPA, Department of Energy...)</a:t>
            </a:r>
          </a:p>
          <a:p>
            <a:pPr lvl="1">
              <a:lnSpc>
                <a:spcPct val="120000"/>
              </a:lnSpc>
            </a:pPr>
            <a:r>
              <a:rPr lang="en-US" sz="5600" dirty="0">
                <a:cs typeface="Calibri"/>
              </a:rPr>
              <a:t>Also had huge stake in climate problem: biggest contributor to GHG emissions. </a:t>
            </a:r>
          </a:p>
          <a:p>
            <a:pPr lvl="1">
              <a:lnSpc>
                <a:spcPct val="120000"/>
              </a:lnSpc>
            </a:pPr>
            <a:r>
              <a:rPr lang="en-US" sz="5600" dirty="0">
                <a:cs typeface="Calibri"/>
              </a:rPr>
              <a:t>Biggest financial patron of UN system (influence on WMO and UNEP)</a:t>
            </a:r>
          </a:p>
          <a:p>
            <a:pPr lvl="1">
              <a:lnSpc>
                <a:spcPct val="120000"/>
              </a:lnSpc>
            </a:pPr>
            <a:r>
              <a:rPr lang="en-US" sz="5600" dirty="0">
                <a:cs typeface="Calibri"/>
              </a:rPr>
              <a:t>USA pushes for creation of “intergovernmental mechanism” to conduct scientific assessment of climate change. </a:t>
            </a:r>
          </a:p>
          <a:p>
            <a:pPr lvl="2">
              <a:lnSpc>
                <a:spcPct val="120000"/>
              </a:lnSpc>
            </a:pPr>
            <a:r>
              <a:rPr lang="en-US" sz="5600" dirty="0">
                <a:cs typeface="Calibri"/>
              </a:rPr>
              <a:t>Preserve government oversight</a:t>
            </a:r>
          </a:p>
          <a:p>
            <a:pPr lvl="2">
              <a:lnSpc>
                <a:spcPct val="120000"/>
              </a:lnSpc>
            </a:pPr>
            <a:r>
              <a:rPr lang="en-US" sz="5600" b="1" dirty="0">
                <a:cs typeface="Calibri"/>
              </a:rPr>
              <a:t>IPCC assessment summaries = politically negotiated</a:t>
            </a:r>
          </a:p>
          <a:p>
            <a:pPr lvl="1">
              <a:lnSpc>
                <a:spcPct val="120000"/>
              </a:lnSpc>
            </a:pPr>
            <a:r>
              <a:rPr lang="en-US" sz="5600" dirty="0">
                <a:cs typeface="Calibri"/>
              </a:rPr>
              <a:t>1988: Creation of </a:t>
            </a:r>
            <a:r>
              <a:rPr lang="en-US" sz="5600" u="sng" dirty="0">
                <a:cs typeface="Calibri"/>
              </a:rPr>
              <a:t>Intergovernmental</a:t>
            </a:r>
            <a:r>
              <a:rPr lang="en-US" sz="5600" dirty="0">
                <a:cs typeface="Calibri"/>
              </a:rPr>
              <a:t> Panel on Climate Change (IPCC)</a:t>
            </a:r>
          </a:p>
          <a:p>
            <a:pPr lvl="1">
              <a:lnSpc>
                <a:spcPct val="120000"/>
              </a:lnSpc>
            </a:pPr>
            <a:r>
              <a:rPr lang="en-US" sz="5600" dirty="0">
                <a:cs typeface="Calibri"/>
              </a:rPr>
              <a:t>Science as battleground (severity of threat, causal mechanisms...)</a:t>
            </a:r>
          </a:p>
          <a:p>
            <a:pPr marL="914400" lvl="2" indent="0">
              <a:buNone/>
            </a:pPr>
            <a:endParaRPr lang="en-US" sz="1100" dirty="0">
              <a:cs typeface="Calibri"/>
            </a:endParaRPr>
          </a:p>
        </p:txBody>
      </p:sp>
    </p:spTree>
    <p:extLst>
      <p:ext uri="{BB962C8B-B14F-4D97-AF65-F5344CB8AC3E}">
        <p14:creationId xmlns:p14="http://schemas.microsoft.com/office/powerpoint/2010/main" val="718025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posing for the camera&#10;&#10;Description automatically generated">
            <a:extLst>
              <a:ext uri="{FF2B5EF4-FFF2-40B4-BE49-F238E27FC236}">
                <a16:creationId xmlns:a16="http://schemas.microsoft.com/office/drawing/2014/main" id="{0F3138C5-683B-464B-B1B0-C8DF2FE0DA91}"/>
              </a:ext>
            </a:extLst>
          </p:cNvPr>
          <p:cNvPicPr>
            <a:picLocks noChangeAspect="1"/>
          </p:cNvPicPr>
          <p:nvPr/>
        </p:nvPicPr>
        <p:blipFill rotWithShape="1">
          <a:blip r:embed="rId2"/>
          <a:srcRect r="4826"/>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6C91BF-9BB4-4355-AE84-63C5FC2F7F9C}"/>
              </a:ext>
            </a:extLst>
          </p:cNvPr>
          <p:cNvSpPr>
            <a:spLocks noGrp="1"/>
          </p:cNvSpPr>
          <p:nvPr>
            <p:ph type="title"/>
          </p:nvPr>
        </p:nvSpPr>
        <p:spPr>
          <a:xfrm>
            <a:off x="838200" y="365125"/>
            <a:ext cx="3822189" cy="1899912"/>
          </a:xfrm>
        </p:spPr>
        <p:txBody>
          <a:bodyPr>
            <a:normAutofit/>
          </a:bodyPr>
          <a:lstStyle/>
          <a:p>
            <a:r>
              <a:rPr lang="en-US" sz="4000">
                <a:cs typeface="Calibri Light"/>
              </a:rPr>
              <a:t>III. From science to policy (3)</a:t>
            </a:r>
            <a:endParaRPr lang="en-US" sz="4000"/>
          </a:p>
        </p:txBody>
      </p:sp>
      <p:sp>
        <p:nvSpPr>
          <p:cNvPr id="3" name="Content Placeholder 2">
            <a:extLst>
              <a:ext uri="{FF2B5EF4-FFF2-40B4-BE49-F238E27FC236}">
                <a16:creationId xmlns:a16="http://schemas.microsoft.com/office/drawing/2014/main" id="{0B28F424-FAC2-4A94-944A-F8410A3C8FFF}"/>
              </a:ext>
            </a:extLst>
          </p:cNvPr>
          <p:cNvSpPr>
            <a:spLocks noGrp="1"/>
          </p:cNvSpPr>
          <p:nvPr>
            <p:ph idx="1"/>
          </p:nvPr>
        </p:nvSpPr>
        <p:spPr>
          <a:xfrm>
            <a:off x="838200" y="2434201"/>
            <a:ext cx="4994564" cy="3742762"/>
          </a:xfrm>
        </p:spPr>
        <p:txBody>
          <a:bodyPr vert="horz" lIns="91440" tIns="45720" rIns="91440" bIns="45720" rtlCol="0">
            <a:noAutofit/>
          </a:bodyPr>
          <a:lstStyle/>
          <a:p>
            <a:r>
              <a:rPr lang="en-US" sz="1600" dirty="0">
                <a:cs typeface="Calibri"/>
              </a:rPr>
              <a:t>Growing recognition of need to establish convention. </a:t>
            </a:r>
          </a:p>
          <a:p>
            <a:r>
              <a:rPr lang="en-US" sz="1600" dirty="0">
                <a:cs typeface="Calibri"/>
              </a:rPr>
              <a:t>Vienna Convention for the Protection of the Ozone Layer (1985) and Montreal Protocol (1987)</a:t>
            </a:r>
          </a:p>
          <a:p>
            <a:r>
              <a:rPr lang="en-US" sz="1600" dirty="0">
                <a:cs typeface="Calibri"/>
              </a:rPr>
              <a:t>1988: World Conference on the Changing Atmosphere (Toronto)</a:t>
            </a:r>
          </a:p>
          <a:p>
            <a:r>
              <a:rPr lang="en-US" sz="1600" dirty="0">
                <a:cs typeface="Calibri"/>
              </a:rPr>
              <a:t>At UN Conference on Environment and Development (UNCED) - Rio 92: Agreement to create UNFCCC</a:t>
            </a:r>
          </a:p>
          <a:p>
            <a:r>
              <a:rPr lang="en-US" sz="1600" dirty="0">
                <a:cs typeface="Calibri"/>
              </a:rPr>
              <a:t>Objective: “To achieve stabilization of global greenhouse gas concentrations in the atmosphere at a level that would prevent dangerous anthropogenic interference with the climate system. Such a level should be achieved within a timeframe sufficient to allow ecosystems to adapt naturally to climate change, to ensure that food production was not threatened, and to enable economic development to proceed in a sustainable fashion.”</a:t>
            </a:r>
          </a:p>
        </p:txBody>
      </p:sp>
    </p:spTree>
    <p:extLst>
      <p:ext uri="{BB962C8B-B14F-4D97-AF65-F5344CB8AC3E}">
        <p14:creationId xmlns:p14="http://schemas.microsoft.com/office/powerpoint/2010/main" val="4258952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letter&#10;&#10;Description automatically generated">
            <a:extLst>
              <a:ext uri="{FF2B5EF4-FFF2-40B4-BE49-F238E27FC236}">
                <a16:creationId xmlns:a16="http://schemas.microsoft.com/office/drawing/2014/main" id="{A6F642F6-9358-4792-944A-9973FF84C0DA}"/>
              </a:ext>
            </a:extLst>
          </p:cNvPr>
          <p:cNvPicPr>
            <a:picLocks noChangeAspect="1"/>
          </p:cNvPicPr>
          <p:nvPr/>
        </p:nvPicPr>
        <p:blipFill>
          <a:blip r:embed="rId2"/>
          <a:stretch>
            <a:fillRect/>
          </a:stretch>
        </p:blipFill>
        <p:spPr>
          <a:xfrm>
            <a:off x="2144889" y="643466"/>
            <a:ext cx="7902222" cy="5571067"/>
          </a:xfrm>
          <a:prstGeom prst="rect">
            <a:avLst/>
          </a:prstGeom>
        </p:spPr>
      </p:pic>
    </p:spTree>
    <p:extLst>
      <p:ext uri="{BB962C8B-B14F-4D97-AF65-F5344CB8AC3E}">
        <p14:creationId xmlns:p14="http://schemas.microsoft.com/office/powerpoint/2010/main" val="97659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holding a sign posing for the camera&#10;&#10;Description automatically generated">
            <a:extLst>
              <a:ext uri="{FF2B5EF4-FFF2-40B4-BE49-F238E27FC236}">
                <a16:creationId xmlns:a16="http://schemas.microsoft.com/office/drawing/2014/main" id="{2370CFDB-5527-47CF-9B00-EC6AD986B10F}"/>
              </a:ext>
            </a:extLst>
          </p:cNvPr>
          <p:cNvPicPr>
            <a:picLocks noChangeAspect="1"/>
          </p:cNvPicPr>
          <p:nvPr/>
        </p:nvPicPr>
        <p:blipFill rotWithShape="1">
          <a:blip r:embed="rId2"/>
          <a:srcRect t="15597" b="1934"/>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B7589B-E742-4F7A-9462-6E7FEBD193C0}"/>
              </a:ext>
            </a:extLst>
          </p:cNvPr>
          <p:cNvSpPr>
            <a:spLocks noGrp="1"/>
          </p:cNvSpPr>
          <p:nvPr>
            <p:ph type="title"/>
          </p:nvPr>
        </p:nvSpPr>
        <p:spPr>
          <a:xfrm>
            <a:off x="838200" y="365125"/>
            <a:ext cx="3822189" cy="1899912"/>
          </a:xfrm>
        </p:spPr>
        <p:txBody>
          <a:bodyPr>
            <a:normAutofit/>
          </a:bodyPr>
          <a:lstStyle/>
          <a:p>
            <a:r>
              <a:rPr lang="en-US" sz="3100">
                <a:ea typeface="+mj-lt"/>
                <a:cs typeface="+mj-lt"/>
              </a:rPr>
              <a:t>III. From science to policy (4)</a:t>
            </a:r>
            <a:endParaRPr lang="en-US" sz="3100">
              <a:cs typeface="Calibri Light"/>
            </a:endParaRPr>
          </a:p>
        </p:txBody>
      </p:sp>
      <p:sp>
        <p:nvSpPr>
          <p:cNvPr id="3" name="Content Placeholder 2">
            <a:extLst>
              <a:ext uri="{FF2B5EF4-FFF2-40B4-BE49-F238E27FC236}">
                <a16:creationId xmlns:a16="http://schemas.microsoft.com/office/drawing/2014/main" id="{EEDCF4D7-B04E-459B-BB45-692162A12EFD}"/>
              </a:ext>
            </a:extLst>
          </p:cNvPr>
          <p:cNvSpPr>
            <a:spLocks noGrp="1"/>
          </p:cNvSpPr>
          <p:nvPr>
            <p:ph idx="1"/>
          </p:nvPr>
        </p:nvSpPr>
        <p:spPr>
          <a:xfrm>
            <a:off x="838200" y="2434201"/>
            <a:ext cx="3948545" cy="3742762"/>
          </a:xfrm>
        </p:spPr>
        <p:txBody>
          <a:bodyPr vert="horz" lIns="91440" tIns="45720" rIns="91440" bIns="45720" rtlCol="0">
            <a:normAutofit fontScale="92500" lnSpcReduction="10000"/>
          </a:bodyPr>
          <a:lstStyle/>
          <a:p>
            <a:r>
              <a:rPr lang="en-US" sz="1800" dirty="0">
                <a:cs typeface="Calibri"/>
              </a:rPr>
              <a:t>UNFCCC establishes principle of </a:t>
            </a:r>
            <a:r>
              <a:rPr lang="en-US" sz="1800" u="sng" dirty="0">
                <a:cs typeface="Calibri"/>
              </a:rPr>
              <a:t>common but differentiated responsibility.</a:t>
            </a:r>
          </a:p>
          <a:p>
            <a:r>
              <a:rPr lang="en-US" sz="1800" dirty="0">
                <a:cs typeface="Calibri"/>
              </a:rPr>
              <a:t>Recognizes that developing countries were not yet in a position to assume their own obligations (financial and technology transfers). </a:t>
            </a:r>
          </a:p>
          <a:p>
            <a:r>
              <a:rPr lang="en-US" sz="1800" dirty="0">
                <a:cs typeface="Calibri"/>
              </a:rPr>
              <a:t>Things get complicated: How do you realize objective laid out in UNFCCC? </a:t>
            </a:r>
          </a:p>
          <a:p>
            <a:r>
              <a:rPr lang="en-US" sz="1800" dirty="0">
                <a:cs typeface="Calibri"/>
              </a:rPr>
              <a:t>COP1 Berlin (1995): Berlin Mandate</a:t>
            </a:r>
          </a:p>
          <a:p>
            <a:pPr lvl="1"/>
            <a:r>
              <a:rPr lang="en-US" sz="1800" dirty="0">
                <a:cs typeface="Calibri"/>
              </a:rPr>
              <a:t>Quantifiable emissions limitations and reduction obligations</a:t>
            </a:r>
          </a:p>
          <a:p>
            <a:pPr lvl="1"/>
            <a:r>
              <a:rPr lang="en-US" sz="1800" dirty="0">
                <a:cs typeface="Calibri"/>
              </a:rPr>
              <a:t>Start of negotiations towards a protocol setting legally binding targets to reduce GHG emissions. </a:t>
            </a:r>
          </a:p>
          <a:p>
            <a:pPr marL="0" indent="0">
              <a:buNone/>
            </a:pPr>
            <a:endParaRPr lang="en-US" sz="1400" dirty="0">
              <a:cs typeface="Calibri"/>
            </a:endParaRPr>
          </a:p>
        </p:txBody>
      </p:sp>
    </p:spTree>
    <p:extLst>
      <p:ext uri="{BB962C8B-B14F-4D97-AF65-F5344CB8AC3E}">
        <p14:creationId xmlns:p14="http://schemas.microsoft.com/office/powerpoint/2010/main" val="961420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sitting at a table&#10;&#10;Description automatically generated">
            <a:extLst>
              <a:ext uri="{FF2B5EF4-FFF2-40B4-BE49-F238E27FC236}">
                <a16:creationId xmlns:a16="http://schemas.microsoft.com/office/drawing/2014/main" id="{42D4D596-0CB3-4D84-BA8C-CF19AB700841}"/>
              </a:ext>
            </a:extLst>
          </p:cNvPr>
          <p:cNvPicPr>
            <a:picLocks noChangeAspect="1"/>
          </p:cNvPicPr>
          <p:nvPr/>
        </p:nvPicPr>
        <p:blipFill rotWithShape="1">
          <a:blip r:embed="rId2"/>
          <a:srcRect r="24918"/>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E5E122-7E63-455E-AC82-CD832F07BBF3}"/>
              </a:ext>
            </a:extLst>
          </p:cNvPr>
          <p:cNvSpPr>
            <a:spLocks noGrp="1"/>
          </p:cNvSpPr>
          <p:nvPr>
            <p:ph type="title"/>
          </p:nvPr>
        </p:nvSpPr>
        <p:spPr>
          <a:xfrm>
            <a:off x="838200" y="365125"/>
            <a:ext cx="3822189" cy="1899912"/>
          </a:xfrm>
        </p:spPr>
        <p:txBody>
          <a:bodyPr>
            <a:normAutofit/>
          </a:bodyPr>
          <a:lstStyle/>
          <a:p>
            <a:r>
              <a:rPr lang="en-US" sz="3100">
                <a:cs typeface="Calibri Light"/>
              </a:rPr>
              <a:t>III. From science to policy (5)</a:t>
            </a:r>
            <a:endParaRPr lang="en-US" sz="3100">
              <a:ea typeface="+mj-lt"/>
              <a:cs typeface="+mj-lt"/>
            </a:endParaRPr>
          </a:p>
        </p:txBody>
      </p:sp>
      <p:sp>
        <p:nvSpPr>
          <p:cNvPr id="3" name="Content Placeholder 2">
            <a:extLst>
              <a:ext uri="{FF2B5EF4-FFF2-40B4-BE49-F238E27FC236}">
                <a16:creationId xmlns:a16="http://schemas.microsoft.com/office/drawing/2014/main" id="{AF5F3114-8FDB-45AC-914D-A7CB6D127EA6}"/>
              </a:ext>
            </a:extLst>
          </p:cNvPr>
          <p:cNvSpPr>
            <a:spLocks noGrp="1"/>
          </p:cNvSpPr>
          <p:nvPr>
            <p:ph idx="1"/>
          </p:nvPr>
        </p:nvSpPr>
        <p:spPr>
          <a:xfrm>
            <a:off x="838200" y="2434201"/>
            <a:ext cx="4980709" cy="3742762"/>
          </a:xfrm>
        </p:spPr>
        <p:txBody>
          <a:bodyPr vert="horz" lIns="91440" tIns="45720" rIns="91440" bIns="45720" rtlCol="0">
            <a:normAutofit/>
          </a:bodyPr>
          <a:lstStyle/>
          <a:p>
            <a:r>
              <a:rPr lang="en-US" sz="1600" b="1" dirty="0">
                <a:cs typeface="Calibri"/>
              </a:rPr>
              <a:t>5 complicated years of negotiations. </a:t>
            </a:r>
          </a:p>
          <a:p>
            <a:r>
              <a:rPr lang="en-US" sz="1600" dirty="0">
                <a:cs typeface="Calibri"/>
              </a:rPr>
              <a:t>Mobilization of special interests (Big oil). </a:t>
            </a:r>
          </a:p>
          <a:p>
            <a:r>
              <a:rPr lang="en-US" sz="1600" dirty="0">
                <a:cs typeface="Calibri"/>
              </a:rPr>
              <a:t>Huge pressure placed on governments. </a:t>
            </a:r>
          </a:p>
          <a:p>
            <a:r>
              <a:rPr lang="en-US" sz="1600" dirty="0">
                <a:cs typeface="Calibri"/>
              </a:rPr>
              <a:t>In the US: rise of climate sceptics and denialists (funded by fossil fuel interests)</a:t>
            </a:r>
          </a:p>
          <a:p>
            <a:pPr lvl="1"/>
            <a:r>
              <a:rPr lang="en-US" sz="1600" dirty="0">
                <a:cs typeface="Calibri"/>
              </a:rPr>
              <a:t>Oreskes &amp; </a:t>
            </a:r>
            <a:r>
              <a:rPr lang="en-US" sz="1600" dirty="0" err="1">
                <a:cs typeface="Calibri"/>
              </a:rPr>
              <a:t>Konway</a:t>
            </a:r>
            <a:r>
              <a:rPr lang="en-US" sz="1600" dirty="0">
                <a:cs typeface="Calibri"/>
              </a:rPr>
              <a:t> (2010), </a:t>
            </a:r>
            <a:r>
              <a:rPr lang="en-US" sz="1600" i="1" dirty="0">
                <a:cs typeface="Calibri"/>
              </a:rPr>
              <a:t>Merchants of Doubt</a:t>
            </a:r>
            <a:r>
              <a:rPr lang="en-US" sz="1600" dirty="0">
                <a:cs typeface="Calibri"/>
              </a:rPr>
              <a:t>, </a:t>
            </a:r>
            <a:r>
              <a:rPr lang="en-US" sz="1600" dirty="0" err="1">
                <a:cs typeface="Calibri"/>
              </a:rPr>
              <a:t>Bloombury</a:t>
            </a:r>
            <a:r>
              <a:rPr lang="en-US" sz="1600" dirty="0">
                <a:cs typeface="Calibri"/>
              </a:rPr>
              <a:t> Press.</a:t>
            </a:r>
          </a:p>
          <a:p>
            <a:r>
              <a:rPr lang="en-US" sz="1600" dirty="0">
                <a:cs typeface="Calibri"/>
              </a:rPr>
              <a:t>At the same time, rise of market-based solutions: Combine economic growth/development and climate action. </a:t>
            </a:r>
          </a:p>
          <a:p>
            <a:r>
              <a:rPr lang="en-US" sz="1600" dirty="0">
                <a:cs typeface="Calibri"/>
              </a:rPr>
              <a:t>Growing influence and involvement of corporate actors/approaches.</a:t>
            </a:r>
          </a:p>
          <a:p>
            <a:pPr lvl="1"/>
            <a:r>
              <a:rPr lang="en-US" sz="1600" dirty="0">
                <a:cs typeface="Calibri"/>
              </a:rPr>
              <a:t>Environmental management. </a:t>
            </a:r>
          </a:p>
          <a:p>
            <a:endParaRPr lang="en-US" sz="1400" dirty="0">
              <a:cs typeface="Calibri"/>
            </a:endParaRPr>
          </a:p>
        </p:txBody>
      </p:sp>
    </p:spTree>
    <p:extLst>
      <p:ext uri="{BB962C8B-B14F-4D97-AF65-F5344CB8AC3E}">
        <p14:creationId xmlns:p14="http://schemas.microsoft.com/office/powerpoint/2010/main" val="4024487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7F32FD-EBA4-64EC-E2A8-83322AA99A4E}"/>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Image 4">
            <a:extLst>
              <a:ext uri="{FF2B5EF4-FFF2-40B4-BE49-F238E27FC236}">
                <a16:creationId xmlns:a16="http://schemas.microsoft.com/office/drawing/2014/main" id="{4C3857C8-4488-EE3D-F142-7DA31F35CE80}"/>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366EB8EC-E635-3F5F-2B6C-855449D0A4DA}"/>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does climate change mean for you?</a:t>
            </a:r>
            <a:endParaRPr lang="fr-FR" sz="3600" b="1">
              <a:solidFill>
                <a:srgbClr val="5B5B5B"/>
              </a:solidFill>
            </a:endParaRPr>
          </a:p>
        </p:txBody>
      </p:sp>
      <p:sp>
        <p:nvSpPr>
          <p:cNvPr id="7" name="Rectangle 6">
            <a:extLst>
              <a:ext uri="{FF2B5EF4-FFF2-40B4-BE49-F238E27FC236}">
                <a16:creationId xmlns:a16="http://schemas.microsoft.com/office/drawing/2014/main" id="{05AA58CD-5FDF-5799-A436-2CD96320257B}"/>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fr-FR" sz="1400">
              <a:solidFill>
                <a:srgbClr val="5B5B5B"/>
              </a:solidFill>
            </a:endParaRPr>
          </a:p>
        </p:txBody>
      </p:sp>
    </p:spTree>
    <p:custDataLst>
      <p:tags r:id="rId1"/>
    </p:custDataLst>
    <p:extLst>
      <p:ext uri="{BB962C8B-B14F-4D97-AF65-F5344CB8AC3E}">
        <p14:creationId xmlns:p14="http://schemas.microsoft.com/office/powerpoint/2010/main" val="3756189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sign&#10;&#10;Description automatically generated">
            <a:extLst>
              <a:ext uri="{FF2B5EF4-FFF2-40B4-BE49-F238E27FC236}">
                <a16:creationId xmlns:a16="http://schemas.microsoft.com/office/drawing/2014/main" id="{A3D23F1C-73FE-4BBB-8D99-C9C215F4C238}"/>
              </a:ext>
            </a:extLst>
          </p:cNvPr>
          <p:cNvPicPr>
            <a:picLocks noChangeAspect="1"/>
          </p:cNvPicPr>
          <p:nvPr/>
        </p:nvPicPr>
        <p:blipFill>
          <a:blip r:embed="rId2"/>
          <a:stretch>
            <a:fillRect/>
          </a:stretch>
        </p:blipFill>
        <p:spPr>
          <a:xfrm>
            <a:off x="4605740" y="643466"/>
            <a:ext cx="2980520" cy="5571067"/>
          </a:xfrm>
          <a:prstGeom prst="rect">
            <a:avLst/>
          </a:prstGeom>
        </p:spPr>
      </p:pic>
      <p:sp>
        <p:nvSpPr>
          <p:cNvPr id="3" name="TextBox 2">
            <a:extLst>
              <a:ext uri="{FF2B5EF4-FFF2-40B4-BE49-F238E27FC236}">
                <a16:creationId xmlns:a16="http://schemas.microsoft.com/office/drawing/2014/main" id="{2E0A450F-8247-4783-BECD-DE2CD0D075C8}"/>
              </a:ext>
            </a:extLst>
          </p:cNvPr>
          <p:cNvSpPr txBox="1"/>
          <p:nvPr/>
        </p:nvSpPr>
        <p:spPr>
          <a:xfrm>
            <a:off x="4724400" y="62627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1991</a:t>
            </a:r>
          </a:p>
        </p:txBody>
      </p:sp>
    </p:spTree>
    <p:extLst>
      <p:ext uri="{BB962C8B-B14F-4D97-AF65-F5344CB8AC3E}">
        <p14:creationId xmlns:p14="http://schemas.microsoft.com/office/powerpoint/2010/main" val="2911375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auditorium, computer&#10;&#10;Description automatically generated">
            <a:extLst>
              <a:ext uri="{FF2B5EF4-FFF2-40B4-BE49-F238E27FC236}">
                <a16:creationId xmlns:a16="http://schemas.microsoft.com/office/drawing/2014/main" id="{E30C758C-0607-4AC5-9BA6-DA1C8C3F00F5}"/>
              </a:ext>
            </a:extLst>
          </p:cNvPr>
          <p:cNvPicPr>
            <a:picLocks noChangeAspect="1"/>
          </p:cNvPicPr>
          <p:nvPr/>
        </p:nvPicPr>
        <p:blipFill>
          <a:blip r:embed="rId2"/>
          <a:stretch>
            <a:fillRect/>
          </a:stretch>
        </p:blipFill>
        <p:spPr>
          <a:xfrm>
            <a:off x="-207034" y="-657376"/>
            <a:ext cx="12404783" cy="8028979"/>
          </a:xfrm>
          <a:prstGeom prst="rect">
            <a:avLst/>
          </a:prstGeom>
        </p:spPr>
      </p:pic>
      <p:pic>
        <p:nvPicPr>
          <p:cNvPr id="4" name="Picture 4" descr="Table&#10;&#10;Description automatically generated">
            <a:extLst>
              <a:ext uri="{FF2B5EF4-FFF2-40B4-BE49-F238E27FC236}">
                <a16:creationId xmlns:a16="http://schemas.microsoft.com/office/drawing/2014/main" id="{41A75F4A-448C-4FF4-9B05-CF4024101257}"/>
              </a:ext>
            </a:extLst>
          </p:cNvPr>
          <p:cNvPicPr>
            <a:picLocks noChangeAspect="1"/>
          </p:cNvPicPr>
          <p:nvPr/>
        </p:nvPicPr>
        <p:blipFill>
          <a:blip r:embed="rId3"/>
          <a:stretch>
            <a:fillRect/>
          </a:stretch>
        </p:blipFill>
        <p:spPr>
          <a:xfrm>
            <a:off x="3531080" y="1523272"/>
            <a:ext cx="5133283" cy="3816925"/>
          </a:xfrm>
          <a:prstGeom prst="rect">
            <a:avLst/>
          </a:prstGeom>
        </p:spPr>
      </p:pic>
    </p:spTree>
    <p:extLst>
      <p:ext uri="{BB962C8B-B14F-4D97-AF65-F5344CB8AC3E}">
        <p14:creationId xmlns:p14="http://schemas.microsoft.com/office/powerpoint/2010/main" val="1317564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in a room&#10;&#10;Description automatically generated">
            <a:extLst>
              <a:ext uri="{FF2B5EF4-FFF2-40B4-BE49-F238E27FC236}">
                <a16:creationId xmlns:a16="http://schemas.microsoft.com/office/drawing/2014/main" id="{F23A8E8E-66CB-407F-B1A2-2E696D5014DE}"/>
              </a:ext>
            </a:extLst>
          </p:cNvPr>
          <p:cNvPicPr>
            <a:picLocks noChangeAspect="1"/>
          </p:cNvPicPr>
          <p:nvPr/>
        </p:nvPicPr>
        <p:blipFill rotWithShape="1">
          <a:blip r:embed="rId2"/>
          <a:srcRect r="7294"/>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5F2A74-DB0D-4F43-A23A-13B3CCDFEF6F}"/>
              </a:ext>
            </a:extLst>
          </p:cNvPr>
          <p:cNvSpPr>
            <a:spLocks noGrp="1"/>
          </p:cNvSpPr>
          <p:nvPr>
            <p:ph type="title"/>
          </p:nvPr>
        </p:nvSpPr>
        <p:spPr>
          <a:xfrm>
            <a:off x="838200" y="365125"/>
            <a:ext cx="3822189" cy="1899912"/>
          </a:xfrm>
        </p:spPr>
        <p:txBody>
          <a:bodyPr>
            <a:normAutofit/>
          </a:bodyPr>
          <a:lstStyle/>
          <a:p>
            <a:r>
              <a:rPr lang="en-US" sz="3100">
                <a:latin typeface="Calibri Light"/>
                <a:cs typeface="Calibri Light"/>
              </a:rPr>
              <a:t>III. From science to policy (6)</a:t>
            </a:r>
            <a:endParaRPr lang="en-US" sz="3100">
              <a:ea typeface="+mj-lt"/>
              <a:cs typeface="+mj-lt"/>
            </a:endParaRPr>
          </a:p>
        </p:txBody>
      </p:sp>
      <p:sp>
        <p:nvSpPr>
          <p:cNvPr id="3" name="Content Placeholder 2">
            <a:extLst>
              <a:ext uri="{FF2B5EF4-FFF2-40B4-BE49-F238E27FC236}">
                <a16:creationId xmlns:a16="http://schemas.microsoft.com/office/drawing/2014/main" id="{DCF1B503-6D86-4423-B9A6-9E6D15DC28C0}"/>
              </a:ext>
            </a:extLst>
          </p:cNvPr>
          <p:cNvSpPr>
            <a:spLocks noGrp="1"/>
          </p:cNvSpPr>
          <p:nvPr>
            <p:ph idx="1"/>
          </p:nvPr>
        </p:nvSpPr>
        <p:spPr>
          <a:xfrm>
            <a:off x="346363" y="2434201"/>
            <a:ext cx="5666509" cy="3742762"/>
          </a:xfrm>
        </p:spPr>
        <p:txBody>
          <a:bodyPr vert="horz" lIns="91440" tIns="45720" rIns="91440" bIns="45720" rtlCol="0">
            <a:noAutofit/>
          </a:bodyPr>
          <a:lstStyle/>
          <a:p>
            <a:r>
              <a:rPr lang="en-US" sz="1600" dirty="0">
                <a:ea typeface="+mn-lt"/>
                <a:cs typeface="+mn-lt"/>
              </a:rPr>
              <a:t>1990s: Rise of sustainable Development</a:t>
            </a:r>
          </a:p>
          <a:p>
            <a:pPr lvl="1"/>
            <a:r>
              <a:rPr lang="en-US" sz="1600" dirty="0">
                <a:ea typeface="+mn-lt"/>
                <a:cs typeface="+mn-lt"/>
              </a:rPr>
              <a:t>Emergence and imposition of </a:t>
            </a:r>
            <a:r>
              <a:rPr lang="en-US" sz="1600" b="1" dirty="0">
                <a:ea typeface="+mn-lt"/>
                <a:cs typeface="+mn-lt"/>
              </a:rPr>
              <a:t>“liberal environmentalist”</a:t>
            </a:r>
            <a:r>
              <a:rPr lang="en-US" sz="1600" dirty="0">
                <a:ea typeface="+mn-lt"/>
                <a:cs typeface="+mn-lt"/>
              </a:rPr>
              <a:t> discourse/norms (Bernstein, 2002)</a:t>
            </a:r>
          </a:p>
          <a:p>
            <a:pPr lvl="1"/>
            <a:r>
              <a:rPr lang="en-US" sz="1600" dirty="0">
                <a:cs typeface="Calibri"/>
              </a:rPr>
              <a:t>Bernstein: “the view that liberalization in trade and finance is consistent with, and even necessary for, international environmental protection. […] embraced and helped legitimize the new economic orthodoxy then sweeping North and South alike, which promoted open markets, deregulation, and working with the private sector to achieve policy goals.”</a:t>
            </a:r>
          </a:p>
          <a:p>
            <a:pPr lvl="1"/>
            <a:r>
              <a:rPr lang="en-US" sz="1600" dirty="0">
                <a:cs typeface="Calibri"/>
              </a:rPr>
              <a:t>Link with notion of “ecological modernization” (</a:t>
            </a:r>
            <a:r>
              <a:rPr lang="en-US" sz="1600" dirty="0" err="1">
                <a:cs typeface="Calibri"/>
              </a:rPr>
              <a:t>Hajer</a:t>
            </a:r>
            <a:r>
              <a:rPr lang="en-US" sz="1600" dirty="0">
                <a:cs typeface="Calibri"/>
              </a:rPr>
              <a:t>, 1995): idea that there are reformist, pragmatic, fact-based solutions to the environmental problems facing society (link with NPM, CSR). </a:t>
            </a:r>
          </a:p>
          <a:p>
            <a:pPr lvl="2"/>
            <a:r>
              <a:rPr lang="en-US" sz="1600" dirty="0">
                <a:cs typeface="Calibri"/>
              </a:rPr>
              <a:t>Pieter </a:t>
            </a:r>
            <a:r>
              <a:rPr lang="en-US" sz="1600" dirty="0" err="1">
                <a:cs typeface="Calibri"/>
              </a:rPr>
              <a:t>Winsemius</a:t>
            </a:r>
            <a:r>
              <a:rPr lang="en-US" sz="1600" dirty="0">
                <a:cs typeface="Calibri"/>
              </a:rPr>
              <a:t>: 1980s in the Netherlands. Covenants, shared objectives but flexibility in terms of how we attain them. </a:t>
            </a:r>
          </a:p>
        </p:txBody>
      </p:sp>
    </p:spTree>
    <p:extLst>
      <p:ext uri="{BB962C8B-B14F-4D97-AF65-F5344CB8AC3E}">
        <p14:creationId xmlns:p14="http://schemas.microsoft.com/office/powerpoint/2010/main" val="2926941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newspaper, sign&#10;&#10;Description automatically generated">
            <a:extLst>
              <a:ext uri="{FF2B5EF4-FFF2-40B4-BE49-F238E27FC236}">
                <a16:creationId xmlns:a16="http://schemas.microsoft.com/office/drawing/2014/main" id="{D70DC99D-02C6-4CB9-8B3B-7A688BFD4198}"/>
              </a:ext>
            </a:extLst>
          </p:cNvPr>
          <p:cNvPicPr>
            <a:picLocks noChangeAspect="1"/>
          </p:cNvPicPr>
          <p:nvPr/>
        </p:nvPicPr>
        <p:blipFill rotWithShape="1">
          <a:blip r:embed="rId2"/>
          <a:srcRect l="2266" r="3267" b="2"/>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7BC9B1-684C-42EC-B152-BE4D38048B08}"/>
              </a:ext>
            </a:extLst>
          </p:cNvPr>
          <p:cNvSpPr>
            <a:spLocks noGrp="1"/>
          </p:cNvSpPr>
          <p:nvPr>
            <p:ph type="title"/>
          </p:nvPr>
        </p:nvSpPr>
        <p:spPr>
          <a:xfrm>
            <a:off x="838200" y="365125"/>
            <a:ext cx="3822189" cy="1899912"/>
          </a:xfrm>
        </p:spPr>
        <p:txBody>
          <a:bodyPr>
            <a:normAutofit/>
          </a:bodyPr>
          <a:lstStyle/>
          <a:p>
            <a:r>
              <a:rPr lang="en-US" sz="3100">
                <a:cs typeface="Calibri Light"/>
              </a:rPr>
              <a:t>III. From science to policy (7)</a:t>
            </a:r>
            <a:endParaRPr lang="en-US" sz="3100">
              <a:ea typeface="+mj-lt"/>
              <a:cs typeface="+mj-lt"/>
            </a:endParaRPr>
          </a:p>
        </p:txBody>
      </p:sp>
      <p:sp>
        <p:nvSpPr>
          <p:cNvPr id="3" name="Content Placeholder 2">
            <a:extLst>
              <a:ext uri="{FF2B5EF4-FFF2-40B4-BE49-F238E27FC236}">
                <a16:creationId xmlns:a16="http://schemas.microsoft.com/office/drawing/2014/main" id="{B864F11E-ED3E-4542-87AE-F0CBAA7B3810}"/>
              </a:ext>
            </a:extLst>
          </p:cNvPr>
          <p:cNvSpPr>
            <a:spLocks noGrp="1"/>
          </p:cNvSpPr>
          <p:nvPr>
            <p:ph idx="1"/>
          </p:nvPr>
        </p:nvSpPr>
        <p:spPr>
          <a:xfrm>
            <a:off x="838200" y="2434201"/>
            <a:ext cx="5126182" cy="3742762"/>
          </a:xfrm>
        </p:spPr>
        <p:txBody>
          <a:bodyPr vert="horz" lIns="91440" tIns="45720" rIns="91440" bIns="45720" rtlCol="0">
            <a:noAutofit/>
          </a:bodyPr>
          <a:lstStyle/>
          <a:p>
            <a:r>
              <a:rPr lang="en-US" sz="1600" dirty="0">
                <a:cs typeface="Calibri"/>
              </a:rPr>
              <a:t>1997: Kyoto Protocol</a:t>
            </a:r>
          </a:p>
          <a:p>
            <a:r>
              <a:rPr lang="en-US" sz="1600" dirty="0">
                <a:cs typeface="Calibri"/>
              </a:rPr>
              <a:t>In many ways a US-</a:t>
            </a:r>
            <a:r>
              <a:rPr lang="en-US" sz="1600" dirty="0" err="1">
                <a:cs typeface="Calibri"/>
              </a:rPr>
              <a:t>taylored</a:t>
            </a:r>
            <a:r>
              <a:rPr lang="en-US" sz="1600" dirty="0">
                <a:cs typeface="Calibri"/>
              </a:rPr>
              <a:t> document:</a:t>
            </a:r>
          </a:p>
          <a:p>
            <a:pPr lvl="1"/>
            <a:r>
              <a:rPr lang="en-US" sz="1600" dirty="0">
                <a:cs typeface="Calibri"/>
              </a:rPr>
              <a:t>Designed to appeal to the US </a:t>
            </a:r>
          </a:p>
          <a:p>
            <a:pPr lvl="1"/>
            <a:r>
              <a:rPr lang="en-US" sz="1600" dirty="0">
                <a:cs typeface="Calibri"/>
              </a:rPr>
              <a:t>Irony: the US would never ratify it (argument: that US's economic competitors not required to reduce their emissions). </a:t>
            </a:r>
          </a:p>
          <a:p>
            <a:r>
              <a:rPr lang="en-US" sz="1600" dirty="0">
                <a:cs typeface="Calibri"/>
              </a:rPr>
              <a:t>Signed by more than 150 countries</a:t>
            </a:r>
          </a:p>
          <a:p>
            <a:r>
              <a:rPr lang="en-US" sz="1600" dirty="0">
                <a:cs typeface="Calibri"/>
              </a:rPr>
              <a:t>Binds industrialized (Annex 1) countries to reduce GHG emissions by average of 5.2% below 1990 levels during 2008-2012 period.</a:t>
            </a:r>
          </a:p>
          <a:p>
            <a:r>
              <a:rPr lang="en-US" sz="1600" dirty="0">
                <a:cs typeface="Calibri"/>
              </a:rPr>
              <a:t>Fixes differentiated targets for industrialized countries. </a:t>
            </a:r>
          </a:p>
          <a:p>
            <a:r>
              <a:rPr lang="en-US" sz="1600" dirty="0">
                <a:cs typeface="Calibri"/>
              </a:rPr>
              <a:t>Also gives them maximum flexibility on how to reach them:</a:t>
            </a:r>
          </a:p>
          <a:p>
            <a:pPr lvl="1"/>
            <a:r>
              <a:rPr lang="en-US" sz="1600" dirty="0">
                <a:cs typeface="Calibri"/>
              </a:rPr>
              <a:t>Through emissions trading (market-based mechanisms), offsetting,… </a:t>
            </a:r>
          </a:p>
        </p:txBody>
      </p:sp>
    </p:spTree>
    <p:extLst>
      <p:ext uri="{BB962C8B-B14F-4D97-AF65-F5344CB8AC3E}">
        <p14:creationId xmlns:p14="http://schemas.microsoft.com/office/powerpoint/2010/main" val="981754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riding on the back of a boat in the water&#10;&#10;Description automatically generated">
            <a:extLst>
              <a:ext uri="{FF2B5EF4-FFF2-40B4-BE49-F238E27FC236}">
                <a16:creationId xmlns:a16="http://schemas.microsoft.com/office/drawing/2014/main" id="{4C908022-6FA5-4A19-ADA8-7240CEFA6841}"/>
              </a:ext>
            </a:extLst>
          </p:cNvPr>
          <p:cNvPicPr>
            <a:picLocks noChangeAspect="1"/>
          </p:cNvPicPr>
          <p:nvPr/>
        </p:nvPicPr>
        <p:blipFill rotWithShape="1">
          <a:blip r:embed="rId2"/>
          <a:srcRect l="396" r="5137" b="2"/>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7F7883-1D45-4A26-99FF-4406902E5D4E}"/>
              </a:ext>
            </a:extLst>
          </p:cNvPr>
          <p:cNvSpPr>
            <a:spLocks noGrp="1"/>
          </p:cNvSpPr>
          <p:nvPr>
            <p:ph type="title"/>
          </p:nvPr>
        </p:nvSpPr>
        <p:spPr>
          <a:xfrm>
            <a:off x="838200" y="365125"/>
            <a:ext cx="3822189" cy="1899912"/>
          </a:xfrm>
        </p:spPr>
        <p:txBody>
          <a:bodyPr>
            <a:normAutofit/>
          </a:bodyPr>
          <a:lstStyle/>
          <a:p>
            <a:r>
              <a:rPr lang="en-US" sz="3100">
                <a:cs typeface="Calibri Light"/>
              </a:rPr>
              <a:t>IV. Important dimensions of climate governance (1)</a:t>
            </a:r>
            <a:endParaRPr lang="en-US" sz="3100"/>
          </a:p>
        </p:txBody>
      </p:sp>
      <p:sp>
        <p:nvSpPr>
          <p:cNvPr id="3" name="Content Placeholder 2">
            <a:extLst>
              <a:ext uri="{FF2B5EF4-FFF2-40B4-BE49-F238E27FC236}">
                <a16:creationId xmlns:a16="http://schemas.microsoft.com/office/drawing/2014/main" id="{791A9C00-AC0B-47FD-AE31-91DEAFD69FAE}"/>
              </a:ext>
            </a:extLst>
          </p:cNvPr>
          <p:cNvSpPr>
            <a:spLocks noGrp="1"/>
          </p:cNvSpPr>
          <p:nvPr>
            <p:ph idx="1"/>
          </p:nvPr>
        </p:nvSpPr>
        <p:spPr>
          <a:xfrm>
            <a:off x="838200" y="2434201"/>
            <a:ext cx="5043055" cy="3742762"/>
          </a:xfrm>
        </p:spPr>
        <p:txBody>
          <a:bodyPr vert="horz" lIns="91440" tIns="45720" rIns="91440" bIns="45720" rtlCol="0">
            <a:noAutofit/>
          </a:bodyPr>
          <a:lstStyle/>
          <a:p>
            <a:r>
              <a:rPr lang="en-US" sz="1800" b="1" dirty="0">
                <a:cs typeface="Calibri"/>
              </a:rPr>
              <a:t>Importance of North-South politics (Newell &amp; </a:t>
            </a:r>
            <a:r>
              <a:rPr lang="en-US" sz="1800" b="1" dirty="0" err="1">
                <a:cs typeface="Calibri"/>
              </a:rPr>
              <a:t>Bulkeley</a:t>
            </a:r>
            <a:r>
              <a:rPr lang="en-US" sz="1800" b="1" dirty="0">
                <a:cs typeface="Calibri"/>
              </a:rPr>
              <a:t>, 2010)</a:t>
            </a:r>
          </a:p>
          <a:p>
            <a:r>
              <a:rPr lang="en-US" sz="1800" dirty="0">
                <a:cs typeface="Calibri"/>
              </a:rPr>
              <a:t>“survival” emissions vs. “luxury” emissions (Lohmann, 2011)</a:t>
            </a:r>
          </a:p>
          <a:p>
            <a:r>
              <a:rPr lang="en-US" sz="1800" dirty="0">
                <a:cs typeface="Calibri"/>
              </a:rPr>
              <a:t>“Underpinning this conflict is the fact that while climate change has been largely caused by the wealthy industrialized parts of the world, it is the least developed areas of the world that will suffer its worst consequences. This makes climate change first and foremost an issue of social justice and equity” (Newell &amp; </a:t>
            </a:r>
            <a:r>
              <a:rPr lang="en-US" sz="1800" dirty="0" err="1">
                <a:cs typeface="Calibri"/>
              </a:rPr>
              <a:t>Bulkeley</a:t>
            </a:r>
            <a:r>
              <a:rPr lang="en-US" sz="1800" dirty="0">
                <a:cs typeface="Calibri"/>
              </a:rPr>
              <a:t>, 2010: 29). </a:t>
            </a:r>
          </a:p>
          <a:p>
            <a:r>
              <a:rPr lang="en-US" sz="1800" dirty="0">
                <a:cs typeface="Calibri"/>
              </a:rPr>
              <a:t>“Common but differentiated responsibility.”</a:t>
            </a:r>
          </a:p>
          <a:p>
            <a:r>
              <a:rPr lang="en-US" sz="1800" dirty="0">
                <a:cs typeface="Calibri"/>
              </a:rPr>
              <a:t>Conditionality of commitment to financial and technological support. </a:t>
            </a:r>
          </a:p>
        </p:txBody>
      </p:sp>
    </p:spTree>
    <p:extLst>
      <p:ext uri="{BB962C8B-B14F-4D97-AF65-F5344CB8AC3E}">
        <p14:creationId xmlns:p14="http://schemas.microsoft.com/office/powerpoint/2010/main" val="4117845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 train, track, traffic&#10;&#10;Description automatically generated">
            <a:extLst>
              <a:ext uri="{FF2B5EF4-FFF2-40B4-BE49-F238E27FC236}">
                <a16:creationId xmlns:a16="http://schemas.microsoft.com/office/drawing/2014/main" id="{367BE820-2A29-4E9E-A7B8-FE6452663C74}"/>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D06EC8-174D-42EB-86E0-A29D9261C2E9}"/>
              </a:ext>
            </a:extLst>
          </p:cNvPr>
          <p:cNvSpPr>
            <a:spLocks noGrp="1"/>
          </p:cNvSpPr>
          <p:nvPr>
            <p:ph type="title"/>
          </p:nvPr>
        </p:nvSpPr>
        <p:spPr>
          <a:xfrm>
            <a:off x="838200" y="365125"/>
            <a:ext cx="3822189" cy="1899912"/>
          </a:xfrm>
        </p:spPr>
        <p:txBody>
          <a:bodyPr>
            <a:normAutofit/>
          </a:bodyPr>
          <a:lstStyle/>
          <a:p>
            <a:r>
              <a:rPr lang="en-US" sz="3100">
                <a:ea typeface="+mj-lt"/>
                <a:cs typeface="+mj-lt"/>
              </a:rPr>
              <a:t>IV. Important dimensions of climate governance (2)</a:t>
            </a:r>
            <a:endParaRPr lang="en-US" sz="3100"/>
          </a:p>
        </p:txBody>
      </p:sp>
      <p:sp>
        <p:nvSpPr>
          <p:cNvPr id="3" name="Content Placeholder 2">
            <a:extLst>
              <a:ext uri="{FF2B5EF4-FFF2-40B4-BE49-F238E27FC236}">
                <a16:creationId xmlns:a16="http://schemas.microsoft.com/office/drawing/2014/main" id="{EFF4521A-41A2-4602-BBE4-F52666B7DD96}"/>
              </a:ext>
            </a:extLst>
          </p:cNvPr>
          <p:cNvSpPr>
            <a:spLocks noGrp="1"/>
          </p:cNvSpPr>
          <p:nvPr>
            <p:ph idx="1"/>
          </p:nvPr>
        </p:nvSpPr>
        <p:spPr>
          <a:xfrm>
            <a:off x="838200" y="2434201"/>
            <a:ext cx="5569527" cy="3742762"/>
          </a:xfrm>
        </p:spPr>
        <p:txBody>
          <a:bodyPr vert="horz" lIns="91440" tIns="45720" rIns="91440" bIns="45720" rtlCol="0">
            <a:noAutofit/>
          </a:bodyPr>
          <a:lstStyle/>
          <a:p>
            <a:r>
              <a:rPr lang="en-US" sz="2000" b="1" dirty="0">
                <a:cs typeface="Calibri"/>
              </a:rPr>
              <a:t>Increasing emphasis on market-based, “bottom-up” solutions</a:t>
            </a:r>
          </a:p>
          <a:p>
            <a:pPr lvl="1"/>
            <a:r>
              <a:rPr lang="en-US" sz="2000" dirty="0">
                <a:cs typeface="Calibri"/>
              </a:rPr>
              <a:t>“Flexibility mechanisms”: offsets, credits…</a:t>
            </a:r>
          </a:p>
          <a:p>
            <a:pPr lvl="1"/>
            <a:r>
              <a:rPr lang="en-US" sz="2000" dirty="0">
                <a:cs typeface="Calibri"/>
              </a:rPr>
              <a:t>USA pushed this actively</a:t>
            </a:r>
          </a:p>
          <a:p>
            <a:pPr lvl="1"/>
            <a:r>
              <a:rPr lang="en-US" sz="2000" dirty="0">
                <a:cs typeface="Calibri"/>
              </a:rPr>
              <a:t>Primacy of (market) efficiency as guiding policy principle (Newell &amp; Paterson, 2006)</a:t>
            </a:r>
          </a:p>
          <a:p>
            <a:pPr lvl="1"/>
            <a:r>
              <a:rPr lang="en-US" sz="2000" dirty="0">
                <a:cs typeface="Calibri"/>
              </a:rPr>
              <a:t>Climate governance as product of neoliberalism. </a:t>
            </a:r>
          </a:p>
          <a:p>
            <a:pPr lvl="1"/>
            <a:r>
              <a:rPr lang="en-US" sz="2000" dirty="0">
                <a:cs typeface="Calibri"/>
              </a:rPr>
              <a:t>Markets have to be governed: essential to get institutional backing. </a:t>
            </a:r>
          </a:p>
          <a:p>
            <a:pPr lvl="1"/>
            <a:r>
              <a:rPr lang="en-US" sz="2000" dirty="0">
                <a:cs typeface="Calibri"/>
              </a:rPr>
              <a:t>Apparent inefficiency of UNFCCC = used as pretext for more market-based solutions</a:t>
            </a:r>
          </a:p>
        </p:txBody>
      </p:sp>
    </p:spTree>
    <p:extLst>
      <p:ext uri="{BB962C8B-B14F-4D97-AF65-F5344CB8AC3E}">
        <p14:creationId xmlns:p14="http://schemas.microsoft.com/office/powerpoint/2010/main" val="1285895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D7204D7-2C84-429C-90DA-464A5C110D59}"/>
              </a:ext>
            </a:extLst>
          </p:cNvPr>
          <p:cNvSpPr txBox="1">
            <a:spLocks/>
          </p:cNvSpPr>
          <p:nvPr/>
        </p:nvSpPr>
        <p:spPr>
          <a:xfrm>
            <a:off x="836679" y="723898"/>
            <a:ext cx="6002110" cy="1495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a:t>IV. Important dimensions of climate governance (3)</a:t>
            </a:r>
          </a:p>
        </p:txBody>
      </p:sp>
      <p:sp>
        <p:nvSpPr>
          <p:cNvPr id="3" name="Content Placeholder 2">
            <a:extLst>
              <a:ext uri="{FF2B5EF4-FFF2-40B4-BE49-F238E27FC236}">
                <a16:creationId xmlns:a16="http://schemas.microsoft.com/office/drawing/2014/main" id="{B87516F3-23DE-4875-BED3-7595BCD97828}"/>
              </a:ext>
            </a:extLst>
          </p:cNvPr>
          <p:cNvSpPr>
            <a:spLocks noGrp="1"/>
          </p:cNvSpPr>
          <p:nvPr>
            <p:ph idx="1"/>
          </p:nvPr>
        </p:nvSpPr>
        <p:spPr>
          <a:xfrm>
            <a:off x="836680" y="2405067"/>
            <a:ext cx="6002110" cy="3729034"/>
          </a:xfrm>
        </p:spPr>
        <p:txBody>
          <a:bodyPr vert="horz" lIns="91440" tIns="45720" rIns="91440" bIns="45720" rtlCol="0">
            <a:normAutofit/>
          </a:bodyPr>
          <a:lstStyle/>
          <a:p>
            <a:r>
              <a:rPr lang="en-US" sz="1600" b="1" dirty="0"/>
              <a:t>The role of sites/moments in international climate politics. </a:t>
            </a:r>
          </a:p>
          <a:p>
            <a:r>
              <a:rPr lang="en-US" sz="1600" dirty="0"/>
              <a:t>UN “mega-events” as the infrastructure of global governance </a:t>
            </a:r>
          </a:p>
          <a:p>
            <a:r>
              <a:rPr lang="en-US" sz="1600" dirty="0"/>
              <a:t>Little, Paul E. (1995), ”Ritual, power and ethnography at the Rio Earth Summit”, in </a:t>
            </a:r>
            <a:r>
              <a:rPr lang="en-US" sz="1600" i="1" dirty="0"/>
              <a:t>Critique of Anthropology, </a:t>
            </a:r>
            <a:r>
              <a:rPr lang="en-US" sz="1600" dirty="0"/>
              <a:t>15(3), pp.265-288</a:t>
            </a:r>
          </a:p>
          <a:p>
            <a:pPr lvl="1"/>
            <a:r>
              <a:rPr lang="en-US" sz="1600" dirty="0"/>
              <a:t>“UNCED as ritual” “culturally constructed system of symbolic communication” “patterned and ordered sequences of words and acts”</a:t>
            </a:r>
          </a:p>
          <a:p>
            <a:r>
              <a:rPr lang="en-US" sz="1600" dirty="0"/>
              <a:t>Watch this video (until 6m13s mark): </a:t>
            </a:r>
            <a:r>
              <a:rPr lang="en-US" sz="1600" dirty="0">
                <a:hlinkClick r:id="rId2"/>
              </a:rPr>
              <a:t>https://www.unmultimedia.org/avlibrary/asset/2078/2078993/</a:t>
            </a:r>
            <a:r>
              <a:rPr lang="en-US" sz="1600" dirty="0"/>
              <a:t> </a:t>
            </a:r>
          </a:p>
          <a:p>
            <a:r>
              <a:rPr lang="en-US" sz="1600" dirty="0"/>
              <a:t>What are the functions of UN ‘mega-events’ like the Earth Summit? </a:t>
            </a:r>
          </a:p>
          <a:p>
            <a:r>
              <a:rPr lang="en-US" sz="1600" dirty="0"/>
              <a:t>To what extent can the Earth Summit be viewed as a site of performance? </a:t>
            </a:r>
          </a:p>
          <a:p>
            <a:pPr lvl="2"/>
            <a:endParaRPr lang="en-US" sz="1600" dirty="0"/>
          </a:p>
        </p:txBody>
      </p:sp>
      <p:pic>
        <p:nvPicPr>
          <p:cNvPr id="4" name="Picture 4" descr="A close up of a sign&#10;&#10;Description automatically generated">
            <a:extLst>
              <a:ext uri="{FF2B5EF4-FFF2-40B4-BE49-F238E27FC236}">
                <a16:creationId xmlns:a16="http://schemas.microsoft.com/office/drawing/2014/main" id="{BBBFB3AA-0E95-4D37-91B1-58A32FC6CAD2}"/>
              </a:ext>
            </a:extLst>
          </p:cNvPr>
          <p:cNvPicPr>
            <a:picLocks noChangeAspect="1"/>
          </p:cNvPicPr>
          <p:nvPr/>
        </p:nvPicPr>
        <p:blipFill rotWithShape="1">
          <a:blip r:embed="rId3"/>
          <a:srcRect r="2283"/>
          <a:stretch/>
        </p:blipFill>
        <p:spPr>
          <a:xfrm>
            <a:off x="7199440" y="10"/>
            <a:ext cx="4992560" cy="6857990"/>
          </a:xfrm>
          <a:prstGeom prst="rect">
            <a:avLst/>
          </a:prstGeom>
          <a:effectLst/>
        </p:spPr>
      </p:pic>
    </p:spTree>
    <p:extLst>
      <p:ext uri="{BB962C8B-B14F-4D97-AF65-F5344CB8AC3E}">
        <p14:creationId xmlns:p14="http://schemas.microsoft.com/office/powerpoint/2010/main" val="2576169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94C4E6-FF9E-AFA7-7DB9-F013C7E3DFCD}"/>
              </a:ext>
            </a:extLst>
          </p:cNvPr>
          <p:cNvSpPr>
            <a:spLocks noGrp="1"/>
          </p:cNvSpPr>
          <p:nvPr>
            <p:ph type="title"/>
          </p:nvPr>
        </p:nvSpPr>
        <p:spPr/>
        <p:txBody>
          <a:bodyPr/>
          <a:lstStyle/>
          <a:p>
            <a:r>
              <a:rPr lang="fr-FR" dirty="0"/>
              <a:t>Next </a:t>
            </a:r>
            <a:r>
              <a:rPr lang="fr-FR" dirty="0" err="1"/>
              <a:t>two</a:t>
            </a:r>
            <a:r>
              <a:rPr lang="fr-FR" dirty="0"/>
              <a:t> </a:t>
            </a:r>
            <a:r>
              <a:rPr lang="fr-FR" dirty="0" err="1"/>
              <a:t>weeks</a:t>
            </a:r>
            <a:r>
              <a:rPr lang="fr-FR" dirty="0"/>
              <a:t>: Focus on </a:t>
            </a:r>
            <a:r>
              <a:rPr lang="fr-FR" dirty="0" err="1"/>
              <a:t>climate</a:t>
            </a:r>
            <a:r>
              <a:rPr lang="fr-FR" dirty="0"/>
              <a:t> justice</a:t>
            </a:r>
          </a:p>
        </p:txBody>
      </p:sp>
      <p:sp>
        <p:nvSpPr>
          <p:cNvPr id="3" name="Espace réservé du contenu 2">
            <a:extLst>
              <a:ext uri="{FF2B5EF4-FFF2-40B4-BE49-F238E27FC236}">
                <a16:creationId xmlns:a16="http://schemas.microsoft.com/office/drawing/2014/main" id="{BA2D8FFD-F6A9-FAEE-6ED6-D0A3B25758D6}"/>
              </a:ext>
            </a:extLst>
          </p:cNvPr>
          <p:cNvSpPr>
            <a:spLocks noGrp="1"/>
          </p:cNvSpPr>
          <p:nvPr>
            <p:ph idx="1"/>
          </p:nvPr>
        </p:nvSpPr>
        <p:spPr/>
        <p:txBody>
          <a:bodyPr/>
          <a:lstStyle/>
          <a:p>
            <a:r>
              <a:rPr lang="fr-FR" dirty="0"/>
              <a:t>Actors, </a:t>
            </a:r>
            <a:r>
              <a:rPr lang="fr-FR" dirty="0" err="1"/>
              <a:t>debates</a:t>
            </a:r>
            <a:r>
              <a:rPr lang="fr-FR" dirty="0"/>
              <a:t> and </a:t>
            </a:r>
            <a:r>
              <a:rPr lang="fr-FR" dirty="0" err="1"/>
              <a:t>strategies</a:t>
            </a:r>
            <a:r>
              <a:rPr lang="fr-FR" dirty="0"/>
              <a:t> </a:t>
            </a:r>
            <a:r>
              <a:rPr lang="fr-FR" dirty="0" err="1"/>
              <a:t>deployed</a:t>
            </a:r>
            <a:r>
              <a:rPr lang="fr-FR" dirty="0"/>
              <a:t> at the international </a:t>
            </a:r>
            <a:r>
              <a:rPr lang="fr-FR" dirty="0" err="1"/>
              <a:t>level</a:t>
            </a:r>
            <a:endParaRPr lang="fr-FR" dirty="0"/>
          </a:p>
          <a:p>
            <a:r>
              <a:rPr lang="fr-FR" dirty="0"/>
              <a:t>Example of a concept in dispute: Just Transition</a:t>
            </a:r>
          </a:p>
          <a:p>
            <a:r>
              <a:rPr lang="fr-FR" dirty="0" err="1"/>
              <a:t>Preparation</a:t>
            </a:r>
            <a:r>
              <a:rPr lang="fr-FR" dirty="0"/>
              <a:t>:</a:t>
            </a:r>
          </a:p>
          <a:p>
            <a:pPr lvl="1"/>
            <a:r>
              <a:rPr lang="fr-FR" dirty="0"/>
              <a:t>Look up </a:t>
            </a:r>
            <a:r>
              <a:rPr lang="fr-FR" dirty="0" err="1"/>
              <a:t>Anabella</a:t>
            </a:r>
            <a:r>
              <a:rPr lang="fr-FR" dirty="0"/>
              <a:t> </a:t>
            </a:r>
            <a:r>
              <a:rPr lang="fr-FR" dirty="0" err="1"/>
              <a:t>Rosemberg’s</a:t>
            </a:r>
            <a:r>
              <a:rPr lang="fr-FR" dirty="0"/>
              <a:t> profile</a:t>
            </a:r>
          </a:p>
          <a:p>
            <a:pPr lvl="1"/>
            <a:r>
              <a:rPr lang="fr-FR" u="sng" dirty="0"/>
              <a:t>Do the </a:t>
            </a:r>
            <a:r>
              <a:rPr lang="fr-FR" u="sng" dirty="0" err="1"/>
              <a:t>reading</a:t>
            </a:r>
            <a:endParaRPr lang="fr-FR" u="sng" dirty="0"/>
          </a:p>
        </p:txBody>
      </p:sp>
    </p:spTree>
    <p:extLst>
      <p:ext uri="{BB962C8B-B14F-4D97-AF65-F5344CB8AC3E}">
        <p14:creationId xmlns:p14="http://schemas.microsoft.com/office/powerpoint/2010/main" val="3924187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AC4C25-6C66-C918-E6E8-0F11B22F54A9}"/>
              </a:ext>
            </a:extLst>
          </p:cNvPr>
          <p:cNvPicPr>
            <a:picLocks noChangeAspect="1"/>
          </p:cNvPicPr>
          <p:nvPr/>
        </p:nvPicPr>
        <p:blipFill>
          <a:blip r:embed="rId2"/>
          <a:stretch>
            <a:fillRect/>
          </a:stretch>
        </p:blipFill>
        <p:spPr>
          <a:xfrm>
            <a:off x="858078" y="0"/>
            <a:ext cx="10475843" cy="6858000"/>
          </a:xfrm>
          <a:prstGeom prst="rect">
            <a:avLst/>
          </a:prstGeom>
        </p:spPr>
      </p:pic>
    </p:spTree>
    <p:extLst>
      <p:ext uri="{BB962C8B-B14F-4D97-AF65-F5344CB8AC3E}">
        <p14:creationId xmlns:p14="http://schemas.microsoft.com/office/powerpoint/2010/main" val="680977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5422"/>
            <a:ext cx="12340704" cy="8225128"/>
          </a:xfrm>
          <a:prstGeom prst="rect">
            <a:avLst/>
          </a:prstGeom>
        </p:spPr>
      </p:pic>
      <p:sp>
        <p:nvSpPr>
          <p:cNvPr id="2" name="TextBox 1">
            <a:extLst>
              <a:ext uri="{FF2B5EF4-FFF2-40B4-BE49-F238E27FC236}">
                <a16:creationId xmlns:a16="http://schemas.microsoft.com/office/drawing/2014/main" id="{61EAF41E-8B5F-439A-9A1A-54EFFEEFBE45}"/>
              </a:ext>
            </a:extLst>
          </p:cNvPr>
          <p:cNvSpPr txBox="1"/>
          <p:nvPr/>
        </p:nvSpPr>
        <p:spPr>
          <a:xfrm>
            <a:off x="2409246" y="1407381"/>
            <a:ext cx="7776375" cy="861774"/>
          </a:xfrm>
          <a:prstGeom prst="rect">
            <a:avLst/>
          </a:prstGeom>
          <a:noFill/>
        </p:spPr>
        <p:txBody>
          <a:bodyPr wrap="square" rtlCol="0">
            <a:spAutoFit/>
          </a:bodyPr>
          <a:lstStyle/>
          <a:p>
            <a:pPr algn="ctr"/>
            <a:r>
              <a:rPr lang="en-GB" sz="5000" dirty="0">
                <a:solidFill>
                  <a:schemeClr val="bg1"/>
                </a:solidFill>
              </a:rPr>
              <a:t>Who is responsible? </a:t>
            </a:r>
          </a:p>
        </p:txBody>
      </p:sp>
    </p:spTree>
    <p:extLst>
      <p:ext uri="{BB962C8B-B14F-4D97-AF65-F5344CB8AC3E}">
        <p14:creationId xmlns:p14="http://schemas.microsoft.com/office/powerpoint/2010/main" val="893792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6B504B-D213-17EC-B3C5-2E8DDBED4187}"/>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Image 4">
            <a:extLst>
              <a:ext uri="{FF2B5EF4-FFF2-40B4-BE49-F238E27FC236}">
                <a16:creationId xmlns:a16="http://schemas.microsoft.com/office/drawing/2014/main" id="{DC5AA479-A5BD-9A8F-84E3-7602C9CFACF9}"/>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195E92C0-C967-F838-42FE-F4852D7B6893}"/>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Is climate change the most important challenge of our times?</a:t>
            </a:r>
            <a:endParaRPr lang="fr-FR" sz="3600" b="1">
              <a:solidFill>
                <a:srgbClr val="5B5B5B"/>
              </a:solidFill>
            </a:endParaRPr>
          </a:p>
        </p:txBody>
      </p:sp>
      <p:sp>
        <p:nvSpPr>
          <p:cNvPr id="7" name="Rectangle 6">
            <a:extLst>
              <a:ext uri="{FF2B5EF4-FFF2-40B4-BE49-F238E27FC236}">
                <a16:creationId xmlns:a16="http://schemas.microsoft.com/office/drawing/2014/main" id="{3F8A0E89-9DEF-BF82-96BB-1849E62C9443}"/>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fr-FR" sz="1400">
              <a:solidFill>
                <a:srgbClr val="5B5B5B"/>
              </a:solidFill>
            </a:endParaRPr>
          </a:p>
        </p:txBody>
      </p:sp>
    </p:spTree>
    <p:custDataLst>
      <p:tags r:id="rId1"/>
    </p:custDataLst>
    <p:extLst>
      <p:ext uri="{BB962C8B-B14F-4D97-AF65-F5344CB8AC3E}">
        <p14:creationId xmlns:p14="http://schemas.microsoft.com/office/powerpoint/2010/main" val="1243467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57100" cy="9267825"/>
          </a:xfrm>
          <a:prstGeom prst="rect">
            <a:avLst/>
          </a:prstGeom>
        </p:spPr>
      </p:pic>
    </p:spTree>
    <p:extLst>
      <p:ext uri="{BB962C8B-B14F-4D97-AF65-F5344CB8AC3E}">
        <p14:creationId xmlns:p14="http://schemas.microsoft.com/office/powerpoint/2010/main" val="2672415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2383"/>
            <a:ext cx="12383998" cy="8253983"/>
          </a:xfrm>
          <a:prstGeom prst="rect">
            <a:avLst/>
          </a:prstGeom>
        </p:spPr>
      </p:pic>
    </p:spTree>
    <p:extLst>
      <p:ext uri="{BB962C8B-B14F-4D97-AF65-F5344CB8AC3E}">
        <p14:creationId xmlns:p14="http://schemas.microsoft.com/office/powerpoint/2010/main" val="1805384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E8D32-F322-1B9F-DC9C-ECFEF2855275}"/>
              </a:ext>
            </a:extLst>
          </p:cNvPr>
          <p:cNvSpPr>
            <a:spLocks noGrp="1"/>
          </p:cNvSpPr>
          <p:nvPr>
            <p:ph type="title"/>
          </p:nvPr>
        </p:nvSpPr>
        <p:spPr/>
        <p:txBody>
          <a:bodyPr/>
          <a:lstStyle/>
          <a:p>
            <a:r>
              <a:rPr lang="fr-FR" dirty="0"/>
              <a:t>For </a:t>
            </a:r>
            <a:r>
              <a:rPr lang="fr-FR" dirty="0" err="1"/>
              <a:t>next</a:t>
            </a:r>
            <a:r>
              <a:rPr lang="fr-FR" dirty="0"/>
              <a:t> </a:t>
            </a:r>
            <a:r>
              <a:rPr lang="fr-FR" dirty="0" err="1"/>
              <a:t>week</a:t>
            </a:r>
            <a:r>
              <a:rPr lang="fr-FR" dirty="0"/>
              <a:t>: </a:t>
            </a:r>
          </a:p>
        </p:txBody>
      </p:sp>
      <p:sp>
        <p:nvSpPr>
          <p:cNvPr id="3" name="Espace réservé du contenu 2">
            <a:extLst>
              <a:ext uri="{FF2B5EF4-FFF2-40B4-BE49-F238E27FC236}">
                <a16:creationId xmlns:a16="http://schemas.microsoft.com/office/drawing/2014/main" id="{562BAFD3-28EE-7A9E-6927-8E341C9442FC}"/>
              </a:ext>
            </a:extLst>
          </p:cNvPr>
          <p:cNvSpPr>
            <a:spLocks noGrp="1"/>
          </p:cNvSpPr>
          <p:nvPr>
            <p:ph idx="1"/>
          </p:nvPr>
        </p:nvSpPr>
        <p:spPr/>
        <p:txBody>
          <a:bodyPr/>
          <a:lstStyle/>
          <a:p>
            <a:r>
              <a:rPr lang="fr-FR" dirty="0" err="1"/>
              <a:t>Find</a:t>
            </a:r>
            <a:r>
              <a:rPr lang="fr-FR" dirty="0"/>
              <a:t> information on </a:t>
            </a:r>
            <a:r>
              <a:rPr lang="fr-FR" dirty="0" err="1"/>
              <a:t>Anabella</a:t>
            </a:r>
            <a:r>
              <a:rPr lang="fr-FR" dirty="0"/>
              <a:t>. </a:t>
            </a:r>
          </a:p>
        </p:txBody>
      </p:sp>
    </p:spTree>
    <p:extLst>
      <p:ext uri="{BB962C8B-B14F-4D97-AF65-F5344CB8AC3E}">
        <p14:creationId xmlns:p14="http://schemas.microsoft.com/office/powerpoint/2010/main" val="3554221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BFADC24-1D80-730F-AB28-0759695EE5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76488" y="643466"/>
            <a:ext cx="4039023"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1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492" y="1501496"/>
            <a:ext cx="8267016" cy="3973501"/>
          </a:xfrm>
          <a:prstGeom prst="rect">
            <a:avLst/>
          </a:prstGeom>
        </p:spPr>
      </p:pic>
    </p:spTree>
    <p:extLst>
      <p:ext uri="{BB962C8B-B14F-4D97-AF65-F5344CB8AC3E}">
        <p14:creationId xmlns:p14="http://schemas.microsoft.com/office/powerpoint/2010/main" val="2881901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CE68D9-0A32-47B3-A4B2-3E728F9E7FAB}"/>
              </a:ext>
            </a:extLst>
          </p:cNvPr>
          <p:cNvSpPr txBox="1"/>
          <p:nvPr/>
        </p:nvSpPr>
        <p:spPr>
          <a:xfrm>
            <a:off x="1008184" y="5664771"/>
            <a:ext cx="10175630" cy="76790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Aft>
                <a:spcPts val="600"/>
              </a:spcAft>
            </a:pPr>
            <a:r>
              <a:rPr lang="en-US" sz="2000" dirty="0"/>
              <a:t>Source: https://www.wri.org/blog/2018/10/8-things-you-need-know-about-ipcc-15-c-report</a:t>
            </a:r>
          </a:p>
        </p:txBody>
      </p:sp>
      <p:pic>
        <p:nvPicPr>
          <p:cNvPr id="5" name="Picture 5" descr="A screenshot of a cell phone&#10;&#10;Description automatically generated">
            <a:extLst>
              <a:ext uri="{FF2B5EF4-FFF2-40B4-BE49-F238E27FC236}">
                <a16:creationId xmlns:a16="http://schemas.microsoft.com/office/drawing/2014/main" id="{F7F3199C-7943-4090-AC09-EE5D02054553}"/>
              </a:ext>
            </a:extLst>
          </p:cNvPr>
          <p:cNvPicPr>
            <a:picLocks noChangeAspect="1"/>
          </p:cNvPicPr>
          <p:nvPr/>
        </p:nvPicPr>
        <p:blipFill>
          <a:blip r:embed="rId2"/>
          <a:stretch>
            <a:fillRect/>
          </a:stretch>
        </p:blipFill>
        <p:spPr>
          <a:xfrm>
            <a:off x="2816150" y="1331422"/>
            <a:ext cx="6553603" cy="3899393"/>
          </a:xfrm>
          <a:prstGeom prst="rect">
            <a:avLst/>
          </a:prstGeom>
        </p:spPr>
      </p:pic>
    </p:spTree>
    <p:extLst>
      <p:ext uri="{BB962C8B-B14F-4D97-AF65-F5344CB8AC3E}">
        <p14:creationId xmlns:p14="http://schemas.microsoft.com/office/powerpoint/2010/main" val="1024852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637" y="975133"/>
            <a:ext cx="7492726" cy="4907734"/>
          </a:xfrm>
          <a:prstGeom prst="rect">
            <a:avLst/>
          </a:prstGeom>
        </p:spPr>
      </p:pic>
    </p:spTree>
    <p:extLst>
      <p:ext uri="{BB962C8B-B14F-4D97-AF65-F5344CB8AC3E}">
        <p14:creationId xmlns:p14="http://schemas.microsoft.com/office/powerpoint/2010/main" val="2975738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Stream episode King's Climate Exchange | Follow The Science by KCL  Geography Department podcast | Listen online for free on SoundCloud">
            <a:extLst>
              <a:ext uri="{FF2B5EF4-FFF2-40B4-BE49-F238E27FC236}">
                <a16:creationId xmlns:a16="http://schemas.microsoft.com/office/drawing/2014/main" id="{6851839A-DF43-BAC4-2CBB-82CF0AD19C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89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ceb34bda-c866-4466-9013-127eda94b738"/>
  <p:tag name="SLIDO_EVENT_SECTION_UUID" val="792e97dc-94fa-4bac-aa66-0eec4fdb9108"/>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3MDU5MTAyMDd9"/>
  <p:tag name="SLIDO_TYPE" val="SlidoPoll"/>
  <p:tag name="SLIDO_POLL_UUID" val="0bb367c7-3d4f-40ec-8dea-4c267851778a"/>
  <p:tag name="SLIDO_TIMELINE" val="W3sicG9sbFF1ZXN0aW9uVXVpZCI6IjI1YzU4MTIxLTc4MmItNGM2NC05YjZkLWI1N2E0NjU5NzkyNi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DYwMTE3MzZ9"/>
  <p:tag name="SLIDO_TYPE" val="SlidoPoll"/>
  <p:tag name="SLIDO_POLL_UUID" val="fd5a3354-26bf-45b0-bac9-ae664da66f1b"/>
  <p:tag name="SLIDO_TIMELINE" val="W3sicG9sbFF1ZXN0aW9uVXVpZCI6ImY4NzhjNTA2LWViOWMtNDcxOC04MzY1LTYyNmY5NmFjZjAxYy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3MDU5MTAxNDd9"/>
  <p:tag name="SLIDO_TYPE" val="SlidoPoll"/>
  <p:tag name="SLIDO_POLL_UUID" val="2939866b-ba36-4a42-bd01-227f48c5430b"/>
  <p:tag name="SLIDO_TIMELINE" val="W3sicG9sbFF1ZXN0aW9uVXVpZCI6ImYzMDYzZWI4LTJjY2QtNDA3My04YzQ1LTUyMzQ3OTNlOGY5My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1840</Words>
  <Application>Microsoft Office PowerPoint</Application>
  <PresentationFormat>Grand écran</PresentationFormat>
  <Paragraphs>149</Paragraphs>
  <Slides>42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42</vt:i4>
      </vt:variant>
    </vt:vector>
  </HeadingPairs>
  <TitlesOfParts>
    <vt:vector size="48" baseType="lpstr">
      <vt:lpstr>Arial</vt:lpstr>
      <vt:lpstr>Calibri</vt:lpstr>
      <vt:lpstr>Calibri Light</vt:lpstr>
      <vt:lpstr>Garamond</vt:lpstr>
      <vt:lpstr>Merkury Mono</vt:lpstr>
      <vt:lpstr>Office Theme</vt:lpstr>
      <vt:lpstr>This session: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Introduction</vt:lpstr>
      <vt:lpstr>I. What is a regime? (1)</vt:lpstr>
      <vt:lpstr>I. What is a regime? (2)</vt:lpstr>
      <vt:lpstr>II. How does the climate regime work? (1)</vt:lpstr>
      <vt:lpstr>II. How does the climate regime work? (2)</vt:lpstr>
      <vt:lpstr>II. How does the climate regime work? (4)</vt:lpstr>
      <vt:lpstr>III. From science to policy (1)</vt:lpstr>
      <vt:lpstr>III. From science to policy (2)</vt:lpstr>
      <vt:lpstr>III. From science to policy (3)</vt:lpstr>
      <vt:lpstr>Présentation PowerPoint</vt:lpstr>
      <vt:lpstr>III. From science to policy (4)</vt:lpstr>
      <vt:lpstr>III. From science to policy (5)</vt:lpstr>
      <vt:lpstr>Présentation PowerPoint</vt:lpstr>
      <vt:lpstr>Présentation PowerPoint</vt:lpstr>
      <vt:lpstr>III. From science to policy (6)</vt:lpstr>
      <vt:lpstr>III. From science to policy (7)</vt:lpstr>
      <vt:lpstr>IV. Important dimensions of climate governance (1)</vt:lpstr>
      <vt:lpstr>IV. Important dimensions of climate governance (2)</vt:lpstr>
      <vt:lpstr>Présentation PowerPoint</vt:lpstr>
      <vt:lpstr>Next two weeks: Focus on climate justice</vt:lpstr>
      <vt:lpstr>Présentation PowerPoint</vt:lpstr>
      <vt:lpstr>Présentation PowerPoint</vt:lpstr>
      <vt:lpstr>Présentation PowerPoint</vt:lpstr>
      <vt:lpstr>Présentation PowerPoint</vt:lpstr>
      <vt:lpstr>For next week: </vt:lpstr>
    </vt:vector>
  </TitlesOfParts>
  <Company>University Of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Edouard Morena</dc:creator>
  <cp:lastModifiedBy>Edouard Morena</cp:lastModifiedBy>
  <cp:revision>75</cp:revision>
  <dcterms:created xsi:type="dcterms:W3CDTF">2019-01-09T22:23:18Z</dcterms:created>
  <dcterms:modified xsi:type="dcterms:W3CDTF">2024-01-23T13:28:20Z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ies>
</file>