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8" r:id="rId3"/>
    <p:sldId id="279" r:id="rId4"/>
    <p:sldId id="280" r:id="rId5"/>
    <p:sldId id="275" r:id="rId6"/>
    <p:sldId id="257" r:id="rId7"/>
    <p:sldId id="273" r:id="rId8"/>
    <p:sldId id="265" r:id="rId9"/>
    <p:sldId id="264" r:id="rId10"/>
    <p:sldId id="274" r:id="rId11"/>
    <p:sldId id="258" r:id="rId12"/>
    <p:sldId id="260" r:id="rId13"/>
    <p:sldId id="262" r:id="rId14"/>
    <p:sldId id="267" r:id="rId15"/>
    <p:sldId id="276" r:id="rId16"/>
    <p:sldId id="277" r:id="rId17"/>
    <p:sldId id="263" r:id="rId18"/>
    <p:sldId id="268" r:id="rId19"/>
    <p:sldId id="270" r:id="rId20"/>
    <p:sldId id="266"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p:scale>
          <a:sx n="83" d="100"/>
          <a:sy n="83" d="100"/>
        </p:scale>
        <p:origin x="48"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FDCADEAD-0988-4B9C-A41B-EA5EA9A0A66B}"/>
    <pc:docChg chg="modSld">
      <pc:chgData name="" userId="" providerId="" clId="Web-{FDCADEAD-0988-4B9C-A41B-EA5EA9A0A66B}" dt="2020-11-26T13:10:24.627" v="1" actId="20577"/>
      <pc:docMkLst>
        <pc:docMk/>
      </pc:docMkLst>
      <pc:sldChg chg="modSp">
        <pc:chgData name="" userId="" providerId="" clId="Web-{FDCADEAD-0988-4B9C-A41B-EA5EA9A0A66B}" dt="2020-11-26T13:10:24.627" v="1" actId="20577"/>
        <pc:sldMkLst>
          <pc:docMk/>
          <pc:sldMk cId="109857222" sldId="256"/>
        </pc:sldMkLst>
        <pc:spChg chg="mod">
          <ac:chgData name="" userId="" providerId="" clId="Web-{FDCADEAD-0988-4B9C-A41B-EA5EA9A0A66B}" dt="2020-11-26T13:10:24.627" v="1" actId="20577"/>
          <ac:spMkLst>
            <pc:docMk/>
            <pc:sldMk cId="109857222" sldId="256"/>
            <ac:spMk id="2" creationId="{00000000-0000-0000-0000-000000000000}"/>
          </ac:spMkLst>
        </pc:spChg>
      </pc:sldChg>
    </pc:docChg>
  </pc:docChgLst>
  <pc:docChgLst>
    <pc:chgData name="Edouard Morena" userId="2e121fa9-f008-4742-97be-48a08069b91e" providerId="ADAL" clId="{2B838AFD-C4E2-4B55-9C66-372F803ABD3F}"/>
    <pc:docChg chg="custSel modSld">
      <pc:chgData name="Edouard Morena" userId="2e121fa9-f008-4742-97be-48a08069b91e" providerId="ADAL" clId="{2B838AFD-C4E2-4B55-9C66-372F803ABD3F}" dt="2022-12-06T08:44:49.413" v="77" actId="20577"/>
      <pc:docMkLst>
        <pc:docMk/>
      </pc:docMkLst>
      <pc:sldChg chg="modSp mod">
        <pc:chgData name="Edouard Morena" userId="2e121fa9-f008-4742-97be-48a08069b91e" providerId="ADAL" clId="{2B838AFD-C4E2-4B55-9C66-372F803ABD3F}" dt="2022-12-06T08:39:11.164" v="47" actId="113"/>
        <pc:sldMkLst>
          <pc:docMk/>
          <pc:sldMk cId="3167785677" sldId="258"/>
        </pc:sldMkLst>
        <pc:spChg chg="mod">
          <ac:chgData name="Edouard Morena" userId="2e121fa9-f008-4742-97be-48a08069b91e" providerId="ADAL" clId="{2B838AFD-C4E2-4B55-9C66-372F803ABD3F}" dt="2022-12-06T08:39:11.164" v="47" actId="113"/>
          <ac:spMkLst>
            <pc:docMk/>
            <pc:sldMk cId="3167785677" sldId="258"/>
            <ac:spMk id="3" creationId="{05CE8446-17CA-46D8-9719-DEE1ECF91122}"/>
          </ac:spMkLst>
        </pc:spChg>
      </pc:sldChg>
      <pc:sldChg chg="modSp mod">
        <pc:chgData name="Edouard Morena" userId="2e121fa9-f008-4742-97be-48a08069b91e" providerId="ADAL" clId="{2B838AFD-C4E2-4B55-9C66-372F803ABD3F}" dt="2022-12-06T08:40:38.096" v="48" actId="113"/>
        <pc:sldMkLst>
          <pc:docMk/>
          <pc:sldMk cId="3825937228" sldId="260"/>
        </pc:sldMkLst>
        <pc:spChg chg="mod">
          <ac:chgData name="Edouard Morena" userId="2e121fa9-f008-4742-97be-48a08069b91e" providerId="ADAL" clId="{2B838AFD-C4E2-4B55-9C66-372F803ABD3F}" dt="2022-12-06T08:40:38.096" v="48" actId="113"/>
          <ac:spMkLst>
            <pc:docMk/>
            <pc:sldMk cId="3825937228" sldId="260"/>
            <ac:spMk id="3" creationId="{DBCA634D-8129-401F-8392-D2A73D19E5B3}"/>
          </ac:spMkLst>
        </pc:spChg>
      </pc:sldChg>
      <pc:sldChg chg="modSp mod">
        <pc:chgData name="Edouard Morena" userId="2e121fa9-f008-4742-97be-48a08069b91e" providerId="ADAL" clId="{2B838AFD-C4E2-4B55-9C66-372F803ABD3F}" dt="2022-12-06T08:41:19.150" v="65" actId="20577"/>
        <pc:sldMkLst>
          <pc:docMk/>
          <pc:sldMk cId="2266898264" sldId="262"/>
        </pc:sldMkLst>
        <pc:spChg chg="mod">
          <ac:chgData name="Edouard Morena" userId="2e121fa9-f008-4742-97be-48a08069b91e" providerId="ADAL" clId="{2B838AFD-C4E2-4B55-9C66-372F803ABD3F}" dt="2022-12-06T08:41:19.150" v="65" actId="20577"/>
          <ac:spMkLst>
            <pc:docMk/>
            <pc:sldMk cId="2266898264" sldId="262"/>
            <ac:spMk id="3" creationId="{3A34E8E3-285F-4443-AA2B-804A6034A0B8}"/>
          </ac:spMkLst>
        </pc:spChg>
      </pc:sldChg>
      <pc:sldChg chg="modSp mod">
        <pc:chgData name="Edouard Morena" userId="2e121fa9-f008-4742-97be-48a08069b91e" providerId="ADAL" clId="{2B838AFD-C4E2-4B55-9C66-372F803ABD3F}" dt="2022-12-06T08:37:17.265" v="33" actId="20577"/>
        <pc:sldMkLst>
          <pc:docMk/>
          <pc:sldMk cId="399542549" sldId="265"/>
        </pc:sldMkLst>
        <pc:spChg chg="mod">
          <ac:chgData name="Edouard Morena" userId="2e121fa9-f008-4742-97be-48a08069b91e" providerId="ADAL" clId="{2B838AFD-C4E2-4B55-9C66-372F803ABD3F}" dt="2022-12-06T08:37:17.265" v="33" actId="20577"/>
          <ac:spMkLst>
            <pc:docMk/>
            <pc:sldMk cId="399542549" sldId="265"/>
            <ac:spMk id="3" creationId="{53197468-8666-4585-BE2D-B19E122F7072}"/>
          </ac:spMkLst>
        </pc:spChg>
      </pc:sldChg>
      <pc:sldChg chg="modSp mod">
        <pc:chgData name="Edouard Morena" userId="2e121fa9-f008-4742-97be-48a08069b91e" providerId="ADAL" clId="{2B838AFD-C4E2-4B55-9C66-372F803ABD3F}" dt="2022-12-06T08:41:43.606" v="67" actId="113"/>
        <pc:sldMkLst>
          <pc:docMk/>
          <pc:sldMk cId="3429472159" sldId="267"/>
        </pc:sldMkLst>
        <pc:spChg chg="mod">
          <ac:chgData name="Edouard Morena" userId="2e121fa9-f008-4742-97be-48a08069b91e" providerId="ADAL" clId="{2B838AFD-C4E2-4B55-9C66-372F803ABD3F}" dt="2022-12-06T08:41:43.606" v="67" actId="113"/>
          <ac:spMkLst>
            <pc:docMk/>
            <pc:sldMk cId="3429472159" sldId="267"/>
            <ac:spMk id="3" creationId="{BBE64C44-047C-47A3-B2DF-D613171EC790}"/>
          </ac:spMkLst>
        </pc:spChg>
      </pc:sldChg>
      <pc:sldChg chg="modSp mod">
        <pc:chgData name="Edouard Morena" userId="2e121fa9-f008-4742-97be-48a08069b91e" providerId="ADAL" clId="{2B838AFD-C4E2-4B55-9C66-372F803ABD3F}" dt="2022-12-06T08:44:21.613" v="71" actId="113"/>
        <pc:sldMkLst>
          <pc:docMk/>
          <pc:sldMk cId="3452355863" sldId="268"/>
        </pc:sldMkLst>
        <pc:spChg chg="mod">
          <ac:chgData name="Edouard Morena" userId="2e121fa9-f008-4742-97be-48a08069b91e" providerId="ADAL" clId="{2B838AFD-C4E2-4B55-9C66-372F803ABD3F}" dt="2022-12-06T08:44:21.613" v="71" actId="113"/>
          <ac:spMkLst>
            <pc:docMk/>
            <pc:sldMk cId="3452355863" sldId="268"/>
            <ac:spMk id="3" creationId="{574B14CD-C397-48CD-8DFB-D92BF3D924A9}"/>
          </ac:spMkLst>
        </pc:spChg>
      </pc:sldChg>
      <pc:sldChg chg="modSp mod">
        <pc:chgData name="Edouard Morena" userId="2e121fa9-f008-4742-97be-48a08069b91e" providerId="ADAL" clId="{2B838AFD-C4E2-4B55-9C66-372F803ABD3F}" dt="2022-12-06T08:44:49.413" v="77" actId="20577"/>
        <pc:sldMkLst>
          <pc:docMk/>
          <pc:sldMk cId="3700791315" sldId="270"/>
        </pc:sldMkLst>
        <pc:spChg chg="mod">
          <ac:chgData name="Edouard Morena" userId="2e121fa9-f008-4742-97be-48a08069b91e" providerId="ADAL" clId="{2B838AFD-C4E2-4B55-9C66-372F803ABD3F}" dt="2022-12-06T08:44:49.413" v="77" actId="20577"/>
          <ac:spMkLst>
            <pc:docMk/>
            <pc:sldMk cId="3700791315" sldId="270"/>
            <ac:spMk id="3" creationId="{74CEE6C9-76CE-4CF1-9345-906A430AE3B1}"/>
          </ac:spMkLst>
        </pc:spChg>
      </pc:sldChg>
      <pc:sldChg chg="modSp mod">
        <pc:chgData name="Edouard Morena" userId="2e121fa9-f008-4742-97be-48a08069b91e" providerId="ADAL" clId="{2B838AFD-C4E2-4B55-9C66-372F803ABD3F}" dt="2022-12-06T08:38:41.458" v="44" actId="20577"/>
        <pc:sldMkLst>
          <pc:docMk/>
          <pc:sldMk cId="4103105355" sldId="274"/>
        </pc:sldMkLst>
        <pc:spChg chg="mod">
          <ac:chgData name="Edouard Morena" userId="2e121fa9-f008-4742-97be-48a08069b91e" providerId="ADAL" clId="{2B838AFD-C4E2-4B55-9C66-372F803ABD3F}" dt="2022-12-06T08:38:41.458" v="44" actId="20577"/>
          <ac:spMkLst>
            <pc:docMk/>
            <pc:sldMk cId="4103105355" sldId="274"/>
            <ac:spMk id="3" creationId="{D582950A-94B8-46E0-9937-C038AF90345E}"/>
          </ac:spMkLst>
        </pc:spChg>
      </pc:sldChg>
      <pc:sldChg chg="modSp mod">
        <pc:chgData name="Edouard Morena" userId="2e121fa9-f008-4742-97be-48a08069b91e" providerId="ADAL" clId="{2B838AFD-C4E2-4B55-9C66-372F803ABD3F}" dt="2022-12-06T08:35:31.636" v="5" actId="20577"/>
        <pc:sldMkLst>
          <pc:docMk/>
          <pc:sldMk cId="1227928111" sldId="275"/>
        </pc:sldMkLst>
        <pc:spChg chg="mod">
          <ac:chgData name="Edouard Morena" userId="2e121fa9-f008-4742-97be-48a08069b91e" providerId="ADAL" clId="{2B838AFD-C4E2-4B55-9C66-372F803ABD3F}" dt="2022-12-06T08:35:31.636" v="5" actId="20577"/>
          <ac:spMkLst>
            <pc:docMk/>
            <pc:sldMk cId="1227928111" sldId="275"/>
            <ac:spMk id="3" creationId="{083E364F-8A34-443A-83CD-01DE6DD6DCE8}"/>
          </ac:spMkLst>
        </pc:spChg>
      </pc:sldChg>
      <pc:sldChg chg="modSp mod">
        <pc:chgData name="Edouard Morena" userId="2e121fa9-f008-4742-97be-48a08069b91e" providerId="ADAL" clId="{2B838AFD-C4E2-4B55-9C66-372F803ABD3F}" dt="2022-12-06T08:42:49.495" v="70" actId="113"/>
        <pc:sldMkLst>
          <pc:docMk/>
          <pc:sldMk cId="3037814079" sldId="276"/>
        </pc:sldMkLst>
        <pc:spChg chg="mod">
          <ac:chgData name="Edouard Morena" userId="2e121fa9-f008-4742-97be-48a08069b91e" providerId="ADAL" clId="{2B838AFD-C4E2-4B55-9C66-372F803ABD3F}" dt="2022-12-06T08:42:49.495" v="70" actId="113"/>
          <ac:spMkLst>
            <pc:docMk/>
            <pc:sldMk cId="3037814079" sldId="276"/>
            <ac:spMk id="3" creationId="{CBCBE62D-CBBF-4C82-A4A8-1F754862CCF3}"/>
          </ac:spMkLst>
        </pc:spChg>
      </pc:sldChg>
    </pc:docChg>
  </pc:docChgLst>
  <pc:docChgLst>
    <pc:chgData name="Edouard Morena" userId="S::edouard.morena@ulip.lon.ac.uk::2e121fa9-f008-4742-97be-48a08069b91e" providerId="AD" clId="Web-{FDCADEAD-0988-4B9C-A41B-EA5EA9A0A66B}"/>
    <pc:docChg chg="addSld delSld modSld sldOrd">
      <pc:chgData name="Edouard Morena" userId="S::edouard.morena@ulip.lon.ac.uk::2e121fa9-f008-4742-97be-48a08069b91e" providerId="AD" clId="Web-{FDCADEAD-0988-4B9C-A41B-EA5EA9A0A66B}" dt="2020-11-27T12:52:59.759" v="7240"/>
      <pc:docMkLst>
        <pc:docMk/>
      </pc:docMkLst>
      <pc:sldChg chg="modSp">
        <pc:chgData name="Edouard Morena" userId="S::edouard.morena@ulip.lon.ac.uk::2e121fa9-f008-4742-97be-48a08069b91e" providerId="AD" clId="Web-{FDCADEAD-0988-4B9C-A41B-EA5EA9A0A66B}" dt="2020-11-27T12:52:09.931" v="7234" actId="20577"/>
        <pc:sldMkLst>
          <pc:docMk/>
          <pc:sldMk cId="109857222" sldId="256"/>
        </pc:sldMkLst>
        <pc:spChg chg="mod">
          <ac:chgData name="Edouard Morena" userId="S::edouard.morena@ulip.lon.ac.uk::2e121fa9-f008-4742-97be-48a08069b91e" providerId="AD" clId="Web-{FDCADEAD-0988-4B9C-A41B-EA5EA9A0A66B}" dt="2020-11-27T12:52:09.931" v="7234" actId="20577"/>
          <ac:spMkLst>
            <pc:docMk/>
            <pc:sldMk cId="109857222" sldId="256"/>
            <ac:spMk id="2" creationId="{00000000-0000-0000-0000-000000000000}"/>
          </ac:spMkLst>
        </pc:spChg>
        <pc:spChg chg="mod">
          <ac:chgData name="Edouard Morena" userId="S::edouard.morena@ulip.lon.ac.uk::2e121fa9-f008-4742-97be-48a08069b91e" providerId="AD" clId="Web-{FDCADEAD-0988-4B9C-A41B-EA5EA9A0A66B}" dt="2020-11-27T12:52:00.822" v="7226" actId="20577"/>
          <ac:spMkLst>
            <pc:docMk/>
            <pc:sldMk cId="109857222" sldId="256"/>
            <ac:spMk id="3" creationId="{00000000-0000-0000-0000-000000000000}"/>
          </ac:spMkLst>
        </pc:spChg>
      </pc:sldChg>
      <pc:sldChg chg="addSp modSp new mod ord setBg">
        <pc:chgData name="Edouard Morena" userId="S::edouard.morena@ulip.lon.ac.uk::2e121fa9-f008-4742-97be-48a08069b91e" providerId="AD" clId="Web-{FDCADEAD-0988-4B9C-A41B-EA5EA9A0A66B}" dt="2020-11-27T12:42:29.466" v="7190"/>
        <pc:sldMkLst>
          <pc:docMk/>
          <pc:sldMk cId="1097956942" sldId="257"/>
        </pc:sldMkLst>
        <pc:spChg chg="mod">
          <ac:chgData name="Edouard Morena" userId="S::edouard.morena@ulip.lon.ac.uk::2e121fa9-f008-4742-97be-48a08069b91e" providerId="AD" clId="Web-{FDCADEAD-0988-4B9C-A41B-EA5EA9A0A66B}" dt="2020-11-27T12:42:29.466" v="7190"/>
          <ac:spMkLst>
            <pc:docMk/>
            <pc:sldMk cId="1097956942" sldId="257"/>
            <ac:spMk id="2" creationId="{0CB7831E-E027-4A81-9972-70F569473938}"/>
          </ac:spMkLst>
        </pc:spChg>
        <pc:spChg chg="mod">
          <ac:chgData name="Edouard Morena" userId="S::edouard.morena@ulip.lon.ac.uk::2e121fa9-f008-4742-97be-48a08069b91e" providerId="AD" clId="Web-{FDCADEAD-0988-4B9C-A41B-EA5EA9A0A66B}" dt="2020-11-27T12:42:29.466" v="7190"/>
          <ac:spMkLst>
            <pc:docMk/>
            <pc:sldMk cId="1097956942" sldId="257"/>
            <ac:spMk id="3" creationId="{5E049E21-CAD9-40FC-9098-2C6681BDA3CD}"/>
          </ac:spMkLst>
        </pc:spChg>
        <pc:spChg chg="add">
          <ac:chgData name="Edouard Morena" userId="S::edouard.morena@ulip.lon.ac.uk::2e121fa9-f008-4742-97be-48a08069b91e" providerId="AD" clId="Web-{FDCADEAD-0988-4B9C-A41B-EA5EA9A0A66B}" dt="2020-11-27T12:42:29.466" v="7190"/>
          <ac:spMkLst>
            <pc:docMk/>
            <pc:sldMk cId="1097956942" sldId="257"/>
            <ac:spMk id="9" creationId="{60E9A6ED-B880-44EA-8D60-C9D3C82CCBD2}"/>
          </ac:spMkLst>
        </pc:spChg>
        <pc:picChg chg="add mod">
          <ac:chgData name="Edouard Morena" userId="S::edouard.morena@ulip.lon.ac.uk::2e121fa9-f008-4742-97be-48a08069b91e" providerId="AD" clId="Web-{FDCADEAD-0988-4B9C-A41B-EA5EA9A0A66B}" dt="2020-11-27T12:42:29.466" v="7190"/>
          <ac:picMkLst>
            <pc:docMk/>
            <pc:sldMk cId="1097956942" sldId="257"/>
            <ac:picMk id="4" creationId="{04875814-C526-4261-A4CE-5B4433FEED5A}"/>
          </ac:picMkLst>
        </pc:picChg>
      </pc:sldChg>
      <pc:sldChg chg="addSp modSp new mod setBg">
        <pc:chgData name="Edouard Morena" userId="S::edouard.morena@ulip.lon.ac.uk::2e121fa9-f008-4742-97be-48a08069b91e" providerId="AD" clId="Web-{FDCADEAD-0988-4B9C-A41B-EA5EA9A0A66B}" dt="2020-11-27T12:45:35.902" v="7200"/>
        <pc:sldMkLst>
          <pc:docMk/>
          <pc:sldMk cId="3167785677" sldId="258"/>
        </pc:sldMkLst>
        <pc:spChg chg="mod">
          <ac:chgData name="Edouard Morena" userId="S::edouard.morena@ulip.lon.ac.uk::2e121fa9-f008-4742-97be-48a08069b91e" providerId="AD" clId="Web-{FDCADEAD-0988-4B9C-A41B-EA5EA9A0A66B}" dt="2020-11-27T12:45:35.902" v="7200"/>
          <ac:spMkLst>
            <pc:docMk/>
            <pc:sldMk cId="3167785677" sldId="258"/>
            <ac:spMk id="2" creationId="{8CF460C7-4555-43C8-91DF-9AFA42DAC46C}"/>
          </ac:spMkLst>
        </pc:spChg>
        <pc:spChg chg="mod">
          <ac:chgData name="Edouard Morena" userId="S::edouard.morena@ulip.lon.ac.uk::2e121fa9-f008-4742-97be-48a08069b91e" providerId="AD" clId="Web-{FDCADEAD-0988-4B9C-A41B-EA5EA9A0A66B}" dt="2020-11-27T12:45:35.902" v="7200"/>
          <ac:spMkLst>
            <pc:docMk/>
            <pc:sldMk cId="3167785677" sldId="258"/>
            <ac:spMk id="3" creationId="{05CE8446-17CA-46D8-9719-DEE1ECF91122}"/>
          </ac:spMkLst>
        </pc:spChg>
        <pc:spChg chg="add">
          <ac:chgData name="Edouard Morena" userId="S::edouard.morena@ulip.lon.ac.uk::2e121fa9-f008-4742-97be-48a08069b91e" providerId="AD" clId="Web-{FDCADEAD-0988-4B9C-A41B-EA5EA9A0A66B}" dt="2020-11-27T12:45:35.902" v="7200"/>
          <ac:spMkLst>
            <pc:docMk/>
            <pc:sldMk cId="3167785677" sldId="258"/>
            <ac:spMk id="9" creationId="{60E9A6ED-B880-44EA-8D60-C9D3C82CCBD2}"/>
          </ac:spMkLst>
        </pc:spChg>
        <pc:picChg chg="add mod">
          <ac:chgData name="Edouard Morena" userId="S::edouard.morena@ulip.lon.ac.uk::2e121fa9-f008-4742-97be-48a08069b91e" providerId="AD" clId="Web-{FDCADEAD-0988-4B9C-A41B-EA5EA9A0A66B}" dt="2020-11-27T12:45:35.902" v="7200"/>
          <ac:picMkLst>
            <pc:docMk/>
            <pc:sldMk cId="3167785677" sldId="258"/>
            <ac:picMk id="4" creationId="{EC93BB80-FF05-448A-B18D-279082873A93}"/>
          </ac:picMkLst>
        </pc:picChg>
      </pc:sldChg>
      <pc:sldChg chg="modSp new del">
        <pc:chgData name="Edouard Morena" userId="S::edouard.morena@ulip.lon.ac.uk::2e121fa9-f008-4742-97be-48a08069b91e" providerId="AD" clId="Web-{FDCADEAD-0988-4B9C-A41B-EA5EA9A0A66B}" dt="2020-11-27T12:24:59.803" v="5842"/>
        <pc:sldMkLst>
          <pc:docMk/>
          <pc:sldMk cId="3976255711" sldId="259"/>
        </pc:sldMkLst>
        <pc:spChg chg="mod">
          <ac:chgData name="Edouard Morena" userId="S::edouard.morena@ulip.lon.ac.uk::2e121fa9-f008-4742-97be-48a08069b91e" providerId="AD" clId="Web-{FDCADEAD-0988-4B9C-A41B-EA5EA9A0A66B}" dt="2020-11-26T13:14:42.202" v="800" actId="20577"/>
          <ac:spMkLst>
            <pc:docMk/>
            <pc:sldMk cId="3976255711" sldId="259"/>
            <ac:spMk id="2" creationId="{634DBE6D-B981-4849-BAD3-80198F3C604D}"/>
          </ac:spMkLst>
        </pc:spChg>
        <pc:spChg chg="mod">
          <ac:chgData name="Edouard Morena" userId="S::edouard.morena@ulip.lon.ac.uk::2e121fa9-f008-4742-97be-48a08069b91e" providerId="AD" clId="Web-{FDCADEAD-0988-4B9C-A41B-EA5EA9A0A66B}" dt="2020-11-27T12:23:38.695" v="5827" actId="20577"/>
          <ac:spMkLst>
            <pc:docMk/>
            <pc:sldMk cId="3976255711" sldId="259"/>
            <ac:spMk id="3" creationId="{6063A92E-CAA6-4A80-96C8-18806A00120F}"/>
          </ac:spMkLst>
        </pc:spChg>
      </pc:sldChg>
      <pc:sldChg chg="addSp modSp new mod setBg">
        <pc:chgData name="Edouard Morena" userId="S::edouard.morena@ulip.lon.ac.uk::2e121fa9-f008-4742-97be-48a08069b91e" providerId="AD" clId="Web-{FDCADEAD-0988-4B9C-A41B-EA5EA9A0A66B}" dt="2020-11-27T12:46:08.527" v="7202"/>
        <pc:sldMkLst>
          <pc:docMk/>
          <pc:sldMk cId="3825937228" sldId="260"/>
        </pc:sldMkLst>
        <pc:spChg chg="mod">
          <ac:chgData name="Edouard Morena" userId="S::edouard.morena@ulip.lon.ac.uk::2e121fa9-f008-4742-97be-48a08069b91e" providerId="AD" clId="Web-{FDCADEAD-0988-4B9C-A41B-EA5EA9A0A66B}" dt="2020-11-27T12:46:08.527" v="7202"/>
          <ac:spMkLst>
            <pc:docMk/>
            <pc:sldMk cId="3825937228" sldId="260"/>
            <ac:spMk id="2" creationId="{2DC364B9-AE73-4CCF-B81A-4A88E57020ED}"/>
          </ac:spMkLst>
        </pc:spChg>
        <pc:spChg chg="mod">
          <ac:chgData name="Edouard Morena" userId="S::edouard.morena@ulip.lon.ac.uk::2e121fa9-f008-4742-97be-48a08069b91e" providerId="AD" clId="Web-{FDCADEAD-0988-4B9C-A41B-EA5EA9A0A66B}" dt="2020-11-27T12:46:08.527" v="7202"/>
          <ac:spMkLst>
            <pc:docMk/>
            <pc:sldMk cId="3825937228" sldId="260"/>
            <ac:spMk id="3" creationId="{DBCA634D-8129-401F-8392-D2A73D19E5B3}"/>
          </ac:spMkLst>
        </pc:spChg>
        <pc:spChg chg="add">
          <ac:chgData name="Edouard Morena" userId="S::edouard.morena@ulip.lon.ac.uk::2e121fa9-f008-4742-97be-48a08069b91e" providerId="AD" clId="Web-{FDCADEAD-0988-4B9C-A41B-EA5EA9A0A66B}" dt="2020-11-27T12:46:08.527" v="7202"/>
          <ac:spMkLst>
            <pc:docMk/>
            <pc:sldMk cId="3825937228" sldId="260"/>
            <ac:spMk id="9" creationId="{60E9A6ED-B880-44EA-8D60-C9D3C82CCBD2}"/>
          </ac:spMkLst>
        </pc:spChg>
        <pc:picChg chg="add mod">
          <ac:chgData name="Edouard Morena" userId="S::edouard.morena@ulip.lon.ac.uk::2e121fa9-f008-4742-97be-48a08069b91e" providerId="AD" clId="Web-{FDCADEAD-0988-4B9C-A41B-EA5EA9A0A66B}" dt="2020-11-27T12:46:08.527" v="7202"/>
          <ac:picMkLst>
            <pc:docMk/>
            <pc:sldMk cId="3825937228" sldId="260"/>
            <ac:picMk id="4" creationId="{6FC7C714-6B22-477E-81BE-A8ED273F1255}"/>
          </ac:picMkLst>
        </pc:picChg>
      </pc:sldChg>
      <pc:sldChg chg="modSp new del">
        <pc:chgData name="Edouard Morena" userId="S::edouard.morena@ulip.lon.ac.uk::2e121fa9-f008-4742-97be-48a08069b91e" providerId="AD" clId="Web-{FDCADEAD-0988-4B9C-A41B-EA5EA9A0A66B}" dt="2020-11-27T12:26:20.959" v="5866"/>
        <pc:sldMkLst>
          <pc:docMk/>
          <pc:sldMk cId="2719438294" sldId="261"/>
        </pc:sldMkLst>
        <pc:spChg chg="mod">
          <ac:chgData name="Edouard Morena" userId="S::edouard.morena@ulip.lon.ac.uk::2e121fa9-f008-4742-97be-48a08069b91e" providerId="AD" clId="Web-{FDCADEAD-0988-4B9C-A41B-EA5EA9A0A66B}" dt="2020-11-26T13:20:17.027" v="1261" actId="20577"/>
          <ac:spMkLst>
            <pc:docMk/>
            <pc:sldMk cId="2719438294" sldId="261"/>
            <ac:spMk id="2" creationId="{9E8DC844-C58D-49F7-B837-53D6E4E8BFEE}"/>
          </ac:spMkLst>
        </pc:spChg>
        <pc:spChg chg="mod">
          <ac:chgData name="Edouard Morena" userId="S::edouard.morena@ulip.lon.ac.uk::2e121fa9-f008-4742-97be-48a08069b91e" providerId="AD" clId="Web-{FDCADEAD-0988-4B9C-A41B-EA5EA9A0A66B}" dt="2020-11-26T13:21:45.042" v="1316" actId="20577"/>
          <ac:spMkLst>
            <pc:docMk/>
            <pc:sldMk cId="2719438294" sldId="261"/>
            <ac:spMk id="3" creationId="{97DA172F-4A70-41B4-AD18-F6281E14F0CC}"/>
          </ac:spMkLst>
        </pc:spChg>
      </pc:sldChg>
      <pc:sldChg chg="addSp modSp new mod ord setBg">
        <pc:chgData name="Edouard Morena" userId="S::edouard.morena@ulip.lon.ac.uk::2e121fa9-f008-4742-97be-48a08069b91e" providerId="AD" clId="Web-{FDCADEAD-0988-4B9C-A41B-EA5EA9A0A66B}" dt="2020-11-27T12:46:40.433" v="7204"/>
        <pc:sldMkLst>
          <pc:docMk/>
          <pc:sldMk cId="2266898264" sldId="262"/>
        </pc:sldMkLst>
        <pc:spChg chg="mod">
          <ac:chgData name="Edouard Morena" userId="S::edouard.morena@ulip.lon.ac.uk::2e121fa9-f008-4742-97be-48a08069b91e" providerId="AD" clId="Web-{FDCADEAD-0988-4B9C-A41B-EA5EA9A0A66B}" dt="2020-11-27T12:46:40.433" v="7204"/>
          <ac:spMkLst>
            <pc:docMk/>
            <pc:sldMk cId="2266898264" sldId="262"/>
            <ac:spMk id="2" creationId="{FCBD90FB-EEB1-437C-B1DE-F13FF02EA83C}"/>
          </ac:spMkLst>
        </pc:spChg>
        <pc:spChg chg="mod">
          <ac:chgData name="Edouard Morena" userId="S::edouard.morena@ulip.lon.ac.uk::2e121fa9-f008-4742-97be-48a08069b91e" providerId="AD" clId="Web-{FDCADEAD-0988-4B9C-A41B-EA5EA9A0A66B}" dt="2020-11-27T12:46:40.433" v="7204"/>
          <ac:spMkLst>
            <pc:docMk/>
            <pc:sldMk cId="2266898264" sldId="262"/>
            <ac:spMk id="3" creationId="{3A34E8E3-285F-4443-AA2B-804A6034A0B8}"/>
          </ac:spMkLst>
        </pc:spChg>
        <pc:spChg chg="add">
          <ac:chgData name="Edouard Morena" userId="S::edouard.morena@ulip.lon.ac.uk::2e121fa9-f008-4742-97be-48a08069b91e" providerId="AD" clId="Web-{FDCADEAD-0988-4B9C-A41B-EA5EA9A0A66B}" dt="2020-11-27T12:46:40.433" v="7204"/>
          <ac:spMkLst>
            <pc:docMk/>
            <pc:sldMk cId="2266898264" sldId="262"/>
            <ac:spMk id="9" creationId="{60E9A6ED-B880-44EA-8D60-C9D3C82CCBD2}"/>
          </ac:spMkLst>
        </pc:spChg>
        <pc:picChg chg="add mod">
          <ac:chgData name="Edouard Morena" userId="S::edouard.morena@ulip.lon.ac.uk::2e121fa9-f008-4742-97be-48a08069b91e" providerId="AD" clId="Web-{FDCADEAD-0988-4B9C-A41B-EA5EA9A0A66B}" dt="2020-11-27T12:46:40.433" v="7204"/>
          <ac:picMkLst>
            <pc:docMk/>
            <pc:sldMk cId="2266898264" sldId="262"/>
            <ac:picMk id="4" creationId="{2FE587DB-0DD8-4D2C-8971-B746116F3819}"/>
          </ac:picMkLst>
        </pc:picChg>
      </pc:sldChg>
      <pc:sldChg chg="addSp modSp new mod setBg">
        <pc:chgData name="Edouard Morena" userId="S::edouard.morena@ulip.lon.ac.uk::2e121fa9-f008-4742-97be-48a08069b91e" providerId="AD" clId="Web-{FDCADEAD-0988-4B9C-A41B-EA5EA9A0A66B}" dt="2020-11-27T12:49:10.104" v="7216" actId="20577"/>
        <pc:sldMkLst>
          <pc:docMk/>
          <pc:sldMk cId="3075256410" sldId="263"/>
        </pc:sldMkLst>
        <pc:spChg chg="mod">
          <ac:chgData name="Edouard Morena" userId="S::edouard.morena@ulip.lon.ac.uk::2e121fa9-f008-4742-97be-48a08069b91e" providerId="AD" clId="Web-{FDCADEAD-0988-4B9C-A41B-EA5EA9A0A66B}" dt="2020-11-27T12:49:02.682" v="7212"/>
          <ac:spMkLst>
            <pc:docMk/>
            <pc:sldMk cId="3075256410" sldId="263"/>
            <ac:spMk id="2" creationId="{287F7865-2383-4401-B388-ED403ECF3CD5}"/>
          </ac:spMkLst>
        </pc:spChg>
        <pc:spChg chg="mod">
          <ac:chgData name="Edouard Morena" userId="S::edouard.morena@ulip.lon.ac.uk::2e121fa9-f008-4742-97be-48a08069b91e" providerId="AD" clId="Web-{FDCADEAD-0988-4B9C-A41B-EA5EA9A0A66B}" dt="2020-11-27T12:49:10.104" v="7216" actId="20577"/>
          <ac:spMkLst>
            <pc:docMk/>
            <pc:sldMk cId="3075256410" sldId="263"/>
            <ac:spMk id="3" creationId="{A842F24C-8EFF-40A8-AE9B-D219FF080A10}"/>
          </ac:spMkLst>
        </pc:spChg>
        <pc:spChg chg="add">
          <ac:chgData name="Edouard Morena" userId="S::edouard.morena@ulip.lon.ac.uk::2e121fa9-f008-4742-97be-48a08069b91e" providerId="AD" clId="Web-{FDCADEAD-0988-4B9C-A41B-EA5EA9A0A66B}" dt="2020-11-27T12:49:02.682" v="7212"/>
          <ac:spMkLst>
            <pc:docMk/>
            <pc:sldMk cId="3075256410" sldId="263"/>
            <ac:spMk id="9" creationId="{60E9A6ED-B880-44EA-8D60-C9D3C82CCBD2}"/>
          </ac:spMkLst>
        </pc:spChg>
        <pc:picChg chg="add mod">
          <ac:chgData name="Edouard Morena" userId="S::edouard.morena@ulip.lon.ac.uk::2e121fa9-f008-4742-97be-48a08069b91e" providerId="AD" clId="Web-{FDCADEAD-0988-4B9C-A41B-EA5EA9A0A66B}" dt="2020-11-27T12:49:02.682" v="7212"/>
          <ac:picMkLst>
            <pc:docMk/>
            <pc:sldMk cId="3075256410" sldId="263"/>
            <ac:picMk id="4" creationId="{448FF67A-8CFD-4815-A958-B828F530749B}"/>
          </ac:picMkLst>
        </pc:picChg>
      </pc:sldChg>
      <pc:sldChg chg="addSp modSp new mod setBg">
        <pc:chgData name="Edouard Morena" userId="S::edouard.morena@ulip.lon.ac.uk::2e121fa9-f008-4742-97be-48a08069b91e" providerId="AD" clId="Web-{FDCADEAD-0988-4B9C-A41B-EA5EA9A0A66B}" dt="2020-11-27T12:44:22.747" v="7196"/>
        <pc:sldMkLst>
          <pc:docMk/>
          <pc:sldMk cId="3909645215" sldId="264"/>
        </pc:sldMkLst>
        <pc:spChg chg="mod">
          <ac:chgData name="Edouard Morena" userId="S::edouard.morena@ulip.lon.ac.uk::2e121fa9-f008-4742-97be-48a08069b91e" providerId="AD" clId="Web-{FDCADEAD-0988-4B9C-A41B-EA5EA9A0A66B}" dt="2020-11-27T12:44:22.747" v="7196"/>
          <ac:spMkLst>
            <pc:docMk/>
            <pc:sldMk cId="3909645215" sldId="264"/>
            <ac:spMk id="2" creationId="{9E7AC1F8-E4B7-4CEF-AFA5-31B6BA8B2B4D}"/>
          </ac:spMkLst>
        </pc:spChg>
        <pc:spChg chg="mod">
          <ac:chgData name="Edouard Morena" userId="S::edouard.morena@ulip.lon.ac.uk::2e121fa9-f008-4742-97be-48a08069b91e" providerId="AD" clId="Web-{FDCADEAD-0988-4B9C-A41B-EA5EA9A0A66B}" dt="2020-11-27T12:44:22.747" v="7196"/>
          <ac:spMkLst>
            <pc:docMk/>
            <pc:sldMk cId="3909645215" sldId="264"/>
            <ac:spMk id="3" creationId="{C271CCFC-EE88-4414-87F0-C9A9A70617F0}"/>
          </ac:spMkLst>
        </pc:spChg>
        <pc:spChg chg="add">
          <ac:chgData name="Edouard Morena" userId="S::edouard.morena@ulip.lon.ac.uk::2e121fa9-f008-4742-97be-48a08069b91e" providerId="AD" clId="Web-{FDCADEAD-0988-4B9C-A41B-EA5EA9A0A66B}" dt="2020-11-27T12:44:22.747" v="7196"/>
          <ac:spMkLst>
            <pc:docMk/>
            <pc:sldMk cId="3909645215" sldId="264"/>
            <ac:spMk id="9" creationId="{60E9A6ED-B880-44EA-8D60-C9D3C82CCBD2}"/>
          </ac:spMkLst>
        </pc:spChg>
        <pc:picChg chg="add mod">
          <ac:chgData name="Edouard Morena" userId="S::edouard.morena@ulip.lon.ac.uk::2e121fa9-f008-4742-97be-48a08069b91e" providerId="AD" clId="Web-{FDCADEAD-0988-4B9C-A41B-EA5EA9A0A66B}" dt="2020-11-27T12:44:22.747" v="7196"/>
          <ac:picMkLst>
            <pc:docMk/>
            <pc:sldMk cId="3909645215" sldId="264"/>
            <ac:picMk id="4" creationId="{C81CE579-DACB-4402-842D-CBF3BBBA7F9B}"/>
          </ac:picMkLst>
        </pc:picChg>
      </pc:sldChg>
      <pc:sldChg chg="addSp modSp new mod ord setBg">
        <pc:chgData name="Edouard Morena" userId="S::edouard.morena@ulip.lon.ac.uk::2e121fa9-f008-4742-97be-48a08069b91e" providerId="AD" clId="Web-{FDCADEAD-0988-4B9C-A41B-EA5EA9A0A66B}" dt="2020-11-27T12:43:58.028" v="7194"/>
        <pc:sldMkLst>
          <pc:docMk/>
          <pc:sldMk cId="399542549" sldId="265"/>
        </pc:sldMkLst>
        <pc:spChg chg="mod">
          <ac:chgData name="Edouard Morena" userId="S::edouard.morena@ulip.lon.ac.uk::2e121fa9-f008-4742-97be-48a08069b91e" providerId="AD" clId="Web-{FDCADEAD-0988-4B9C-A41B-EA5EA9A0A66B}" dt="2020-11-27T12:43:58.028" v="7194"/>
          <ac:spMkLst>
            <pc:docMk/>
            <pc:sldMk cId="399542549" sldId="265"/>
            <ac:spMk id="2" creationId="{A2FB6C04-6EEE-4F1B-8112-BC04B536F76A}"/>
          </ac:spMkLst>
        </pc:spChg>
        <pc:spChg chg="mod">
          <ac:chgData name="Edouard Morena" userId="S::edouard.morena@ulip.lon.ac.uk::2e121fa9-f008-4742-97be-48a08069b91e" providerId="AD" clId="Web-{FDCADEAD-0988-4B9C-A41B-EA5EA9A0A66B}" dt="2020-11-27T12:43:58.028" v="7194"/>
          <ac:spMkLst>
            <pc:docMk/>
            <pc:sldMk cId="399542549" sldId="265"/>
            <ac:spMk id="3" creationId="{53197468-8666-4585-BE2D-B19E122F7072}"/>
          </ac:spMkLst>
        </pc:spChg>
        <pc:spChg chg="add">
          <ac:chgData name="Edouard Morena" userId="S::edouard.morena@ulip.lon.ac.uk::2e121fa9-f008-4742-97be-48a08069b91e" providerId="AD" clId="Web-{FDCADEAD-0988-4B9C-A41B-EA5EA9A0A66B}" dt="2020-11-27T12:43:58.028" v="7194"/>
          <ac:spMkLst>
            <pc:docMk/>
            <pc:sldMk cId="399542549" sldId="265"/>
            <ac:spMk id="9" creationId="{60E9A6ED-B880-44EA-8D60-C9D3C82CCBD2}"/>
          </ac:spMkLst>
        </pc:spChg>
        <pc:picChg chg="add mod">
          <ac:chgData name="Edouard Morena" userId="S::edouard.morena@ulip.lon.ac.uk::2e121fa9-f008-4742-97be-48a08069b91e" providerId="AD" clId="Web-{FDCADEAD-0988-4B9C-A41B-EA5EA9A0A66B}" dt="2020-11-27T12:43:58.028" v="7194"/>
          <ac:picMkLst>
            <pc:docMk/>
            <pc:sldMk cId="399542549" sldId="265"/>
            <ac:picMk id="4" creationId="{61A5B4F0-8704-464E-B5DB-A3D943B64DBA}"/>
          </ac:picMkLst>
        </pc:picChg>
      </pc:sldChg>
      <pc:sldChg chg="addSp modSp new mod setBg">
        <pc:chgData name="Edouard Morena" userId="S::edouard.morena@ulip.lon.ac.uk::2e121fa9-f008-4742-97be-48a08069b91e" providerId="AD" clId="Web-{FDCADEAD-0988-4B9C-A41B-EA5EA9A0A66B}" dt="2020-11-27T12:50:48.228" v="7222"/>
        <pc:sldMkLst>
          <pc:docMk/>
          <pc:sldMk cId="4010999164" sldId="266"/>
        </pc:sldMkLst>
        <pc:spChg chg="mod">
          <ac:chgData name="Edouard Morena" userId="S::edouard.morena@ulip.lon.ac.uk::2e121fa9-f008-4742-97be-48a08069b91e" providerId="AD" clId="Web-{FDCADEAD-0988-4B9C-A41B-EA5EA9A0A66B}" dt="2020-11-27T12:50:48.228" v="7222"/>
          <ac:spMkLst>
            <pc:docMk/>
            <pc:sldMk cId="4010999164" sldId="266"/>
            <ac:spMk id="2" creationId="{670F108C-F86D-4B27-B3C9-52BD598E6280}"/>
          </ac:spMkLst>
        </pc:spChg>
        <pc:spChg chg="mod">
          <ac:chgData name="Edouard Morena" userId="S::edouard.morena@ulip.lon.ac.uk::2e121fa9-f008-4742-97be-48a08069b91e" providerId="AD" clId="Web-{FDCADEAD-0988-4B9C-A41B-EA5EA9A0A66B}" dt="2020-11-27T12:50:48.228" v="7222"/>
          <ac:spMkLst>
            <pc:docMk/>
            <pc:sldMk cId="4010999164" sldId="266"/>
            <ac:spMk id="3" creationId="{086039FB-6092-4398-9C43-A0F20EF42649}"/>
          </ac:spMkLst>
        </pc:spChg>
        <pc:spChg chg="add">
          <ac:chgData name="Edouard Morena" userId="S::edouard.morena@ulip.lon.ac.uk::2e121fa9-f008-4742-97be-48a08069b91e" providerId="AD" clId="Web-{FDCADEAD-0988-4B9C-A41B-EA5EA9A0A66B}" dt="2020-11-27T12:50:48.228" v="7222"/>
          <ac:spMkLst>
            <pc:docMk/>
            <pc:sldMk cId="4010999164" sldId="266"/>
            <ac:spMk id="9" creationId="{60E9A6ED-B880-44EA-8D60-C9D3C82CCBD2}"/>
          </ac:spMkLst>
        </pc:spChg>
        <pc:picChg chg="add mod">
          <ac:chgData name="Edouard Morena" userId="S::edouard.morena@ulip.lon.ac.uk::2e121fa9-f008-4742-97be-48a08069b91e" providerId="AD" clId="Web-{FDCADEAD-0988-4B9C-A41B-EA5EA9A0A66B}" dt="2020-11-27T12:50:48.228" v="7222"/>
          <ac:picMkLst>
            <pc:docMk/>
            <pc:sldMk cId="4010999164" sldId="266"/>
            <ac:picMk id="4" creationId="{78E174C1-BAAA-4278-B5CD-BFD902A61B6C}"/>
          </ac:picMkLst>
        </pc:picChg>
      </pc:sldChg>
      <pc:sldChg chg="addSp modSp new mod ord setBg">
        <pc:chgData name="Edouard Morena" userId="S::edouard.morena@ulip.lon.ac.uk::2e121fa9-f008-4742-97be-48a08069b91e" providerId="AD" clId="Web-{FDCADEAD-0988-4B9C-A41B-EA5EA9A0A66B}" dt="2020-11-27T12:47:14.948" v="7206"/>
        <pc:sldMkLst>
          <pc:docMk/>
          <pc:sldMk cId="3429472159" sldId="267"/>
        </pc:sldMkLst>
        <pc:spChg chg="mod">
          <ac:chgData name="Edouard Morena" userId="S::edouard.morena@ulip.lon.ac.uk::2e121fa9-f008-4742-97be-48a08069b91e" providerId="AD" clId="Web-{FDCADEAD-0988-4B9C-A41B-EA5EA9A0A66B}" dt="2020-11-27T12:47:14.948" v="7206"/>
          <ac:spMkLst>
            <pc:docMk/>
            <pc:sldMk cId="3429472159" sldId="267"/>
            <ac:spMk id="2" creationId="{C98FADAB-4535-4674-AAE2-0B5DBB6E1901}"/>
          </ac:spMkLst>
        </pc:spChg>
        <pc:spChg chg="mod">
          <ac:chgData name="Edouard Morena" userId="S::edouard.morena@ulip.lon.ac.uk::2e121fa9-f008-4742-97be-48a08069b91e" providerId="AD" clId="Web-{FDCADEAD-0988-4B9C-A41B-EA5EA9A0A66B}" dt="2020-11-27T12:47:14.948" v="7206"/>
          <ac:spMkLst>
            <pc:docMk/>
            <pc:sldMk cId="3429472159" sldId="267"/>
            <ac:spMk id="3" creationId="{BBE64C44-047C-47A3-B2DF-D613171EC790}"/>
          </ac:spMkLst>
        </pc:spChg>
        <pc:spChg chg="add">
          <ac:chgData name="Edouard Morena" userId="S::edouard.morena@ulip.lon.ac.uk::2e121fa9-f008-4742-97be-48a08069b91e" providerId="AD" clId="Web-{FDCADEAD-0988-4B9C-A41B-EA5EA9A0A66B}" dt="2020-11-27T12:47:14.948" v="7206"/>
          <ac:spMkLst>
            <pc:docMk/>
            <pc:sldMk cId="3429472159" sldId="267"/>
            <ac:spMk id="9" creationId="{60E9A6ED-B880-44EA-8D60-C9D3C82CCBD2}"/>
          </ac:spMkLst>
        </pc:spChg>
        <pc:picChg chg="add mod">
          <ac:chgData name="Edouard Morena" userId="S::edouard.morena@ulip.lon.ac.uk::2e121fa9-f008-4742-97be-48a08069b91e" providerId="AD" clId="Web-{FDCADEAD-0988-4B9C-A41B-EA5EA9A0A66B}" dt="2020-11-27T12:47:14.948" v="7206"/>
          <ac:picMkLst>
            <pc:docMk/>
            <pc:sldMk cId="3429472159" sldId="267"/>
            <ac:picMk id="4" creationId="{69F679FD-7519-4A7E-ADA2-4A9020C1FB00}"/>
          </ac:picMkLst>
        </pc:picChg>
      </pc:sldChg>
      <pc:sldChg chg="addSp modSp new mod setBg">
        <pc:chgData name="Edouard Morena" userId="S::edouard.morena@ulip.lon.ac.uk::2e121fa9-f008-4742-97be-48a08069b91e" providerId="AD" clId="Web-{FDCADEAD-0988-4B9C-A41B-EA5EA9A0A66B}" dt="2020-11-27T12:49:49.666" v="7218"/>
        <pc:sldMkLst>
          <pc:docMk/>
          <pc:sldMk cId="3452355863" sldId="268"/>
        </pc:sldMkLst>
        <pc:spChg chg="mod">
          <ac:chgData name="Edouard Morena" userId="S::edouard.morena@ulip.lon.ac.uk::2e121fa9-f008-4742-97be-48a08069b91e" providerId="AD" clId="Web-{FDCADEAD-0988-4B9C-A41B-EA5EA9A0A66B}" dt="2020-11-27T12:49:49.666" v="7218"/>
          <ac:spMkLst>
            <pc:docMk/>
            <pc:sldMk cId="3452355863" sldId="268"/>
            <ac:spMk id="2" creationId="{2EC2897D-039E-418C-AA66-4B1DA1B47E03}"/>
          </ac:spMkLst>
        </pc:spChg>
        <pc:spChg chg="mod">
          <ac:chgData name="Edouard Morena" userId="S::edouard.morena@ulip.lon.ac.uk::2e121fa9-f008-4742-97be-48a08069b91e" providerId="AD" clId="Web-{FDCADEAD-0988-4B9C-A41B-EA5EA9A0A66B}" dt="2020-11-27T12:49:49.666" v="7218"/>
          <ac:spMkLst>
            <pc:docMk/>
            <pc:sldMk cId="3452355863" sldId="268"/>
            <ac:spMk id="3" creationId="{574B14CD-C397-48CD-8DFB-D92BF3D924A9}"/>
          </ac:spMkLst>
        </pc:spChg>
        <pc:spChg chg="add">
          <ac:chgData name="Edouard Morena" userId="S::edouard.morena@ulip.lon.ac.uk::2e121fa9-f008-4742-97be-48a08069b91e" providerId="AD" clId="Web-{FDCADEAD-0988-4B9C-A41B-EA5EA9A0A66B}" dt="2020-11-27T12:49:49.666" v="7218"/>
          <ac:spMkLst>
            <pc:docMk/>
            <pc:sldMk cId="3452355863" sldId="268"/>
            <ac:spMk id="9" creationId="{60E9A6ED-B880-44EA-8D60-C9D3C82CCBD2}"/>
          </ac:spMkLst>
        </pc:spChg>
        <pc:picChg chg="add mod">
          <ac:chgData name="Edouard Morena" userId="S::edouard.morena@ulip.lon.ac.uk::2e121fa9-f008-4742-97be-48a08069b91e" providerId="AD" clId="Web-{FDCADEAD-0988-4B9C-A41B-EA5EA9A0A66B}" dt="2020-11-27T12:49:49.666" v="7218"/>
          <ac:picMkLst>
            <pc:docMk/>
            <pc:sldMk cId="3452355863" sldId="268"/>
            <ac:picMk id="4" creationId="{D2ED6AD6-55D0-49FE-88C9-3E7E9041918C}"/>
          </ac:picMkLst>
        </pc:picChg>
      </pc:sldChg>
      <pc:sldChg chg="modSp new del">
        <pc:chgData name="Edouard Morena" userId="S::edouard.morena@ulip.lon.ac.uk::2e121fa9-f008-4742-97be-48a08069b91e" providerId="AD" clId="Web-{FDCADEAD-0988-4B9C-A41B-EA5EA9A0A66B}" dt="2020-11-27T12:37:14.672" v="6952"/>
        <pc:sldMkLst>
          <pc:docMk/>
          <pc:sldMk cId="4204935732" sldId="269"/>
        </pc:sldMkLst>
        <pc:spChg chg="mod">
          <ac:chgData name="Edouard Morena" userId="S::edouard.morena@ulip.lon.ac.uk::2e121fa9-f008-4742-97be-48a08069b91e" providerId="AD" clId="Web-{FDCADEAD-0988-4B9C-A41B-EA5EA9A0A66B}" dt="2020-11-26T21:10:45.781" v="3282" actId="20577"/>
          <ac:spMkLst>
            <pc:docMk/>
            <pc:sldMk cId="4204935732" sldId="269"/>
            <ac:spMk id="2" creationId="{1340FB33-E2B1-4E4E-9C68-07F9968F0DD4}"/>
          </ac:spMkLst>
        </pc:spChg>
        <pc:spChg chg="mod">
          <ac:chgData name="Edouard Morena" userId="S::edouard.morena@ulip.lon.ac.uk::2e121fa9-f008-4742-97be-48a08069b91e" providerId="AD" clId="Web-{FDCADEAD-0988-4B9C-A41B-EA5EA9A0A66B}" dt="2020-11-26T21:13:28.311" v="3614" actId="20577"/>
          <ac:spMkLst>
            <pc:docMk/>
            <pc:sldMk cId="4204935732" sldId="269"/>
            <ac:spMk id="3" creationId="{BF5E036C-1A8A-4ED6-967F-96F29FA4B127}"/>
          </ac:spMkLst>
        </pc:spChg>
      </pc:sldChg>
      <pc:sldChg chg="addSp modSp new mod ord setBg">
        <pc:chgData name="Edouard Morena" userId="S::edouard.morena@ulip.lon.ac.uk::2e121fa9-f008-4742-97be-48a08069b91e" providerId="AD" clId="Web-{FDCADEAD-0988-4B9C-A41B-EA5EA9A0A66B}" dt="2020-11-27T12:50:19.197" v="7220"/>
        <pc:sldMkLst>
          <pc:docMk/>
          <pc:sldMk cId="3700791315" sldId="270"/>
        </pc:sldMkLst>
        <pc:spChg chg="mod">
          <ac:chgData name="Edouard Morena" userId="S::edouard.morena@ulip.lon.ac.uk::2e121fa9-f008-4742-97be-48a08069b91e" providerId="AD" clId="Web-{FDCADEAD-0988-4B9C-A41B-EA5EA9A0A66B}" dt="2020-11-27T12:50:19.197" v="7220"/>
          <ac:spMkLst>
            <pc:docMk/>
            <pc:sldMk cId="3700791315" sldId="270"/>
            <ac:spMk id="2" creationId="{82C9F3B9-EFD6-4746-929B-145CC6E1A0B6}"/>
          </ac:spMkLst>
        </pc:spChg>
        <pc:spChg chg="mod">
          <ac:chgData name="Edouard Morena" userId="S::edouard.morena@ulip.lon.ac.uk::2e121fa9-f008-4742-97be-48a08069b91e" providerId="AD" clId="Web-{FDCADEAD-0988-4B9C-A41B-EA5EA9A0A66B}" dt="2020-11-27T12:50:19.197" v="7220"/>
          <ac:spMkLst>
            <pc:docMk/>
            <pc:sldMk cId="3700791315" sldId="270"/>
            <ac:spMk id="3" creationId="{74CEE6C9-76CE-4CF1-9345-906A430AE3B1}"/>
          </ac:spMkLst>
        </pc:spChg>
        <pc:spChg chg="add">
          <ac:chgData name="Edouard Morena" userId="S::edouard.morena@ulip.lon.ac.uk::2e121fa9-f008-4742-97be-48a08069b91e" providerId="AD" clId="Web-{FDCADEAD-0988-4B9C-A41B-EA5EA9A0A66B}" dt="2020-11-27T12:50:19.197" v="7220"/>
          <ac:spMkLst>
            <pc:docMk/>
            <pc:sldMk cId="3700791315" sldId="270"/>
            <ac:spMk id="9" creationId="{60E9A6ED-B880-44EA-8D60-C9D3C82CCBD2}"/>
          </ac:spMkLst>
        </pc:spChg>
        <pc:picChg chg="add mod">
          <ac:chgData name="Edouard Morena" userId="S::edouard.morena@ulip.lon.ac.uk::2e121fa9-f008-4742-97be-48a08069b91e" providerId="AD" clId="Web-{FDCADEAD-0988-4B9C-A41B-EA5EA9A0A66B}" dt="2020-11-27T12:50:19.197" v="7220"/>
          <ac:picMkLst>
            <pc:docMk/>
            <pc:sldMk cId="3700791315" sldId="270"/>
            <ac:picMk id="4" creationId="{0A0DCEBF-4FDD-4298-9DA2-152BA95E36AC}"/>
          </ac:picMkLst>
        </pc:picChg>
      </pc:sldChg>
      <pc:sldChg chg="modSp new del">
        <pc:chgData name="Edouard Morena" userId="S::edouard.morena@ulip.lon.ac.uk::2e121fa9-f008-4742-97be-48a08069b91e" providerId="AD" clId="Web-{FDCADEAD-0988-4B9C-A41B-EA5EA9A0A66B}" dt="2020-11-27T12:39:29.734" v="7053"/>
        <pc:sldMkLst>
          <pc:docMk/>
          <pc:sldMk cId="3885740753" sldId="271"/>
        </pc:sldMkLst>
        <pc:spChg chg="mod">
          <ac:chgData name="Edouard Morena" userId="S::edouard.morena@ulip.lon.ac.uk::2e121fa9-f008-4742-97be-48a08069b91e" providerId="AD" clId="Web-{FDCADEAD-0988-4B9C-A41B-EA5EA9A0A66B}" dt="2020-11-26T21:17:00.793" v="4096" actId="20577"/>
          <ac:spMkLst>
            <pc:docMk/>
            <pc:sldMk cId="3885740753" sldId="271"/>
            <ac:spMk id="3" creationId="{82F57FD7-76E6-47A0-8AAF-80A25140ABF8}"/>
          </ac:spMkLst>
        </pc:spChg>
      </pc:sldChg>
      <pc:sldChg chg="addSp modSp new mod setBg">
        <pc:chgData name="Edouard Morena" userId="S::edouard.morena@ulip.lon.ac.uk::2e121fa9-f008-4742-97be-48a08069b91e" providerId="AD" clId="Web-{FDCADEAD-0988-4B9C-A41B-EA5EA9A0A66B}" dt="2020-11-27T12:51:21.541" v="7224"/>
        <pc:sldMkLst>
          <pc:docMk/>
          <pc:sldMk cId="2586104839" sldId="272"/>
        </pc:sldMkLst>
        <pc:spChg chg="mod">
          <ac:chgData name="Edouard Morena" userId="S::edouard.morena@ulip.lon.ac.uk::2e121fa9-f008-4742-97be-48a08069b91e" providerId="AD" clId="Web-{FDCADEAD-0988-4B9C-A41B-EA5EA9A0A66B}" dt="2020-11-27T12:51:21.541" v="7224"/>
          <ac:spMkLst>
            <pc:docMk/>
            <pc:sldMk cId="2586104839" sldId="272"/>
            <ac:spMk id="2" creationId="{823A19CA-9095-4545-9C3C-B46A24089B94}"/>
          </ac:spMkLst>
        </pc:spChg>
        <pc:spChg chg="mod">
          <ac:chgData name="Edouard Morena" userId="S::edouard.morena@ulip.lon.ac.uk::2e121fa9-f008-4742-97be-48a08069b91e" providerId="AD" clId="Web-{FDCADEAD-0988-4B9C-A41B-EA5EA9A0A66B}" dt="2020-11-27T12:51:21.541" v="7224"/>
          <ac:spMkLst>
            <pc:docMk/>
            <pc:sldMk cId="2586104839" sldId="272"/>
            <ac:spMk id="3" creationId="{5CB50076-1A0E-478F-AC60-982E7779420F}"/>
          </ac:spMkLst>
        </pc:spChg>
        <pc:spChg chg="add">
          <ac:chgData name="Edouard Morena" userId="S::edouard.morena@ulip.lon.ac.uk::2e121fa9-f008-4742-97be-48a08069b91e" providerId="AD" clId="Web-{FDCADEAD-0988-4B9C-A41B-EA5EA9A0A66B}" dt="2020-11-27T12:51:21.541" v="7224"/>
          <ac:spMkLst>
            <pc:docMk/>
            <pc:sldMk cId="2586104839" sldId="272"/>
            <ac:spMk id="9" creationId="{60E9A6ED-B880-44EA-8D60-C9D3C82CCBD2}"/>
          </ac:spMkLst>
        </pc:spChg>
        <pc:picChg chg="add mod">
          <ac:chgData name="Edouard Morena" userId="S::edouard.morena@ulip.lon.ac.uk::2e121fa9-f008-4742-97be-48a08069b91e" providerId="AD" clId="Web-{FDCADEAD-0988-4B9C-A41B-EA5EA9A0A66B}" dt="2020-11-27T12:51:21.541" v="7224"/>
          <ac:picMkLst>
            <pc:docMk/>
            <pc:sldMk cId="2586104839" sldId="272"/>
            <ac:picMk id="4" creationId="{D612125E-2506-4CFA-B106-E13613D24F1A}"/>
          </ac:picMkLst>
        </pc:picChg>
      </pc:sldChg>
      <pc:sldChg chg="addSp modSp new mod setBg">
        <pc:chgData name="Edouard Morena" userId="S::edouard.morena@ulip.lon.ac.uk::2e121fa9-f008-4742-97be-48a08069b91e" providerId="AD" clId="Web-{FDCADEAD-0988-4B9C-A41B-EA5EA9A0A66B}" dt="2020-11-27T12:43:24.248" v="7192"/>
        <pc:sldMkLst>
          <pc:docMk/>
          <pc:sldMk cId="1559740139" sldId="273"/>
        </pc:sldMkLst>
        <pc:spChg chg="mod">
          <ac:chgData name="Edouard Morena" userId="S::edouard.morena@ulip.lon.ac.uk::2e121fa9-f008-4742-97be-48a08069b91e" providerId="AD" clId="Web-{FDCADEAD-0988-4B9C-A41B-EA5EA9A0A66B}" dt="2020-11-27T12:43:24.248" v="7192"/>
          <ac:spMkLst>
            <pc:docMk/>
            <pc:sldMk cId="1559740139" sldId="273"/>
            <ac:spMk id="2" creationId="{BCBECBC5-F21E-4F76-B2F1-4636E8AA844B}"/>
          </ac:spMkLst>
        </pc:spChg>
        <pc:spChg chg="mod">
          <ac:chgData name="Edouard Morena" userId="S::edouard.morena@ulip.lon.ac.uk::2e121fa9-f008-4742-97be-48a08069b91e" providerId="AD" clId="Web-{FDCADEAD-0988-4B9C-A41B-EA5EA9A0A66B}" dt="2020-11-27T12:43:24.248" v="7192"/>
          <ac:spMkLst>
            <pc:docMk/>
            <pc:sldMk cId="1559740139" sldId="273"/>
            <ac:spMk id="3" creationId="{537269CC-C1E0-4004-AE48-B3D2865956E9}"/>
          </ac:spMkLst>
        </pc:spChg>
        <pc:spChg chg="add">
          <ac:chgData name="Edouard Morena" userId="S::edouard.morena@ulip.lon.ac.uk::2e121fa9-f008-4742-97be-48a08069b91e" providerId="AD" clId="Web-{FDCADEAD-0988-4B9C-A41B-EA5EA9A0A66B}" dt="2020-11-27T12:43:24.248" v="7192"/>
          <ac:spMkLst>
            <pc:docMk/>
            <pc:sldMk cId="1559740139" sldId="273"/>
            <ac:spMk id="9" creationId="{60E9A6ED-B880-44EA-8D60-C9D3C82CCBD2}"/>
          </ac:spMkLst>
        </pc:spChg>
        <pc:picChg chg="add mod">
          <ac:chgData name="Edouard Morena" userId="S::edouard.morena@ulip.lon.ac.uk::2e121fa9-f008-4742-97be-48a08069b91e" providerId="AD" clId="Web-{FDCADEAD-0988-4B9C-A41B-EA5EA9A0A66B}" dt="2020-11-27T12:43:24.248" v="7192"/>
          <ac:picMkLst>
            <pc:docMk/>
            <pc:sldMk cId="1559740139" sldId="273"/>
            <ac:picMk id="4" creationId="{6D9968D5-D0E1-402A-8730-B339C2111BB6}"/>
          </ac:picMkLst>
        </pc:picChg>
      </pc:sldChg>
      <pc:sldChg chg="addSp modSp new mod setBg">
        <pc:chgData name="Edouard Morena" userId="S::edouard.morena@ulip.lon.ac.uk::2e121fa9-f008-4742-97be-48a08069b91e" providerId="AD" clId="Web-{FDCADEAD-0988-4B9C-A41B-EA5EA9A0A66B}" dt="2020-11-27T12:44:58.918" v="7198"/>
        <pc:sldMkLst>
          <pc:docMk/>
          <pc:sldMk cId="4103105355" sldId="274"/>
        </pc:sldMkLst>
        <pc:spChg chg="mod">
          <ac:chgData name="Edouard Morena" userId="S::edouard.morena@ulip.lon.ac.uk::2e121fa9-f008-4742-97be-48a08069b91e" providerId="AD" clId="Web-{FDCADEAD-0988-4B9C-A41B-EA5EA9A0A66B}" dt="2020-11-27T12:44:58.918" v="7198"/>
          <ac:spMkLst>
            <pc:docMk/>
            <pc:sldMk cId="4103105355" sldId="274"/>
            <ac:spMk id="2" creationId="{72253795-F851-4B31-807D-B21B77441334}"/>
          </ac:spMkLst>
        </pc:spChg>
        <pc:spChg chg="mod">
          <ac:chgData name="Edouard Morena" userId="S::edouard.morena@ulip.lon.ac.uk::2e121fa9-f008-4742-97be-48a08069b91e" providerId="AD" clId="Web-{FDCADEAD-0988-4B9C-A41B-EA5EA9A0A66B}" dt="2020-11-27T12:44:58.918" v="7198"/>
          <ac:spMkLst>
            <pc:docMk/>
            <pc:sldMk cId="4103105355" sldId="274"/>
            <ac:spMk id="3" creationId="{D582950A-94B8-46E0-9937-C038AF90345E}"/>
          </ac:spMkLst>
        </pc:spChg>
        <pc:spChg chg="add">
          <ac:chgData name="Edouard Morena" userId="S::edouard.morena@ulip.lon.ac.uk::2e121fa9-f008-4742-97be-48a08069b91e" providerId="AD" clId="Web-{FDCADEAD-0988-4B9C-A41B-EA5EA9A0A66B}" dt="2020-11-27T12:44:58.918" v="7198"/>
          <ac:spMkLst>
            <pc:docMk/>
            <pc:sldMk cId="4103105355" sldId="274"/>
            <ac:spMk id="9" creationId="{60E9A6ED-B880-44EA-8D60-C9D3C82CCBD2}"/>
          </ac:spMkLst>
        </pc:spChg>
        <pc:picChg chg="add mod">
          <ac:chgData name="Edouard Morena" userId="S::edouard.morena@ulip.lon.ac.uk::2e121fa9-f008-4742-97be-48a08069b91e" providerId="AD" clId="Web-{FDCADEAD-0988-4B9C-A41B-EA5EA9A0A66B}" dt="2020-11-27T12:44:58.918" v="7198"/>
          <ac:picMkLst>
            <pc:docMk/>
            <pc:sldMk cId="4103105355" sldId="274"/>
            <ac:picMk id="4" creationId="{34FD7B29-ADF0-4B81-804C-06BEA3DDED1E}"/>
          </ac:picMkLst>
        </pc:picChg>
      </pc:sldChg>
      <pc:sldChg chg="addSp modSp new mod ord setBg">
        <pc:chgData name="Edouard Morena" userId="S::edouard.morena@ulip.lon.ac.uk::2e121fa9-f008-4742-97be-48a08069b91e" providerId="AD" clId="Web-{FDCADEAD-0988-4B9C-A41B-EA5EA9A0A66B}" dt="2020-11-27T12:41:51.170" v="7188"/>
        <pc:sldMkLst>
          <pc:docMk/>
          <pc:sldMk cId="1227928111" sldId="275"/>
        </pc:sldMkLst>
        <pc:spChg chg="mod">
          <ac:chgData name="Edouard Morena" userId="S::edouard.morena@ulip.lon.ac.uk::2e121fa9-f008-4742-97be-48a08069b91e" providerId="AD" clId="Web-{FDCADEAD-0988-4B9C-A41B-EA5EA9A0A66B}" dt="2020-11-27T12:41:51.170" v="7188"/>
          <ac:spMkLst>
            <pc:docMk/>
            <pc:sldMk cId="1227928111" sldId="275"/>
            <ac:spMk id="2" creationId="{E1FF9BAC-8AB7-4339-9949-87629200D717}"/>
          </ac:spMkLst>
        </pc:spChg>
        <pc:spChg chg="mod">
          <ac:chgData name="Edouard Morena" userId="S::edouard.morena@ulip.lon.ac.uk::2e121fa9-f008-4742-97be-48a08069b91e" providerId="AD" clId="Web-{FDCADEAD-0988-4B9C-A41B-EA5EA9A0A66B}" dt="2020-11-27T12:41:51.170" v="7188"/>
          <ac:spMkLst>
            <pc:docMk/>
            <pc:sldMk cId="1227928111" sldId="275"/>
            <ac:spMk id="3" creationId="{083E364F-8A34-443A-83CD-01DE6DD6DCE8}"/>
          </ac:spMkLst>
        </pc:spChg>
        <pc:spChg chg="add">
          <ac:chgData name="Edouard Morena" userId="S::edouard.morena@ulip.lon.ac.uk::2e121fa9-f008-4742-97be-48a08069b91e" providerId="AD" clId="Web-{FDCADEAD-0988-4B9C-A41B-EA5EA9A0A66B}" dt="2020-11-27T12:41:51.170" v="7188"/>
          <ac:spMkLst>
            <pc:docMk/>
            <pc:sldMk cId="1227928111" sldId="275"/>
            <ac:spMk id="9" creationId="{60E9A6ED-B880-44EA-8D60-C9D3C82CCBD2}"/>
          </ac:spMkLst>
        </pc:spChg>
        <pc:picChg chg="add mod">
          <ac:chgData name="Edouard Morena" userId="S::edouard.morena@ulip.lon.ac.uk::2e121fa9-f008-4742-97be-48a08069b91e" providerId="AD" clId="Web-{FDCADEAD-0988-4B9C-A41B-EA5EA9A0A66B}" dt="2020-11-27T12:41:51.170" v="7188"/>
          <ac:picMkLst>
            <pc:docMk/>
            <pc:sldMk cId="1227928111" sldId="275"/>
            <ac:picMk id="4" creationId="{FB440BAD-DC99-4BDC-903F-A9F7638C752D}"/>
          </ac:picMkLst>
        </pc:picChg>
      </pc:sldChg>
      <pc:sldChg chg="addSp modSp new mod setBg">
        <pc:chgData name="Edouard Morena" userId="S::edouard.morena@ulip.lon.ac.uk::2e121fa9-f008-4742-97be-48a08069b91e" providerId="AD" clId="Web-{FDCADEAD-0988-4B9C-A41B-EA5EA9A0A66B}" dt="2020-11-27T12:47:45.745" v="7208"/>
        <pc:sldMkLst>
          <pc:docMk/>
          <pc:sldMk cId="3037814079" sldId="276"/>
        </pc:sldMkLst>
        <pc:spChg chg="mod">
          <ac:chgData name="Edouard Morena" userId="S::edouard.morena@ulip.lon.ac.uk::2e121fa9-f008-4742-97be-48a08069b91e" providerId="AD" clId="Web-{FDCADEAD-0988-4B9C-A41B-EA5EA9A0A66B}" dt="2020-11-27T12:47:45.745" v="7208"/>
          <ac:spMkLst>
            <pc:docMk/>
            <pc:sldMk cId="3037814079" sldId="276"/>
            <ac:spMk id="2" creationId="{5388B08E-F66E-452C-966D-A5471649E28B}"/>
          </ac:spMkLst>
        </pc:spChg>
        <pc:spChg chg="mod">
          <ac:chgData name="Edouard Morena" userId="S::edouard.morena@ulip.lon.ac.uk::2e121fa9-f008-4742-97be-48a08069b91e" providerId="AD" clId="Web-{FDCADEAD-0988-4B9C-A41B-EA5EA9A0A66B}" dt="2020-11-27T12:47:45.745" v="7208"/>
          <ac:spMkLst>
            <pc:docMk/>
            <pc:sldMk cId="3037814079" sldId="276"/>
            <ac:spMk id="3" creationId="{CBCBE62D-CBBF-4C82-A4A8-1F754862CCF3}"/>
          </ac:spMkLst>
        </pc:spChg>
        <pc:spChg chg="add">
          <ac:chgData name="Edouard Morena" userId="S::edouard.morena@ulip.lon.ac.uk::2e121fa9-f008-4742-97be-48a08069b91e" providerId="AD" clId="Web-{FDCADEAD-0988-4B9C-A41B-EA5EA9A0A66B}" dt="2020-11-27T12:47:45.745" v="7208"/>
          <ac:spMkLst>
            <pc:docMk/>
            <pc:sldMk cId="3037814079" sldId="276"/>
            <ac:spMk id="9" creationId="{60E9A6ED-B880-44EA-8D60-C9D3C82CCBD2}"/>
          </ac:spMkLst>
        </pc:spChg>
        <pc:picChg chg="add mod">
          <ac:chgData name="Edouard Morena" userId="S::edouard.morena@ulip.lon.ac.uk::2e121fa9-f008-4742-97be-48a08069b91e" providerId="AD" clId="Web-{FDCADEAD-0988-4B9C-A41B-EA5EA9A0A66B}" dt="2020-11-27T12:47:45.745" v="7208"/>
          <ac:picMkLst>
            <pc:docMk/>
            <pc:sldMk cId="3037814079" sldId="276"/>
            <ac:picMk id="4" creationId="{0A3B9580-9DC4-4DB3-B1CC-A4566F996A08}"/>
          </ac:picMkLst>
        </pc:picChg>
      </pc:sldChg>
      <pc:sldChg chg="addSp modSp new mod setBg">
        <pc:chgData name="Edouard Morena" userId="S::edouard.morena@ulip.lon.ac.uk::2e121fa9-f008-4742-97be-48a08069b91e" providerId="AD" clId="Web-{FDCADEAD-0988-4B9C-A41B-EA5EA9A0A66B}" dt="2020-11-27T12:48:20.354" v="7210"/>
        <pc:sldMkLst>
          <pc:docMk/>
          <pc:sldMk cId="113148864" sldId="277"/>
        </pc:sldMkLst>
        <pc:spChg chg="mod">
          <ac:chgData name="Edouard Morena" userId="S::edouard.morena@ulip.lon.ac.uk::2e121fa9-f008-4742-97be-48a08069b91e" providerId="AD" clId="Web-{FDCADEAD-0988-4B9C-A41B-EA5EA9A0A66B}" dt="2020-11-27T12:48:20.354" v="7210"/>
          <ac:spMkLst>
            <pc:docMk/>
            <pc:sldMk cId="113148864" sldId="277"/>
            <ac:spMk id="2" creationId="{9A2075B1-AF9C-4D39-B7C0-E7DA32F87589}"/>
          </ac:spMkLst>
        </pc:spChg>
        <pc:spChg chg="mod">
          <ac:chgData name="Edouard Morena" userId="S::edouard.morena@ulip.lon.ac.uk::2e121fa9-f008-4742-97be-48a08069b91e" providerId="AD" clId="Web-{FDCADEAD-0988-4B9C-A41B-EA5EA9A0A66B}" dt="2020-11-27T12:48:20.354" v="7210"/>
          <ac:spMkLst>
            <pc:docMk/>
            <pc:sldMk cId="113148864" sldId="277"/>
            <ac:spMk id="3" creationId="{2287782F-4B44-4A6D-9330-90233E79DF1F}"/>
          </ac:spMkLst>
        </pc:spChg>
        <pc:spChg chg="add">
          <ac:chgData name="Edouard Morena" userId="S::edouard.morena@ulip.lon.ac.uk::2e121fa9-f008-4742-97be-48a08069b91e" providerId="AD" clId="Web-{FDCADEAD-0988-4B9C-A41B-EA5EA9A0A66B}" dt="2020-11-27T12:48:20.354" v="7210"/>
          <ac:spMkLst>
            <pc:docMk/>
            <pc:sldMk cId="113148864" sldId="277"/>
            <ac:spMk id="9" creationId="{60E9A6ED-B880-44EA-8D60-C9D3C82CCBD2}"/>
          </ac:spMkLst>
        </pc:spChg>
        <pc:picChg chg="add mod">
          <ac:chgData name="Edouard Morena" userId="S::edouard.morena@ulip.lon.ac.uk::2e121fa9-f008-4742-97be-48a08069b91e" providerId="AD" clId="Web-{FDCADEAD-0988-4B9C-A41B-EA5EA9A0A66B}" dt="2020-11-27T12:48:20.354" v="7210"/>
          <ac:picMkLst>
            <pc:docMk/>
            <pc:sldMk cId="113148864" sldId="277"/>
            <ac:picMk id="4" creationId="{771AF415-094A-4E59-BFDA-AB4E530343BA}"/>
          </ac:picMkLst>
        </pc:picChg>
      </pc:sldChg>
      <pc:sldChg chg="addSp modSp new mod ord setBg">
        <pc:chgData name="Edouard Morena" userId="S::edouard.morena@ulip.lon.ac.uk::2e121fa9-f008-4742-97be-48a08069b91e" providerId="AD" clId="Web-{FDCADEAD-0988-4B9C-A41B-EA5EA9A0A66B}" dt="2020-11-27T12:52:59.759" v="7240"/>
        <pc:sldMkLst>
          <pc:docMk/>
          <pc:sldMk cId="1537712107" sldId="278"/>
        </pc:sldMkLst>
        <pc:spChg chg="add">
          <ac:chgData name="Edouard Morena" userId="S::edouard.morena@ulip.lon.ac.uk::2e121fa9-f008-4742-97be-48a08069b91e" providerId="AD" clId="Web-{FDCADEAD-0988-4B9C-A41B-EA5EA9A0A66B}" dt="2020-11-27T12:52:59.759" v="7240"/>
          <ac:spMkLst>
            <pc:docMk/>
            <pc:sldMk cId="1537712107" sldId="278"/>
            <ac:spMk id="7" creationId="{42A4FC2C-047E-45A5-965D-8E1E3BF09BC6}"/>
          </ac:spMkLst>
        </pc:spChg>
        <pc:picChg chg="add mod">
          <ac:chgData name="Edouard Morena" userId="S::edouard.morena@ulip.lon.ac.uk::2e121fa9-f008-4742-97be-48a08069b91e" providerId="AD" clId="Web-{FDCADEAD-0988-4B9C-A41B-EA5EA9A0A66B}" dt="2020-11-27T12:52:59.759" v="7240"/>
          <ac:picMkLst>
            <pc:docMk/>
            <pc:sldMk cId="1537712107" sldId="278"/>
            <ac:picMk id="2" creationId="{54DC8BA9-7872-4430-A4C2-E7ECDED5A468}"/>
          </ac:picMkLst>
        </pc:picChg>
      </pc:sldChg>
    </pc:docChg>
  </pc:docChgLst>
  <pc:docChgLst>
    <pc:chgData name="Edouard Morena" userId="2e121fa9-f008-4742-97be-48a08069b91e" providerId="ADAL" clId="{DD6C649B-6908-4DE9-B269-58D6D18B17BC}"/>
    <pc:docChg chg="undo custSel addSld delSld modSld">
      <pc:chgData name="Edouard Morena" userId="2e121fa9-f008-4742-97be-48a08069b91e" providerId="ADAL" clId="{DD6C649B-6908-4DE9-B269-58D6D18B17BC}" dt="2021-12-06T10:01:13.773" v="216" actId="20577"/>
      <pc:docMkLst>
        <pc:docMk/>
      </pc:docMkLst>
      <pc:sldChg chg="modSp mod">
        <pc:chgData name="Edouard Morena" userId="2e121fa9-f008-4742-97be-48a08069b91e" providerId="ADAL" clId="{DD6C649B-6908-4DE9-B269-58D6D18B17BC}" dt="2021-12-06T09:48:33.510" v="6" actId="20577"/>
        <pc:sldMkLst>
          <pc:docMk/>
          <pc:sldMk cId="3167785677" sldId="258"/>
        </pc:sldMkLst>
        <pc:spChg chg="mod">
          <ac:chgData name="Edouard Morena" userId="2e121fa9-f008-4742-97be-48a08069b91e" providerId="ADAL" clId="{DD6C649B-6908-4DE9-B269-58D6D18B17BC}" dt="2021-12-06T09:48:33.510" v="6" actId="20577"/>
          <ac:spMkLst>
            <pc:docMk/>
            <pc:sldMk cId="3167785677" sldId="258"/>
            <ac:spMk id="3" creationId="{05CE8446-17CA-46D8-9719-DEE1ECF91122}"/>
          </ac:spMkLst>
        </pc:spChg>
      </pc:sldChg>
      <pc:sldChg chg="modSp mod">
        <pc:chgData name="Edouard Morena" userId="2e121fa9-f008-4742-97be-48a08069b91e" providerId="ADAL" clId="{DD6C649B-6908-4DE9-B269-58D6D18B17BC}" dt="2021-12-06T09:49:20.794" v="41" actId="20577"/>
        <pc:sldMkLst>
          <pc:docMk/>
          <pc:sldMk cId="3825937228" sldId="260"/>
        </pc:sldMkLst>
        <pc:spChg chg="mod">
          <ac:chgData name="Edouard Morena" userId="2e121fa9-f008-4742-97be-48a08069b91e" providerId="ADAL" clId="{DD6C649B-6908-4DE9-B269-58D6D18B17BC}" dt="2021-12-06T09:49:20.794" v="41" actId="20577"/>
          <ac:spMkLst>
            <pc:docMk/>
            <pc:sldMk cId="3825937228" sldId="260"/>
            <ac:spMk id="3" creationId="{DBCA634D-8129-401F-8392-D2A73D19E5B3}"/>
          </ac:spMkLst>
        </pc:spChg>
      </pc:sldChg>
      <pc:sldChg chg="modSp mod">
        <pc:chgData name="Edouard Morena" userId="2e121fa9-f008-4742-97be-48a08069b91e" providerId="ADAL" clId="{DD6C649B-6908-4DE9-B269-58D6D18B17BC}" dt="2021-12-06T09:49:37.498" v="55" actId="20577"/>
        <pc:sldMkLst>
          <pc:docMk/>
          <pc:sldMk cId="2266898264" sldId="262"/>
        </pc:sldMkLst>
        <pc:spChg chg="mod">
          <ac:chgData name="Edouard Morena" userId="2e121fa9-f008-4742-97be-48a08069b91e" providerId="ADAL" clId="{DD6C649B-6908-4DE9-B269-58D6D18B17BC}" dt="2021-12-06T09:49:37.498" v="55" actId="20577"/>
          <ac:spMkLst>
            <pc:docMk/>
            <pc:sldMk cId="2266898264" sldId="262"/>
            <ac:spMk id="3" creationId="{3A34E8E3-285F-4443-AA2B-804A6034A0B8}"/>
          </ac:spMkLst>
        </pc:spChg>
      </pc:sldChg>
      <pc:sldChg chg="modSp mod">
        <pc:chgData name="Edouard Morena" userId="2e121fa9-f008-4742-97be-48a08069b91e" providerId="ADAL" clId="{DD6C649B-6908-4DE9-B269-58D6D18B17BC}" dt="2021-12-06T09:51:41.371" v="83" actId="14100"/>
        <pc:sldMkLst>
          <pc:docMk/>
          <pc:sldMk cId="4010999164" sldId="266"/>
        </pc:sldMkLst>
        <pc:spChg chg="mod">
          <ac:chgData name="Edouard Morena" userId="2e121fa9-f008-4742-97be-48a08069b91e" providerId="ADAL" clId="{DD6C649B-6908-4DE9-B269-58D6D18B17BC}" dt="2021-12-06T09:51:41.371" v="83" actId="14100"/>
          <ac:spMkLst>
            <pc:docMk/>
            <pc:sldMk cId="4010999164" sldId="266"/>
            <ac:spMk id="3" creationId="{086039FB-6092-4398-9C43-A0F20EF42649}"/>
          </ac:spMkLst>
        </pc:spChg>
      </pc:sldChg>
      <pc:sldChg chg="modSp mod">
        <pc:chgData name="Edouard Morena" userId="2e121fa9-f008-4742-97be-48a08069b91e" providerId="ADAL" clId="{DD6C649B-6908-4DE9-B269-58D6D18B17BC}" dt="2021-12-06T09:48:12.326" v="5" actId="20577"/>
        <pc:sldMkLst>
          <pc:docMk/>
          <pc:sldMk cId="4103105355" sldId="274"/>
        </pc:sldMkLst>
        <pc:spChg chg="mod">
          <ac:chgData name="Edouard Morena" userId="2e121fa9-f008-4742-97be-48a08069b91e" providerId="ADAL" clId="{DD6C649B-6908-4DE9-B269-58D6D18B17BC}" dt="2021-12-06T09:48:12.326" v="5" actId="20577"/>
          <ac:spMkLst>
            <pc:docMk/>
            <pc:sldMk cId="4103105355" sldId="274"/>
            <ac:spMk id="3" creationId="{D582950A-94B8-46E0-9937-C038AF90345E}"/>
          </ac:spMkLst>
        </pc:spChg>
      </pc:sldChg>
      <pc:sldChg chg="addSp delSp modSp mod">
        <pc:chgData name="Edouard Morena" userId="2e121fa9-f008-4742-97be-48a08069b91e" providerId="ADAL" clId="{DD6C649B-6908-4DE9-B269-58D6D18B17BC}" dt="2021-12-06T09:50:39.697" v="74" actId="1035"/>
        <pc:sldMkLst>
          <pc:docMk/>
          <pc:sldMk cId="3037814079" sldId="276"/>
        </pc:sldMkLst>
        <pc:spChg chg="add del mod">
          <ac:chgData name="Edouard Morena" userId="2e121fa9-f008-4742-97be-48a08069b91e" providerId="ADAL" clId="{DD6C649B-6908-4DE9-B269-58D6D18B17BC}" dt="2021-12-06T09:50:39.697" v="74" actId="1035"/>
          <ac:spMkLst>
            <pc:docMk/>
            <pc:sldMk cId="3037814079" sldId="276"/>
            <ac:spMk id="3" creationId="{CBCBE62D-CBBF-4C82-A4A8-1F754862CCF3}"/>
          </ac:spMkLst>
        </pc:spChg>
        <pc:spChg chg="add del mod">
          <ac:chgData name="Edouard Morena" userId="2e121fa9-f008-4742-97be-48a08069b91e" providerId="ADAL" clId="{DD6C649B-6908-4DE9-B269-58D6D18B17BC}" dt="2021-12-06T09:50:36.851" v="67" actId="478"/>
          <ac:spMkLst>
            <pc:docMk/>
            <pc:sldMk cId="3037814079" sldId="276"/>
            <ac:spMk id="6" creationId="{52C0A66A-0A1F-43DE-94B4-445F1228F218}"/>
          </ac:spMkLst>
        </pc:spChg>
      </pc:sldChg>
      <pc:sldChg chg="modSp mod">
        <pc:chgData name="Edouard Morena" userId="2e121fa9-f008-4742-97be-48a08069b91e" providerId="ADAL" clId="{DD6C649B-6908-4DE9-B269-58D6D18B17BC}" dt="2021-12-06T09:51:00.332" v="79" actId="114"/>
        <pc:sldMkLst>
          <pc:docMk/>
          <pc:sldMk cId="113148864" sldId="277"/>
        </pc:sldMkLst>
        <pc:spChg chg="mod">
          <ac:chgData name="Edouard Morena" userId="2e121fa9-f008-4742-97be-48a08069b91e" providerId="ADAL" clId="{DD6C649B-6908-4DE9-B269-58D6D18B17BC}" dt="2021-12-06T09:51:00.332" v="79" actId="114"/>
          <ac:spMkLst>
            <pc:docMk/>
            <pc:sldMk cId="113148864" sldId="277"/>
            <ac:spMk id="3" creationId="{2287782F-4B44-4A6D-9330-90233E79DF1F}"/>
          </ac:spMkLst>
        </pc:spChg>
      </pc:sldChg>
      <pc:sldChg chg="addSp delSp modSp new mod">
        <pc:chgData name="Edouard Morena" userId="2e121fa9-f008-4742-97be-48a08069b91e" providerId="ADAL" clId="{DD6C649B-6908-4DE9-B269-58D6D18B17BC}" dt="2021-12-06T09:57:44.071" v="192" actId="1037"/>
        <pc:sldMkLst>
          <pc:docMk/>
          <pc:sldMk cId="2240607400" sldId="279"/>
        </pc:sldMkLst>
        <pc:spChg chg="add mod">
          <ac:chgData name="Edouard Morena" userId="2e121fa9-f008-4742-97be-48a08069b91e" providerId="ADAL" clId="{DD6C649B-6908-4DE9-B269-58D6D18B17BC}" dt="2021-12-06T09:57:44.071" v="192" actId="1037"/>
          <ac:spMkLst>
            <pc:docMk/>
            <pc:sldMk cId="2240607400" sldId="279"/>
            <ac:spMk id="2" creationId="{9E605B13-45DF-4521-8D3A-EEB330969B04}"/>
          </ac:spMkLst>
        </pc:spChg>
        <pc:spChg chg="add del">
          <ac:chgData name="Edouard Morena" userId="2e121fa9-f008-4742-97be-48a08069b91e" providerId="ADAL" clId="{DD6C649B-6908-4DE9-B269-58D6D18B17BC}" dt="2021-12-06T09:53:34.084" v="96" actId="478"/>
          <ac:spMkLst>
            <pc:docMk/>
            <pc:sldMk cId="2240607400" sldId="279"/>
            <ac:spMk id="5" creationId="{48B278F5-C895-4253-8567-5E7E6C90E9D2}"/>
          </ac:spMkLst>
        </pc:spChg>
        <pc:spChg chg="add mod">
          <ac:chgData name="Edouard Morena" userId="2e121fa9-f008-4742-97be-48a08069b91e" providerId="ADAL" clId="{DD6C649B-6908-4DE9-B269-58D6D18B17BC}" dt="2021-12-06T09:57:44.071" v="192" actId="1037"/>
          <ac:spMkLst>
            <pc:docMk/>
            <pc:sldMk cId="2240607400" sldId="279"/>
            <ac:spMk id="8" creationId="{E882360C-62CF-4FFA-959E-B10C58CD5EC1}"/>
          </ac:spMkLst>
        </pc:spChg>
        <pc:spChg chg="add mod">
          <ac:chgData name="Edouard Morena" userId="2e121fa9-f008-4742-97be-48a08069b91e" providerId="ADAL" clId="{DD6C649B-6908-4DE9-B269-58D6D18B17BC}" dt="2021-12-06T09:57:44.071" v="192" actId="1037"/>
          <ac:spMkLst>
            <pc:docMk/>
            <pc:sldMk cId="2240607400" sldId="279"/>
            <ac:spMk id="9" creationId="{A48496B7-29CD-4D22-B0B0-55663BA17F98}"/>
          </ac:spMkLst>
        </pc:spChg>
        <pc:picChg chg="add mod">
          <ac:chgData name="Edouard Morena" userId="2e121fa9-f008-4742-97be-48a08069b91e" providerId="ADAL" clId="{DD6C649B-6908-4DE9-B269-58D6D18B17BC}" dt="2021-12-06T09:57:44.071" v="192" actId="1037"/>
          <ac:picMkLst>
            <pc:docMk/>
            <pc:sldMk cId="2240607400" sldId="279"/>
            <ac:picMk id="1026" creationId="{C19872D4-1BC0-4625-B8DA-EC269DE6C03B}"/>
          </ac:picMkLst>
        </pc:picChg>
        <pc:picChg chg="add del mod">
          <ac:chgData name="Edouard Morena" userId="2e121fa9-f008-4742-97be-48a08069b91e" providerId="ADAL" clId="{DD6C649B-6908-4DE9-B269-58D6D18B17BC}" dt="2021-12-06T09:54:11.280" v="100" actId="478"/>
          <ac:picMkLst>
            <pc:docMk/>
            <pc:sldMk cId="2240607400" sldId="279"/>
            <ac:picMk id="1028" creationId="{BB3B5607-06D4-40D6-B35C-008CE372820C}"/>
          </ac:picMkLst>
        </pc:picChg>
        <pc:picChg chg="add mod">
          <ac:chgData name="Edouard Morena" userId="2e121fa9-f008-4742-97be-48a08069b91e" providerId="ADAL" clId="{DD6C649B-6908-4DE9-B269-58D6D18B17BC}" dt="2021-12-06T09:57:44.071" v="192" actId="1037"/>
          <ac:picMkLst>
            <pc:docMk/>
            <pc:sldMk cId="2240607400" sldId="279"/>
            <ac:picMk id="1030" creationId="{49F3A427-1ACC-4FE2-A40C-49E309806C2D}"/>
          </ac:picMkLst>
        </pc:picChg>
      </pc:sldChg>
      <pc:sldChg chg="addSp modSp new mod">
        <pc:chgData name="Edouard Morena" userId="2e121fa9-f008-4742-97be-48a08069b91e" providerId="ADAL" clId="{DD6C649B-6908-4DE9-B269-58D6D18B17BC}" dt="2021-12-06T10:01:13.773" v="216" actId="20577"/>
        <pc:sldMkLst>
          <pc:docMk/>
          <pc:sldMk cId="2703108268" sldId="280"/>
        </pc:sldMkLst>
        <pc:spChg chg="add mod">
          <ac:chgData name="Edouard Morena" userId="2e121fa9-f008-4742-97be-48a08069b91e" providerId="ADAL" clId="{DD6C649B-6908-4DE9-B269-58D6D18B17BC}" dt="2021-12-06T10:00:52.745" v="210" actId="1076"/>
          <ac:spMkLst>
            <pc:docMk/>
            <pc:sldMk cId="2703108268" sldId="280"/>
            <ac:spMk id="4" creationId="{C8237E53-EBD2-428C-8429-F06D80B7553B}"/>
          </ac:spMkLst>
        </pc:spChg>
        <pc:spChg chg="add mod">
          <ac:chgData name="Edouard Morena" userId="2e121fa9-f008-4742-97be-48a08069b91e" providerId="ADAL" clId="{DD6C649B-6908-4DE9-B269-58D6D18B17BC}" dt="2021-12-06T10:01:13.773" v="216" actId="20577"/>
          <ac:spMkLst>
            <pc:docMk/>
            <pc:sldMk cId="2703108268" sldId="280"/>
            <ac:spMk id="5" creationId="{F89B70C7-E4C0-4C08-8D19-D731CF068C5D}"/>
          </ac:spMkLst>
        </pc:spChg>
        <pc:picChg chg="add mod">
          <ac:chgData name="Edouard Morena" userId="2e121fa9-f008-4742-97be-48a08069b91e" providerId="ADAL" clId="{DD6C649B-6908-4DE9-B269-58D6D18B17BC}" dt="2021-12-06T09:59:45.803" v="201" actId="1076"/>
          <ac:picMkLst>
            <pc:docMk/>
            <pc:sldMk cId="2703108268" sldId="280"/>
            <ac:picMk id="2050" creationId="{B049CB45-C833-4B4F-8FFA-B04065A7C397}"/>
          </ac:picMkLst>
        </pc:picChg>
        <pc:picChg chg="add mod">
          <ac:chgData name="Edouard Morena" userId="2e121fa9-f008-4742-97be-48a08069b91e" providerId="ADAL" clId="{DD6C649B-6908-4DE9-B269-58D6D18B17BC}" dt="2021-12-06T09:59:51.829" v="203" actId="14100"/>
          <ac:picMkLst>
            <pc:docMk/>
            <pc:sldMk cId="2703108268" sldId="280"/>
            <ac:picMk id="2052" creationId="{BE40EB6E-5203-4A71-9710-EC39F7EC7824}"/>
          </ac:picMkLst>
        </pc:picChg>
      </pc:sldChg>
      <pc:sldChg chg="addSp modSp new del mod">
        <pc:chgData name="Edouard Morena" userId="2e121fa9-f008-4742-97be-48a08069b91e" providerId="ADAL" clId="{DD6C649B-6908-4DE9-B269-58D6D18B17BC}" dt="2021-12-06T09:57:53.121" v="193" actId="47"/>
        <pc:sldMkLst>
          <pc:docMk/>
          <pc:sldMk cId="3440534515" sldId="280"/>
        </pc:sldMkLst>
        <pc:spChg chg="add mod">
          <ac:chgData name="Edouard Morena" userId="2e121fa9-f008-4742-97be-48a08069b91e" providerId="ADAL" clId="{DD6C649B-6908-4DE9-B269-58D6D18B17BC}" dt="2021-12-06T09:57:17.505" v="168" actId="114"/>
          <ac:spMkLst>
            <pc:docMk/>
            <pc:sldMk cId="3440534515" sldId="280"/>
            <ac:spMk id="3" creationId="{5CFE70AA-9FBC-46CA-92D6-D52644A19D9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‹N°›</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atlasrn.f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vie-publique.f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r-FR" b="1">
                <a:ea typeface="+mj-lt"/>
                <a:cs typeface="+mj-lt"/>
              </a:rPr>
              <a:t>Paris ou le désert français  </a:t>
            </a:r>
            <a:endParaRPr lang="en-US">
              <a:ea typeface="+mj-lt"/>
              <a:cs typeface="+mj-lt"/>
            </a:endParaRPr>
          </a:p>
        </p:txBody>
      </p:sp>
      <p:sp>
        <p:nvSpPr>
          <p:cNvPr id="3" name="Subtitle 2"/>
          <p:cNvSpPr>
            <a:spLocks noGrp="1"/>
          </p:cNvSpPr>
          <p:nvPr>
            <p:ph type="subTitle" idx="1"/>
          </p:nvPr>
        </p:nvSpPr>
        <p:spPr/>
        <p:txBody>
          <a:bodyPr vert="horz" lIns="91440" tIns="45720" rIns="91440" bIns="45720" rtlCol="0" anchor="t">
            <a:normAutofit fontScale="92500" lnSpcReduction="10000"/>
          </a:bodyPr>
          <a:lstStyle/>
          <a:p>
            <a:endParaRPr lang="fr-FR" b="1" dirty="0">
              <a:latin typeface="Calibri Light"/>
              <a:cs typeface="Calibri Light"/>
            </a:endParaRPr>
          </a:p>
          <a:p>
            <a:endParaRPr lang="fr-FR" b="1" dirty="0">
              <a:latin typeface="Calibri Light"/>
              <a:cs typeface="Calibri Light"/>
            </a:endParaRPr>
          </a:p>
          <a:p>
            <a:endParaRPr lang="fr-FR" b="1" dirty="0">
              <a:latin typeface="Calibri Light"/>
              <a:cs typeface="Calibri Light"/>
            </a:endParaRPr>
          </a:p>
          <a:p>
            <a:r>
              <a:rPr lang="fr-FR" b="1">
                <a:latin typeface="Calibri Light"/>
                <a:cs typeface="Calibri Light"/>
              </a:rPr>
              <a:t>Photos by Eric Tabuchi</a:t>
            </a:r>
            <a:r>
              <a:rPr lang="fr-FR" b="1">
                <a:latin typeface="Calibri Light"/>
                <a:ea typeface="+mn-lt"/>
                <a:cs typeface="Calibri Light"/>
              </a:rPr>
              <a:t> and Nelly Monnier (available here: </a:t>
            </a:r>
            <a:r>
              <a:rPr lang="fr-FR" dirty="0">
                <a:ea typeface="+mn-lt"/>
                <a:cs typeface="+mn-lt"/>
                <a:hlinkClick r:id="rId2"/>
              </a:rPr>
              <a:t>https://atlasrn.fr/</a:t>
            </a:r>
            <a:r>
              <a:rPr lang="fr-FR">
                <a:ea typeface="+mn-lt"/>
                <a:cs typeface="+mn-lt"/>
              </a:rPr>
              <a:t>) </a:t>
            </a:r>
            <a:endParaRPr lang="fr-FR" b="1">
              <a:latin typeface="Calibri"/>
              <a:cs typeface="Calibri"/>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253795-F851-4B31-807D-B21B77441334}"/>
              </a:ext>
            </a:extLst>
          </p:cNvPr>
          <p:cNvSpPr>
            <a:spLocks noGrp="1"/>
          </p:cNvSpPr>
          <p:nvPr>
            <p:ph type="title"/>
          </p:nvPr>
        </p:nvSpPr>
        <p:spPr>
          <a:xfrm>
            <a:off x="648929" y="557190"/>
            <a:ext cx="5170852" cy="1671564"/>
          </a:xfrm>
        </p:spPr>
        <p:txBody>
          <a:bodyPr>
            <a:normAutofit/>
          </a:bodyPr>
          <a:lstStyle/>
          <a:p>
            <a:r>
              <a:rPr lang="en-US" sz="4000">
                <a:cs typeface="Calibri Light"/>
              </a:rPr>
              <a:t>30 Glorieuses</a:t>
            </a:r>
            <a:endParaRPr lang="en-US" sz="4000"/>
          </a:p>
        </p:txBody>
      </p:sp>
      <p:sp>
        <p:nvSpPr>
          <p:cNvPr id="3" name="Content Placeholder 2">
            <a:extLst>
              <a:ext uri="{FF2B5EF4-FFF2-40B4-BE49-F238E27FC236}">
                <a16:creationId xmlns:a16="http://schemas.microsoft.com/office/drawing/2014/main" id="{D582950A-94B8-46E0-9937-C038AF90345E}"/>
              </a:ext>
            </a:extLst>
          </p:cNvPr>
          <p:cNvSpPr>
            <a:spLocks noGrp="1"/>
          </p:cNvSpPr>
          <p:nvPr>
            <p:ph idx="1"/>
          </p:nvPr>
        </p:nvSpPr>
        <p:spPr>
          <a:xfrm>
            <a:off x="648930" y="2398030"/>
            <a:ext cx="5180245" cy="3731058"/>
          </a:xfrm>
        </p:spPr>
        <p:txBody>
          <a:bodyPr vert="horz" lIns="91440" tIns="45720" rIns="91440" bIns="45720" rtlCol="0">
            <a:normAutofit/>
          </a:bodyPr>
          <a:lstStyle/>
          <a:p>
            <a:r>
              <a:rPr lang="fr-FR" sz="1700" dirty="0">
                <a:ea typeface="+mn-lt"/>
                <a:cs typeface="+mn-lt"/>
              </a:rPr>
              <a:t>« Le processus de centralisation et de modernisation qui produit l’homogénéité culturelle et l’intégration politique produit aussi la </a:t>
            </a:r>
            <a:r>
              <a:rPr lang="fr-FR" sz="1700" b="1" dirty="0">
                <a:ea typeface="+mn-lt"/>
                <a:cs typeface="+mn-lt"/>
              </a:rPr>
              <a:t>prise de conscience ethnique et un désir croissant d’identification et d’appartenance à une communauté moins impersonnelle que la société nationale</a:t>
            </a:r>
            <a:r>
              <a:rPr lang="fr-FR" sz="1700" dirty="0">
                <a:ea typeface="+mn-lt"/>
                <a:cs typeface="+mn-lt"/>
              </a:rPr>
              <a:t>. » (Edgar Morin, 1967)</a:t>
            </a:r>
            <a:endParaRPr lang="en-US" sz="1700" dirty="0">
              <a:ea typeface="+mn-lt"/>
              <a:cs typeface="+mn-lt"/>
            </a:endParaRPr>
          </a:p>
          <a:p>
            <a:r>
              <a:rPr lang="fr-FR" sz="1700" dirty="0">
                <a:cs typeface="Calibri"/>
              </a:rPr>
              <a:t>May 68: rejection of modernisation/urbanisation/</a:t>
            </a:r>
            <a:r>
              <a:rPr lang="fr-FR" sz="1700" dirty="0" err="1">
                <a:cs typeface="Calibri"/>
              </a:rPr>
              <a:t>productivism</a:t>
            </a:r>
            <a:endParaRPr lang="fr-FR" sz="1700" dirty="0">
              <a:cs typeface="Calibri"/>
            </a:endParaRPr>
          </a:p>
          <a:p>
            <a:r>
              <a:rPr lang="fr-FR" sz="1700" dirty="0">
                <a:cs typeface="Calibri"/>
              </a:rPr>
              <a:t>"Return to nature", re-</a:t>
            </a:r>
            <a:r>
              <a:rPr lang="fr-FR" sz="1700" dirty="0" err="1">
                <a:cs typeface="Calibri"/>
              </a:rPr>
              <a:t>celebration</a:t>
            </a:r>
            <a:r>
              <a:rPr lang="fr-FR" sz="1700" dirty="0">
                <a:cs typeface="Calibri"/>
              </a:rPr>
              <a:t> of the "</a:t>
            </a:r>
            <a:r>
              <a:rPr lang="fr-FR" sz="1700" dirty="0" err="1">
                <a:cs typeface="Calibri"/>
              </a:rPr>
              <a:t>authentic</a:t>
            </a:r>
            <a:r>
              <a:rPr lang="fr-FR" sz="1700" dirty="0">
                <a:cs typeface="Calibri"/>
              </a:rPr>
              <a:t>"</a:t>
            </a:r>
          </a:p>
          <a:p>
            <a:r>
              <a:rPr lang="fr-FR" sz="1700" dirty="0" err="1">
                <a:cs typeface="Calibri"/>
              </a:rPr>
              <a:t>Reappropriation</a:t>
            </a:r>
            <a:r>
              <a:rPr lang="fr-FR" sz="1700" dirty="0">
                <a:cs typeface="Calibri"/>
              </a:rPr>
              <a:t> by the </a:t>
            </a:r>
            <a:r>
              <a:rPr lang="fr-FR" sz="1700" dirty="0" err="1">
                <a:cs typeface="Calibri"/>
              </a:rPr>
              <a:t>Left</a:t>
            </a:r>
            <a:endParaRPr lang="fr-FR" sz="1700" dirty="0">
              <a:cs typeface="Calibri"/>
            </a:endParaRPr>
          </a:p>
          <a:p>
            <a:endParaRPr lang="en-US" sz="1700" dirty="0">
              <a:cs typeface="Calibri"/>
            </a:endParaRPr>
          </a:p>
        </p:txBody>
      </p:sp>
      <p:pic>
        <p:nvPicPr>
          <p:cNvPr id="4" name="Picture 4" descr="A bicycle parked in front of a building&#10;&#10;Description automatically generated">
            <a:extLst>
              <a:ext uri="{FF2B5EF4-FFF2-40B4-BE49-F238E27FC236}">
                <a16:creationId xmlns:a16="http://schemas.microsoft.com/office/drawing/2014/main" id="{34FD7B29-ADF0-4B81-804C-06BEA3DDED1E}"/>
              </a:ext>
            </a:extLst>
          </p:cNvPr>
          <p:cNvPicPr>
            <a:picLocks noChangeAspect="1"/>
          </p:cNvPicPr>
          <p:nvPr/>
        </p:nvPicPr>
        <p:blipFill rotWithShape="1">
          <a:blip r:embed="rId2"/>
          <a:srcRect l="7358" r="23040"/>
          <a:stretch/>
        </p:blipFill>
        <p:spPr>
          <a:xfrm>
            <a:off x="6182944" y="557189"/>
            <a:ext cx="5170852" cy="5571898"/>
          </a:xfrm>
          <a:prstGeom prst="rect">
            <a:avLst/>
          </a:prstGeom>
          <a:effectLst/>
        </p:spPr>
      </p:pic>
    </p:spTree>
    <p:extLst>
      <p:ext uri="{BB962C8B-B14F-4D97-AF65-F5344CB8AC3E}">
        <p14:creationId xmlns:p14="http://schemas.microsoft.com/office/powerpoint/2010/main" val="4103105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F460C7-4555-43C8-91DF-9AFA42DAC46C}"/>
              </a:ext>
            </a:extLst>
          </p:cNvPr>
          <p:cNvSpPr>
            <a:spLocks noGrp="1"/>
          </p:cNvSpPr>
          <p:nvPr>
            <p:ph type="title"/>
          </p:nvPr>
        </p:nvSpPr>
        <p:spPr>
          <a:xfrm>
            <a:off x="648929" y="557190"/>
            <a:ext cx="5170852" cy="1671564"/>
          </a:xfrm>
        </p:spPr>
        <p:txBody>
          <a:bodyPr>
            <a:normAutofit/>
          </a:bodyPr>
          <a:lstStyle/>
          <a:p>
            <a:r>
              <a:rPr lang="en-US" sz="4000">
                <a:cs typeface="Calibri Light"/>
              </a:rPr>
              <a:t>Reappraisal of regional cultures</a:t>
            </a:r>
            <a:endParaRPr lang="en-US" sz="4000"/>
          </a:p>
        </p:txBody>
      </p:sp>
      <p:sp>
        <p:nvSpPr>
          <p:cNvPr id="3" name="Content Placeholder 2">
            <a:extLst>
              <a:ext uri="{FF2B5EF4-FFF2-40B4-BE49-F238E27FC236}">
                <a16:creationId xmlns:a16="http://schemas.microsoft.com/office/drawing/2014/main" id="{05CE8446-17CA-46D8-9719-DEE1ECF91122}"/>
              </a:ext>
            </a:extLst>
          </p:cNvPr>
          <p:cNvSpPr>
            <a:spLocks noGrp="1"/>
          </p:cNvSpPr>
          <p:nvPr>
            <p:ph idx="1"/>
          </p:nvPr>
        </p:nvSpPr>
        <p:spPr>
          <a:xfrm>
            <a:off x="648930" y="2398030"/>
            <a:ext cx="5180245" cy="3731058"/>
          </a:xfrm>
        </p:spPr>
        <p:txBody>
          <a:bodyPr vert="horz" lIns="91440" tIns="45720" rIns="91440" bIns="45720" rtlCol="0">
            <a:normAutofit/>
          </a:bodyPr>
          <a:lstStyle/>
          <a:p>
            <a:r>
              <a:rPr lang="en-US" sz="1700" dirty="0">
                <a:cs typeface="Calibri"/>
              </a:rPr>
              <a:t>According to Hargreaves (2000: 95), has been fostered by at least three factors:</a:t>
            </a:r>
            <a:endParaRPr lang="en-US" sz="1700" dirty="0"/>
          </a:p>
          <a:p>
            <a:pPr lvl="1"/>
            <a:r>
              <a:rPr lang="en-US" sz="1700" b="1" dirty="0">
                <a:cs typeface="Calibri"/>
              </a:rPr>
              <a:t>Anti-centralizing spirit</a:t>
            </a:r>
            <a:r>
              <a:rPr lang="en-US" sz="1700" dirty="0">
                <a:cs typeface="Calibri"/>
              </a:rPr>
              <a:t> which emerged from the events of May 1968 and helped to shape the political agenda of the left when it came to power in the 1980s</a:t>
            </a:r>
          </a:p>
          <a:p>
            <a:pPr lvl="1"/>
            <a:r>
              <a:rPr lang="en-US" sz="1700" b="1" dirty="0">
                <a:cs typeface="Calibri"/>
              </a:rPr>
              <a:t>Fear of Americanization </a:t>
            </a:r>
            <a:r>
              <a:rPr lang="en-US" sz="1700" dirty="0">
                <a:cs typeface="Calibri"/>
              </a:rPr>
              <a:t>– regional diversity has come to be seen as a valuable element contributing to the uniqueness of French culture</a:t>
            </a:r>
          </a:p>
          <a:p>
            <a:pPr lvl="1"/>
            <a:r>
              <a:rPr lang="en-US" sz="1700" b="1" dirty="0">
                <a:cs typeface="Calibri"/>
              </a:rPr>
              <a:t>Growth of tourist industries trading on picturesque and folkloric traditions </a:t>
            </a:r>
            <a:r>
              <a:rPr lang="en-US" sz="1700" dirty="0">
                <a:cs typeface="Calibri"/>
              </a:rPr>
              <a:t>which offer holiday-makers a respite from the sort of global </a:t>
            </a:r>
            <a:r>
              <a:rPr lang="en-US" sz="1700" dirty="0" err="1">
                <a:cs typeface="Calibri"/>
              </a:rPr>
              <a:t>cutlure</a:t>
            </a:r>
            <a:r>
              <a:rPr lang="en-US" sz="1700" dirty="0">
                <a:cs typeface="Calibri"/>
              </a:rPr>
              <a:t> they can get at home</a:t>
            </a:r>
          </a:p>
        </p:txBody>
      </p:sp>
      <p:pic>
        <p:nvPicPr>
          <p:cNvPr id="4" name="Picture 4" descr="A picture containing outdoor, building, water, house&#10;&#10;Description automatically generated">
            <a:extLst>
              <a:ext uri="{FF2B5EF4-FFF2-40B4-BE49-F238E27FC236}">
                <a16:creationId xmlns:a16="http://schemas.microsoft.com/office/drawing/2014/main" id="{EC93BB80-FF05-448A-B18D-279082873A93}"/>
              </a:ext>
            </a:extLst>
          </p:cNvPr>
          <p:cNvPicPr>
            <a:picLocks noChangeAspect="1"/>
          </p:cNvPicPr>
          <p:nvPr/>
        </p:nvPicPr>
        <p:blipFill rotWithShape="1">
          <a:blip r:embed="rId2"/>
          <a:srcRect l="13591" r="16807"/>
          <a:stretch/>
        </p:blipFill>
        <p:spPr>
          <a:xfrm>
            <a:off x="6182944" y="557189"/>
            <a:ext cx="5170852" cy="5571898"/>
          </a:xfrm>
          <a:prstGeom prst="rect">
            <a:avLst/>
          </a:prstGeom>
          <a:effectLst/>
        </p:spPr>
      </p:pic>
    </p:spTree>
    <p:extLst>
      <p:ext uri="{BB962C8B-B14F-4D97-AF65-F5344CB8AC3E}">
        <p14:creationId xmlns:p14="http://schemas.microsoft.com/office/powerpoint/2010/main" val="3167785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C364B9-AE73-4CCF-B81A-4A88E57020ED}"/>
              </a:ext>
            </a:extLst>
          </p:cNvPr>
          <p:cNvSpPr>
            <a:spLocks noGrp="1"/>
          </p:cNvSpPr>
          <p:nvPr>
            <p:ph type="title"/>
          </p:nvPr>
        </p:nvSpPr>
        <p:spPr>
          <a:xfrm>
            <a:off x="648929" y="557190"/>
            <a:ext cx="5170852" cy="1671564"/>
          </a:xfrm>
        </p:spPr>
        <p:txBody>
          <a:bodyPr>
            <a:normAutofit/>
          </a:bodyPr>
          <a:lstStyle/>
          <a:p>
            <a:r>
              <a:rPr lang="en-US" sz="4000">
                <a:cs typeface="Calibri Light"/>
              </a:rPr>
              <a:t>Regional languages and dialects</a:t>
            </a:r>
            <a:endParaRPr lang="en-US" sz="4000"/>
          </a:p>
        </p:txBody>
      </p:sp>
      <p:sp>
        <p:nvSpPr>
          <p:cNvPr id="3" name="Content Placeholder 2">
            <a:extLst>
              <a:ext uri="{FF2B5EF4-FFF2-40B4-BE49-F238E27FC236}">
                <a16:creationId xmlns:a16="http://schemas.microsoft.com/office/drawing/2014/main" id="{DBCA634D-8129-401F-8392-D2A73D19E5B3}"/>
              </a:ext>
            </a:extLst>
          </p:cNvPr>
          <p:cNvSpPr>
            <a:spLocks noGrp="1"/>
          </p:cNvSpPr>
          <p:nvPr>
            <p:ph idx="1"/>
          </p:nvPr>
        </p:nvSpPr>
        <p:spPr>
          <a:xfrm>
            <a:off x="648930" y="2398030"/>
            <a:ext cx="5180245" cy="3731058"/>
          </a:xfrm>
        </p:spPr>
        <p:txBody>
          <a:bodyPr vert="horz" lIns="91440" tIns="45720" rIns="91440" bIns="45720" rtlCol="0">
            <a:normAutofit/>
          </a:bodyPr>
          <a:lstStyle/>
          <a:p>
            <a:r>
              <a:rPr lang="en-US" sz="1400" dirty="0">
                <a:ea typeface="+mn-lt"/>
                <a:cs typeface="+mn-lt"/>
              </a:rPr>
              <a:t>"Despite the centralist tradition, centrifugal forces are undoubtedly present in France, but where regional cultures acquire a political profile this seldom depends on the local cuisine or folklore. </a:t>
            </a:r>
            <a:r>
              <a:rPr lang="en-US" sz="1400" b="1" dirty="0">
                <a:ea typeface="+mn-lt"/>
                <a:cs typeface="+mn-lt"/>
              </a:rPr>
              <a:t>The most potent cultural forces around which regionalist movements now mobilize people are minority languages and dialects</a:t>
            </a:r>
            <a:r>
              <a:rPr lang="en-US" sz="1400" dirty="0">
                <a:ea typeface="+mn-lt"/>
                <a:cs typeface="+mn-lt"/>
              </a:rPr>
              <a:t>" (Hargreaves, 2000:96).</a:t>
            </a:r>
          </a:p>
          <a:p>
            <a:r>
              <a:rPr lang="en-US" sz="1400" dirty="0">
                <a:cs typeface="Calibri" panose="020F0502020204030204"/>
              </a:rPr>
              <a:t>For a long time, early form of what is today standard French was spoken by only a small minority of the population</a:t>
            </a:r>
          </a:p>
          <a:p>
            <a:pPr lvl="1"/>
            <a:r>
              <a:rPr lang="en-US" sz="1400" dirty="0">
                <a:ea typeface="+mn-lt"/>
                <a:cs typeface="+mn-lt"/>
              </a:rPr>
              <a:t>"What was to become modern French gained its ascendancy because of the privileged status accorded to it by the unifying power of the state, rather than by simple weight of numbers“ (Hargreaves, 2000). </a:t>
            </a:r>
          </a:p>
          <a:p>
            <a:pPr lvl="1"/>
            <a:r>
              <a:rPr lang="en-US" sz="1400" dirty="0">
                <a:ea typeface="+mn-lt"/>
                <a:cs typeface="+mn-lt"/>
              </a:rPr>
              <a:t>As the power of the central state grew, other dialects and languages were spurned or repressed.</a:t>
            </a:r>
          </a:p>
          <a:p>
            <a:pPr lvl="1"/>
            <a:r>
              <a:rPr lang="en-US" sz="1400" dirty="0">
                <a:ea typeface="+mn-lt"/>
                <a:cs typeface="+mn-lt"/>
              </a:rPr>
              <a:t>But as they remained widely used, their minority status was political rather than numerical in nature. </a:t>
            </a:r>
          </a:p>
        </p:txBody>
      </p:sp>
      <p:pic>
        <p:nvPicPr>
          <p:cNvPr id="4" name="Picture 4" descr="A castle on top of a building&#10;&#10;Description automatically generated">
            <a:extLst>
              <a:ext uri="{FF2B5EF4-FFF2-40B4-BE49-F238E27FC236}">
                <a16:creationId xmlns:a16="http://schemas.microsoft.com/office/drawing/2014/main" id="{6FC7C714-6B22-477E-81BE-A8ED273F1255}"/>
              </a:ext>
            </a:extLst>
          </p:cNvPr>
          <p:cNvPicPr>
            <a:picLocks noChangeAspect="1"/>
          </p:cNvPicPr>
          <p:nvPr/>
        </p:nvPicPr>
        <p:blipFill rotWithShape="1">
          <a:blip r:embed="rId2"/>
          <a:srcRect l="14541" r="15857"/>
          <a:stretch/>
        </p:blipFill>
        <p:spPr>
          <a:xfrm>
            <a:off x="6182944" y="557189"/>
            <a:ext cx="5170852" cy="5571898"/>
          </a:xfrm>
          <a:prstGeom prst="rect">
            <a:avLst/>
          </a:prstGeom>
          <a:effectLst/>
        </p:spPr>
      </p:pic>
    </p:spTree>
    <p:extLst>
      <p:ext uri="{BB962C8B-B14F-4D97-AF65-F5344CB8AC3E}">
        <p14:creationId xmlns:p14="http://schemas.microsoft.com/office/powerpoint/2010/main" val="3825937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BD90FB-EEB1-437C-B1DE-F13FF02EA83C}"/>
              </a:ext>
            </a:extLst>
          </p:cNvPr>
          <p:cNvSpPr>
            <a:spLocks noGrp="1"/>
          </p:cNvSpPr>
          <p:nvPr>
            <p:ph type="title"/>
          </p:nvPr>
        </p:nvSpPr>
        <p:spPr>
          <a:xfrm>
            <a:off x="648929" y="557190"/>
            <a:ext cx="5170852" cy="1671564"/>
          </a:xfrm>
        </p:spPr>
        <p:txBody>
          <a:bodyPr>
            <a:normAutofit/>
          </a:bodyPr>
          <a:lstStyle/>
          <a:p>
            <a:r>
              <a:rPr lang="en-US" sz="4000">
                <a:cs typeface="Calibri Light"/>
              </a:rPr>
              <a:t>Regionalist movements</a:t>
            </a:r>
            <a:endParaRPr lang="en-US" sz="4000"/>
          </a:p>
        </p:txBody>
      </p:sp>
      <p:sp>
        <p:nvSpPr>
          <p:cNvPr id="3" name="Content Placeholder 2">
            <a:extLst>
              <a:ext uri="{FF2B5EF4-FFF2-40B4-BE49-F238E27FC236}">
                <a16:creationId xmlns:a16="http://schemas.microsoft.com/office/drawing/2014/main" id="{3A34E8E3-285F-4443-AA2B-804A6034A0B8}"/>
              </a:ext>
            </a:extLst>
          </p:cNvPr>
          <p:cNvSpPr>
            <a:spLocks noGrp="1"/>
          </p:cNvSpPr>
          <p:nvPr>
            <p:ph idx="1"/>
          </p:nvPr>
        </p:nvSpPr>
        <p:spPr>
          <a:xfrm>
            <a:off x="648930" y="2398030"/>
            <a:ext cx="5180245" cy="3731058"/>
          </a:xfrm>
        </p:spPr>
        <p:txBody>
          <a:bodyPr vert="horz" lIns="91440" tIns="45720" rIns="91440" bIns="45720" rtlCol="0">
            <a:normAutofit/>
          </a:bodyPr>
          <a:lstStyle/>
          <a:p>
            <a:r>
              <a:rPr lang="en-US" sz="2000" dirty="0">
                <a:cs typeface="Calibri"/>
              </a:rPr>
              <a:t>WW2: Regionalist movements in areas such as Brittany were badly compromised by collaborating with the Nazis and Vichy regime</a:t>
            </a:r>
          </a:p>
          <a:p>
            <a:pPr lvl="1"/>
            <a:r>
              <a:rPr lang="en-US" sz="2000" dirty="0">
                <a:cs typeface="Calibri"/>
              </a:rPr>
              <a:t>Nazis: played on cultural differences in the hope of weakening resistance to the Occupation of France</a:t>
            </a:r>
          </a:p>
          <a:p>
            <a:r>
              <a:rPr lang="en-US" sz="2000" dirty="0">
                <a:cs typeface="Calibri"/>
              </a:rPr>
              <a:t>By contrast: South-West regionalist movements (Catalan, Basque) had long traditions of left-wing leanings</a:t>
            </a:r>
          </a:p>
          <a:p>
            <a:r>
              <a:rPr lang="en-US" sz="2000" dirty="0">
                <a:cs typeface="Calibri"/>
              </a:rPr>
              <a:t>May 68: new wave of thinking</a:t>
            </a:r>
          </a:p>
          <a:p>
            <a:pPr lvl="1"/>
            <a:r>
              <a:rPr lang="en-US" sz="2000" dirty="0">
                <a:cs typeface="Calibri"/>
              </a:rPr>
              <a:t>Shift to left of regionalist movements</a:t>
            </a:r>
          </a:p>
        </p:txBody>
      </p:sp>
      <p:pic>
        <p:nvPicPr>
          <p:cNvPr id="4" name="Picture 4" descr="A large body of water&#10;&#10;Description automatically generated">
            <a:extLst>
              <a:ext uri="{FF2B5EF4-FFF2-40B4-BE49-F238E27FC236}">
                <a16:creationId xmlns:a16="http://schemas.microsoft.com/office/drawing/2014/main" id="{2FE587DB-0DD8-4D2C-8971-B746116F3819}"/>
              </a:ext>
            </a:extLst>
          </p:cNvPr>
          <p:cNvPicPr>
            <a:picLocks noChangeAspect="1"/>
          </p:cNvPicPr>
          <p:nvPr/>
        </p:nvPicPr>
        <p:blipFill rotWithShape="1">
          <a:blip r:embed="rId2"/>
          <a:srcRect l="18746" r="11652"/>
          <a:stretch/>
        </p:blipFill>
        <p:spPr>
          <a:xfrm>
            <a:off x="6182944" y="557189"/>
            <a:ext cx="5170852" cy="5571898"/>
          </a:xfrm>
          <a:prstGeom prst="rect">
            <a:avLst/>
          </a:prstGeom>
          <a:effectLst/>
        </p:spPr>
      </p:pic>
    </p:spTree>
    <p:extLst>
      <p:ext uri="{BB962C8B-B14F-4D97-AF65-F5344CB8AC3E}">
        <p14:creationId xmlns:p14="http://schemas.microsoft.com/office/powerpoint/2010/main" val="2266898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8FADAB-4535-4674-AAE2-0B5DBB6E1901}"/>
              </a:ext>
            </a:extLst>
          </p:cNvPr>
          <p:cNvSpPr>
            <a:spLocks noGrp="1"/>
          </p:cNvSpPr>
          <p:nvPr>
            <p:ph type="title"/>
          </p:nvPr>
        </p:nvSpPr>
        <p:spPr>
          <a:xfrm>
            <a:off x="648929" y="557190"/>
            <a:ext cx="5170852" cy="1671564"/>
          </a:xfrm>
        </p:spPr>
        <p:txBody>
          <a:bodyPr>
            <a:normAutofit/>
          </a:bodyPr>
          <a:lstStyle/>
          <a:p>
            <a:r>
              <a:rPr lang="en-US" sz="4000">
                <a:cs typeface="Calibri Light"/>
              </a:rPr>
              <a:t>Regionalist movements</a:t>
            </a:r>
            <a:endParaRPr lang="en-US" sz="4000"/>
          </a:p>
        </p:txBody>
      </p:sp>
      <p:sp>
        <p:nvSpPr>
          <p:cNvPr id="3" name="Content Placeholder 2">
            <a:extLst>
              <a:ext uri="{FF2B5EF4-FFF2-40B4-BE49-F238E27FC236}">
                <a16:creationId xmlns:a16="http://schemas.microsoft.com/office/drawing/2014/main" id="{BBE64C44-047C-47A3-B2DF-D613171EC790}"/>
              </a:ext>
            </a:extLst>
          </p:cNvPr>
          <p:cNvSpPr>
            <a:spLocks noGrp="1"/>
          </p:cNvSpPr>
          <p:nvPr>
            <p:ph idx="1"/>
          </p:nvPr>
        </p:nvSpPr>
        <p:spPr>
          <a:xfrm>
            <a:off x="648930" y="2398030"/>
            <a:ext cx="5180245" cy="3731058"/>
          </a:xfrm>
        </p:spPr>
        <p:txBody>
          <a:bodyPr vert="horz" lIns="91440" tIns="45720" rIns="91440" bIns="45720" rtlCol="0">
            <a:normAutofit/>
          </a:bodyPr>
          <a:lstStyle/>
          <a:p>
            <a:r>
              <a:rPr lang="en-US" sz="1600" dirty="0">
                <a:ea typeface="+mn-lt"/>
                <a:cs typeface="+mn-lt"/>
              </a:rPr>
              <a:t>Strong cultural, language and territorial defense movements have emerged since the 1970s (Cole and Williams, 2004).</a:t>
            </a:r>
          </a:p>
          <a:p>
            <a:r>
              <a:rPr lang="en-US" sz="1600" b="1" dirty="0">
                <a:ea typeface="+mn-lt"/>
                <a:cs typeface="+mn-lt"/>
              </a:rPr>
              <a:t>Cultural regionalism has emerged as a powerful force </a:t>
            </a:r>
            <a:r>
              <a:rPr lang="en-US" sz="1600" dirty="0">
                <a:ea typeface="+mn-lt"/>
                <a:cs typeface="+mn-lt"/>
              </a:rPr>
              <a:t>in Brittany, the Basque country and Alsace, and to a lesser extent in Savoy, Normandy, </a:t>
            </a:r>
            <a:r>
              <a:rPr lang="en-US" sz="1600" dirty="0" err="1">
                <a:ea typeface="+mn-lt"/>
                <a:cs typeface="+mn-lt"/>
              </a:rPr>
              <a:t>Occitania</a:t>
            </a:r>
            <a:r>
              <a:rPr lang="en-US" sz="1600" dirty="0">
                <a:ea typeface="+mn-lt"/>
                <a:cs typeface="+mn-lt"/>
              </a:rPr>
              <a:t>, Flanders and French Catalonia (</a:t>
            </a:r>
            <a:r>
              <a:rPr lang="en-US" sz="1600" dirty="0" err="1">
                <a:ea typeface="+mn-lt"/>
                <a:cs typeface="+mn-lt"/>
              </a:rPr>
              <a:t>Chartier</a:t>
            </a:r>
            <a:r>
              <a:rPr lang="en-US" sz="1600" dirty="0">
                <a:ea typeface="+mn-lt"/>
                <a:cs typeface="+mn-lt"/>
              </a:rPr>
              <a:t> and </a:t>
            </a:r>
            <a:r>
              <a:rPr lang="en-US" sz="1600" dirty="0" err="1">
                <a:ea typeface="+mn-lt"/>
                <a:cs typeface="+mn-lt"/>
              </a:rPr>
              <a:t>Larvor</a:t>
            </a:r>
            <a:r>
              <a:rPr lang="en-US" sz="1600" dirty="0">
                <a:ea typeface="+mn-lt"/>
                <a:cs typeface="+mn-lt"/>
              </a:rPr>
              <a:t>, 2004).</a:t>
            </a:r>
          </a:p>
          <a:p>
            <a:pPr>
              <a:spcBef>
                <a:spcPct val="20000"/>
              </a:spcBef>
            </a:pPr>
            <a:r>
              <a:rPr lang="fr-FR" sz="1600" dirty="0">
                <a:ea typeface="+mn-lt"/>
                <a:cs typeface="+mn-lt"/>
              </a:rPr>
              <a:t>1970s: </a:t>
            </a:r>
          </a:p>
          <a:p>
            <a:pPr lvl="1">
              <a:spcBef>
                <a:spcPct val="20000"/>
              </a:spcBef>
            </a:pPr>
            <a:r>
              <a:rPr lang="fr-FR" sz="1600" dirty="0">
                <a:ea typeface="+mn-lt"/>
                <a:cs typeface="+mn-lt"/>
              </a:rPr>
              <a:t>Nationalisme breton: </a:t>
            </a:r>
            <a:r>
              <a:rPr lang="fr-FR" sz="1600" i="1" dirty="0">
                <a:ea typeface="+mn-lt"/>
                <a:cs typeface="+mn-lt"/>
              </a:rPr>
              <a:t>Union démocratique bretonne</a:t>
            </a:r>
            <a:endParaRPr lang="fr-FR" sz="1600" dirty="0">
              <a:ea typeface="+mn-lt"/>
              <a:cs typeface="+mn-lt"/>
            </a:endParaRPr>
          </a:p>
          <a:p>
            <a:pPr lvl="1">
              <a:spcBef>
                <a:spcPct val="20000"/>
              </a:spcBef>
            </a:pPr>
            <a:r>
              <a:rPr lang="fr-FR" sz="1600" dirty="0">
                <a:ea typeface="+mn-lt"/>
                <a:cs typeface="+mn-lt"/>
              </a:rPr>
              <a:t>Corse, Alsace, Pays Basque</a:t>
            </a:r>
            <a:endParaRPr lang="en-US" sz="1600" dirty="0">
              <a:ea typeface="+mn-lt"/>
              <a:cs typeface="+mn-lt"/>
            </a:endParaRPr>
          </a:p>
          <a:p>
            <a:pPr lvl="1">
              <a:spcBef>
                <a:spcPct val="20000"/>
              </a:spcBef>
            </a:pPr>
            <a:r>
              <a:rPr lang="fr-FR" sz="1600" i="1" dirty="0">
                <a:ea typeface="+mn-lt"/>
                <a:cs typeface="+mn-lt"/>
              </a:rPr>
              <a:t>Front de Libération de la Bretagne </a:t>
            </a:r>
            <a:endParaRPr lang="fr-FR" sz="1600" dirty="0">
              <a:ea typeface="+mn-lt"/>
              <a:cs typeface="+mn-lt"/>
            </a:endParaRPr>
          </a:p>
          <a:p>
            <a:pPr lvl="1">
              <a:spcBef>
                <a:spcPct val="20000"/>
              </a:spcBef>
            </a:pPr>
            <a:r>
              <a:rPr lang="fr-FR" sz="1600" i="1" dirty="0">
                <a:ea typeface="+mn-lt"/>
                <a:cs typeface="+mn-lt"/>
              </a:rPr>
              <a:t>Action pour la Renaissance de la Corse </a:t>
            </a:r>
            <a:endParaRPr lang="fr-FR" sz="1600" dirty="0">
              <a:ea typeface="+mn-lt"/>
              <a:cs typeface="+mn-lt"/>
            </a:endParaRPr>
          </a:p>
          <a:p>
            <a:pPr>
              <a:spcBef>
                <a:spcPct val="20000"/>
              </a:spcBef>
            </a:pPr>
            <a:r>
              <a:rPr lang="fr-FR" sz="1600" dirty="0">
                <a:ea typeface="+mn-lt"/>
                <a:cs typeface="+mn-lt"/>
              </a:rPr>
              <a:t>Mouvement Occitan (Robert Lafont): </a:t>
            </a:r>
            <a:r>
              <a:rPr lang="fr-FR" sz="1600" i="1" dirty="0">
                <a:ea typeface="+mn-lt"/>
                <a:cs typeface="+mn-lt"/>
              </a:rPr>
              <a:t>La Révolution Régionaliste </a:t>
            </a:r>
            <a:r>
              <a:rPr lang="fr-FR" sz="1600" dirty="0">
                <a:ea typeface="+mn-lt"/>
                <a:cs typeface="+mn-lt"/>
              </a:rPr>
              <a:t>(1967) et </a:t>
            </a:r>
            <a:r>
              <a:rPr lang="fr-FR" sz="1600" i="1" dirty="0">
                <a:ea typeface="+mn-lt"/>
                <a:cs typeface="+mn-lt"/>
              </a:rPr>
              <a:t>Décoloniser la France </a:t>
            </a:r>
            <a:r>
              <a:rPr lang="fr-FR" sz="1600" dirty="0">
                <a:ea typeface="+mn-lt"/>
                <a:cs typeface="+mn-lt"/>
              </a:rPr>
              <a:t>(1971)</a:t>
            </a:r>
            <a:endParaRPr lang="en-US" sz="1600" dirty="0">
              <a:ea typeface="+mn-lt"/>
              <a:cs typeface="+mn-lt"/>
            </a:endParaRPr>
          </a:p>
          <a:p>
            <a:endParaRPr lang="en-US" sz="1600" dirty="0">
              <a:cs typeface="Calibri"/>
            </a:endParaRPr>
          </a:p>
        </p:txBody>
      </p:sp>
      <p:pic>
        <p:nvPicPr>
          <p:cNvPr id="4" name="Picture 4" descr="A building with a clock on the side of the street&#10;&#10;Description automatically generated">
            <a:extLst>
              <a:ext uri="{FF2B5EF4-FFF2-40B4-BE49-F238E27FC236}">
                <a16:creationId xmlns:a16="http://schemas.microsoft.com/office/drawing/2014/main" id="{69F679FD-7519-4A7E-ADA2-4A9020C1FB00}"/>
              </a:ext>
            </a:extLst>
          </p:cNvPr>
          <p:cNvPicPr>
            <a:picLocks noChangeAspect="1"/>
          </p:cNvPicPr>
          <p:nvPr/>
        </p:nvPicPr>
        <p:blipFill rotWithShape="1">
          <a:blip r:embed="rId2"/>
          <a:srcRect l="11142" r="19256"/>
          <a:stretch/>
        </p:blipFill>
        <p:spPr>
          <a:xfrm>
            <a:off x="6182944" y="557189"/>
            <a:ext cx="5170852" cy="5571898"/>
          </a:xfrm>
          <a:prstGeom prst="rect">
            <a:avLst/>
          </a:prstGeom>
          <a:effectLst/>
        </p:spPr>
      </p:pic>
    </p:spTree>
    <p:extLst>
      <p:ext uri="{BB962C8B-B14F-4D97-AF65-F5344CB8AC3E}">
        <p14:creationId xmlns:p14="http://schemas.microsoft.com/office/powerpoint/2010/main" val="3429472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88B08E-F66E-452C-966D-A5471649E28B}"/>
              </a:ext>
            </a:extLst>
          </p:cNvPr>
          <p:cNvSpPr>
            <a:spLocks noGrp="1"/>
          </p:cNvSpPr>
          <p:nvPr>
            <p:ph type="title"/>
          </p:nvPr>
        </p:nvSpPr>
        <p:spPr>
          <a:xfrm>
            <a:off x="648929" y="557190"/>
            <a:ext cx="5170852" cy="1671564"/>
          </a:xfrm>
        </p:spPr>
        <p:txBody>
          <a:bodyPr>
            <a:normAutofit/>
          </a:bodyPr>
          <a:lstStyle/>
          <a:p>
            <a:r>
              <a:rPr lang="en-US" sz="4000" dirty="0">
                <a:cs typeface="Calibri Light"/>
              </a:rPr>
              <a:t>Political/administrative response</a:t>
            </a:r>
            <a:endParaRPr lang="en-US" sz="4000" dirty="0"/>
          </a:p>
        </p:txBody>
      </p:sp>
      <p:sp>
        <p:nvSpPr>
          <p:cNvPr id="3" name="Content Placeholder 2">
            <a:extLst>
              <a:ext uri="{FF2B5EF4-FFF2-40B4-BE49-F238E27FC236}">
                <a16:creationId xmlns:a16="http://schemas.microsoft.com/office/drawing/2014/main" id="{CBCBE62D-CBBF-4C82-A4A8-1F754862CCF3}"/>
              </a:ext>
            </a:extLst>
          </p:cNvPr>
          <p:cNvSpPr>
            <a:spLocks noGrp="1"/>
          </p:cNvSpPr>
          <p:nvPr>
            <p:ph idx="1"/>
          </p:nvPr>
        </p:nvSpPr>
        <p:spPr>
          <a:xfrm>
            <a:off x="648930" y="2188498"/>
            <a:ext cx="5180245" cy="4321570"/>
          </a:xfrm>
        </p:spPr>
        <p:txBody>
          <a:bodyPr vert="horz" lIns="91440" tIns="45720" rIns="91440" bIns="45720" rtlCol="0">
            <a:noAutofit/>
          </a:bodyPr>
          <a:lstStyle/>
          <a:p>
            <a:r>
              <a:rPr lang="en-US" sz="1600" dirty="0" err="1">
                <a:cs typeface="Calibri"/>
              </a:rPr>
              <a:t>Decentralisation</a:t>
            </a:r>
            <a:r>
              <a:rPr lang="en-US" sz="1600" dirty="0">
                <a:cs typeface="Calibri"/>
              </a:rPr>
              <a:t> and planning</a:t>
            </a:r>
          </a:p>
          <a:p>
            <a:r>
              <a:rPr lang="en-US" sz="1600" dirty="0">
                <a:cs typeface="Calibri"/>
              </a:rPr>
              <a:t>Builds on 'anti-urban' idea that Paris is too big and concentrates too much power and people</a:t>
            </a:r>
          </a:p>
          <a:p>
            <a:pPr lvl="1"/>
            <a:r>
              <a:rPr lang="en-US" sz="1600" b="1" dirty="0">
                <a:cs typeface="Calibri"/>
              </a:rPr>
              <a:t>"Small body with a big head"</a:t>
            </a:r>
          </a:p>
          <a:p>
            <a:r>
              <a:rPr lang="en-US" sz="1600" dirty="0">
                <a:cs typeface="Calibri"/>
              </a:rPr>
              <a:t>Jean-François </a:t>
            </a:r>
            <a:r>
              <a:rPr lang="en-US" sz="1600" dirty="0" err="1">
                <a:cs typeface="Calibri"/>
              </a:rPr>
              <a:t>Gravier</a:t>
            </a:r>
            <a:r>
              <a:rPr lang="en-US" sz="1600" dirty="0">
                <a:cs typeface="Calibri"/>
              </a:rPr>
              <a:t> (quoted in Marchand and Salomon Cavin, 2007:31):</a:t>
            </a:r>
          </a:p>
          <a:p>
            <a:pPr lvl="1"/>
            <a:r>
              <a:rPr lang="en-US" sz="1600" dirty="0">
                <a:cs typeface="Calibri"/>
              </a:rPr>
              <a:t>"In all domains, the Paris </a:t>
            </a:r>
            <a:r>
              <a:rPr lang="en-US" sz="1600" i="1" dirty="0" err="1">
                <a:cs typeface="Calibri"/>
              </a:rPr>
              <a:t>agglomération</a:t>
            </a:r>
            <a:r>
              <a:rPr lang="en-US" sz="1600" dirty="0">
                <a:cs typeface="Calibri"/>
              </a:rPr>
              <a:t> has behaved since 1850, not as a metropolis giving life to its hinterland, but as a </a:t>
            </a:r>
            <a:r>
              <a:rPr lang="en-US" sz="1600" b="1" dirty="0">
                <a:cs typeface="Calibri"/>
              </a:rPr>
              <a:t>monopolist group devouring the substance of the nation</a:t>
            </a:r>
            <a:r>
              <a:rPr lang="en-US" sz="1600" dirty="0">
                <a:cs typeface="Calibri"/>
              </a:rPr>
              <a:t>. Its action has multiplied the effects of the first industrial revolution and sterilized most provincial economies by depriving them of their dynamic elements. Decision </a:t>
            </a:r>
            <a:r>
              <a:rPr lang="en-US" sz="1600" dirty="0" err="1">
                <a:cs typeface="Calibri"/>
              </a:rPr>
              <a:t>centres</a:t>
            </a:r>
            <a:r>
              <a:rPr lang="en-US" sz="1600" dirty="0">
                <a:cs typeface="Calibri"/>
              </a:rPr>
              <a:t>, conception </a:t>
            </a:r>
            <a:r>
              <a:rPr lang="en-US" sz="1600" dirty="0" err="1">
                <a:cs typeface="Calibri"/>
              </a:rPr>
              <a:t>centres</a:t>
            </a:r>
            <a:r>
              <a:rPr lang="en-US" sz="1600" dirty="0">
                <a:cs typeface="Calibri"/>
              </a:rPr>
              <a:t>, and rare services: Paris has appropriated for itself all these leading activities and has left only subordinate ones to the rest of France. </a:t>
            </a:r>
            <a:r>
              <a:rPr lang="en-US" sz="1600" b="1" dirty="0">
                <a:cs typeface="Calibri"/>
              </a:rPr>
              <a:t>Such absolute dependence is the very characteristic of a colonial rule</a:t>
            </a:r>
            <a:r>
              <a:rPr lang="en-US" sz="1600" dirty="0">
                <a:cs typeface="Calibri"/>
              </a:rPr>
              <a:t>."</a:t>
            </a:r>
          </a:p>
        </p:txBody>
      </p:sp>
      <p:pic>
        <p:nvPicPr>
          <p:cNvPr id="4" name="Picture 4" descr="A tall building&#10;&#10;Description automatically generated">
            <a:extLst>
              <a:ext uri="{FF2B5EF4-FFF2-40B4-BE49-F238E27FC236}">
                <a16:creationId xmlns:a16="http://schemas.microsoft.com/office/drawing/2014/main" id="{0A3B9580-9DC4-4DB3-B1CC-A4566F996A08}"/>
              </a:ext>
            </a:extLst>
          </p:cNvPr>
          <p:cNvPicPr>
            <a:picLocks noChangeAspect="1"/>
          </p:cNvPicPr>
          <p:nvPr/>
        </p:nvPicPr>
        <p:blipFill rotWithShape="1">
          <a:blip r:embed="rId2"/>
          <a:srcRect l="11808" r="18590"/>
          <a:stretch/>
        </p:blipFill>
        <p:spPr>
          <a:xfrm>
            <a:off x="6182944" y="557189"/>
            <a:ext cx="5170852" cy="5571898"/>
          </a:xfrm>
          <a:prstGeom prst="rect">
            <a:avLst/>
          </a:prstGeom>
          <a:effectLst/>
        </p:spPr>
      </p:pic>
    </p:spTree>
    <p:extLst>
      <p:ext uri="{BB962C8B-B14F-4D97-AF65-F5344CB8AC3E}">
        <p14:creationId xmlns:p14="http://schemas.microsoft.com/office/powerpoint/2010/main" val="3037814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2075B1-AF9C-4D39-B7C0-E7DA32F87589}"/>
              </a:ext>
            </a:extLst>
          </p:cNvPr>
          <p:cNvSpPr>
            <a:spLocks noGrp="1"/>
          </p:cNvSpPr>
          <p:nvPr>
            <p:ph type="title"/>
          </p:nvPr>
        </p:nvSpPr>
        <p:spPr>
          <a:xfrm>
            <a:off x="648929" y="557190"/>
            <a:ext cx="5170852" cy="1671564"/>
          </a:xfrm>
        </p:spPr>
        <p:txBody>
          <a:bodyPr>
            <a:normAutofit/>
          </a:bodyPr>
          <a:lstStyle/>
          <a:p>
            <a:r>
              <a:rPr lang="en-US" sz="4000">
                <a:ea typeface="+mj-lt"/>
                <a:cs typeface="+mj-lt"/>
              </a:rPr>
              <a:t>Political/administrative response</a:t>
            </a:r>
          </a:p>
        </p:txBody>
      </p:sp>
      <p:sp>
        <p:nvSpPr>
          <p:cNvPr id="3" name="Content Placeholder 2">
            <a:extLst>
              <a:ext uri="{FF2B5EF4-FFF2-40B4-BE49-F238E27FC236}">
                <a16:creationId xmlns:a16="http://schemas.microsoft.com/office/drawing/2014/main" id="{2287782F-4B44-4A6D-9330-90233E79DF1F}"/>
              </a:ext>
            </a:extLst>
          </p:cNvPr>
          <p:cNvSpPr>
            <a:spLocks noGrp="1"/>
          </p:cNvSpPr>
          <p:nvPr>
            <p:ph idx="1"/>
          </p:nvPr>
        </p:nvSpPr>
        <p:spPr>
          <a:xfrm>
            <a:off x="648930" y="2398029"/>
            <a:ext cx="5180245" cy="4060279"/>
          </a:xfrm>
        </p:spPr>
        <p:txBody>
          <a:bodyPr vert="horz" lIns="91440" tIns="45720" rIns="91440" bIns="45720" rtlCol="0">
            <a:normAutofit/>
          </a:bodyPr>
          <a:lstStyle/>
          <a:p>
            <a:r>
              <a:rPr lang="en-US" sz="1400" dirty="0">
                <a:cs typeface="Calibri"/>
              </a:rPr>
              <a:t>Moral arguments: "growth of urbanization, development of big </a:t>
            </a:r>
            <a:r>
              <a:rPr lang="en-US" sz="1400" i="1" dirty="0" err="1">
                <a:cs typeface="Calibri"/>
              </a:rPr>
              <a:t>agglomérations</a:t>
            </a:r>
            <a:r>
              <a:rPr lang="en-US" sz="1400" dirty="0">
                <a:cs typeface="Calibri"/>
              </a:rPr>
              <a:t> and, generally, urbanism (as a way of life) constitute a danger for the health and the morality of the individual, the coherence of the family, the strength and the well-being of a country" (Marchand and Salomon Cavin, 2007:33).</a:t>
            </a:r>
          </a:p>
          <a:p>
            <a:r>
              <a:rPr lang="en-US" sz="1400" dirty="0">
                <a:ea typeface="+mn-lt"/>
                <a:cs typeface="+mn-lt"/>
              </a:rPr>
              <a:t>Other arguments:</a:t>
            </a:r>
          </a:p>
          <a:p>
            <a:pPr lvl="1"/>
            <a:r>
              <a:rPr lang="en-US" sz="1400" i="1" dirty="0">
                <a:ea typeface="+mn-lt"/>
                <a:cs typeface="+mn-lt"/>
              </a:rPr>
              <a:t>Baby boom</a:t>
            </a:r>
            <a:r>
              <a:rPr lang="en-US" sz="1400" dirty="0">
                <a:ea typeface="+mn-lt"/>
                <a:cs typeface="+mn-lt"/>
              </a:rPr>
              <a:t>: 28 successive years (1946-1973), 800000 births/year. Drop in mortality rate. </a:t>
            </a:r>
          </a:p>
          <a:p>
            <a:pPr lvl="2"/>
            <a:r>
              <a:rPr lang="en-US" sz="1400" dirty="0">
                <a:ea typeface="+mn-lt"/>
                <a:cs typeface="+mn-lt"/>
              </a:rPr>
              <a:t>Result: Growing pressures on local administrative systems. Need to </a:t>
            </a:r>
            <a:r>
              <a:rPr lang="en-US" sz="1400" dirty="0" err="1">
                <a:ea typeface="+mn-lt"/>
                <a:cs typeface="+mn-lt"/>
              </a:rPr>
              <a:t>reorganise</a:t>
            </a:r>
            <a:r>
              <a:rPr lang="en-US" sz="1400" dirty="0">
                <a:ea typeface="+mn-lt"/>
                <a:cs typeface="+mn-lt"/>
              </a:rPr>
              <a:t> local life (schools, housing, public services...)</a:t>
            </a:r>
          </a:p>
          <a:p>
            <a:pPr lvl="1"/>
            <a:r>
              <a:rPr lang="en-US" sz="1400" dirty="0">
                <a:ea typeface="+mn-lt"/>
                <a:cs typeface="+mn-lt"/>
              </a:rPr>
              <a:t>Greater mobility</a:t>
            </a:r>
          </a:p>
          <a:p>
            <a:pPr lvl="2"/>
            <a:r>
              <a:rPr lang="en-US" sz="1400" dirty="0">
                <a:ea typeface="+mn-lt"/>
                <a:cs typeface="+mn-lt"/>
              </a:rPr>
              <a:t>Linked to economic and technological development</a:t>
            </a:r>
          </a:p>
          <a:p>
            <a:pPr lvl="1"/>
            <a:r>
              <a:rPr lang="en-US" sz="1400" dirty="0">
                <a:ea typeface="+mn-lt"/>
                <a:cs typeface="+mn-lt"/>
              </a:rPr>
              <a:t>More affirmed expression of regional identities</a:t>
            </a:r>
          </a:p>
          <a:p>
            <a:pPr lvl="2"/>
            <a:r>
              <a:rPr lang="en-US" sz="1400" dirty="0">
                <a:ea typeface="+mn-lt"/>
                <a:cs typeface="+mn-lt"/>
              </a:rPr>
              <a:t>Promotion of local values and traditions</a:t>
            </a:r>
          </a:p>
          <a:p>
            <a:endParaRPr lang="en-US" sz="1400" dirty="0">
              <a:ea typeface="+mn-lt"/>
              <a:cs typeface="+mn-lt"/>
            </a:endParaRPr>
          </a:p>
          <a:p>
            <a:endParaRPr lang="en-US" sz="1400" dirty="0">
              <a:cs typeface="Calibri"/>
            </a:endParaRPr>
          </a:p>
          <a:p>
            <a:endParaRPr lang="en-US" sz="1400" dirty="0">
              <a:cs typeface="Calibri"/>
            </a:endParaRPr>
          </a:p>
        </p:txBody>
      </p:sp>
      <p:pic>
        <p:nvPicPr>
          <p:cNvPr id="4" name="Picture 4" descr="A body of water&#10;&#10;Description automatically generated">
            <a:extLst>
              <a:ext uri="{FF2B5EF4-FFF2-40B4-BE49-F238E27FC236}">
                <a16:creationId xmlns:a16="http://schemas.microsoft.com/office/drawing/2014/main" id="{771AF415-094A-4E59-BFDA-AB4E530343BA}"/>
              </a:ext>
            </a:extLst>
          </p:cNvPr>
          <p:cNvPicPr>
            <a:picLocks noChangeAspect="1"/>
          </p:cNvPicPr>
          <p:nvPr/>
        </p:nvPicPr>
        <p:blipFill rotWithShape="1">
          <a:blip r:embed="rId2"/>
          <a:srcRect l="20559" r="9839"/>
          <a:stretch/>
        </p:blipFill>
        <p:spPr>
          <a:xfrm>
            <a:off x="6182944" y="557189"/>
            <a:ext cx="5170852" cy="5571898"/>
          </a:xfrm>
          <a:prstGeom prst="rect">
            <a:avLst/>
          </a:prstGeom>
          <a:effectLst/>
        </p:spPr>
      </p:pic>
    </p:spTree>
    <p:extLst>
      <p:ext uri="{BB962C8B-B14F-4D97-AF65-F5344CB8AC3E}">
        <p14:creationId xmlns:p14="http://schemas.microsoft.com/office/powerpoint/2010/main" val="113148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7F7865-2383-4401-B388-ED403ECF3CD5}"/>
              </a:ext>
            </a:extLst>
          </p:cNvPr>
          <p:cNvSpPr>
            <a:spLocks noGrp="1"/>
          </p:cNvSpPr>
          <p:nvPr>
            <p:ph type="title"/>
          </p:nvPr>
        </p:nvSpPr>
        <p:spPr>
          <a:xfrm>
            <a:off x="648929" y="557190"/>
            <a:ext cx="5170852" cy="1671564"/>
          </a:xfrm>
        </p:spPr>
        <p:txBody>
          <a:bodyPr>
            <a:normAutofit/>
          </a:bodyPr>
          <a:lstStyle/>
          <a:p>
            <a:r>
              <a:rPr lang="en-US" sz="4000">
                <a:cs typeface="Calibri Light"/>
              </a:rPr>
              <a:t>Decentralisation</a:t>
            </a:r>
            <a:endParaRPr lang="en-US" sz="4000"/>
          </a:p>
        </p:txBody>
      </p:sp>
      <p:sp>
        <p:nvSpPr>
          <p:cNvPr id="3" name="Content Placeholder 2">
            <a:extLst>
              <a:ext uri="{FF2B5EF4-FFF2-40B4-BE49-F238E27FC236}">
                <a16:creationId xmlns:a16="http://schemas.microsoft.com/office/drawing/2014/main" id="{A842F24C-8EFF-40A8-AE9B-D219FF080A10}"/>
              </a:ext>
            </a:extLst>
          </p:cNvPr>
          <p:cNvSpPr>
            <a:spLocks noGrp="1"/>
          </p:cNvSpPr>
          <p:nvPr>
            <p:ph idx="1"/>
          </p:nvPr>
        </p:nvSpPr>
        <p:spPr>
          <a:xfrm>
            <a:off x="648930" y="2398030"/>
            <a:ext cx="5180245" cy="3731058"/>
          </a:xfrm>
        </p:spPr>
        <p:txBody>
          <a:bodyPr vert="horz" lIns="91440" tIns="45720" rIns="91440" bIns="45720" rtlCol="0" anchor="t">
            <a:noAutofit/>
          </a:bodyPr>
          <a:lstStyle/>
          <a:p>
            <a:r>
              <a:rPr lang="fr-FR" sz="1400">
                <a:ea typeface="+mn-lt"/>
                <a:cs typeface="+mn-lt"/>
              </a:rPr>
              <a:t>"La décentralisation est un processus d’aménagement de l’Etat unitaire qui consiste à transférer des compétences administratives de l’Etat vers des entités (ou des collectivités) locales distinctes de lui." (</a:t>
            </a:r>
            <a:r>
              <a:rPr lang="fr-FR" sz="1400" dirty="0">
                <a:ea typeface="+mn-lt"/>
                <a:cs typeface="+mn-lt"/>
                <a:hlinkClick r:id="rId2"/>
              </a:rPr>
              <a:t>www.vie-publique.fr</a:t>
            </a:r>
            <a:r>
              <a:rPr lang="fr-FR" sz="1400">
                <a:ea typeface="+mn-lt"/>
                <a:cs typeface="+mn-lt"/>
              </a:rPr>
              <a:t>)</a:t>
            </a:r>
            <a:endParaRPr lang="en-US" sz="1400">
              <a:ea typeface="+mn-lt"/>
              <a:cs typeface="+mn-lt"/>
            </a:endParaRPr>
          </a:p>
          <a:p>
            <a:r>
              <a:rPr lang="fr-FR" sz="1400">
                <a:ea typeface="+mn-lt"/>
                <a:cs typeface="+mn-lt"/>
              </a:rPr>
              <a:t>Gathering pace since the 1960s, with the landmark reforms of 1982–1983 and 2003–2004</a:t>
            </a:r>
          </a:p>
          <a:p>
            <a:r>
              <a:rPr lang="fr-FR" sz="1400">
                <a:cs typeface="Calibri"/>
              </a:rPr>
              <a:t>Alistair Cole (2006):</a:t>
            </a:r>
          </a:p>
          <a:p>
            <a:pPr lvl="1"/>
            <a:r>
              <a:rPr lang="fr-FR" sz="1400">
                <a:cs typeface="Calibri"/>
              </a:rPr>
              <a:t>1. </a:t>
            </a:r>
            <a:r>
              <a:rPr lang="fr-FR" sz="1400">
                <a:ea typeface="+mn-lt"/>
                <a:cs typeface="+mn-lt"/>
              </a:rPr>
              <a:t>Part of a broader programme of state reform, part of a drive by successive central governments to divest themselves of unwanted or inflationary functions;</a:t>
            </a:r>
          </a:p>
          <a:p>
            <a:pPr lvl="1"/>
            <a:r>
              <a:rPr lang="fr-FR" sz="1400">
                <a:ea typeface="+mn-lt"/>
                <a:cs typeface="+mn-lt"/>
              </a:rPr>
              <a:t>2. New forms of local and regional capacity building. Decentralization is best understood in terms of liberating the entrepreneurial energies and political capacity of local and regional players. </a:t>
            </a:r>
          </a:p>
          <a:p>
            <a:pPr lvl="1"/>
            <a:r>
              <a:rPr lang="fr-FR" sz="1400">
                <a:ea typeface="+mn-lt"/>
                <a:cs typeface="+mn-lt"/>
              </a:rPr>
              <a:t>3. shaped by new forms of identity-based territorial mobilization.</a:t>
            </a:r>
          </a:p>
          <a:p>
            <a:pPr lvl="2"/>
            <a:r>
              <a:rPr lang="fr-FR" sz="1400">
                <a:ea typeface="+mn-lt"/>
                <a:cs typeface="+mn-lt"/>
              </a:rPr>
              <a:t>revival of ethno-territorial identities and a challenge to the centralist model of the unitary state </a:t>
            </a:r>
          </a:p>
        </p:txBody>
      </p:sp>
      <p:pic>
        <p:nvPicPr>
          <p:cNvPr id="4" name="Picture 4" descr="A picture containing outdoor, object, grass, field&#10;&#10;Description automatically generated">
            <a:extLst>
              <a:ext uri="{FF2B5EF4-FFF2-40B4-BE49-F238E27FC236}">
                <a16:creationId xmlns:a16="http://schemas.microsoft.com/office/drawing/2014/main" id="{448FF67A-8CFD-4815-A958-B828F530749B}"/>
              </a:ext>
            </a:extLst>
          </p:cNvPr>
          <p:cNvPicPr>
            <a:picLocks noChangeAspect="1"/>
          </p:cNvPicPr>
          <p:nvPr/>
        </p:nvPicPr>
        <p:blipFill rotWithShape="1">
          <a:blip r:embed="rId3"/>
          <a:srcRect l="13711" r="16687"/>
          <a:stretch/>
        </p:blipFill>
        <p:spPr>
          <a:xfrm>
            <a:off x="6182944" y="557189"/>
            <a:ext cx="5170852" cy="5571898"/>
          </a:xfrm>
          <a:prstGeom prst="rect">
            <a:avLst/>
          </a:prstGeom>
          <a:effectLst/>
        </p:spPr>
      </p:pic>
    </p:spTree>
    <p:extLst>
      <p:ext uri="{BB962C8B-B14F-4D97-AF65-F5344CB8AC3E}">
        <p14:creationId xmlns:p14="http://schemas.microsoft.com/office/powerpoint/2010/main" val="3075256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C2897D-039E-418C-AA66-4B1DA1B47E03}"/>
              </a:ext>
            </a:extLst>
          </p:cNvPr>
          <p:cNvSpPr>
            <a:spLocks noGrp="1"/>
          </p:cNvSpPr>
          <p:nvPr>
            <p:ph type="title"/>
          </p:nvPr>
        </p:nvSpPr>
        <p:spPr>
          <a:xfrm>
            <a:off x="648929" y="557190"/>
            <a:ext cx="5170852" cy="1671564"/>
          </a:xfrm>
        </p:spPr>
        <p:txBody>
          <a:bodyPr>
            <a:normAutofit/>
          </a:bodyPr>
          <a:lstStyle/>
          <a:p>
            <a:r>
              <a:rPr lang="en-US" sz="4000">
                <a:cs typeface="Calibri Light"/>
              </a:rPr>
              <a:t>Decentralization policies</a:t>
            </a:r>
            <a:endParaRPr lang="en-US" sz="4000"/>
          </a:p>
        </p:txBody>
      </p:sp>
      <p:sp>
        <p:nvSpPr>
          <p:cNvPr id="3" name="Content Placeholder 2">
            <a:extLst>
              <a:ext uri="{FF2B5EF4-FFF2-40B4-BE49-F238E27FC236}">
                <a16:creationId xmlns:a16="http://schemas.microsoft.com/office/drawing/2014/main" id="{574B14CD-C397-48CD-8DFB-D92BF3D924A9}"/>
              </a:ext>
            </a:extLst>
          </p:cNvPr>
          <p:cNvSpPr>
            <a:spLocks noGrp="1"/>
          </p:cNvSpPr>
          <p:nvPr>
            <p:ph idx="1"/>
          </p:nvPr>
        </p:nvSpPr>
        <p:spPr>
          <a:xfrm>
            <a:off x="648930" y="2398030"/>
            <a:ext cx="5180245" cy="3731058"/>
          </a:xfrm>
        </p:spPr>
        <p:txBody>
          <a:bodyPr vert="horz" lIns="91440" tIns="45720" rIns="91440" bIns="45720" rtlCol="0">
            <a:normAutofit/>
          </a:bodyPr>
          <a:lstStyle/>
          <a:p>
            <a:r>
              <a:rPr lang="en-US" sz="1600" dirty="0">
                <a:cs typeface="Calibri"/>
              </a:rPr>
              <a:t>First responses to these pressures:</a:t>
            </a:r>
          </a:p>
          <a:p>
            <a:pPr lvl="1"/>
            <a:r>
              <a:rPr lang="en-US" sz="1600" dirty="0">
                <a:cs typeface="Calibri"/>
              </a:rPr>
              <a:t>1955: Creation of 22 </a:t>
            </a:r>
            <a:r>
              <a:rPr lang="en-US" sz="1600" i="1" dirty="0" err="1">
                <a:cs typeface="Calibri"/>
              </a:rPr>
              <a:t>circonscriptions</a:t>
            </a:r>
            <a:r>
              <a:rPr lang="en-US" sz="1600" i="1" dirty="0">
                <a:cs typeface="Calibri"/>
              </a:rPr>
              <a:t> </a:t>
            </a:r>
            <a:r>
              <a:rPr lang="en-US" sz="1600" i="1" dirty="0" err="1">
                <a:cs typeface="Calibri"/>
              </a:rPr>
              <a:t>d'action</a:t>
            </a:r>
            <a:r>
              <a:rPr lang="en-US" sz="1600" i="1" dirty="0">
                <a:cs typeface="Calibri"/>
              </a:rPr>
              <a:t> </a:t>
            </a:r>
            <a:r>
              <a:rPr lang="en-US" sz="1600" i="1" dirty="0" err="1">
                <a:cs typeface="Calibri"/>
              </a:rPr>
              <a:t>régionale</a:t>
            </a:r>
            <a:endParaRPr lang="en-US" sz="1600" i="1" dirty="0">
              <a:cs typeface="Calibri"/>
            </a:endParaRPr>
          </a:p>
          <a:p>
            <a:pPr lvl="1"/>
            <a:r>
              <a:rPr lang="en-US" sz="1600" dirty="0">
                <a:cs typeface="Calibri"/>
              </a:rPr>
              <a:t>1964: Regional prefects</a:t>
            </a:r>
            <a:endParaRPr lang="en-US" sz="1600" i="1" dirty="0">
              <a:cs typeface="Calibri"/>
            </a:endParaRPr>
          </a:p>
          <a:p>
            <a:pPr lvl="1"/>
            <a:r>
              <a:rPr lang="en-US" sz="1600" dirty="0">
                <a:cs typeface="Calibri"/>
              </a:rPr>
              <a:t>1963: </a:t>
            </a:r>
            <a:r>
              <a:rPr lang="fr-FR" sz="1600" dirty="0">
                <a:ea typeface="+mn-lt"/>
                <a:cs typeface="+mn-lt"/>
              </a:rPr>
              <a:t>Délégation à l’Aménagement du Territoire et a l’Action Régionale (DATAR)</a:t>
            </a:r>
            <a:endParaRPr lang="en-US" sz="1600" dirty="0">
              <a:ea typeface="+mn-lt"/>
              <a:cs typeface="+mn-lt"/>
            </a:endParaRPr>
          </a:p>
          <a:p>
            <a:pPr lvl="2"/>
            <a:r>
              <a:rPr lang="fr-FR" sz="1600" dirty="0">
                <a:cs typeface="Calibri"/>
              </a:rPr>
              <a:t>Promote '</a:t>
            </a:r>
            <a:r>
              <a:rPr lang="fr-FR" sz="1600" dirty="0" err="1">
                <a:cs typeface="Calibri"/>
              </a:rPr>
              <a:t>deconcentration</a:t>
            </a:r>
            <a:r>
              <a:rPr lang="fr-FR" sz="1600" dirty="0">
                <a:cs typeface="Calibri"/>
              </a:rPr>
              <a:t>'</a:t>
            </a:r>
          </a:p>
          <a:p>
            <a:r>
              <a:rPr lang="fr-FR" sz="1600" dirty="0">
                <a:cs typeface="Calibri"/>
              </a:rPr>
              <a:t>De Gaulle in March 1968: "The centralisation </a:t>
            </a:r>
            <a:r>
              <a:rPr lang="fr-FR" sz="1600" dirty="0" err="1">
                <a:cs typeface="Calibri"/>
              </a:rPr>
              <a:t>which</a:t>
            </a:r>
            <a:r>
              <a:rPr lang="fr-FR" sz="1600" dirty="0">
                <a:cs typeface="Calibri"/>
              </a:rPr>
              <a:t> for centuries </a:t>
            </a:r>
            <a:r>
              <a:rPr lang="fr-FR" sz="1600" dirty="0" err="1">
                <a:cs typeface="Calibri"/>
              </a:rPr>
              <a:t>was</a:t>
            </a:r>
            <a:r>
              <a:rPr lang="fr-FR" sz="1600" dirty="0">
                <a:cs typeface="Calibri"/>
              </a:rPr>
              <a:t> </a:t>
            </a:r>
            <a:r>
              <a:rPr lang="fr-FR" sz="1600" dirty="0" err="1">
                <a:cs typeface="Calibri"/>
              </a:rPr>
              <a:t>needed</a:t>
            </a:r>
            <a:r>
              <a:rPr lang="fr-FR" sz="1600" dirty="0">
                <a:cs typeface="Calibri"/>
              </a:rPr>
              <a:t> for </a:t>
            </a:r>
            <a:r>
              <a:rPr lang="fr-FR" sz="1600" dirty="0" err="1">
                <a:cs typeface="Calibri"/>
              </a:rPr>
              <a:t>our</a:t>
            </a:r>
            <a:r>
              <a:rPr lang="fr-FR" sz="1600" dirty="0">
                <a:cs typeface="Calibri"/>
              </a:rPr>
              <a:t> country to </a:t>
            </a:r>
            <a:r>
              <a:rPr lang="fr-FR" sz="1600" dirty="0" err="1">
                <a:cs typeface="Calibri"/>
              </a:rPr>
              <a:t>achieve</a:t>
            </a:r>
            <a:r>
              <a:rPr lang="fr-FR" sz="1600" dirty="0">
                <a:cs typeface="Calibri"/>
              </a:rPr>
              <a:t> and to </a:t>
            </a:r>
            <a:r>
              <a:rPr lang="fr-FR" sz="1600" dirty="0" err="1">
                <a:cs typeface="Calibri"/>
              </a:rPr>
              <a:t>maintain</a:t>
            </a:r>
            <a:r>
              <a:rPr lang="fr-FR" sz="1600" dirty="0">
                <a:cs typeface="Calibri"/>
              </a:rPr>
              <a:t> </a:t>
            </a:r>
            <a:r>
              <a:rPr lang="fr-FR" sz="1600" dirty="0" err="1">
                <a:cs typeface="Calibri"/>
              </a:rPr>
              <a:t>its</a:t>
            </a:r>
            <a:r>
              <a:rPr lang="fr-FR" sz="1600" dirty="0">
                <a:cs typeface="Calibri"/>
              </a:rPr>
              <a:t> </a:t>
            </a:r>
            <a:r>
              <a:rPr lang="fr-FR" sz="1600" dirty="0" err="1">
                <a:cs typeface="Calibri"/>
              </a:rPr>
              <a:t>unity</a:t>
            </a:r>
            <a:r>
              <a:rPr lang="fr-FR" sz="1600" dirty="0">
                <a:cs typeface="Calibri"/>
              </a:rPr>
              <a:t> in spite of the diverse nature of the provinces </a:t>
            </a:r>
            <a:r>
              <a:rPr lang="fr-FR" sz="1600" dirty="0" err="1">
                <a:cs typeface="Calibri"/>
              </a:rPr>
              <a:t>which</a:t>
            </a:r>
            <a:r>
              <a:rPr lang="fr-FR" sz="1600" dirty="0">
                <a:cs typeface="Calibri"/>
              </a:rPr>
              <a:t>, one </a:t>
            </a:r>
            <a:r>
              <a:rPr lang="fr-FR" sz="1600" dirty="0" err="1">
                <a:cs typeface="Calibri"/>
              </a:rPr>
              <a:t>after</a:t>
            </a:r>
            <a:r>
              <a:rPr lang="fr-FR" sz="1600" dirty="0">
                <a:cs typeface="Calibri"/>
              </a:rPr>
              <a:t> the </a:t>
            </a:r>
            <a:r>
              <a:rPr lang="fr-FR" sz="1600" dirty="0" err="1">
                <a:cs typeface="Calibri"/>
              </a:rPr>
              <a:t>other</a:t>
            </a:r>
            <a:r>
              <a:rPr lang="fr-FR" sz="1600" dirty="0">
                <a:cs typeface="Calibri"/>
              </a:rPr>
              <a:t>, </a:t>
            </a:r>
            <a:r>
              <a:rPr lang="fr-FR" sz="1600" dirty="0" err="1">
                <a:cs typeface="Calibri"/>
              </a:rPr>
              <a:t>had</a:t>
            </a:r>
            <a:r>
              <a:rPr lang="fr-FR" sz="1600" dirty="0">
                <a:cs typeface="Calibri"/>
              </a:rPr>
              <a:t> been </a:t>
            </a:r>
            <a:r>
              <a:rPr lang="fr-FR" sz="1600" dirty="0" err="1">
                <a:cs typeface="Calibri"/>
              </a:rPr>
              <a:t>added</a:t>
            </a:r>
            <a:r>
              <a:rPr lang="fr-FR" sz="1600" dirty="0">
                <a:cs typeface="Calibri"/>
              </a:rPr>
              <a:t> to </a:t>
            </a:r>
            <a:r>
              <a:rPr lang="fr-FR" sz="1600" dirty="0" err="1">
                <a:cs typeface="Calibri"/>
              </a:rPr>
              <a:t>it</a:t>
            </a:r>
            <a:r>
              <a:rPr lang="fr-FR" sz="1600" dirty="0">
                <a:cs typeface="Calibri"/>
              </a:rPr>
              <a:t>, </a:t>
            </a:r>
            <a:r>
              <a:rPr lang="fr-FR" sz="1600" dirty="0" err="1">
                <a:cs typeface="Calibri"/>
              </a:rPr>
              <a:t>is</a:t>
            </a:r>
            <a:r>
              <a:rPr lang="fr-FR" sz="1600" dirty="0">
                <a:cs typeface="Calibri"/>
              </a:rPr>
              <a:t> no longer essential. </a:t>
            </a:r>
            <a:r>
              <a:rPr lang="fr-FR" sz="1600" b="1" dirty="0">
                <a:cs typeface="Calibri"/>
              </a:rPr>
              <a:t>On the </a:t>
            </a:r>
            <a:r>
              <a:rPr lang="fr-FR" sz="1600" b="1" dirty="0" err="1">
                <a:cs typeface="Calibri"/>
              </a:rPr>
              <a:t>contrary</a:t>
            </a:r>
            <a:r>
              <a:rPr lang="fr-FR" sz="1600" b="1" dirty="0">
                <a:cs typeface="Calibri"/>
              </a:rPr>
              <a:t>, </a:t>
            </a:r>
            <a:r>
              <a:rPr lang="fr-FR" sz="1600" b="1" dirty="0" err="1">
                <a:cs typeface="Calibri"/>
              </a:rPr>
              <a:t>regional</a:t>
            </a:r>
            <a:r>
              <a:rPr lang="fr-FR" sz="1600" b="1" dirty="0">
                <a:cs typeface="Calibri"/>
              </a:rPr>
              <a:t> </a:t>
            </a:r>
            <a:r>
              <a:rPr lang="fr-FR" sz="1600" b="1" dirty="0" err="1">
                <a:cs typeface="Calibri"/>
              </a:rPr>
              <a:t>activity</a:t>
            </a:r>
            <a:r>
              <a:rPr lang="fr-FR" sz="1600" b="1" dirty="0">
                <a:cs typeface="Calibri"/>
              </a:rPr>
              <a:t> </a:t>
            </a:r>
            <a:r>
              <a:rPr lang="fr-FR" sz="1600" b="1" dirty="0" err="1">
                <a:cs typeface="Calibri"/>
              </a:rPr>
              <a:t>now</a:t>
            </a:r>
            <a:r>
              <a:rPr lang="fr-FR" sz="1600" b="1" dirty="0">
                <a:cs typeface="Calibri"/>
              </a:rPr>
              <a:t> </a:t>
            </a:r>
            <a:r>
              <a:rPr lang="fr-FR" sz="1600" b="1" dirty="0" err="1">
                <a:cs typeface="Calibri"/>
              </a:rPr>
              <a:t>appears</a:t>
            </a:r>
            <a:r>
              <a:rPr lang="fr-FR" sz="1600" b="1" dirty="0">
                <a:cs typeface="Calibri"/>
              </a:rPr>
              <a:t> as the </a:t>
            </a:r>
            <a:r>
              <a:rPr lang="fr-FR" sz="1600" b="1" dirty="0" err="1">
                <a:cs typeface="Calibri"/>
              </a:rPr>
              <a:t>springboard</a:t>
            </a:r>
            <a:r>
              <a:rPr lang="fr-FR" sz="1600" b="1" dirty="0">
                <a:cs typeface="Calibri"/>
              </a:rPr>
              <a:t> for </a:t>
            </a:r>
            <a:r>
              <a:rPr lang="fr-FR" sz="1600" b="1" dirty="0" err="1">
                <a:cs typeface="Calibri"/>
              </a:rPr>
              <a:t>its</a:t>
            </a:r>
            <a:r>
              <a:rPr lang="fr-FR" sz="1600" b="1" dirty="0">
                <a:cs typeface="Calibri"/>
              </a:rPr>
              <a:t> future </a:t>
            </a:r>
            <a:r>
              <a:rPr lang="fr-FR" sz="1600" b="1" dirty="0" err="1">
                <a:cs typeface="Calibri"/>
              </a:rPr>
              <a:t>economic</a:t>
            </a:r>
            <a:r>
              <a:rPr lang="fr-FR" sz="1600" b="1" dirty="0">
                <a:cs typeface="Calibri"/>
              </a:rPr>
              <a:t> </a:t>
            </a:r>
            <a:r>
              <a:rPr lang="fr-FR" sz="1600" b="1" dirty="0" err="1">
                <a:cs typeface="Calibri"/>
              </a:rPr>
              <a:t>success</a:t>
            </a:r>
            <a:r>
              <a:rPr lang="fr-FR" sz="1600" dirty="0">
                <a:cs typeface="Calibri"/>
              </a:rPr>
              <a:t>" (Brongniart, 1971).</a:t>
            </a:r>
            <a:endParaRPr lang="fr-FR" sz="1600" dirty="0">
              <a:ea typeface="+mn-lt"/>
              <a:cs typeface="+mn-lt"/>
            </a:endParaRPr>
          </a:p>
          <a:p>
            <a:endParaRPr lang="fr-FR" sz="1600" dirty="0">
              <a:cs typeface="Calibri"/>
            </a:endParaRPr>
          </a:p>
          <a:p>
            <a:endParaRPr lang="fr-FR" sz="1600" dirty="0">
              <a:cs typeface="Calibri"/>
            </a:endParaRPr>
          </a:p>
        </p:txBody>
      </p:sp>
      <p:pic>
        <p:nvPicPr>
          <p:cNvPr id="4" name="Picture 4" descr="A wooden bench in front of a building&#10;&#10;Description automatically generated">
            <a:extLst>
              <a:ext uri="{FF2B5EF4-FFF2-40B4-BE49-F238E27FC236}">
                <a16:creationId xmlns:a16="http://schemas.microsoft.com/office/drawing/2014/main" id="{D2ED6AD6-55D0-49FE-88C9-3E7E9041918C}"/>
              </a:ext>
            </a:extLst>
          </p:cNvPr>
          <p:cNvPicPr>
            <a:picLocks noChangeAspect="1"/>
          </p:cNvPicPr>
          <p:nvPr/>
        </p:nvPicPr>
        <p:blipFill rotWithShape="1">
          <a:blip r:embed="rId2"/>
          <a:srcRect l="17610" r="12788"/>
          <a:stretch/>
        </p:blipFill>
        <p:spPr>
          <a:xfrm>
            <a:off x="6182944" y="557189"/>
            <a:ext cx="5170852" cy="5571898"/>
          </a:xfrm>
          <a:prstGeom prst="rect">
            <a:avLst/>
          </a:prstGeom>
          <a:effectLst/>
        </p:spPr>
      </p:pic>
    </p:spTree>
    <p:extLst>
      <p:ext uri="{BB962C8B-B14F-4D97-AF65-F5344CB8AC3E}">
        <p14:creationId xmlns:p14="http://schemas.microsoft.com/office/powerpoint/2010/main" val="3452355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C9F3B9-EFD6-4746-929B-145CC6E1A0B6}"/>
              </a:ext>
            </a:extLst>
          </p:cNvPr>
          <p:cNvSpPr>
            <a:spLocks noGrp="1"/>
          </p:cNvSpPr>
          <p:nvPr>
            <p:ph type="title"/>
          </p:nvPr>
        </p:nvSpPr>
        <p:spPr>
          <a:xfrm>
            <a:off x="648929" y="557190"/>
            <a:ext cx="5170852" cy="1671564"/>
          </a:xfrm>
        </p:spPr>
        <p:txBody>
          <a:bodyPr>
            <a:normAutofit/>
          </a:bodyPr>
          <a:lstStyle/>
          <a:p>
            <a:r>
              <a:rPr lang="en-US" sz="4000">
                <a:ea typeface="+mj-lt"/>
                <a:cs typeface="+mj-lt"/>
              </a:rPr>
              <a:t>Decentralization policies</a:t>
            </a:r>
          </a:p>
        </p:txBody>
      </p:sp>
      <p:sp>
        <p:nvSpPr>
          <p:cNvPr id="3" name="Content Placeholder 2">
            <a:extLst>
              <a:ext uri="{FF2B5EF4-FFF2-40B4-BE49-F238E27FC236}">
                <a16:creationId xmlns:a16="http://schemas.microsoft.com/office/drawing/2014/main" id="{74CEE6C9-76CE-4CF1-9345-906A430AE3B1}"/>
              </a:ext>
            </a:extLst>
          </p:cNvPr>
          <p:cNvSpPr>
            <a:spLocks noGrp="1"/>
          </p:cNvSpPr>
          <p:nvPr>
            <p:ph idx="1"/>
          </p:nvPr>
        </p:nvSpPr>
        <p:spPr>
          <a:xfrm>
            <a:off x="648930" y="2398030"/>
            <a:ext cx="5180245" cy="3731058"/>
          </a:xfrm>
        </p:spPr>
        <p:txBody>
          <a:bodyPr vert="horz" lIns="91440" tIns="45720" rIns="91440" bIns="45720" rtlCol="0">
            <a:normAutofit/>
          </a:bodyPr>
          <a:lstStyle/>
          <a:p>
            <a:r>
              <a:rPr lang="en-US" sz="1700" dirty="0">
                <a:ea typeface="+mn-lt"/>
                <a:cs typeface="+mn-lt"/>
              </a:rPr>
              <a:t>1968: </a:t>
            </a:r>
            <a:r>
              <a:rPr lang="en-US" sz="1700" i="1" dirty="0">
                <a:ea typeface="+mn-lt"/>
                <a:cs typeface="+mn-lt"/>
              </a:rPr>
              <a:t>Les </a:t>
            </a:r>
            <a:r>
              <a:rPr lang="en-US" sz="1700" i="1" dirty="0" err="1">
                <a:ea typeface="+mn-lt"/>
                <a:cs typeface="+mn-lt"/>
              </a:rPr>
              <a:t>Citoyens</a:t>
            </a:r>
            <a:r>
              <a:rPr lang="en-US" sz="1700" i="1" dirty="0">
                <a:ea typeface="+mn-lt"/>
                <a:cs typeface="+mn-lt"/>
              </a:rPr>
              <a:t> au </a:t>
            </a:r>
            <a:r>
              <a:rPr lang="en-US" sz="1700" i="1" dirty="0" err="1">
                <a:ea typeface="+mn-lt"/>
                <a:cs typeface="+mn-lt"/>
              </a:rPr>
              <a:t>Pouvoir</a:t>
            </a:r>
            <a:r>
              <a:rPr lang="en-US" sz="1700" i="1" dirty="0">
                <a:ea typeface="+mn-lt"/>
                <a:cs typeface="+mn-lt"/>
              </a:rPr>
              <a:t> </a:t>
            </a:r>
            <a:r>
              <a:rPr lang="en-US" sz="1700" dirty="0">
                <a:ea typeface="+mn-lt"/>
                <a:cs typeface="+mn-lt"/>
              </a:rPr>
              <a:t>(Club Jean Moulin)</a:t>
            </a:r>
          </a:p>
          <a:p>
            <a:pPr lvl="1"/>
            <a:r>
              <a:rPr lang="en-US" sz="1700" dirty="0">
                <a:ea typeface="+mn-lt"/>
                <a:cs typeface="+mn-lt"/>
              </a:rPr>
              <a:t>Mass reduction in number of </a:t>
            </a:r>
            <a:r>
              <a:rPr lang="en-US" sz="1700" i="1" dirty="0">
                <a:ea typeface="+mn-lt"/>
                <a:cs typeface="+mn-lt"/>
              </a:rPr>
              <a:t>communes </a:t>
            </a:r>
            <a:r>
              <a:rPr lang="en-US" sz="1700" dirty="0">
                <a:ea typeface="+mn-lt"/>
                <a:cs typeface="+mn-lt"/>
              </a:rPr>
              <a:t>(over 30000 in 2000)</a:t>
            </a:r>
          </a:p>
          <a:p>
            <a:pPr lvl="1"/>
            <a:r>
              <a:rPr lang="en-US" sz="1700" dirty="0">
                <a:ea typeface="+mn-lt"/>
                <a:cs typeface="+mn-lt"/>
              </a:rPr>
              <a:t>Creation of 12 powerful regions</a:t>
            </a:r>
            <a:endParaRPr lang="en-US" sz="1700" dirty="0"/>
          </a:p>
          <a:p>
            <a:r>
              <a:rPr lang="en-US" sz="1700" b="1" dirty="0">
                <a:ea typeface="+mn-lt"/>
                <a:cs typeface="+mn-lt"/>
              </a:rPr>
              <a:t>Left takes up regionalist themes</a:t>
            </a:r>
            <a:endParaRPr lang="en-US" sz="1700" dirty="0"/>
          </a:p>
          <a:p>
            <a:r>
              <a:rPr lang="en-US" sz="1700" dirty="0">
                <a:cs typeface="Calibri"/>
              </a:rPr>
              <a:t>1970s: regionalist theme as argument to beat the right in power for over 20 years</a:t>
            </a:r>
          </a:p>
          <a:p>
            <a:r>
              <a:rPr lang="en-US" sz="1700" dirty="0">
                <a:cs typeface="Calibri"/>
              </a:rPr>
              <a:t>Context: Economic crisis </a:t>
            </a:r>
            <a:r>
              <a:rPr lang="en-US" sz="1700" dirty="0">
                <a:cs typeface="Calibri"/>
                <a:sym typeface="Wingdings" panose="05000000000000000000" pitchFamily="2" charset="2"/>
              </a:rPr>
              <a:t> </a:t>
            </a:r>
            <a:r>
              <a:rPr lang="en-US" sz="1700" dirty="0">
                <a:cs typeface="Calibri"/>
              </a:rPr>
              <a:t>Pressure for reform</a:t>
            </a:r>
          </a:p>
          <a:p>
            <a:pPr lvl="1"/>
            <a:r>
              <a:rPr lang="en-US" sz="1700" dirty="0">
                <a:cs typeface="Calibri"/>
              </a:rPr>
              <a:t>Changes in local economic makeup</a:t>
            </a:r>
          </a:p>
          <a:p>
            <a:pPr lvl="1"/>
            <a:r>
              <a:rPr lang="en-US" sz="1700" dirty="0">
                <a:cs typeface="Calibri"/>
              </a:rPr>
              <a:t>Old industries are disappearing</a:t>
            </a:r>
          </a:p>
          <a:p>
            <a:pPr lvl="1"/>
            <a:r>
              <a:rPr lang="en-US" sz="1700" dirty="0">
                <a:cs typeface="Calibri"/>
              </a:rPr>
              <a:t>Rise of the </a:t>
            </a:r>
            <a:r>
              <a:rPr lang="en-US" sz="1700" i="1" dirty="0" err="1">
                <a:cs typeface="Calibri"/>
              </a:rPr>
              <a:t>Deuxième</a:t>
            </a:r>
            <a:r>
              <a:rPr lang="en-US" sz="1700" i="1" dirty="0">
                <a:cs typeface="Calibri"/>
              </a:rPr>
              <a:t> Gauche</a:t>
            </a:r>
            <a:endParaRPr lang="en-US" sz="1700" dirty="0">
              <a:cs typeface="Calibri"/>
            </a:endParaRPr>
          </a:p>
        </p:txBody>
      </p:sp>
      <p:pic>
        <p:nvPicPr>
          <p:cNvPr id="4" name="Picture 4" descr="A large brick building with grass in front of a house&#10;&#10;Description automatically generated">
            <a:extLst>
              <a:ext uri="{FF2B5EF4-FFF2-40B4-BE49-F238E27FC236}">
                <a16:creationId xmlns:a16="http://schemas.microsoft.com/office/drawing/2014/main" id="{0A0DCEBF-4FDD-4298-9DA2-152BA95E36AC}"/>
              </a:ext>
            </a:extLst>
          </p:cNvPr>
          <p:cNvPicPr>
            <a:picLocks noChangeAspect="1"/>
          </p:cNvPicPr>
          <p:nvPr/>
        </p:nvPicPr>
        <p:blipFill rotWithShape="1">
          <a:blip r:embed="rId2"/>
          <a:srcRect l="20487" r="9911"/>
          <a:stretch/>
        </p:blipFill>
        <p:spPr>
          <a:xfrm>
            <a:off x="6182944" y="557189"/>
            <a:ext cx="5170852" cy="5571898"/>
          </a:xfrm>
          <a:prstGeom prst="rect">
            <a:avLst/>
          </a:prstGeom>
          <a:effectLst/>
        </p:spPr>
      </p:pic>
    </p:spTree>
    <p:extLst>
      <p:ext uri="{BB962C8B-B14F-4D97-AF65-F5344CB8AC3E}">
        <p14:creationId xmlns:p14="http://schemas.microsoft.com/office/powerpoint/2010/main" val="3700791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A group of people standing in front of a crowd&#10;&#10;Description automatically generated">
            <a:extLst>
              <a:ext uri="{FF2B5EF4-FFF2-40B4-BE49-F238E27FC236}">
                <a16:creationId xmlns:a16="http://schemas.microsoft.com/office/drawing/2014/main" id="{54DC8BA9-7872-4430-A4C2-E7ECDED5A468}"/>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153771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0F108C-F86D-4B27-B3C9-52BD598E6280}"/>
              </a:ext>
            </a:extLst>
          </p:cNvPr>
          <p:cNvSpPr>
            <a:spLocks noGrp="1"/>
          </p:cNvSpPr>
          <p:nvPr>
            <p:ph type="title"/>
          </p:nvPr>
        </p:nvSpPr>
        <p:spPr>
          <a:xfrm>
            <a:off x="648929" y="557190"/>
            <a:ext cx="5170852" cy="1671564"/>
          </a:xfrm>
        </p:spPr>
        <p:txBody>
          <a:bodyPr>
            <a:normAutofit/>
          </a:bodyPr>
          <a:lstStyle/>
          <a:p>
            <a:r>
              <a:rPr lang="en-US" sz="4000">
                <a:cs typeface="Calibri Light"/>
              </a:rPr>
              <a:t>Decentralization policies</a:t>
            </a:r>
            <a:endParaRPr lang="en-US" sz="4000"/>
          </a:p>
        </p:txBody>
      </p:sp>
      <p:sp>
        <p:nvSpPr>
          <p:cNvPr id="3" name="Content Placeholder 2">
            <a:extLst>
              <a:ext uri="{FF2B5EF4-FFF2-40B4-BE49-F238E27FC236}">
                <a16:creationId xmlns:a16="http://schemas.microsoft.com/office/drawing/2014/main" id="{086039FB-6092-4398-9C43-A0F20EF42649}"/>
              </a:ext>
            </a:extLst>
          </p:cNvPr>
          <p:cNvSpPr>
            <a:spLocks noGrp="1"/>
          </p:cNvSpPr>
          <p:nvPr>
            <p:ph idx="1"/>
          </p:nvPr>
        </p:nvSpPr>
        <p:spPr>
          <a:xfrm>
            <a:off x="648930" y="2306129"/>
            <a:ext cx="5180245" cy="4065916"/>
          </a:xfrm>
        </p:spPr>
        <p:txBody>
          <a:bodyPr vert="horz" lIns="91440" tIns="45720" rIns="91440" bIns="45720" rtlCol="0">
            <a:noAutofit/>
          </a:bodyPr>
          <a:lstStyle/>
          <a:p>
            <a:r>
              <a:rPr lang="en-US" sz="1500" dirty="0">
                <a:ea typeface="+mn-lt"/>
                <a:cs typeface="+mn-lt"/>
              </a:rPr>
              <a:t>French Socialist government’s reforms of 1982–1983 were ambitious</a:t>
            </a:r>
          </a:p>
          <a:p>
            <a:r>
              <a:rPr lang="en-US" sz="1500" dirty="0">
                <a:ea typeface="+mn-lt"/>
                <a:cs typeface="+mn-lt"/>
              </a:rPr>
              <a:t>1982 reform: "La </a:t>
            </a:r>
            <a:r>
              <a:rPr lang="en-US" sz="1500" dirty="0" err="1">
                <a:ea typeface="+mn-lt"/>
                <a:cs typeface="+mn-lt"/>
              </a:rPr>
              <a:t>grande</a:t>
            </a:r>
            <a:r>
              <a:rPr lang="en-US" sz="1500" dirty="0">
                <a:ea typeface="+mn-lt"/>
                <a:cs typeface="+mn-lt"/>
              </a:rPr>
              <a:t> affaire du </a:t>
            </a:r>
            <a:r>
              <a:rPr lang="en-US" sz="1500" dirty="0" err="1">
                <a:ea typeface="+mn-lt"/>
                <a:cs typeface="+mn-lt"/>
              </a:rPr>
              <a:t>septennat</a:t>
            </a:r>
            <a:r>
              <a:rPr lang="en-US" sz="1500" dirty="0">
                <a:ea typeface="+mn-lt"/>
                <a:cs typeface="+mn-lt"/>
              </a:rPr>
              <a:t>" (</a:t>
            </a:r>
            <a:r>
              <a:rPr lang="en-US" sz="1500" dirty="0" err="1">
                <a:ea typeface="+mn-lt"/>
                <a:cs typeface="+mn-lt"/>
              </a:rPr>
              <a:t>Mauroy</a:t>
            </a:r>
            <a:r>
              <a:rPr lang="en-US" sz="1500" dirty="0">
                <a:ea typeface="+mn-lt"/>
                <a:cs typeface="+mn-lt"/>
              </a:rPr>
              <a:t>)</a:t>
            </a:r>
          </a:p>
          <a:p>
            <a:pPr lvl="1"/>
            <a:r>
              <a:rPr lang="en-US" sz="1500" dirty="0">
                <a:ea typeface="+mn-lt"/>
                <a:cs typeface="+mn-lt"/>
              </a:rPr>
              <a:t>Transfer of certain powers to presidents of region and </a:t>
            </a:r>
            <a:r>
              <a:rPr lang="en-US" sz="1500" i="1" dirty="0" err="1">
                <a:ea typeface="+mn-lt"/>
                <a:cs typeface="+mn-lt"/>
              </a:rPr>
              <a:t>départements</a:t>
            </a:r>
            <a:endParaRPr lang="en-US" sz="1500" dirty="0">
              <a:ea typeface="+mn-lt"/>
              <a:cs typeface="+mn-lt"/>
            </a:endParaRPr>
          </a:p>
          <a:p>
            <a:pPr lvl="1"/>
            <a:r>
              <a:rPr lang="en-US" sz="1500" dirty="0">
                <a:ea typeface="+mn-lt"/>
                <a:cs typeface="+mn-lt"/>
              </a:rPr>
              <a:t>Region has same legal status as </a:t>
            </a:r>
            <a:r>
              <a:rPr lang="en-US" sz="1500" i="1" dirty="0">
                <a:ea typeface="+mn-lt"/>
                <a:cs typeface="+mn-lt"/>
              </a:rPr>
              <a:t>communes </a:t>
            </a:r>
            <a:r>
              <a:rPr lang="en-US" sz="1500" dirty="0">
                <a:ea typeface="+mn-lt"/>
                <a:cs typeface="+mn-lt"/>
              </a:rPr>
              <a:t>and </a:t>
            </a:r>
            <a:r>
              <a:rPr lang="en-US" sz="1500" i="1" dirty="0" err="1">
                <a:ea typeface="+mn-lt"/>
                <a:cs typeface="+mn-lt"/>
              </a:rPr>
              <a:t>départements</a:t>
            </a:r>
            <a:endParaRPr lang="en-US" sz="1500" dirty="0">
              <a:ea typeface="+mn-lt"/>
              <a:cs typeface="+mn-lt"/>
            </a:endParaRPr>
          </a:p>
          <a:p>
            <a:r>
              <a:rPr lang="en-US" sz="1500" dirty="0">
                <a:ea typeface="+mn-lt"/>
                <a:cs typeface="+mn-lt"/>
              </a:rPr>
              <a:t>The decentralization reforms </a:t>
            </a:r>
          </a:p>
          <a:p>
            <a:pPr lvl="1"/>
            <a:r>
              <a:rPr lang="en-US" sz="1500" dirty="0">
                <a:ea typeface="+mn-lt"/>
                <a:cs typeface="+mn-lt"/>
              </a:rPr>
              <a:t>Recognized local authorities as fully operational legal entities freed from a priori </a:t>
            </a:r>
            <a:r>
              <a:rPr lang="en-US" sz="1500" dirty="0" err="1">
                <a:ea typeface="+mn-lt"/>
                <a:cs typeface="+mn-lt"/>
              </a:rPr>
              <a:t>prefectoral</a:t>
            </a:r>
            <a:r>
              <a:rPr lang="en-US" sz="1500" dirty="0">
                <a:ea typeface="+mn-lt"/>
                <a:cs typeface="+mn-lt"/>
              </a:rPr>
              <a:t> control. </a:t>
            </a:r>
          </a:p>
          <a:p>
            <a:pPr lvl="1"/>
            <a:r>
              <a:rPr lang="en-US" sz="1500" dirty="0">
                <a:ea typeface="+mn-lt"/>
                <a:cs typeface="+mn-lt"/>
              </a:rPr>
              <a:t>The decision-making responsibilities of local and regional actors were increased, with the extension of sub-national influence into new policy areas such as</a:t>
            </a:r>
          </a:p>
          <a:p>
            <a:pPr lvl="2"/>
            <a:r>
              <a:rPr lang="en-US" sz="1500" dirty="0">
                <a:ea typeface="+mn-lt"/>
                <a:cs typeface="+mn-lt"/>
              </a:rPr>
              <a:t>social affairs, </a:t>
            </a:r>
          </a:p>
          <a:p>
            <a:pPr lvl="2"/>
            <a:r>
              <a:rPr lang="en-US" sz="1500" dirty="0">
                <a:ea typeface="+mn-lt"/>
                <a:cs typeface="+mn-lt"/>
              </a:rPr>
              <a:t>economic development </a:t>
            </a:r>
          </a:p>
          <a:p>
            <a:pPr lvl="2"/>
            <a:r>
              <a:rPr lang="en-US" sz="1500" dirty="0">
                <a:ea typeface="+mn-lt"/>
                <a:cs typeface="+mn-lt"/>
              </a:rPr>
              <a:t>and education (Cole, 2006:34)</a:t>
            </a:r>
            <a:endParaRPr lang="en-US" sz="1500" dirty="0">
              <a:cs typeface="Calibri" panose="020F0502020204030204"/>
            </a:endParaRPr>
          </a:p>
        </p:txBody>
      </p:sp>
      <p:pic>
        <p:nvPicPr>
          <p:cNvPr id="4" name="Picture 4" descr="A antenna on top of a grass covered field&#10;&#10;Description automatically generated">
            <a:extLst>
              <a:ext uri="{FF2B5EF4-FFF2-40B4-BE49-F238E27FC236}">
                <a16:creationId xmlns:a16="http://schemas.microsoft.com/office/drawing/2014/main" id="{78E174C1-BAAA-4278-B5CD-BFD902A61B6C}"/>
              </a:ext>
            </a:extLst>
          </p:cNvPr>
          <p:cNvPicPr>
            <a:picLocks noChangeAspect="1"/>
          </p:cNvPicPr>
          <p:nvPr/>
        </p:nvPicPr>
        <p:blipFill rotWithShape="1">
          <a:blip r:embed="rId2"/>
          <a:srcRect l="5088" r="25310"/>
          <a:stretch/>
        </p:blipFill>
        <p:spPr>
          <a:xfrm>
            <a:off x="6182944" y="557189"/>
            <a:ext cx="5170852" cy="5571898"/>
          </a:xfrm>
          <a:prstGeom prst="rect">
            <a:avLst/>
          </a:prstGeom>
          <a:effectLst/>
        </p:spPr>
      </p:pic>
    </p:spTree>
    <p:extLst>
      <p:ext uri="{BB962C8B-B14F-4D97-AF65-F5344CB8AC3E}">
        <p14:creationId xmlns:p14="http://schemas.microsoft.com/office/powerpoint/2010/main" val="4010999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3A19CA-9095-4545-9C3C-B46A24089B94}"/>
              </a:ext>
            </a:extLst>
          </p:cNvPr>
          <p:cNvSpPr>
            <a:spLocks noGrp="1"/>
          </p:cNvSpPr>
          <p:nvPr>
            <p:ph type="title"/>
          </p:nvPr>
        </p:nvSpPr>
        <p:spPr>
          <a:xfrm>
            <a:off x="648929" y="557190"/>
            <a:ext cx="5170852" cy="1671564"/>
          </a:xfrm>
        </p:spPr>
        <p:txBody>
          <a:bodyPr>
            <a:normAutofit/>
          </a:bodyPr>
          <a:lstStyle/>
          <a:p>
            <a:r>
              <a:rPr lang="en-US" sz="4000">
                <a:cs typeface="Calibri Light"/>
              </a:rPr>
              <a:t>A threat to the Republic?</a:t>
            </a:r>
            <a:endParaRPr lang="en-US" sz="4000"/>
          </a:p>
        </p:txBody>
      </p:sp>
      <p:sp>
        <p:nvSpPr>
          <p:cNvPr id="3" name="Content Placeholder 2">
            <a:extLst>
              <a:ext uri="{FF2B5EF4-FFF2-40B4-BE49-F238E27FC236}">
                <a16:creationId xmlns:a16="http://schemas.microsoft.com/office/drawing/2014/main" id="{5CB50076-1A0E-478F-AC60-982E7779420F}"/>
              </a:ext>
            </a:extLst>
          </p:cNvPr>
          <p:cNvSpPr>
            <a:spLocks noGrp="1"/>
          </p:cNvSpPr>
          <p:nvPr>
            <p:ph idx="1"/>
          </p:nvPr>
        </p:nvSpPr>
        <p:spPr>
          <a:xfrm>
            <a:off x="648930" y="2398030"/>
            <a:ext cx="5180245" cy="3731058"/>
          </a:xfrm>
        </p:spPr>
        <p:txBody>
          <a:bodyPr vert="horz" lIns="91440" tIns="45720" rIns="91440" bIns="45720" rtlCol="0">
            <a:normAutofit/>
          </a:bodyPr>
          <a:lstStyle/>
          <a:p>
            <a:r>
              <a:rPr lang="en-US" sz="2000">
                <a:cs typeface="Calibri"/>
              </a:rPr>
              <a:t>Yes:</a:t>
            </a:r>
          </a:p>
          <a:p>
            <a:pPr lvl="1"/>
            <a:r>
              <a:rPr lang="en-US" sz="2000">
                <a:cs typeface="Calibri"/>
              </a:rPr>
              <a:t>Growing power of regions (2015 law): from 21 to 13 regions</a:t>
            </a:r>
          </a:p>
          <a:p>
            <a:r>
              <a:rPr lang="en-US" sz="2000">
                <a:cs typeface="Calibri"/>
              </a:rPr>
              <a:t>No: </a:t>
            </a:r>
          </a:p>
          <a:p>
            <a:pPr lvl="1"/>
            <a:r>
              <a:rPr lang="en-US" sz="2000">
                <a:cs typeface="Calibri"/>
              </a:rPr>
              <a:t>Weakness of regionalists movements (Cole, 2006)</a:t>
            </a:r>
          </a:p>
          <a:p>
            <a:pPr lvl="1"/>
            <a:r>
              <a:rPr lang="en-US" sz="2000">
                <a:cs typeface="Calibri"/>
              </a:rPr>
              <a:t>"Mille feuille administratif"</a:t>
            </a:r>
          </a:p>
          <a:p>
            <a:pPr lvl="1"/>
            <a:r>
              <a:rPr lang="en-US" sz="2000">
                <a:cs typeface="Calibri"/>
              </a:rPr>
              <a:t>Decentralisation from above: State remains central actor</a:t>
            </a:r>
          </a:p>
        </p:txBody>
      </p:sp>
      <p:pic>
        <p:nvPicPr>
          <p:cNvPr id="4" name="Picture 4" descr="A sign in the middle of a forest&#10;&#10;Description automatically generated">
            <a:extLst>
              <a:ext uri="{FF2B5EF4-FFF2-40B4-BE49-F238E27FC236}">
                <a16:creationId xmlns:a16="http://schemas.microsoft.com/office/drawing/2014/main" id="{D612125E-2506-4CFA-B106-E13613D24F1A}"/>
              </a:ext>
            </a:extLst>
          </p:cNvPr>
          <p:cNvPicPr>
            <a:picLocks noChangeAspect="1"/>
          </p:cNvPicPr>
          <p:nvPr/>
        </p:nvPicPr>
        <p:blipFill rotWithShape="1">
          <a:blip r:embed="rId2"/>
          <a:srcRect l="22254" r="8145"/>
          <a:stretch/>
        </p:blipFill>
        <p:spPr>
          <a:xfrm>
            <a:off x="6182944" y="557189"/>
            <a:ext cx="5170852" cy="5571898"/>
          </a:xfrm>
          <a:prstGeom prst="rect">
            <a:avLst/>
          </a:prstGeom>
          <a:effectLst/>
        </p:spPr>
      </p:pic>
    </p:spTree>
    <p:extLst>
      <p:ext uri="{BB962C8B-B14F-4D97-AF65-F5344CB8AC3E}">
        <p14:creationId xmlns:p14="http://schemas.microsoft.com/office/powerpoint/2010/main" val="2586104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azon.fr - Paris et le désert français - Gravier J.F. - Livres">
            <a:extLst>
              <a:ext uri="{FF2B5EF4-FFF2-40B4-BE49-F238E27FC236}">
                <a16:creationId xmlns:a16="http://schemas.microsoft.com/office/drawing/2014/main" id="{C19872D4-1BC0-4625-B8DA-EC269DE6C0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980" y="-201283"/>
            <a:ext cx="48482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E605B13-45DF-4521-8D3A-EEB330969B04}"/>
              </a:ext>
            </a:extLst>
          </p:cNvPr>
          <p:cNvSpPr txBox="1"/>
          <p:nvPr/>
        </p:nvSpPr>
        <p:spPr>
          <a:xfrm>
            <a:off x="2631247" y="6147758"/>
            <a:ext cx="1995577" cy="369332"/>
          </a:xfrm>
          <a:prstGeom prst="rect">
            <a:avLst/>
          </a:prstGeom>
          <a:noFill/>
        </p:spPr>
        <p:txBody>
          <a:bodyPr wrap="square" rtlCol="0">
            <a:spAutoFit/>
          </a:bodyPr>
          <a:lstStyle/>
          <a:p>
            <a:pPr algn="ctr"/>
            <a:r>
              <a:rPr lang="en-GB" dirty="0"/>
              <a:t>1947</a:t>
            </a:r>
          </a:p>
        </p:txBody>
      </p:sp>
      <p:pic>
        <p:nvPicPr>
          <p:cNvPr id="1030" name="Picture 6" descr="La France périphérique - Christophe Guilluy | Cairn.info">
            <a:extLst>
              <a:ext uri="{FF2B5EF4-FFF2-40B4-BE49-F238E27FC236}">
                <a16:creationId xmlns:a16="http://schemas.microsoft.com/office/drawing/2014/main" id="{49F3A427-1ACC-4FE2-A40C-49E309806C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446" y="710242"/>
            <a:ext cx="1980316" cy="325903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882360C-62CF-4FFA-959E-B10C58CD5EC1}"/>
              </a:ext>
            </a:extLst>
          </p:cNvPr>
          <p:cNvSpPr txBox="1"/>
          <p:nvPr/>
        </p:nvSpPr>
        <p:spPr>
          <a:xfrm>
            <a:off x="7147185" y="3996454"/>
            <a:ext cx="1995577" cy="369332"/>
          </a:xfrm>
          <a:prstGeom prst="rect">
            <a:avLst/>
          </a:prstGeom>
          <a:noFill/>
        </p:spPr>
        <p:txBody>
          <a:bodyPr wrap="square" rtlCol="0">
            <a:spAutoFit/>
          </a:bodyPr>
          <a:lstStyle/>
          <a:p>
            <a:pPr algn="ctr"/>
            <a:r>
              <a:rPr lang="en-GB" dirty="0"/>
              <a:t>2014</a:t>
            </a:r>
          </a:p>
        </p:txBody>
      </p:sp>
      <p:sp>
        <p:nvSpPr>
          <p:cNvPr id="9" name="TextBox 8">
            <a:extLst>
              <a:ext uri="{FF2B5EF4-FFF2-40B4-BE49-F238E27FC236}">
                <a16:creationId xmlns:a16="http://schemas.microsoft.com/office/drawing/2014/main" id="{A48496B7-29CD-4D22-B0B0-55663BA17F98}"/>
              </a:ext>
            </a:extLst>
          </p:cNvPr>
          <p:cNvSpPr txBox="1"/>
          <p:nvPr/>
        </p:nvSpPr>
        <p:spPr>
          <a:xfrm>
            <a:off x="5636205" y="4638734"/>
            <a:ext cx="6094770" cy="1754326"/>
          </a:xfrm>
          <a:prstGeom prst="rect">
            <a:avLst/>
          </a:prstGeom>
          <a:noFill/>
        </p:spPr>
        <p:txBody>
          <a:bodyPr wrap="square">
            <a:spAutoFit/>
          </a:bodyPr>
          <a:lstStyle/>
          <a:p>
            <a:r>
              <a:rPr lang="fr-FR" b="0" dirty="0">
                <a:solidFill>
                  <a:srgbClr val="684454"/>
                </a:solidFill>
                <a:effectLst/>
                <a:latin typeface="PT Serif" panose="020B0604020202020204" pitchFamily="18" charset="0"/>
              </a:rPr>
              <a:t>« Un lent processus d’affranchissement des couches populaires est en route […] Ces “affranchis” sont en train de remettre en cause l’essentiel de la doxa des classes dirigeantes, qui n’ont toujours pas pris la mesure du gouffre idéologique et culturel qui les sépare désormais des classes les plus modestes. »</a:t>
            </a:r>
            <a:endParaRPr lang="en-GB" dirty="0"/>
          </a:p>
        </p:txBody>
      </p:sp>
    </p:spTree>
    <p:extLst>
      <p:ext uri="{BB962C8B-B14F-4D97-AF65-F5344CB8AC3E}">
        <p14:creationId xmlns:p14="http://schemas.microsoft.com/office/powerpoint/2010/main" val="2240607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istoire de Paris, Urbaphobie, Urbanisme">
            <a:extLst>
              <a:ext uri="{FF2B5EF4-FFF2-40B4-BE49-F238E27FC236}">
                <a16:creationId xmlns:a16="http://schemas.microsoft.com/office/drawing/2014/main" id="{B049CB45-C833-4B4F-8FFA-B04065A7C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128" y="990600"/>
            <a:ext cx="31242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rbaphobie. La détestation de la ville aux XIXe et XXe siècles  (FranceArchives)">
            <a:extLst>
              <a:ext uri="{FF2B5EF4-FFF2-40B4-BE49-F238E27FC236}">
                <a16:creationId xmlns:a16="http://schemas.microsoft.com/office/drawing/2014/main" id="{BE40EB6E-5203-4A71-9710-EC39F7EC78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531" y="990600"/>
            <a:ext cx="8707924" cy="48982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8237E53-EBD2-428C-8429-F06D80B7553B}"/>
              </a:ext>
            </a:extLst>
          </p:cNvPr>
          <p:cNvSpPr txBox="1"/>
          <p:nvPr/>
        </p:nvSpPr>
        <p:spPr>
          <a:xfrm>
            <a:off x="7594704" y="6030062"/>
            <a:ext cx="1995577" cy="369332"/>
          </a:xfrm>
          <a:prstGeom prst="rect">
            <a:avLst/>
          </a:prstGeom>
          <a:noFill/>
        </p:spPr>
        <p:txBody>
          <a:bodyPr wrap="square" rtlCol="0">
            <a:spAutoFit/>
          </a:bodyPr>
          <a:lstStyle/>
          <a:p>
            <a:pPr algn="ctr"/>
            <a:r>
              <a:rPr lang="en-GB" dirty="0"/>
              <a:t>2009</a:t>
            </a:r>
          </a:p>
        </p:txBody>
      </p:sp>
      <p:sp>
        <p:nvSpPr>
          <p:cNvPr id="5" name="TextBox 4">
            <a:extLst>
              <a:ext uri="{FF2B5EF4-FFF2-40B4-BE49-F238E27FC236}">
                <a16:creationId xmlns:a16="http://schemas.microsoft.com/office/drawing/2014/main" id="{F89B70C7-E4C0-4C08-8D19-D731CF068C5D}"/>
              </a:ext>
            </a:extLst>
          </p:cNvPr>
          <p:cNvSpPr txBox="1"/>
          <p:nvPr/>
        </p:nvSpPr>
        <p:spPr>
          <a:xfrm>
            <a:off x="2427439" y="6030062"/>
            <a:ext cx="1995577" cy="369332"/>
          </a:xfrm>
          <a:prstGeom prst="rect">
            <a:avLst/>
          </a:prstGeom>
          <a:noFill/>
        </p:spPr>
        <p:txBody>
          <a:bodyPr wrap="square" rtlCol="0">
            <a:spAutoFit/>
          </a:bodyPr>
          <a:lstStyle/>
          <a:p>
            <a:pPr algn="ctr"/>
            <a:r>
              <a:rPr lang="en-GB" dirty="0"/>
              <a:t>2009</a:t>
            </a:r>
          </a:p>
        </p:txBody>
      </p:sp>
    </p:spTree>
    <p:extLst>
      <p:ext uri="{BB962C8B-B14F-4D97-AF65-F5344CB8AC3E}">
        <p14:creationId xmlns:p14="http://schemas.microsoft.com/office/powerpoint/2010/main" val="2703108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FF9BAC-8AB7-4339-9949-87629200D717}"/>
              </a:ext>
            </a:extLst>
          </p:cNvPr>
          <p:cNvSpPr>
            <a:spLocks noGrp="1"/>
          </p:cNvSpPr>
          <p:nvPr>
            <p:ph type="title"/>
          </p:nvPr>
        </p:nvSpPr>
        <p:spPr>
          <a:xfrm>
            <a:off x="648929" y="557190"/>
            <a:ext cx="5170852" cy="1671564"/>
          </a:xfrm>
        </p:spPr>
        <p:txBody>
          <a:bodyPr>
            <a:normAutofit/>
          </a:bodyPr>
          <a:lstStyle/>
          <a:p>
            <a:r>
              <a:rPr lang="en-US" sz="4000">
                <a:cs typeface="Calibri Light"/>
              </a:rPr>
              <a:t>Unity in diversity</a:t>
            </a:r>
            <a:endParaRPr lang="en-US" sz="4000"/>
          </a:p>
        </p:txBody>
      </p:sp>
      <p:sp>
        <p:nvSpPr>
          <p:cNvPr id="3" name="Content Placeholder 2">
            <a:extLst>
              <a:ext uri="{FF2B5EF4-FFF2-40B4-BE49-F238E27FC236}">
                <a16:creationId xmlns:a16="http://schemas.microsoft.com/office/drawing/2014/main" id="{083E364F-8A34-443A-83CD-01DE6DD6DCE8}"/>
              </a:ext>
            </a:extLst>
          </p:cNvPr>
          <p:cNvSpPr>
            <a:spLocks noGrp="1"/>
          </p:cNvSpPr>
          <p:nvPr>
            <p:ph idx="1"/>
          </p:nvPr>
        </p:nvSpPr>
        <p:spPr>
          <a:xfrm>
            <a:off x="648930" y="2398030"/>
            <a:ext cx="5180245" cy="3731058"/>
          </a:xfrm>
        </p:spPr>
        <p:txBody>
          <a:bodyPr vert="horz" lIns="91440" tIns="45720" rIns="91440" bIns="45720" rtlCol="0">
            <a:normAutofit/>
          </a:bodyPr>
          <a:lstStyle/>
          <a:p>
            <a:r>
              <a:rPr lang="en-US" sz="1700" dirty="0">
                <a:ea typeface="+mn-lt"/>
                <a:cs typeface="+mn-lt"/>
              </a:rPr>
              <a:t>France = country with striking regional variations in the physical and human landscape. </a:t>
            </a:r>
          </a:p>
          <a:p>
            <a:r>
              <a:rPr lang="en-US" sz="1700" dirty="0">
                <a:ea typeface="+mn-lt"/>
                <a:cs typeface="+mn-lt"/>
              </a:rPr>
              <a:t>"</a:t>
            </a:r>
            <a:r>
              <a:rPr lang="en-US" sz="1700" dirty="0">
                <a:cs typeface="Calibri"/>
              </a:rPr>
              <a:t>The building materials and architectural styles of northern France have more in common with those of </a:t>
            </a:r>
            <a:r>
              <a:rPr lang="en-US" sz="1700" dirty="0" err="1">
                <a:cs typeface="Calibri"/>
              </a:rPr>
              <a:t>neighbouring</a:t>
            </a:r>
            <a:r>
              <a:rPr lang="en-US" sz="1700" dirty="0">
                <a:cs typeface="Calibri"/>
              </a:rPr>
              <a:t> Belgium and Germany than with the urban and rural landscapes of southern France. The 'Midi' more closely resembles other Mediterranean countries such as Italy or Spain." (Hargreaves, 2000: 96)</a:t>
            </a:r>
            <a:endParaRPr lang="en-US" sz="1700" dirty="0">
              <a:ea typeface="+mn-lt"/>
              <a:cs typeface="+mn-lt"/>
            </a:endParaRPr>
          </a:p>
          <a:p>
            <a:r>
              <a:rPr lang="en-US" sz="1700" dirty="0">
                <a:ea typeface="+mn-lt"/>
                <a:cs typeface="+mn-lt"/>
              </a:rPr>
              <a:t>Culinary traditions = no less diverse</a:t>
            </a:r>
          </a:p>
          <a:p>
            <a:r>
              <a:rPr lang="en-US" sz="1700" dirty="0">
                <a:ea typeface="+mn-lt"/>
                <a:cs typeface="+mn-lt"/>
              </a:rPr>
              <a:t>Local traditions: variations in folklore and customs</a:t>
            </a:r>
          </a:p>
          <a:p>
            <a:r>
              <a:rPr lang="en-US" sz="1700" dirty="0">
                <a:ea typeface="+mn-lt"/>
                <a:cs typeface="+mn-lt"/>
              </a:rPr>
              <a:t>Regional identities</a:t>
            </a:r>
            <a:endParaRPr lang="en-US" sz="1700" dirty="0"/>
          </a:p>
        </p:txBody>
      </p:sp>
      <p:pic>
        <p:nvPicPr>
          <p:cNvPr id="4" name="Picture 4" descr="A picture containing outdoor, building, grass, water&#10;&#10;Description automatically generated">
            <a:extLst>
              <a:ext uri="{FF2B5EF4-FFF2-40B4-BE49-F238E27FC236}">
                <a16:creationId xmlns:a16="http://schemas.microsoft.com/office/drawing/2014/main" id="{FB440BAD-DC99-4BDC-903F-A9F7638C752D}"/>
              </a:ext>
            </a:extLst>
          </p:cNvPr>
          <p:cNvPicPr>
            <a:picLocks noChangeAspect="1"/>
          </p:cNvPicPr>
          <p:nvPr/>
        </p:nvPicPr>
        <p:blipFill rotWithShape="1">
          <a:blip r:embed="rId2"/>
          <a:srcRect l="10681" r="19717"/>
          <a:stretch/>
        </p:blipFill>
        <p:spPr>
          <a:xfrm>
            <a:off x="6182944" y="557189"/>
            <a:ext cx="5170852" cy="5571898"/>
          </a:xfrm>
          <a:prstGeom prst="rect">
            <a:avLst/>
          </a:prstGeom>
          <a:effectLst/>
        </p:spPr>
      </p:pic>
    </p:spTree>
    <p:extLst>
      <p:ext uri="{BB962C8B-B14F-4D97-AF65-F5344CB8AC3E}">
        <p14:creationId xmlns:p14="http://schemas.microsoft.com/office/powerpoint/2010/main" val="1227928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B7831E-E027-4A81-9972-70F569473938}"/>
              </a:ext>
            </a:extLst>
          </p:cNvPr>
          <p:cNvSpPr>
            <a:spLocks noGrp="1"/>
          </p:cNvSpPr>
          <p:nvPr>
            <p:ph type="title"/>
          </p:nvPr>
        </p:nvSpPr>
        <p:spPr>
          <a:xfrm>
            <a:off x="648929" y="557190"/>
            <a:ext cx="5170852" cy="1671564"/>
          </a:xfrm>
        </p:spPr>
        <p:txBody>
          <a:bodyPr>
            <a:normAutofit/>
          </a:bodyPr>
          <a:lstStyle/>
          <a:p>
            <a:r>
              <a:rPr lang="en-US" sz="4000">
                <a:cs typeface="Calibri Light"/>
              </a:rPr>
              <a:t>Unity in diversity</a:t>
            </a:r>
            <a:endParaRPr lang="en-US" sz="4000"/>
          </a:p>
        </p:txBody>
      </p:sp>
      <p:sp>
        <p:nvSpPr>
          <p:cNvPr id="3" name="Content Placeholder 2">
            <a:extLst>
              <a:ext uri="{FF2B5EF4-FFF2-40B4-BE49-F238E27FC236}">
                <a16:creationId xmlns:a16="http://schemas.microsoft.com/office/drawing/2014/main" id="{5E049E21-CAD9-40FC-9098-2C6681BDA3CD}"/>
              </a:ext>
            </a:extLst>
          </p:cNvPr>
          <p:cNvSpPr>
            <a:spLocks noGrp="1"/>
          </p:cNvSpPr>
          <p:nvPr>
            <p:ph idx="1"/>
          </p:nvPr>
        </p:nvSpPr>
        <p:spPr>
          <a:xfrm>
            <a:off x="648930" y="2398030"/>
            <a:ext cx="5180245" cy="3731058"/>
          </a:xfrm>
        </p:spPr>
        <p:txBody>
          <a:bodyPr vert="horz" lIns="91440" tIns="45720" rIns="91440" bIns="45720" rtlCol="0">
            <a:normAutofit/>
          </a:bodyPr>
          <a:lstStyle/>
          <a:p>
            <a:r>
              <a:rPr lang="en-US" sz="2000">
                <a:cs typeface="Calibri"/>
              </a:rPr>
              <a:t>"With its long history of centralization, the French state has traditionally been unsupportive and often positively hostile towards both regional and religious diversity." (Hargreaves, 2000:95)</a:t>
            </a:r>
          </a:p>
          <a:p>
            <a:r>
              <a:rPr lang="en-US" sz="2000">
                <a:cs typeface="Calibri"/>
              </a:rPr>
              <a:t>Republican model: equal treatment of citizens </a:t>
            </a:r>
            <a:r>
              <a:rPr lang="en-US" sz="2000" i="1">
                <a:cs typeface="Calibri" panose="020F0502020204030204"/>
              </a:rPr>
              <a:t>and </a:t>
            </a:r>
            <a:r>
              <a:rPr lang="en-US" sz="2000">
                <a:cs typeface="Calibri" panose="020F0502020204030204"/>
              </a:rPr>
              <a:t>territories</a:t>
            </a:r>
          </a:p>
          <a:p>
            <a:pPr lvl="1"/>
            <a:r>
              <a:rPr lang="en-US" sz="2000">
                <a:ea typeface="+mn-lt"/>
                <a:cs typeface="+mn-lt"/>
              </a:rPr>
              <a:t>No distinction between territories</a:t>
            </a:r>
          </a:p>
          <a:p>
            <a:endParaRPr lang="en-US" sz="2000">
              <a:cs typeface="Calibri" panose="020F0502020204030204"/>
            </a:endParaRPr>
          </a:p>
        </p:txBody>
      </p:sp>
      <p:pic>
        <p:nvPicPr>
          <p:cNvPr id="4" name="Picture 4" descr="A house that is parked on the side of a building&#10;&#10;Description automatically generated">
            <a:extLst>
              <a:ext uri="{FF2B5EF4-FFF2-40B4-BE49-F238E27FC236}">
                <a16:creationId xmlns:a16="http://schemas.microsoft.com/office/drawing/2014/main" id="{04875814-C526-4261-A4CE-5B4433FEED5A}"/>
              </a:ext>
            </a:extLst>
          </p:cNvPr>
          <p:cNvPicPr>
            <a:picLocks noChangeAspect="1"/>
          </p:cNvPicPr>
          <p:nvPr/>
        </p:nvPicPr>
        <p:blipFill rotWithShape="1">
          <a:blip r:embed="rId2"/>
          <a:srcRect l="12123" r="18276"/>
          <a:stretch/>
        </p:blipFill>
        <p:spPr>
          <a:xfrm>
            <a:off x="6182944" y="557189"/>
            <a:ext cx="5170852" cy="5571898"/>
          </a:xfrm>
          <a:prstGeom prst="rect">
            <a:avLst/>
          </a:prstGeom>
          <a:effectLst/>
        </p:spPr>
      </p:pic>
    </p:spTree>
    <p:extLst>
      <p:ext uri="{BB962C8B-B14F-4D97-AF65-F5344CB8AC3E}">
        <p14:creationId xmlns:p14="http://schemas.microsoft.com/office/powerpoint/2010/main" val="1097956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BECBC5-F21E-4F76-B2F1-4636E8AA844B}"/>
              </a:ext>
            </a:extLst>
          </p:cNvPr>
          <p:cNvSpPr>
            <a:spLocks noGrp="1"/>
          </p:cNvSpPr>
          <p:nvPr>
            <p:ph type="title"/>
          </p:nvPr>
        </p:nvSpPr>
        <p:spPr>
          <a:xfrm>
            <a:off x="648929" y="557190"/>
            <a:ext cx="5170852" cy="1671564"/>
          </a:xfrm>
        </p:spPr>
        <p:txBody>
          <a:bodyPr>
            <a:normAutofit/>
          </a:bodyPr>
          <a:lstStyle/>
          <a:p>
            <a:r>
              <a:rPr lang="en-US" sz="4000">
                <a:cs typeface="Calibri Light"/>
              </a:rPr>
              <a:t>Post-revolutionary France</a:t>
            </a:r>
            <a:endParaRPr lang="en-US" sz="4000"/>
          </a:p>
        </p:txBody>
      </p:sp>
      <p:sp>
        <p:nvSpPr>
          <p:cNvPr id="3" name="Content Placeholder 2">
            <a:extLst>
              <a:ext uri="{FF2B5EF4-FFF2-40B4-BE49-F238E27FC236}">
                <a16:creationId xmlns:a16="http://schemas.microsoft.com/office/drawing/2014/main" id="{537269CC-C1E0-4004-AE48-B3D2865956E9}"/>
              </a:ext>
            </a:extLst>
          </p:cNvPr>
          <p:cNvSpPr>
            <a:spLocks noGrp="1"/>
          </p:cNvSpPr>
          <p:nvPr>
            <p:ph idx="1"/>
          </p:nvPr>
        </p:nvSpPr>
        <p:spPr>
          <a:xfrm>
            <a:off x="648930" y="2398030"/>
            <a:ext cx="5180245" cy="3731058"/>
          </a:xfrm>
        </p:spPr>
        <p:txBody>
          <a:bodyPr vert="horz" lIns="91440" tIns="45720" rIns="91440" bIns="45720" rtlCol="0">
            <a:normAutofit/>
          </a:bodyPr>
          <a:lstStyle/>
          <a:p>
            <a:r>
              <a:rPr lang="fr-FR" sz="1400" b="1">
                <a:cs typeface="Calibri"/>
              </a:rPr>
              <a:t>Revolution and its consequences</a:t>
            </a:r>
          </a:p>
          <a:p>
            <a:r>
              <a:rPr lang="fr-FR" sz="1400">
                <a:cs typeface="Calibri"/>
              </a:rPr>
              <a:t>"The notion of ‘the one and indivisible Republic' dear to Jacobins […] was invented in many respects as a way of compensating for, and overcoming, this diversity" (Loughlin and Seiler, 2003). </a:t>
            </a:r>
            <a:endParaRPr lang="en-US" sz="1400">
              <a:cs typeface="Calibri"/>
            </a:endParaRPr>
          </a:p>
          <a:p>
            <a:r>
              <a:rPr lang="fr-FR" sz="1400">
                <a:ea typeface="+mn-lt"/>
                <a:cs typeface="+mn-lt"/>
              </a:rPr>
              <a:t>Eugen Weber (1976), </a:t>
            </a:r>
            <a:r>
              <a:rPr lang="fr-FR" sz="1400" i="1">
                <a:ea typeface="+mn-lt"/>
                <a:cs typeface="+mn-lt"/>
              </a:rPr>
              <a:t>Peasants into Frenchmen</a:t>
            </a:r>
            <a:r>
              <a:rPr lang="fr-FR" sz="1400">
                <a:ea typeface="+mn-lt"/>
                <a:cs typeface="+mn-lt"/>
              </a:rPr>
              <a:t>: </a:t>
            </a:r>
          </a:p>
          <a:p>
            <a:pPr lvl="1"/>
            <a:r>
              <a:rPr lang="fr-FR" sz="1400">
                <a:ea typeface="+mn-lt"/>
                <a:cs typeface="+mn-lt"/>
              </a:rPr>
              <a:t>"Diversity had not bothered earlier centuries very much. It seemed part of the nature of things, whether from place to place or between one social group and another. But the Revolution had brought with it the concept of </a:t>
            </a:r>
            <a:r>
              <a:rPr lang="fr-FR" sz="1400" b="1">
                <a:ea typeface="+mn-lt"/>
                <a:cs typeface="+mn-lt"/>
              </a:rPr>
              <a:t>national unity </a:t>
            </a:r>
            <a:r>
              <a:rPr lang="fr-FR" sz="1400">
                <a:ea typeface="+mn-lt"/>
                <a:cs typeface="+mn-lt"/>
              </a:rPr>
              <a:t>as an integral and integrating ideal at all levels, and the ideal of oneness stirred concern about its shortcomings. Diversity became imperfection, injustice, failure, something to be noted and to be remedied" (Weber, 1976:9).</a:t>
            </a:r>
            <a:endParaRPr lang="fr-FR" sz="1400">
              <a:cs typeface="Calibri" panose="020F0502020204030204"/>
            </a:endParaRPr>
          </a:p>
          <a:p>
            <a:endParaRPr lang="fr-FR" sz="1400">
              <a:ea typeface="+mn-lt"/>
              <a:cs typeface="+mn-lt"/>
            </a:endParaRPr>
          </a:p>
          <a:p>
            <a:endParaRPr lang="fr-FR" sz="1400">
              <a:cs typeface="Calibri"/>
            </a:endParaRPr>
          </a:p>
          <a:p>
            <a:endParaRPr lang="en-US" sz="1400">
              <a:cs typeface="Calibri"/>
            </a:endParaRPr>
          </a:p>
        </p:txBody>
      </p:sp>
      <p:pic>
        <p:nvPicPr>
          <p:cNvPr id="4" name="Picture 4" descr="A sign in front of a large building with a grassy field&#10;&#10;Description automatically generated">
            <a:extLst>
              <a:ext uri="{FF2B5EF4-FFF2-40B4-BE49-F238E27FC236}">
                <a16:creationId xmlns:a16="http://schemas.microsoft.com/office/drawing/2014/main" id="{6D9968D5-D0E1-402A-8730-B339C2111BB6}"/>
              </a:ext>
            </a:extLst>
          </p:cNvPr>
          <p:cNvPicPr>
            <a:picLocks noChangeAspect="1"/>
          </p:cNvPicPr>
          <p:nvPr/>
        </p:nvPicPr>
        <p:blipFill rotWithShape="1">
          <a:blip r:embed="rId2"/>
          <a:srcRect l="10436" r="19962"/>
          <a:stretch/>
        </p:blipFill>
        <p:spPr>
          <a:xfrm>
            <a:off x="6182944" y="557189"/>
            <a:ext cx="5170852" cy="5571898"/>
          </a:xfrm>
          <a:prstGeom prst="rect">
            <a:avLst/>
          </a:prstGeom>
          <a:effectLst/>
        </p:spPr>
      </p:pic>
    </p:spTree>
    <p:extLst>
      <p:ext uri="{BB962C8B-B14F-4D97-AF65-F5344CB8AC3E}">
        <p14:creationId xmlns:p14="http://schemas.microsoft.com/office/powerpoint/2010/main" val="1559740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FB6C04-6EEE-4F1B-8112-BC04B536F76A}"/>
              </a:ext>
            </a:extLst>
          </p:cNvPr>
          <p:cNvSpPr>
            <a:spLocks noGrp="1"/>
          </p:cNvSpPr>
          <p:nvPr>
            <p:ph type="title"/>
          </p:nvPr>
        </p:nvSpPr>
        <p:spPr>
          <a:xfrm>
            <a:off x="648929" y="557190"/>
            <a:ext cx="5170852" cy="1671564"/>
          </a:xfrm>
        </p:spPr>
        <p:txBody>
          <a:bodyPr>
            <a:normAutofit/>
          </a:bodyPr>
          <a:lstStyle/>
          <a:p>
            <a:r>
              <a:rPr lang="en-US" sz="4000">
                <a:ea typeface="+mj-lt"/>
                <a:cs typeface="+mj-lt"/>
              </a:rPr>
              <a:t>Post-revolutionary France </a:t>
            </a:r>
          </a:p>
        </p:txBody>
      </p:sp>
      <p:sp>
        <p:nvSpPr>
          <p:cNvPr id="3" name="Content Placeholder 2">
            <a:extLst>
              <a:ext uri="{FF2B5EF4-FFF2-40B4-BE49-F238E27FC236}">
                <a16:creationId xmlns:a16="http://schemas.microsoft.com/office/drawing/2014/main" id="{53197468-8666-4585-BE2D-B19E122F7072}"/>
              </a:ext>
            </a:extLst>
          </p:cNvPr>
          <p:cNvSpPr>
            <a:spLocks noGrp="1"/>
          </p:cNvSpPr>
          <p:nvPr>
            <p:ph idx="1"/>
          </p:nvPr>
        </p:nvSpPr>
        <p:spPr>
          <a:xfrm>
            <a:off x="648930" y="2398030"/>
            <a:ext cx="5180245" cy="3731058"/>
          </a:xfrm>
        </p:spPr>
        <p:txBody>
          <a:bodyPr vert="horz" lIns="91440" tIns="45720" rIns="91440" bIns="45720" rtlCol="0">
            <a:normAutofit/>
          </a:bodyPr>
          <a:lstStyle/>
          <a:p>
            <a:r>
              <a:rPr lang="en-US" sz="1400" b="1" dirty="0">
                <a:ea typeface="+mn-lt"/>
                <a:cs typeface="+mn-lt"/>
              </a:rPr>
              <a:t>Administrative translation</a:t>
            </a:r>
          </a:p>
          <a:p>
            <a:r>
              <a:rPr lang="en-US" sz="1400" dirty="0">
                <a:ea typeface="+mn-lt"/>
                <a:cs typeface="+mn-lt"/>
              </a:rPr>
              <a:t>The French revolution of 1789 (and its Napoleonic aftermath) swept away provincial autonomy and created a sophisticated administrative infrastructure throughout the French territory (Cole, 2006: 33)</a:t>
            </a:r>
            <a:endParaRPr lang="en-US" sz="1400" dirty="0"/>
          </a:p>
          <a:p>
            <a:pPr lvl="1"/>
            <a:r>
              <a:rPr lang="en-US" sz="1400" dirty="0">
                <a:ea typeface="+mn-lt"/>
                <a:cs typeface="+mn-lt"/>
              </a:rPr>
              <a:t>Superiority of central state interests over those of parties, interest groups and localities</a:t>
            </a:r>
            <a:endParaRPr lang="en-US" sz="1400" dirty="0">
              <a:cs typeface="Calibri"/>
            </a:endParaRPr>
          </a:p>
          <a:p>
            <a:r>
              <a:rPr lang="en-US" sz="1400" dirty="0">
                <a:cs typeface="Calibri"/>
              </a:rPr>
              <a:t>At the same time, integration of regional specificities and alignment with the Republic</a:t>
            </a:r>
          </a:p>
          <a:p>
            <a:pPr lvl="1"/>
            <a:r>
              <a:rPr lang="en-US" sz="1400" dirty="0">
                <a:cs typeface="Calibri"/>
              </a:rPr>
              <a:t>"</a:t>
            </a:r>
            <a:r>
              <a:rPr lang="en-US" sz="1400" i="1" dirty="0">
                <a:cs typeface="Calibri"/>
              </a:rPr>
              <a:t>Petites </a:t>
            </a:r>
            <a:r>
              <a:rPr lang="en-US" sz="1400" i="1" dirty="0" err="1">
                <a:cs typeface="Calibri"/>
              </a:rPr>
              <a:t>Patries</a:t>
            </a:r>
            <a:r>
              <a:rPr lang="en-US" sz="1400" dirty="0">
                <a:cs typeface="Calibri"/>
              </a:rPr>
              <a:t>" as constitutive part of the "</a:t>
            </a:r>
            <a:r>
              <a:rPr lang="en-US" sz="1400" i="1" dirty="0">
                <a:cs typeface="Calibri"/>
              </a:rPr>
              <a:t>Grande </a:t>
            </a:r>
            <a:r>
              <a:rPr lang="en-US" sz="1400" i="1" dirty="0" err="1">
                <a:cs typeface="Calibri"/>
              </a:rPr>
              <a:t>Patrie</a:t>
            </a:r>
            <a:r>
              <a:rPr lang="en-US" sz="1400" dirty="0">
                <a:cs typeface="Calibri"/>
              </a:rPr>
              <a:t>" </a:t>
            </a:r>
            <a:endParaRPr lang="en-US" sz="1400" i="1" dirty="0">
              <a:cs typeface="Calibri"/>
            </a:endParaRPr>
          </a:p>
          <a:p>
            <a:r>
              <a:rPr lang="en-US" sz="1400" dirty="0">
                <a:cs typeface="Calibri"/>
              </a:rPr>
              <a:t>TURNING POINT: By introducing a nationwide system of compulsory, non-religious schooling conducted solely in French, the Third Republic (1870-1940) set out both to tame the cultural influence of the Catholic Church and to marginalize or eradicate regional languages, which were forbidden altogether on school premises. </a:t>
            </a:r>
          </a:p>
          <a:p>
            <a:endParaRPr lang="en-US" sz="1400" dirty="0">
              <a:cs typeface="Calibri"/>
            </a:endParaRPr>
          </a:p>
        </p:txBody>
      </p:sp>
      <p:pic>
        <p:nvPicPr>
          <p:cNvPr id="4" name="Picture 4" descr="A large building&#10;&#10;Description automatically generated">
            <a:extLst>
              <a:ext uri="{FF2B5EF4-FFF2-40B4-BE49-F238E27FC236}">
                <a16:creationId xmlns:a16="http://schemas.microsoft.com/office/drawing/2014/main" id="{61A5B4F0-8704-464E-B5DB-A3D943B64DBA}"/>
              </a:ext>
            </a:extLst>
          </p:cNvPr>
          <p:cNvPicPr>
            <a:picLocks noChangeAspect="1"/>
          </p:cNvPicPr>
          <p:nvPr/>
        </p:nvPicPr>
        <p:blipFill rotWithShape="1">
          <a:blip r:embed="rId2"/>
          <a:srcRect l="19873" r="10526"/>
          <a:stretch/>
        </p:blipFill>
        <p:spPr>
          <a:xfrm>
            <a:off x="6182944" y="557189"/>
            <a:ext cx="5170852" cy="5571898"/>
          </a:xfrm>
          <a:prstGeom prst="rect">
            <a:avLst/>
          </a:prstGeom>
          <a:effectLst/>
        </p:spPr>
      </p:pic>
    </p:spTree>
    <p:extLst>
      <p:ext uri="{BB962C8B-B14F-4D97-AF65-F5344CB8AC3E}">
        <p14:creationId xmlns:p14="http://schemas.microsoft.com/office/powerpoint/2010/main" val="399542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7AC1F8-E4B7-4CEF-AFA5-31B6BA8B2B4D}"/>
              </a:ext>
            </a:extLst>
          </p:cNvPr>
          <p:cNvSpPr>
            <a:spLocks noGrp="1"/>
          </p:cNvSpPr>
          <p:nvPr>
            <p:ph type="title"/>
          </p:nvPr>
        </p:nvSpPr>
        <p:spPr>
          <a:xfrm>
            <a:off x="648929" y="557190"/>
            <a:ext cx="5170852" cy="1671564"/>
          </a:xfrm>
        </p:spPr>
        <p:txBody>
          <a:bodyPr>
            <a:normAutofit/>
          </a:bodyPr>
          <a:lstStyle/>
          <a:p>
            <a:r>
              <a:rPr lang="en-US" sz="4000">
                <a:ea typeface="+mj-lt"/>
                <a:cs typeface="+mj-lt"/>
              </a:rPr>
              <a:t>Post-revolutionary France</a:t>
            </a:r>
          </a:p>
        </p:txBody>
      </p:sp>
      <p:sp>
        <p:nvSpPr>
          <p:cNvPr id="3" name="Content Placeholder 2">
            <a:extLst>
              <a:ext uri="{FF2B5EF4-FFF2-40B4-BE49-F238E27FC236}">
                <a16:creationId xmlns:a16="http://schemas.microsoft.com/office/drawing/2014/main" id="{C271CCFC-EE88-4414-87F0-C9A9A70617F0}"/>
              </a:ext>
            </a:extLst>
          </p:cNvPr>
          <p:cNvSpPr>
            <a:spLocks noGrp="1"/>
          </p:cNvSpPr>
          <p:nvPr>
            <p:ph idx="1"/>
          </p:nvPr>
        </p:nvSpPr>
        <p:spPr>
          <a:xfrm>
            <a:off x="648930" y="2398030"/>
            <a:ext cx="5180245" cy="3731058"/>
          </a:xfrm>
        </p:spPr>
        <p:txBody>
          <a:bodyPr vert="horz" lIns="91440" tIns="45720" rIns="91440" bIns="45720" rtlCol="0">
            <a:normAutofit/>
          </a:bodyPr>
          <a:lstStyle/>
          <a:p>
            <a:r>
              <a:rPr lang="en-US" sz="1700">
                <a:ea typeface="+mn-lt"/>
                <a:cs typeface="+mn-lt"/>
              </a:rPr>
              <a:t>Shanny Peer (1998), </a:t>
            </a:r>
            <a:r>
              <a:rPr lang="en-US" sz="1700" i="1">
                <a:ea typeface="+mn-lt"/>
                <a:cs typeface="+mn-lt"/>
              </a:rPr>
              <a:t>France on display: Peasants, Provincials, and Folklore in the 1937 Paris World's Fair</a:t>
            </a:r>
            <a:endParaRPr lang="en-US" sz="1700">
              <a:ea typeface="+mn-lt"/>
              <a:cs typeface="+mn-lt"/>
            </a:endParaRPr>
          </a:p>
          <a:p>
            <a:r>
              <a:rPr lang="en-US" sz="1700">
                <a:ea typeface="+mn-lt"/>
                <a:cs typeface="+mn-lt"/>
              </a:rPr>
              <a:t>"the growing reach of the centralized and unified nation-state and the dominant position of urban-Parisian culture in nineteenth- and twentieth-century France were formidable. […] the assimilative strategies of the dominant national culture have included the appropriation by the 'center' of 'peripheral' cultures." (Peer, 1998:9)</a:t>
            </a:r>
          </a:p>
          <a:p>
            <a:r>
              <a:rPr lang="en-US" sz="1700">
                <a:ea typeface="+mn-lt"/>
                <a:cs typeface="+mn-lt"/>
              </a:rPr>
              <a:t>1937: Regional particularisms reclaimed as a national heritage and recontextualized in Paris as parts of the unified national whole</a:t>
            </a:r>
          </a:p>
          <a:p>
            <a:pPr lvl="1"/>
            <a:r>
              <a:rPr lang="en-US" sz="1700">
                <a:ea typeface="+mn-lt"/>
                <a:cs typeface="+mn-lt"/>
              </a:rPr>
              <a:t>Project a 'utopian national whole' that harmoniously integrated regional diversity. </a:t>
            </a:r>
          </a:p>
          <a:p>
            <a:endParaRPr lang="en-US" sz="1700">
              <a:ea typeface="+mn-lt"/>
              <a:cs typeface="+mn-lt"/>
            </a:endParaRPr>
          </a:p>
          <a:p>
            <a:endParaRPr lang="en-US" sz="1700">
              <a:ea typeface="+mn-lt"/>
              <a:cs typeface="+mn-lt"/>
            </a:endParaRPr>
          </a:p>
          <a:p>
            <a:endParaRPr lang="en-US" sz="1700">
              <a:cs typeface="Calibri"/>
            </a:endParaRPr>
          </a:p>
        </p:txBody>
      </p:sp>
      <p:pic>
        <p:nvPicPr>
          <p:cNvPr id="4" name="Picture 4" descr="A stone building&#10;&#10;Description automatically generated">
            <a:extLst>
              <a:ext uri="{FF2B5EF4-FFF2-40B4-BE49-F238E27FC236}">
                <a16:creationId xmlns:a16="http://schemas.microsoft.com/office/drawing/2014/main" id="{C81CE579-DACB-4402-842D-CBF3BBBA7F9B}"/>
              </a:ext>
            </a:extLst>
          </p:cNvPr>
          <p:cNvPicPr>
            <a:picLocks noChangeAspect="1"/>
          </p:cNvPicPr>
          <p:nvPr/>
        </p:nvPicPr>
        <p:blipFill rotWithShape="1">
          <a:blip r:embed="rId2"/>
          <a:srcRect l="9481" r="20917"/>
          <a:stretch/>
        </p:blipFill>
        <p:spPr>
          <a:xfrm>
            <a:off x="6182944" y="557189"/>
            <a:ext cx="5170852" cy="5571898"/>
          </a:xfrm>
          <a:prstGeom prst="rect">
            <a:avLst/>
          </a:prstGeom>
          <a:effectLst/>
        </p:spPr>
      </p:pic>
    </p:spTree>
    <p:extLst>
      <p:ext uri="{BB962C8B-B14F-4D97-AF65-F5344CB8AC3E}">
        <p14:creationId xmlns:p14="http://schemas.microsoft.com/office/powerpoint/2010/main" val="39096452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1837</Words>
  <Application>Microsoft Office PowerPoint</Application>
  <PresentationFormat>Grand écran</PresentationFormat>
  <Paragraphs>129</Paragraphs>
  <Slides>21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21</vt:i4>
      </vt:variant>
    </vt:vector>
  </HeadingPairs>
  <TitlesOfParts>
    <vt:vector size="26" baseType="lpstr">
      <vt:lpstr>Arial</vt:lpstr>
      <vt:lpstr>Calibri</vt:lpstr>
      <vt:lpstr>Calibri Light</vt:lpstr>
      <vt:lpstr>PT Serif</vt:lpstr>
      <vt:lpstr>office theme</vt:lpstr>
      <vt:lpstr>Paris ou le désert français  </vt:lpstr>
      <vt:lpstr>Présentation PowerPoint</vt:lpstr>
      <vt:lpstr>Présentation PowerPoint</vt:lpstr>
      <vt:lpstr>Présentation PowerPoint</vt:lpstr>
      <vt:lpstr>Unity in diversity</vt:lpstr>
      <vt:lpstr>Unity in diversity</vt:lpstr>
      <vt:lpstr>Post-revolutionary France</vt:lpstr>
      <vt:lpstr>Post-revolutionary France </vt:lpstr>
      <vt:lpstr>Post-revolutionary France</vt:lpstr>
      <vt:lpstr>30 Glorieuses</vt:lpstr>
      <vt:lpstr>Reappraisal of regional cultures</vt:lpstr>
      <vt:lpstr>Regional languages and dialects</vt:lpstr>
      <vt:lpstr>Regionalist movements</vt:lpstr>
      <vt:lpstr>Regionalist movements</vt:lpstr>
      <vt:lpstr>Political/administrative response</vt:lpstr>
      <vt:lpstr>Political/administrative response</vt:lpstr>
      <vt:lpstr>Decentralisation</vt:lpstr>
      <vt:lpstr>Decentralization policies</vt:lpstr>
      <vt:lpstr>Decentralization policies</vt:lpstr>
      <vt:lpstr>Decentralization policies</vt:lpstr>
      <vt:lpstr>A threat to the Republic?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Edouard Morena</cp:lastModifiedBy>
  <cp:revision>682</cp:revision>
  <dcterms:created xsi:type="dcterms:W3CDTF">2020-11-26T13:10:11Z</dcterms:created>
  <dcterms:modified xsi:type="dcterms:W3CDTF">2022-12-06T08:44:53Z</dcterms:modified>
</cp:coreProperties>
</file>