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62" r:id="rId4"/>
    <p:sldId id="268" r:id="rId5"/>
    <p:sldId id="269" r:id="rId6"/>
    <p:sldId id="270" r:id="rId7"/>
    <p:sldId id="271" r:id="rId8"/>
    <p:sldId id="272" r:id="rId9"/>
    <p:sldId id="273" r:id="rId10"/>
    <p:sldId id="277" r:id="rId11"/>
    <p:sldId id="278" r:id="rId12"/>
    <p:sldId id="275" r:id="rId13"/>
    <p:sldId id="27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ree myatt" userId="dc50e363e061e504" providerId="LiveId" clId="{20EBB17B-99F6-42E9-A82B-466A8B1435AE}"/>
    <pc:docChg chg="undo custSel addSld delSld modSld">
      <pc:chgData name="nyree myatt" userId="dc50e363e061e504" providerId="LiveId" clId="{20EBB17B-99F6-42E9-A82B-466A8B1435AE}" dt="2021-04-27T09:47:55.885" v="368" actId="255"/>
      <pc:docMkLst>
        <pc:docMk/>
      </pc:docMkLst>
      <pc:sldChg chg="del">
        <pc:chgData name="nyree myatt" userId="dc50e363e061e504" providerId="LiveId" clId="{20EBB17B-99F6-42E9-A82B-466A8B1435AE}" dt="2021-04-27T09:22:48.900" v="11" actId="2696"/>
        <pc:sldMkLst>
          <pc:docMk/>
          <pc:sldMk cId="1668748546" sldId="258"/>
        </pc:sldMkLst>
      </pc:sldChg>
      <pc:sldChg chg="del">
        <pc:chgData name="nyree myatt" userId="dc50e363e061e504" providerId="LiveId" clId="{20EBB17B-99F6-42E9-A82B-466A8B1435AE}" dt="2021-04-27T09:22:54.063" v="12" actId="2696"/>
        <pc:sldMkLst>
          <pc:docMk/>
          <pc:sldMk cId="3010045674" sldId="259"/>
        </pc:sldMkLst>
      </pc:sldChg>
      <pc:sldChg chg="del">
        <pc:chgData name="nyree myatt" userId="dc50e363e061e504" providerId="LiveId" clId="{20EBB17B-99F6-42E9-A82B-466A8B1435AE}" dt="2021-04-27T09:22:57.943" v="13" actId="2696"/>
        <pc:sldMkLst>
          <pc:docMk/>
          <pc:sldMk cId="1320178036" sldId="260"/>
        </pc:sldMkLst>
      </pc:sldChg>
      <pc:sldChg chg="addSp modSp mod setBg">
        <pc:chgData name="nyree myatt" userId="dc50e363e061e504" providerId="LiveId" clId="{20EBB17B-99F6-42E9-A82B-466A8B1435AE}" dt="2021-04-27T09:25:20.789" v="31" actId="113"/>
        <pc:sldMkLst>
          <pc:docMk/>
          <pc:sldMk cId="853741039" sldId="261"/>
        </pc:sldMkLst>
        <pc:spChg chg="mod">
          <ac:chgData name="nyree myatt" userId="dc50e363e061e504" providerId="LiveId" clId="{20EBB17B-99F6-42E9-A82B-466A8B1435AE}" dt="2021-04-27T09:25:20.789" v="31" actId="113"/>
          <ac:spMkLst>
            <pc:docMk/>
            <pc:sldMk cId="853741039" sldId="261"/>
            <ac:spMk id="2" creationId="{00000000-0000-0000-0000-000000000000}"/>
          </ac:spMkLst>
        </pc:spChg>
        <pc:spChg chg="mod ord">
          <ac:chgData name="nyree myatt" userId="dc50e363e061e504" providerId="LiveId" clId="{20EBB17B-99F6-42E9-A82B-466A8B1435AE}" dt="2021-04-27T09:22:30.054" v="8" actId="26606"/>
          <ac:spMkLst>
            <pc:docMk/>
            <pc:sldMk cId="853741039" sldId="261"/>
            <ac:spMk id="3" creationId="{00000000-0000-0000-0000-000000000000}"/>
          </ac:spMkLst>
        </pc:spChg>
        <pc:spChg chg="add">
          <ac:chgData name="nyree myatt" userId="dc50e363e061e504" providerId="LiveId" clId="{20EBB17B-99F6-42E9-A82B-466A8B1435AE}" dt="2021-04-27T09:22:30.054" v="8" actId="26606"/>
          <ac:spMkLst>
            <pc:docMk/>
            <pc:sldMk cId="853741039" sldId="261"/>
            <ac:spMk id="9" creationId="{D40791F6-715D-481A-9C4A-3645AECFD5A0}"/>
          </ac:spMkLst>
        </pc:spChg>
        <pc:spChg chg="add">
          <ac:chgData name="nyree myatt" userId="dc50e363e061e504" providerId="LiveId" clId="{20EBB17B-99F6-42E9-A82B-466A8B1435AE}" dt="2021-04-27T09:22:30.054" v="8" actId="26606"/>
          <ac:spMkLst>
            <pc:docMk/>
            <pc:sldMk cId="853741039" sldId="261"/>
            <ac:spMk id="13" creationId="{CADA4CA0-9A57-4FBE-A9E5-24DFC23C3F1A}"/>
          </ac:spMkLst>
        </pc:spChg>
        <pc:spChg chg="add">
          <ac:chgData name="nyree myatt" userId="dc50e363e061e504" providerId="LiveId" clId="{20EBB17B-99F6-42E9-A82B-466A8B1435AE}" dt="2021-04-27T09:22:30.054" v="8" actId="26606"/>
          <ac:spMkLst>
            <pc:docMk/>
            <pc:sldMk cId="853741039" sldId="261"/>
            <ac:spMk id="15" creationId="{811CBAFA-D7E0-40A7-BB94-2C05304B407B}"/>
          </ac:spMkLst>
        </pc:spChg>
        <pc:picChg chg="add mod">
          <ac:chgData name="nyree myatt" userId="dc50e363e061e504" providerId="LiveId" clId="{20EBB17B-99F6-42E9-A82B-466A8B1435AE}" dt="2021-04-27T09:22:30.054" v="8" actId="26606"/>
          <ac:picMkLst>
            <pc:docMk/>
            <pc:sldMk cId="853741039" sldId="261"/>
            <ac:picMk id="4" creationId="{B61DEFDC-6DC6-4C57-9F1A-B6ECB9D455E1}"/>
          </ac:picMkLst>
        </pc:picChg>
        <pc:cxnChg chg="add">
          <ac:chgData name="nyree myatt" userId="dc50e363e061e504" providerId="LiveId" clId="{20EBB17B-99F6-42E9-A82B-466A8B1435AE}" dt="2021-04-27T09:22:30.054" v="8" actId="26606"/>
          <ac:cxnSpMkLst>
            <pc:docMk/>
            <pc:sldMk cId="853741039" sldId="261"/>
            <ac:cxnSpMk id="11" creationId="{740F83A4-FAC4-4867-95A5-BBFD280C7BF5}"/>
          </ac:cxnSpMkLst>
        </pc:cxnChg>
      </pc:sldChg>
      <pc:sldChg chg="addSp modSp mod setBg">
        <pc:chgData name="nyree myatt" userId="dc50e363e061e504" providerId="LiveId" clId="{20EBB17B-99F6-42E9-A82B-466A8B1435AE}" dt="2021-04-27T09:25:13.754" v="30" actId="113"/>
        <pc:sldMkLst>
          <pc:docMk/>
          <pc:sldMk cId="1872043370" sldId="262"/>
        </pc:sldMkLst>
        <pc:spChg chg="mod">
          <ac:chgData name="nyree myatt" userId="dc50e363e061e504" providerId="LiveId" clId="{20EBB17B-99F6-42E9-A82B-466A8B1435AE}" dt="2021-04-27T09:25:13.754" v="30" actId="113"/>
          <ac:spMkLst>
            <pc:docMk/>
            <pc:sldMk cId="1872043370" sldId="262"/>
            <ac:spMk id="2" creationId="{00000000-0000-0000-0000-000000000000}"/>
          </ac:spMkLst>
        </pc:spChg>
        <pc:spChg chg="mod ord">
          <ac:chgData name="nyree myatt" userId="dc50e363e061e504" providerId="LiveId" clId="{20EBB17B-99F6-42E9-A82B-466A8B1435AE}" dt="2021-04-27T09:22:38.498" v="10" actId="26606"/>
          <ac:spMkLst>
            <pc:docMk/>
            <pc:sldMk cId="1872043370" sldId="262"/>
            <ac:spMk id="3" creationId="{00000000-0000-0000-0000-000000000000}"/>
          </ac:spMkLst>
        </pc:spChg>
        <pc:spChg chg="add">
          <ac:chgData name="nyree myatt" userId="dc50e363e061e504" providerId="LiveId" clId="{20EBB17B-99F6-42E9-A82B-466A8B1435AE}" dt="2021-04-27T09:22:38.498" v="10" actId="26606"/>
          <ac:spMkLst>
            <pc:docMk/>
            <pc:sldMk cId="1872043370" sldId="262"/>
            <ac:spMk id="9" creationId="{D40791F6-715D-481A-9C4A-3645AECFD5A0}"/>
          </ac:spMkLst>
        </pc:spChg>
        <pc:spChg chg="add">
          <ac:chgData name="nyree myatt" userId="dc50e363e061e504" providerId="LiveId" clId="{20EBB17B-99F6-42E9-A82B-466A8B1435AE}" dt="2021-04-27T09:22:38.498" v="10" actId="26606"/>
          <ac:spMkLst>
            <pc:docMk/>
            <pc:sldMk cId="1872043370" sldId="262"/>
            <ac:spMk id="13" creationId="{CADA4CA0-9A57-4FBE-A9E5-24DFC23C3F1A}"/>
          </ac:spMkLst>
        </pc:spChg>
        <pc:spChg chg="add">
          <ac:chgData name="nyree myatt" userId="dc50e363e061e504" providerId="LiveId" clId="{20EBB17B-99F6-42E9-A82B-466A8B1435AE}" dt="2021-04-27T09:22:38.498" v="10" actId="26606"/>
          <ac:spMkLst>
            <pc:docMk/>
            <pc:sldMk cId="1872043370" sldId="262"/>
            <ac:spMk id="15" creationId="{811CBAFA-D7E0-40A7-BB94-2C05304B407B}"/>
          </ac:spMkLst>
        </pc:spChg>
        <pc:picChg chg="add mod">
          <ac:chgData name="nyree myatt" userId="dc50e363e061e504" providerId="LiveId" clId="{20EBB17B-99F6-42E9-A82B-466A8B1435AE}" dt="2021-04-27T09:22:38.498" v="10" actId="26606"/>
          <ac:picMkLst>
            <pc:docMk/>
            <pc:sldMk cId="1872043370" sldId="262"/>
            <ac:picMk id="4" creationId="{B61DEFDC-6DC6-4C57-9F1A-B6ECB9D455E1}"/>
          </ac:picMkLst>
        </pc:picChg>
        <pc:cxnChg chg="add">
          <ac:chgData name="nyree myatt" userId="dc50e363e061e504" providerId="LiveId" clId="{20EBB17B-99F6-42E9-A82B-466A8B1435AE}" dt="2021-04-27T09:22:38.498" v="10" actId="26606"/>
          <ac:cxnSpMkLst>
            <pc:docMk/>
            <pc:sldMk cId="1872043370" sldId="262"/>
            <ac:cxnSpMk id="11" creationId="{740F83A4-FAC4-4867-95A5-BBFD280C7BF5}"/>
          </ac:cxnSpMkLst>
        </pc:cxnChg>
      </pc:sldChg>
      <pc:sldChg chg="del">
        <pc:chgData name="nyree myatt" userId="dc50e363e061e504" providerId="LiveId" clId="{20EBB17B-99F6-42E9-A82B-466A8B1435AE}" dt="2021-04-27T09:23:11.492" v="15" actId="2696"/>
        <pc:sldMkLst>
          <pc:docMk/>
          <pc:sldMk cId="2446790444" sldId="263"/>
        </pc:sldMkLst>
      </pc:sldChg>
      <pc:sldChg chg="del">
        <pc:chgData name="nyree myatt" userId="dc50e363e061e504" providerId="LiveId" clId="{20EBB17B-99F6-42E9-A82B-466A8B1435AE}" dt="2021-04-27T09:23:15.182" v="16" actId="2696"/>
        <pc:sldMkLst>
          <pc:docMk/>
          <pc:sldMk cId="632850285" sldId="264"/>
        </pc:sldMkLst>
      </pc:sldChg>
      <pc:sldChg chg="del">
        <pc:chgData name="nyree myatt" userId="dc50e363e061e504" providerId="LiveId" clId="{20EBB17B-99F6-42E9-A82B-466A8B1435AE}" dt="2021-04-27T09:23:20.658" v="17" actId="2696"/>
        <pc:sldMkLst>
          <pc:docMk/>
          <pc:sldMk cId="688791447" sldId="265"/>
        </pc:sldMkLst>
      </pc:sldChg>
      <pc:sldChg chg="del">
        <pc:chgData name="nyree myatt" userId="dc50e363e061e504" providerId="LiveId" clId="{20EBB17B-99F6-42E9-A82B-466A8B1435AE}" dt="2021-04-27T09:23:28.771" v="18" actId="2696"/>
        <pc:sldMkLst>
          <pc:docMk/>
          <pc:sldMk cId="2774098150" sldId="266"/>
        </pc:sldMkLst>
      </pc:sldChg>
      <pc:sldChg chg="del">
        <pc:chgData name="nyree myatt" userId="dc50e363e061e504" providerId="LiveId" clId="{20EBB17B-99F6-42E9-A82B-466A8B1435AE}" dt="2021-04-27T09:23:33.201" v="19" actId="2696"/>
        <pc:sldMkLst>
          <pc:docMk/>
          <pc:sldMk cId="887933665" sldId="267"/>
        </pc:sldMkLst>
      </pc:sldChg>
      <pc:sldChg chg="addSp modSp mod setBg">
        <pc:chgData name="nyree myatt" userId="dc50e363e061e504" providerId="LiveId" clId="{20EBB17B-99F6-42E9-A82B-466A8B1435AE}" dt="2021-04-27T09:25:07.234" v="29" actId="113"/>
        <pc:sldMkLst>
          <pc:docMk/>
          <pc:sldMk cId="161558887" sldId="268"/>
        </pc:sldMkLst>
        <pc:spChg chg="mod">
          <ac:chgData name="nyree myatt" userId="dc50e363e061e504" providerId="LiveId" clId="{20EBB17B-99F6-42E9-A82B-466A8B1435AE}" dt="2021-04-27T09:25:07.234" v="29" actId="113"/>
          <ac:spMkLst>
            <pc:docMk/>
            <pc:sldMk cId="161558887" sldId="268"/>
            <ac:spMk id="2" creationId="{00000000-0000-0000-0000-000000000000}"/>
          </ac:spMkLst>
        </pc:spChg>
        <pc:spChg chg="mod">
          <ac:chgData name="nyree myatt" userId="dc50e363e061e504" providerId="LiveId" clId="{20EBB17B-99F6-42E9-A82B-466A8B1435AE}" dt="2021-04-27T09:24:23.384" v="28" actId="27636"/>
          <ac:spMkLst>
            <pc:docMk/>
            <pc:sldMk cId="161558887" sldId="268"/>
            <ac:spMk id="3" creationId="{00000000-0000-0000-0000-000000000000}"/>
          </ac:spMkLst>
        </pc:spChg>
        <pc:picChg chg="add mod">
          <ac:chgData name="nyree myatt" userId="dc50e363e061e504" providerId="LiveId" clId="{20EBB17B-99F6-42E9-A82B-466A8B1435AE}" dt="2021-04-27T09:24:05.444" v="24" actId="1076"/>
          <ac:picMkLst>
            <pc:docMk/>
            <pc:sldMk cId="161558887" sldId="268"/>
            <ac:picMk id="4" creationId="{B61DEFDC-6DC6-4C57-9F1A-B6ECB9D455E1}"/>
          </ac:picMkLst>
        </pc:picChg>
      </pc:sldChg>
      <pc:sldChg chg="addSp modSp mod">
        <pc:chgData name="nyree myatt" userId="dc50e363e061e504" providerId="LiveId" clId="{20EBB17B-99F6-42E9-A82B-466A8B1435AE}" dt="2021-04-27T09:25:36.490" v="35" actId="1076"/>
        <pc:sldMkLst>
          <pc:docMk/>
          <pc:sldMk cId="3945245866" sldId="269"/>
        </pc:sldMkLst>
        <pc:spChg chg="mod">
          <ac:chgData name="nyree myatt" userId="dc50e363e061e504" providerId="LiveId" clId="{20EBB17B-99F6-42E9-A82B-466A8B1435AE}" dt="2021-04-27T09:25:31.850" v="33" actId="20577"/>
          <ac:spMkLst>
            <pc:docMk/>
            <pc:sldMk cId="3945245866" sldId="269"/>
            <ac:spMk id="2" creationId="{00000000-0000-0000-0000-000000000000}"/>
          </ac:spMkLst>
        </pc:spChg>
        <pc:picChg chg="add mod">
          <ac:chgData name="nyree myatt" userId="dc50e363e061e504" providerId="LiveId" clId="{20EBB17B-99F6-42E9-A82B-466A8B1435AE}" dt="2021-04-27T09:25:36.490" v="35" actId="1076"/>
          <ac:picMkLst>
            <pc:docMk/>
            <pc:sldMk cId="3945245866" sldId="269"/>
            <ac:picMk id="4" creationId="{B61DEFDC-6DC6-4C57-9F1A-B6ECB9D455E1}"/>
          </ac:picMkLst>
        </pc:picChg>
      </pc:sldChg>
      <pc:sldChg chg="addSp modSp mod">
        <pc:chgData name="nyree myatt" userId="dc50e363e061e504" providerId="LiveId" clId="{20EBB17B-99F6-42E9-A82B-466A8B1435AE}" dt="2021-04-27T09:39:41.149" v="37" actId="1076"/>
        <pc:sldMkLst>
          <pc:docMk/>
          <pc:sldMk cId="1527547217" sldId="270"/>
        </pc:sldMkLst>
        <pc:picChg chg="add mod">
          <ac:chgData name="nyree myatt" userId="dc50e363e061e504" providerId="LiveId" clId="{20EBB17B-99F6-42E9-A82B-466A8B1435AE}" dt="2021-04-27T09:39:41.149" v="37" actId="1076"/>
          <ac:picMkLst>
            <pc:docMk/>
            <pc:sldMk cId="1527547217" sldId="270"/>
            <ac:picMk id="4" creationId="{B61DEFDC-6DC6-4C57-9F1A-B6ECB9D455E1}"/>
          </ac:picMkLst>
        </pc:picChg>
      </pc:sldChg>
      <pc:sldChg chg="addSp modSp mod">
        <pc:chgData name="nyree myatt" userId="dc50e363e061e504" providerId="LiveId" clId="{20EBB17B-99F6-42E9-A82B-466A8B1435AE}" dt="2021-04-27T09:40:16.951" v="43" actId="1076"/>
        <pc:sldMkLst>
          <pc:docMk/>
          <pc:sldMk cId="2548927281" sldId="271"/>
        </pc:sldMkLst>
        <pc:picChg chg="add mod">
          <ac:chgData name="nyree myatt" userId="dc50e363e061e504" providerId="LiveId" clId="{20EBB17B-99F6-42E9-A82B-466A8B1435AE}" dt="2021-04-27T09:40:16.951" v="43" actId="1076"/>
          <ac:picMkLst>
            <pc:docMk/>
            <pc:sldMk cId="2548927281" sldId="271"/>
            <ac:picMk id="7" creationId="{B61DEFDC-6DC6-4C57-9F1A-B6ECB9D455E1}"/>
          </ac:picMkLst>
        </pc:picChg>
      </pc:sldChg>
      <pc:sldChg chg="addSp modSp mod">
        <pc:chgData name="nyree myatt" userId="dc50e363e061e504" providerId="LiveId" clId="{20EBB17B-99F6-42E9-A82B-466A8B1435AE}" dt="2021-04-27T09:40:25.852" v="45" actId="1076"/>
        <pc:sldMkLst>
          <pc:docMk/>
          <pc:sldMk cId="3238886565" sldId="272"/>
        </pc:sldMkLst>
        <pc:picChg chg="add mod">
          <ac:chgData name="nyree myatt" userId="dc50e363e061e504" providerId="LiveId" clId="{20EBB17B-99F6-42E9-A82B-466A8B1435AE}" dt="2021-04-27T09:40:25.852" v="45" actId="1076"/>
          <ac:picMkLst>
            <pc:docMk/>
            <pc:sldMk cId="3238886565" sldId="272"/>
            <ac:picMk id="7" creationId="{B61DEFDC-6DC6-4C57-9F1A-B6ECB9D455E1}"/>
          </ac:picMkLst>
        </pc:picChg>
      </pc:sldChg>
      <pc:sldChg chg="addSp modSp mod">
        <pc:chgData name="nyree myatt" userId="dc50e363e061e504" providerId="LiveId" clId="{20EBB17B-99F6-42E9-A82B-466A8B1435AE}" dt="2021-04-27T09:39:54.491" v="39" actId="1076"/>
        <pc:sldMkLst>
          <pc:docMk/>
          <pc:sldMk cId="1923284" sldId="273"/>
        </pc:sldMkLst>
        <pc:picChg chg="add mod">
          <ac:chgData name="nyree myatt" userId="dc50e363e061e504" providerId="LiveId" clId="{20EBB17B-99F6-42E9-A82B-466A8B1435AE}" dt="2021-04-27T09:39:54.491" v="39" actId="1076"/>
          <ac:picMkLst>
            <pc:docMk/>
            <pc:sldMk cId="1923284" sldId="273"/>
            <ac:picMk id="4" creationId="{B61DEFDC-6DC6-4C57-9F1A-B6ECB9D455E1}"/>
          </ac:picMkLst>
        </pc:picChg>
      </pc:sldChg>
      <pc:sldChg chg="modSp mod">
        <pc:chgData name="nyree myatt" userId="dc50e363e061e504" providerId="LiveId" clId="{20EBB17B-99F6-42E9-A82B-466A8B1435AE}" dt="2021-04-27T09:21:27.602" v="2" actId="20577"/>
        <pc:sldMkLst>
          <pc:docMk/>
          <pc:sldMk cId="1741558057" sldId="274"/>
        </pc:sldMkLst>
        <pc:spChg chg="mod">
          <ac:chgData name="nyree myatt" userId="dc50e363e061e504" providerId="LiveId" clId="{20EBB17B-99F6-42E9-A82B-466A8B1435AE}" dt="2021-04-27T09:21:27.602" v="2" actId="20577"/>
          <ac:spMkLst>
            <pc:docMk/>
            <pc:sldMk cId="1741558057" sldId="274"/>
            <ac:spMk id="3" creationId="{00000000-0000-0000-0000-000000000000}"/>
          </ac:spMkLst>
        </pc:spChg>
      </pc:sldChg>
      <pc:sldChg chg="addSp delSp modSp mod">
        <pc:chgData name="nyree myatt" userId="dc50e363e061e504" providerId="LiveId" clId="{20EBB17B-99F6-42E9-A82B-466A8B1435AE}" dt="2021-04-27T09:21:54.766" v="6" actId="26606"/>
        <pc:sldMkLst>
          <pc:docMk/>
          <pc:sldMk cId="3671752311" sldId="275"/>
        </pc:sldMkLst>
        <pc:spChg chg="add del">
          <ac:chgData name="nyree myatt" userId="dc50e363e061e504" providerId="LiveId" clId="{20EBB17B-99F6-42E9-A82B-466A8B1435AE}" dt="2021-04-27T09:21:54.766" v="6" actId="26606"/>
          <ac:spMkLst>
            <pc:docMk/>
            <pc:sldMk cId="3671752311" sldId="275"/>
            <ac:spMk id="12" creationId="{8BAD894E-0868-44E3-A66D-61256D6C5854}"/>
          </ac:spMkLst>
        </pc:spChg>
        <pc:spChg chg="add del">
          <ac:chgData name="nyree myatt" userId="dc50e363e061e504" providerId="LiveId" clId="{20EBB17B-99F6-42E9-A82B-466A8B1435AE}" dt="2021-04-27T09:21:54.766" v="6" actId="26606"/>
          <ac:spMkLst>
            <pc:docMk/>
            <pc:sldMk cId="3671752311" sldId="275"/>
            <ac:spMk id="14" creationId="{82BCDE19-2810-4337-9C49-8589C421767D}"/>
          </ac:spMkLst>
        </pc:spChg>
        <pc:graphicFrameChg chg="mod modGraphic">
          <ac:chgData name="nyree myatt" userId="dc50e363e061e504" providerId="LiveId" clId="{20EBB17B-99F6-42E9-A82B-466A8B1435AE}" dt="2021-04-27T09:21:54.766" v="6" actId="26606"/>
          <ac:graphicFrameMkLst>
            <pc:docMk/>
            <pc:sldMk cId="3671752311" sldId="275"/>
            <ac:graphicFrameMk id="5" creationId="{41ED5263-3BDE-4D9B-BF85-AA7A9901F70A}"/>
          </ac:graphicFrameMkLst>
        </pc:graphicFrameChg>
        <pc:picChg chg="add mod ord">
          <ac:chgData name="nyree myatt" userId="dc50e363e061e504" providerId="LiveId" clId="{20EBB17B-99F6-42E9-A82B-466A8B1435AE}" dt="2021-04-27T09:21:54.766" v="6" actId="26606"/>
          <ac:picMkLst>
            <pc:docMk/>
            <pc:sldMk cId="3671752311" sldId="275"/>
            <ac:picMk id="4" creationId="{B61DEFDC-6DC6-4C57-9F1A-B6ECB9D455E1}"/>
          </ac:picMkLst>
        </pc:picChg>
        <pc:cxnChg chg="add del">
          <ac:chgData name="nyree myatt" userId="dc50e363e061e504" providerId="LiveId" clId="{20EBB17B-99F6-42E9-A82B-466A8B1435AE}" dt="2021-04-27T09:21:54.766" v="6" actId="26606"/>
          <ac:cxnSpMkLst>
            <pc:docMk/>
            <pc:sldMk cId="3671752311" sldId="275"/>
            <ac:cxnSpMk id="10" creationId="{38A34772-9011-42B5-AA63-FD6DEC92EE72}"/>
          </ac:cxnSpMkLst>
        </pc:cxnChg>
      </pc:sldChg>
      <pc:sldChg chg="del">
        <pc:chgData name="nyree myatt" userId="dc50e363e061e504" providerId="LiveId" clId="{20EBB17B-99F6-42E9-A82B-466A8B1435AE}" dt="2021-04-27T09:23:02.812" v="14" actId="2696"/>
        <pc:sldMkLst>
          <pc:docMk/>
          <pc:sldMk cId="2455137923" sldId="276"/>
        </pc:sldMkLst>
      </pc:sldChg>
      <pc:sldChg chg="addSp modSp mod">
        <pc:chgData name="nyree myatt" userId="dc50e363e061e504" providerId="LiveId" clId="{20EBB17B-99F6-42E9-A82B-466A8B1435AE}" dt="2021-04-27T09:40:03.499" v="41" actId="1076"/>
        <pc:sldMkLst>
          <pc:docMk/>
          <pc:sldMk cId="3272661099" sldId="277"/>
        </pc:sldMkLst>
        <pc:picChg chg="add mod">
          <ac:chgData name="nyree myatt" userId="dc50e363e061e504" providerId="LiveId" clId="{20EBB17B-99F6-42E9-A82B-466A8B1435AE}" dt="2021-04-27T09:40:03.499" v="41" actId="1076"/>
          <ac:picMkLst>
            <pc:docMk/>
            <pc:sldMk cId="3272661099" sldId="277"/>
            <ac:picMk id="4" creationId="{B61DEFDC-6DC6-4C57-9F1A-B6ECB9D455E1}"/>
          </ac:picMkLst>
        </pc:picChg>
      </pc:sldChg>
      <pc:sldChg chg="addSp modSp new mod modAnim">
        <pc:chgData name="nyree myatt" userId="dc50e363e061e504" providerId="LiveId" clId="{20EBB17B-99F6-42E9-A82B-466A8B1435AE}" dt="2021-04-27T09:47:55.885" v="368" actId="255"/>
        <pc:sldMkLst>
          <pc:docMk/>
          <pc:sldMk cId="3108712516" sldId="278"/>
        </pc:sldMkLst>
        <pc:spChg chg="mod">
          <ac:chgData name="nyree myatt" userId="dc50e363e061e504" providerId="LiveId" clId="{20EBB17B-99F6-42E9-A82B-466A8B1435AE}" dt="2021-04-27T09:41:06.391" v="55" actId="20577"/>
          <ac:spMkLst>
            <pc:docMk/>
            <pc:sldMk cId="3108712516" sldId="278"/>
            <ac:spMk id="2" creationId="{BCE5BF20-9D88-4DF5-92F6-5249BF003DD4}"/>
          </ac:spMkLst>
        </pc:spChg>
        <pc:spChg chg="mod">
          <ac:chgData name="nyree myatt" userId="dc50e363e061e504" providerId="LiveId" clId="{20EBB17B-99F6-42E9-A82B-466A8B1435AE}" dt="2021-04-27T09:47:55.885" v="368" actId="255"/>
          <ac:spMkLst>
            <pc:docMk/>
            <pc:sldMk cId="3108712516" sldId="278"/>
            <ac:spMk id="3" creationId="{05D307D5-8FF1-4EB2-BE12-8362A0450B6D}"/>
          </ac:spMkLst>
        </pc:spChg>
        <pc:picChg chg="add mod">
          <ac:chgData name="nyree myatt" userId="dc50e363e061e504" providerId="LiveId" clId="{20EBB17B-99F6-42E9-A82B-466A8B1435AE}" dt="2021-04-27T09:41:09.292" v="57" actId="1076"/>
          <ac:picMkLst>
            <pc:docMk/>
            <pc:sldMk cId="3108712516" sldId="278"/>
            <ac:picMk id="4" creationId="{B61DEFDC-6DC6-4C57-9F1A-B6ECB9D455E1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B0DB61-25AC-469E-9083-3CCA52C1331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2EFA379-47C8-4070-8703-925040EB6D67}">
      <dgm:prSet/>
      <dgm:spPr/>
      <dgm:t>
        <a:bodyPr/>
        <a:lstStyle/>
        <a:p>
          <a:r>
            <a:rPr lang="en-GB"/>
            <a:t>What is systolic and diastolic blood pressure?</a:t>
          </a:r>
          <a:endParaRPr lang="en-US"/>
        </a:p>
      </dgm:t>
    </dgm:pt>
    <dgm:pt modelId="{8EACCE3D-6B36-4704-B60D-E3132091FA9B}" type="parTrans" cxnId="{63BAAF39-F984-4D76-8DE3-3E06A6CD613C}">
      <dgm:prSet/>
      <dgm:spPr/>
      <dgm:t>
        <a:bodyPr/>
        <a:lstStyle/>
        <a:p>
          <a:endParaRPr lang="en-US"/>
        </a:p>
      </dgm:t>
    </dgm:pt>
    <dgm:pt modelId="{345CCBAF-7274-4804-A3E5-E980D0463700}" type="sibTrans" cxnId="{63BAAF39-F984-4D76-8DE3-3E06A6CD613C}">
      <dgm:prSet/>
      <dgm:spPr/>
      <dgm:t>
        <a:bodyPr/>
        <a:lstStyle/>
        <a:p>
          <a:endParaRPr lang="en-US"/>
        </a:p>
      </dgm:t>
    </dgm:pt>
    <dgm:pt modelId="{0E5DEA10-BCCD-4179-867B-A31028AF5735}">
      <dgm:prSet/>
      <dgm:spPr/>
      <dgm:t>
        <a:bodyPr/>
        <a:lstStyle/>
        <a:p>
          <a:r>
            <a:rPr lang="en-GB"/>
            <a:t>What is the normal range for systolic and diastolic blood pressure?</a:t>
          </a:r>
          <a:endParaRPr lang="en-US"/>
        </a:p>
      </dgm:t>
    </dgm:pt>
    <dgm:pt modelId="{F95FA91B-9170-458A-BD86-A83020FD8166}" type="parTrans" cxnId="{556293D2-36EE-44BA-B3F1-06BA04728288}">
      <dgm:prSet/>
      <dgm:spPr/>
      <dgm:t>
        <a:bodyPr/>
        <a:lstStyle/>
        <a:p>
          <a:endParaRPr lang="en-US"/>
        </a:p>
      </dgm:t>
    </dgm:pt>
    <dgm:pt modelId="{1091D9ED-055E-4C1C-93FF-1D6440B3808F}" type="sibTrans" cxnId="{556293D2-36EE-44BA-B3F1-06BA04728288}">
      <dgm:prSet/>
      <dgm:spPr/>
      <dgm:t>
        <a:bodyPr/>
        <a:lstStyle/>
        <a:p>
          <a:endParaRPr lang="en-US"/>
        </a:p>
      </dgm:t>
    </dgm:pt>
    <dgm:pt modelId="{F56AD63B-1B84-437F-90AF-674388647E55}">
      <dgm:prSet/>
      <dgm:spPr/>
      <dgm:t>
        <a:bodyPr/>
        <a:lstStyle/>
        <a:p>
          <a:r>
            <a:rPr lang="en-GB"/>
            <a:t>What four factors determine blood pressure?</a:t>
          </a:r>
          <a:endParaRPr lang="en-US"/>
        </a:p>
      </dgm:t>
    </dgm:pt>
    <dgm:pt modelId="{3E51FDF6-0EC6-4142-894C-450C94D5B783}" type="parTrans" cxnId="{95BD4ABD-3483-4319-AF63-2324E7E92A62}">
      <dgm:prSet/>
      <dgm:spPr/>
      <dgm:t>
        <a:bodyPr/>
        <a:lstStyle/>
        <a:p>
          <a:endParaRPr lang="en-US"/>
        </a:p>
      </dgm:t>
    </dgm:pt>
    <dgm:pt modelId="{6AFD0DEF-B1CA-427D-A31E-9ED09A14C7F9}" type="sibTrans" cxnId="{95BD4ABD-3483-4319-AF63-2324E7E92A62}">
      <dgm:prSet/>
      <dgm:spPr/>
      <dgm:t>
        <a:bodyPr/>
        <a:lstStyle/>
        <a:p>
          <a:endParaRPr lang="en-US"/>
        </a:p>
      </dgm:t>
    </dgm:pt>
    <dgm:pt modelId="{3253872A-FEF2-49C6-8CC1-1F75A447B2F9}">
      <dgm:prSet/>
      <dgm:spPr/>
      <dgm:t>
        <a:bodyPr/>
        <a:lstStyle/>
        <a:p>
          <a:r>
            <a:rPr lang="en-GB"/>
            <a:t>What are the dangers of having untreated high blood pressure?</a:t>
          </a:r>
          <a:endParaRPr lang="en-US"/>
        </a:p>
      </dgm:t>
    </dgm:pt>
    <dgm:pt modelId="{52B6578A-F015-4305-BAAB-C370BA125F0B}" type="parTrans" cxnId="{8E2EF1AF-1B0B-433E-9CFA-7F361E5D5850}">
      <dgm:prSet/>
      <dgm:spPr/>
      <dgm:t>
        <a:bodyPr/>
        <a:lstStyle/>
        <a:p>
          <a:endParaRPr lang="en-US"/>
        </a:p>
      </dgm:t>
    </dgm:pt>
    <dgm:pt modelId="{F2CC4AA6-07A4-481B-A854-3FA444B4E87E}" type="sibTrans" cxnId="{8E2EF1AF-1B0B-433E-9CFA-7F361E5D5850}">
      <dgm:prSet/>
      <dgm:spPr/>
      <dgm:t>
        <a:bodyPr/>
        <a:lstStyle/>
        <a:p>
          <a:endParaRPr lang="en-US"/>
        </a:p>
      </dgm:t>
    </dgm:pt>
    <dgm:pt modelId="{BA9F2895-4C9D-4F77-82DF-B4BB6CDFB7F9}">
      <dgm:prSet/>
      <dgm:spPr/>
      <dgm:t>
        <a:bodyPr/>
        <a:lstStyle/>
        <a:p>
          <a:r>
            <a:rPr lang="en-GB"/>
            <a:t>As an aspiring doctor, what lifestyle changes would you suggest to a patient with high blood pressure?</a:t>
          </a:r>
          <a:endParaRPr lang="en-US"/>
        </a:p>
      </dgm:t>
    </dgm:pt>
    <dgm:pt modelId="{796BED85-AB28-4DC5-BF2E-FD767617610F}" type="parTrans" cxnId="{08FF1328-8163-4A1D-87F6-C5F7D1057D03}">
      <dgm:prSet/>
      <dgm:spPr/>
      <dgm:t>
        <a:bodyPr/>
        <a:lstStyle/>
        <a:p>
          <a:endParaRPr lang="en-US"/>
        </a:p>
      </dgm:t>
    </dgm:pt>
    <dgm:pt modelId="{8A739822-5536-414C-ABC0-87A716457A5C}" type="sibTrans" cxnId="{08FF1328-8163-4A1D-87F6-C5F7D1057D03}">
      <dgm:prSet/>
      <dgm:spPr/>
      <dgm:t>
        <a:bodyPr/>
        <a:lstStyle/>
        <a:p>
          <a:endParaRPr lang="en-US"/>
        </a:p>
      </dgm:t>
    </dgm:pt>
    <dgm:pt modelId="{08F18F5F-091E-49A8-962B-5D16861CC7BD}">
      <dgm:prSet/>
      <dgm:spPr/>
      <dgm:t>
        <a:bodyPr/>
        <a:lstStyle/>
        <a:p>
          <a:r>
            <a:rPr lang="en-GB"/>
            <a:t>What is coronary heart disease and what are the risk factors?</a:t>
          </a:r>
          <a:endParaRPr lang="en-US"/>
        </a:p>
      </dgm:t>
    </dgm:pt>
    <dgm:pt modelId="{58FC1ADC-6D4D-4AE1-A156-205DAC4DAB67}" type="parTrans" cxnId="{A82A0E89-9C23-4BFE-91A5-CAB0D035CB2E}">
      <dgm:prSet/>
      <dgm:spPr/>
      <dgm:t>
        <a:bodyPr/>
        <a:lstStyle/>
        <a:p>
          <a:endParaRPr lang="en-US"/>
        </a:p>
      </dgm:t>
    </dgm:pt>
    <dgm:pt modelId="{ACCB5432-2526-405A-842D-DFE6B54B2469}" type="sibTrans" cxnId="{A82A0E89-9C23-4BFE-91A5-CAB0D035CB2E}">
      <dgm:prSet/>
      <dgm:spPr/>
      <dgm:t>
        <a:bodyPr/>
        <a:lstStyle/>
        <a:p>
          <a:endParaRPr lang="en-US"/>
        </a:p>
      </dgm:t>
    </dgm:pt>
    <dgm:pt modelId="{8CDE9029-064B-4756-8CF3-8A6A684232C8}" type="pres">
      <dgm:prSet presAssocID="{12B0DB61-25AC-469E-9083-3CCA52C13318}" presName="diagram" presStyleCnt="0">
        <dgm:presLayoutVars>
          <dgm:dir/>
          <dgm:resizeHandles val="exact"/>
        </dgm:presLayoutVars>
      </dgm:prSet>
      <dgm:spPr/>
    </dgm:pt>
    <dgm:pt modelId="{E8463F90-2E7C-4AE8-83A8-EF4CD344FB10}" type="pres">
      <dgm:prSet presAssocID="{D2EFA379-47C8-4070-8703-925040EB6D67}" presName="node" presStyleLbl="node1" presStyleIdx="0" presStyleCnt="6">
        <dgm:presLayoutVars>
          <dgm:bulletEnabled val="1"/>
        </dgm:presLayoutVars>
      </dgm:prSet>
      <dgm:spPr/>
    </dgm:pt>
    <dgm:pt modelId="{94A17FA1-2500-429A-A7F2-94A5250588E7}" type="pres">
      <dgm:prSet presAssocID="{345CCBAF-7274-4804-A3E5-E980D0463700}" presName="sibTrans" presStyleCnt="0"/>
      <dgm:spPr/>
    </dgm:pt>
    <dgm:pt modelId="{F0E42BEF-646C-4FBF-8C96-EB856C1EEF38}" type="pres">
      <dgm:prSet presAssocID="{0E5DEA10-BCCD-4179-867B-A31028AF5735}" presName="node" presStyleLbl="node1" presStyleIdx="1" presStyleCnt="6">
        <dgm:presLayoutVars>
          <dgm:bulletEnabled val="1"/>
        </dgm:presLayoutVars>
      </dgm:prSet>
      <dgm:spPr/>
    </dgm:pt>
    <dgm:pt modelId="{1506243C-1B97-49F4-BAC3-DFB45284FDC0}" type="pres">
      <dgm:prSet presAssocID="{1091D9ED-055E-4C1C-93FF-1D6440B3808F}" presName="sibTrans" presStyleCnt="0"/>
      <dgm:spPr/>
    </dgm:pt>
    <dgm:pt modelId="{C5206F9F-EF2B-4307-AAA9-2552CAB8168A}" type="pres">
      <dgm:prSet presAssocID="{F56AD63B-1B84-437F-90AF-674388647E55}" presName="node" presStyleLbl="node1" presStyleIdx="2" presStyleCnt="6">
        <dgm:presLayoutVars>
          <dgm:bulletEnabled val="1"/>
        </dgm:presLayoutVars>
      </dgm:prSet>
      <dgm:spPr/>
    </dgm:pt>
    <dgm:pt modelId="{3DF3675F-4BEF-4B00-8F55-1DD21F2B6ED8}" type="pres">
      <dgm:prSet presAssocID="{6AFD0DEF-B1CA-427D-A31E-9ED09A14C7F9}" presName="sibTrans" presStyleCnt="0"/>
      <dgm:spPr/>
    </dgm:pt>
    <dgm:pt modelId="{5633833F-0F48-452A-BDA2-408977713461}" type="pres">
      <dgm:prSet presAssocID="{3253872A-FEF2-49C6-8CC1-1F75A447B2F9}" presName="node" presStyleLbl="node1" presStyleIdx="3" presStyleCnt="6">
        <dgm:presLayoutVars>
          <dgm:bulletEnabled val="1"/>
        </dgm:presLayoutVars>
      </dgm:prSet>
      <dgm:spPr/>
    </dgm:pt>
    <dgm:pt modelId="{55B05512-6446-4E56-8087-7B493F0372BD}" type="pres">
      <dgm:prSet presAssocID="{F2CC4AA6-07A4-481B-A854-3FA444B4E87E}" presName="sibTrans" presStyleCnt="0"/>
      <dgm:spPr/>
    </dgm:pt>
    <dgm:pt modelId="{06F893DF-578C-4F6F-BC5F-947508678CC3}" type="pres">
      <dgm:prSet presAssocID="{BA9F2895-4C9D-4F77-82DF-B4BB6CDFB7F9}" presName="node" presStyleLbl="node1" presStyleIdx="4" presStyleCnt="6">
        <dgm:presLayoutVars>
          <dgm:bulletEnabled val="1"/>
        </dgm:presLayoutVars>
      </dgm:prSet>
      <dgm:spPr/>
    </dgm:pt>
    <dgm:pt modelId="{22B98E76-C0B2-4828-B326-FF5072518EDD}" type="pres">
      <dgm:prSet presAssocID="{8A739822-5536-414C-ABC0-87A716457A5C}" presName="sibTrans" presStyleCnt="0"/>
      <dgm:spPr/>
    </dgm:pt>
    <dgm:pt modelId="{3C71195E-9A02-4EC4-B1CE-76EC0CE9010C}" type="pres">
      <dgm:prSet presAssocID="{08F18F5F-091E-49A8-962B-5D16861CC7BD}" presName="node" presStyleLbl="node1" presStyleIdx="5" presStyleCnt="6">
        <dgm:presLayoutVars>
          <dgm:bulletEnabled val="1"/>
        </dgm:presLayoutVars>
      </dgm:prSet>
      <dgm:spPr/>
    </dgm:pt>
  </dgm:ptLst>
  <dgm:cxnLst>
    <dgm:cxn modelId="{7710550A-1F5E-4AAB-B7D1-C9EE00C9C4CC}" type="presOf" srcId="{0E5DEA10-BCCD-4179-867B-A31028AF5735}" destId="{F0E42BEF-646C-4FBF-8C96-EB856C1EEF38}" srcOrd="0" destOrd="0" presId="urn:microsoft.com/office/officeart/2005/8/layout/default"/>
    <dgm:cxn modelId="{08FF1328-8163-4A1D-87F6-C5F7D1057D03}" srcId="{12B0DB61-25AC-469E-9083-3CCA52C13318}" destId="{BA9F2895-4C9D-4F77-82DF-B4BB6CDFB7F9}" srcOrd="4" destOrd="0" parTransId="{796BED85-AB28-4DC5-BF2E-FD767617610F}" sibTransId="{8A739822-5536-414C-ABC0-87A716457A5C}"/>
    <dgm:cxn modelId="{63BAAF39-F984-4D76-8DE3-3E06A6CD613C}" srcId="{12B0DB61-25AC-469E-9083-3CCA52C13318}" destId="{D2EFA379-47C8-4070-8703-925040EB6D67}" srcOrd="0" destOrd="0" parTransId="{8EACCE3D-6B36-4704-B60D-E3132091FA9B}" sibTransId="{345CCBAF-7274-4804-A3E5-E980D0463700}"/>
    <dgm:cxn modelId="{BD849861-7944-499A-993A-F858A56FF149}" type="presOf" srcId="{F56AD63B-1B84-437F-90AF-674388647E55}" destId="{C5206F9F-EF2B-4307-AAA9-2552CAB8168A}" srcOrd="0" destOrd="0" presId="urn:microsoft.com/office/officeart/2005/8/layout/default"/>
    <dgm:cxn modelId="{3F85AF70-2BF5-4394-A6FE-6D81C9B1593B}" type="presOf" srcId="{12B0DB61-25AC-469E-9083-3CCA52C13318}" destId="{8CDE9029-064B-4756-8CF3-8A6A684232C8}" srcOrd="0" destOrd="0" presId="urn:microsoft.com/office/officeart/2005/8/layout/default"/>
    <dgm:cxn modelId="{A82A0E89-9C23-4BFE-91A5-CAB0D035CB2E}" srcId="{12B0DB61-25AC-469E-9083-3CCA52C13318}" destId="{08F18F5F-091E-49A8-962B-5D16861CC7BD}" srcOrd="5" destOrd="0" parTransId="{58FC1ADC-6D4D-4AE1-A156-205DAC4DAB67}" sibTransId="{ACCB5432-2526-405A-842D-DFE6B54B2469}"/>
    <dgm:cxn modelId="{C7983B8A-4CC2-400F-A693-58A24F9599E3}" type="presOf" srcId="{08F18F5F-091E-49A8-962B-5D16861CC7BD}" destId="{3C71195E-9A02-4EC4-B1CE-76EC0CE9010C}" srcOrd="0" destOrd="0" presId="urn:microsoft.com/office/officeart/2005/8/layout/default"/>
    <dgm:cxn modelId="{32DED892-F84B-44AC-9F83-08662B1764BA}" type="presOf" srcId="{BA9F2895-4C9D-4F77-82DF-B4BB6CDFB7F9}" destId="{06F893DF-578C-4F6F-BC5F-947508678CC3}" srcOrd="0" destOrd="0" presId="urn:microsoft.com/office/officeart/2005/8/layout/default"/>
    <dgm:cxn modelId="{445D199F-E5F1-4BB1-A6DA-4DDD1F0BA216}" type="presOf" srcId="{D2EFA379-47C8-4070-8703-925040EB6D67}" destId="{E8463F90-2E7C-4AE8-83A8-EF4CD344FB10}" srcOrd="0" destOrd="0" presId="urn:microsoft.com/office/officeart/2005/8/layout/default"/>
    <dgm:cxn modelId="{8E2EF1AF-1B0B-433E-9CFA-7F361E5D5850}" srcId="{12B0DB61-25AC-469E-9083-3CCA52C13318}" destId="{3253872A-FEF2-49C6-8CC1-1F75A447B2F9}" srcOrd="3" destOrd="0" parTransId="{52B6578A-F015-4305-BAAB-C370BA125F0B}" sibTransId="{F2CC4AA6-07A4-481B-A854-3FA444B4E87E}"/>
    <dgm:cxn modelId="{95BD4ABD-3483-4319-AF63-2324E7E92A62}" srcId="{12B0DB61-25AC-469E-9083-3CCA52C13318}" destId="{F56AD63B-1B84-437F-90AF-674388647E55}" srcOrd="2" destOrd="0" parTransId="{3E51FDF6-0EC6-4142-894C-450C94D5B783}" sibTransId="{6AFD0DEF-B1CA-427D-A31E-9ED09A14C7F9}"/>
    <dgm:cxn modelId="{556293D2-36EE-44BA-B3F1-06BA04728288}" srcId="{12B0DB61-25AC-469E-9083-3CCA52C13318}" destId="{0E5DEA10-BCCD-4179-867B-A31028AF5735}" srcOrd="1" destOrd="0" parTransId="{F95FA91B-9170-458A-BD86-A83020FD8166}" sibTransId="{1091D9ED-055E-4C1C-93FF-1D6440B3808F}"/>
    <dgm:cxn modelId="{83551DE2-6B16-41C3-9D0F-19ED3EF5E638}" type="presOf" srcId="{3253872A-FEF2-49C6-8CC1-1F75A447B2F9}" destId="{5633833F-0F48-452A-BDA2-408977713461}" srcOrd="0" destOrd="0" presId="urn:microsoft.com/office/officeart/2005/8/layout/default"/>
    <dgm:cxn modelId="{9B11B4D8-4138-4A73-ABB6-7D8303270F79}" type="presParOf" srcId="{8CDE9029-064B-4756-8CF3-8A6A684232C8}" destId="{E8463F90-2E7C-4AE8-83A8-EF4CD344FB10}" srcOrd="0" destOrd="0" presId="urn:microsoft.com/office/officeart/2005/8/layout/default"/>
    <dgm:cxn modelId="{5FFB73C9-B279-45F2-9FD7-0F6BF33A7BDC}" type="presParOf" srcId="{8CDE9029-064B-4756-8CF3-8A6A684232C8}" destId="{94A17FA1-2500-429A-A7F2-94A5250588E7}" srcOrd="1" destOrd="0" presId="urn:microsoft.com/office/officeart/2005/8/layout/default"/>
    <dgm:cxn modelId="{3AB2A4E2-779C-4A71-BC00-CFB746407F5E}" type="presParOf" srcId="{8CDE9029-064B-4756-8CF3-8A6A684232C8}" destId="{F0E42BEF-646C-4FBF-8C96-EB856C1EEF38}" srcOrd="2" destOrd="0" presId="urn:microsoft.com/office/officeart/2005/8/layout/default"/>
    <dgm:cxn modelId="{03DEAC8A-5882-4F92-A68B-309DC41BC261}" type="presParOf" srcId="{8CDE9029-064B-4756-8CF3-8A6A684232C8}" destId="{1506243C-1B97-49F4-BAC3-DFB45284FDC0}" srcOrd="3" destOrd="0" presId="urn:microsoft.com/office/officeart/2005/8/layout/default"/>
    <dgm:cxn modelId="{8E57ECE8-4AF8-453A-ACCC-D6B94BA03514}" type="presParOf" srcId="{8CDE9029-064B-4756-8CF3-8A6A684232C8}" destId="{C5206F9F-EF2B-4307-AAA9-2552CAB8168A}" srcOrd="4" destOrd="0" presId="urn:microsoft.com/office/officeart/2005/8/layout/default"/>
    <dgm:cxn modelId="{9BF274A1-A541-46FB-A979-3037DD58F12C}" type="presParOf" srcId="{8CDE9029-064B-4756-8CF3-8A6A684232C8}" destId="{3DF3675F-4BEF-4B00-8F55-1DD21F2B6ED8}" srcOrd="5" destOrd="0" presId="urn:microsoft.com/office/officeart/2005/8/layout/default"/>
    <dgm:cxn modelId="{6DC0B3A9-7BA1-4D60-B526-D8F9CC8A423F}" type="presParOf" srcId="{8CDE9029-064B-4756-8CF3-8A6A684232C8}" destId="{5633833F-0F48-452A-BDA2-408977713461}" srcOrd="6" destOrd="0" presId="urn:microsoft.com/office/officeart/2005/8/layout/default"/>
    <dgm:cxn modelId="{481DAEEE-E3C2-49B6-B4F8-54B99C9EC6F5}" type="presParOf" srcId="{8CDE9029-064B-4756-8CF3-8A6A684232C8}" destId="{55B05512-6446-4E56-8087-7B493F0372BD}" srcOrd="7" destOrd="0" presId="urn:microsoft.com/office/officeart/2005/8/layout/default"/>
    <dgm:cxn modelId="{69D0F876-B7E9-4999-B11D-316CEB1EB65C}" type="presParOf" srcId="{8CDE9029-064B-4756-8CF3-8A6A684232C8}" destId="{06F893DF-578C-4F6F-BC5F-947508678CC3}" srcOrd="8" destOrd="0" presId="urn:microsoft.com/office/officeart/2005/8/layout/default"/>
    <dgm:cxn modelId="{7369CBB9-C7C1-424C-9B44-ECFB5645302F}" type="presParOf" srcId="{8CDE9029-064B-4756-8CF3-8A6A684232C8}" destId="{22B98E76-C0B2-4828-B326-FF5072518EDD}" srcOrd="9" destOrd="0" presId="urn:microsoft.com/office/officeart/2005/8/layout/default"/>
    <dgm:cxn modelId="{B4D3E94D-8D8B-4205-AC39-40A453553021}" type="presParOf" srcId="{8CDE9029-064B-4756-8CF3-8A6A684232C8}" destId="{3C71195E-9A02-4EC4-B1CE-76EC0CE9010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463F90-2E7C-4AE8-83A8-EF4CD344FB10}">
      <dsp:nvSpPr>
        <dsp:cNvPr id="0" name=""/>
        <dsp:cNvSpPr/>
      </dsp:nvSpPr>
      <dsp:spPr>
        <a:xfrm>
          <a:off x="377190" y="3160"/>
          <a:ext cx="2907506" cy="17445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is systolic and diastolic blood pressure?</a:t>
          </a:r>
          <a:endParaRPr lang="en-US" sz="2200" kern="1200"/>
        </a:p>
      </dsp:txBody>
      <dsp:txXfrm>
        <a:off x="377190" y="3160"/>
        <a:ext cx="2907506" cy="1744503"/>
      </dsp:txXfrm>
    </dsp:sp>
    <dsp:sp modelId="{F0E42BEF-646C-4FBF-8C96-EB856C1EEF38}">
      <dsp:nvSpPr>
        <dsp:cNvPr id="0" name=""/>
        <dsp:cNvSpPr/>
      </dsp:nvSpPr>
      <dsp:spPr>
        <a:xfrm>
          <a:off x="3575446" y="3160"/>
          <a:ext cx="2907506" cy="174450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is the normal range for systolic and diastolic blood pressure?</a:t>
          </a:r>
          <a:endParaRPr lang="en-US" sz="2200" kern="1200"/>
        </a:p>
      </dsp:txBody>
      <dsp:txXfrm>
        <a:off x="3575446" y="3160"/>
        <a:ext cx="2907506" cy="1744503"/>
      </dsp:txXfrm>
    </dsp:sp>
    <dsp:sp modelId="{C5206F9F-EF2B-4307-AAA9-2552CAB8168A}">
      <dsp:nvSpPr>
        <dsp:cNvPr id="0" name=""/>
        <dsp:cNvSpPr/>
      </dsp:nvSpPr>
      <dsp:spPr>
        <a:xfrm>
          <a:off x="6773703" y="3160"/>
          <a:ext cx="2907506" cy="17445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four factors determine blood pressure?</a:t>
          </a:r>
          <a:endParaRPr lang="en-US" sz="2200" kern="1200"/>
        </a:p>
      </dsp:txBody>
      <dsp:txXfrm>
        <a:off x="6773703" y="3160"/>
        <a:ext cx="2907506" cy="1744503"/>
      </dsp:txXfrm>
    </dsp:sp>
    <dsp:sp modelId="{5633833F-0F48-452A-BDA2-408977713461}">
      <dsp:nvSpPr>
        <dsp:cNvPr id="0" name=""/>
        <dsp:cNvSpPr/>
      </dsp:nvSpPr>
      <dsp:spPr>
        <a:xfrm>
          <a:off x="377190" y="2038415"/>
          <a:ext cx="2907506" cy="17445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are the dangers of having untreated high blood pressure?</a:t>
          </a:r>
          <a:endParaRPr lang="en-US" sz="2200" kern="1200"/>
        </a:p>
      </dsp:txBody>
      <dsp:txXfrm>
        <a:off x="377190" y="2038415"/>
        <a:ext cx="2907506" cy="1744503"/>
      </dsp:txXfrm>
    </dsp:sp>
    <dsp:sp modelId="{06F893DF-578C-4F6F-BC5F-947508678CC3}">
      <dsp:nvSpPr>
        <dsp:cNvPr id="0" name=""/>
        <dsp:cNvSpPr/>
      </dsp:nvSpPr>
      <dsp:spPr>
        <a:xfrm>
          <a:off x="3575446" y="2038415"/>
          <a:ext cx="2907506" cy="17445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As an aspiring doctor, what lifestyle changes would you suggest to a patient with high blood pressure?</a:t>
          </a:r>
          <a:endParaRPr lang="en-US" sz="2200" kern="1200"/>
        </a:p>
      </dsp:txBody>
      <dsp:txXfrm>
        <a:off x="3575446" y="2038415"/>
        <a:ext cx="2907506" cy="1744503"/>
      </dsp:txXfrm>
    </dsp:sp>
    <dsp:sp modelId="{3C71195E-9A02-4EC4-B1CE-76EC0CE9010C}">
      <dsp:nvSpPr>
        <dsp:cNvPr id="0" name=""/>
        <dsp:cNvSpPr/>
      </dsp:nvSpPr>
      <dsp:spPr>
        <a:xfrm>
          <a:off x="6773703" y="2038415"/>
          <a:ext cx="2907506" cy="17445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is coronary heart disease and what are the risk factors?</a:t>
          </a:r>
          <a:endParaRPr lang="en-US" sz="2200" kern="1200"/>
        </a:p>
      </dsp:txBody>
      <dsp:txXfrm>
        <a:off x="6773703" y="2038415"/>
        <a:ext cx="2907506" cy="1744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88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14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584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42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23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809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905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720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26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558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55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0CD1CA-DB6B-4A61-A57B-4D25307CF41E}" type="datetimeFigureOut">
              <a:rPr lang="en-GB" smtClean="0"/>
              <a:t>27/04/2021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6795BD7-7133-4862-A364-9A8B02BD503F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22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bing.com/videos/search?q=blood+pressure+measurement+video&amp;view=detail&amp;mid=035EE0756DB02138AB14035EE0756DB02138AB14&amp;FORM=VIR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nhs.uk/conditions/coronary-heart-diseas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search?q=coronary+artery+bypass+surgery&amp;&amp;view=detail&amp;mid=BFF2C71C2EA20693206FBFF2C71C2EA20693206F&amp;&amp;FORM=VRDGAR&amp;ru=%2Fvideos%2Fsearch%3Fq%3Dcoronary%2Bartery%2Bbypass%2Bsurgery%26FORM%3DHDRSC3" TargetMode="External"/><Relationship Id="rId2" Type="http://schemas.openxmlformats.org/officeDocument/2006/relationships/hyperlink" Target="https://www.bing.com/videos/search?q=coronary+angioplasty+surgery+video&amp;&amp;view=detail&amp;mid=85B1E555341DE5794A1785B1E555341DE5794A17&amp;&amp;FORM=VRDGAR&amp;ru=%2Fvideos%2Fsearch%3Fq%3Dcoronary%2520angioplasty%2520surgery%2520video%26qs%3Dn%26form%3DQBVR%26sp%3D-1%26pq%3Dcoronary%2520angioplasty%2520surgery%2520video%26sc%3D0-34%26sk%3D%26cvid%3D0138D4274193430E8217757118C6E26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Cardiovascular </a:t>
            </a:r>
            <a:r>
              <a:rPr lang="en-GB"/>
              <a:t>system IV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May 2021</a:t>
            </a:r>
          </a:p>
        </p:txBody>
      </p:sp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1CA2D5B2-F32E-40A9-B85E-6517CDE38D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0589" y="628443"/>
            <a:ext cx="2934131" cy="2200598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5" name="Picture 4" descr="A heart-shaped paper origami">
            <a:extLst>
              <a:ext uri="{FF2B5EF4-FFF2-40B4-BE49-F238E27FC236}">
                <a16:creationId xmlns:a16="http://schemas.microsoft.com/office/drawing/2014/main" id="{E2E6C95F-A119-41F0-87A8-051E6B210E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2563" y="628443"/>
            <a:ext cx="2934131" cy="2200598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906516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vice Tutorial - Stents">
            <a:extLst>
              <a:ext uri="{FF2B5EF4-FFF2-40B4-BE49-F238E27FC236}">
                <a16:creationId xmlns:a16="http://schemas.microsoft.com/office/drawing/2014/main" id="{26812048-9C41-425B-BC38-87C4944DF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462" y="166255"/>
            <a:ext cx="4355869" cy="55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BB09D47-8162-4B10-B0CA-18187EF8BD34}"/>
              </a:ext>
            </a:extLst>
          </p:cNvPr>
          <p:cNvSpPr txBox="1"/>
          <p:nvPr/>
        </p:nvSpPr>
        <p:spPr>
          <a:xfrm>
            <a:off x="6916189" y="1197033"/>
            <a:ext cx="522841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 catheter is inserted through the lumen of the artery</a:t>
            </a:r>
          </a:p>
          <a:p>
            <a:endParaRPr lang="en-GB" dirty="0"/>
          </a:p>
          <a:p>
            <a:r>
              <a:rPr lang="en-GB" dirty="0"/>
              <a:t>The balloon is inflated (blown up)</a:t>
            </a:r>
          </a:p>
          <a:p>
            <a:endParaRPr lang="en-GB" dirty="0"/>
          </a:p>
          <a:p>
            <a:r>
              <a:rPr lang="en-GB" dirty="0"/>
              <a:t>This expands the metal stent</a:t>
            </a:r>
          </a:p>
          <a:p>
            <a:endParaRPr lang="en-GB" dirty="0"/>
          </a:p>
          <a:p>
            <a:r>
              <a:rPr lang="en-GB" dirty="0"/>
              <a:t>The stent stays in position and keeps the artery open</a:t>
            </a:r>
          </a:p>
        </p:txBody>
      </p:sp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4" t="12995" r="22902" b="21295"/>
          <a:stretch/>
        </p:blipFill>
        <p:spPr>
          <a:xfrm>
            <a:off x="9769677" y="4534786"/>
            <a:ext cx="1541721" cy="144602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272661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BF20-9D88-4DF5-92F6-5249BF003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Summary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307D5-8FF1-4EB2-BE12-8362A0450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Blood pressure is the force that the blood exerts on the walls of the arteries</a:t>
            </a:r>
            <a:r>
              <a:rPr lang="en-GB" sz="2400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GB" sz="2400" dirty="0"/>
              <a:t>It is produced primarily by the contraction of the heart muscle.</a:t>
            </a:r>
          </a:p>
          <a:p>
            <a:r>
              <a:rPr lang="en-GB" sz="2400" dirty="0"/>
              <a:t>There are two parts – systolic and diastolic blood pressure</a:t>
            </a:r>
          </a:p>
          <a:p>
            <a:r>
              <a:rPr lang="en-GB" sz="2400" dirty="0"/>
              <a:t>It is determined by blood volume, compliance of vessels, cardiac output, peripheral resistance</a:t>
            </a:r>
          </a:p>
          <a:p>
            <a:r>
              <a:rPr lang="en-GB" sz="2400" dirty="0"/>
              <a:t>Coronary heart disease is caused by coronary arteries which supply the heart tissue with blood becoming narrowed or blocked by fatty deposits (plaques) into the lumen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4" t="12995" r="22902" b="21295"/>
          <a:stretch/>
        </p:blipFill>
        <p:spPr>
          <a:xfrm>
            <a:off x="8959294" y="345519"/>
            <a:ext cx="1541721" cy="144602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10871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GB" dirty="0"/>
              <a:t>Question time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ED5263-3BDE-4D9B-BF85-AA7A9901F7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16441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4" t="12995" r="22902" b="21295"/>
          <a:stretch/>
        </p:blipFill>
        <p:spPr>
          <a:xfrm>
            <a:off x="9137048" y="387271"/>
            <a:ext cx="1541721" cy="144602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671752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FD3CF24-D05A-4E8A-8D2C-0AB7CC0FD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3577" y="634946"/>
            <a:ext cx="6846166" cy="1450757"/>
          </a:xfrm>
        </p:spPr>
        <p:txBody>
          <a:bodyPr>
            <a:normAutofit/>
          </a:bodyPr>
          <a:lstStyle/>
          <a:p>
            <a:r>
              <a:rPr lang="en-GB" dirty="0"/>
              <a:t>Lesson aims</a:t>
            </a:r>
          </a:p>
        </p:txBody>
      </p:sp>
      <p:pic>
        <p:nvPicPr>
          <p:cNvPr id="6" name="Picture 5" descr="A heart-shaped paper origami">
            <a:extLst>
              <a:ext uri="{FF2B5EF4-FFF2-40B4-BE49-F238E27FC236}">
                <a16:creationId xmlns:a16="http://schemas.microsoft.com/office/drawing/2014/main" id="{D6A7ED1B-3E5A-4DA0-ABD9-C5D2E4149B3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36" t="13034" r="18287" b="21040"/>
          <a:stretch/>
        </p:blipFill>
        <p:spPr>
          <a:xfrm>
            <a:off x="1344674" y="620721"/>
            <a:ext cx="2014228" cy="1583926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6330F87-AACB-40A7-B2EA-55C9CFEF4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09772" y="2086188"/>
            <a:ext cx="5852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heart-shaped paper origami">
            <a:extLst>
              <a:ext uri="{FF2B5EF4-FFF2-40B4-BE49-F238E27FC236}">
                <a16:creationId xmlns:a16="http://schemas.microsoft.com/office/drawing/2014/main" id="{44A2641C-6E0D-4A1D-BA5D-E1E07AE8974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36" t="13034" r="18287" b="21040"/>
          <a:stretch/>
        </p:blipFill>
        <p:spPr>
          <a:xfrm>
            <a:off x="1327119" y="2349517"/>
            <a:ext cx="2034571" cy="1599923"/>
          </a:xfrm>
          <a:prstGeom prst="rect">
            <a:avLst/>
          </a:prstGeom>
        </p:spPr>
      </p:pic>
      <p:pic>
        <p:nvPicPr>
          <p:cNvPr id="7" name="Picture 6" descr="A heart-shaped paper origami">
            <a:extLst>
              <a:ext uri="{FF2B5EF4-FFF2-40B4-BE49-F238E27FC236}">
                <a16:creationId xmlns:a16="http://schemas.microsoft.com/office/drawing/2014/main" id="{F3921512-C217-4CBE-992B-B46BACBBC4D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36" t="13034" r="18287" b="21040"/>
          <a:stretch/>
        </p:blipFill>
        <p:spPr>
          <a:xfrm>
            <a:off x="1337290" y="4110309"/>
            <a:ext cx="2014230" cy="158392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747" y="2198914"/>
            <a:ext cx="6847996" cy="3670180"/>
          </a:xfrm>
        </p:spPr>
        <p:txBody>
          <a:bodyPr>
            <a:normAutofit/>
          </a:bodyPr>
          <a:lstStyle/>
          <a:p>
            <a:r>
              <a:rPr lang="en-GB" dirty="0"/>
              <a:t>After this lecture, you should be able to: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Describe blood pressure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Describe some common heart conditions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BC9725-B546-4B1F-B1BB-F6A61E2444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69DB3CD-23E8-4507-AE0E-77E1E0A03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41558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40791F6-715D-481A-9C4A-3645AECFD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4771" y="634946"/>
            <a:ext cx="6574972" cy="1450757"/>
          </a:xfrm>
        </p:spPr>
        <p:txBody>
          <a:bodyPr>
            <a:normAutofit/>
          </a:bodyPr>
          <a:lstStyle/>
          <a:p>
            <a:r>
              <a:rPr lang="en-GB" b="1" dirty="0"/>
              <a:t>Learning objective </a:t>
            </a:r>
          </a:p>
        </p:txBody>
      </p:sp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1" r="21211" b="2"/>
          <a:stretch/>
        </p:blipFill>
        <p:spPr>
          <a:xfrm>
            <a:off x="633999" y="640081"/>
            <a:ext cx="4001315" cy="531440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0F83A4-FAC4-4867-95A5-BBFD280C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4770" y="2086188"/>
            <a:ext cx="60897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4769" y="2198914"/>
            <a:ext cx="6574973" cy="3670180"/>
          </a:xfrm>
        </p:spPr>
        <p:txBody>
          <a:bodyPr>
            <a:normAutofit/>
          </a:bodyPr>
          <a:lstStyle/>
          <a:p>
            <a:r>
              <a:rPr lang="en-GB" dirty="0"/>
              <a:t>“Students should demonstrate a basic understanding of what blood pressure is and what conditions can affect the heart.”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A4CA0-9A57-4FBE-A9E5-24DFC23C3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1CBAFA-D7E0-40A7-BB94-2C05304B4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3741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40791F6-715D-481A-9C4A-3645AECFD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4771" y="634946"/>
            <a:ext cx="6574972" cy="1450757"/>
          </a:xfrm>
        </p:spPr>
        <p:txBody>
          <a:bodyPr>
            <a:normAutofit/>
          </a:bodyPr>
          <a:lstStyle/>
          <a:p>
            <a:r>
              <a:rPr lang="en-GB" b="1" dirty="0"/>
              <a:t>Lesson aims</a:t>
            </a:r>
          </a:p>
        </p:txBody>
      </p:sp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1" r="21211" b="2"/>
          <a:stretch/>
        </p:blipFill>
        <p:spPr>
          <a:xfrm>
            <a:off x="633999" y="640081"/>
            <a:ext cx="4001315" cy="5314406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40F83A4-FAC4-4867-95A5-BBFD280C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4770" y="2086188"/>
            <a:ext cx="60897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4769" y="2198914"/>
            <a:ext cx="6574973" cy="3670180"/>
          </a:xfrm>
        </p:spPr>
        <p:txBody>
          <a:bodyPr>
            <a:normAutofit/>
          </a:bodyPr>
          <a:lstStyle/>
          <a:p>
            <a:r>
              <a:rPr lang="en-GB" dirty="0"/>
              <a:t>After this lecture, you should be able to: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Describe blood pressure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Describe some common heart conditions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A4CA0-9A57-4FBE-A9E5-24DFC23C3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1CBAFA-D7E0-40A7-BB94-2C05304B4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2043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GB" b="1" dirty="0"/>
              <a:t>Blood pressure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815" y="1845734"/>
            <a:ext cx="8346831" cy="4023360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The force that the circulating blood exerts on the walls of arteries</a:t>
            </a:r>
          </a:p>
          <a:p>
            <a:r>
              <a:rPr lang="en-GB" dirty="0"/>
              <a:t>Two parts to consider – </a:t>
            </a:r>
          </a:p>
          <a:p>
            <a:r>
              <a:rPr lang="en-GB" b="1" dirty="0"/>
              <a:t>Systolic</a:t>
            </a:r>
            <a:r>
              <a:rPr lang="en-GB" dirty="0"/>
              <a:t> blood pressure is the pressure exerted in the arteries when the heart (ventricles) is contracting</a:t>
            </a:r>
          </a:p>
          <a:p>
            <a:r>
              <a:rPr lang="en-GB" b="1" dirty="0"/>
              <a:t>Diastolic</a:t>
            </a:r>
            <a:r>
              <a:rPr lang="en-GB" dirty="0"/>
              <a:t> is the pressure exerted in the arteries when the heart is relaxing</a:t>
            </a:r>
          </a:p>
          <a:p>
            <a:r>
              <a:rPr lang="en-GB" dirty="0"/>
              <a:t>Measured using a sphygmomanometer, units = mmHg</a:t>
            </a:r>
          </a:p>
          <a:p>
            <a:r>
              <a:rPr lang="en-GB" dirty="0"/>
              <a:t>Place cuff around the upper arm, increase air in cuff until blood stops flowing. Start to release the air from the cuff until blood starts flowing again – systolic pressure reading. Continue to release air from the cuff until no further sound heard – diastolic pressure reading.</a:t>
            </a:r>
          </a:p>
          <a:p>
            <a:r>
              <a:rPr lang="en-GB" sz="1700" dirty="0">
                <a:hlinkClick r:id="rId2"/>
              </a:rPr>
              <a:t>Video</a:t>
            </a:r>
            <a:endParaRPr lang="en-GB" sz="1700" dirty="0"/>
          </a:p>
        </p:txBody>
      </p:sp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5" r="15573"/>
          <a:stretch/>
        </p:blipFill>
        <p:spPr>
          <a:xfrm>
            <a:off x="8723955" y="1845734"/>
            <a:ext cx="3135109" cy="347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5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Blood pressure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Ideal blood pressure is between 90/60mmHg and 120/80mmHg</a:t>
            </a:r>
          </a:p>
          <a:p>
            <a:r>
              <a:rPr lang="en-GB" dirty="0"/>
              <a:t>High blood pressure  - 140/90mmHg and above</a:t>
            </a:r>
          </a:p>
          <a:p>
            <a:r>
              <a:rPr lang="en-GB" dirty="0"/>
              <a:t>Low blood pressure – 90/60mmHg and below</a:t>
            </a:r>
          </a:p>
          <a:p>
            <a:r>
              <a:rPr lang="en-GB" dirty="0"/>
              <a:t>Four factors determine blood pressure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Blood volume – greater the volume, harder the heart has to work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Compliance of vessels – how elastic or “stretchy” they are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Cardiac output – increase in heart rate or stroke volume leads to increase in CO and pressure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Peripheral resistance – increase resistance leads to increase in pressure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4" t="12995" r="22902" b="21295"/>
          <a:stretch/>
        </p:blipFill>
        <p:spPr>
          <a:xfrm>
            <a:off x="8865509" y="178229"/>
            <a:ext cx="1541721" cy="144602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94524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 blood pressure - hypertension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140/90mmHg and above</a:t>
            </a:r>
          </a:p>
          <a:p>
            <a:r>
              <a:rPr lang="en-GB" sz="2800" dirty="0"/>
              <a:t>What are the symptoms of hypertension?</a:t>
            </a:r>
          </a:p>
          <a:p>
            <a:r>
              <a:rPr lang="en-GB" sz="2800" dirty="0"/>
              <a:t>What are the dangers associated with hypertension?</a:t>
            </a:r>
          </a:p>
          <a:p>
            <a:r>
              <a:rPr lang="en-GB" sz="2800" dirty="0"/>
              <a:t>What are the possible treatments for hypertension? </a:t>
            </a:r>
          </a:p>
          <a:p>
            <a:r>
              <a:rPr lang="en-GB" sz="2800" dirty="0"/>
              <a:t>Medicines vs lifestyle</a:t>
            </a:r>
          </a:p>
          <a:p>
            <a:endParaRPr lang="en-GB" dirty="0"/>
          </a:p>
        </p:txBody>
      </p:sp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4" t="12995" r="22902" b="21295"/>
          <a:stretch/>
        </p:blipFill>
        <p:spPr>
          <a:xfrm>
            <a:off x="9709570" y="4370312"/>
            <a:ext cx="1541721" cy="144602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527547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GB" sz="4400"/>
              <a:t>Coronary heart disease (CHD)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r>
              <a:rPr lang="en-GB" dirty="0"/>
              <a:t>Coronary arteries which supply the heart tissue with blood become narrowed or blocked by fatty deposits (plaques) into the lumen</a:t>
            </a:r>
          </a:p>
          <a:p>
            <a:r>
              <a:rPr lang="en-GB" dirty="0"/>
              <a:t>Fatty plaques (= atheroma) leads to atherosclerosis</a:t>
            </a:r>
          </a:p>
          <a:p>
            <a:r>
              <a:rPr lang="en-GB" dirty="0"/>
              <a:t>Arteries can become so narrow oxygen is not delivered to the heart and this causes pain – angina</a:t>
            </a:r>
          </a:p>
          <a:p>
            <a:r>
              <a:rPr lang="en-GB" dirty="0"/>
              <a:t>Bits of the atheroma can break off and cause blood clots to form (why?) and this can lead to blockage of the artery and ultimately a heart attack</a:t>
            </a:r>
          </a:p>
          <a:p>
            <a:r>
              <a:rPr lang="en-GB" dirty="0"/>
              <a:t> </a:t>
            </a:r>
            <a:r>
              <a:rPr lang="en-GB" dirty="0">
                <a:hlinkClick r:id="rId2"/>
              </a:rPr>
              <a:t>Video</a:t>
            </a:r>
            <a:endParaRPr lang="en-GB" dirty="0"/>
          </a:p>
        </p:txBody>
      </p:sp>
      <p:pic>
        <p:nvPicPr>
          <p:cNvPr id="7" name="Picture 6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4" t="12995" r="22902" b="21295"/>
          <a:stretch/>
        </p:blipFill>
        <p:spPr>
          <a:xfrm>
            <a:off x="2054675" y="611371"/>
            <a:ext cx="1541721" cy="144602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54892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030" y="963997"/>
            <a:ext cx="3254691" cy="4938361"/>
          </a:xfrm>
        </p:spPr>
        <p:txBody>
          <a:bodyPr anchor="ctr">
            <a:normAutofit/>
          </a:bodyPr>
          <a:lstStyle/>
          <a:p>
            <a:pPr algn="r"/>
            <a:r>
              <a:rPr lang="en-GB" sz="4400"/>
              <a:t>Risk factors for CHD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4882" y="963507"/>
            <a:ext cx="6135097" cy="4938851"/>
          </a:xfrm>
        </p:spPr>
        <p:txBody>
          <a:bodyPr anchor="ctr">
            <a:normAutofit/>
          </a:bodyPr>
          <a:lstStyle/>
          <a:p>
            <a:r>
              <a:rPr lang="en-GB" sz="2800" dirty="0"/>
              <a:t>Main risk factors are:</a:t>
            </a:r>
          </a:p>
          <a:p>
            <a:r>
              <a:rPr lang="en-GB" sz="2800" dirty="0"/>
              <a:t>Smoking</a:t>
            </a:r>
          </a:p>
          <a:p>
            <a:r>
              <a:rPr lang="en-GB" sz="2800" dirty="0"/>
              <a:t>High blood pressure</a:t>
            </a:r>
          </a:p>
          <a:p>
            <a:r>
              <a:rPr lang="en-GB" sz="2800" dirty="0"/>
              <a:t>High blood cholesterol</a:t>
            </a:r>
          </a:p>
          <a:p>
            <a:r>
              <a:rPr lang="en-GB" sz="2800" dirty="0"/>
              <a:t>Diabetes </a:t>
            </a:r>
          </a:p>
          <a:p>
            <a:r>
              <a:rPr lang="en-GB" sz="2800" dirty="0"/>
              <a:t>Lack of exercise and/or being overweight</a:t>
            </a:r>
          </a:p>
          <a:p>
            <a:pPr marL="0" indent="0">
              <a:buNone/>
            </a:pPr>
            <a:r>
              <a:rPr lang="en-GB" sz="2800" dirty="0"/>
              <a:t>Age, gender, ethnic background, family history</a:t>
            </a:r>
          </a:p>
          <a:p>
            <a:pPr marL="0" indent="0">
              <a:buNone/>
            </a:pPr>
            <a:endParaRPr lang="en-GB" sz="1800" dirty="0"/>
          </a:p>
        </p:txBody>
      </p:sp>
      <p:pic>
        <p:nvPicPr>
          <p:cNvPr id="7" name="Picture 6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4" t="12995" r="22902" b="21295"/>
          <a:stretch/>
        </p:blipFill>
        <p:spPr>
          <a:xfrm>
            <a:off x="2066398" y="513770"/>
            <a:ext cx="1541721" cy="144602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23888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400" dirty="0"/>
              <a:t>Medicines – anti-high blood pressure, anti-clotting, cholesterol-lowering medicines</a:t>
            </a:r>
          </a:p>
          <a:p>
            <a:r>
              <a:rPr lang="en-GB" sz="2400" dirty="0"/>
              <a:t>Lifestyle changes  - stop smoking, reduce weight, eat healthily, take up exercise </a:t>
            </a:r>
          </a:p>
          <a:p>
            <a:r>
              <a:rPr lang="en-GB" sz="2400" dirty="0"/>
              <a:t>Surgery – </a:t>
            </a:r>
            <a:r>
              <a:rPr lang="en-GB" sz="2400" dirty="0">
                <a:hlinkClick r:id="rId2"/>
              </a:rPr>
              <a:t>coronary angioplasty </a:t>
            </a:r>
            <a:r>
              <a:rPr lang="en-GB" sz="2400" dirty="0"/>
              <a:t>(balloon inserted into artery to push the fatty plaque outwards (squash it). Artery held open by inserting a metal stent – like a bit of a tube</a:t>
            </a:r>
          </a:p>
          <a:p>
            <a:r>
              <a:rPr lang="en-GB" sz="2400" dirty="0"/>
              <a:t>Coronary artery bypass grafting – take blood vessel from e.g. leg or arm and stitch it onto the blocked coronary artery to bypass the blockage</a:t>
            </a:r>
          </a:p>
          <a:p>
            <a:r>
              <a:rPr lang="en-GB" sz="2400" dirty="0"/>
              <a:t>Heart transplant  - but what are the problems with this?</a:t>
            </a:r>
          </a:p>
          <a:p>
            <a:r>
              <a:rPr lang="en-GB" sz="2400" dirty="0">
                <a:hlinkClick r:id="rId3"/>
              </a:rPr>
              <a:t>Video</a:t>
            </a:r>
            <a:endParaRPr lang="en-GB" sz="2400" dirty="0"/>
          </a:p>
          <a:p>
            <a:r>
              <a:rPr lang="en-GB" dirty="0"/>
              <a:t> </a:t>
            </a:r>
          </a:p>
        </p:txBody>
      </p:sp>
      <p:pic>
        <p:nvPicPr>
          <p:cNvPr id="4" name="Picture 3" descr="A heart-shaped paper origami">
            <a:extLst>
              <a:ext uri="{FF2B5EF4-FFF2-40B4-BE49-F238E27FC236}">
                <a16:creationId xmlns:a16="http://schemas.microsoft.com/office/drawing/2014/main" id="{B61DEFDC-6DC6-4C57-9F1A-B6ECB9D455E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54" t="12995" r="22902" b="21295"/>
          <a:stretch/>
        </p:blipFill>
        <p:spPr>
          <a:xfrm>
            <a:off x="9955755" y="4531440"/>
            <a:ext cx="1541721" cy="144602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923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472</TotalTime>
  <Words>700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Retrospect</vt:lpstr>
      <vt:lpstr>Cardiovascular system IV</vt:lpstr>
      <vt:lpstr>Learning objective </vt:lpstr>
      <vt:lpstr>Lesson aims</vt:lpstr>
      <vt:lpstr>Blood pressure</vt:lpstr>
      <vt:lpstr>Blood pressure </vt:lpstr>
      <vt:lpstr>High blood pressure - hypertension</vt:lpstr>
      <vt:lpstr>Coronary heart disease (CHD)</vt:lpstr>
      <vt:lpstr>Risk factors for CHD</vt:lpstr>
      <vt:lpstr>Treatment options</vt:lpstr>
      <vt:lpstr>PowerPoint Presentation</vt:lpstr>
      <vt:lpstr>Summary </vt:lpstr>
      <vt:lpstr>Question time</vt:lpstr>
      <vt:lpstr>Lesson aims</vt:lpstr>
    </vt:vector>
  </TitlesOfParts>
  <Company>Queen Mary, University of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Cardiovascular system II</dc:title>
  <dc:creator>Nyree Myatt</dc:creator>
  <cp:lastModifiedBy>nyree myatt</cp:lastModifiedBy>
  <cp:revision>42</cp:revision>
  <dcterms:created xsi:type="dcterms:W3CDTF">2020-01-07T14:23:52Z</dcterms:created>
  <dcterms:modified xsi:type="dcterms:W3CDTF">2021-04-27T09:48:02Z</dcterms:modified>
</cp:coreProperties>
</file>