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1"/>
  </p:notesMasterIdLst>
  <p:sldIdLst>
    <p:sldId id="295" r:id="rId5"/>
    <p:sldId id="305" r:id="rId6"/>
    <p:sldId id="257" r:id="rId7"/>
    <p:sldId id="278" r:id="rId8"/>
    <p:sldId id="280" r:id="rId9"/>
    <p:sldId id="262" r:id="rId10"/>
    <p:sldId id="268" r:id="rId11"/>
    <p:sldId id="301" r:id="rId12"/>
    <p:sldId id="277" r:id="rId13"/>
    <p:sldId id="303" r:id="rId14"/>
    <p:sldId id="259" r:id="rId15"/>
    <p:sldId id="299" r:id="rId16"/>
    <p:sldId id="282" r:id="rId17"/>
    <p:sldId id="283" r:id="rId18"/>
    <p:sldId id="297" r:id="rId19"/>
    <p:sldId id="304" r:id="rId20"/>
    <p:sldId id="286" r:id="rId21"/>
    <p:sldId id="288" r:id="rId22"/>
    <p:sldId id="300" r:id="rId23"/>
    <p:sldId id="261" r:id="rId24"/>
    <p:sldId id="290" r:id="rId25"/>
    <p:sldId id="291" r:id="rId26"/>
    <p:sldId id="292" r:id="rId27"/>
    <p:sldId id="302" r:id="rId28"/>
    <p:sldId id="294" r:id="rId29"/>
    <p:sldId id="306" r:id="rId30"/>
  </p:sldIdLst>
  <p:sldSz cx="12192000" cy="6858000"/>
  <p:notesSz cx="6858000" cy="9144000"/>
  <p:embeddedFontLst>
    <p:embeddedFont>
      <p:font typeface="Broadway" panose="04040905080B02020502" pitchFamily="82" charset="0"/>
      <p:regular r:id="rId32"/>
    </p:embeddedFont>
    <p:embeddedFont>
      <p:font typeface="Brush Script MT" panose="03060802040406070304" pitchFamily="66" charset="0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opperplate Gothic Bold" panose="020E0705020206020404" pitchFamily="34" charset="0"/>
      <p:regular r:id="rId40"/>
    </p:embeddedFont>
    <p:embeddedFont>
      <p:font typeface="FS Me" panose="02000506040000020004" pitchFamily="50" charset="0"/>
      <p:regular r:id="rId41"/>
      <p:bold r:id="rId42"/>
      <p:italic r:id="rId43"/>
      <p:boldItalic r:id="rId44"/>
    </p:embeddedFont>
    <p:embeddedFont>
      <p:font typeface="FS Me Heavy" panose="02000000000000000000" pitchFamily="50" charset="0"/>
      <p:bold r:id="rId45"/>
      <p:boldItalic r:id="rId46"/>
    </p:embeddedFont>
    <p:embeddedFont>
      <p:font typeface="FTY STRATEGYCIDE NCV" panose="02000506040000020004" pitchFamily="50" charset="0"/>
      <p:regular r:id="rId47"/>
    </p:embeddedFont>
    <p:embeddedFont>
      <p:font typeface="FuturaTEE" panose="020B0604020202020204" charset="0"/>
      <p:regular r:id="rId48"/>
      <p:bold r:id="rId49"/>
    </p:embeddedFont>
    <p:embeddedFont>
      <p:font typeface="Grestal Script DEMO" pitchFamily="2" charset="0"/>
      <p:regular r:id="rId50"/>
    </p:embeddedFont>
    <p:embeddedFont>
      <p:font typeface="Odibee Sans" panose="020B0604020202020204" charset="0"/>
      <p:regular r:id="rId51"/>
    </p:embeddedFont>
    <p:embeddedFont>
      <p:font typeface="Poppins" panose="00000500000000000000" pitchFamily="2" charset="0"/>
      <p:regular r:id="rId52"/>
      <p:bold r:id="rId53"/>
      <p:italic r:id="rId54"/>
      <p:boldItalic r:id="rId55"/>
    </p:embeddedFont>
    <p:embeddedFont>
      <p:font typeface="Poppins SemiBold" panose="00000700000000000000" pitchFamily="2" charset="0"/>
      <p:bold r:id="rId56"/>
      <p:boldItalic r:id="rId57"/>
    </p:embeddedFont>
    <p:embeddedFont>
      <p:font typeface="Rastanty Cortez" panose="02000506000000020003" pitchFamily="2" charset="0"/>
      <p:regular r:id="rId58"/>
    </p:embeddedFont>
    <p:embeddedFont>
      <p:font typeface="Segoe UI Light" panose="020B0502040204020203" pitchFamily="34" charset="0"/>
      <p:regular r:id="rId59"/>
      <p:italic r:id="rId60"/>
    </p:embeddedFont>
    <p:embeddedFont>
      <p:font typeface="Segoe UI Semilight" panose="020B0402040204020203" pitchFamily="34" charset="0"/>
      <p:regular r:id="rId61"/>
      <p:italic r:id="rId62"/>
    </p:embeddedFont>
    <p:embeddedFont>
      <p:font typeface="Smilen" panose="02000500000000000000" charset="0"/>
      <p:regular r:id="rId63"/>
    </p:embeddedFont>
    <p:embeddedFont>
      <p:font typeface="Space Mono Bold" panose="02000809030000020004" pitchFamily="49" charset="0"/>
      <p:bold r:id="rId64"/>
    </p:embeddedFont>
    <p:embeddedFont>
      <p:font typeface="STCaiyun" panose="02010800040101010101" pitchFamily="2" charset="-122"/>
      <p:regular r:id="rId65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52"/>
    <a:srgbClr val="4C0033"/>
    <a:srgbClr val="FFD5F1"/>
    <a:srgbClr val="424471"/>
    <a:srgbClr val="FF6A00"/>
    <a:srgbClr val="1F2035"/>
    <a:srgbClr val="FFC000"/>
    <a:srgbClr val="FF33CC"/>
    <a:srgbClr val="B56EC7"/>
    <a:srgbClr val="C04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6131AC-3C13-49B6-A7D7-3B290439FE29}" v="418" dt="2022-11-23T10:25:16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3438" autoAdjust="0"/>
  </p:normalViewPr>
  <p:slideViewPr>
    <p:cSldViewPr snapToGrid="0">
      <p:cViewPr varScale="1">
        <p:scale>
          <a:sx n="69" d="100"/>
          <a:sy n="69" d="100"/>
        </p:scale>
        <p:origin x="40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63" Type="http://schemas.openxmlformats.org/officeDocument/2006/relationships/font" Target="fonts/font32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3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8.fntdata"/><Relationship Id="rId34" Type="http://schemas.openxmlformats.org/officeDocument/2006/relationships/font" Target="fonts/font3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tta Serao" userId="e04d13ba-3fba-4605-9341-776e01150153" providerId="ADAL" clId="{DB6131AC-3C13-49B6-A7D7-3B290439FE29}"/>
    <pc:docChg chg="undo redo custSel addSld delSld modSld sldOrd">
      <pc:chgData name="Nicoletta Serao" userId="e04d13ba-3fba-4605-9341-776e01150153" providerId="ADAL" clId="{DB6131AC-3C13-49B6-A7D7-3B290439FE29}" dt="2022-11-23T10:31:54.858" v="4602" actId="1076"/>
      <pc:docMkLst>
        <pc:docMk/>
      </pc:docMkLst>
      <pc:sldChg chg="modSp mod setBg">
        <pc:chgData name="Nicoletta Serao" userId="e04d13ba-3fba-4605-9341-776e01150153" providerId="ADAL" clId="{DB6131AC-3C13-49B6-A7D7-3B290439FE29}" dt="2022-11-07T20:46:39.662" v="1736" actId="20577"/>
        <pc:sldMkLst>
          <pc:docMk/>
          <pc:sldMk cId="1206841815" sldId="257"/>
        </pc:sldMkLst>
        <pc:spChg chg="mod">
          <ac:chgData name="Nicoletta Serao" userId="e04d13ba-3fba-4605-9341-776e01150153" providerId="ADAL" clId="{DB6131AC-3C13-49B6-A7D7-3B290439FE29}" dt="2022-11-07T20:46:39.662" v="1736" actId="20577"/>
          <ac:spMkLst>
            <pc:docMk/>
            <pc:sldMk cId="1206841815" sldId="257"/>
            <ac:spMk id="4" creationId="{08526688-6836-4A57-97DE-0A8B680FDF4D}"/>
          </ac:spMkLst>
        </pc:spChg>
      </pc:sldChg>
      <pc:sldChg chg="del">
        <pc:chgData name="Nicoletta Serao" userId="e04d13ba-3fba-4605-9341-776e01150153" providerId="ADAL" clId="{DB6131AC-3C13-49B6-A7D7-3B290439FE29}" dt="2022-11-06T13:20:52.928" v="486" actId="47"/>
        <pc:sldMkLst>
          <pc:docMk/>
          <pc:sldMk cId="1694910085" sldId="258"/>
        </pc:sldMkLst>
      </pc:sldChg>
      <pc:sldChg chg="delSp mod ord">
        <pc:chgData name="Nicoletta Serao" userId="e04d13ba-3fba-4605-9341-776e01150153" providerId="ADAL" clId="{DB6131AC-3C13-49B6-A7D7-3B290439FE29}" dt="2022-11-11T10:25:41.838" v="4298" actId="478"/>
        <pc:sldMkLst>
          <pc:docMk/>
          <pc:sldMk cId="3001248538" sldId="259"/>
        </pc:sldMkLst>
        <pc:spChg chg="del">
          <ac:chgData name="Nicoletta Serao" userId="e04d13ba-3fba-4605-9341-776e01150153" providerId="ADAL" clId="{DB6131AC-3C13-49B6-A7D7-3B290439FE29}" dt="2022-11-11T10:25:41.838" v="4298" actId="478"/>
          <ac:spMkLst>
            <pc:docMk/>
            <pc:sldMk cId="3001248538" sldId="259"/>
            <ac:spMk id="28" creationId="{569A0CB7-3A4A-4FB8-9FE4-D8D2C01E6141}"/>
          </ac:spMkLst>
        </pc:spChg>
      </pc:sldChg>
      <pc:sldChg chg="setBg">
        <pc:chgData name="Nicoletta Serao" userId="e04d13ba-3fba-4605-9341-776e01150153" providerId="ADAL" clId="{DB6131AC-3C13-49B6-A7D7-3B290439FE29}" dt="2022-11-07T19:00:03.679" v="1668"/>
        <pc:sldMkLst>
          <pc:docMk/>
          <pc:sldMk cId="819153981" sldId="261"/>
        </pc:sldMkLst>
      </pc:sldChg>
      <pc:sldChg chg="addSp delSp modSp mod">
        <pc:chgData name="Nicoletta Serao" userId="e04d13ba-3fba-4605-9341-776e01150153" providerId="ADAL" clId="{DB6131AC-3C13-49B6-A7D7-3B290439FE29}" dt="2022-11-08T09:32:28.837" v="2331" actId="1076"/>
        <pc:sldMkLst>
          <pc:docMk/>
          <pc:sldMk cId="811094711" sldId="262"/>
        </pc:sldMkLst>
        <pc:spChg chg="add mod">
          <ac:chgData name="Nicoletta Serao" userId="e04d13ba-3fba-4605-9341-776e01150153" providerId="ADAL" clId="{DB6131AC-3C13-49B6-A7D7-3B290439FE29}" dt="2022-11-08T09:32:25.499" v="2330" actId="1076"/>
          <ac:spMkLst>
            <pc:docMk/>
            <pc:sldMk cId="811094711" sldId="262"/>
            <ac:spMk id="2" creationId="{F63BA44B-26F5-28DA-6134-F6F9ED8B7BD8}"/>
          </ac:spMkLst>
        </pc:spChg>
        <pc:spChg chg="add del mod">
          <ac:chgData name="Nicoletta Serao" userId="e04d13ba-3fba-4605-9341-776e01150153" providerId="ADAL" clId="{DB6131AC-3C13-49B6-A7D7-3B290439FE29}" dt="2022-11-06T16:33:43.786" v="701" actId="478"/>
          <ac:spMkLst>
            <pc:docMk/>
            <pc:sldMk cId="811094711" sldId="262"/>
            <ac:spMk id="5" creationId="{B422528D-E4FC-A80C-91DE-426E1C6E2275}"/>
          </ac:spMkLst>
        </pc:spChg>
        <pc:picChg chg="add del mod">
          <ac:chgData name="Nicoletta Serao" userId="e04d13ba-3fba-4605-9341-776e01150153" providerId="ADAL" clId="{DB6131AC-3C13-49B6-A7D7-3B290439FE29}" dt="2022-11-06T12:40:23.789" v="474" actId="21"/>
          <ac:picMkLst>
            <pc:docMk/>
            <pc:sldMk cId="811094711" sldId="262"/>
            <ac:picMk id="3" creationId="{10B6D603-7EE6-2AF3-A879-15A5D1145634}"/>
          </ac:picMkLst>
        </pc:picChg>
        <pc:picChg chg="add mod">
          <ac:chgData name="Nicoletta Serao" userId="e04d13ba-3fba-4605-9341-776e01150153" providerId="ADAL" clId="{DB6131AC-3C13-49B6-A7D7-3B290439FE29}" dt="2022-11-08T09:32:19.800" v="2329" actId="1036"/>
          <ac:picMkLst>
            <pc:docMk/>
            <pc:sldMk cId="811094711" sldId="262"/>
            <ac:picMk id="4" creationId="{C91BEF18-EC99-E03E-D5AC-C15348299F48}"/>
          </ac:picMkLst>
        </pc:picChg>
        <pc:picChg chg="add mod">
          <ac:chgData name="Nicoletta Serao" userId="e04d13ba-3fba-4605-9341-776e01150153" providerId="ADAL" clId="{DB6131AC-3C13-49B6-A7D7-3B290439FE29}" dt="2022-11-08T09:32:28.837" v="2331" actId="1076"/>
          <ac:picMkLst>
            <pc:docMk/>
            <pc:sldMk cId="811094711" sldId="262"/>
            <ac:picMk id="7" creationId="{FCB3FAA7-24F5-C345-B58D-53A1733502A6}"/>
          </ac:picMkLst>
        </pc:picChg>
        <pc:picChg chg="add mod modCrop">
          <ac:chgData name="Nicoletta Serao" userId="e04d13ba-3fba-4605-9341-776e01150153" providerId="ADAL" clId="{DB6131AC-3C13-49B6-A7D7-3B290439FE29}" dt="2022-11-08T09:32:19.800" v="2329" actId="1036"/>
          <ac:picMkLst>
            <pc:docMk/>
            <pc:sldMk cId="811094711" sldId="262"/>
            <ac:picMk id="8" creationId="{30726A85-D327-43CB-3CD6-0B8B451511E7}"/>
          </ac:picMkLst>
        </pc:picChg>
        <pc:picChg chg="add mod modCrop">
          <ac:chgData name="Nicoletta Serao" userId="e04d13ba-3fba-4605-9341-776e01150153" providerId="ADAL" clId="{DB6131AC-3C13-49B6-A7D7-3B290439FE29}" dt="2022-11-08T09:32:19.800" v="2329" actId="1036"/>
          <ac:picMkLst>
            <pc:docMk/>
            <pc:sldMk cId="811094711" sldId="262"/>
            <ac:picMk id="9" creationId="{0EB3631D-AE29-945D-E544-32D6D7BC5380}"/>
          </ac:picMkLst>
        </pc:picChg>
        <pc:picChg chg="mod">
          <ac:chgData name="Nicoletta Serao" userId="e04d13ba-3fba-4605-9341-776e01150153" providerId="ADAL" clId="{DB6131AC-3C13-49B6-A7D7-3B290439FE29}" dt="2022-11-08T09:32:19.800" v="2329" actId="1036"/>
          <ac:picMkLst>
            <pc:docMk/>
            <pc:sldMk cId="811094711" sldId="262"/>
            <ac:picMk id="18" creationId="{0A1C8370-9A24-4DF0-BEB9-FB8CFC3E40BE}"/>
          </ac:picMkLst>
        </pc:picChg>
        <pc:picChg chg="del">
          <ac:chgData name="Nicoletta Serao" userId="e04d13ba-3fba-4605-9341-776e01150153" providerId="ADAL" clId="{DB6131AC-3C13-49B6-A7D7-3B290439FE29}" dt="2022-11-06T12:38:53.780" v="463" actId="478"/>
          <ac:picMkLst>
            <pc:docMk/>
            <pc:sldMk cId="811094711" sldId="262"/>
            <ac:picMk id="1026" creationId="{D130901E-B547-47E1-B085-42F6D25AD09E}"/>
          </ac:picMkLst>
        </pc:picChg>
        <pc:picChg chg="del">
          <ac:chgData name="Nicoletta Serao" userId="e04d13ba-3fba-4605-9341-776e01150153" providerId="ADAL" clId="{DB6131AC-3C13-49B6-A7D7-3B290439FE29}" dt="2022-11-06T12:30:47.875" v="389" actId="478"/>
          <ac:picMkLst>
            <pc:docMk/>
            <pc:sldMk cId="811094711" sldId="262"/>
            <ac:picMk id="1028" creationId="{8BF6AC7C-2CC8-413C-B390-94A6340C8311}"/>
          </ac:picMkLst>
        </pc:picChg>
      </pc:sldChg>
      <pc:sldChg chg="del">
        <pc:chgData name="Nicoletta Serao" userId="e04d13ba-3fba-4605-9341-776e01150153" providerId="ADAL" clId="{DB6131AC-3C13-49B6-A7D7-3B290439FE29}" dt="2022-11-06T13:20:52.928" v="486" actId="47"/>
        <pc:sldMkLst>
          <pc:docMk/>
          <pc:sldMk cId="3448092385" sldId="265"/>
        </pc:sldMkLst>
      </pc:sldChg>
      <pc:sldChg chg="addSp delSp modSp mod ord setBg modNotesTx">
        <pc:chgData name="Nicoletta Serao" userId="e04d13ba-3fba-4605-9341-776e01150153" providerId="ADAL" clId="{DB6131AC-3C13-49B6-A7D7-3B290439FE29}" dt="2022-11-11T10:25:27.716" v="4295" actId="478"/>
        <pc:sldMkLst>
          <pc:docMk/>
          <pc:sldMk cId="2751422443" sldId="268"/>
        </pc:sldMkLst>
        <pc:spChg chg="add mod">
          <ac:chgData name="Nicoletta Serao" userId="e04d13ba-3fba-4605-9341-776e01150153" providerId="ADAL" clId="{DB6131AC-3C13-49B6-A7D7-3B290439FE29}" dt="2022-11-06T14:35:11.042" v="521" actId="1076"/>
          <ac:spMkLst>
            <pc:docMk/>
            <pc:sldMk cId="2751422443" sldId="268"/>
            <ac:spMk id="3" creationId="{5C39C091-449C-168C-6B78-394748F1D576}"/>
          </ac:spMkLst>
        </pc:spChg>
        <pc:spChg chg="mod">
          <ac:chgData name="Nicoletta Serao" userId="e04d13ba-3fba-4605-9341-776e01150153" providerId="ADAL" clId="{DB6131AC-3C13-49B6-A7D7-3B290439FE29}" dt="2022-11-07T17:52:28.362" v="893" actId="115"/>
          <ac:spMkLst>
            <pc:docMk/>
            <pc:sldMk cId="2751422443" sldId="268"/>
            <ac:spMk id="5" creationId="{E2199595-0959-4736-A9C7-7675DA3ABBE7}"/>
          </ac:spMkLst>
        </pc:spChg>
        <pc:spChg chg="del">
          <ac:chgData name="Nicoletta Serao" userId="e04d13ba-3fba-4605-9341-776e01150153" providerId="ADAL" clId="{DB6131AC-3C13-49B6-A7D7-3B290439FE29}" dt="2022-11-06T12:26:12.460" v="293" actId="478"/>
          <ac:spMkLst>
            <pc:docMk/>
            <pc:sldMk cId="2751422443" sldId="268"/>
            <ac:spMk id="6" creationId="{AFED7D79-2100-4394-9EEC-046016A885B4}"/>
          </ac:spMkLst>
        </pc:spChg>
        <pc:spChg chg="del">
          <ac:chgData name="Nicoletta Serao" userId="e04d13ba-3fba-4605-9341-776e01150153" providerId="ADAL" clId="{DB6131AC-3C13-49B6-A7D7-3B290439FE29}" dt="2022-11-06T12:26:12.460" v="293" actId="478"/>
          <ac:spMkLst>
            <pc:docMk/>
            <pc:sldMk cId="2751422443" sldId="268"/>
            <ac:spMk id="7" creationId="{2B5456B9-37FC-4C16-B12D-A20CE595A8EC}"/>
          </ac:spMkLst>
        </pc:spChg>
        <pc:spChg chg="del">
          <ac:chgData name="Nicoletta Serao" userId="e04d13ba-3fba-4605-9341-776e01150153" providerId="ADAL" clId="{DB6131AC-3C13-49B6-A7D7-3B290439FE29}" dt="2022-11-06T12:26:18.875" v="294" actId="478"/>
          <ac:spMkLst>
            <pc:docMk/>
            <pc:sldMk cId="2751422443" sldId="268"/>
            <ac:spMk id="11" creationId="{9C5D669A-E175-4E86-BD59-B218C38E8FE4}"/>
          </ac:spMkLst>
        </pc:spChg>
        <pc:spChg chg="del">
          <ac:chgData name="Nicoletta Serao" userId="e04d13ba-3fba-4605-9341-776e01150153" providerId="ADAL" clId="{DB6131AC-3C13-49B6-A7D7-3B290439FE29}" dt="2022-11-11T10:25:27.716" v="4295" actId="478"/>
          <ac:spMkLst>
            <pc:docMk/>
            <pc:sldMk cId="2751422443" sldId="268"/>
            <ac:spMk id="12" creationId="{FE94DC47-B3A9-4603-A670-1E6E9A3DF2B8}"/>
          </ac:spMkLst>
        </pc:spChg>
        <pc:spChg chg="mod">
          <ac:chgData name="Nicoletta Serao" userId="e04d13ba-3fba-4605-9341-776e01150153" providerId="ADAL" clId="{DB6131AC-3C13-49B6-A7D7-3B290439FE29}" dt="2022-11-06T12:27:33.651" v="315" actId="1076"/>
          <ac:spMkLst>
            <pc:docMk/>
            <pc:sldMk cId="2751422443" sldId="268"/>
            <ac:spMk id="14" creationId="{CA3DC06B-C95B-4786-8E0B-98E38729E037}"/>
          </ac:spMkLst>
        </pc:spChg>
        <pc:picChg chg="add del mod">
          <ac:chgData name="Nicoletta Serao" userId="e04d13ba-3fba-4605-9341-776e01150153" providerId="ADAL" clId="{DB6131AC-3C13-49B6-A7D7-3B290439FE29}" dt="2022-11-06T12:27:57.542" v="351" actId="1036"/>
          <ac:picMkLst>
            <pc:docMk/>
            <pc:sldMk cId="2751422443" sldId="268"/>
            <ac:picMk id="2" creationId="{C102AA22-25DF-470D-BA71-911D86626281}"/>
          </ac:picMkLst>
        </pc:picChg>
        <pc:picChg chg="add del mod">
          <ac:chgData name="Nicoletta Serao" userId="e04d13ba-3fba-4605-9341-776e01150153" providerId="ADAL" clId="{DB6131AC-3C13-49B6-A7D7-3B290439FE29}" dt="2022-11-06T12:24:44.613" v="283" actId="22"/>
          <ac:picMkLst>
            <pc:docMk/>
            <pc:sldMk cId="2751422443" sldId="268"/>
            <ac:picMk id="4" creationId="{3B2038D3-B550-8A6D-9F88-89853149376F}"/>
          </ac:picMkLst>
        </pc:picChg>
        <pc:picChg chg="del">
          <ac:chgData name="Nicoletta Serao" userId="e04d13ba-3fba-4605-9341-776e01150153" providerId="ADAL" clId="{DB6131AC-3C13-49B6-A7D7-3B290439FE29}" dt="2022-11-06T12:26:12.460" v="293" actId="478"/>
          <ac:picMkLst>
            <pc:docMk/>
            <pc:sldMk cId="2751422443" sldId="268"/>
            <ac:picMk id="9" creationId="{7E147F74-C2D9-4D77-A60B-2CA98B59ABF5}"/>
          </ac:picMkLst>
        </pc:picChg>
        <pc:picChg chg="del">
          <ac:chgData name="Nicoletta Serao" userId="e04d13ba-3fba-4605-9341-776e01150153" providerId="ADAL" clId="{DB6131AC-3C13-49B6-A7D7-3B290439FE29}" dt="2022-11-06T12:26:12.460" v="293" actId="478"/>
          <ac:picMkLst>
            <pc:docMk/>
            <pc:sldMk cId="2751422443" sldId="268"/>
            <ac:picMk id="10" creationId="{A9EDB701-58AB-403C-B6F0-FF80E4F9AB63}"/>
          </ac:picMkLst>
        </pc:picChg>
        <pc:picChg chg="add mod">
          <ac:chgData name="Nicoletta Serao" userId="e04d13ba-3fba-4605-9341-776e01150153" providerId="ADAL" clId="{DB6131AC-3C13-49B6-A7D7-3B290439FE29}" dt="2022-11-06T14:34:39.465" v="516" actId="1076"/>
          <ac:picMkLst>
            <pc:docMk/>
            <pc:sldMk cId="2751422443" sldId="268"/>
            <ac:picMk id="15" creationId="{36661957-C1A0-D9AC-4DA1-A68070FD0242}"/>
          </ac:picMkLst>
        </pc:picChg>
        <pc:picChg chg="add mod">
          <ac:chgData name="Nicoletta Serao" userId="e04d13ba-3fba-4605-9341-776e01150153" providerId="ADAL" clId="{DB6131AC-3C13-49B6-A7D7-3B290439FE29}" dt="2022-11-06T14:34:42.293" v="517" actId="1076"/>
          <ac:picMkLst>
            <pc:docMk/>
            <pc:sldMk cId="2751422443" sldId="268"/>
            <ac:picMk id="17" creationId="{3BC3A125-D146-08EA-B4C7-EF35512C2159}"/>
          </ac:picMkLst>
        </pc:picChg>
        <pc:picChg chg="add mod">
          <ac:chgData name="Nicoletta Serao" userId="e04d13ba-3fba-4605-9341-776e01150153" providerId="ADAL" clId="{DB6131AC-3C13-49B6-A7D7-3B290439FE29}" dt="2022-11-08T09:33:30.944" v="2335" actId="1076"/>
          <ac:picMkLst>
            <pc:docMk/>
            <pc:sldMk cId="2751422443" sldId="268"/>
            <ac:picMk id="1026" creationId="{849A5FC7-6FF4-EA13-35C4-5DA9E9B48187}"/>
          </ac:picMkLst>
        </pc:picChg>
        <pc:picChg chg="del">
          <ac:chgData name="Nicoletta Serao" userId="e04d13ba-3fba-4605-9341-776e01150153" providerId="ADAL" clId="{DB6131AC-3C13-49B6-A7D7-3B290439FE29}" dt="2022-11-08T09:33:22.753" v="2332" actId="478"/>
          <ac:picMkLst>
            <pc:docMk/>
            <pc:sldMk cId="2751422443" sldId="268"/>
            <ac:picMk id="7176" creationId="{D4CF63B9-2B3F-4FF8-AC28-A26682DA1532}"/>
          </ac:picMkLst>
        </pc:picChg>
      </pc:sldChg>
      <pc:sldChg chg="del">
        <pc:chgData name="Nicoletta Serao" userId="e04d13ba-3fba-4605-9341-776e01150153" providerId="ADAL" clId="{DB6131AC-3C13-49B6-A7D7-3B290439FE29}" dt="2022-11-06T12:12:32.372" v="101" actId="47"/>
        <pc:sldMkLst>
          <pc:docMk/>
          <pc:sldMk cId="1124654603" sldId="275"/>
        </pc:sldMkLst>
      </pc:sldChg>
      <pc:sldChg chg="modSp mod ord setBg">
        <pc:chgData name="Nicoletta Serao" userId="e04d13ba-3fba-4605-9341-776e01150153" providerId="ADAL" clId="{DB6131AC-3C13-49B6-A7D7-3B290439FE29}" dt="2022-11-07T18:01:52.852" v="900" actId="2085"/>
        <pc:sldMkLst>
          <pc:docMk/>
          <pc:sldMk cId="47544098" sldId="277"/>
        </pc:sldMkLst>
        <pc:spChg chg="mod">
          <ac:chgData name="Nicoletta Serao" userId="e04d13ba-3fba-4605-9341-776e01150153" providerId="ADAL" clId="{DB6131AC-3C13-49B6-A7D7-3B290439FE29}" dt="2022-11-07T18:01:52.852" v="900" actId="2085"/>
          <ac:spMkLst>
            <pc:docMk/>
            <pc:sldMk cId="47544098" sldId="277"/>
            <ac:spMk id="3" creationId="{C3B8177A-AE3D-405C-8810-2B91F3B1B02E}"/>
          </ac:spMkLst>
        </pc:spChg>
        <pc:spChg chg="mod">
          <ac:chgData name="Nicoletta Serao" userId="e04d13ba-3fba-4605-9341-776e01150153" providerId="ADAL" clId="{DB6131AC-3C13-49B6-A7D7-3B290439FE29}" dt="2022-11-06T16:36:44.938" v="817" actId="20577"/>
          <ac:spMkLst>
            <pc:docMk/>
            <pc:sldMk cId="47544098" sldId="277"/>
            <ac:spMk id="5" creationId="{466B2E60-C7D6-4396-AEBB-D03D8612DB06}"/>
          </ac:spMkLst>
        </pc:spChg>
        <pc:picChg chg="mod">
          <ac:chgData name="Nicoletta Serao" userId="e04d13ba-3fba-4605-9341-776e01150153" providerId="ADAL" clId="{DB6131AC-3C13-49B6-A7D7-3B290439FE29}" dt="2022-11-06T16:39:03.468" v="822" actId="14826"/>
          <ac:picMkLst>
            <pc:docMk/>
            <pc:sldMk cId="47544098" sldId="277"/>
            <ac:picMk id="2050" creationId="{AFE7E810-9831-4F90-818E-CA62F94E6F3B}"/>
          </ac:picMkLst>
        </pc:picChg>
      </pc:sldChg>
      <pc:sldChg chg="addSp delSp modSp mod modNotesTx">
        <pc:chgData name="Nicoletta Serao" userId="e04d13ba-3fba-4605-9341-776e01150153" providerId="ADAL" clId="{DB6131AC-3C13-49B6-A7D7-3B290439FE29}" dt="2022-11-11T10:45:04.159" v="4500" actId="20577"/>
        <pc:sldMkLst>
          <pc:docMk/>
          <pc:sldMk cId="1448375323" sldId="278"/>
        </pc:sldMkLst>
        <pc:spChg chg="add mod">
          <ac:chgData name="Nicoletta Serao" userId="e04d13ba-3fba-4605-9341-776e01150153" providerId="ADAL" clId="{DB6131AC-3C13-49B6-A7D7-3B290439FE29}" dt="2022-11-08T09:51:56.895" v="2434" actId="1076"/>
          <ac:spMkLst>
            <pc:docMk/>
            <pc:sldMk cId="1448375323" sldId="278"/>
            <ac:spMk id="3" creationId="{81F8DBF3-1AE6-B0BC-0498-092E024C728E}"/>
          </ac:spMkLst>
        </pc:spChg>
        <pc:spChg chg="mod">
          <ac:chgData name="Nicoletta Serao" userId="e04d13ba-3fba-4605-9341-776e01150153" providerId="ADAL" clId="{DB6131AC-3C13-49B6-A7D7-3B290439FE29}" dt="2022-11-06T13:21:32.152" v="491" actId="14100"/>
          <ac:spMkLst>
            <pc:docMk/>
            <pc:sldMk cId="1448375323" sldId="278"/>
            <ac:spMk id="4" creationId="{08526688-6836-4A57-97DE-0A8B680FDF4D}"/>
          </ac:spMkLst>
        </pc:spChg>
        <pc:spChg chg="mod">
          <ac:chgData name="Nicoletta Serao" userId="e04d13ba-3fba-4605-9341-776e01150153" providerId="ADAL" clId="{DB6131AC-3C13-49B6-A7D7-3B290439FE29}" dt="2022-11-08T09:52:25.119" v="2438" actId="1076"/>
          <ac:spMkLst>
            <pc:docMk/>
            <pc:sldMk cId="1448375323" sldId="278"/>
            <ac:spMk id="5" creationId="{E2C13CAD-E599-4A66-A6F8-96864A1A30C6}"/>
          </ac:spMkLst>
        </pc:spChg>
        <pc:spChg chg="add del">
          <ac:chgData name="Nicoletta Serao" userId="e04d13ba-3fba-4605-9341-776e01150153" providerId="ADAL" clId="{DB6131AC-3C13-49B6-A7D7-3B290439FE29}" dt="2022-11-06T12:06:07.627" v="24" actId="22"/>
          <ac:spMkLst>
            <pc:docMk/>
            <pc:sldMk cId="1448375323" sldId="278"/>
            <ac:spMk id="7" creationId="{67C1B180-3F3E-478C-AF37-2AF046700B1E}"/>
          </ac:spMkLst>
        </pc:spChg>
        <pc:spChg chg="mod">
          <ac:chgData name="Nicoletta Serao" userId="e04d13ba-3fba-4605-9341-776e01150153" providerId="ADAL" clId="{DB6131AC-3C13-49B6-A7D7-3B290439FE29}" dt="2022-11-08T09:51:56.895" v="2434" actId="1076"/>
          <ac:spMkLst>
            <pc:docMk/>
            <pc:sldMk cId="1448375323" sldId="278"/>
            <ac:spMk id="10" creationId="{587F9888-4592-4C14-BDC3-E0B2D26B9B81}"/>
          </ac:spMkLst>
        </pc:spChg>
        <pc:spChg chg="mod">
          <ac:chgData name="Nicoletta Serao" userId="e04d13ba-3fba-4605-9341-776e01150153" providerId="ADAL" clId="{DB6131AC-3C13-49B6-A7D7-3B290439FE29}" dt="2022-11-08T09:52:35.802" v="2441" actId="1076"/>
          <ac:spMkLst>
            <pc:docMk/>
            <pc:sldMk cId="1448375323" sldId="278"/>
            <ac:spMk id="11" creationId="{0DBF96E6-B2A2-43AF-A9C2-015BA363FEBF}"/>
          </ac:spMkLst>
        </pc:spChg>
        <pc:spChg chg="mod">
          <ac:chgData name="Nicoletta Serao" userId="e04d13ba-3fba-4605-9341-776e01150153" providerId="ADAL" clId="{DB6131AC-3C13-49B6-A7D7-3B290439FE29}" dt="2022-11-07T20:48:39.966" v="1763" actId="1076"/>
          <ac:spMkLst>
            <pc:docMk/>
            <pc:sldMk cId="1448375323" sldId="278"/>
            <ac:spMk id="12" creationId="{A4C043F0-5C36-4377-853B-44BEA8D57CEC}"/>
          </ac:spMkLst>
        </pc:spChg>
        <pc:spChg chg="mod">
          <ac:chgData name="Nicoletta Serao" userId="e04d13ba-3fba-4605-9341-776e01150153" providerId="ADAL" clId="{DB6131AC-3C13-49B6-A7D7-3B290439FE29}" dt="2022-11-07T20:47:54.403" v="1744" actId="1076"/>
          <ac:spMkLst>
            <pc:docMk/>
            <pc:sldMk cId="1448375323" sldId="278"/>
            <ac:spMk id="15" creationId="{052B3842-FE06-4682-AB51-F05130F8767B}"/>
          </ac:spMkLst>
        </pc:spChg>
        <pc:spChg chg="mod">
          <ac:chgData name="Nicoletta Serao" userId="e04d13ba-3fba-4605-9341-776e01150153" providerId="ADAL" clId="{DB6131AC-3C13-49B6-A7D7-3B290439FE29}" dt="2022-11-07T20:48:14.883" v="1753" actId="1076"/>
          <ac:spMkLst>
            <pc:docMk/>
            <pc:sldMk cId="1448375323" sldId="278"/>
            <ac:spMk id="16" creationId="{C5593510-8CAB-47CB-BB3B-153E6F98D7EE}"/>
          </ac:spMkLst>
        </pc:spChg>
        <pc:spChg chg="mod">
          <ac:chgData name="Nicoletta Serao" userId="e04d13ba-3fba-4605-9341-776e01150153" providerId="ADAL" clId="{DB6131AC-3C13-49B6-A7D7-3B290439FE29}" dt="2022-11-07T20:48:25.014" v="1757" actId="1076"/>
          <ac:spMkLst>
            <pc:docMk/>
            <pc:sldMk cId="1448375323" sldId="278"/>
            <ac:spMk id="17" creationId="{64A71FB0-7E25-4907-978A-ED55F6D1F02A}"/>
          </ac:spMkLst>
        </pc:spChg>
        <pc:spChg chg="mod">
          <ac:chgData name="Nicoletta Serao" userId="e04d13ba-3fba-4605-9341-776e01150153" providerId="ADAL" clId="{DB6131AC-3C13-49B6-A7D7-3B290439FE29}" dt="2022-11-07T20:47:52.608" v="1743" actId="1076"/>
          <ac:spMkLst>
            <pc:docMk/>
            <pc:sldMk cId="1448375323" sldId="278"/>
            <ac:spMk id="24" creationId="{489904BB-BD92-4A1F-971D-AF986A39656E}"/>
          </ac:spMkLst>
        </pc:spChg>
        <pc:spChg chg="mod">
          <ac:chgData name="Nicoletta Serao" userId="e04d13ba-3fba-4605-9341-776e01150153" providerId="ADAL" clId="{DB6131AC-3C13-49B6-A7D7-3B290439FE29}" dt="2022-11-07T20:49:09.744" v="1775" actId="1076"/>
          <ac:spMkLst>
            <pc:docMk/>
            <pc:sldMk cId="1448375323" sldId="278"/>
            <ac:spMk id="28" creationId="{9C666F42-4EDB-4BC1-8722-C436DDD4E78B}"/>
          </ac:spMkLst>
        </pc:spChg>
        <pc:spChg chg="mod">
          <ac:chgData name="Nicoletta Serao" userId="e04d13ba-3fba-4605-9341-776e01150153" providerId="ADAL" clId="{DB6131AC-3C13-49B6-A7D7-3B290439FE29}" dt="2022-11-07T20:48:19.636" v="1754" actId="1076"/>
          <ac:spMkLst>
            <pc:docMk/>
            <pc:sldMk cId="1448375323" sldId="278"/>
            <ac:spMk id="29" creationId="{546E051C-7DDA-4E62-8A33-5AC50A08F1F5}"/>
          </ac:spMkLst>
        </pc:spChg>
        <pc:spChg chg="mod">
          <ac:chgData name="Nicoletta Serao" userId="e04d13ba-3fba-4605-9341-776e01150153" providerId="ADAL" clId="{DB6131AC-3C13-49B6-A7D7-3B290439FE29}" dt="2022-11-07T20:49:00.220" v="1771" actId="1076"/>
          <ac:spMkLst>
            <pc:docMk/>
            <pc:sldMk cId="1448375323" sldId="278"/>
            <ac:spMk id="30" creationId="{18FAC0A5-E1C5-4858-99A3-1E5DF72F62FB}"/>
          </ac:spMkLst>
        </pc:spChg>
        <pc:spChg chg="mod">
          <ac:chgData name="Nicoletta Serao" userId="e04d13ba-3fba-4605-9341-776e01150153" providerId="ADAL" clId="{DB6131AC-3C13-49B6-A7D7-3B290439FE29}" dt="2022-11-07T20:48:23.092" v="1756" actId="1076"/>
          <ac:spMkLst>
            <pc:docMk/>
            <pc:sldMk cId="1448375323" sldId="278"/>
            <ac:spMk id="33" creationId="{B251D0DA-C2BB-437D-AC72-2809F66265B2}"/>
          </ac:spMkLst>
        </pc:spChg>
        <pc:spChg chg="mod">
          <ac:chgData name="Nicoletta Serao" userId="e04d13ba-3fba-4605-9341-776e01150153" providerId="ADAL" clId="{DB6131AC-3C13-49B6-A7D7-3B290439FE29}" dt="2022-11-07T20:48:57.948" v="1770" actId="1076"/>
          <ac:spMkLst>
            <pc:docMk/>
            <pc:sldMk cId="1448375323" sldId="278"/>
            <ac:spMk id="34" creationId="{06D3DCE9-C5B9-47A1-B0AA-7D7304A18386}"/>
          </ac:spMkLst>
        </pc:spChg>
        <pc:spChg chg="mod">
          <ac:chgData name="Nicoletta Serao" userId="e04d13ba-3fba-4605-9341-776e01150153" providerId="ADAL" clId="{DB6131AC-3C13-49B6-A7D7-3B290439FE29}" dt="2022-11-07T20:48:08.582" v="1751" actId="1076"/>
          <ac:spMkLst>
            <pc:docMk/>
            <pc:sldMk cId="1448375323" sldId="278"/>
            <ac:spMk id="35" creationId="{5C3FEF0A-048A-42CF-8500-786318881DF7}"/>
          </ac:spMkLst>
        </pc:spChg>
        <pc:spChg chg="mod">
          <ac:chgData name="Nicoletta Serao" userId="e04d13ba-3fba-4605-9341-776e01150153" providerId="ADAL" clId="{DB6131AC-3C13-49B6-A7D7-3B290439FE29}" dt="2022-11-08T09:52:29.324" v="2440" actId="115"/>
          <ac:spMkLst>
            <pc:docMk/>
            <pc:sldMk cId="1448375323" sldId="278"/>
            <ac:spMk id="36" creationId="{8A48ED25-7735-4185-840C-BD349191B5D7}"/>
          </ac:spMkLst>
        </pc:spChg>
        <pc:spChg chg="del">
          <ac:chgData name="Nicoletta Serao" userId="e04d13ba-3fba-4605-9341-776e01150153" providerId="ADAL" clId="{DB6131AC-3C13-49B6-A7D7-3B290439FE29}" dt="2022-11-11T10:25:18.449" v="4293" actId="478"/>
          <ac:spMkLst>
            <pc:docMk/>
            <pc:sldMk cId="1448375323" sldId="278"/>
            <ac:spMk id="37" creationId="{8979E9DF-7EC4-4334-A027-9AC3D77DB466}"/>
          </ac:spMkLst>
        </pc:spChg>
        <pc:spChg chg="mod">
          <ac:chgData name="Nicoletta Serao" userId="e04d13ba-3fba-4605-9341-776e01150153" providerId="ADAL" clId="{DB6131AC-3C13-49B6-A7D7-3B290439FE29}" dt="2022-11-07T20:48:37.536" v="1761" actId="1076"/>
          <ac:spMkLst>
            <pc:docMk/>
            <pc:sldMk cId="1448375323" sldId="278"/>
            <ac:spMk id="38" creationId="{FF570024-B7C6-4076-90C6-7F9E10F0D8E7}"/>
          </ac:spMkLst>
        </pc:spChg>
        <pc:spChg chg="mod">
          <ac:chgData name="Nicoletta Serao" userId="e04d13ba-3fba-4605-9341-776e01150153" providerId="ADAL" clId="{DB6131AC-3C13-49B6-A7D7-3B290439FE29}" dt="2022-11-07T20:48:44.592" v="1764" actId="1076"/>
          <ac:spMkLst>
            <pc:docMk/>
            <pc:sldMk cId="1448375323" sldId="278"/>
            <ac:spMk id="39" creationId="{F7CCE3DF-1915-4198-B488-67D0027B9DD5}"/>
          </ac:spMkLst>
        </pc:spChg>
        <pc:spChg chg="add del mod">
          <ac:chgData name="Nicoletta Serao" userId="e04d13ba-3fba-4605-9341-776e01150153" providerId="ADAL" clId="{DB6131AC-3C13-49B6-A7D7-3B290439FE29}" dt="2022-11-06T12:06:31.266" v="30" actId="478"/>
          <ac:spMkLst>
            <pc:docMk/>
            <pc:sldMk cId="1448375323" sldId="278"/>
            <ac:spMk id="40" creationId="{5E2E87E4-CB5D-5A6B-90AB-A269326EDDBF}"/>
          </ac:spMkLst>
        </pc:spChg>
        <pc:picChg chg="del mod">
          <ac:chgData name="Nicoletta Serao" userId="e04d13ba-3fba-4605-9341-776e01150153" providerId="ADAL" clId="{DB6131AC-3C13-49B6-A7D7-3B290439FE29}" dt="2022-11-07T20:55:04.446" v="1815" actId="478"/>
          <ac:picMkLst>
            <pc:docMk/>
            <pc:sldMk cId="1448375323" sldId="278"/>
            <ac:picMk id="6" creationId="{9B9A0C44-926E-46F2-AB78-CD4F90428DE4}"/>
          </ac:picMkLst>
        </pc:picChg>
        <pc:picChg chg="add del mod">
          <ac:chgData name="Nicoletta Serao" userId="e04d13ba-3fba-4605-9341-776e01150153" providerId="ADAL" clId="{DB6131AC-3C13-49B6-A7D7-3B290439FE29}" dt="2022-11-07T20:57:27.582" v="1836" actId="478"/>
          <ac:picMkLst>
            <pc:docMk/>
            <pc:sldMk cId="1448375323" sldId="278"/>
            <ac:picMk id="7" creationId="{415FC23A-DA88-D000-0C00-81B69D2EBE31}"/>
          </ac:picMkLst>
        </pc:picChg>
        <pc:picChg chg="del mod">
          <ac:chgData name="Nicoletta Serao" userId="e04d13ba-3fba-4605-9341-776e01150153" providerId="ADAL" clId="{DB6131AC-3C13-49B6-A7D7-3B290439FE29}" dt="2022-11-07T20:55:04.446" v="1815" actId="478"/>
          <ac:picMkLst>
            <pc:docMk/>
            <pc:sldMk cId="1448375323" sldId="278"/>
            <ac:picMk id="8" creationId="{494B3915-0848-4B3D-9021-8D49FFFAE70C}"/>
          </ac:picMkLst>
        </pc:picChg>
        <pc:picChg chg="mod">
          <ac:chgData name="Nicoletta Serao" userId="e04d13ba-3fba-4605-9341-776e01150153" providerId="ADAL" clId="{DB6131AC-3C13-49B6-A7D7-3B290439FE29}" dt="2022-11-07T20:47:46.951" v="1741" actId="1076"/>
          <ac:picMkLst>
            <pc:docMk/>
            <pc:sldMk cId="1448375323" sldId="278"/>
            <ac:picMk id="18" creationId="{0E15BD69-C7FA-40BB-AB9E-1891F241B8DE}"/>
          </ac:picMkLst>
        </pc:picChg>
        <pc:picChg chg="mod">
          <ac:chgData name="Nicoletta Serao" userId="e04d13ba-3fba-4605-9341-776e01150153" providerId="ADAL" clId="{DB6131AC-3C13-49B6-A7D7-3B290439FE29}" dt="2022-11-07T20:47:50.346" v="1742" actId="1076"/>
          <ac:picMkLst>
            <pc:docMk/>
            <pc:sldMk cId="1448375323" sldId="278"/>
            <ac:picMk id="22" creationId="{0D9467E4-9B71-4A68-9A95-0D5D95ACFC23}"/>
          </ac:picMkLst>
        </pc:picChg>
        <pc:picChg chg="mod">
          <ac:chgData name="Nicoletta Serao" userId="e04d13ba-3fba-4605-9341-776e01150153" providerId="ADAL" clId="{DB6131AC-3C13-49B6-A7D7-3B290439FE29}" dt="2022-11-07T20:47:57.370" v="1746" actId="1076"/>
          <ac:picMkLst>
            <pc:docMk/>
            <pc:sldMk cId="1448375323" sldId="278"/>
            <ac:picMk id="25" creationId="{F47BDF5A-AD72-4DFA-8E2D-8DF3FC25A587}"/>
          </ac:picMkLst>
        </pc:picChg>
        <pc:picChg chg="mod">
          <ac:chgData name="Nicoletta Serao" userId="e04d13ba-3fba-4605-9341-776e01150153" providerId="ADAL" clId="{DB6131AC-3C13-49B6-A7D7-3B290439FE29}" dt="2022-11-07T20:47:56.203" v="1745" actId="1076"/>
          <ac:picMkLst>
            <pc:docMk/>
            <pc:sldMk cId="1448375323" sldId="278"/>
            <ac:picMk id="26" creationId="{E967DE52-1853-4165-B90C-C2F36B1C14A8}"/>
          </ac:picMkLst>
        </pc:picChg>
        <pc:picChg chg="mod">
          <ac:chgData name="Nicoletta Serao" userId="e04d13ba-3fba-4605-9341-776e01150153" providerId="ADAL" clId="{DB6131AC-3C13-49B6-A7D7-3B290439FE29}" dt="2022-11-07T20:49:11.875" v="1776" actId="1076"/>
          <ac:picMkLst>
            <pc:docMk/>
            <pc:sldMk cId="1448375323" sldId="278"/>
            <ac:picMk id="27" creationId="{211D2DEA-0194-498F-BAD6-5C438DE496DF}"/>
          </ac:picMkLst>
        </pc:picChg>
        <pc:picChg chg="mod">
          <ac:chgData name="Nicoletta Serao" userId="e04d13ba-3fba-4605-9341-776e01150153" providerId="ADAL" clId="{DB6131AC-3C13-49B6-A7D7-3B290439FE29}" dt="2022-11-07T20:49:02.155" v="1772" actId="1076"/>
          <ac:picMkLst>
            <pc:docMk/>
            <pc:sldMk cId="1448375323" sldId="278"/>
            <ac:picMk id="31" creationId="{53667779-9F44-4C3E-8D86-9FA39B3B6C53}"/>
          </ac:picMkLst>
        </pc:picChg>
        <pc:picChg chg="mod">
          <ac:chgData name="Nicoletta Serao" userId="e04d13ba-3fba-4605-9341-776e01150153" providerId="ADAL" clId="{DB6131AC-3C13-49B6-A7D7-3B290439FE29}" dt="2022-11-07T20:48:20.935" v="1755" actId="1076"/>
          <ac:picMkLst>
            <pc:docMk/>
            <pc:sldMk cId="1448375323" sldId="278"/>
            <ac:picMk id="32" creationId="{733B9D4F-FC34-43E8-B136-AFEE20465909}"/>
          </ac:picMkLst>
        </pc:picChg>
        <pc:picChg chg="del">
          <ac:chgData name="Nicoletta Serao" userId="e04d13ba-3fba-4605-9341-776e01150153" providerId="ADAL" clId="{DB6131AC-3C13-49B6-A7D7-3B290439FE29}" dt="2022-11-06T12:20:42.848" v="271" actId="478"/>
          <ac:picMkLst>
            <pc:docMk/>
            <pc:sldMk cId="1448375323" sldId="278"/>
            <ac:picMk id="1026" creationId="{22AF7727-0152-44B7-9968-289DDEAE66C9}"/>
          </ac:picMkLst>
        </pc:picChg>
        <pc:picChg chg="add mod">
          <ac:chgData name="Nicoletta Serao" userId="e04d13ba-3fba-4605-9341-776e01150153" providerId="ADAL" clId="{DB6131AC-3C13-49B6-A7D7-3B290439FE29}" dt="2022-11-08T07:48:41.200" v="2203" actId="1076"/>
          <ac:picMkLst>
            <pc:docMk/>
            <pc:sldMk cId="1448375323" sldId="278"/>
            <ac:picMk id="1026" creationId="{8C96E9AC-6BB0-379C-EA86-B08603A473C3}"/>
          </ac:picMkLst>
        </pc:picChg>
        <pc:picChg chg="add del mod">
          <ac:chgData name="Nicoletta Serao" userId="e04d13ba-3fba-4605-9341-776e01150153" providerId="ADAL" clId="{DB6131AC-3C13-49B6-A7D7-3B290439FE29}" dt="2022-11-07T20:56:16.965" v="1830" actId="478"/>
          <ac:picMkLst>
            <pc:docMk/>
            <pc:sldMk cId="1448375323" sldId="278"/>
            <ac:picMk id="1028" creationId="{AB050459-9221-7DCE-CC88-E7C0FCC412E1}"/>
          </ac:picMkLst>
        </pc:picChg>
        <pc:picChg chg="add mod">
          <ac:chgData name="Nicoletta Serao" userId="e04d13ba-3fba-4605-9341-776e01150153" providerId="ADAL" clId="{DB6131AC-3C13-49B6-A7D7-3B290439FE29}" dt="2022-11-08T09:51:56.895" v="2434" actId="1076"/>
          <ac:picMkLst>
            <pc:docMk/>
            <pc:sldMk cId="1448375323" sldId="278"/>
            <ac:picMk id="1030" creationId="{7E43D782-ECB8-65B6-DD79-F2DF94ABCD7D}"/>
          </ac:picMkLst>
        </pc:picChg>
        <pc:picChg chg="add mod">
          <ac:chgData name="Nicoletta Serao" userId="e04d13ba-3fba-4605-9341-776e01150153" providerId="ADAL" clId="{DB6131AC-3C13-49B6-A7D7-3B290439FE29}" dt="2022-11-08T09:51:56.895" v="2434" actId="1076"/>
          <ac:picMkLst>
            <pc:docMk/>
            <pc:sldMk cId="1448375323" sldId="278"/>
            <ac:picMk id="1032" creationId="{0BCD7FC8-8431-328F-960C-8ACAE3ED35F4}"/>
          </ac:picMkLst>
        </pc:picChg>
      </pc:sldChg>
      <pc:sldChg chg="addSp delSp modSp mod setBg modNotesTx">
        <pc:chgData name="Nicoletta Serao" userId="e04d13ba-3fba-4605-9341-776e01150153" providerId="ADAL" clId="{DB6131AC-3C13-49B6-A7D7-3B290439FE29}" dt="2022-11-11T10:45:08.022" v="4501" actId="20577"/>
        <pc:sldMkLst>
          <pc:docMk/>
          <pc:sldMk cId="1866638106" sldId="280"/>
        </pc:sldMkLst>
        <pc:spChg chg="mod">
          <ac:chgData name="Nicoletta Serao" userId="e04d13ba-3fba-4605-9341-776e01150153" providerId="ADAL" clId="{DB6131AC-3C13-49B6-A7D7-3B290439FE29}" dt="2022-11-07T20:59:29.761" v="1859" actId="207"/>
          <ac:spMkLst>
            <pc:docMk/>
            <pc:sldMk cId="1866638106" sldId="280"/>
            <ac:spMk id="3" creationId="{59D15599-A1FB-47F2-9C04-5E0A38C6A8EB}"/>
          </ac:spMkLst>
        </pc:spChg>
        <pc:spChg chg="mod">
          <ac:chgData name="Nicoletta Serao" userId="e04d13ba-3fba-4605-9341-776e01150153" providerId="ADAL" clId="{DB6131AC-3C13-49B6-A7D7-3B290439FE29}" dt="2022-11-08T09:31:40.184" v="2304" actId="1076"/>
          <ac:spMkLst>
            <pc:docMk/>
            <pc:sldMk cId="1866638106" sldId="280"/>
            <ac:spMk id="5" creationId="{E2C13CAD-E599-4A66-A6F8-96864A1A30C6}"/>
          </ac:spMkLst>
        </pc:spChg>
        <pc:spChg chg="del">
          <ac:chgData name="Nicoletta Serao" userId="e04d13ba-3fba-4605-9341-776e01150153" providerId="ADAL" clId="{DB6131AC-3C13-49B6-A7D7-3B290439FE29}" dt="2022-11-11T10:25:22.966" v="4294" actId="478"/>
          <ac:spMkLst>
            <pc:docMk/>
            <pc:sldMk cId="1866638106" sldId="280"/>
            <ac:spMk id="6" creationId="{C922891F-A3B5-4B11-AF5F-13E2033CCD5E}"/>
          </ac:spMkLst>
        </pc:spChg>
        <pc:spChg chg="mod">
          <ac:chgData name="Nicoletta Serao" userId="e04d13ba-3fba-4605-9341-776e01150153" providerId="ADAL" clId="{DB6131AC-3C13-49B6-A7D7-3B290439FE29}" dt="2022-11-07T20:59:26.718" v="1857" actId="208"/>
          <ac:spMkLst>
            <pc:docMk/>
            <pc:sldMk cId="1866638106" sldId="280"/>
            <ac:spMk id="36" creationId="{433196B1-D4C7-4672-BA18-D18C710BD810}"/>
          </ac:spMkLst>
        </pc:spChg>
        <pc:picChg chg="del">
          <ac:chgData name="Nicoletta Serao" userId="e04d13ba-3fba-4605-9341-776e01150153" providerId="ADAL" clId="{DB6131AC-3C13-49B6-A7D7-3B290439FE29}" dt="2022-11-07T20:58:42.646" v="1846" actId="478"/>
          <ac:picMkLst>
            <pc:docMk/>
            <pc:sldMk cId="1866638106" sldId="280"/>
            <ac:picMk id="1026" creationId="{D995611D-EE0A-48C0-BBFA-71CA79518D84}"/>
          </ac:picMkLst>
        </pc:picChg>
        <pc:picChg chg="del">
          <ac:chgData name="Nicoletta Serao" userId="e04d13ba-3fba-4605-9341-776e01150153" providerId="ADAL" clId="{DB6131AC-3C13-49B6-A7D7-3B290439FE29}" dt="2022-11-07T20:58:00.902" v="1840" actId="478"/>
          <ac:picMkLst>
            <pc:docMk/>
            <pc:sldMk cId="1866638106" sldId="280"/>
            <ac:picMk id="1028" creationId="{2E9405C0-8D93-47FF-9717-06C4876FC909}"/>
          </ac:picMkLst>
        </pc:picChg>
        <pc:picChg chg="add mod">
          <ac:chgData name="Nicoletta Serao" userId="e04d13ba-3fba-4605-9341-776e01150153" providerId="ADAL" clId="{DB6131AC-3C13-49B6-A7D7-3B290439FE29}" dt="2022-11-07T20:58:19.087" v="1845" actId="1076"/>
          <ac:picMkLst>
            <pc:docMk/>
            <pc:sldMk cId="1866638106" sldId="280"/>
            <ac:picMk id="2050" creationId="{CAB9A0C3-9EFE-85EA-962C-734CC6D4FCFA}"/>
          </ac:picMkLst>
        </pc:picChg>
        <pc:picChg chg="add mod">
          <ac:chgData name="Nicoletta Serao" userId="e04d13ba-3fba-4605-9341-776e01150153" providerId="ADAL" clId="{DB6131AC-3C13-49B6-A7D7-3B290439FE29}" dt="2022-11-07T20:58:56.364" v="1853" actId="1076"/>
          <ac:picMkLst>
            <pc:docMk/>
            <pc:sldMk cId="1866638106" sldId="280"/>
            <ac:picMk id="2052" creationId="{5FFE2BE8-90AF-C797-5219-725BB0B05D7F}"/>
          </ac:picMkLst>
        </pc:picChg>
      </pc:sldChg>
      <pc:sldChg chg="del">
        <pc:chgData name="Nicoletta Serao" userId="e04d13ba-3fba-4605-9341-776e01150153" providerId="ADAL" clId="{DB6131AC-3C13-49B6-A7D7-3B290439FE29}" dt="2022-11-06T12:12:32.372" v="101" actId="47"/>
        <pc:sldMkLst>
          <pc:docMk/>
          <pc:sldMk cId="1855760257" sldId="281"/>
        </pc:sldMkLst>
      </pc:sldChg>
      <pc:sldChg chg="addSp delSp modSp mod setBg modClrScheme chgLayout">
        <pc:chgData name="Nicoletta Serao" userId="e04d13ba-3fba-4605-9341-776e01150153" providerId="ADAL" clId="{DB6131AC-3C13-49B6-A7D7-3B290439FE29}" dt="2022-11-07T21:05:03.980" v="1879" actId="207"/>
        <pc:sldMkLst>
          <pc:docMk/>
          <pc:sldMk cId="3265325295" sldId="282"/>
        </pc:sldMkLst>
        <pc:spChg chg="mod ord">
          <ac:chgData name="Nicoletta Serao" userId="e04d13ba-3fba-4605-9341-776e01150153" providerId="ADAL" clId="{DB6131AC-3C13-49B6-A7D7-3B290439FE29}" dt="2022-11-07T21:02:37.266" v="1867" actId="700"/>
          <ac:spMkLst>
            <pc:docMk/>
            <pc:sldMk cId="3265325295" sldId="282"/>
            <ac:spMk id="2" creationId="{F9B4AD37-500A-447A-80E1-8026631C8DA6}"/>
          </ac:spMkLst>
        </pc:spChg>
        <pc:spChg chg="add del mod ord">
          <ac:chgData name="Nicoletta Serao" userId="e04d13ba-3fba-4605-9341-776e01150153" providerId="ADAL" clId="{DB6131AC-3C13-49B6-A7D7-3B290439FE29}" dt="2022-11-07T21:02:37.266" v="1867" actId="700"/>
          <ac:spMkLst>
            <pc:docMk/>
            <pc:sldMk cId="3265325295" sldId="282"/>
            <ac:spMk id="3" creationId="{10EF409F-7F6D-AF3F-CF11-D3F243F866A4}"/>
          </ac:spMkLst>
        </pc:spChg>
        <pc:spChg chg="mod">
          <ac:chgData name="Nicoletta Serao" userId="e04d13ba-3fba-4605-9341-776e01150153" providerId="ADAL" clId="{DB6131AC-3C13-49B6-A7D7-3B290439FE29}" dt="2022-11-06T16:40:20.171" v="872" actId="20577"/>
          <ac:spMkLst>
            <pc:docMk/>
            <pc:sldMk cId="3265325295" sldId="282"/>
            <ac:spMk id="4" creationId="{08526688-6836-4A57-97DE-0A8B680FDF4D}"/>
          </ac:spMkLst>
        </pc:spChg>
        <pc:spChg chg="add del mod ord">
          <ac:chgData name="Nicoletta Serao" userId="e04d13ba-3fba-4605-9341-776e01150153" providerId="ADAL" clId="{DB6131AC-3C13-49B6-A7D7-3B290439FE29}" dt="2022-11-07T21:02:37.266" v="1867" actId="700"/>
          <ac:spMkLst>
            <pc:docMk/>
            <pc:sldMk cId="3265325295" sldId="282"/>
            <ac:spMk id="5" creationId="{BF271194-B57B-ADE7-E73B-C56AC1719B31}"/>
          </ac:spMkLst>
        </pc:spChg>
        <pc:spChg chg="add del mod ord">
          <ac:chgData name="Nicoletta Serao" userId="e04d13ba-3fba-4605-9341-776e01150153" providerId="ADAL" clId="{DB6131AC-3C13-49B6-A7D7-3B290439FE29}" dt="2022-11-07T21:02:37.266" v="1867" actId="700"/>
          <ac:spMkLst>
            <pc:docMk/>
            <pc:sldMk cId="3265325295" sldId="282"/>
            <ac:spMk id="6" creationId="{077AED46-2133-8E53-2B0D-0985DA5BAA5F}"/>
          </ac:spMkLst>
        </pc:spChg>
        <pc:spChg chg="add del mod ord">
          <ac:chgData name="Nicoletta Serao" userId="e04d13ba-3fba-4605-9341-776e01150153" providerId="ADAL" clId="{DB6131AC-3C13-49B6-A7D7-3B290439FE29}" dt="2022-11-07T21:02:37.266" v="1867" actId="700"/>
          <ac:spMkLst>
            <pc:docMk/>
            <pc:sldMk cId="3265325295" sldId="282"/>
            <ac:spMk id="7" creationId="{1B21FD56-F83B-E33F-5AD0-01DCA30324DF}"/>
          </ac:spMkLst>
        </pc:spChg>
        <pc:spChg chg="mod">
          <ac:chgData name="Nicoletta Serao" userId="e04d13ba-3fba-4605-9341-776e01150153" providerId="ADAL" clId="{DB6131AC-3C13-49B6-A7D7-3B290439FE29}" dt="2022-11-07T21:05:03.980" v="1879" actId="207"/>
          <ac:spMkLst>
            <pc:docMk/>
            <pc:sldMk cId="3265325295" sldId="282"/>
            <ac:spMk id="8" creationId="{7AB6C5A7-B948-4002-89BA-DBEE7FDF57CA}"/>
          </ac:spMkLst>
        </pc:spChg>
        <pc:picChg chg="del">
          <ac:chgData name="Nicoletta Serao" userId="e04d13ba-3fba-4605-9341-776e01150153" providerId="ADAL" clId="{DB6131AC-3C13-49B6-A7D7-3B290439FE29}" dt="2022-11-07T18:02:13.754" v="901" actId="478"/>
          <ac:picMkLst>
            <pc:docMk/>
            <pc:sldMk cId="3265325295" sldId="282"/>
            <ac:picMk id="2050" creationId="{03A8D8E1-A01C-4727-BFF8-F62148F5043A}"/>
          </ac:picMkLst>
        </pc:picChg>
      </pc:sldChg>
      <pc:sldChg chg="addSp delSp modSp mod">
        <pc:chgData name="Nicoletta Serao" userId="e04d13ba-3fba-4605-9341-776e01150153" providerId="ADAL" clId="{DB6131AC-3C13-49B6-A7D7-3B290439FE29}" dt="2022-11-11T10:25:52.750" v="4300" actId="478"/>
        <pc:sldMkLst>
          <pc:docMk/>
          <pc:sldMk cId="1817564262" sldId="283"/>
        </pc:sldMkLst>
        <pc:spChg chg="del">
          <ac:chgData name="Nicoletta Serao" userId="e04d13ba-3fba-4605-9341-776e01150153" providerId="ADAL" clId="{DB6131AC-3C13-49B6-A7D7-3B290439FE29}" dt="2022-11-07T18:30:11.076" v="1254" actId="478"/>
          <ac:spMkLst>
            <pc:docMk/>
            <pc:sldMk cId="1817564262" sldId="283"/>
            <ac:spMk id="3" creationId="{D8B39EE0-D5EC-46A2-80C4-1623BB01A5A9}"/>
          </ac:spMkLst>
        </pc:spChg>
        <pc:spChg chg="del">
          <ac:chgData name="Nicoletta Serao" userId="e04d13ba-3fba-4605-9341-776e01150153" providerId="ADAL" clId="{DB6131AC-3C13-49B6-A7D7-3B290439FE29}" dt="2022-11-07T18:30:11.076" v="1254" actId="478"/>
          <ac:spMkLst>
            <pc:docMk/>
            <pc:sldMk cId="1817564262" sldId="283"/>
            <ac:spMk id="7" creationId="{6D717891-7DC0-42D0-B304-035669A51B8E}"/>
          </ac:spMkLst>
        </pc:spChg>
        <pc:spChg chg="del">
          <ac:chgData name="Nicoletta Serao" userId="e04d13ba-3fba-4605-9341-776e01150153" providerId="ADAL" clId="{DB6131AC-3C13-49B6-A7D7-3B290439FE29}" dt="2022-11-07T18:30:11.076" v="1254" actId="478"/>
          <ac:spMkLst>
            <pc:docMk/>
            <pc:sldMk cId="1817564262" sldId="283"/>
            <ac:spMk id="9" creationId="{9BCF27D6-490E-4D59-BAE6-9AB33B1C998A}"/>
          </ac:spMkLst>
        </pc:spChg>
        <pc:spChg chg="del">
          <ac:chgData name="Nicoletta Serao" userId="e04d13ba-3fba-4605-9341-776e01150153" providerId="ADAL" clId="{DB6131AC-3C13-49B6-A7D7-3B290439FE29}" dt="2022-11-11T10:25:52.750" v="4300" actId="478"/>
          <ac:spMkLst>
            <pc:docMk/>
            <pc:sldMk cId="1817564262" sldId="283"/>
            <ac:spMk id="10" creationId="{7CA41EF6-3C02-4F7A-8F40-E5AB8F905321}"/>
          </ac:spMkLst>
        </pc:spChg>
        <pc:spChg chg="add del mod">
          <ac:chgData name="Nicoletta Serao" userId="e04d13ba-3fba-4605-9341-776e01150153" providerId="ADAL" clId="{DB6131AC-3C13-49B6-A7D7-3B290439FE29}" dt="2022-11-07T21:14:56.065" v="2015" actId="478"/>
          <ac:spMkLst>
            <pc:docMk/>
            <pc:sldMk cId="1817564262" sldId="283"/>
            <ac:spMk id="18" creationId="{CE6F5DD3-4DF0-2B62-A9EF-4A6B65D5D955}"/>
          </ac:spMkLst>
        </pc:spChg>
        <pc:spChg chg="mod">
          <ac:chgData name="Nicoletta Serao" userId="e04d13ba-3fba-4605-9341-776e01150153" providerId="ADAL" clId="{DB6131AC-3C13-49B6-A7D7-3B290439FE29}" dt="2022-11-07T18:53:12.574" v="1584" actId="20577"/>
          <ac:spMkLst>
            <pc:docMk/>
            <pc:sldMk cId="1817564262" sldId="283"/>
            <ac:spMk id="37" creationId="{783C1E90-1E57-4AAB-AF24-02787ED9EA97}"/>
          </ac:spMkLst>
        </pc:spChg>
        <pc:spChg chg="mod">
          <ac:chgData name="Nicoletta Serao" userId="e04d13ba-3fba-4605-9341-776e01150153" providerId="ADAL" clId="{DB6131AC-3C13-49B6-A7D7-3B290439FE29}" dt="2022-11-08T10:23:07.648" v="2482" actId="20577"/>
          <ac:spMkLst>
            <pc:docMk/>
            <pc:sldMk cId="1817564262" sldId="283"/>
            <ac:spMk id="39" creationId="{41EBE90C-6AD4-4CB2-B82B-05AAD7BC51F3}"/>
          </ac:spMkLst>
        </pc:spChg>
        <pc:picChg chg="del">
          <ac:chgData name="Nicoletta Serao" userId="e04d13ba-3fba-4605-9341-776e01150153" providerId="ADAL" clId="{DB6131AC-3C13-49B6-A7D7-3B290439FE29}" dt="2022-11-08T09:35:45.961" v="2384" actId="478"/>
          <ac:picMkLst>
            <pc:docMk/>
            <pc:sldMk cId="1817564262" sldId="283"/>
            <ac:picMk id="4" creationId="{51A3BB09-8534-41C1-9945-C7B3DDDCF2E2}"/>
          </ac:picMkLst>
        </pc:picChg>
        <pc:picChg chg="add mod">
          <ac:chgData name="Nicoletta Serao" userId="e04d13ba-3fba-4605-9341-776e01150153" providerId="ADAL" clId="{DB6131AC-3C13-49B6-A7D7-3B290439FE29}" dt="2022-11-08T09:35:37.676" v="2383" actId="1076"/>
          <ac:picMkLst>
            <pc:docMk/>
            <pc:sldMk cId="1817564262" sldId="283"/>
            <ac:picMk id="5" creationId="{50A33B91-A569-917B-5CFD-2B022AEF4025}"/>
          </ac:picMkLst>
        </pc:picChg>
        <pc:picChg chg="add mod">
          <ac:chgData name="Nicoletta Serao" userId="e04d13ba-3fba-4605-9341-776e01150153" providerId="ADAL" clId="{DB6131AC-3C13-49B6-A7D7-3B290439FE29}" dt="2022-11-08T09:35:37.676" v="2383" actId="1076"/>
          <ac:picMkLst>
            <pc:docMk/>
            <pc:sldMk cId="1817564262" sldId="283"/>
            <ac:picMk id="6" creationId="{4FF5CF79-55A7-962E-0D78-3862CCBB1545}"/>
          </ac:picMkLst>
        </pc:picChg>
        <pc:picChg chg="add del mod">
          <ac:chgData name="Nicoletta Serao" userId="e04d13ba-3fba-4605-9341-776e01150153" providerId="ADAL" clId="{DB6131AC-3C13-49B6-A7D7-3B290439FE29}" dt="2022-11-07T21:11:53.054" v="1945" actId="478"/>
          <ac:picMkLst>
            <pc:docMk/>
            <pc:sldMk cId="1817564262" sldId="283"/>
            <ac:picMk id="7" creationId="{1BD82A6A-0332-94D7-1FD1-2AE82C80FAF5}"/>
          </ac:picMkLst>
        </pc:picChg>
        <pc:picChg chg="add del mod">
          <ac:chgData name="Nicoletta Serao" userId="e04d13ba-3fba-4605-9341-776e01150153" providerId="ADAL" clId="{DB6131AC-3C13-49B6-A7D7-3B290439FE29}" dt="2022-11-07T21:11:53.054" v="1945" actId="478"/>
          <ac:picMkLst>
            <pc:docMk/>
            <pc:sldMk cId="1817564262" sldId="283"/>
            <ac:picMk id="9" creationId="{52DF3C39-8376-C38B-D362-DA3E88EF5E96}"/>
          </ac:picMkLst>
        </pc:picChg>
        <pc:picChg chg="add del mod">
          <ac:chgData name="Nicoletta Serao" userId="e04d13ba-3fba-4605-9341-776e01150153" providerId="ADAL" clId="{DB6131AC-3C13-49B6-A7D7-3B290439FE29}" dt="2022-11-07T21:12:32.496" v="1960" actId="478"/>
          <ac:picMkLst>
            <pc:docMk/>
            <pc:sldMk cId="1817564262" sldId="283"/>
            <ac:picMk id="12" creationId="{C1E330F2-15DA-716D-B9E2-307A01220189}"/>
          </ac:picMkLst>
        </pc:picChg>
        <pc:picChg chg="add mod">
          <ac:chgData name="Nicoletta Serao" userId="e04d13ba-3fba-4605-9341-776e01150153" providerId="ADAL" clId="{DB6131AC-3C13-49B6-A7D7-3B290439FE29}" dt="2022-11-08T09:35:37.676" v="2383" actId="1076"/>
          <ac:picMkLst>
            <pc:docMk/>
            <pc:sldMk cId="1817564262" sldId="283"/>
            <ac:picMk id="14" creationId="{720A7D08-8305-B77E-4853-66C522B8D3DA}"/>
          </ac:picMkLst>
        </pc:picChg>
        <pc:picChg chg="add mod">
          <ac:chgData name="Nicoletta Serao" userId="e04d13ba-3fba-4605-9341-776e01150153" providerId="ADAL" clId="{DB6131AC-3C13-49B6-A7D7-3B290439FE29}" dt="2022-11-08T09:35:37.676" v="2383" actId="1076"/>
          <ac:picMkLst>
            <pc:docMk/>
            <pc:sldMk cId="1817564262" sldId="283"/>
            <ac:picMk id="16" creationId="{1183D0D5-BF01-3939-D2A0-AB29C77A5C3A}"/>
          </ac:picMkLst>
        </pc:picChg>
        <pc:picChg chg="add del mod">
          <ac:chgData name="Nicoletta Serao" userId="e04d13ba-3fba-4605-9341-776e01150153" providerId="ADAL" clId="{DB6131AC-3C13-49B6-A7D7-3B290439FE29}" dt="2022-11-07T21:12:47.619" v="1964" actId="27803"/>
          <ac:picMkLst>
            <pc:docMk/>
            <pc:sldMk cId="1817564262" sldId="283"/>
            <ac:picMk id="17" creationId="{CE6F5DD3-4DF0-2B62-A9EF-4A6B65D5D955}"/>
          </ac:picMkLst>
        </pc:picChg>
        <pc:picChg chg="add del mod">
          <ac:chgData name="Nicoletta Serao" userId="e04d13ba-3fba-4605-9341-776e01150153" providerId="ADAL" clId="{DB6131AC-3C13-49B6-A7D7-3B290439FE29}" dt="2022-11-08T09:35:37.676" v="2383" actId="1076"/>
          <ac:picMkLst>
            <pc:docMk/>
            <pc:sldMk cId="1817564262" sldId="283"/>
            <ac:picMk id="19" creationId="{A41306D5-32DD-BFE1-F40D-E126DEDAD4F0}"/>
          </ac:picMkLst>
        </pc:picChg>
        <pc:picChg chg="del">
          <ac:chgData name="Nicoletta Serao" userId="e04d13ba-3fba-4605-9341-776e01150153" providerId="ADAL" clId="{DB6131AC-3C13-49B6-A7D7-3B290439FE29}" dt="2022-11-07T18:29:13.330" v="1158" actId="478"/>
          <ac:picMkLst>
            <pc:docMk/>
            <pc:sldMk cId="1817564262" sldId="283"/>
            <ac:picMk id="38" creationId="{700C011F-728F-415D-BBB3-C1C56EEFB3C5}"/>
          </ac:picMkLst>
        </pc:picChg>
        <pc:picChg chg="add mod">
          <ac:chgData name="Nicoletta Serao" userId="e04d13ba-3fba-4605-9341-776e01150153" providerId="ADAL" clId="{DB6131AC-3C13-49B6-A7D7-3B290439FE29}" dt="2022-11-08T09:35:37.676" v="2383" actId="1076"/>
          <ac:picMkLst>
            <pc:docMk/>
            <pc:sldMk cId="1817564262" sldId="283"/>
            <ac:picMk id="3074" creationId="{E59D0991-005D-08E8-D825-FE75D7E28A5E}"/>
          </ac:picMkLst>
        </pc:picChg>
        <pc:picChg chg="add del mod">
          <ac:chgData name="Nicoletta Serao" userId="e04d13ba-3fba-4605-9341-776e01150153" providerId="ADAL" clId="{DB6131AC-3C13-49B6-A7D7-3B290439FE29}" dt="2022-11-07T21:08:32.294" v="1916" actId="478"/>
          <ac:picMkLst>
            <pc:docMk/>
            <pc:sldMk cId="1817564262" sldId="283"/>
            <ac:picMk id="4098" creationId="{58324710-8BCD-2456-206F-309C3E2D66FC}"/>
          </ac:picMkLst>
        </pc:picChg>
      </pc:sldChg>
      <pc:sldChg chg="modSp del mod ord">
        <pc:chgData name="Nicoletta Serao" userId="e04d13ba-3fba-4605-9341-776e01150153" providerId="ADAL" clId="{DB6131AC-3C13-49B6-A7D7-3B290439FE29}" dt="2022-11-07T18:54:20.110" v="1618" actId="47"/>
        <pc:sldMkLst>
          <pc:docMk/>
          <pc:sldMk cId="2562748888" sldId="285"/>
        </pc:sldMkLst>
        <pc:spChg chg="mod">
          <ac:chgData name="Nicoletta Serao" userId="e04d13ba-3fba-4605-9341-776e01150153" providerId="ADAL" clId="{DB6131AC-3C13-49B6-A7D7-3B290439FE29}" dt="2022-11-06T16:40:00.641" v="849" actId="14100"/>
          <ac:spMkLst>
            <pc:docMk/>
            <pc:sldMk cId="2562748888" sldId="285"/>
            <ac:spMk id="37" creationId="{783C1E90-1E57-4AAB-AF24-02787ED9EA97}"/>
          </ac:spMkLst>
        </pc:spChg>
      </pc:sldChg>
      <pc:sldChg chg="delSp modSp mod setBg">
        <pc:chgData name="Nicoletta Serao" userId="e04d13ba-3fba-4605-9341-776e01150153" providerId="ADAL" clId="{DB6131AC-3C13-49B6-A7D7-3B290439FE29}" dt="2022-11-11T10:26:01.638" v="4302" actId="478"/>
        <pc:sldMkLst>
          <pc:docMk/>
          <pc:sldMk cId="2816433472" sldId="286"/>
        </pc:sldMkLst>
        <pc:spChg chg="mod">
          <ac:chgData name="Nicoletta Serao" userId="e04d13ba-3fba-4605-9341-776e01150153" providerId="ADAL" clId="{DB6131AC-3C13-49B6-A7D7-3B290439FE29}" dt="2022-11-06T14:51:15.459" v="540" actId="20577"/>
          <ac:spMkLst>
            <pc:docMk/>
            <pc:sldMk cId="2816433472" sldId="286"/>
            <ac:spMk id="12" creationId="{8258EFD7-4927-451E-9895-04833EB43340}"/>
          </ac:spMkLst>
        </pc:spChg>
        <pc:spChg chg="mod">
          <ac:chgData name="Nicoletta Serao" userId="e04d13ba-3fba-4605-9341-776e01150153" providerId="ADAL" clId="{DB6131AC-3C13-49B6-A7D7-3B290439FE29}" dt="2022-11-06T14:40:16.065" v="531" actId="20577"/>
          <ac:spMkLst>
            <pc:docMk/>
            <pc:sldMk cId="2816433472" sldId="286"/>
            <ac:spMk id="13" creationId="{BBA46E99-7C62-49BA-84A1-AB5CA3D846E7}"/>
          </ac:spMkLst>
        </pc:spChg>
        <pc:spChg chg="mod">
          <ac:chgData name="Nicoletta Serao" userId="e04d13ba-3fba-4605-9341-776e01150153" providerId="ADAL" clId="{DB6131AC-3C13-49B6-A7D7-3B290439FE29}" dt="2022-11-06T14:40:08.392" v="525" actId="20577"/>
          <ac:spMkLst>
            <pc:docMk/>
            <pc:sldMk cId="2816433472" sldId="286"/>
            <ac:spMk id="18" creationId="{2BE0AE2C-5179-430D-85E9-4F29AA74969F}"/>
          </ac:spMkLst>
        </pc:spChg>
        <pc:spChg chg="del">
          <ac:chgData name="Nicoletta Serao" userId="e04d13ba-3fba-4605-9341-776e01150153" providerId="ADAL" clId="{DB6131AC-3C13-49B6-A7D7-3B290439FE29}" dt="2022-11-11T10:26:01.638" v="4302" actId="478"/>
          <ac:spMkLst>
            <pc:docMk/>
            <pc:sldMk cId="2816433472" sldId="286"/>
            <ac:spMk id="20" creationId="{D7B8B848-5088-4679-8898-B1050EF96B21}"/>
          </ac:spMkLst>
        </pc:spChg>
      </pc:sldChg>
      <pc:sldChg chg="addSp delSp modSp mod">
        <pc:chgData name="Nicoletta Serao" userId="e04d13ba-3fba-4605-9341-776e01150153" providerId="ADAL" clId="{DB6131AC-3C13-49B6-A7D7-3B290439FE29}" dt="2022-11-11T10:26:05.582" v="4303" actId="478"/>
        <pc:sldMkLst>
          <pc:docMk/>
          <pc:sldMk cId="197086565" sldId="288"/>
        </pc:sldMkLst>
        <pc:spChg chg="add mod">
          <ac:chgData name="Nicoletta Serao" userId="e04d13ba-3fba-4605-9341-776e01150153" providerId="ADAL" clId="{DB6131AC-3C13-49B6-A7D7-3B290439FE29}" dt="2022-11-06T14:34:13.809" v="511"/>
          <ac:spMkLst>
            <pc:docMk/>
            <pc:sldMk cId="197086565" sldId="288"/>
            <ac:spMk id="3" creationId="{B8E09E59-8D90-E7F5-3D7B-D35847885922}"/>
          </ac:spMkLst>
        </pc:spChg>
        <pc:spChg chg="del">
          <ac:chgData name="Nicoletta Serao" userId="e04d13ba-3fba-4605-9341-776e01150153" providerId="ADAL" clId="{DB6131AC-3C13-49B6-A7D7-3B290439FE29}" dt="2022-11-06T12:30:10.762" v="387" actId="478"/>
          <ac:spMkLst>
            <pc:docMk/>
            <pc:sldMk cId="197086565" sldId="288"/>
            <ac:spMk id="6" creationId="{C62AF53A-0BB9-45C6-820C-DD061A629887}"/>
          </ac:spMkLst>
        </pc:spChg>
        <pc:spChg chg="del">
          <ac:chgData name="Nicoletta Serao" userId="e04d13ba-3fba-4605-9341-776e01150153" providerId="ADAL" clId="{DB6131AC-3C13-49B6-A7D7-3B290439FE29}" dt="2022-11-11T10:26:05.582" v="4303" actId="478"/>
          <ac:spMkLst>
            <pc:docMk/>
            <pc:sldMk cId="197086565" sldId="288"/>
            <ac:spMk id="15" creationId="{FBF057BA-9B0D-421D-9031-B3CA3F0A1819}"/>
          </ac:spMkLst>
        </pc:spChg>
        <pc:spChg chg="mod">
          <ac:chgData name="Nicoletta Serao" userId="e04d13ba-3fba-4605-9341-776e01150153" providerId="ADAL" clId="{DB6131AC-3C13-49B6-A7D7-3B290439FE29}" dt="2022-11-07T18:59:33.845" v="1667" actId="14100"/>
          <ac:spMkLst>
            <pc:docMk/>
            <pc:sldMk cId="197086565" sldId="288"/>
            <ac:spMk id="37" creationId="{783C1E90-1E57-4AAB-AF24-02787ED9EA97}"/>
          </ac:spMkLst>
        </pc:spChg>
        <pc:picChg chg="del">
          <ac:chgData name="Nicoletta Serao" userId="e04d13ba-3fba-4605-9341-776e01150153" providerId="ADAL" clId="{DB6131AC-3C13-49B6-A7D7-3B290439FE29}" dt="2022-11-06T12:30:04.464" v="385" actId="478"/>
          <ac:picMkLst>
            <pc:docMk/>
            <pc:sldMk cId="197086565" sldId="288"/>
            <ac:picMk id="4" creationId="{42407695-0BB6-4ECD-AE42-B14AC1F4AB80}"/>
          </ac:picMkLst>
        </pc:picChg>
        <pc:picChg chg="del">
          <ac:chgData name="Nicoletta Serao" userId="e04d13ba-3fba-4605-9341-776e01150153" providerId="ADAL" clId="{DB6131AC-3C13-49B6-A7D7-3B290439FE29}" dt="2022-11-06T12:30:04.464" v="385" actId="478"/>
          <ac:picMkLst>
            <pc:docMk/>
            <pc:sldMk cId="197086565" sldId="288"/>
            <ac:picMk id="5" creationId="{0DCC2DF3-80A3-4DDC-80C2-4A2698E79F63}"/>
          </ac:picMkLst>
        </pc:picChg>
        <pc:picChg chg="add del mod">
          <ac:chgData name="Nicoletta Serao" userId="e04d13ba-3fba-4605-9341-776e01150153" providerId="ADAL" clId="{DB6131AC-3C13-49B6-A7D7-3B290439FE29}" dt="2022-11-06T12:40:37.864" v="476" actId="21"/>
          <ac:picMkLst>
            <pc:docMk/>
            <pc:sldMk cId="197086565" sldId="288"/>
            <ac:picMk id="7" creationId="{EC4BEC00-F2F8-B847-79B7-A0E1DB3E1063}"/>
          </ac:picMkLst>
        </pc:picChg>
        <pc:picChg chg="add mod">
          <ac:chgData name="Nicoletta Serao" userId="e04d13ba-3fba-4605-9341-776e01150153" providerId="ADAL" clId="{DB6131AC-3C13-49B6-A7D7-3B290439FE29}" dt="2022-11-06T14:17:37.185" v="508" actId="1076"/>
          <ac:picMkLst>
            <pc:docMk/>
            <pc:sldMk cId="197086565" sldId="288"/>
            <ac:picMk id="8" creationId="{DB10AACA-D33E-C2EF-402B-48446DDC9759}"/>
          </ac:picMkLst>
        </pc:picChg>
      </pc:sldChg>
      <pc:sldChg chg="del">
        <pc:chgData name="Nicoletta Serao" userId="e04d13ba-3fba-4605-9341-776e01150153" providerId="ADAL" clId="{DB6131AC-3C13-49B6-A7D7-3B290439FE29}" dt="2022-11-06T14:17:29.658" v="507" actId="47"/>
        <pc:sldMkLst>
          <pc:docMk/>
          <pc:sldMk cId="440421612" sldId="289"/>
        </pc:sldMkLst>
      </pc:sldChg>
      <pc:sldChg chg="addSp delSp modSp mod setBg">
        <pc:chgData name="Nicoletta Serao" userId="e04d13ba-3fba-4605-9341-776e01150153" providerId="ADAL" clId="{DB6131AC-3C13-49B6-A7D7-3B290439FE29}" dt="2022-11-11T10:26:19.556" v="4306" actId="478"/>
        <pc:sldMkLst>
          <pc:docMk/>
          <pc:sldMk cId="485844259" sldId="290"/>
        </pc:sldMkLst>
        <pc:spChg chg="del mod">
          <ac:chgData name="Nicoletta Serao" userId="e04d13ba-3fba-4605-9341-776e01150153" providerId="ADAL" clId="{DB6131AC-3C13-49B6-A7D7-3B290439FE29}" dt="2022-11-07T21:24:13.342" v="2113"/>
          <ac:spMkLst>
            <pc:docMk/>
            <pc:sldMk cId="485844259" sldId="290"/>
            <ac:spMk id="3" creationId="{1875433C-F67A-468D-B164-4A67DF475E80}"/>
          </ac:spMkLst>
        </pc:spChg>
        <pc:spChg chg="add mod">
          <ac:chgData name="Nicoletta Serao" userId="e04d13ba-3fba-4605-9341-776e01150153" providerId="ADAL" clId="{DB6131AC-3C13-49B6-A7D7-3B290439FE29}" dt="2022-11-07T21:31:12.744" v="2158" actId="21"/>
          <ac:spMkLst>
            <pc:docMk/>
            <pc:sldMk cId="485844259" sldId="290"/>
            <ac:spMk id="4" creationId="{D23D34DA-71C8-1D6C-BE4E-478C9370D176}"/>
          </ac:spMkLst>
        </pc:spChg>
        <pc:spChg chg="mod">
          <ac:chgData name="Nicoletta Serao" userId="e04d13ba-3fba-4605-9341-776e01150153" providerId="ADAL" clId="{DB6131AC-3C13-49B6-A7D7-3B290439FE29}" dt="2022-11-07T19:01:26.602" v="1692" actId="313"/>
          <ac:spMkLst>
            <pc:docMk/>
            <pc:sldMk cId="485844259" sldId="290"/>
            <ac:spMk id="5" creationId="{2F15F5E6-0B33-4B97-B21C-162219BCEE85}"/>
          </ac:spMkLst>
        </pc:spChg>
        <pc:spChg chg="add mod">
          <ac:chgData name="Nicoletta Serao" userId="e04d13ba-3fba-4605-9341-776e01150153" providerId="ADAL" clId="{DB6131AC-3C13-49B6-A7D7-3B290439FE29}" dt="2022-11-07T21:29:28.832" v="2146" actId="21"/>
          <ac:spMkLst>
            <pc:docMk/>
            <pc:sldMk cId="485844259" sldId="290"/>
            <ac:spMk id="6" creationId="{DCE86BF8-A72F-8E71-3580-C1A52004159D}"/>
          </ac:spMkLst>
        </pc:spChg>
        <pc:spChg chg="add mod">
          <ac:chgData name="Nicoletta Serao" userId="e04d13ba-3fba-4605-9341-776e01150153" providerId="ADAL" clId="{DB6131AC-3C13-49B6-A7D7-3B290439FE29}" dt="2022-11-07T21:27:09.600" v="2135" actId="21"/>
          <ac:spMkLst>
            <pc:docMk/>
            <pc:sldMk cId="485844259" sldId="290"/>
            <ac:spMk id="7" creationId="{AD6F9F2D-EDEF-3857-C3AA-E099EB27D73E}"/>
          </ac:spMkLst>
        </pc:spChg>
        <pc:spChg chg="del">
          <ac:chgData name="Nicoletta Serao" userId="e04d13ba-3fba-4605-9341-776e01150153" providerId="ADAL" clId="{DB6131AC-3C13-49B6-A7D7-3B290439FE29}" dt="2022-11-07T19:01:42.958" v="1695" actId="478"/>
          <ac:spMkLst>
            <pc:docMk/>
            <pc:sldMk cId="485844259" sldId="290"/>
            <ac:spMk id="7" creationId="{F139F193-F65A-423D-82C0-282C30E2EC93}"/>
          </ac:spMkLst>
        </pc:spChg>
        <pc:spChg chg="del">
          <ac:chgData name="Nicoletta Serao" userId="e04d13ba-3fba-4605-9341-776e01150153" providerId="ADAL" clId="{DB6131AC-3C13-49B6-A7D7-3B290439FE29}" dt="2022-11-07T19:01:39.998" v="1694" actId="478"/>
          <ac:spMkLst>
            <pc:docMk/>
            <pc:sldMk cId="485844259" sldId="290"/>
            <ac:spMk id="8" creationId="{08E22628-D155-4CE6-8741-624D982FA61A}"/>
          </ac:spMkLst>
        </pc:spChg>
        <pc:spChg chg="add mod">
          <ac:chgData name="Nicoletta Serao" userId="e04d13ba-3fba-4605-9341-776e01150153" providerId="ADAL" clId="{DB6131AC-3C13-49B6-A7D7-3B290439FE29}" dt="2022-11-07T21:24:38.334" v="2116" actId="207"/>
          <ac:spMkLst>
            <pc:docMk/>
            <pc:sldMk cId="485844259" sldId="290"/>
            <ac:spMk id="8" creationId="{C4C664EC-154F-6377-47BE-D0F2BB3E8A9A}"/>
          </ac:spMkLst>
        </pc:spChg>
        <pc:spChg chg="del mod">
          <ac:chgData name="Nicoletta Serao" userId="e04d13ba-3fba-4605-9341-776e01150153" providerId="ADAL" clId="{DB6131AC-3C13-49B6-A7D7-3B290439FE29}" dt="2022-11-11T10:26:19.556" v="4306" actId="478"/>
          <ac:spMkLst>
            <pc:docMk/>
            <pc:sldMk cId="485844259" sldId="290"/>
            <ac:spMk id="9" creationId="{627B23CD-C29F-4818-A0BB-65A88E0E0F7C}"/>
          </ac:spMkLst>
        </pc:spChg>
        <pc:spChg chg="add mod">
          <ac:chgData name="Nicoletta Serao" userId="e04d13ba-3fba-4605-9341-776e01150153" providerId="ADAL" clId="{DB6131AC-3C13-49B6-A7D7-3B290439FE29}" dt="2022-11-07T21:33:38.646" v="2174" actId="21"/>
          <ac:spMkLst>
            <pc:docMk/>
            <pc:sldMk cId="485844259" sldId="290"/>
            <ac:spMk id="10" creationId="{7AA9DF2C-F79A-0A76-F0E0-F14630E8A482}"/>
          </ac:spMkLst>
        </pc:spChg>
        <pc:spChg chg="add mod ord">
          <ac:chgData name="Nicoletta Serao" userId="e04d13ba-3fba-4605-9341-776e01150153" providerId="ADAL" clId="{DB6131AC-3C13-49B6-A7D7-3B290439FE29}" dt="2022-11-07T21:32:51.209" v="2168" actId="166"/>
          <ac:spMkLst>
            <pc:docMk/>
            <pc:sldMk cId="485844259" sldId="290"/>
            <ac:spMk id="12" creationId="{3687B41A-9B27-760E-FE61-7B147A58D5A1}"/>
          </ac:spMkLst>
        </pc:spChg>
        <pc:spChg chg="add mod">
          <ac:chgData name="Nicoletta Serao" userId="e04d13ba-3fba-4605-9341-776e01150153" providerId="ADAL" clId="{DB6131AC-3C13-49B6-A7D7-3B290439FE29}" dt="2022-11-07T21:31:41.581" v="2162" actId="1076"/>
          <ac:spMkLst>
            <pc:docMk/>
            <pc:sldMk cId="485844259" sldId="290"/>
            <ac:spMk id="14" creationId="{6A000A12-C49C-A8D7-A2A5-0017B6BDD56D}"/>
          </ac:spMkLst>
        </pc:spChg>
        <pc:spChg chg="add del mod">
          <ac:chgData name="Nicoletta Serao" userId="e04d13ba-3fba-4605-9341-776e01150153" providerId="ADAL" clId="{DB6131AC-3C13-49B6-A7D7-3B290439FE29}" dt="2022-11-07T21:25:03.737" v="2118" actId="478"/>
          <ac:spMkLst>
            <pc:docMk/>
            <pc:sldMk cId="485844259" sldId="290"/>
            <ac:spMk id="15" creationId="{C803DC0B-FA2A-779E-3349-BBD7D08975EF}"/>
          </ac:spMkLst>
        </pc:spChg>
        <pc:spChg chg="add del">
          <ac:chgData name="Nicoletta Serao" userId="e04d13ba-3fba-4605-9341-776e01150153" providerId="ADAL" clId="{DB6131AC-3C13-49B6-A7D7-3B290439FE29}" dt="2022-11-07T21:21:28.847" v="2085" actId="478"/>
          <ac:spMkLst>
            <pc:docMk/>
            <pc:sldMk cId="485844259" sldId="290"/>
            <ac:spMk id="16" creationId="{91928322-1E40-FB8B-6251-433ACD9BA357}"/>
          </ac:spMkLst>
        </pc:spChg>
        <pc:spChg chg="add mod">
          <ac:chgData name="Nicoletta Serao" userId="e04d13ba-3fba-4605-9341-776e01150153" providerId="ADAL" clId="{DB6131AC-3C13-49B6-A7D7-3B290439FE29}" dt="2022-11-07T21:29:53.503" v="2154" actId="1076"/>
          <ac:spMkLst>
            <pc:docMk/>
            <pc:sldMk cId="485844259" sldId="290"/>
            <ac:spMk id="18" creationId="{E0BA96CB-69D1-3D33-0410-826DE8FCECE2}"/>
          </ac:spMkLst>
        </pc:spChg>
        <pc:spChg chg="add mod">
          <ac:chgData name="Nicoletta Serao" userId="e04d13ba-3fba-4605-9341-776e01150153" providerId="ADAL" clId="{DB6131AC-3C13-49B6-A7D7-3B290439FE29}" dt="2022-11-07T21:29:50.536" v="2153" actId="1076"/>
          <ac:spMkLst>
            <pc:docMk/>
            <pc:sldMk cId="485844259" sldId="290"/>
            <ac:spMk id="20" creationId="{8932797B-63FD-3B68-B1BA-BBB584AB7D1F}"/>
          </ac:spMkLst>
        </pc:spChg>
        <pc:spChg chg="add mod">
          <ac:chgData name="Nicoletta Serao" userId="e04d13ba-3fba-4605-9341-776e01150153" providerId="ADAL" clId="{DB6131AC-3C13-49B6-A7D7-3B290439FE29}" dt="2022-11-07T21:31:27.244" v="2161" actId="1076"/>
          <ac:spMkLst>
            <pc:docMk/>
            <pc:sldMk cId="485844259" sldId="290"/>
            <ac:spMk id="22" creationId="{54D04C40-F8BF-1EE9-4932-A79BECF3E0FF}"/>
          </ac:spMkLst>
        </pc:spChg>
        <pc:spChg chg="add mod">
          <ac:chgData name="Nicoletta Serao" userId="e04d13ba-3fba-4605-9341-776e01150153" providerId="ADAL" clId="{DB6131AC-3C13-49B6-A7D7-3B290439FE29}" dt="2022-11-07T21:33:46.621" v="2176" actId="1076"/>
          <ac:spMkLst>
            <pc:docMk/>
            <pc:sldMk cId="485844259" sldId="290"/>
            <ac:spMk id="24" creationId="{10F1011A-703A-62D7-3888-90DE7EEF79CF}"/>
          </ac:spMkLst>
        </pc:spChg>
        <pc:picChg chg="add del mod">
          <ac:chgData name="Nicoletta Serao" userId="e04d13ba-3fba-4605-9341-776e01150153" providerId="ADAL" clId="{DB6131AC-3C13-49B6-A7D7-3B290439FE29}" dt="2022-11-07T19:01:29.102" v="1693" actId="478"/>
          <ac:picMkLst>
            <pc:docMk/>
            <pc:sldMk cId="485844259" sldId="290"/>
            <ac:picMk id="6" creationId="{51175696-783D-04B3-0078-6D17D6E3A961}"/>
          </ac:picMkLst>
        </pc:picChg>
        <pc:picChg chg="add del mod">
          <ac:chgData name="Nicoletta Serao" userId="e04d13ba-3fba-4605-9341-776e01150153" providerId="ADAL" clId="{DB6131AC-3C13-49B6-A7D7-3B290439FE29}" dt="2022-11-07T21:17:48.711" v="2053" actId="478"/>
          <ac:picMkLst>
            <pc:docMk/>
            <pc:sldMk cId="485844259" sldId="290"/>
            <ac:picMk id="5122" creationId="{E0A6E617-20D4-08FB-80B7-2FBBD483D50D}"/>
          </ac:picMkLst>
        </pc:picChg>
        <pc:picChg chg="add mod">
          <ac:chgData name="Nicoletta Serao" userId="e04d13ba-3fba-4605-9341-776e01150153" providerId="ADAL" clId="{DB6131AC-3C13-49B6-A7D7-3B290439FE29}" dt="2022-11-07T21:32:55.953" v="2169" actId="166"/>
          <ac:picMkLst>
            <pc:docMk/>
            <pc:sldMk cId="485844259" sldId="290"/>
            <ac:picMk id="5124" creationId="{F9CF2738-804F-8487-7AD9-2CAC8F5DC62F}"/>
          </ac:picMkLst>
        </pc:picChg>
        <pc:picChg chg="add mod">
          <ac:chgData name="Nicoletta Serao" userId="e04d13ba-3fba-4605-9341-776e01150153" providerId="ADAL" clId="{DB6131AC-3C13-49B6-A7D7-3B290439FE29}" dt="2022-11-07T21:29:06.009" v="2142"/>
          <ac:picMkLst>
            <pc:docMk/>
            <pc:sldMk cId="485844259" sldId="290"/>
            <ac:picMk id="5126" creationId="{117F831D-A463-49EA-B995-D878BDBA87A0}"/>
          </ac:picMkLst>
        </pc:picChg>
        <pc:picChg chg="add mod">
          <ac:chgData name="Nicoletta Serao" userId="e04d13ba-3fba-4605-9341-776e01150153" providerId="ADAL" clId="{DB6131AC-3C13-49B6-A7D7-3B290439FE29}" dt="2022-11-07T21:29:36.762" v="2149"/>
          <ac:picMkLst>
            <pc:docMk/>
            <pc:sldMk cId="485844259" sldId="290"/>
            <ac:picMk id="5128" creationId="{7E9C5AD9-DD44-4546-71DE-F9D8F29AB539}"/>
          </ac:picMkLst>
        </pc:picChg>
        <pc:picChg chg="add mod">
          <ac:chgData name="Nicoletta Serao" userId="e04d13ba-3fba-4605-9341-776e01150153" providerId="ADAL" clId="{DB6131AC-3C13-49B6-A7D7-3B290439FE29}" dt="2022-11-07T21:31:19.218" v="2160"/>
          <ac:picMkLst>
            <pc:docMk/>
            <pc:sldMk cId="485844259" sldId="290"/>
            <ac:picMk id="5130" creationId="{ACC52DD5-4EEA-BC19-A67D-A99AD5F43DD4}"/>
          </ac:picMkLst>
        </pc:picChg>
        <pc:picChg chg="add mod">
          <ac:chgData name="Nicoletta Serao" userId="e04d13ba-3fba-4605-9341-776e01150153" providerId="ADAL" clId="{DB6131AC-3C13-49B6-A7D7-3B290439FE29}" dt="2022-11-07T21:33:03.137" v="2170"/>
          <ac:picMkLst>
            <pc:docMk/>
            <pc:sldMk cId="485844259" sldId="290"/>
            <ac:picMk id="5132" creationId="{C98647CF-C294-F66E-6A18-74770F5D97A2}"/>
          </ac:picMkLst>
        </pc:picChg>
        <pc:picChg chg="add mod">
          <ac:chgData name="Nicoletta Serao" userId="e04d13ba-3fba-4605-9341-776e01150153" providerId="ADAL" clId="{DB6131AC-3C13-49B6-A7D7-3B290439FE29}" dt="2022-11-07T21:33:53.085" v="2177"/>
          <ac:picMkLst>
            <pc:docMk/>
            <pc:sldMk cId="485844259" sldId="290"/>
            <ac:picMk id="5134" creationId="{07D6360A-A4DC-BD10-CB69-A5DF59DEA658}"/>
          </ac:picMkLst>
        </pc:picChg>
      </pc:sldChg>
      <pc:sldChg chg="setBg">
        <pc:chgData name="Nicoletta Serao" userId="e04d13ba-3fba-4605-9341-776e01150153" providerId="ADAL" clId="{DB6131AC-3C13-49B6-A7D7-3B290439FE29}" dt="2022-11-07T19:02:25.070" v="1728"/>
        <pc:sldMkLst>
          <pc:docMk/>
          <pc:sldMk cId="1537257101" sldId="291"/>
        </pc:sldMkLst>
      </pc:sldChg>
      <pc:sldChg chg="addSp delSp modSp mod setBg">
        <pc:chgData name="Nicoletta Serao" userId="e04d13ba-3fba-4605-9341-776e01150153" providerId="ADAL" clId="{DB6131AC-3C13-49B6-A7D7-3B290439FE29}" dt="2022-11-23T10:25:16.830" v="4600" actId="1076"/>
        <pc:sldMkLst>
          <pc:docMk/>
          <pc:sldMk cId="2158621540" sldId="292"/>
        </pc:sldMkLst>
        <pc:spChg chg="mod">
          <ac:chgData name="Nicoletta Serao" userId="e04d13ba-3fba-4605-9341-776e01150153" providerId="ADAL" clId="{DB6131AC-3C13-49B6-A7D7-3B290439FE29}" dt="2022-11-23T10:21:31.784" v="4541" actId="20577"/>
          <ac:spMkLst>
            <pc:docMk/>
            <pc:sldMk cId="2158621540" sldId="292"/>
            <ac:spMk id="3" creationId="{1875433C-F67A-468D-B164-4A67DF475E80}"/>
          </ac:spMkLst>
        </pc:spChg>
        <pc:spChg chg="mod">
          <ac:chgData name="Nicoletta Serao" userId="e04d13ba-3fba-4605-9341-776e01150153" providerId="ADAL" clId="{DB6131AC-3C13-49B6-A7D7-3B290439FE29}" dt="2022-11-08T09:43:05.721" v="2411" actId="1076"/>
          <ac:spMkLst>
            <pc:docMk/>
            <pc:sldMk cId="2158621540" sldId="292"/>
            <ac:spMk id="4" creationId="{38D35C1E-ABCF-4C52-9240-C46C94D971B6}"/>
          </ac:spMkLst>
        </pc:spChg>
        <pc:spChg chg="del">
          <ac:chgData name="Nicoletta Serao" userId="e04d13ba-3fba-4605-9341-776e01150153" providerId="ADAL" clId="{DB6131AC-3C13-49B6-A7D7-3B290439FE29}" dt="2022-11-11T10:26:24.814" v="4307" actId="478"/>
          <ac:spMkLst>
            <pc:docMk/>
            <pc:sldMk cId="2158621540" sldId="292"/>
            <ac:spMk id="14" creationId="{9251FEA5-7537-4FB8-87E6-4DC8E930B122}"/>
          </ac:spMkLst>
        </pc:spChg>
        <pc:picChg chg="add mod">
          <ac:chgData name="Nicoletta Serao" userId="e04d13ba-3fba-4605-9341-776e01150153" providerId="ADAL" clId="{DB6131AC-3C13-49B6-A7D7-3B290439FE29}" dt="2022-11-08T09:39:19.633" v="2391" actId="1076"/>
          <ac:picMkLst>
            <pc:docMk/>
            <pc:sldMk cId="2158621540" sldId="292"/>
            <ac:picMk id="6" creationId="{A400A3BE-A796-7A78-7FC2-D089F1DAAEA0}"/>
          </ac:picMkLst>
        </pc:picChg>
        <pc:picChg chg="add del mod">
          <ac:chgData name="Nicoletta Serao" userId="e04d13ba-3fba-4605-9341-776e01150153" providerId="ADAL" clId="{DB6131AC-3C13-49B6-A7D7-3B290439FE29}" dt="2022-11-23T10:25:07.311" v="4595" actId="478"/>
          <ac:picMkLst>
            <pc:docMk/>
            <pc:sldMk cId="2158621540" sldId="292"/>
            <ac:picMk id="7" creationId="{3ADD21E7-2B43-CAE2-1EE5-0647CA3BCB3A}"/>
          </ac:picMkLst>
        </pc:picChg>
        <pc:picChg chg="mod">
          <ac:chgData name="Nicoletta Serao" userId="e04d13ba-3fba-4605-9341-776e01150153" providerId="ADAL" clId="{DB6131AC-3C13-49B6-A7D7-3B290439FE29}" dt="2022-11-23T10:20:57.489" v="4506" actId="1076"/>
          <ac:picMkLst>
            <pc:docMk/>
            <pc:sldMk cId="2158621540" sldId="292"/>
            <ac:picMk id="1026" creationId="{AB393F0E-0A2C-421E-8EAC-FE136210B3FD}"/>
          </ac:picMkLst>
        </pc:picChg>
        <pc:picChg chg="add mod">
          <ac:chgData name="Nicoletta Serao" userId="e04d13ba-3fba-4605-9341-776e01150153" providerId="ADAL" clId="{DB6131AC-3C13-49B6-A7D7-3B290439FE29}" dt="2022-11-23T10:25:16.830" v="4600" actId="1076"/>
          <ac:picMkLst>
            <pc:docMk/>
            <pc:sldMk cId="2158621540" sldId="292"/>
            <ac:picMk id="1028" creationId="{16BE5C9B-2E30-0958-1137-A4FEF61E0778}"/>
          </ac:picMkLst>
        </pc:picChg>
        <pc:picChg chg="del">
          <ac:chgData name="Nicoletta Serao" userId="e04d13ba-3fba-4605-9341-776e01150153" providerId="ADAL" clId="{DB6131AC-3C13-49B6-A7D7-3B290439FE29}" dt="2022-11-08T09:39:09.113" v="2386" actId="478"/>
          <ac:picMkLst>
            <pc:docMk/>
            <pc:sldMk cId="2158621540" sldId="292"/>
            <ac:picMk id="1030" creationId="{A924CDE5-1952-48F2-A487-159A11C4F90C}"/>
          </ac:picMkLst>
        </pc:picChg>
        <pc:picChg chg="del">
          <ac:chgData name="Nicoletta Serao" userId="e04d13ba-3fba-4605-9341-776e01150153" providerId="ADAL" clId="{DB6131AC-3C13-49B6-A7D7-3B290439FE29}" dt="2022-11-08T09:41:46.538" v="2397" actId="478"/>
          <ac:picMkLst>
            <pc:docMk/>
            <pc:sldMk cId="2158621540" sldId="292"/>
            <ac:picMk id="1032" creationId="{A3A86F6B-5404-472B-9C74-52C3D604A493}"/>
          </ac:picMkLst>
        </pc:picChg>
        <pc:picChg chg="del mod">
          <ac:chgData name="Nicoletta Serao" userId="e04d13ba-3fba-4605-9341-776e01150153" providerId="ADAL" clId="{DB6131AC-3C13-49B6-A7D7-3B290439FE29}" dt="2022-11-23T10:20:54.504" v="4505" actId="478"/>
          <ac:picMkLst>
            <pc:docMk/>
            <pc:sldMk cId="2158621540" sldId="292"/>
            <ac:picMk id="2050" creationId="{42D4C7A2-5564-4AA6-8340-416F05B81028}"/>
          </ac:picMkLst>
        </pc:picChg>
        <pc:picChg chg="add mod">
          <ac:chgData name="Nicoletta Serao" userId="e04d13ba-3fba-4605-9341-776e01150153" providerId="ADAL" clId="{DB6131AC-3C13-49B6-A7D7-3B290439FE29}" dt="2022-11-08T09:40:17.024" v="2396" actId="1076"/>
          <ac:picMkLst>
            <pc:docMk/>
            <pc:sldMk cId="2158621540" sldId="292"/>
            <ac:picMk id="2052" creationId="{75501CC9-6B71-561E-BBD6-631F9155405C}"/>
          </ac:picMkLst>
        </pc:picChg>
        <pc:picChg chg="add mod">
          <ac:chgData name="Nicoletta Serao" userId="e04d13ba-3fba-4605-9341-776e01150153" providerId="ADAL" clId="{DB6131AC-3C13-49B6-A7D7-3B290439FE29}" dt="2022-11-08T09:43:13.952" v="2414" actId="1076"/>
          <ac:picMkLst>
            <pc:docMk/>
            <pc:sldMk cId="2158621540" sldId="292"/>
            <ac:picMk id="2054" creationId="{BAD11F2B-2026-42AE-ADED-52068194F933}"/>
          </ac:picMkLst>
        </pc:picChg>
        <pc:picChg chg="add mod">
          <ac:chgData name="Nicoletta Serao" userId="e04d13ba-3fba-4605-9341-776e01150153" providerId="ADAL" clId="{DB6131AC-3C13-49B6-A7D7-3B290439FE29}" dt="2022-11-08T09:43:08.877" v="2412" actId="1076"/>
          <ac:picMkLst>
            <pc:docMk/>
            <pc:sldMk cId="2158621540" sldId="292"/>
            <ac:picMk id="2056" creationId="{06D8F7B7-E7B9-8581-088B-47A804BE816C}"/>
          </ac:picMkLst>
        </pc:picChg>
        <pc:picChg chg="del mod">
          <ac:chgData name="Nicoletta Serao" userId="e04d13ba-3fba-4605-9341-776e01150153" providerId="ADAL" clId="{DB6131AC-3C13-49B6-A7D7-3B290439FE29}" dt="2022-11-08T09:40:08.713" v="2392" actId="478"/>
          <ac:picMkLst>
            <pc:docMk/>
            <pc:sldMk cId="2158621540" sldId="292"/>
            <ac:picMk id="6146" creationId="{5DF27987-2B37-4F4D-A591-EA7BD002C306}"/>
          </ac:picMkLst>
        </pc:picChg>
        <pc:picChg chg="del">
          <ac:chgData name="Nicoletta Serao" userId="e04d13ba-3fba-4605-9341-776e01150153" providerId="ADAL" clId="{DB6131AC-3C13-49B6-A7D7-3B290439FE29}" dt="2022-11-08T09:42:44.674" v="2401" actId="478"/>
          <ac:picMkLst>
            <pc:docMk/>
            <pc:sldMk cId="2158621540" sldId="292"/>
            <ac:picMk id="6154" creationId="{A43A84EA-3869-4635-9872-09F56F52523E}"/>
          </ac:picMkLst>
        </pc:picChg>
      </pc:sldChg>
      <pc:sldChg chg="del">
        <pc:chgData name="Nicoletta Serao" userId="e04d13ba-3fba-4605-9341-776e01150153" providerId="ADAL" clId="{DB6131AC-3C13-49B6-A7D7-3B290439FE29}" dt="2022-11-06T13:20:52.928" v="486" actId="47"/>
        <pc:sldMkLst>
          <pc:docMk/>
          <pc:sldMk cId="1476934105" sldId="293"/>
        </pc:sldMkLst>
      </pc:sldChg>
      <pc:sldChg chg="modSp mod">
        <pc:chgData name="Nicoletta Serao" userId="e04d13ba-3fba-4605-9341-776e01150153" providerId="ADAL" clId="{DB6131AC-3C13-49B6-A7D7-3B290439FE29}" dt="2022-11-23T10:21:50.512" v="4543" actId="20577"/>
        <pc:sldMkLst>
          <pc:docMk/>
          <pc:sldMk cId="4240548083" sldId="294"/>
        </pc:sldMkLst>
        <pc:spChg chg="mod">
          <ac:chgData name="Nicoletta Serao" userId="e04d13ba-3fba-4605-9341-776e01150153" providerId="ADAL" clId="{DB6131AC-3C13-49B6-A7D7-3B290439FE29}" dt="2022-11-23T10:21:50.512" v="4543" actId="20577"/>
          <ac:spMkLst>
            <pc:docMk/>
            <pc:sldMk cId="4240548083" sldId="294"/>
            <ac:spMk id="8" creationId="{20E8C5EE-2E85-468A-AB34-A54D3649A441}"/>
          </ac:spMkLst>
        </pc:spChg>
      </pc:sldChg>
      <pc:sldChg chg="addSp delSp modSp mod modNotesTx">
        <pc:chgData name="Nicoletta Serao" userId="e04d13ba-3fba-4605-9341-776e01150153" providerId="ADAL" clId="{DB6131AC-3C13-49B6-A7D7-3B290439FE29}" dt="2022-11-23T10:22:31.674" v="4589" actId="1076"/>
        <pc:sldMkLst>
          <pc:docMk/>
          <pc:sldMk cId="2730235238" sldId="295"/>
        </pc:sldMkLst>
        <pc:spChg chg="add del mod">
          <ac:chgData name="Nicoletta Serao" userId="e04d13ba-3fba-4605-9341-776e01150153" providerId="ADAL" clId="{DB6131AC-3C13-49B6-A7D7-3B290439FE29}" dt="2022-11-06T14:34:22.801" v="513"/>
          <ac:spMkLst>
            <pc:docMk/>
            <pc:sldMk cId="2730235238" sldId="295"/>
            <ac:spMk id="2" creationId="{88545F4B-8DEB-CE9E-2C20-A63F0A056E5C}"/>
          </ac:spMkLst>
        </pc:spChg>
        <pc:spChg chg="mod">
          <ac:chgData name="Nicoletta Serao" userId="e04d13ba-3fba-4605-9341-776e01150153" providerId="ADAL" clId="{DB6131AC-3C13-49B6-A7D7-3B290439FE29}" dt="2022-11-07T18:00:58.306" v="895" actId="2085"/>
          <ac:spMkLst>
            <pc:docMk/>
            <pc:sldMk cId="2730235238" sldId="295"/>
            <ac:spMk id="13" creationId="{5B37BBE1-8B68-400B-85B7-10CDEB55318B}"/>
          </ac:spMkLst>
        </pc:spChg>
        <pc:spChg chg="mod">
          <ac:chgData name="Nicoletta Serao" userId="e04d13ba-3fba-4605-9341-776e01150153" providerId="ADAL" clId="{DB6131AC-3C13-49B6-A7D7-3B290439FE29}" dt="2022-11-07T18:05:16.556" v="908"/>
          <ac:spMkLst>
            <pc:docMk/>
            <pc:sldMk cId="2730235238" sldId="295"/>
            <ac:spMk id="17" creationId="{752B2B7D-D36C-4C94-8FCA-B8140E6ABACF}"/>
          </ac:spMkLst>
        </pc:spChg>
        <pc:spChg chg="mod">
          <ac:chgData name="Nicoletta Serao" userId="e04d13ba-3fba-4605-9341-776e01150153" providerId="ADAL" clId="{DB6131AC-3C13-49B6-A7D7-3B290439FE29}" dt="2022-11-23T10:22:25.166" v="4588" actId="20577"/>
          <ac:spMkLst>
            <pc:docMk/>
            <pc:sldMk cId="2730235238" sldId="295"/>
            <ac:spMk id="18" creationId="{37218499-2B56-4AA5-8884-40AB2C989B5A}"/>
          </ac:spMkLst>
        </pc:spChg>
        <pc:picChg chg="mod">
          <ac:chgData name="Nicoletta Serao" userId="e04d13ba-3fba-4605-9341-776e01150153" providerId="ADAL" clId="{DB6131AC-3C13-49B6-A7D7-3B290439FE29}" dt="2022-11-23T10:22:31.674" v="4589" actId="1076"/>
          <ac:picMkLst>
            <pc:docMk/>
            <pc:sldMk cId="2730235238" sldId="295"/>
            <ac:picMk id="9" creationId="{B1E2C283-C0E9-4705-874E-D87A18127A48}"/>
          </ac:picMkLst>
        </pc:picChg>
      </pc:sldChg>
      <pc:sldChg chg="addSp delSp del ord">
        <pc:chgData name="Nicoletta Serao" userId="e04d13ba-3fba-4605-9341-776e01150153" providerId="ADAL" clId="{DB6131AC-3C13-49B6-A7D7-3B290439FE29}" dt="2022-11-07T18:56:15.284" v="1660" actId="47"/>
        <pc:sldMkLst>
          <pc:docMk/>
          <pc:sldMk cId="1177437955" sldId="296"/>
        </pc:sldMkLst>
        <pc:spChg chg="add del">
          <ac:chgData name="Nicoletta Serao" userId="e04d13ba-3fba-4605-9341-776e01150153" providerId="ADAL" clId="{DB6131AC-3C13-49B6-A7D7-3B290439FE29}" dt="2022-11-07T18:50:18.045" v="1537" actId="478"/>
          <ac:spMkLst>
            <pc:docMk/>
            <pc:sldMk cId="1177437955" sldId="296"/>
            <ac:spMk id="3" creationId="{94BB42D3-476A-272E-745B-1CBB7004B086}"/>
          </ac:spMkLst>
        </pc:spChg>
        <pc:picChg chg="del">
          <ac:chgData name="Nicoletta Serao" userId="e04d13ba-3fba-4605-9341-776e01150153" providerId="ADAL" clId="{DB6131AC-3C13-49B6-A7D7-3B290439FE29}" dt="2022-11-07T18:50:11.933" v="1535" actId="478"/>
          <ac:picMkLst>
            <pc:docMk/>
            <pc:sldMk cId="1177437955" sldId="296"/>
            <ac:picMk id="1026" creationId="{68455364-5FC9-4EAD-B77A-223E19E4D42E}"/>
          </ac:picMkLst>
        </pc:picChg>
      </pc:sldChg>
      <pc:sldChg chg="addSp delSp modSp mod">
        <pc:chgData name="Nicoletta Serao" userId="e04d13ba-3fba-4605-9341-776e01150153" providerId="ADAL" clId="{DB6131AC-3C13-49B6-A7D7-3B290439FE29}" dt="2022-11-11T10:25:56.765" v="4301" actId="478"/>
        <pc:sldMkLst>
          <pc:docMk/>
          <pc:sldMk cId="550651119" sldId="297"/>
        </pc:sldMkLst>
        <pc:spChg chg="add del mod">
          <ac:chgData name="Nicoletta Serao" userId="e04d13ba-3fba-4605-9341-776e01150153" providerId="ADAL" clId="{DB6131AC-3C13-49B6-A7D7-3B290439FE29}" dt="2022-11-07T18:44:04.396" v="1517" actId="478"/>
          <ac:spMkLst>
            <pc:docMk/>
            <pc:sldMk cId="550651119" sldId="297"/>
            <ac:spMk id="3" creationId="{417F4EFC-F9CA-67A8-5D11-99F94ABCCA92}"/>
          </ac:spMkLst>
        </pc:spChg>
        <pc:spChg chg="add del mod">
          <ac:chgData name="Nicoletta Serao" userId="e04d13ba-3fba-4605-9341-776e01150153" providerId="ADAL" clId="{DB6131AC-3C13-49B6-A7D7-3B290439FE29}" dt="2022-11-07T18:36:21.780" v="1375" actId="478"/>
          <ac:spMkLst>
            <pc:docMk/>
            <pc:sldMk cId="550651119" sldId="297"/>
            <ac:spMk id="6" creationId="{4E2929E9-21E4-0085-DECC-2B5FE46B3954}"/>
          </ac:spMkLst>
        </pc:spChg>
        <pc:spChg chg="mod">
          <ac:chgData name="Nicoletta Serao" userId="e04d13ba-3fba-4605-9341-776e01150153" providerId="ADAL" clId="{DB6131AC-3C13-49B6-A7D7-3B290439FE29}" dt="2022-11-07T18:43:38.221" v="1496" actId="14100"/>
          <ac:spMkLst>
            <pc:docMk/>
            <pc:sldMk cId="550651119" sldId="297"/>
            <ac:spMk id="7" creationId="{6D717891-7DC0-42D0-B304-035669A51B8E}"/>
          </ac:spMkLst>
        </pc:spChg>
        <pc:spChg chg="del">
          <ac:chgData name="Nicoletta Serao" userId="e04d13ba-3fba-4605-9341-776e01150153" providerId="ADAL" clId="{DB6131AC-3C13-49B6-A7D7-3B290439FE29}" dt="2022-11-11T10:25:56.765" v="4301" actId="478"/>
          <ac:spMkLst>
            <pc:docMk/>
            <pc:sldMk cId="550651119" sldId="297"/>
            <ac:spMk id="10" creationId="{7CA41EF6-3C02-4F7A-8F40-E5AB8F905321}"/>
          </ac:spMkLst>
        </pc:spChg>
        <pc:spChg chg="add mod">
          <ac:chgData name="Nicoletta Serao" userId="e04d13ba-3fba-4605-9341-776e01150153" providerId="ADAL" clId="{DB6131AC-3C13-49B6-A7D7-3B290439FE29}" dt="2022-11-07T18:42:19.260" v="1479" actId="14100"/>
          <ac:spMkLst>
            <pc:docMk/>
            <pc:sldMk cId="550651119" sldId="297"/>
            <ac:spMk id="15" creationId="{08F83D33-40F0-F649-1544-B9C9D0B7A5EC}"/>
          </ac:spMkLst>
        </pc:spChg>
        <pc:spChg chg="del">
          <ac:chgData name="Nicoletta Serao" userId="e04d13ba-3fba-4605-9341-776e01150153" providerId="ADAL" clId="{DB6131AC-3C13-49B6-A7D7-3B290439FE29}" dt="2022-11-07T18:36:49.420" v="1378" actId="478"/>
          <ac:spMkLst>
            <pc:docMk/>
            <pc:sldMk cId="550651119" sldId="297"/>
            <ac:spMk id="18" creationId="{9BFDA37E-6738-497A-A9D5-93AA307AF2BE}"/>
          </ac:spMkLst>
        </pc:spChg>
        <pc:spChg chg="del">
          <ac:chgData name="Nicoletta Serao" userId="e04d13ba-3fba-4605-9341-776e01150153" providerId="ADAL" clId="{DB6131AC-3C13-49B6-A7D7-3B290439FE29}" dt="2022-11-07T18:36:49.420" v="1378" actId="478"/>
          <ac:spMkLst>
            <pc:docMk/>
            <pc:sldMk cId="550651119" sldId="297"/>
            <ac:spMk id="19" creationId="{C2440ADD-BAD8-405E-A9D9-5E9570AA50AA}"/>
          </ac:spMkLst>
        </pc:spChg>
        <pc:spChg chg="mod">
          <ac:chgData name="Nicoletta Serao" userId="e04d13ba-3fba-4605-9341-776e01150153" providerId="ADAL" clId="{DB6131AC-3C13-49B6-A7D7-3B290439FE29}" dt="2022-11-07T18:44:17.152" v="1526" actId="14100"/>
          <ac:spMkLst>
            <pc:docMk/>
            <pc:sldMk cId="550651119" sldId="297"/>
            <ac:spMk id="37" creationId="{783C1E90-1E57-4AAB-AF24-02787ED9EA97}"/>
          </ac:spMkLst>
        </pc:spChg>
        <pc:picChg chg="del">
          <ac:chgData name="Nicoletta Serao" userId="e04d13ba-3fba-4605-9341-776e01150153" providerId="ADAL" clId="{DB6131AC-3C13-49B6-A7D7-3B290439FE29}" dt="2022-11-07T18:40:31.452" v="1456" actId="478"/>
          <ac:picMkLst>
            <pc:docMk/>
            <pc:sldMk cId="550651119" sldId="297"/>
            <ac:picMk id="4" creationId="{51A3BB09-8534-41C1-9945-C7B3DDDCF2E2}"/>
          </ac:picMkLst>
        </pc:picChg>
        <pc:picChg chg="del">
          <ac:chgData name="Nicoletta Serao" userId="e04d13ba-3fba-4605-9341-776e01150153" providerId="ADAL" clId="{DB6131AC-3C13-49B6-A7D7-3B290439FE29}" dt="2022-11-06T16:22:48.177" v="553" actId="478"/>
          <ac:picMkLst>
            <pc:docMk/>
            <pc:sldMk cId="550651119" sldId="297"/>
            <ac:picMk id="6" creationId="{3AD781B5-7443-48FE-A51C-0D866CA3C973}"/>
          </ac:picMkLst>
        </pc:picChg>
        <pc:picChg chg="add mod">
          <ac:chgData name="Nicoletta Serao" userId="e04d13ba-3fba-4605-9341-776e01150153" providerId="ADAL" clId="{DB6131AC-3C13-49B6-A7D7-3B290439FE29}" dt="2022-11-07T18:43:23.623" v="1491" actId="14100"/>
          <ac:picMkLst>
            <pc:docMk/>
            <pc:sldMk cId="550651119" sldId="297"/>
            <ac:picMk id="8" creationId="{A0C0030C-DB1B-BD55-5BC8-BEDBC9BC8B75}"/>
          </ac:picMkLst>
        </pc:picChg>
        <pc:picChg chg="add mod">
          <ac:chgData name="Nicoletta Serao" userId="e04d13ba-3fba-4605-9341-776e01150153" providerId="ADAL" clId="{DB6131AC-3C13-49B6-A7D7-3B290439FE29}" dt="2022-11-07T18:44:34.707" v="1529" actId="14100"/>
          <ac:picMkLst>
            <pc:docMk/>
            <pc:sldMk cId="550651119" sldId="297"/>
            <ac:picMk id="11" creationId="{76C694EB-FB2E-79BC-7886-1F3544ACA470}"/>
          </ac:picMkLst>
        </pc:picChg>
        <pc:picChg chg="add mod">
          <ac:chgData name="Nicoletta Serao" userId="e04d13ba-3fba-4605-9341-776e01150153" providerId="ADAL" clId="{DB6131AC-3C13-49B6-A7D7-3B290439FE29}" dt="2022-11-07T18:42:19.260" v="1479" actId="14100"/>
          <ac:picMkLst>
            <pc:docMk/>
            <pc:sldMk cId="550651119" sldId="297"/>
            <ac:picMk id="12" creationId="{54AAE663-890B-B836-F2EB-7BBE3FB006F1}"/>
          </ac:picMkLst>
        </pc:picChg>
        <pc:picChg chg="mod">
          <ac:chgData name="Nicoletta Serao" userId="e04d13ba-3fba-4605-9341-776e01150153" providerId="ADAL" clId="{DB6131AC-3C13-49B6-A7D7-3B290439FE29}" dt="2022-11-08T09:36:27.153" v="2385" actId="1076"/>
          <ac:picMkLst>
            <pc:docMk/>
            <pc:sldMk cId="550651119" sldId="297"/>
            <ac:picMk id="13" creationId="{546968C7-4414-4DB4-BC56-5325674A439F}"/>
          </ac:picMkLst>
        </pc:picChg>
        <pc:picChg chg="del">
          <ac:chgData name="Nicoletta Serao" userId="e04d13ba-3fba-4605-9341-776e01150153" providerId="ADAL" clId="{DB6131AC-3C13-49B6-A7D7-3B290439FE29}" dt="2022-11-06T16:22:06.485" v="547" actId="478"/>
          <ac:picMkLst>
            <pc:docMk/>
            <pc:sldMk cId="550651119" sldId="297"/>
            <ac:picMk id="15" creationId="{9190E976-2D15-454B-A851-4F4899E46FF6}"/>
          </ac:picMkLst>
        </pc:picChg>
        <pc:picChg chg="del">
          <ac:chgData name="Nicoletta Serao" userId="e04d13ba-3fba-4605-9341-776e01150153" providerId="ADAL" clId="{DB6131AC-3C13-49B6-A7D7-3B290439FE29}" dt="2022-11-06T16:23:46.234" v="555" actId="478"/>
          <ac:picMkLst>
            <pc:docMk/>
            <pc:sldMk cId="550651119" sldId="297"/>
            <ac:picMk id="16" creationId="{93592636-DF1D-4877-A7A2-F3ABC4C242C0}"/>
          </ac:picMkLst>
        </pc:picChg>
        <pc:picChg chg="del mod">
          <ac:chgData name="Nicoletta Serao" userId="e04d13ba-3fba-4605-9341-776e01150153" providerId="ADAL" clId="{DB6131AC-3C13-49B6-A7D7-3B290439FE29}" dt="2022-11-06T16:22:20.994" v="549" actId="478"/>
          <ac:picMkLst>
            <pc:docMk/>
            <pc:sldMk cId="550651119" sldId="297"/>
            <ac:picMk id="17" creationId="{10453856-E01C-41DF-ABD8-603FA47D2DD8}"/>
          </ac:picMkLst>
        </pc:picChg>
        <pc:picChg chg="add mod">
          <ac:chgData name="Nicoletta Serao" userId="e04d13ba-3fba-4605-9341-776e01150153" providerId="ADAL" clId="{DB6131AC-3C13-49B6-A7D7-3B290439FE29}" dt="2022-11-07T18:44:53.691" v="1532" actId="14100"/>
          <ac:picMkLst>
            <pc:docMk/>
            <pc:sldMk cId="550651119" sldId="297"/>
            <ac:picMk id="1026" creationId="{176D8840-215C-725C-C1EE-2F022A15B38D}"/>
          </ac:picMkLst>
        </pc:picChg>
        <pc:picChg chg="add del mod">
          <ac:chgData name="Nicoletta Serao" userId="e04d13ba-3fba-4605-9341-776e01150153" providerId="ADAL" clId="{DB6131AC-3C13-49B6-A7D7-3B290439FE29}" dt="2022-11-06T16:27:05.522" v="591" actId="478"/>
          <ac:picMkLst>
            <pc:docMk/>
            <pc:sldMk cId="550651119" sldId="297"/>
            <ac:picMk id="1026" creationId="{85792C2D-895A-548C-FE61-A3662180E6C8}"/>
          </ac:picMkLst>
        </pc:picChg>
      </pc:sldChg>
      <pc:sldChg chg="delSp del mod">
        <pc:chgData name="Nicoletta Serao" userId="e04d13ba-3fba-4605-9341-776e01150153" providerId="ADAL" clId="{DB6131AC-3C13-49B6-A7D7-3B290439FE29}" dt="2022-11-06T16:27:37.773" v="598" actId="47"/>
        <pc:sldMkLst>
          <pc:docMk/>
          <pc:sldMk cId="62410500" sldId="298"/>
        </pc:sldMkLst>
        <pc:picChg chg="del">
          <ac:chgData name="Nicoletta Serao" userId="e04d13ba-3fba-4605-9341-776e01150153" providerId="ADAL" clId="{DB6131AC-3C13-49B6-A7D7-3B290439FE29}" dt="2022-11-06T16:24:26.721" v="558" actId="478"/>
          <ac:picMkLst>
            <pc:docMk/>
            <pc:sldMk cId="62410500" sldId="298"/>
            <ac:picMk id="11" creationId="{DFCC97D6-51A6-4D94-B28D-1FE710A65E28}"/>
          </ac:picMkLst>
        </pc:picChg>
      </pc:sldChg>
      <pc:sldChg chg="addSp delSp modSp add mod ord">
        <pc:chgData name="Nicoletta Serao" userId="e04d13ba-3fba-4605-9341-776e01150153" providerId="ADAL" clId="{DB6131AC-3C13-49B6-A7D7-3B290439FE29}" dt="2022-11-11T10:25:46.813" v="4299" actId="478"/>
        <pc:sldMkLst>
          <pc:docMk/>
          <pc:sldMk cId="2902942367" sldId="299"/>
        </pc:sldMkLst>
        <pc:spChg chg="add del mod">
          <ac:chgData name="Nicoletta Serao" userId="e04d13ba-3fba-4605-9341-776e01150153" providerId="ADAL" clId="{DB6131AC-3C13-49B6-A7D7-3B290439FE29}" dt="2022-11-06T12:04:09.091" v="8" actId="478"/>
          <ac:spMkLst>
            <pc:docMk/>
            <pc:sldMk cId="2902942367" sldId="299"/>
            <ac:spMk id="2" creationId="{44DD6D67-A719-A396-45A6-1045FE4A2796}"/>
          </ac:spMkLst>
        </pc:spChg>
        <pc:spChg chg="add del mod">
          <ac:chgData name="Nicoletta Serao" userId="e04d13ba-3fba-4605-9341-776e01150153" providerId="ADAL" clId="{DB6131AC-3C13-49B6-A7D7-3B290439FE29}" dt="2022-11-06T12:04:09.091" v="8" actId="478"/>
          <ac:spMkLst>
            <pc:docMk/>
            <pc:sldMk cId="2902942367" sldId="299"/>
            <ac:spMk id="3" creationId="{75815FE0-47FC-CF19-F91F-8F0D2E29E160}"/>
          </ac:spMkLst>
        </pc:spChg>
        <pc:spChg chg="add del mod">
          <ac:chgData name="Nicoletta Serao" userId="e04d13ba-3fba-4605-9341-776e01150153" providerId="ADAL" clId="{DB6131AC-3C13-49B6-A7D7-3B290439FE29}" dt="2022-11-06T12:04:09.091" v="8" actId="478"/>
          <ac:spMkLst>
            <pc:docMk/>
            <pc:sldMk cId="2902942367" sldId="299"/>
            <ac:spMk id="4" creationId="{F4084831-A3F4-25F2-A2D8-208A08AC2E8C}"/>
          </ac:spMkLst>
        </pc:spChg>
        <pc:spChg chg="del">
          <ac:chgData name="Nicoletta Serao" userId="e04d13ba-3fba-4605-9341-776e01150153" providerId="ADAL" clId="{DB6131AC-3C13-49B6-A7D7-3B290439FE29}" dt="2022-11-06T12:04:28.829" v="11" actId="478"/>
          <ac:spMkLst>
            <pc:docMk/>
            <pc:sldMk cId="2902942367" sldId="299"/>
            <ac:spMk id="6" creationId="{1B233B3F-E1F5-4448-A013-59BCBA91608B}"/>
          </ac:spMkLst>
        </pc:spChg>
        <pc:spChg chg="del">
          <ac:chgData name="Nicoletta Serao" userId="e04d13ba-3fba-4605-9341-776e01150153" providerId="ADAL" clId="{DB6131AC-3C13-49B6-A7D7-3B290439FE29}" dt="2022-11-06T12:04:12.680" v="9" actId="478"/>
          <ac:spMkLst>
            <pc:docMk/>
            <pc:sldMk cId="2902942367" sldId="299"/>
            <ac:spMk id="7" creationId="{73909E0D-4F98-4735-95A4-9BD9C6B037F8}"/>
          </ac:spMkLst>
        </pc:spChg>
        <pc:spChg chg="del">
          <ac:chgData name="Nicoletta Serao" userId="e04d13ba-3fba-4605-9341-776e01150153" providerId="ADAL" clId="{DB6131AC-3C13-49B6-A7D7-3B290439FE29}" dt="2022-11-06T12:04:12.680" v="9" actId="478"/>
          <ac:spMkLst>
            <pc:docMk/>
            <pc:sldMk cId="2902942367" sldId="299"/>
            <ac:spMk id="8" creationId="{8ECB3673-9AF1-492F-8636-A12FABAFD58C}"/>
          </ac:spMkLst>
        </pc:spChg>
        <pc:spChg chg="add del mod">
          <ac:chgData name="Nicoletta Serao" userId="e04d13ba-3fba-4605-9341-776e01150153" providerId="ADAL" clId="{DB6131AC-3C13-49B6-A7D7-3B290439FE29}" dt="2022-11-06T12:04:09.091" v="8" actId="478"/>
          <ac:spMkLst>
            <pc:docMk/>
            <pc:sldMk cId="2902942367" sldId="299"/>
            <ac:spMk id="9" creationId="{60DE0B3E-27F1-D190-47FE-48B20B5F1F75}"/>
          </ac:spMkLst>
        </pc:spChg>
        <pc:spChg chg="add del mod">
          <ac:chgData name="Nicoletta Serao" userId="e04d13ba-3fba-4605-9341-776e01150153" providerId="ADAL" clId="{DB6131AC-3C13-49B6-A7D7-3B290439FE29}" dt="2022-11-06T12:04:28.829" v="11" actId="478"/>
          <ac:spMkLst>
            <pc:docMk/>
            <pc:sldMk cId="2902942367" sldId="299"/>
            <ac:spMk id="11" creationId="{3DA543A1-68E2-020F-F8A4-A289CB93EE64}"/>
          </ac:spMkLst>
        </pc:spChg>
        <pc:spChg chg="add del mod">
          <ac:chgData name="Nicoletta Serao" userId="e04d13ba-3fba-4605-9341-776e01150153" providerId="ADAL" clId="{DB6131AC-3C13-49B6-A7D7-3B290439FE29}" dt="2022-11-06T12:04:28.829" v="11" actId="478"/>
          <ac:spMkLst>
            <pc:docMk/>
            <pc:sldMk cId="2902942367" sldId="299"/>
            <ac:spMk id="13" creationId="{93BA1F66-EFD1-15BD-8E46-5644629B9FAB}"/>
          </ac:spMkLst>
        </pc:spChg>
        <pc:spChg chg="del">
          <ac:chgData name="Nicoletta Serao" userId="e04d13ba-3fba-4605-9341-776e01150153" providerId="ADAL" clId="{DB6131AC-3C13-49B6-A7D7-3B290439FE29}" dt="2022-11-06T12:04:12.680" v="9" actId="478"/>
          <ac:spMkLst>
            <pc:docMk/>
            <pc:sldMk cId="2902942367" sldId="299"/>
            <ac:spMk id="15" creationId="{7DF5E17E-1AB1-4C72-98E1-772E1A327062}"/>
          </ac:spMkLst>
        </pc:spChg>
        <pc:spChg chg="del">
          <ac:chgData name="Nicoletta Serao" userId="e04d13ba-3fba-4605-9341-776e01150153" providerId="ADAL" clId="{DB6131AC-3C13-49B6-A7D7-3B290439FE29}" dt="2022-11-06T12:04:12.680" v="9" actId="478"/>
          <ac:spMkLst>
            <pc:docMk/>
            <pc:sldMk cId="2902942367" sldId="299"/>
            <ac:spMk id="16" creationId="{4A37A489-47AB-4DA9-BDE9-2A3065E2B4C9}"/>
          </ac:spMkLst>
        </pc:spChg>
        <pc:spChg chg="del">
          <ac:chgData name="Nicoletta Serao" userId="e04d13ba-3fba-4605-9341-776e01150153" providerId="ADAL" clId="{DB6131AC-3C13-49B6-A7D7-3B290439FE29}" dt="2022-11-06T12:04:12.680" v="9" actId="478"/>
          <ac:spMkLst>
            <pc:docMk/>
            <pc:sldMk cId="2902942367" sldId="299"/>
            <ac:spMk id="17" creationId="{83A13034-2AFC-47B1-9A85-E9490BC63C67}"/>
          </ac:spMkLst>
        </pc:spChg>
        <pc:spChg chg="add del mod">
          <ac:chgData name="Nicoletta Serao" userId="e04d13ba-3fba-4605-9341-776e01150153" providerId="ADAL" clId="{DB6131AC-3C13-49B6-A7D7-3B290439FE29}" dt="2022-11-06T12:04:28.829" v="11" actId="478"/>
          <ac:spMkLst>
            <pc:docMk/>
            <pc:sldMk cId="2902942367" sldId="299"/>
            <ac:spMk id="18" creationId="{11F11EB9-1C39-0EC3-C8B7-3488E8478E4F}"/>
          </ac:spMkLst>
        </pc:spChg>
        <pc:spChg chg="del">
          <ac:chgData name="Nicoletta Serao" userId="e04d13ba-3fba-4605-9341-776e01150153" providerId="ADAL" clId="{DB6131AC-3C13-49B6-A7D7-3B290439FE29}" dt="2022-11-06T12:04:33.104" v="12" actId="478"/>
          <ac:spMkLst>
            <pc:docMk/>
            <pc:sldMk cId="2902942367" sldId="299"/>
            <ac:spMk id="24" creationId="{54EA71E9-DC19-43B0-A1E5-825D9278CD02}"/>
          </ac:spMkLst>
        </pc:spChg>
        <pc:spChg chg="del">
          <ac:chgData name="Nicoletta Serao" userId="e04d13ba-3fba-4605-9341-776e01150153" providerId="ADAL" clId="{DB6131AC-3C13-49B6-A7D7-3B290439FE29}" dt="2022-11-06T12:04:35.269" v="13" actId="478"/>
          <ac:spMkLst>
            <pc:docMk/>
            <pc:sldMk cId="2902942367" sldId="299"/>
            <ac:spMk id="25" creationId="{10BCA770-CA01-463B-8957-026F8718AED0}"/>
          </ac:spMkLst>
        </pc:spChg>
        <pc:spChg chg="del">
          <ac:chgData name="Nicoletta Serao" userId="e04d13ba-3fba-4605-9341-776e01150153" providerId="ADAL" clId="{DB6131AC-3C13-49B6-A7D7-3B290439FE29}" dt="2022-11-06T12:04:38.041" v="14" actId="478"/>
          <ac:spMkLst>
            <pc:docMk/>
            <pc:sldMk cId="2902942367" sldId="299"/>
            <ac:spMk id="26" creationId="{256F8CC9-0816-4227-B1E5-9ECF6571105F}"/>
          </ac:spMkLst>
        </pc:spChg>
        <pc:spChg chg="del">
          <ac:chgData name="Nicoletta Serao" userId="e04d13ba-3fba-4605-9341-776e01150153" providerId="ADAL" clId="{DB6131AC-3C13-49B6-A7D7-3B290439FE29}" dt="2022-11-06T12:04:41.264" v="15" actId="478"/>
          <ac:spMkLst>
            <pc:docMk/>
            <pc:sldMk cId="2902942367" sldId="299"/>
            <ac:spMk id="27" creationId="{45FED0AF-91A1-4451-85AC-5AE97A44ECE2}"/>
          </ac:spMkLst>
        </pc:spChg>
        <pc:spChg chg="del">
          <ac:chgData name="Nicoletta Serao" userId="e04d13ba-3fba-4605-9341-776e01150153" providerId="ADAL" clId="{DB6131AC-3C13-49B6-A7D7-3B290439FE29}" dt="2022-11-11T10:25:46.813" v="4299" actId="478"/>
          <ac:spMkLst>
            <pc:docMk/>
            <pc:sldMk cId="2902942367" sldId="299"/>
            <ac:spMk id="28" creationId="{569A0CB7-3A4A-4FB8-9FE4-D8D2C01E6141}"/>
          </ac:spMkLst>
        </pc:spChg>
        <pc:spChg chg="del">
          <ac:chgData name="Nicoletta Serao" userId="e04d13ba-3fba-4605-9341-776e01150153" providerId="ADAL" clId="{DB6131AC-3C13-49B6-A7D7-3B290439FE29}" dt="2022-11-06T12:04:42.902" v="16" actId="478"/>
          <ac:spMkLst>
            <pc:docMk/>
            <pc:sldMk cId="2902942367" sldId="299"/>
            <ac:spMk id="29" creationId="{74C1D15E-F015-46C7-B332-9DE93DAA3AEC}"/>
          </ac:spMkLst>
        </pc:spChg>
        <pc:spChg chg="del">
          <ac:chgData name="Nicoletta Serao" userId="e04d13ba-3fba-4605-9341-776e01150153" providerId="ADAL" clId="{DB6131AC-3C13-49B6-A7D7-3B290439FE29}" dt="2022-11-06T12:04:28.829" v="11" actId="478"/>
          <ac:spMkLst>
            <pc:docMk/>
            <pc:sldMk cId="2902942367" sldId="299"/>
            <ac:spMk id="30" creationId="{F2773D3C-8ED7-4143-BC83-7723338C9B35}"/>
          </ac:spMkLst>
        </pc:spChg>
        <pc:spChg chg="del">
          <ac:chgData name="Nicoletta Serao" userId="e04d13ba-3fba-4605-9341-776e01150153" providerId="ADAL" clId="{DB6131AC-3C13-49B6-A7D7-3B290439FE29}" dt="2022-11-06T12:04:28.829" v="11" actId="478"/>
          <ac:spMkLst>
            <pc:docMk/>
            <pc:sldMk cId="2902942367" sldId="299"/>
            <ac:spMk id="32" creationId="{64F56D74-0583-4387-B696-2833AE494017}"/>
          </ac:spMkLst>
        </pc:spChg>
        <pc:spChg chg="del">
          <ac:chgData name="Nicoletta Serao" userId="e04d13ba-3fba-4605-9341-776e01150153" providerId="ADAL" clId="{DB6131AC-3C13-49B6-A7D7-3B290439FE29}" dt="2022-11-06T12:04:28.829" v="11" actId="478"/>
          <ac:spMkLst>
            <pc:docMk/>
            <pc:sldMk cId="2902942367" sldId="299"/>
            <ac:spMk id="33" creationId="{EFA4E894-82C4-40C8-AC5A-9D86979F6C14}"/>
          </ac:spMkLst>
        </pc:spChg>
        <pc:spChg chg="del">
          <ac:chgData name="Nicoletta Serao" userId="e04d13ba-3fba-4605-9341-776e01150153" providerId="ADAL" clId="{DB6131AC-3C13-49B6-A7D7-3B290439FE29}" dt="2022-11-06T12:04:28.829" v="11" actId="478"/>
          <ac:spMkLst>
            <pc:docMk/>
            <pc:sldMk cId="2902942367" sldId="299"/>
            <ac:spMk id="34" creationId="{8047BDFC-3BC0-48F3-9AA4-1FAE8D9E1D81}"/>
          </ac:spMkLst>
        </pc:spChg>
        <pc:spChg chg="mod">
          <ac:chgData name="Nicoletta Serao" userId="e04d13ba-3fba-4605-9341-776e01150153" providerId="ADAL" clId="{DB6131AC-3C13-49B6-A7D7-3B290439FE29}" dt="2022-11-06T12:13:49.660" v="131" actId="1076"/>
          <ac:spMkLst>
            <pc:docMk/>
            <pc:sldMk cId="2902942367" sldId="299"/>
            <ac:spMk id="35" creationId="{A9E7BE9A-DEDD-4C41-977B-FC43FDB0591A}"/>
          </ac:spMkLst>
        </pc:spChg>
        <pc:picChg chg="del">
          <ac:chgData name="Nicoletta Serao" userId="e04d13ba-3fba-4605-9341-776e01150153" providerId="ADAL" clId="{DB6131AC-3C13-49B6-A7D7-3B290439FE29}" dt="2022-11-06T12:04:02.610" v="6" actId="478"/>
          <ac:picMkLst>
            <pc:docMk/>
            <pc:sldMk cId="2902942367" sldId="299"/>
            <ac:picMk id="5" creationId="{0525C07F-389B-4401-9769-C656EB04D2FF}"/>
          </ac:picMkLst>
        </pc:picChg>
        <pc:picChg chg="del">
          <ac:chgData name="Nicoletta Serao" userId="e04d13ba-3fba-4605-9341-776e01150153" providerId="ADAL" clId="{DB6131AC-3C13-49B6-A7D7-3B290439FE29}" dt="2022-11-06T12:04:28.829" v="11" actId="478"/>
          <ac:picMkLst>
            <pc:docMk/>
            <pc:sldMk cId="2902942367" sldId="299"/>
            <ac:picMk id="10" creationId="{A340716F-C6D7-467F-8A21-CC99C47B9716}"/>
          </ac:picMkLst>
        </pc:picChg>
        <pc:picChg chg="del">
          <ac:chgData name="Nicoletta Serao" userId="e04d13ba-3fba-4605-9341-776e01150153" providerId="ADAL" clId="{DB6131AC-3C13-49B6-A7D7-3B290439FE29}" dt="2022-11-06T12:04:28.829" v="11" actId="478"/>
          <ac:picMkLst>
            <pc:docMk/>
            <pc:sldMk cId="2902942367" sldId="299"/>
            <ac:picMk id="12" creationId="{A7F1B707-33DA-4F73-B6B5-EBDD441CFE47}"/>
          </ac:picMkLst>
        </pc:picChg>
        <pc:picChg chg="del">
          <ac:chgData name="Nicoletta Serao" userId="e04d13ba-3fba-4605-9341-776e01150153" providerId="ADAL" clId="{DB6131AC-3C13-49B6-A7D7-3B290439FE29}" dt="2022-11-06T12:04:28.829" v="11" actId="478"/>
          <ac:picMkLst>
            <pc:docMk/>
            <pc:sldMk cId="2902942367" sldId="299"/>
            <ac:picMk id="14" creationId="{753DC27A-618B-425B-A9CA-2A03A2DA1577}"/>
          </ac:picMkLst>
        </pc:picChg>
        <pc:picChg chg="add mod modCrop">
          <ac:chgData name="Nicoletta Serao" userId="e04d13ba-3fba-4605-9341-776e01150153" providerId="ADAL" clId="{DB6131AC-3C13-49B6-A7D7-3B290439FE29}" dt="2022-11-06T12:13:42.300" v="130" actId="1076"/>
          <ac:picMkLst>
            <pc:docMk/>
            <pc:sldMk cId="2902942367" sldId="299"/>
            <ac:picMk id="20" creationId="{4A868B6A-D097-724E-47F3-0F83771FD653}"/>
          </ac:picMkLst>
        </pc:picChg>
        <pc:picChg chg="del">
          <ac:chgData name="Nicoletta Serao" userId="e04d13ba-3fba-4605-9341-776e01150153" providerId="ADAL" clId="{DB6131AC-3C13-49B6-A7D7-3B290439FE29}" dt="2022-11-06T12:04:12.680" v="9" actId="478"/>
          <ac:picMkLst>
            <pc:docMk/>
            <pc:sldMk cId="2902942367" sldId="299"/>
            <ac:picMk id="21" creationId="{22C08588-069D-40A6-A315-9288CDDC8EE6}"/>
          </ac:picMkLst>
        </pc:picChg>
        <pc:picChg chg="del">
          <ac:chgData name="Nicoletta Serao" userId="e04d13ba-3fba-4605-9341-776e01150153" providerId="ADAL" clId="{DB6131AC-3C13-49B6-A7D7-3B290439FE29}" dt="2022-11-06T12:04:12.680" v="9" actId="478"/>
          <ac:picMkLst>
            <pc:docMk/>
            <pc:sldMk cId="2902942367" sldId="299"/>
            <ac:picMk id="23" creationId="{CFA74770-95E0-4CA2-AFBF-E89BA416B88E}"/>
          </ac:picMkLst>
        </pc:picChg>
      </pc:sldChg>
      <pc:sldChg chg="del">
        <pc:chgData name="Nicoletta Serao" userId="e04d13ba-3fba-4605-9341-776e01150153" providerId="ADAL" clId="{DB6131AC-3C13-49B6-A7D7-3B290439FE29}" dt="2022-11-06T11:55:56.445" v="4" actId="47"/>
        <pc:sldMkLst>
          <pc:docMk/>
          <pc:sldMk cId="3489246727" sldId="299"/>
        </pc:sldMkLst>
      </pc:sldChg>
      <pc:sldChg chg="addSp delSp modSp add mod">
        <pc:chgData name="Nicoletta Serao" userId="e04d13ba-3fba-4605-9341-776e01150153" providerId="ADAL" clId="{DB6131AC-3C13-49B6-A7D7-3B290439FE29}" dt="2022-11-11T10:26:13.814" v="4304" actId="478"/>
        <pc:sldMkLst>
          <pc:docMk/>
          <pc:sldMk cId="3916166904" sldId="300"/>
        </pc:sldMkLst>
        <pc:spChg chg="mod">
          <ac:chgData name="Nicoletta Serao" userId="e04d13ba-3fba-4605-9341-776e01150153" providerId="ADAL" clId="{DB6131AC-3C13-49B6-A7D7-3B290439FE29}" dt="2022-11-06T14:34:07.097" v="510" actId="20577"/>
          <ac:spMkLst>
            <pc:docMk/>
            <pc:sldMk cId="3916166904" sldId="300"/>
            <ac:spMk id="6" creationId="{C62AF53A-0BB9-45C6-820C-DD061A629887}"/>
          </ac:spMkLst>
        </pc:spChg>
        <pc:spChg chg="del">
          <ac:chgData name="Nicoletta Serao" userId="e04d13ba-3fba-4605-9341-776e01150153" providerId="ADAL" clId="{DB6131AC-3C13-49B6-A7D7-3B290439FE29}" dt="2022-11-11T10:26:13.814" v="4304" actId="478"/>
          <ac:spMkLst>
            <pc:docMk/>
            <pc:sldMk cId="3916166904" sldId="300"/>
            <ac:spMk id="15" creationId="{FBF057BA-9B0D-421D-9031-B3CA3F0A1819}"/>
          </ac:spMkLst>
        </pc:spChg>
        <pc:picChg chg="del">
          <ac:chgData name="Nicoletta Serao" userId="e04d13ba-3fba-4605-9341-776e01150153" providerId="ADAL" clId="{DB6131AC-3C13-49B6-A7D7-3B290439FE29}" dt="2022-11-06T12:23:35.390" v="273" actId="478"/>
          <ac:picMkLst>
            <pc:docMk/>
            <pc:sldMk cId="3916166904" sldId="300"/>
            <ac:picMk id="4" creationId="{42407695-0BB6-4ECD-AE42-B14AC1F4AB80}"/>
          </ac:picMkLst>
        </pc:picChg>
        <pc:picChg chg="del mod">
          <ac:chgData name="Nicoletta Serao" userId="e04d13ba-3fba-4605-9341-776e01150153" providerId="ADAL" clId="{DB6131AC-3C13-49B6-A7D7-3B290439FE29}" dt="2022-11-06T12:29:13.086" v="383" actId="478"/>
          <ac:picMkLst>
            <pc:docMk/>
            <pc:sldMk cId="3916166904" sldId="300"/>
            <ac:picMk id="5" creationId="{0DCC2DF3-80A3-4DDC-80C2-4A2698E79F63}"/>
          </ac:picMkLst>
        </pc:picChg>
        <pc:picChg chg="add mod">
          <ac:chgData name="Nicoletta Serao" userId="e04d13ba-3fba-4605-9341-776e01150153" providerId="ADAL" clId="{DB6131AC-3C13-49B6-A7D7-3B290439FE29}" dt="2022-11-06T12:23:42.082" v="276" actId="1076"/>
          <ac:picMkLst>
            <pc:docMk/>
            <pc:sldMk cId="3916166904" sldId="300"/>
            <ac:picMk id="7" creationId="{994CCDC1-78C6-C644-963F-4241BAEE2F21}"/>
          </ac:picMkLst>
        </pc:picChg>
        <pc:picChg chg="add mod">
          <ac:chgData name="Nicoletta Serao" userId="e04d13ba-3fba-4605-9341-776e01150153" providerId="ADAL" clId="{DB6131AC-3C13-49B6-A7D7-3B290439FE29}" dt="2022-11-06T12:29:17.394" v="384" actId="1076"/>
          <ac:picMkLst>
            <pc:docMk/>
            <pc:sldMk cId="3916166904" sldId="300"/>
            <ac:picMk id="9" creationId="{BECF31E2-0EC5-6495-931B-EAA1C0041224}"/>
          </ac:picMkLst>
        </pc:picChg>
      </pc:sldChg>
      <pc:sldChg chg="addSp delSp modSp add mod ord setBg modNotesTx">
        <pc:chgData name="Nicoletta Serao" userId="e04d13ba-3fba-4605-9341-776e01150153" providerId="ADAL" clId="{DB6131AC-3C13-49B6-A7D7-3B290439FE29}" dt="2022-11-11T10:45:12.336" v="4502" actId="20577"/>
        <pc:sldMkLst>
          <pc:docMk/>
          <pc:sldMk cId="1698690111" sldId="301"/>
        </pc:sldMkLst>
        <pc:spChg chg="add mod">
          <ac:chgData name="Nicoletta Serao" userId="e04d13ba-3fba-4605-9341-776e01150153" providerId="ADAL" clId="{DB6131AC-3C13-49B6-A7D7-3B290439FE29}" dt="2022-11-08T09:33:42.597" v="2337"/>
          <ac:spMkLst>
            <pc:docMk/>
            <pc:sldMk cId="1698690111" sldId="301"/>
            <ac:spMk id="2" creationId="{44AE09CA-49A3-096F-A571-CA92F28ECF15}"/>
          </ac:spMkLst>
        </pc:spChg>
        <pc:spChg chg="add mod">
          <ac:chgData name="Nicoletta Serao" userId="e04d13ba-3fba-4605-9341-776e01150153" providerId="ADAL" clId="{DB6131AC-3C13-49B6-A7D7-3B290439FE29}" dt="2022-11-08T09:33:42.597" v="2337"/>
          <ac:spMkLst>
            <pc:docMk/>
            <pc:sldMk cId="1698690111" sldId="301"/>
            <ac:spMk id="3" creationId="{6511E436-1FDD-2680-1847-886D9464B637}"/>
          </ac:spMkLst>
        </pc:spChg>
        <pc:spChg chg="del">
          <ac:chgData name="Nicoletta Serao" userId="e04d13ba-3fba-4605-9341-776e01150153" providerId="ADAL" clId="{DB6131AC-3C13-49B6-A7D7-3B290439FE29}" dt="2022-11-06T12:28:12.104" v="380" actId="478"/>
          <ac:spMkLst>
            <pc:docMk/>
            <pc:sldMk cId="1698690111" sldId="301"/>
            <ac:spMk id="5" creationId="{E2199595-0959-4736-A9C7-7675DA3ABBE7}"/>
          </ac:spMkLst>
        </pc:spChg>
        <pc:spChg chg="mod">
          <ac:chgData name="Nicoletta Serao" userId="e04d13ba-3fba-4605-9341-776e01150153" providerId="ADAL" clId="{DB6131AC-3C13-49B6-A7D7-3B290439FE29}" dt="2022-11-06T14:04:17.898" v="501" actId="14100"/>
          <ac:spMkLst>
            <pc:docMk/>
            <pc:sldMk cId="1698690111" sldId="301"/>
            <ac:spMk id="6" creationId="{AFED7D79-2100-4394-9EEC-046016A885B4}"/>
          </ac:spMkLst>
        </pc:spChg>
        <pc:spChg chg="mod">
          <ac:chgData name="Nicoletta Serao" userId="e04d13ba-3fba-4605-9341-776e01150153" providerId="ADAL" clId="{DB6131AC-3C13-49B6-A7D7-3B290439FE29}" dt="2022-11-06T14:04:28.888" v="502" actId="1076"/>
          <ac:spMkLst>
            <pc:docMk/>
            <pc:sldMk cId="1698690111" sldId="301"/>
            <ac:spMk id="7" creationId="{2B5456B9-37FC-4C16-B12D-A20CE595A8EC}"/>
          </ac:spMkLst>
        </pc:spChg>
        <pc:spChg chg="del">
          <ac:chgData name="Nicoletta Serao" userId="e04d13ba-3fba-4605-9341-776e01150153" providerId="ADAL" clId="{DB6131AC-3C13-49B6-A7D7-3B290439FE29}" dt="2022-11-08T09:33:42.057" v="2336" actId="478"/>
          <ac:spMkLst>
            <pc:docMk/>
            <pc:sldMk cId="1698690111" sldId="301"/>
            <ac:spMk id="8" creationId="{7D130428-E369-4AD7-9D8E-9EE9D8F009A2}"/>
          </ac:spMkLst>
        </pc:spChg>
        <pc:spChg chg="mod">
          <ac:chgData name="Nicoletta Serao" userId="e04d13ba-3fba-4605-9341-776e01150153" providerId="ADAL" clId="{DB6131AC-3C13-49B6-A7D7-3B290439FE29}" dt="2022-11-07T18:14:09.572" v="1110" actId="1076"/>
          <ac:spMkLst>
            <pc:docMk/>
            <pc:sldMk cId="1698690111" sldId="301"/>
            <ac:spMk id="11" creationId="{9C5D669A-E175-4E86-BD59-B218C38E8FE4}"/>
          </ac:spMkLst>
        </pc:spChg>
        <pc:spChg chg="del">
          <ac:chgData name="Nicoletta Serao" userId="e04d13ba-3fba-4605-9341-776e01150153" providerId="ADAL" clId="{DB6131AC-3C13-49B6-A7D7-3B290439FE29}" dt="2022-11-11T10:25:32.725" v="4296" actId="478"/>
          <ac:spMkLst>
            <pc:docMk/>
            <pc:sldMk cId="1698690111" sldId="301"/>
            <ac:spMk id="12" creationId="{FE94DC47-B3A9-4603-A670-1E6E9A3DF2B8}"/>
          </ac:spMkLst>
        </pc:spChg>
        <pc:spChg chg="del">
          <ac:chgData name="Nicoletta Serao" userId="e04d13ba-3fba-4605-9341-776e01150153" providerId="ADAL" clId="{DB6131AC-3C13-49B6-A7D7-3B290439FE29}" dt="2022-11-08T09:33:42.057" v="2336" actId="478"/>
          <ac:spMkLst>
            <pc:docMk/>
            <pc:sldMk cId="1698690111" sldId="301"/>
            <ac:spMk id="14" creationId="{CA3DC06B-C95B-4786-8E0B-98E38729E037}"/>
          </ac:spMkLst>
        </pc:spChg>
        <pc:picChg chg="del mod">
          <ac:chgData name="Nicoletta Serao" userId="e04d13ba-3fba-4605-9341-776e01150153" providerId="ADAL" clId="{DB6131AC-3C13-49B6-A7D7-3B290439FE29}" dt="2022-11-06T12:28:12.104" v="380" actId="478"/>
          <ac:picMkLst>
            <pc:docMk/>
            <pc:sldMk cId="1698690111" sldId="301"/>
            <ac:picMk id="2" creationId="{C102AA22-25DF-470D-BA71-911D86626281}"/>
          </ac:picMkLst>
        </pc:picChg>
        <pc:picChg chg="add mod">
          <ac:chgData name="Nicoletta Serao" userId="e04d13ba-3fba-4605-9341-776e01150153" providerId="ADAL" clId="{DB6131AC-3C13-49B6-A7D7-3B290439FE29}" dt="2022-11-08T09:33:42.597" v="2337"/>
          <ac:picMkLst>
            <pc:docMk/>
            <pc:sldMk cId="1698690111" sldId="301"/>
            <ac:picMk id="4" creationId="{9A6492EB-AA08-02C1-B7A0-AEE6334C9708}"/>
          </ac:picMkLst>
        </pc:picChg>
        <pc:picChg chg="mod">
          <ac:chgData name="Nicoletta Serao" userId="e04d13ba-3fba-4605-9341-776e01150153" providerId="ADAL" clId="{DB6131AC-3C13-49B6-A7D7-3B290439FE29}" dt="2022-11-08T09:34:33.720" v="2339" actId="1076"/>
          <ac:picMkLst>
            <pc:docMk/>
            <pc:sldMk cId="1698690111" sldId="301"/>
            <ac:picMk id="9" creationId="{7E147F74-C2D9-4D77-A60B-2CA98B59ABF5}"/>
          </ac:picMkLst>
        </pc:picChg>
        <pc:picChg chg="mod">
          <ac:chgData name="Nicoletta Serao" userId="e04d13ba-3fba-4605-9341-776e01150153" providerId="ADAL" clId="{DB6131AC-3C13-49B6-A7D7-3B290439FE29}" dt="2022-11-07T18:14:02.673" v="1109" actId="14100"/>
          <ac:picMkLst>
            <pc:docMk/>
            <pc:sldMk cId="1698690111" sldId="301"/>
            <ac:picMk id="10" creationId="{A9EDB701-58AB-403C-B6F0-FF80E4F9AB63}"/>
          </ac:picMkLst>
        </pc:picChg>
        <pc:picChg chg="del">
          <ac:chgData name="Nicoletta Serao" userId="e04d13ba-3fba-4605-9341-776e01150153" providerId="ADAL" clId="{DB6131AC-3C13-49B6-A7D7-3B290439FE29}" dt="2022-11-06T12:28:12.104" v="380" actId="478"/>
          <ac:picMkLst>
            <pc:docMk/>
            <pc:sldMk cId="1698690111" sldId="301"/>
            <ac:picMk id="15" creationId="{36661957-C1A0-D9AC-4DA1-A68070FD0242}"/>
          </ac:picMkLst>
        </pc:picChg>
        <pc:picChg chg="del">
          <ac:chgData name="Nicoletta Serao" userId="e04d13ba-3fba-4605-9341-776e01150153" providerId="ADAL" clId="{DB6131AC-3C13-49B6-A7D7-3B290439FE29}" dt="2022-11-06T12:28:12.104" v="380" actId="478"/>
          <ac:picMkLst>
            <pc:docMk/>
            <pc:sldMk cId="1698690111" sldId="301"/>
            <ac:picMk id="17" creationId="{3BC3A125-D146-08EA-B4C7-EF35512C2159}"/>
          </ac:picMkLst>
        </pc:picChg>
        <pc:picChg chg="del">
          <ac:chgData name="Nicoletta Serao" userId="e04d13ba-3fba-4605-9341-776e01150153" providerId="ADAL" clId="{DB6131AC-3C13-49B6-A7D7-3B290439FE29}" dt="2022-11-08T09:33:42.057" v="2336" actId="478"/>
          <ac:picMkLst>
            <pc:docMk/>
            <pc:sldMk cId="1698690111" sldId="301"/>
            <ac:picMk id="7176" creationId="{D4CF63B9-2B3F-4FF8-AC28-A26682DA1532}"/>
          </ac:picMkLst>
        </pc:picChg>
      </pc:sldChg>
      <pc:sldChg chg="addSp delSp modSp add mod ord">
        <pc:chgData name="Nicoletta Serao" userId="e04d13ba-3fba-4605-9341-776e01150153" providerId="ADAL" clId="{DB6131AC-3C13-49B6-A7D7-3B290439FE29}" dt="2022-11-11T10:26:28.542" v="4308" actId="478"/>
        <pc:sldMkLst>
          <pc:docMk/>
          <pc:sldMk cId="530197661" sldId="302"/>
        </pc:sldMkLst>
        <pc:spChg chg="add mod">
          <ac:chgData name="Nicoletta Serao" userId="e04d13ba-3fba-4605-9341-776e01150153" providerId="ADAL" clId="{DB6131AC-3C13-49B6-A7D7-3B290439FE29}" dt="2022-11-06T12:35:02.756" v="462" actId="1076"/>
          <ac:spMkLst>
            <pc:docMk/>
            <pc:sldMk cId="530197661" sldId="302"/>
            <ac:spMk id="10" creationId="{09CB3757-06ED-0C7B-7598-9ED668849815}"/>
          </ac:spMkLst>
        </pc:spChg>
        <pc:spChg chg="del">
          <ac:chgData name="Nicoletta Serao" userId="e04d13ba-3fba-4605-9341-776e01150153" providerId="ADAL" clId="{DB6131AC-3C13-49B6-A7D7-3B290439FE29}" dt="2022-11-11T10:26:28.542" v="4308" actId="478"/>
          <ac:spMkLst>
            <pc:docMk/>
            <pc:sldMk cId="530197661" sldId="302"/>
            <ac:spMk id="28" creationId="{569A0CB7-3A4A-4FB8-9FE4-D8D2C01E6141}"/>
          </ac:spMkLst>
        </pc:spChg>
        <pc:spChg chg="del">
          <ac:chgData name="Nicoletta Serao" userId="e04d13ba-3fba-4605-9341-776e01150153" providerId="ADAL" clId="{DB6131AC-3C13-49B6-A7D7-3B290439FE29}" dt="2022-11-06T12:32:07.614" v="394" actId="478"/>
          <ac:spMkLst>
            <pc:docMk/>
            <pc:sldMk cId="530197661" sldId="302"/>
            <ac:spMk id="35" creationId="{A9E7BE9A-DEDD-4C41-977B-FC43FDB0591A}"/>
          </ac:spMkLst>
        </pc:spChg>
        <pc:picChg chg="add del mod">
          <ac:chgData name="Nicoletta Serao" userId="e04d13ba-3fba-4605-9341-776e01150153" providerId="ADAL" clId="{DB6131AC-3C13-49B6-A7D7-3B290439FE29}" dt="2022-11-06T12:32:53.213" v="402" actId="478"/>
          <ac:picMkLst>
            <pc:docMk/>
            <pc:sldMk cId="530197661" sldId="302"/>
            <ac:picMk id="3" creationId="{9C3EB9DA-8A7E-E91D-AFC3-A914A9090B29}"/>
          </ac:picMkLst>
        </pc:picChg>
        <pc:picChg chg="add mod">
          <ac:chgData name="Nicoletta Serao" userId="e04d13ba-3fba-4605-9341-776e01150153" providerId="ADAL" clId="{DB6131AC-3C13-49B6-A7D7-3B290439FE29}" dt="2022-11-06T12:34:26.943" v="417" actId="1076"/>
          <ac:picMkLst>
            <pc:docMk/>
            <pc:sldMk cId="530197661" sldId="302"/>
            <ac:picMk id="5" creationId="{CEAA13C7-A4F4-CFD0-3048-DE76E86B9121}"/>
          </ac:picMkLst>
        </pc:picChg>
        <pc:picChg chg="add mod">
          <ac:chgData name="Nicoletta Serao" userId="e04d13ba-3fba-4605-9341-776e01150153" providerId="ADAL" clId="{DB6131AC-3C13-49B6-A7D7-3B290439FE29}" dt="2022-11-06T12:34:30.412" v="428" actId="1037"/>
          <ac:picMkLst>
            <pc:docMk/>
            <pc:sldMk cId="530197661" sldId="302"/>
            <ac:picMk id="7" creationId="{C9D1C8CF-86EB-0BCE-1BE0-061A97C36D85}"/>
          </ac:picMkLst>
        </pc:picChg>
        <pc:picChg chg="add mod">
          <ac:chgData name="Nicoletta Serao" userId="e04d13ba-3fba-4605-9341-776e01150153" providerId="ADAL" clId="{DB6131AC-3C13-49B6-A7D7-3B290439FE29}" dt="2022-11-06T12:34:15.514" v="414" actId="1076"/>
          <ac:picMkLst>
            <pc:docMk/>
            <pc:sldMk cId="530197661" sldId="302"/>
            <ac:picMk id="9" creationId="{B9197A67-4903-F833-83B4-1EF101136A7C}"/>
          </ac:picMkLst>
        </pc:picChg>
        <pc:picChg chg="del mod">
          <ac:chgData name="Nicoletta Serao" userId="e04d13ba-3fba-4605-9341-776e01150153" providerId="ADAL" clId="{DB6131AC-3C13-49B6-A7D7-3B290439FE29}" dt="2022-11-06T12:32:09.230" v="396" actId="478"/>
          <ac:picMkLst>
            <pc:docMk/>
            <pc:sldMk cId="530197661" sldId="302"/>
            <ac:picMk id="20" creationId="{4A868B6A-D097-724E-47F3-0F83771FD653}"/>
          </ac:picMkLst>
        </pc:picChg>
      </pc:sldChg>
      <pc:sldChg chg="addSp delSp modSp add mod modNotesTx">
        <pc:chgData name="Nicoletta Serao" userId="e04d13ba-3fba-4605-9341-776e01150153" providerId="ADAL" clId="{DB6131AC-3C13-49B6-A7D7-3B290439FE29}" dt="2022-11-11T10:45:15.118" v="4503" actId="20577"/>
        <pc:sldMkLst>
          <pc:docMk/>
          <pc:sldMk cId="720924602" sldId="303"/>
        </pc:sldMkLst>
        <pc:spChg chg="del">
          <ac:chgData name="Nicoletta Serao" userId="e04d13ba-3fba-4605-9341-776e01150153" providerId="ADAL" clId="{DB6131AC-3C13-49B6-A7D7-3B290439FE29}" dt="2022-11-06T16:33:57.994" v="703" actId="478"/>
          <ac:spMkLst>
            <pc:docMk/>
            <pc:sldMk cId="720924602" sldId="303"/>
            <ac:spMk id="2" creationId="{F63BA44B-26F5-28DA-6134-F6F9ED8B7BD8}"/>
          </ac:spMkLst>
        </pc:spChg>
        <pc:spChg chg="add mod">
          <ac:chgData name="Nicoletta Serao" userId="e04d13ba-3fba-4605-9341-776e01150153" providerId="ADAL" clId="{DB6131AC-3C13-49B6-A7D7-3B290439FE29}" dt="2022-11-08T12:59:02.056" v="4039" actId="20577"/>
          <ac:spMkLst>
            <pc:docMk/>
            <pc:sldMk cId="720924602" sldId="303"/>
            <ac:spMk id="3" creationId="{C22CB2E3-CFB5-00AE-359D-812D055E6846}"/>
          </ac:spMkLst>
        </pc:spChg>
        <pc:spChg chg="del">
          <ac:chgData name="Nicoletta Serao" userId="e04d13ba-3fba-4605-9341-776e01150153" providerId="ADAL" clId="{DB6131AC-3C13-49B6-A7D7-3B290439FE29}" dt="2022-11-11T10:25:37.572" v="4297" actId="478"/>
          <ac:spMkLst>
            <pc:docMk/>
            <pc:sldMk cId="720924602" sldId="303"/>
            <ac:spMk id="6" creationId="{B17FC040-3D6F-4CE3-8645-19B44132BDA4}"/>
          </ac:spMkLst>
        </pc:spChg>
        <pc:spChg chg="add mod">
          <ac:chgData name="Nicoletta Serao" userId="e04d13ba-3fba-4605-9341-776e01150153" providerId="ADAL" clId="{DB6131AC-3C13-49B6-A7D7-3B290439FE29}" dt="2022-11-06T16:39:16.217" v="823" actId="1076"/>
          <ac:spMkLst>
            <pc:docMk/>
            <pc:sldMk cId="720924602" sldId="303"/>
            <ac:spMk id="10" creationId="{7256A2F5-C8FA-2C74-5321-404D909F4765}"/>
          </ac:spMkLst>
        </pc:spChg>
        <pc:spChg chg="mod">
          <ac:chgData name="Nicoletta Serao" userId="e04d13ba-3fba-4605-9341-776e01150153" providerId="ADAL" clId="{DB6131AC-3C13-49B6-A7D7-3B290439FE29}" dt="2022-11-06T16:34:45.170" v="728" actId="20577"/>
          <ac:spMkLst>
            <pc:docMk/>
            <pc:sldMk cId="720924602" sldId="303"/>
            <ac:spMk id="31" creationId="{EF6B3E72-3F05-4391-973E-1FD1FB03EB4B}"/>
          </ac:spMkLst>
        </pc:spChg>
        <pc:picChg chg="del">
          <ac:chgData name="Nicoletta Serao" userId="e04d13ba-3fba-4605-9341-776e01150153" providerId="ADAL" clId="{DB6131AC-3C13-49B6-A7D7-3B290439FE29}" dt="2022-11-06T16:33:57.994" v="703" actId="478"/>
          <ac:picMkLst>
            <pc:docMk/>
            <pc:sldMk cId="720924602" sldId="303"/>
            <ac:picMk id="4" creationId="{C91BEF18-EC99-E03E-D5AC-C15348299F48}"/>
          </ac:picMkLst>
        </pc:picChg>
        <pc:picChg chg="del">
          <ac:chgData name="Nicoletta Serao" userId="e04d13ba-3fba-4605-9341-776e01150153" providerId="ADAL" clId="{DB6131AC-3C13-49B6-A7D7-3B290439FE29}" dt="2022-11-06T16:33:57.994" v="703" actId="478"/>
          <ac:picMkLst>
            <pc:docMk/>
            <pc:sldMk cId="720924602" sldId="303"/>
            <ac:picMk id="7" creationId="{FCB3FAA7-24F5-C345-B58D-53A1733502A6}"/>
          </ac:picMkLst>
        </pc:picChg>
        <pc:picChg chg="del">
          <ac:chgData name="Nicoletta Serao" userId="e04d13ba-3fba-4605-9341-776e01150153" providerId="ADAL" clId="{DB6131AC-3C13-49B6-A7D7-3B290439FE29}" dt="2022-11-06T16:33:57.994" v="703" actId="478"/>
          <ac:picMkLst>
            <pc:docMk/>
            <pc:sldMk cId="720924602" sldId="303"/>
            <ac:picMk id="8" creationId="{30726A85-D327-43CB-3CD6-0B8B451511E7}"/>
          </ac:picMkLst>
        </pc:picChg>
        <pc:picChg chg="del">
          <ac:chgData name="Nicoletta Serao" userId="e04d13ba-3fba-4605-9341-776e01150153" providerId="ADAL" clId="{DB6131AC-3C13-49B6-A7D7-3B290439FE29}" dt="2022-11-06T16:33:57.994" v="703" actId="478"/>
          <ac:picMkLst>
            <pc:docMk/>
            <pc:sldMk cId="720924602" sldId="303"/>
            <ac:picMk id="9" creationId="{0EB3631D-AE29-945D-E544-32D6D7BC5380}"/>
          </ac:picMkLst>
        </pc:picChg>
        <pc:picChg chg="del">
          <ac:chgData name="Nicoletta Serao" userId="e04d13ba-3fba-4605-9341-776e01150153" providerId="ADAL" clId="{DB6131AC-3C13-49B6-A7D7-3B290439FE29}" dt="2022-11-06T16:33:57.994" v="703" actId="478"/>
          <ac:picMkLst>
            <pc:docMk/>
            <pc:sldMk cId="720924602" sldId="303"/>
            <ac:picMk id="18" creationId="{0A1C8370-9A24-4DF0-BEB9-FB8CFC3E40BE}"/>
          </ac:picMkLst>
        </pc:picChg>
        <pc:picChg chg="add mod">
          <ac:chgData name="Nicoletta Serao" userId="e04d13ba-3fba-4605-9341-776e01150153" providerId="ADAL" clId="{DB6131AC-3C13-49B6-A7D7-3B290439FE29}" dt="2022-11-07T21:00:54.225" v="1865"/>
          <ac:picMkLst>
            <pc:docMk/>
            <pc:sldMk cId="720924602" sldId="303"/>
            <ac:picMk id="3074" creationId="{4D19B908-C3C4-BE10-D8B4-C06049128589}"/>
          </ac:picMkLst>
        </pc:picChg>
      </pc:sldChg>
      <pc:sldChg chg="modSp add mod">
        <pc:chgData name="Nicoletta Serao" userId="e04d13ba-3fba-4605-9341-776e01150153" providerId="ADAL" clId="{DB6131AC-3C13-49B6-A7D7-3B290439FE29}" dt="2022-11-07T18:56:30.276" v="1662" actId="2085"/>
        <pc:sldMkLst>
          <pc:docMk/>
          <pc:sldMk cId="620390410" sldId="304"/>
        </pc:sldMkLst>
        <pc:spChg chg="mod">
          <ac:chgData name="Nicoletta Serao" userId="e04d13ba-3fba-4605-9341-776e01150153" providerId="ADAL" clId="{DB6131AC-3C13-49B6-A7D7-3B290439FE29}" dt="2022-11-07T18:56:30.276" v="1662" actId="2085"/>
          <ac:spMkLst>
            <pc:docMk/>
            <pc:sldMk cId="620390410" sldId="304"/>
            <ac:spMk id="3" creationId="{C3B8177A-AE3D-405C-8810-2B91F3B1B02E}"/>
          </ac:spMkLst>
        </pc:spChg>
      </pc:sldChg>
      <pc:sldChg chg="addSp delSp modSp add mod ord delAnim modAnim">
        <pc:chgData name="Nicoletta Serao" userId="e04d13ba-3fba-4605-9341-776e01150153" providerId="ADAL" clId="{DB6131AC-3C13-49B6-A7D7-3B290439FE29}" dt="2022-11-23T10:31:54.858" v="4602" actId="1076"/>
        <pc:sldMkLst>
          <pc:docMk/>
          <pc:sldMk cId="469740264" sldId="305"/>
        </pc:sldMkLst>
        <pc:spChg chg="del">
          <ac:chgData name="Nicoletta Serao" userId="e04d13ba-3fba-4605-9341-776e01150153" providerId="ADAL" clId="{DB6131AC-3C13-49B6-A7D7-3B290439FE29}" dt="2022-11-08T07:48:18.097" v="2201" actId="478"/>
          <ac:spMkLst>
            <pc:docMk/>
            <pc:sldMk cId="469740264" sldId="305"/>
            <ac:spMk id="3" creationId="{59D15599-A1FB-47F2-9C04-5E0A38C6A8EB}"/>
          </ac:spMkLst>
        </pc:spChg>
        <pc:spChg chg="del mod">
          <ac:chgData name="Nicoletta Serao" userId="e04d13ba-3fba-4605-9341-776e01150153" providerId="ADAL" clId="{DB6131AC-3C13-49B6-A7D7-3B290439FE29}" dt="2022-11-08T07:51:53.689" v="2220" actId="478"/>
          <ac:spMkLst>
            <pc:docMk/>
            <pc:sldMk cId="469740264" sldId="305"/>
            <ac:spMk id="4" creationId="{08526688-6836-4A57-97DE-0A8B680FDF4D}"/>
          </ac:spMkLst>
        </pc:spChg>
        <pc:spChg chg="del">
          <ac:chgData name="Nicoletta Serao" userId="e04d13ba-3fba-4605-9341-776e01150153" providerId="ADAL" clId="{DB6131AC-3C13-49B6-A7D7-3B290439FE29}" dt="2022-11-08T07:48:18.097" v="2201" actId="478"/>
          <ac:spMkLst>
            <pc:docMk/>
            <pc:sldMk cId="469740264" sldId="305"/>
            <ac:spMk id="5" creationId="{E2C13CAD-E599-4A66-A6F8-96864A1A30C6}"/>
          </ac:spMkLst>
        </pc:spChg>
        <pc:spChg chg="del">
          <ac:chgData name="Nicoletta Serao" userId="e04d13ba-3fba-4605-9341-776e01150153" providerId="ADAL" clId="{DB6131AC-3C13-49B6-A7D7-3B290439FE29}" dt="2022-11-08T07:48:18.097" v="2201" actId="478"/>
          <ac:spMkLst>
            <pc:docMk/>
            <pc:sldMk cId="469740264" sldId="305"/>
            <ac:spMk id="7" creationId="{88BE266E-DFF8-4D2F-9FA3-DC911101F503}"/>
          </ac:spMkLst>
        </pc:spChg>
        <pc:spChg chg="add del mod">
          <ac:chgData name="Nicoletta Serao" userId="e04d13ba-3fba-4605-9341-776e01150153" providerId="ADAL" clId="{DB6131AC-3C13-49B6-A7D7-3B290439FE29}" dt="2022-11-08T07:48:15.492" v="2200" actId="478"/>
          <ac:spMkLst>
            <pc:docMk/>
            <pc:sldMk cId="469740264" sldId="305"/>
            <ac:spMk id="8" creationId="{04E3BA4B-8AFA-8899-B317-5B26C2174AA1}"/>
          </ac:spMkLst>
        </pc:spChg>
        <pc:spChg chg="del">
          <ac:chgData name="Nicoletta Serao" userId="e04d13ba-3fba-4605-9341-776e01150153" providerId="ADAL" clId="{DB6131AC-3C13-49B6-A7D7-3B290439FE29}" dt="2022-11-08T07:48:15.492" v="2200" actId="478"/>
          <ac:spMkLst>
            <pc:docMk/>
            <pc:sldMk cId="469740264" sldId="305"/>
            <ac:spMk id="9" creationId="{D402419C-59EA-4C58-9904-886145E9817C}"/>
          </ac:spMkLst>
        </pc:spChg>
        <pc:spChg chg="add del mod">
          <ac:chgData name="Nicoletta Serao" userId="e04d13ba-3fba-4605-9341-776e01150153" providerId="ADAL" clId="{DB6131AC-3C13-49B6-A7D7-3B290439FE29}" dt="2022-11-08T07:48:15.492" v="2200" actId="478"/>
          <ac:spMkLst>
            <pc:docMk/>
            <pc:sldMk cId="469740264" sldId="305"/>
            <ac:spMk id="10" creationId="{F3DAE3A0-E9FB-780D-64BC-9E31026947DE}"/>
          </ac:spMkLst>
        </pc:spChg>
        <pc:spChg chg="add del mod">
          <ac:chgData name="Nicoletta Serao" userId="e04d13ba-3fba-4605-9341-776e01150153" providerId="ADAL" clId="{DB6131AC-3C13-49B6-A7D7-3B290439FE29}" dt="2022-11-08T07:48:15.492" v="2200" actId="478"/>
          <ac:spMkLst>
            <pc:docMk/>
            <pc:sldMk cId="469740264" sldId="305"/>
            <ac:spMk id="11" creationId="{1F81D62F-D47A-5231-720A-B50CD43E36AC}"/>
          </ac:spMkLst>
        </pc:spChg>
        <pc:spChg chg="add del mod">
          <ac:chgData name="Nicoletta Serao" userId="e04d13ba-3fba-4605-9341-776e01150153" providerId="ADAL" clId="{DB6131AC-3C13-49B6-A7D7-3B290439FE29}" dt="2022-11-08T07:48:15.492" v="2200" actId="478"/>
          <ac:spMkLst>
            <pc:docMk/>
            <pc:sldMk cId="469740264" sldId="305"/>
            <ac:spMk id="12" creationId="{A1E4ED25-A859-BF3C-51BC-4711C3813FCB}"/>
          </ac:spMkLst>
        </pc:spChg>
        <pc:spChg chg="add del">
          <ac:chgData name="Nicoletta Serao" userId="e04d13ba-3fba-4605-9341-776e01150153" providerId="ADAL" clId="{DB6131AC-3C13-49B6-A7D7-3B290439FE29}" dt="2022-11-08T07:51:53.689" v="2220" actId="478"/>
          <ac:spMkLst>
            <pc:docMk/>
            <pc:sldMk cId="469740264" sldId="305"/>
            <ac:spMk id="15" creationId="{CDCAE34D-C0AA-8464-1FEE-0F1DD7B96597}"/>
          </ac:spMkLst>
        </pc:spChg>
        <pc:spChg chg="add del mod">
          <ac:chgData name="Nicoletta Serao" userId="e04d13ba-3fba-4605-9341-776e01150153" providerId="ADAL" clId="{DB6131AC-3C13-49B6-A7D7-3B290439FE29}" dt="2022-11-08T07:52:10.201" v="2226" actId="478"/>
          <ac:spMkLst>
            <pc:docMk/>
            <pc:sldMk cId="469740264" sldId="305"/>
            <ac:spMk id="16" creationId="{92F0A00C-1590-8C07-B88D-912D630418C4}"/>
          </ac:spMkLst>
        </pc:spChg>
        <pc:spChg chg="add mod">
          <ac:chgData name="Nicoletta Serao" userId="e04d13ba-3fba-4605-9341-776e01150153" providerId="ADAL" clId="{DB6131AC-3C13-49B6-A7D7-3B290439FE29}" dt="2022-11-23T10:31:54.858" v="4602" actId="1076"/>
          <ac:spMkLst>
            <pc:docMk/>
            <pc:sldMk cId="469740264" sldId="305"/>
            <ac:spMk id="18" creationId="{A478D055-864B-DD50-3A16-5E58CEB20EC3}"/>
          </ac:spMkLst>
        </pc:spChg>
        <pc:spChg chg="del">
          <ac:chgData name="Nicoletta Serao" userId="e04d13ba-3fba-4605-9341-776e01150153" providerId="ADAL" clId="{DB6131AC-3C13-49B6-A7D7-3B290439FE29}" dt="2022-11-08T07:48:18.097" v="2201" actId="478"/>
          <ac:spMkLst>
            <pc:docMk/>
            <pc:sldMk cId="469740264" sldId="305"/>
            <ac:spMk id="36" creationId="{433196B1-D4C7-4672-BA18-D18C710BD810}"/>
          </ac:spMkLst>
        </pc:spChg>
        <pc:picChg chg="add del mod">
          <ac:chgData name="Nicoletta Serao" userId="e04d13ba-3fba-4605-9341-776e01150153" providerId="ADAL" clId="{DB6131AC-3C13-49B6-A7D7-3B290439FE29}" dt="2022-11-08T07:48:15.492" v="2200" actId="478"/>
          <ac:picMkLst>
            <pc:docMk/>
            <pc:sldMk cId="469740264" sldId="305"/>
            <ac:picMk id="13" creationId="{09D70CD6-4BA2-1B64-6AD0-21AA3AAF09F0}"/>
          </ac:picMkLst>
        </pc:picChg>
        <pc:picChg chg="add del mod">
          <ac:chgData name="Nicoletta Serao" userId="e04d13ba-3fba-4605-9341-776e01150153" providerId="ADAL" clId="{DB6131AC-3C13-49B6-A7D7-3B290439FE29}" dt="2022-11-23T10:31:47.868" v="4601" actId="478"/>
          <ac:picMkLst>
            <pc:docMk/>
            <pc:sldMk cId="469740264" sldId="305"/>
            <ac:picMk id="14" creationId="{42A2B7B7-D09D-AC06-EF9F-B286D616A703}"/>
          </ac:picMkLst>
        </pc:picChg>
        <pc:picChg chg="del">
          <ac:chgData name="Nicoletta Serao" userId="e04d13ba-3fba-4605-9341-776e01150153" providerId="ADAL" clId="{DB6131AC-3C13-49B6-A7D7-3B290439FE29}" dt="2022-11-08T07:48:15.492" v="2200" actId="478"/>
          <ac:picMkLst>
            <pc:docMk/>
            <pc:sldMk cId="469740264" sldId="305"/>
            <ac:picMk id="2050" creationId="{CAB9A0C3-9EFE-85EA-962C-734CC6D4FCFA}"/>
          </ac:picMkLst>
        </pc:picChg>
        <pc:picChg chg="del">
          <ac:chgData name="Nicoletta Serao" userId="e04d13ba-3fba-4605-9341-776e01150153" providerId="ADAL" clId="{DB6131AC-3C13-49B6-A7D7-3B290439FE29}" dt="2022-11-08T07:48:18.097" v="2201" actId="478"/>
          <ac:picMkLst>
            <pc:docMk/>
            <pc:sldMk cId="469740264" sldId="305"/>
            <ac:picMk id="2052" creationId="{5FFE2BE8-90AF-C797-5219-725BB0B05D7F}"/>
          </ac:picMkLst>
        </pc:picChg>
      </pc:sldChg>
      <pc:sldChg chg="addSp delSp add del mod">
        <pc:chgData name="Nicoletta Serao" userId="e04d13ba-3fba-4605-9341-776e01150153" providerId="ADAL" clId="{DB6131AC-3C13-49B6-A7D7-3B290439FE29}" dt="2022-11-07T18:48:52.700" v="1534" actId="47"/>
        <pc:sldMkLst>
          <pc:docMk/>
          <pc:sldMk cId="1693385616" sldId="305"/>
        </pc:sldMkLst>
        <pc:spChg chg="add del">
          <ac:chgData name="Nicoletta Serao" userId="e04d13ba-3fba-4605-9341-776e01150153" providerId="ADAL" clId="{DB6131AC-3C13-49B6-A7D7-3B290439FE29}" dt="2022-11-07T18:39:03.813" v="1423" actId="478"/>
          <ac:spMkLst>
            <pc:docMk/>
            <pc:sldMk cId="1693385616" sldId="305"/>
            <ac:spMk id="3" creationId="{D8B39EE0-D5EC-46A2-80C4-1623BB01A5A9}"/>
          </ac:spMkLst>
        </pc:spChg>
        <pc:spChg chg="del">
          <ac:chgData name="Nicoletta Serao" userId="e04d13ba-3fba-4605-9341-776e01150153" providerId="ADAL" clId="{DB6131AC-3C13-49B6-A7D7-3B290439FE29}" dt="2022-11-07T18:48:48.738" v="1533" actId="21"/>
          <ac:spMkLst>
            <pc:docMk/>
            <pc:sldMk cId="1693385616" sldId="305"/>
            <ac:spMk id="7" creationId="{6D717891-7DC0-42D0-B304-035669A51B8E}"/>
          </ac:spMkLst>
        </pc:spChg>
        <pc:spChg chg="del">
          <ac:chgData name="Nicoletta Serao" userId="e04d13ba-3fba-4605-9341-776e01150153" providerId="ADAL" clId="{DB6131AC-3C13-49B6-A7D7-3B290439FE29}" dt="2022-11-07T18:38:14.428" v="1408" actId="478"/>
          <ac:spMkLst>
            <pc:docMk/>
            <pc:sldMk cId="1693385616" sldId="305"/>
            <ac:spMk id="9" creationId="{9BCF27D6-490E-4D59-BAE6-9AB33B1C998A}"/>
          </ac:spMkLst>
        </pc:spChg>
      </pc:sldChg>
      <pc:sldChg chg="addSp delSp modSp add mod">
        <pc:chgData name="Nicoletta Serao" userId="e04d13ba-3fba-4605-9341-776e01150153" providerId="ADAL" clId="{DB6131AC-3C13-49B6-A7D7-3B290439FE29}" dt="2022-11-11T10:44:52.061" v="4498" actId="20577"/>
        <pc:sldMkLst>
          <pc:docMk/>
          <pc:sldMk cId="1856139796" sldId="306"/>
        </pc:sldMkLst>
        <pc:spChg chg="del">
          <ac:chgData name="Nicoletta Serao" userId="e04d13ba-3fba-4605-9341-776e01150153" providerId="ADAL" clId="{DB6131AC-3C13-49B6-A7D7-3B290439FE29}" dt="2022-11-11T10:28:56.157" v="4312" actId="478"/>
          <ac:spMkLst>
            <pc:docMk/>
            <pc:sldMk cId="1856139796" sldId="306"/>
            <ac:spMk id="5" creationId="{964F0ABD-3193-4B27-A64A-B078DF67C233}"/>
          </ac:spMkLst>
        </pc:spChg>
        <pc:spChg chg="del">
          <ac:chgData name="Nicoletta Serao" userId="e04d13ba-3fba-4605-9341-776e01150153" providerId="ADAL" clId="{DB6131AC-3C13-49B6-A7D7-3B290439FE29}" dt="2022-11-11T10:28:48.580" v="4310" actId="478"/>
          <ac:spMkLst>
            <pc:docMk/>
            <pc:sldMk cId="1856139796" sldId="306"/>
            <ac:spMk id="7" creationId="{48255B0E-6EA1-4A93-9ABA-A85B71534703}"/>
          </ac:spMkLst>
        </pc:spChg>
        <pc:spChg chg="del">
          <ac:chgData name="Nicoletta Serao" userId="e04d13ba-3fba-4605-9341-776e01150153" providerId="ADAL" clId="{DB6131AC-3C13-49B6-A7D7-3B290439FE29}" dt="2022-11-11T10:29:07.084" v="4315" actId="478"/>
          <ac:spMkLst>
            <pc:docMk/>
            <pc:sldMk cId="1856139796" sldId="306"/>
            <ac:spMk id="8" creationId="{20E8C5EE-2E85-468A-AB34-A54D3649A441}"/>
          </ac:spMkLst>
        </pc:spChg>
        <pc:spChg chg="mod">
          <ac:chgData name="Nicoletta Serao" userId="e04d13ba-3fba-4605-9341-776e01150153" providerId="ADAL" clId="{DB6131AC-3C13-49B6-A7D7-3B290439FE29}" dt="2022-11-11T10:35:13.434" v="4438" actId="1076"/>
          <ac:spMkLst>
            <pc:docMk/>
            <pc:sldMk cId="1856139796" sldId="306"/>
            <ac:spMk id="9" creationId="{AEE3C9FF-A37E-4534-96B0-02D9F0AB6CF8}"/>
          </ac:spMkLst>
        </pc:spChg>
        <pc:spChg chg="add del mod">
          <ac:chgData name="Nicoletta Serao" userId="e04d13ba-3fba-4605-9341-776e01150153" providerId="ADAL" clId="{DB6131AC-3C13-49B6-A7D7-3B290439FE29}" dt="2022-11-11T10:34:48.398" v="4436" actId="20577"/>
          <ac:spMkLst>
            <pc:docMk/>
            <pc:sldMk cId="1856139796" sldId="306"/>
            <ac:spMk id="11" creationId="{899FA2E7-CCA2-1249-EFB5-CD2C2F55C691}"/>
          </ac:spMkLst>
        </pc:spChg>
        <pc:spChg chg="add mod">
          <ac:chgData name="Nicoletta Serao" userId="e04d13ba-3fba-4605-9341-776e01150153" providerId="ADAL" clId="{DB6131AC-3C13-49B6-A7D7-3B290439FE29}" dt="2022-11-11T10:44:52.061" v="4498" actId="20577"/>
          <ac:spMkLst>
            <pc:docMk/>
            <pc:sldMk cId="1856139796" sldId="306"/>
            <ac:spMk id="12" creationId="{52CE3F0F-75ED-FF6A-16BE-E375707DE9FD}"/>
          </ac:spMkLst>
        </pc:spChg>
        <pc:picChg chg="del mod">
          <ac:chgData name="Nicoletta Serao" userId="e04d13ba-3fba-4605-9341-776e01150153" providerId="ADAL" clId="{DB6131AC-3C13-49B6-A7D7-3B290439FE29}" dt="2022-11-11T10:29:03.830" v="4314" actId="478"/>
          <ac:picMkLst>
            <pc:docMk/>
            <pc:sldMk cId="1856139796" sldId="306"/>
            <ac:picMk id="10" creationId="{99628E0C-9BBF-4DFF-84B9-F8F433792B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A62C3-15C4-44E2-8E92-7B4BE3C6B278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3E1FA-E9A6-4DD8-B73F-CCB53646D97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473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3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3E1FA-E9A6-4DD8-B73F-CCB53646D9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857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3E1FA-E9A6-4DD8-B73F-CCB53646D9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087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3E1FA-E9A6-4DD8-B73F-CCB53646D9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97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Target audience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of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demographic</a:t>
            </a:r>
            <a:r>
              <a:rPr lang="it-IT" dirty="0"/>
              <a:t>. </a:t>
            </a:r>
            <a:r>
              <a:rPr lang="it-IT" dirty="0" err="1"/>
              <a:t>What</a:t>
            </a:r>
            <a:r>
              <a:rPr lang="it-IT" dirty="0"/>
              <a:t> brands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started</a:t>
            </a:r>
            <a:r>
              <a:rPr lang="it-IT" dirty="0"/>
              <a:t> </a:t>
            </a:r>
            <a:r>
              <a:rPr lang="it-IT" dirty="0" err="1"/>
              <a:t>noticing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esports</a:t>
            </a:r>
            <a:r>
              <a:rPr lang="it-IT" dirty="0"/>
              <a:t> </a:t>
            </a:r>
            <a:r>
              <a:rPr lang="it-IT" dirty="0" err="1"/>
              <a:t>viewers</a:t>
            </a:r>
            <a:r>
              <a:rPr lang="it-IT" dirty="0"/>
              <a:t> and </a:t>
            </a:r>
            <a:r>
              <a:rPr lang="it-IT" dirty="0" err="1"/>
              <a:t>enthusast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income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of the general online </a:t>
            </a:r>
            <a:r>
              <a:rPr lang="it-IT" dirty="0" err="1"/>
              <a:t>population</a:t>
            </a:r>
            <a:r>
              <a:rPr lang="it-IT" dirty="0"/>
              <a:t>.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old</a:t>
            </a:r>
            <a:r>
              <a:rPr lang="it-IT" dirty="0"/>
              <a:t> </a:t>
            </a:r>
            <a:r>
              <a:rPr lang="it-IT" dirty="0" err="1"/>
              <a:t>enough</a:t>
            </a:r>
            <a:r>
              <a:rPr lang="it-IT" dirty="0"/>
              <a:t> to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3E1FA-E9A6-4DD8-B73F-CCB53646D9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504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3E1FA-E9A6-4DD8-B73F-CCB53646D97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732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3E1FA-E9A6-4DD8-B73F-CCB53646D9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797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3E1FA-E9A6-4DD8-B73F-CCB53646D97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06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680D32-4348-4C77-96D8-6E6C2A264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E347134-6E7A-407D-BF74-216E5C456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C0A342-C402-40B2-9C4F-45C7584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D8CF-B703-436B-8B40-EC20684A6E5D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C5D911-3523-4672-B406-84FCD50A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D313AA-70F2-456C-8CDA-B353605D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9A5A-BA0D-424F-A2C0-72B7CC3C1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33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29F776-5D51-4E15-AD6B-9902FFD42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6B83646-AD9E-446F-91F6-CA1C264F5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4B68A2-12EF-4BE2-82B3-96F1600E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D8CF-B703-436B-8B40-EC20684A6E5D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0C0B9D-44EA-4BD1-A6ED-014A98512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7AF244-4A2E-46FA-8222-41B16BA17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9A5A-BA0D-424F-A2C0-72B7CC3C1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14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0012EEB-6513-4974-A369-FE12781E3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1DF342-ED97-430C-A16B-4734E237E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9112D2-5EAA-4996-B1C1-C9ECCA42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D8CF-B703-436B-8B40-EC20684A6E5D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581405-74E8-4945-BD91-C4FA9623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4A6110-A6D1-4351-867A-19121C88C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9A5A-BA0D-424F-A2C0-72B7CC3C1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60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260" y="462455"/>
            <a:ext cx="10515600" cy="8222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D24726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936"/>
            <a:ext cx="10515600" cy="4351338"/>
          </a:xfrm>
        </p:spPr>
        <p:txBody>
          <a:bodyPr/>
          <a:lstStyle>
            <a:lvl1pPr>
              <a:defRPr sz="14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4BC9-AA9A-4DC6-8F09-1965B3CC638A}" type="datetime1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Privileged &amp;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1560-7126-406C-A531-3A398E8D0EEA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52500" y="1284718"/>
            <a:ext cx="10363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81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5CA885-38FD-4F04-803D-C09BC097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C31003-7CB5-4AF1-BD7E-9C28A522C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488893-519B-43A4-9F5C-AEF320FF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D8CF-B703-436B-8B40-EC20684A6E5D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8EC9C3-C3EA-4E2F-B38C-AAA2E5AE6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2FB98E-F114-44D3-A38D-883A67D97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9A5A-BA0D-424F-A2C0-72B7CC3C1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75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46BC02-DAA8-490F-B885-5B555661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3C3F0B-4D7C-4042-B73E-6327F7197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15C61F-0343-4326-98AD-754C72CAC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D8CF-B703-436B-8B40-EC20684A6E5D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916A75-0798-422D-9C83-2A6B2F612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3B023F-106A-4E4F-8720-B52D7573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9A5A-BA0D-424F-A2C0-72B7CC3C1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93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86FB58-158F-4B77-9346-2EC71286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0F7D53-8CB7-4C72-9DCB-1ED12D2FA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860EF31-217A-402B-8636-4D2539A41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7031E2-641F-4F39-810D-9B5F54BF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D8CF-B703-436B-8B40-EC20684A6E5D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E081C9-C124-4415-A599-2D78B55F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1040D8-9C58-4DFF-9CC7-65D28DA9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9A5A-BA0D-424F-A2C0-72B7CC3C1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24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79F9F3-DF53-4BF0-8068-4F376E76A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48A4A8-43E4-4704-B5C4-93749A46A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9FEBE7-BF15-49CF-97A6-DE8F949EA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7BCE9A4-A7ED-4033-94D1-BFE704B02A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0C10BFD-562F-4720-BEE9-9F7F9DDC0D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823DB52-9912-44AA-B78E-2C07EF15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D8CF-B703-436B-8B40-EC20684A6E5D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81C963C-0EF5-416A-B256-AF263758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0C3245B-05EC-44BF-88DF-353E116F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9A5A-BA0D-424F-A2C0-72B7CC3C1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04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7B2413-AA1F-4206-94F4-69C2F506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92BDB2D-1CF1-4B46-BFFC-4A865F3C3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D8CF-B703-436B-8B40-EC20684A6E5D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E2B427-0EE0-4B26-A57E-3B712F2F3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5CA03F6-D462-438E-B016-864A97B62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9A5A-BA0D-424F-A2C0-72B7CC3C1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012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17D5FD5-4170-44D4-BDA4-4FE881294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D8CF-B703-436B-8B40-EC20684A6E5D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2ED05E7-201A-443A-AF24-613A8247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5881DF-55FD-4164-A20D-F32661EB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9A5A-BA0D-424F-A2C0-72B7CC3C1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11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49BBA9-0274-45E3-B093-EC78A801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0B6239-C540-44CC-861F-5AB01DAFB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902A78-2083-404B-9FEE-AAF375FB6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BF28046-AFF3-4816-AC9E-F73BA7C37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D8CF-B703-436B-8B40-EC20684A6E5D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9DE2B5-6B32-4571-9EAB-8E62F87A1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1CEC01-4F0D-4867-8EE8-53990C5D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9A5A-BA0D-424F-A2C0-72B7CC3C1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752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896D52-1BAE-4FFA-9124-1D3D86ACB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7DB7C48-3336-47F7-A6B6-440245C40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2DAB0F-AA57-4D1E-B335-5084CBE55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6098649-7A78-432B-B611-0FAFCE244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D8CF-B703-436B-8B40-EC20684A6E5D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3D222D-5BE4-47BB-844F-512EAE6C4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1EC659-1BB0-45D1-8B42-16DBA77C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9A5A-BA0D-424F-A2C0-72B7CC3C1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40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D78CEFE-31BC-4B2F-A9EC-C7EEA66B7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BB2578-B163-44A7-9254-6A4EBA7FC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6B7D53-788C-4A1C-BB36-73C0FD90E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AD8CF-B703-436B-8B40-EC20684A6E5D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6A97BB-7C2B-4E10-883A-3EE9E7181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773DE1-E0AB-4B76-B8E9-8EE8FBE48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49A5A-BA0D-424F-A2C0-72B7CC3C1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19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svg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po.int/wipo_magazine/en/2022/03/article_0003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andrea@rizziandpartners.i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laticons.com/" TargetMode="External"/><Relationship Id="rId4" Type="http://schemas.openxmlformats.org/officeDocument/2006/relationships/hyperlink" Target="http://www.youtube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>
          <a:xfrm>
            <a:off x="850250" y="1876798"/>
            <a:ext cx="10465450" cy="4000000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numCol="1" rtlCol="0"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B37BBE1-8B68-400B-85B7-10CDEB55318B}"/>
              </a:ext>
            </a:extLst>
          </p:cNvPr>
          <p:cNvSpPr/>
          <p:nvPr/>
        </p:nvSpPr>
        <p:spPr>
          <a:xfrm>
            <a:off x="1" y="1900"/>
            <a:ext cx="12192000" cy="3756514"/>
          </a:xfrm>
          <a:prstGeom prst="rect">
            <a:avLst/>
          </a:prstGeom>
          <a:solidFill>
            <a:srgbClr val="7A0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A4BF090-90DF-4B85-8A10-4D46F2A226C0}"/>
              </a:ext>
            </a:extLst>
          </p:cNvPr>
          <p:cNvCxnSpPr>
            <a:cxnSpLocks/>
          </p:cNvCxnSpPr>
          <p:nvPr/>
        </p:nvCxnSpPr>
        <p:spPr>
          <a:xfrm>
            <a:off x="-1380" y="3758417"/>
            <a:ext cx="12192000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52B2B7D-D36C-4C94-8FCA-B8140E6ABACF}"/>
              </a:ext>
            </a:extLst>
          </p:cNvPr>
          <p:cNvSpPr txBox="1"/>
          <p:nvPr/>
        </p:nvSpPr>
        <p:spPr>
          <a:xfrm>
            <a:off x="694104" y="349090"/>
            <a:ext cx="108010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FTY STRATEGYCIDE NCV" panose="02000506040000020004"/>
              </a:rPr>
              <a:t>Esports: an overview of a new(</a:t>
            </a:r>
            <a:r>
              <a:rPr lang="en-US" sz="6600" dirty="0" err="1">
                <a:solidFill>
                  <a:schemeClr val="bg1"/>
                </a:solidFill>
                <a:latin typeface="FTY STRATEGYCIDE NCV" panose="02000506040000020004"/>
              </a:rPr>
              <a:t>ish</a:t>
            </a:r>
            <a:r>
              <a:rPr lang="en-US" sz="6600" dirty="0">
                <a:solidFill>
                  <a:schemeClr val="bg1"/>
                </a:solidFill>
                <a:latin typeface="FTY STRATEGYCIDE NCV" panose="02000506040000020004"/>
              </a:rPr>
              <a:t>) frontier in digital entertainment</a:t>
            </a:r>
            <a:endParaRPr lang="en-GB" sz="4800" spc="-150" dirty="0">
              <a:solidFill>
                <a:schemeClr val="bg1"/>
              </a:solidFill>
              <a:latin typeface="Space Mono Bold" panose="02000809030000020004" pitchFamily="49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218499-2B56-4AA5-8884-40AB2C989B5A}"/>
              </a:ext>
            </a:extLst>
          </p:cNvPr>
          <p:cNvSpPr/>
          <p:nvPr/>
        </p:nvSpPr>
        <p:spPr>
          <a:xfrm>
            <a:off x="1116841" y="3298448"/>
            <a:ext cx="9955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Queen Mary University of London, November 23rd, 2022 | Andrea Rizzi, Partner @</a:t>
            </a:r>
          </a:p>
        </p:txBody>
      </p:sp>
      <p:pic>
        <p:nvPicPr>
          <p:cNvPr id="3" name="Immagine 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ECC0AE87-34F1-4954-AA04-46FD635E2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64" y="3823996"/>
            <a:ext cx="9116786" cy="303892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1E2C283-C0E9-4705-874E-D87A18127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543" y="3191025"/>
            <a:ext cx="1236748" cy="4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23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7"/>
    </mc:Choice>
    <mc:Fallback xmlns="">
      <p:transition spd="slow" advTm="2274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D19B908-C3C4-BE10-D8B4-C06049128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37" y="514769"/>
            <a:ext cx="5978106" cy="597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F6B3E72-3F05-4391-973E-1FD1FB03EB4B}"/>
              </a:ext>
            </a:extLst>
          </p:cNvPr>
          <p:cNvSpPr txBox="1"/>
          <p:nvPr/>
        </p:nvSpPr>
        <p:spPr>
          <a:xfrm>
            <a:off x="225083" y="365125"/>
            <a:ext cx="11597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A COMPLEX ECOSYSTEM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2CB2E3-CFB5-00AE-359D-812D055E6846}"/>
              </a:ext>
            </a:extLst>
          </p:cNvPr>
          <p:cNvSpPr txBox="1"/>
          <p:nvPr/>
        </p:nvSpPr>
        <p:spPr>
          <a:xfrm>
            <a:off x="185498" y="1859340"/>
            <a:ext cx="1167663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u="sng" dirty="0">
                <a:solidFill>
                  <a:srgbClr val="424471"/>
                </a:solidFill>
                <a:latin typeface="Odibee Sans" panose="00000500000000000000" pitchFamily="50" charset="0"/>
              </a:rPr>
              <a:t>Definition of videogame</a:t>
            </a:r>
            <a:r>
              <a:rPr lang="en-US" sz="3200" dirty="0">
                <a:solidFill>
                  <a:srgbClr val="424471"/>
                </a:solidFill>
                <a:latin typeface="Odibee Sans" panose="00000500000000000000" pitchFamily="50" charset="0"/>
              </a:rPr>
              <a:t> </a:t>
            </a:r>
            <a:r>
              <a:rPr lang="en-US" sz="2400" dirty="0">
                <a:solidFill>
                  <a:srgbClr val="424471"/>
                </a:solidFill>
                <a:latin typeface="FS Me" panose="02000506040000020004" pitchFamily="2" charset="0"/>
              </a:rPr>
              <a:t>(CJEU decision of 2014 in Case C-355/12 Nintendo v PC Box): “</a:t>
            </a:r>
            <a:r>
              <a:rPr lang="en-US" sz="2800" dirty="0">
                <a:solidFill>
                  <a:srgbClr val="424471"/>
                </a:solidFill>
                <a:latin typeface="Grestal Script DEMO" pitchFamily="2" charset="0"/>
              </a:rPr>
              <a:t>complex matter</a:t>
            </a:r>
            <a:r>
              <a:rPr lang="en-US" sz="2400" dirty="0">
                <a:solidFill>
                  <a:srgbClr val="424471"/>
                </a:solidFill>
                <a:latin typeface="FS Me" panose="02000506040000020004" pitchFamily="2" charset="0"/>
              </a:rPr>
              <a:t> comprising not only a computer program but also graphic and sound elements, which, although encrypted in computer language, have a </a:t>
            </a:r>
            <a:r>
              <a:rPr lang="en-US" sz="2800" dirty="0">
                <a:solidFill>
                  <a:srgbClr val="424471"/>
                </a:solidFill>
                <a:latin typeface="Grestal Script DEMO" pitchFamily="2" charset="0"/>
              </a:rPr>
              <a:t>unique creative value </a:t>
            </a:r>
            <a:r>
              <a:rPr lang="en-US" sz="2400" dirty="0">
                <a:solidFill>
                  <a:srgbClr val="424471"/>
                </a:solidFill>
                <a:latin typeface="FS Me" panose="02000506040000020004" pitchFamily="2" charset="0"/>
              </a:rPr>
              <a:t>which cannot be reduced to that encryption. In so far as the </a:t>
            </a:r>
            <a:r>
              <a:rPr lang="en-US" sz="2800" dirty="0">
                <a:solidFill>
                  <a:srgbClr val="424471"/>
                </a:solidFill>
                <a:latin typeface="Grestal Script DEMO" pitchFamily="2" charset="0"/>
              </a:rPr>
              <a:t>parts of a videogame</a:t>
            </a:r>
            <a:r>
              <a:rPr lang="en-US" sz="2400" dirty="0">
                <a:solidFill>
                  <a:srgbClr val="424471"/>
                </a:solidFill>
                <a:latin typeface="FS Me" panose="02000506040000020004" pitchFamily="2" charset="0"/>
              </a:rPr>
              <a:t>, in this case, the graphic and sound elements, are part of its originality, </a:t>
            </a:r>
            <a:r>
              <a:rPr lang="en-US" sz="2800" dirty="0">
                <a:solidFill>
                  <a:srgbClr val="424471"/>
                </a:solidFill>
                <a:latin typeface="Grestal Script DEMO" pitchFamily="2" charset="0"/>
              </a:rPr>
              <a:t>they are protected, together with the entire work</a:t>
            </a:r>
            <a:r>
              <a:rPr lang="en-US" sz="2400" dirty="0">
                <a:solidFill>
                  <a:srgbClr val="424471"/>
                </a:solidFill>
                <a:latin typeface="FS Me" panose="02000506040000020004" pitchFamily="2" charset="0"/>
              </a:rPr>
              <a:t>, by copyright in the context of the system established by Directive 2001/2.”</a:t>
            </a:r>
            <a:endParaRPr lang="it-IT" sz="2400" dirty="0">
              <a:solidFill>
                <a:srgbClr val="424471"/>
              </a:solidFill>
              <a:latin typeface="FS Me" panose="02000506040000020004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256A2F5-C8FA-2C74-5321-404D909F4765}"/>
              </a:ext>
            </a:extLst>
          </p:cNvPr>
          <p:cNvSpPr txBox="1"/>
          <p:nvPr/>
        </p:nvSpPr>
        <p:spPr>
          <a:xfrm>
            <a:off x="3931348" y="5430748"/>
            <a:ext cx="4329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The </a:t>
            </a:r>
            <a:r>
              <a:rPr lang="en-AU" sz="4000" dirty="0" err="1">
                <a:solidFill>
                  <a:srgbClr val="424471"/>
                </a:solidFill>
                <a:latin typeface="FTY STRATEGYCIDE NCV" panose="02000506040000020004" pitchFamily="2" charset="0"/>
              </a:rPr>
              <a:t>publisher’S</a:t>
            </a:r>
            <a:r>
              <a:rPr lang="en-AU" sz="4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 role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72092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nettore pagina esterna 14">
            <a:extLst>
              <a:ext uri="{FF2B5EF4-FFF2-40B4-BE49-F238E27FC236}">
                <a16:creationId xmlns:a16="http://schemas.microsoft.com/office/drawing/2014/main" id="{7DF5E17E-1AB1-4C72-98E1-772E1A327062}"/>
              </a:ext>
            </a:extLst>
          </p:cNvPr>
          <p:cNvSpPr/>
          <p:nvPr/>
        </p:nvSpPr>
        <p:spPr>
          <a:xfrm rot="1002916">
            <a:off x="3201215" y="3591635"/>
            <a:ext cx="462116" cy="943896"/>
          </a:xfrm>
          <a:prstGeom prst="flowChartOffpageConnector">
            <a:avLst/>
          </a:prstGeom>
          <a:solidFill>
            <a:srgbClr val="B4C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nettore pagina esterna 7">
            <a:extLst>
              <a:ext uri="{FF2B5EF4-FFF2-40B4-BE49-F238E27FC236}">
                <a16:creationId xmlns:a16="http://schemas.microsoft.com/office/drawing/2014/main" id="{8ECB3673-9AF1-492F-8636-A12FABAFD58C}"/>
              </a:ext>
            </a:extLst>
          </p:cNvPr>
          <p:cNvSpPr/>
          <p:nvPr/>
        </p:nvSpPr>
        <p:spPr>
          <a:xfrm rot="9844680">
            <a:off x="3195843" y="1371564"/>
            <a:ext cx="462116" cy="943896"/>
          </a:xfrm>
          <a:prstGeom prst="flowChartOffpageConnector">
            <a:avLst/>
          </a:prstGeom>
          <a:solidFill>
            <a:srgbClr val="B4C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525C07F-389B-4401-9769-C656EB04D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9" y="129788"/>
            <a:ext cx="8913442" cy="568402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233B3F-E1F5-4448-A013-59BCBA91608B}"/>
              </a:ext>
            </a:extLst>
          </p:cNvPr>
          <p:cNvSpPr txBox="1"/>
          <p:nvPr/>
        </p:nvSpPr>
        <p:spPr>
          <a:xfrm>
            <a:off x="6650014" y="74704"/>
            <a:ext cx="1560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323B69"/>
                </a:solidFill>
                <a:latin typeface="FS Me" panose="02000506040000020004" pitchFamily="2" charset="0"/>
              </a:rPr>
              <a:t>WEB | TV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909E0D-4F98-4735-95A4-9BD9C6B037F8}"/>
              </a:ext>
            </a:extLst>
          </p:cNvPr>
          <p:cNvSpPr txBox="1"/>
          <p:nvPr/>
        </p:nvSpPr>
        <p:spPr>
          <a:xfrm>
            <a:off x="2268787" y="1064675"/>
            <a:ext cx="2092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B4C734"/>
                </a:solidFill>
                <a:latin typeface="FS Me" panose="02000506040000020004" pitchFamily="2" charset="0"/>
              </a:rPr>
              <a:t>Viewers | Spectators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340716F-C6D7-467F-8A21-CC99C47B9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06" y="1069457"/>
            <a:ext cx="684871" cy="51365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7F1B707-33DA-4F73-B6B5-EBDD441CF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39" y="149669"/>
            <a:ext cx="893804" cy="595869"/>
          </a:xfrm>
          <a:prstGeom prst="rect">
            <a:avLst/>
          </a:prstGeom>
        </p:spPr>
      </p:pic>
      <p:pic>
        <p:nvPicPr>
          <p:cNvPr id="14" name="Immagine 13" descr="Immagine che contiene oggetto, interni&#10;&#10;Descrizione generata automaticamente">
            <a:extLst>
              <a:ext uri="{FF2B5EF4-FFF2-40B4-BE49-F238E27FC236}">
                <a16:creationId xmlns:a16="http://schemas.microsoft.com/office/drawing/2014/main" id="{753DC27A-618B-425B-A9CA-2A03A2DA1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748" y="681227"/>
            <a:ext cx="533989" cy="22800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A37A489-47AB-4DA9-BDE9-2A3065E2B4C9}"/>
              </a:ext>
            </a:extLst>
          </p:cNvPr>
          <p:cNvSpPr txBox="1"/>
          <p:nvPr/>
        </p:nvSpPr>
        <p:spPr>
          <a:xfrm>
            <a:off x="1162025" y="4465174"/>
            <a:ext cx="272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B4C734"/>
                </a:solidFill>
                <a:latin typeface="FS Me" panose="02000506040000020004" pitchFamily="2" charset="0"/>
              </a:rPr>
              <a:t>Endemics | Non-Endemics</a:t>
            </a:r>
          </a:p>
        </p:txBody>
      </p:sp>
      <p:sp>
        <p:nvSpPr>
          <p:cNvPr id="17" name="Croce 16">
            <a:extLst>
              <a:ext uri="{FF2B5EF4-FFF2-40B4-BE49-F238E27FC236}">
                <a16:creationId xmlns:a16="http://schemas.microsoft.com/office/drawing/2014/main" id="{83A13034-2AFC-47B1-9A85-E9490BC63C67}"/>
              </a:ext>
            </a:extLst>
          </p:cNvPr>
          <p:cNvSpPr/>
          <p:nvPr/>
        </p:nvSpPr>
        <p:spPr>
          <a:xfrm flipV="1">
            <a:off x="505502" y="2360740"/>
            <a:ext cx="442184" cy="407624"/>
          </a:xfrm>
          <a:prstGeom prst="plus">
            <a:avLst>
              <a:gd name="adj" fmla="val 37095"/>
            </a:avLst>
          </a:prstGeom>
          <a:solidFill>
            <a:srgbClr val="7B8DD7"/>
          </a:solidFill>
          <a:ln>
            <a:solidFill>
              <a:srgbClr val="9AAA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54EA71E9-DC19-43B0-A1E5-825D9278CD02}"/>
              </a:ext>
            </a:extLst>
          </p:cNvPr>
          <p:cNvSpPr/>
          <p:nvPr/>
        </p:nvSpPr>
        <p:spPr>
          <a:xfrm>
            <a:off x="245357" y="2956677"/>
            <a:ext cx="916668" cy="892366"/>
          </a:xfrm>
          <a:prstGeom prst="ellipse">
            <a:avLst/>
          </a:prstGeom>
          <a:solidFill>
            <a:srgbClr val="293639"/>
          </a:solidFill>
          <a:ln>
            <a:solidFill>
              <a:schemeClr val="bg1"/>
            </a:solidFill>
          </a:ln>
          <a:effectLst>
            <a:outerShdw blurRad="190500" dist="38100" sx="119000" sy="119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latin typeface="FS Me" panose="02000506040000020004" pitchFamily="2" charset="0"/>
            </a:endParaRPr>
          </a:p>
          <a:p>
            <a:pPr algn="ctr"/>
            <a:endParaRPr lang="en-GB" sz="1200" dirty="0">
              <a:latin typeface="FS Me" panose="02000506040000020004" pitchFamily="2" charset="0"/>
            </a:endParaRPr>
          </a:p>
          <a:p>
            <a:pPr algn="ctr"/>
            <a:r>
              <a:rPr lang="en-GB" sz="1200" dirty="0">
                <a:latin typeface="FS Me" panose="02000506040000020004" pitchFamily="2" charset="0"/>
              </a:rPr>
              <a:t>Techs</a:t>
            </a:r>
          </a:p>
        </p:txBody>
      </p:sp>
      <p:pic>
        <p:nvPicPr>
          <p:cNvPr id="21" name="Elemento grafico 20" descr="Visore per la realtà virtuale">
            <a:extLst>
              <a:ext uri="{FF2B5EF4-FFF2-40B4-BE49-F238E27FC236}">
                <a16:creationId xmlns:a16="http://schemas.microsoft.com/office/drawing/2014/main" id="{22C08588-069D-40A6-A315-9288CDDC8E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1222" y="3074829"/>
            <a:ext cx="342873" cy="342873"/>
          </a:xfrm>
          <a:prstGeom prst="rect">
            <a:avLst/>
          </a:prstGeom>
        </p:spPr>
      </p:pic>
      <p:pic>
        <p:nvPicPr>
          <p:cNvPr id="23" name="Elemento grafico 22" descr="Wireless">
            <a:extLst>
              <a:ext uri="{FF2B5EF4-FFF2-40B4-BE49-F238E27FC236}">
                <a16:creationId xmlns:a16="http://schemas.microsoft.com/office/drawing/2014/main" id="{CFA74770-95E0-4CA2-AFBF-E89BA416B8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7550" y="3109076"/>
            <a:ext cx="289599" cy="289599"/>
          </a:xfrm>
          <a:prstGeom prst="rect">
            <a:avLst/>
          </a:prstGeom>
        </p:spPr>
      </p:pic>
      <p:sp>
        <p:nvSpPr>
          <p:cNvPr id="25" name="Croce 24">
            <a:extLst>
              <a:ext uri="{FF2B5EF4-FFF2-40B4-BE49-F238E27FC236}">
                <a16:creationId xmlns:a16="http://schemas.microsoft.com/office/drawing/2014/main" id="{10BCA770-CA01-463B-8957-026F8718AED0}"/>
              </a:ext>
            </a:extLst>
          </p:cNvPr>
          <p:cNvSpPr/>
          <p:nvPr/>
        </p:nvSpPr>
        <p:spPr>
          <a:xfrm flipV="1">
            <a:off x="11004177" y="2360740"/>
            <a:ext cx="442184" cy="407624"/>
          </a:xfrm>
          <a:prstGeom prst="plus">
            <a:avLst>
              <a:gd name="adj" fmla="val 37095"/>
            </a:avLst>
          </a:prstGeom>
          <a:solidFill>
            <a:srgbClr val="7B8DD7"/>
          </a:solidFill>
          <a:ln>
            <a:solidFill>
              <a:srgbClr val="9AAA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256F8CC9-0816-4227-B1E5-9ECF6571105F}"/>
              </a:ext>
            </a:extLst>
          </p:cNvPr>
          <p:cNvSpPr/>
          <p:nvPr/>
        </p:nvSpPr>
        <p:spPr>
          <a:xfrm>
            <a:off x="10766935" y="2971519"/>
            <a:ext cx="916668" cy="892366"/>
          </a:xfrm>
          <a:prstGeom prst="ellipse">
            <a:avLst/>
          </a:prstGeom>
          <a:solidFill>
            <a:srgbClr val="293639"/>
          </a:solidFill>
          <a:ln>
            <a:solidFill>
              <a:schemeClr val="bg1"/>
            </a:solidFill>
          </a:ln>
          <a:effectLst>
            <a:outerShdw blurRad="190500" dist="38100" sx="119000" sy="119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FS Me" panose="02000506040000020004" pitchFamily="2" charset="0"/>
              </a:rPr>
              <a:t>Others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5FED0AF-91A1-4451-85AC-5AE97A44ECE2}"/>
              </a:ext>
            </a:extLst>
          </p:cNvPr>
          <p:cNvSpPr txBox="1"/>
          <p:nvPr/>
        </p:nvSpPr>
        <p:spPr>
          <a:xfrm>
            <a:off x="10175630" y="4181651"/>
            <a:ext cx="2096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323B69"/>
                </a:solidFill>
                <a:latin typeface="FS Me" panose="02000506040000020004" pitchFamily="2" charset="0"/>
              </a:rPr>
              <a:t>Agencies | Esports Bars | Gaming House | Medias – news | Betting | Manufacturers…</a:t>
            </a:r>
          </a:p>
        </p:txBody>
      </p:sp>
      <p:sp>
        <p:nvSpPr>
          <p:cNvPr id="29" name="Esagono 28">
            <a:extLst>
              <a:ext uri="{FF2B5EF4-FFF2-40B4-BE49-F238E27FC236}">
                <a16:creationId xmlns:a16="http://schemas.microsoft.com/office/drawing/2014/main" id="{74C1D15E-F015-46C7-B332-9DE93DAA3AEC}"/>
              </a:ext>
            </a:extLst>
          </p:cNvPr>
          <p:cNvSpPr/>
          <p:nvPr/>
        </p:nvSpPr>
        <p:spPr>
          <a:xfrm>
            <a:off x="10817121" y="5648304"/>
            <a:ext cx="1229513" cy="1068616"/>
          </a:xfrm>
          <a:prstGeom prst="hexagon">
            <a:avLst/>
          </a:prstGeom>
          <a:solidFill>
            <a:srgbClr val="091453">
              <a:alpha val="73000"/>
            </a:srgbClr>
          </a:solidFill>
          <a:ln>
            <a:solidFill>
              <a:srgbClr val="7B8D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30" name="Esagono 29">
            <a:extLst>
              <a:ext uri="{FF2B5EF4-FFF2-40B4-BE49-F238E27FC236}">
                <a16:creationId xmlns:a16="http://schemas.microsoft.com/office/drawing/2014/main" id="{F2773D3C-8ED7-4143-BC83-7723338C9B35}"/>
              </a:ext>
            </a:extLst>
          </p:cNvPr>
          <p:cNvSpPr/>
          <p:nvPr/>
        </p:nvSpPr>
        <p:spPr>
          <a:xfrm>
            <a:off x="248111" y="5641535"/>
            <a:ext cx="1229513" cy="1068616"/>
          </a:xfrm>
          <a:prstGeom prst="hexagon">
            <a:avLst/>
          </a:prstGeom>
          <a:solidFill>
            <a:srgbClr val="091453">
              <a:alpha val="73000"/>
            </a:srgbClr>
          </a:solidFill>
          <a:ln>
            <a:solidFill>
              <a:srgbClr val="7B8D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FS Me Heavy" panose="02000503050000020004" pitchFamily="2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7B32FFF-04FF-4E7E-A713-11157DE3255D}"/>
              </a:ext>
            </a:extLst>
          </p:cNvPr>
          <p:cNvSpPr txBox="1"/>
          <p:nvPr/>
        </p:nvSpPr>
        <p:spPr>
          <a:xfrm>
            <a:off x="300714" y="6002045"/>
            <a:ext cx="1293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S Me Heavy" panose="02000503050000020004" pitchFamily="2" charset="0"/>
              </a:rPr>
              <a:t>TRAINING</a:t>
            </a:r>
            <a:endParaRPr lang="en-GB" dirty="0">
              <a:solidFill>
                <a:schemeClr val="bg1"/>
              </a:solidFill>
              <a:latin typeface="FS Me Heavy" panose="02000503050000020004" pitchFamily="2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4F56D74-0583-4387-B696-2833AE494017}"/>
              </a:ext>
            </a:extLst>
          </p:cNvPr>
          <p:cNvSpPr txBox="1"/>
          <p:nvPr/>
        </p:nvSpPr>
        <p:spPr>
          <a:xfrm>
            <a:off x="10940146" y="5824967"/>
            <a:ext cx="1012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FS Me Heavy" panose="02000503050000020004" pitchFamily="2" charset="0"/>
              </a:rPr>
              <a:t>IP &amp; RIGHTS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FA4E894-82C4-40C8-AC5A-9D86979F6C14}"/>
              </a:ext>
            </a:extLst>
          </p:cNvPr>
          <p:cNvSpPr txBox="1"/>
          <p:nvPr/>
        </p:nvSpPr>
        <p:spPr>
          <a:xfrm>
            <a:off x="1531195" y="6050588"/>
            <a:ext cx="379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91453"/>
                </a:solidFill>
                <a:latin typeface="FS Me" panose="02000506040000020004" pitchFamily="2" charset="0"/>
              </a:rPr>
              <a:t>Gamers | Jobs | Schools | Scouting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047BDFC-3BC0-48F3-9AA4-1FAE8D9E1D81}"/>
              </a:ext>
            </a:extLst>
          </p:cNvPr>
          <p:cNvSpPr txBox="1"/>
          <p:nvPr/>
        </p:nvSpPr>
        <p:spPr>
          <a:xfrm>
            <a:off x="9937965" y="6050588"/>
            <a:ext cx="1229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91453"/>
                </a:solidFill>
                <a:latin typeface="FS Me" panose="02000506040000020004" pitchFamily="2" charset="0"/>
              </a:rPr>
              <a:t>Lawyers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9E7BE9A-DEDD-4C41-977B-FC43FDB0591A}"/>
              </a:ext>
            </a:extLst>
          </p:cNvPr>
          <p:cNvSpPr txBox="1"/>
          <p:nvPr/>
        </p:nvSpPr>
        <p:spPr>
          <a:xfrm>
            <a:off x="4680537" y="5173425"/>
            <a:ext cx="3938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3E4E82"/>
                </a:solidFill>
                <a:latin typeface="FTY STRATEGYCIDE NCV" panose="02000506040000020004" pitchFamily="2" charset="0"/>
              </a:rPr>
              <a:t>ESPORTS</a:t>
            </a:r>
          </a:p>
          <a:p>
            <a:pPr algn="ctr"/>
            <a:r>
              <a:rPr lang="en-GB" sz="5400" dirty="0">
                <a:solidFill>
                  <a:srgbClr val="3E4E82"/>
                </a:solidFill>
                <a:latin typeface="FTY STRATEGYCIDE NCV" panose="02000506040000020004" pitchFamily="2" charset="0"/>
              </a:rPr>
              <a:t>ECOSYSTEM</a:t>
            </a:r>
          </a:p>
        </p:txBody>
      </p:sp>
    </p:spTree>
    <p:extLst>
      <p:ext uri="{BB962C8B-B14F-4D97-AF65-F5344CB8AC3E}">
        <p14:creationId xmlns:p14="http://schemas.microsoft.com/office/powerpoint/2010/main" val="3001248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7B32FFF-04FF-4E7E-A713-11157DE3255D}"/>
              </a:ext>
            </a:extLst>
          </p:cNvPr>
          <p:cNvSpPr txBox="1"/>
          <p:nvPr/>
        </p:nvSpPr>
        <p:spPr>
          <a:xfrm>
            <a:off x="300714" y="6002045"/>
            <a:ext cx="1293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S Me Heavy" panose="02000503050000020004" pitchFamily="2" charset="0"/>
              </a:rPr>
              <a:t>TRAINING</a:t>
            </a:r>
            <a:endParaRPr lang="en-GB" dirty="0">
              <a:solidFill>
                <a:schemeClr val="bg1"/>
              </a:solidFill>
              <a:latin typeface="FS Me Heavy" panose="02000503050000020004" pitchFamily="2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9E7BE9A-DEDD-4C41-977B-FC43FDB0591A}"/>
              </a:ext>
            </a:extLst>
          </p:cNvPr>
          <p:cNvSpPr txBox="1"/>
          <p:nvPr/>
        </p:nvSpPr>
        <p:spPr>
          <a:xfrm>
            <a:off x="8093099" y="2840905"/>
            <a:ext cx="3938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3E4E82"/>
                </a:solidFill>
                <a:latin typeface="FTY STRATEGYCIDE NCV" panose="02000506040000020004" pitchFamily="2" charset="0"/>
              </a:rPr>
              <a:t>VALUE / MONEY FLOW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A868B6A-D097-724E-47F3-0F83771FD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09"/>
          <a:stretch/>
        </p:blipFill>
        <p:spPr>
          <a:xfrm>
            <a:off x="0" y="20757"/>
            <a:ext cx="7846142" cy="678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4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8" name="Right Triangle 6">
            <a:extLst>
              <a:ext uri="{FF2B5EF4-FFF2-40B4-BE49-F238E27FC236}">
                <a16:creationId xmlns:a16="http://schemas.microsoft.com/office/drawing/2014/main" id="{7AB6C5A7-B948-4002-89BA-DBEE7FDF57CA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tTriangle">
            <a:avLst/>
          </a:prstGeom>
          <a:solidFill>
            <a:srgbClr val="7A0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B56EC7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526688-6836-4A57-97DE-0A8B680FDF4D}"/>
              </a:ext>
            </a:extLst>
          </p:cNvPr>
          <p:cNvSpPr txBox="1"/>
          <p:nvPr/>
        </p:nvSpPr>
        <p:spPr>
          <a:xfrm>
            <a:off x="225083" y="365125"/>
            <a:ext cx="721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ESPORTS GOVERNANCE</a:t>
            </a:r>
          </a:p>
        </p:txBody>
      </p:sp>
    </p:spTree>
    <p:extLst>
      <p:ext uri="{BB962C8B-B14F-4D97-AF65-F5344CB8AC3E}">
        <p14:creationId xmlns:p14="http://schemas.microsoft.com/office/powerpoint/2010/main" val="3265325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83C1E90-1E57-4AAB-AF24-02787ED9EA97}"/>
              </a:ext>
            </a:extLst>
          </p:cNvPr>
          <p:cNvSpPr txBox="1"/>
          <p:nvPr/>
        </p:nvSpPr>
        <p:spPr>
          <a:xfrm>
            <a:off x="225083" y="365125"/>
            <a:ext cx="9491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ESPORTS GOVERNANCE: </a:t>
            </a:r>
            <a:r>
              <a:rPr lang="it-IT" sz="6000" dirty="0" err="1">
                <a:solidFill>
                  <a:srgbClr val="424471"/>
                </a:solidFill>
                <a:latin typeface="FTY STRATEGYCIDE NCV" panose="02000506040000020004" pitchFamily="2" charset="0"/>
              </a:rPr>
              <a:t>who</a:t>
            </a:r>
            <a:r>
              <a:rPr lang="it-IT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 </a:t>
            </a:r>
            <a:r>
              <a:rPr lang="it-IT" sz="6000" dirty="0" err="1">
                <a:solidFill>
                  <a:srgbClr val="424471"/>
                </a:solidFill>
                <a:latin typeface="FTY STRATEGYCIDE NCV" panose="02000506040000020004" pitchFamily="2" charset="0"/>
              </a:rPr>
              <a:t>should</a:t>
            </a:r>
            <a:r>
              <a:rPr lang="it-IT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 rule </a:t>
            </a:r>
            <a:r>
              <a:rPr lang="it-IT" sz="6000" dirty="0" err="1">
                <a:solidFill>
                  <a:srgbClr val="424471"/>
                </a:solidFill>
                <a:latin typeface="FTY STRATEGYCIDE NCV" panose="02000506040000020004" pitchFamily="2" charset="0"/>
              </a:rPr>
              <a:t>esports</a:t>
            </a:r>
            <a:r>
              <a:rPr lang="it-IT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?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41EBE90C-6AD4-4CB2-B82B-05AAD7BC51F3}"/>
              </a:ext>
            </a:extLst>
          </p:cNvPr>
          <p:cNvSpPr/>
          <p:nvPr/>
        </p:nvSpPr>
        <p:spPr>
          <a:xfrm>
            <a:off x="2028001" y="2598076"/>
            <a:ext cx="570466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424471"/>
                </a:solidFill>
                <a:latin typeface="FS Me" panose="02000506040000020004" pitchFamily="50" charset="0"/>
              </a:rPr>
              <a:t>The pivotal role of </a:t>
            </a:r>
            <a:r>
              <a:rPr lang="en-US" sz="2800" dirty="0">
                <a:solidFill>
                  <a:srgbClr val="424471"/>
                </a:solidFill>
                <a:latin typeface="Grestal Script DEMO" pitchFamily="2" charset="0"/>
              </a:rPr>
              <a:t>publishers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424471"/>
                </a:solidFill>
                <a:latin typeface="FS Me" panose="02000506040000020004" pitchFamily="50" charset="0"/>
              </a:rPr>
              <a:t> </a:t>
            </a:r>
            <a:r>
              <a:rPr lang="en-US" sz="2800" dirty="0">
                <a:solidFill>
                  <a:srgbClr val="424471"/>
                </a:solidFill>
                <a:latin typeface="Grestal Script DEMO" pitchFamily="2" charset="0"/>
              </a:rPr>
              <a:t>Counterbalancing</a:t>
            </a:r>
            <a:r>
              <a:rPr lang="en-US" sz="2400" dirty="0">
                <a:solidFill>
                  <a:srgbClr val="424471"/>
                </a:solidFill>
                <a:latin typeface="FS Me" panose="02000506040000020004" pitchFamily="50" charset="0"/>
              </a:rPr>
              <a:t> the power of publishers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471"/>
                </a:solidFill>
                <a:latin typeface="FS Me" panose="02000506040000020004" pitchFamily="50" charset="0"/>
              </a:rPr>
              <a:t>competition/antitrust law and consumer law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471"/>
                </a:solidFill>
                <a:latin typeface="FS Me" panose="02000506040000020004" pitchFamily="50" charset="0"/>
              </a:rPr>
              <a:t>bespoke State regulations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424471"/>
                </a:solidFill>
                <a:latin typeface="FS Me" panose="02000506040000020004" pitchFamily="50" charset="0"/>
              </a:rPr>
              <a:t>our view</a:t>
            </a:r>
            <a:endParaRPr lang="en-US" sz="2400" dirty="0">
              <a:solidFill>
                <a:srgbClr val="424471"/>
              </a:solidFill>
              <a:latin typeface="Odibee Sans" panose="00000500000000000000" pitchFamily="50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471"/>
              </a:solidFill>
              <a:latin typeface="Odibee Sans" panose="00000500000000000000" pitchFamily="50" charset="0"/>
            </a:endParaRPr>
          </a:p>
        </p:txBody>
      </p:sp>
      <p:pic>
        <p:nvPicPr>
          <p:cNvPr id="3074" name="Picture 2" descr="KeSPA Cup 2020 - Leaguepedia | League of Legends Esports Wiki">
            <a:extLst>
              <a:ext uri="{FF2B5EF4-FFF2-40B4-BE49-F238E27FC236}">
                <a16:creationId xmlns:a16="http://schemas.microsoft.com/office/drawing/2014/main" id="{E59D0991-005D-08E8-D825-FE75D7E28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20" y="2857236"/>
            <a:ext cx="1244719" cy="124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nch government pass legislation to regulate esports player contracts -  Esports Insider">
            <a:extLst>
              <a:ext uri="{FF2B5EF4-FFF2-40B4-BE49-F238E27FC236}">
                <a16:creationId xmlns:a16="http://schemas.microsoft.com/office/drawing/2014/main" id="{50A33B91-A569-917B-5CFD-2B022AEF4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21" y="4122086"/>
            <a:ext cx="2303275" cy="12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FF5CF79-55A7-962E-0D78-3862CCBB1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b="35"/>
          <a:stretch/>
        </p:blipFill>
        <p:spPr bwMode="auto">
          <a:xfrm>
            <a:off x="8991118" y="5513150"/>
            <a:ext cx="1500597" cy="844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Elemento grafico 13" descr="Freccia linea: curva antioraria con riempimento a tinta unita">
            <a:extLst>
              <a:ext uri="{FF2B5EF4-FFF2-40B4-BE49-F238E27FC236}">
                <a16:creationId xmlns:a16="http://schemas.microsoft.com/office/drawing/2014/main" id="{720A7D08-8305-B77E-4853-66C522B8D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957203">
            <a:off x="7347996" y="3658422"/>
            <a:ext cx="914400" cy="1906577"/>
          </a:xfrm>
          <a:prstGeom prst="rect">
            <a:avLst/>
          </a:prstGeom>
        </p:spPr>
      </p:pic>
      <p:pic>
        <p:nvPicPr>
          <p:cNvPr id="16" name="Elemento grafico 15" descr="Freccia linea: leggera curva con riempimento a tinta unita">
            <a:extLst>
              <a:ext uri="{FF2B5EF4-FFF2-40B4-BE49-F238E27FC236}">
                <a16:creationId xmlns:a16="http://schemas.microsoft.com/office/drawing/2014/main" id="{1183D0D5-BF01-3939-D2A0-AB29C77A5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281032">
            <a:off x="6786402" y="4600014"/>
            <a:ext cx="1998786" cy="914400"/>
          </a:xfrm>
          <a:prstGeom prst="rect">
            <a:avLst/>
          </a:prstGeom>
        </p:spPr>
      </p:pic>
      <p:pic>
        <p:nvPicPr>
          <p:cNvPr id="19" name="Elemento grafico 18" descr="Freccia linea: curva antioraria con riempimento a tinta unita">
            <a:extLst>
              <a:ext uri="{FF2B5EF4-FFF2-40B4-BE49-F238E27FC236}">
                <a16:creationId xmlns:a16="http://schemas.microsoft.com/office/drawing/2014/main" id="{A41306D5-32DD-BFE1-F40D-E126DEDAD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3722" flipV="1">
            <a:off x="7414050" y="4357491"/>
            <a:ext cx="914400" cy="20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64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83C1E90-1E57-4AAB-AF24-02787ED9EA97}"/>
              </a:ext>
            </a:extLst>
          </p:cNvPr>
          <p:cNvSpPr txBox="1"/>
          <p:nvPr/>
        </p:nvSpPr>
        <p:spPr>
          <a:xfrm>
            <a:off x="225082" y="365125"/>
            <a:ext cx="8022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THE </a:t>
            </a:r>
            <a:r>
              <a:rPr lang="it-IT" sz="6000" dirty="0" err="1">
                <a:solidFill>
                  <a:srgbClr val="424471"/>
                </a:solidFill>
                <a:latin typeface="FTY STRATEGYCIDE NCV" panose="02000506040000020004" pitchFamily="2" charset="0"/>
              </a:rPr>
              <a:t>IOC’s</a:t>
            </a:r>
            <a:r>
              <a:rPr lang="it-IT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 GROWING INTEREST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D717891-7DC0-42D0-B304-035669A51B8E}"/>
              </a:ext>
            </a:extLst>
          </p:cNvPr>
          <p:cNvSpPr/>
          <p:nvPr/>
        </p:nvSpPr>
        <p:spPr>
          <a:xfrm>
            <a:off x="3195781" y="3814830"/>
            <a:ext cx="45722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24471"/>
                </a:solidFill>
                <a:latin typeface="FS Me Heavy" panose="02000503050000020004" pitchFamily="2" charset="0"/>
              </a:rPr>
              <a:t>IOC’s stumbling rocks: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424471"/>
                </a:solidFill>
                <a:latin typeface="FS Me" panose="02000506040000020004" pitchFamily="2" charset="0"/>
              </a:rPr>
              <a:t>Sports </a:t>
            </a:r>
            <a:r>
              <a:rPr lang="en-US" sz="2000" dirty="0">
                <a:solidFill>
                  <a:srgbClr val="FF6A00"/>
                </a:solidFill>
                <a:latin typeface="Grestal Script DEMO" pitchFamily="2" charset="0"/>
              </a:rPr>
              <a:t>definition</a:t>
            </a:r>
            <a:r>
              <a:rPr lang="en-US" sz="2000" dirty="0">
                <a:solidFill>
                  <a:srgbClr val="424471"/>
                </a:solidFill>
                <a:latin typeface="FS Me" panose="02000506040000020004" pitchFamily="2" charset="0"/>
              </a:rPr>
              <a:t>: an activity involving </a:t>
            </a:r>
            <a:r>
              <a:rPr lang="en-US" sz="2000" dirty="0">
                <a:solidFill>
                  <a:srgbClr val="424471"/>
                </a:solidFill>
                <a:latin typeface="FS Me Heavy" panose="02000503050000020004" pitchFamily="2" charset="0"/>
              </a:rPr>
              <a:t>physical exertion and skill </a:t>
            </a:r>
            <a:r>
              <a:rPr lang="en-US" sz="2000" dirty="0">
                <a:solidFill>
                  <a:srgbClr val="424471"/>
                </a:solidFill>
                <a:latin typeface="FS Me" panose="02000506040000020004" pitchFamily="2" charset="0"/>
              </a:rPr>
              <a:t>in which an individual or team competes against another or others for entertainment.</a:t>
            </a:r>
            <a:endParaRPr lang="en-US" sz="2000" dirty="0">
              <a:solidFill>
                <a:srgbClr val="FF6A00"/>
              </a:solidFill>
              <a:latin typeface="Grestal Script DEMO" pitchFamily="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424471"/>
                </a:solidFill>
                <a:latin typeface="FS Me" panose="02000506040000020004" pitchFamily="2" charset="0"/>
              </a:rPr>
              <a:t>No </a:t>
            </a:r>
            <a:r>
              <a:rPr lang="en-US" sz="2000" dirty="0">
                <a:solidFill>
                  <a:srgbClr val="FF6A00"/>
                </a:solidFill>
                <a:latin typeface="Grestal Script DEMO" pitchFamily="2" charset="0"/>
              </a:rPr>
              <a:t>Violent </a:t>
            </a:r>
            <a:r>
              <a:rPr lang="en-US" sz="2000" dirty="0">
                <a:solidFill>
                  <a:srgbClr val="424471"/>
                </a:solidFill>
                <a:latin typeface="FS Me" panose="02000506040000020004" pitchFamily="2" charset="0"/>
              </a:rPr>
              <a:t>games</a:t>
            </a:r>
            <a:endParaRPr lang="it-IT" sz="2000" dirty="0">
              <a:solidFill>
                <a:srgbClr val="424471"/>
              </a:solidFill>
              <a:latin typeface="FS Me" panose="02000506040000020004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46968C7-4414-4DB4-BC56-5325674A4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 r="392" b="12623"/>
          <a:stretch/>
        </p:blipFill>
        <p:spPr bwMode="auto">
          <a:xfrm>
            <a:off x="-367919" y="4669944"/>
            <a:ext cx="3844906" cy="2309789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C0030C-DB1B-BD55-5BC8-BEDBC9BC8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612" y="4329754"/>
            <a:ext cx="4231388" cy="25074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6C694EB-FB2E-79BC-7886-1F3544ACA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215" y="478770"/>
            <a:ext cx="3867660" cy="227366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4AAE663-890B-B836-F2EB-7BBE3FB00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44" y="1861934"/>
            <a:ext cx="6711287" cy="96229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8F83D33-40F0-F649-1544-B9C9D0B7A5EC}"/>
              </a:ext>
            </a:extLst>
          </p:cNvPr>
          <p:cNvSpPr txBox="1"/>
          <p:nvPr/>
        </p:nvSpPr>
        <p:spPr>
          <a:xfrm>
            <a:off x="225082" y="2824227"/>
            <a:ext cx="6942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24471"/>
                </a:solidFill>
                <a:latin typeface="FS Me" panose="02000506040000020004" pitchFamily="50" charset="0"/>
              </a:rPr>
              <a:t>Recommendation 9</a:t>
            </a:r>
            <a:r>
              <a:rPr lang="en-US" dirty="0">
                <a:solidFill>
                  <a:srgbClr val="424471"/>
                </a:solidFill>
                <a:latin typeface="FS Me" panose="02000506040000020004" pitchFamily="50" charset="0"/>
              </a:rPr>
              <a:t>: Encourage the development of virtual sports and further engage with video gaming communities</a:t>
            </a:r>
            <a:endParaRPr lang="it-IT" dirty="0">
              <a:solidFill>
                <a:srgbClr val="424471"/>
              </a:solidFill>
              <a:latin typeface="FS Me" panose="02000506040000020004" pitchFamily="50" charset="0"/>
            </a:endParaRPr>
          </a:p>
        </p:txBody>
      </p:sp>
      <p:pic>
        <p:nvPicPr>
          <p:cNvPr id="1026" name="Picture 2" descr="OCA announces titles for Hangzhou Asian Games esports competition">
            <a:extLst>
              <a:ext uri="{FF2B5EF4-FFF2-40B4-BE49-F238E27FC236}">
                <a16:creationId xmlns:a16="http://schemas.microsoft.com/office/drawing/2014/main" id="{176D8840-215C-725C-C1EE-2F022A15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612" y="2887065"/>
            <a:ext cx="4231388" cy="14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51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E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      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E7E810-9831-4F90-818E-CA62F94E6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2" r="217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riangolo rettangolo 2">
            <a:extLst>
              <a:ext uri="{FF2B5EF4-FFF2-40B4-BE49-F238E27FC236}">
                <a16:creationId xmlns:a16="http://schemas.microsoft.com/office/drawing/2014/main" id="{C3B8177A-AE3D-405C-8810-2B91F3B1B0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7A0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6B2E60-C7D6-4396-AEBB-D03D8612DB06}"/>
              </a:ext>
            </a:extLst>
          </p:cNvPr>
          <p:cNvSpPr txBox="1"/>
          <p:nvPr/>
        </p:nvSpPr>
        <p:spPr>
          <a:xfrm>
            <a:off x="258639" y="4738078"/>
            <a:ext cx="632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Where does the money come from?</a:t>
            </a:r>
            <a:endParaRPr lang="it-IT" sz="6000" dirty="0">
              <a:solidFill>
                <a:schemeClr val="bg1"/>
              </a:solidFill>
              <a:latin typeface="FTY STRATEGYCIDE NCV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90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526688-6836-4A57-97DE-0A8B680FDF4D}"/>
              </a:ext>
            </a:extLst>
          </p:cNvPr>
          <p:cNvSpPr txBox="1"/>
          <p:nvPr/>
        </p:nvSpPr>
        <p:spPr>
          <a:xfrm>
            <a:off x="225083" y="365125"/>
            <a:ext cx="11597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Where does the money come from?</a:t>
            </a:r>
            <a:endParaRPr lang="it-IT" sz="6000" dirty="0">
              <a:solidFill>
                <a:schemeClr val="bg1"/>
              </a:solidFill>
              <a:latin typeface="FTY STRATEGYCIDE NCV" panose="02000506040000020004" pitchFamily="2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0A52984-C3CD-4A80-8FFB-43C080900B56}"/>
              </a:ext>
            </a:extLst>
          </p:cNvPr>
          <p:cNvSpPr/>
          <p:nvPr/>
        </p:nvSpPr>
        <p:spPr>
          <a:xfrm>
            <a:off x="1450596" y="1920895"/>
            <a:ext cx="963126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FS Me" panose="02000506040000020004" pitchFamily="2" charset="0"/>
              </a:rPr>
              <a:t>There is money, but…..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chemeClr val="bg1"/>
                </a:solidFill>
                <a:latin typeface="FS Me" panose="02000506040000020004" pitchFamily="2" charset="0"/>
              </a:rPr>
              <a:t>Is concentrated in </a:t>
            </a:r>
            <a:r>
              <a:rPr lang="en-AU" sz="2400" u="sng" dirty="0">
                <a:solidFill>
                  <a:schemeClr val="bg1"/>
                </a:solidFill>
                <a:latin typeface="Grestal Script DEMO" pitchFamily="2" charset="0"/>
              </a:rPr>
              <a:t>few major operations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chemeClr val="bg1"/>
                </a:solidFill>
                <a:latin typeface="FS Me" panose="02000506040000020004" pitchFamily="2" charset="0"/>
              </a:rPr>
              <a:t>The </a:t>
            </a:r>
            <a:r>
              <a:rPr lang="en-AU" sz="2400" u="sng" dirty="0">
                <a:solidFill>
                  <a:schemeClr val="bg1"/>
                </a:solidFill>
                <a:latin typeface="Grestal Script DEMO" pitchFamily="2" charset="0"/>
              </a:rPr>
              <a:t>monetization system is in its infancy </a:t>
            </a:r>
            <a:r>
              <a:rPr lang="en-AU" sz="2000" dirty="0">
                <a:solidFill>
                  <a:schemeClr val="bg1"/>
                </a:solidFill>
                <a:latin typeface="FS Me" panose="02000506040000020004" pitchFamily="2" charset="0"/>
              </a:rPr>
              <a:t>(if compared for example with traditional sports)</a:t>
            </a:r>
          </a:p>
        </p:txBody>
      </p:sp>
      <p:pic>
        <p:nvPicPr>
          <p:cNvPr id="8" name="Picture 2" descr="Risultati immagini per sports png">
            <a:extLst>
              <a:ext uri="{FF2B5EF4-FFF2-40B4-BE49-F238E27FC236}">
                <a16:creationId xmlns:a16="http://schemas.microsoft.com/office/drawing/2014/main" id="{A045970D-8A5A-4231-83DA-2CE2089B5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240" y="3429000"/>
            <a:ext cx="2301410" cy="139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udget gaming pc">
            <a:extLst>
              <a:ext uri="{FF2B5EF4-FFF2-40B4-BE49-F238E27FC236}">
                <a16:creationId xmlns:a16="http://schemas.microsoft.com/office/drawing/2014/main" id="{2E272CD2-49CC-4510-B010-561BA7BBB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975" y="3545031"/>
            <a:ext cx="1840656" cy="11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258EFD7-4927-451E-9895-04833EB43340}"/>
              </a:ext>
            </a:extLst>
          </p:cNvPr>
          <p:cNvSpPr/>
          <p:nvPr/>
        </p:nvSpPr>
        <p:spPr>
          <a:xfrm>
            <a:off x="1570182" y="4992254"/>
            <a:ext cx="3029527" cy="17133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AU" sz="2000" u="sng" dirty="0">
                <a:solidFill>
                  <a:srgbClr val="424471"/>
                </a:solidFill>
                <a:latin typeface="FS Me Heavy" panose="02000503050000020004" pitchFamily="2" charset="0"/>
              </a:rPr>
              <a:t>Annual viewers / Annual revenues </a:t>
            </a:r>
          </a:p>
          <a:p>
            <a:pPr algn="ctr"/>
            <a:r>
              <a:rPr lang="en-AU" sz="2800">
                <a:solidFill>
                  <a:srgbClr val="FF6A00"/>
                </a:solidFill>
                <a:latin typeface="FTY STRATEGYCIDE NCV" panose="02000506040000020004" pitchFamily="50" charset="0"/>
              </a:rPr>
              <a:t>70 </a:t>
            </a:r>
            <a:r>
              <a:rPr lang="en-AU" sz="2800" dirty="0">
                <a:solidFill>
                  <a:srgbClr val="FF6A00"/>
                </a:solidFill>
                <a:latin typeface="FTY STRATEGYCIDE NCV" panose="02000506040000020004" pitchFamily="50" charset="0"/>
              </a:rPr>
              <a:t>$ / fan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BE0AE2C-5179-430D-85E9-4F29AA74969F}"/>
              </a:ext>
            </a:extLst>
          </p:cNvPr>
          <p:cNvSpPr/>
          <p:nvPr/>
        </p:nvSpPr>
        <p:spPr>
          <a:xfrm>
            <a:off x="7771044" y="4992254"/>
            <a:ext cx="3029527" cy="17133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it-IT" sz="2000" u="sng" dirty="0" err="1">
                <a:solidFill>
                  <a:srgbClr val="424471"/>
                </a:solidFill>
                <a:latin typeface="FS Me Heavy" panose="02000503050000020004" pitchFamily="2" charset="0"/>
              </a:rPr>
              <a:t>Annual</a:t>
            </a:r>
            <a:r>
              <a:rPr lang="it-IT" sz="2000" u="sng" dirty="0">
                <a:solidFill>
                  <a:srgbClr val="424471"/>
                </a:solidFill>
                <a:latin typeface="FS Me Heavy" panose="02000503050000020004" pitchFamily="2" charset="0"/>
              </a:rPr>
              <a:t> </a:t>
            </a:r>
            <a:r>
              <a:rPr lang="it-IT" sz="2000" u="sng" dirty="0" err="1">
                <a:solidFill>
                  <a:srgbClr val="424471"/>
                </a:solidFill>
                <a:latin typeface="FS Me Heavy" panose="02000503050000020004" pitchFamily="2" charset="0"/>
              </a:rPr>
              <a:t>viewers</a:t>
            </a:r>
            <a:r>
              <a:rPr lang="it-IT" sz="2000" u="sng" dirty="0">
                <a:solidFill>
                  <a:srgbClr val="424471"/>
                </a:solidFill>
                <a:latin typeface="FS Me Heavy" panose="02000503050000020004" pitchFamily="2" charset="0"/>
              </a:rPr>
              <a:t> / </a:t>
            </a:r>
            <a:r>
              <a:rPr lang="it-IT" sz="2000" u="sng" dirty="0" err="1">
                <a:solidFill>
                  <a:srgbClr val="424471"/>
                </a:solidFill>
                <a:latin typeface="FS Me Heavy" panose="02000503050000020004" pitchFamily="2" charset="0"/>
              </a:rPr>
              <a:t>Annual</a:t>
            </a:r>
            <a:r>
              <a:rPr lang="it-IT" sz="2000" u="sng" dirty="0">
                <a:solidFill>
                  <a:srgbClr val="424471"/>
                </a:solidFill>
                <a:latin typeface="FS Me Heavy" panose="02000503050000020004" pitchFamily="2" charset="0"/>
              </a:rPr>
              <a:t> revenues</a:t>
            </a:r>
            <a:r>
              <a:rPr lang="it-IT" sz="1000" dirty="0">
                <a:solidFill>
                  <a:srgbClr val="424471"/>
                </a:solidFill>
                <a:latin typeface="FS Me" panose="02000506040000020004" pitchFamily="2" charset="0"/>
              </a:rPr>
              <a:t> (*)</a:t>
            </a:r>
            <a:endParaRPr lang="it-IT" sz="2000" u="sng" dirty="0">
              <a:solidFill>
                <a:srgbClr val="424471"/>
              </a:solidFill>
              <a:latin typeface="FS Me Heavy" panose="02000503050000020004" pitchFamily="2" charset="0"/>
            </a:endParaRPr>
          </a:p>
          <a:p>
            <a:pPr algn="ctr"/>
            <a:r>
              <a:rPr lang="it-IT" sz="2800" dirty="0">
                <a:solidFill>
                  <a:srgbClr val="FF6A00"/>
                </a:solidFill>
                <a:latin typeface="FTY STRATEGYCIDE NCV" panose="02000506040000020004" pitchFamily="50" charset="0"/>
              </a:rPr>
              <a:t>4,94 $ / fan</a:t>
            </a:r>
            <a:endParaRPr lang="it-IT" sz="14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BA46E99-7C62-49BA-84A1-AB5CA3D846E7}"/>
              </a:ext>
            </a:extLst>
          </p:cNvPr>
          <p:cNvSpPr txBox="1"/>
          <p:nvPr/>
        </p:nvSpPr>
        <p:spPr>
          <a:xfrm>
            <a:off x="10828195" y="6151602"/>
            <a:ext cx="1133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FS Me" panose="02000506040000020004" pitchFamily="2" charset="0"/>
              </a:rPr>
              <a:t>(*) approximate data based on 2020 statistics</a:t>
            </a:r>
            <a:endParaRPr lang="en-A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33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83C1E90-1E57-4AAB-AF24-02787ED9EA97}"/>
              </a:ext>
            </a:extLst>
          </p:cNvPr>
          <p:cNvSpPr txBox="1"/>
          <p:nvPr/>
        </p:nvSpPr>
        <p:spPr>
          <a:xfrm>
            <a:off x="225083" y="365125"/>
            <a:ext cx="10729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Where does the money come from?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B10AACA-D33E-C2EF-402B-48446DDC9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42" y="1854225"/>
            <a:ext cx="5736199" cy="409304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8E09E59-8D90-E7F5-3D7B-D35847885922}"/>
              </a:ext>
            </a:extLst>
          </p:cNvPr>
          <p:cNvSpPr/>
          <p:nvPr/>
        </p:nvSpPr>
        <p:spPr>
          <a:xfrm>
            <a:off x="4908816" y="5875224"/>
            <a:ext cx="23743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50" dirty="0">
                <a:solidFill>
                  <a:srgbClr val="424471"/>
                </a:solidFill>
                <a:latin typeface="FS Me" panose="02000506040000020004" pitchFamily="2" charset="0"/>
              </a:rPr>
              <a:t>Source: </a:t>
            </a:r>
            <a:r>
              <a:rPr lang="en-AU" sz="1050" dirty="0" err="1">
                <a:solidFill>
                  <a:srgbClr val="424471"/>
                </a:solidFill>
                <a:latin typeface="FS Me" panose="02000506040000020004" pitchFamily="2" charset="0"/>
              </a:rPr>
              <a:t>Newzoo</a:t>
            </a:r>
            <a:r>
              <a:rPr lang="en-AU" sz="1050" dirty="0">
                <a:solidFill>
                  <a:srgbClr val="424471"/>
                </a:solidFill>
                <a:latin typeface="FS Me" panose="02000506040000020004" pitchFamily="2" charset="0"/>
              </a:rPr>
              <a:t> 2022 Esports report</a:t>
            </a:r>
            <a:endParaRPr lang="it-IT" sz="1050" dirty="0">
              <a:solidFill>
                <a:srgbClr val="4244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6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83C1E90-1E57-4AAB-AF24-02787ED9EA97}"/>
              </a:ext>
            </a:extLst>
          </p:cNvPr>
          <p:cNvSpPr txBox="1"/>
          <p:nvPr/>
        </p:nvSpPr>
        <p:spPr>
          <a:xfrm>
            <a:off x="225083" y="365125"/>
            <a:ext cx="721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A FEW MORE DATA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62AF53A-0BB9-45C6-820C-DD061A629887}"/>
              </a:ext>
            </a:extLst>
          </p:cNvPr>
          <p:cNvSpPr/>
          <p:nvPr/>
        </p:nvSpPr>
        <p:spPr>
          <a:xfrm>
            <a:off x="4908816" y="5875224"/>
            <a:ext cx="23743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50" dirty="0">
                <a:solidFill>
                  <a:srgbClr val="424471"/>
                </a:solidFill>
                <a:latin typeface="FS Me" panose="02000506040000020004" pitchFamily="2" charset="0"/>
              </a:rPr>
              <a:t>Source: </a:t>
            </a:r>
            <a:r>
              <a:rPr lang="en-AU" sz="1050" dirty="0" err="1">
                <a:solidFill>
                  <a:srgbClr val="424471"/>
                </a:solidFill>
                <a:latin typeface="FS Me" panose="02000506040000020004" pitchFamily="2" charset="0"/>
              </a:rPr>
              <a:t>Newzoo</a:t>
            </a:r>
            <a:r>
              <a:rPr lang="en-AU" sz="1050" dirty="0">
                <a:solidFill>
                  <a:srgbClr val="424471"/>
                </a:solidFill>
                <a:latin typeface="FS Me" panose="02000506040000020004" pitchFamily="2" charset="0"/>
              </a:rPr>
              <a:t> 2022 Esports report</a:t>
            </a:r>
            <a:endParaRPr lang="it-IT" sz="1050" dirty="0">
              <a:solidFill>
                <a:srgbClr val="42447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4CCDC1-78C6-C644-963F-4241BAEE2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32" y="1690688"/>
            <a:ext cx="5417830" cy="397232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ECF31E2-0EC5-6495-931B-EAA1C0041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859" y="1592996"/>
            <a:ext cx="6001058" cy="387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66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922891F-A3B5-4B11-AF5F-13E2033CCD5E}"/>
              </a:ext>
            </a:extLst>
          </p:cNvPr>
          <p:cNvSpPr/>
          <p:nvPr/>
        </p:nvSpPr>
        <p:spPr>
          <a:xfrm>
            <a:off x="10357544" y="20757"/>
            <a:ext cx="1767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FTY STRATEGYCIDE NCV" panose="02000506040000020004" pitchFamily="2" charset="0"/>
              </a:rPr>
              <a:t>Private &amp; confidential</a:t>
            </a:r>
            <a:endParaRPr lang="it-IT" sz="14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478D055-864B-DD50-3A16-5E58CEB20EC3}"/>
              </a:ext>
            </a:extLst>
          </p:cNvPr>
          <p:cNvSpPr txBox="1"/>
          <p:nvPr/>
        </p:nvSpPr>
        <p:spPr>
          <a:xfrm>
            <a:off x="838200" y="2551837"/>
            <a:ext cx="108981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5400" u="sng" dirty="0">
                <a:solidFill>
                  <a:schemeClr val="bg1"/>
                </a:solidFill>
                <a:latin typeface="Odibee Sans" panose="00000500000000000000" pitchFamily="50" charset="0"/>
              </a:rPr>
              <a:t>The </a:t>
            </a:r>
            <a:r>
              <a:rPr lang="it-IT" altLang="it-IT" sz="5400" u="sng" dirty="0" err="1">
                <a:solidFill>
                  <a:schemeClr val="bg1"/>
                </a:solidFill>
                <a:latin typeface="Odibee Sans" panose="00000500000000000000" pitchFamily="50" charset="0"/>
              </a:rPr>
              <a:t>article</a:t>
            </a:r>
            <a:r>
              <a:rPr kumimoji="0" lang="it-IT" altLang="it-I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FS Me" panose="02000506040000020004" pitchFamily="50" charset="0"/>
                <a:cs typeface="Arial" panose="020B0604020202020204" pitchFamily="34" charset="0"/>
              </a:rPr>
              <a:t>: </a:t>
            </a:r>
            <a:r>
              <a:rPr kumimoji="0" lang="it-IT" altLang="it-I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FS Me" panose="02000506040000020004" pitchFamily="50" charset="0"/>
                <a:cs typeface="Arial" panose="020B0604020202020204" pitchFamily="34" charset="0"/>
                <a:hlinkClick r:id="rId3"/>
              </a:rPr>
              <a:t>«Esports: an </a:t>
            </a:r>
            <a:r>
              <a:rPr kumimoji="0" lang="it-IT" altLang="it-I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FS Me" panose="02000506040000020004" pitchFamily="50" charset="0"/>
                <a:cs typeface="Arial" panose="020B0604020202020204" pitchFamily="34" charset="0"/>
                <a:hlinkClick r:id="rId3"/>
              </a:rPr>
              <a:t>overview</a:t>
            </a:r>
            <a:r>
              <a:rPr kumimoji="0" lang="it-IT" altLang="it-I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FS Me" panose="02000506040000020004" pitchFamily="50" charset="0"/>
                <a:cs typeface="Arial" panose="020B0604020202020204" pitchFamily="34" charset="0"/>
                <a:hlinkClick r:id="rId3"/>
              </a:rPr>
              <a:t> of a new(</a:t>
            </a:r>
            <a:r>
              <a:rPr kumimoji="0" lang="it-IT" altLang="it-I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FS Me" panose="02000506040000020004" pitchFamily="50" charset="0"/>
                <a:cs typeface="Arial" panose="020B0604020202020204" pitchFamily="34" charset="0"/>
                <a:hlinkClick r:id="rId3"/>
              </a:rPr>
              <a:t>ish</a:t>
            </a:r>
            <a:r>
              <a:rPr kumimoji="0" lang="it-IT" altLang="it-I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FS Me" panose="02000506040000020004" pitchFamily="50" charset="0"/>
                <a:cs typeface="Arial" panose="020B0604020202020204" pitchFamily="34" charset="0"/>
                <a:hlinkClick r:id="rId3"/>
              </a:rPr>
              <a:t>) </a:t>
            </a:r>
            <a:r>
              <a:rPr kumimoji="0" lang="it-IT" altLang="it-I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FS Me" panose="02000506040000020004" pitchFamily="50" charset="0"/>
                <a:cs typeface="Arial" panose="020B0604020202020204" pitchFamily="34" charset="0"/>
                <a:hlinkClick r:id="rId3"/>
              </a:rPr>
              <a:t>frontier</a:t>
            </a:r>
            <a:r>
              <a:rPr kumimoji="0" lang="it-IT" altLang="it-I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FS Me" panose="02000506040000020004" pitchFamily="50" charset="0"/>
                <a:cs typeface="Arial" panose="020B0604020202020204" pitchFamily="34" charset="0"/>
                <a:hlinkClick r:id="rId3"/>
              </a:rPr>
              <a:t> in digital entertainment» </a:t>
            </a:r>
            <a:endParaRPr kumimoji="0" lang="it-IT" altLang="it-IT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FS Me" panose="02000506040000020004" pitchFamily="50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FS Me" panose="02000506040000020004" pitchFamily="50" charset="0"/>
                <a:cs typeface="Arial" panose="020B0604020202020204" pitchFamily="34" charset="0"/>
              </a:rPr>
              <a:t>By </a:t>
            </a:r>
            <a:r>
              <a:rPr kumimoji="0" lang="it-IT" altLang="it-IT" sz="18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FS Me" panose="02000506040000020004" pitchFamily="50" charset="0"/>
                <a:cs typeface="Arial" panose="020B0604020202020204" pitchFamily="34" charset="0"/>
              </a:rPr>
              <a:t>Andrea Rizzi</a:t>
            </a:r>
            <a:r>
              <a:rPr kumimoji="0" lang="it-IT" altLang="it-IT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FS Me" panose="02000506040000020004" pitchFamily="50" charset="0"/>
                <a:cs typeface="Arial" panose="020B0604020202020204" pitchFamily="34" charset="0"/>
              </a:rPr>
              <a:t> and </a:t>
            </a:r>
            <a:r>
              <a:rPr kumimoji="0" lang="it-IT" altLang="it-IT" sz="18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FS Me" panose="02000506040000020004" pitchFamily="50" charset="0"/>
                <a:cs typeface="Arial" panose="020B0604020202020204" pitchFamily="34" charset="0"/>
              </a:rPr>
              <a:t>Francesco de Rugeriis, WIPO MAGAZINE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FS Me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74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6B2E60-C7D6-4396-AEBB-D03D8612DB06}"/>
              </a:ext>
            </a:extLst>
          </p:cNvPr>
          <p:cNvSpPr txBox="1"/>
          <p:nvPr/>
        </p:nvSpPr>
        <p:spPr>
          <a:xfrm>
            <a:off x="225083" y="365125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Risk factors</a:t>
            </a:r>
            <a:endParaRPr lang="it-IT" sz="6000" dirty="0">
              <a:solidFill>
                <a:schemeClr val="bg1"/>
              </a:solidFill>
              <a:latin typeface="FTY STRATEGYCIDE NCV" panose="02000506040000020004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CF6ACB-D3CC-4CC0-9BA8-B5FCEF19D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819153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15F5E6-0B33-4B97-B21C-162219BCEE85}"/>
              </a:ext>
            </a:extLst>
          </p:cNvPr>
          <p:cNvSpPr txBox="1"/>
          <p:nvPr/>
        </p:nvSpPr>
        <p:spPr>
          <a:xfrm>
            <a:off x="225082" y="365125"/>
            <a:ext cx="8521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FTY STRATEGYCIDE NCV" panose="02000506040000020004" pitchFamily="2" charset="0"/>
              </a:rPr>
              <a:t>INVESTMENTs’</a:t>
            </a:r>
            <a:r>
              <a:rPr lang="en-US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 Risk factors</a:t>
            </a:r>
            <a:endParaRPr lang="it-IT" sz="6000" dirty="0">
              <a:solidFill>
                <a:schemeClr val="bg1"/>
              </a:solidFill>
              <a:latin typeface="FTY STRATEGYCIDE NCV" panose="02000506040000020004" pitchFamily="2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23D34DA-71C8-1D6C-BE4E-478C9370D176}"/>
              </a:ext>
            </a:extLst>
          </p:cNvPr>
          <p:cNvSpPr/>
          <p:nvPr/>
        </p:nvSpPr>
        <p:spPr>
          <a:xfrm>
            <a:off x="8576571" y="1757293"/>
            <a:ext cx="2687782" cy="1746094"/>
          </a:xfrm>
          <a:prstGeom prst="roundRect">
            <a:avLst/>
          </a:prstGeom>
          <a:solidFill>
            <a:srgbClr val="FFD5F1"/>
          </a:solidFill>
          <a:ln>
            <a:solidFill>
              <a:srgbClr val="4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AU" sz="1800" dirty="0">
              <a:solidFill>
                <a:srgbClr val="4C0033"/>
              </a:solidFill>
              <a:latin typeface="FS Me Heavy" panose="02000503050000020004" pitchFamily="2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DCE86BF8-A72F-8E71-3580-C1A52004159D}"/>
              </a:ext>
            </a:extLst>
          </p:cNvPr>
          <p:cNvSpPr/>
          <p:nvPr/>
        </p:nvSpPr>
        <p:spPr>
          <a:xfrm>
            <a:off x="4752109" y="1744168"/>
            <a:ext cx="2687782" cy="1746094"/>
          </a:xfrm>
          <a:prstGeom prst="roundRect">
            <a:avLst/>
          </a:prstGeom>
          <a:solidFill>
            <a:srgbClr val="FFD5F1"/>
          </a:solidFill>
          <a:ln>
            <a:solidFill>
              <a:srgbClr val="4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AU" sz="1800" dirty="0">
              <a:solidFill>
                <a:srgbClr val="4C0033"/>
              </a:solidFill>
              <a:latin typeface="FS Me Heavy" panose="02000503050000020004" pitchFamily="2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AD6F9F2D-EDEF-3857-C3AA-E099EB27D73E}"/>
              </a:ext>
            </a:extLst>
          </p:cNvPr>
          <p:cNvSpPr/>
          <p:nvPr/>
        </p:nvSpPr>
        <p:spPr>
          <a:xfrm>
            <a:off x="927649" y="1714577"/>
            <a:ext cx="2687782" cy="1746094"/>
          </a:xfrm>
          <a:prstGeom prst="roundRect">
            <a:avLst/>
          </a:prstGeom>
          <a:solidFill>
            <a:srgbClr val="FFD5F1"/>
          </a:solidFill>
          <a:ln>
            <a:solidFill>
              <a:srgbClr val="4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AU" sz="1800" dirty="0">
              <a:solidFill>
                <a:srgbClr val="4C0033"/>
              </a:solidFill>
              <a:latin typeface="FS Me" panose="02000506040000020004" pitchFamily="2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4C664EC-154F-6377-47BE-D0F2BB3E8A9A}"/>
              </a:ext>
            </a:extLst>
          </p:cNvPr>
          <p:cNvSpPr/>
          <p:nvPr/>
        </p:nvSpPr>
        <p:spPr>
          <a:xfrm>
            <a:off x="792019" y="4646465"/>
            <a:ext cx="6308436" cy="1746094"/>
          </a:xfrm>
          <a:prstGeom prst="roundRect">
            <a:avLst/>
          </a:prstGeom>
          <a:solidFill>
            <a:srgbClr val="FFD5F1"/>
          </a:solidFill>
          <a:ln>
            <a:solidFill>
              <a:srgbClr val="4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7AA9DF2C-F79A-0A76-F0E0-F14630E8A482}"/>
              </a:ext>
            </a:extLst>
          </p:cNvPr>
          <p:cNvSpPr/>
          <p:nvPr/>
        </p:nvSpPr>
        <p:spPr>
          <a:xfrm>
            <a:off x="8429074" y="4646465"/>
            <a:ext cx="2687782" cy="1746094"/>
          </a:xfrm>
          <a:prstGeom prst="roundRect">
            <a:avLst/>
          </a:prstGeom>
          <a:solidFill>
            <a:srgbClr val="FFD5F1"/>
          </a:solidFill>
          <a:ln>
            <a:solidFill>
              <a:srgbClr val="4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AU" sz="1800" dirty="0">
              <a:solidFill>
                <a:srgbClr val="4C0033"/>
              </a:solidFill>
              <a:latin typeface="FS Me Heavy" panose="02000503050000020004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A000A12-C49C-A8D7-A2A5-0017B6BDD56D}"/>
              </a:ext>
            </a:extLst>
          </p:cNvPr>
          <p:cNvSpPr txBox="1"/>
          <p:nvPr/>
        </p:nvSpPr>
        <p:spPr>
          <a:xfrm>
            <a:off x="3812802" y="4951132"/>
            <a:ext cx="369454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AU" sz="1800" dirty="0">
                <a:solidFill>
                  <a:srgbClr val="4C0033"/>
                </a:solidFill>
                <a:latin typeface="FS Me" panose="02000506040000020004" pitchFamily="2" charset="0"/>
              </a:rPr>
              <a:t>Tournaments</a:t>
            </a:r>
          </a:p>
          <a:p>
            <a:pPr lvl="1">
              <a:spcAft>
                <a:spcPts val="1200"/>
              </a:spcAft>
            </a:pPr>
            <a:r>
              <a:rPr lang="en-AU" sz="1800" dirty="0">
                <a:solidFill>
                  <a:srgbClr val="4C0033"/>
                </a:solidFill>
                <a:latin typeface="FS Me" panose="02000506040000020004" pitchFamily="2" charset="0"/>
              </a:rPr>
              <a:t>Players</a:t>
            </a:r>
          </a:p>
          <a:p>
            <a:pPr lvl="1">
              <a:spcAft>
                <a:spcPts val="1200"/>
              </a:spcAft>
            </a:pPr>
            <a:r>
              <a:rPr lang="en-AU" sz="1800" dirty="0">
                <a:solidFill>
                  <a:srgbClr val="4C0033"/>
                </a:solidFill>
                <a:latin typeface="FS Me" panose="02000506040000020004" pitchFamily="2" charset="0"/>
              </a:rPr>
              <a:t>Fair play/level playing field 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117F831D-A463-49EA-B995-D878BDBA8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14" y="1836079"/>
            <a:ext cx="1503090" cy="15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0BA96CB-69D1-3D33-0410-826DE8FCECE2}"/>
              </a:ext>
            </a:extLst>
          </p:cNvPr>
          <p:cNvSpPr txBox="1"/>
          <p:nvPr/>
        </p:nvSpPr>
        <p:spPr>
          <a:xfrm>
            <a:off x="1246606" y="2287743"/>
            <a:ext cx="1958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AU" sz="1800" dirty="0">
                <a:solidFill>
                  <a:srgbClr val="4C0033"/>
                </a:solidFill>
                <a:latin typeface="FS Me Heavy" panose="02000503050000020004" pitchFamily="2" charset="0"/>
              </a:rPr>
              <a:t>Revenues</a:t>
            </a:r>
            <a:r>
              <a:rPr lang="en-AU" sz="1800" dirty="0">
                <a:solidFill>
                  <a:srgbClr val="4C0033"/>
                </a:solidFill>
                <a:latin typeface="FS Me" panose="02000506040000020004" pitchFamily="2" charset="0"/>
              </a:rPr>
              <a:t> still unstable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7E9C5AD9-DD44-4546-71DE-F9D8F29A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027" y="1913367"/>
            <a:ext cx="1433945" cy="143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932797B-63FD-3B68-B1BA-BBB584AB7D1F}"/>
              </a:ext>
            </a:extLst>
          </p:cNvPr>
          <p:cNvSpPr txBox="1"/>
          <p:nvPr/>
        </p:nvSpPr>
        <p:spPr>
          <a:xfrm>
            <a:off x="5024974" y="2307173"/>
            <a:ext cx="2142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AU" sz="1800" dirty="0">
                <a:solidFill>
                  <a:srgbClr val="4C0033"/>
                </a:solidFill>
                <a:latin typeface="FS Me Heavy" panose="02000503050000020004" pitchFamily="2" charset="0"/>
              </a:rPr>
              <a:t>Governance </a:t>
            </a:r>
            <a:r>
              <a:rPr lang="en-AU" sz="1800" dirty="0">
                <a:solidFill>
                  <a:srgbClr val="4C0033"/>
                </a:solidFill>
                <a:latin typeface="FS Me" panose="02000506040000020004" pitchFamily="2" charset="0"/>
              </a:rPr>
              <a:t>still unstable</a:t>
            </a:r>
            <a:endParaRPr lang="en-AU" sz="1800" dirty="0">
              <a:solidFill>
                <a:srgbClr val="4C0033"/>
              </a:solidFill>
              <a:latin typeface="FS Me Heavy" panose="02000503050000020004" pitchFamily="2" charset="0"/>
            </a:endParaRP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ACC52DD5-4EEA-BC19-A67D-A99AD5F43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07" y="1937863"/>
            <a:ext cx="1424709" cy="142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C98647CF-C294-F66E-6A18-74770F5D9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26" y="4889296"/>
            <a:ext cx="1367376" cy="13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4D04C40-F8BF-1EE9-4932-A79BECF3E0FF}"/>
              </a:ext>
            </a:extLst>
          </p:cNvPr>
          <p:cNvSpPr txBox="1"/>
          <p:nvPr/>
        </p:nvSpPr>
        <p:spPr>
          <a:xfrm>
            <a:off x="6835516" y="2461022"/>
            <a:ext cx="6169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AU" sz="1800" dirty="0">
                <a:solidFill>
                  <a:srgbClr val="4C0033"/>
                </a:solidFill>
                <a:latin typeface="FS Me" panose="02000506040000020004" pitchFamily="2" charset="0"/>
              </a:rPr>
              <a:t>IT</a:t>
            </a:r>
            <a:r>
              <a:rPr lang="en-AU" sz="1800" dirty="0">
                <a:solidFill>
                  <a:srgbClr val="4C0033"/>
                </a:solidFill>
                <a:latin typeface="FS Me Heavy" panose="02000503050000020004" pitchFamily="2" charset="0"/>
              </a:rPr>
              <a:t> infrastructure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687B41A-9B27-760E-FE61-7B147A58D5A1}"/>
              </a:ext>
            </a:extLst>
          </p:cNvPr>
          <p:cNvSpPr txBox="1"/>
          <p:nvPr/>
        </p:nvSpPr>
        <p:spPr>
          <a:xfrm>
            <a:off x="1010777" y="5243520"/>
            <a:ext cx="2521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AU" sz="1800" dirty="0">
                <a:solidFill>
                  <a:srgbClr val="4C0033"/>
                </a:solidFill>
                <a:latin typeface="FS Me" panose="02000506040000020004" pitchFamily="2" charset="0"/>
              </a:rPr>
              <a:t>Uncertain </a:t>
            </a:r>
            <a:r>
              <a:rPr lang="en-AU" sz="1800" dirty="0">
                <a:solidFill>
                  <a:srgbClr val="4C0033"/>
                </a:solidFill>
                <a:latin typeface="FS Me Heavy" panose="02000503050000020004" pitchFamily="2" charset="0"/>
              </a:rPr>
              <a:t>rules</a:t>
            </a:r>
            <a:r>
              <a:rPr lang="en-AU" sz="1800" dirty="0">
                <a:solidFill>
                  <a:srgbClr val="4C0033"/>
                </a:solidFill>
                <a:latin typeface="FS Me" panose="02000506040000020004" pitchFamily="2" charset="0"/>
              </a:rPr>
              <a:t> / legislation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9CF2738-804F-8487-7AD9-2CAC8F5DC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67216" y="4610019"/>
            <a:ext cx="1818986" cy="181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07D6360A-A4DC-BD10-CB69-A5DF59DEA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407" y="4682807"/>
            <a:ext cx="1673409" cy="167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0F1011A-703A-62D7-3888-90DE7EEF79CF}"/>
              </a:ext>
            </a:extLst>
          </p:cNvPr>
          <p:cNvSpPr txBox="1"/>
          <p:nvPr/>
        </p:nvSpPr>
        <p:spPr>
          <a:xfrm>
            <a:off x="6484820" y="5382019"/>
            <a:ext cx="6576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AU" sz="1800" dirty="0">
                <a:solidFill>
                  <a:srgbClr val="4C0033"/>
                </a:solidFill>
                <a:latin typeface="FS Me" panose="02000506040000020004" pitchFamily="2" charset="0"/>
              </a:rPr>
              <a:t>Cultural </a:t>
            </a:r>
            <a:r>
              <a:rPr lang="en-AU" sz="1800" dirty="0">
                <a:solidFill>
                  <a:srgbClr val="4C0033"/>
                </a:solidFill>
                <a:latin typeface="FS Me Heavy" panose="02000503050000020004" pitchFamily="2" charset="0"/>
              </a:rPr>
              <a:t>acceptance</a:t>
            </a:r>
          </a:p>
        </p:txBody>
      </p:sp>
    </p:spTree>
    <p:extLst>
      <p:ext uri="{BB962C8B-B14F-4D97-AF65-F5344CB8AC3E}">
        <p14:creationId xmlns:p14="http://schemas.microsoft.com/office/powerpoint/2010/main" val="485844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6B2E60-C7D6-4396-AEBB-D03D8612DB06}"/>
              </a:ext>
            </a:extLst>
          </p:cNvPr>
          <p:cNvSpPr txBox="1"/>
          <p:nvPr/>
        </p:nvSpPr>
        <p:spPr>
          <a:xfrm>
            <a:off x="5517520" y="196955"/>
            <a:ext cx="64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Hot </a:t>
            </a:r>
            <a:r>
              <a:rPr lang="en-US" sz="6000" dirty="0" err="1">
                <a:solidFill>
                  <a:schemeClr val="bg1"/>
                </a:solidFill>
                <a:latin typeface="FTY STRATEGYCIDE NCV" panose="02000506040000020004" pitchFamily="2" charset="0"/>
              </a:rPr>
              <a:t>topicS</a:t>
            </a:r>
            <a:r>
              <a:rPr lang="en-US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 in esports</a:t>
            </a:r>
            <a:endParaRPr lang="it-IT" sz="6000" dirty="0">
              <a:solidFill>
                <a:schemeClr val="bg1"/>
              </a:solidFill>
              <a:latin typeface="FTY STRATEGYCIDE NCV" panose="02000506040000020004" pitchFamily="2" charset="0"/>
            </a:endParaRPr>
          </a:p>
        </p:txBody>
      </p:sp>
      <p:pic>
        <p:nvPicPr>
          <p:cNvPr id="4102" name="Picture 6" descr="Risultati immagini per esports">
            <a:extLst>
              <a:ext uri="{FF2B5EF4-FFF2-40B4-BE49-F238E27FC236}">
                <a16:creationId xmlns:a16="http://schemas.microsoft.com/office/drawing/2014/main" id="{0915671E-9281-4522-A46A-5B00F0991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799" r="4604" b="4016"/>
          <a:stretch/>
        </p:blipFill>
        <p:spPr bwMode="auto">
          <a:xfrm>
            <a:off x="0" y="-9236"/>
            <a:ext cx="12192000" cy="686723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57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15F5E6-0B33-4B97-B21C-162219BCEE85}"/>
              </a:ext>
            </a:extLst>
          </p:cNvPr>
          <p:cNvSpPr txBox="1"/>
          <p:nvPr/>
        </p:nvSpPr>
        <p:spPr>
          <a:xfrm>
            <a:off x="225083" y="365125"/>
            <a:ext cx="10018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Hot </a:t>
            </a:r>
            <a:r>
              <a:rPr lang="en-US" sz="6000" dirty="0" err="1">
                <a:solidFill>
                  <a:schemeClr val="bg1"/>
                </a:solidFill>
                <a:latin typeface="FTY STRATEGYCIDE NCV" panose="02000506040000020004" pitchFamily="2" charset="0"/>
              </a:rPr>
              <a:t>topicS</a:t>
            </a:r>
            <a:r>
              <a:rPr lang="en-US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 in esports</a:t>
            </a:r>
            <a:endParaRPr lang="it-IT" sz="6000" dirty="0">
              <a:solidFill>
                <a:schemeClr val="bg1"/>
              </a:solidFill>
              <a:latin typeface="FTY STRATEGYCIDE NCV" panose="02000506040000020004" pitchFamily="2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875433C-F67A-468D-B164-4A67DF475E80}"/>
              </a:ext>
            </a:extLst>
          </p:cNvPr>
          <p:cNvSpPr/>
          <p:nvPr/>
        </p:nvSpPr>
        <p:spPr>
          <a:xfrm>
            <a:off x="452582" y="2074783"/>
            <a:ext cx="479053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8400"/>
              </a:spcAft>
              <a:buFont typeface="+mj-lt"/>
              <a:buAutoNum type="arabicPeriod"/>
            </a:pPr>
            <a:r>
              <a:rPr lang="en-AU" sz="2000" dirty="0">
                <a:solidFill>
                  <a:schemeClr val="bg1"/>
                </a:solidFill>
                <a:latin typeface="FS Me" panose="02000506040000020004" pitchFamily="2" charset="0"/>
              </a:rPr>
              <a:t>Mobile gaming / cloud gaming</a:t>
            </a:r>
          </a:p>
          <a:p>
            <a:pPr marL="457200" indent="-457200">
              <a:spcAft>
                <a:spcPts val="8400"/>
              </a:spcAft>
              <a:buFont typeface="+mj-lt"/>
              <a:buAutoNum type="arabicPeriod"/>
            </a:pPr>
            <a:r>
              <a:rPr lang="en-AU" sz="2000" dirty="0">
                <a:solidFill>
                  <a:schemeClr val="bg1"/>
                </a:solidFill>
                <a:latin typeface="FS Me" panose="02000506040000020004" pitchFamily="2" charset="0"/>
              </a:rPr>
              <a:t>Esports, game design and new games</a:t>
            </a:r>
          </a:p>
          <a:p>
            <a:pPr marL="457200" indent="-457200">
              <a:spcAft>
                <a:spcPts val="8400"/>
              </a:spcAft>
              <a:buFont typeface="+mj-lt"/>
              <a:buAutoNum type="arabicPeriod"/>
            </a:pPr>
            <a:r>
              <a:rPr lang="en-AU" sz="2000" dirty="0">
                <a:solidFill>
                  <a:schemeClr val="bg1"/>
                </a:solidFill>
                <a:latin typeface="FS Me" panose="02000506040000020004" pitchFamily="2" charset="0"/>
              </a:rPr>
              <a:t>Dispute settlement mechanism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D35C1E-ABCF-4C52-9240-C46C94D971B6}"/>
              </a:ext>
            </a:extLst>
          </p:cNvPr>
          <p:cNvSpPr/>
          <p:nvPr/>
        </p:nvSpPr>
        <p:spPr>
          <a:xfrm>
            <a:off x="6928943" y="2074783"/>
            <a:ext cx="37513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9000"/>
              </a:spcAft>
              <a:buFont typeface="+mj-lt"/>
              <a:buAutoNum type="arabicPeriod" startAt="4"/>
            </a:pPr>
            <a:r>
              <a:rPr lang="en-AU" sz="2000" dirty="0">
                <a:solidFill>
                  <a:schemeClr val="bg1"/>
                </a:solidFill>
                <a:latin typeface="FS Me" panose="02000506040000020004" pitchFamily="2" charset="0"/>
              </a:rPr>
              <a:t>Diversity and </a:t>
            </a:r>
            <a:r>
              <a:rPr lang="en-AU" sz="2000" dirty="0">
                <a:solidFill>
                  <a:schemeClr val="bg1"/>
                </a:solidFill>
                <a:latin typeface="FS Me Heavy" panose="02000503050000020004" pitchFamily="2" charset="0"/>
              </a:rPr>
              <a:t>accessibility</a:t>
            </a:r>
          </a:p>
          <a:p>
            <a:pPr marL="457200" indent="-457200">
              <a:spcAft>
                <a:spcPts val="9000"/>
              </a:spcAft>
              <a:buFont typeface="+mj-lt"/>
              <a:buAutoNum type="arabicPeriod" startAt="4"/>
            </a:pPr>
            <a:r>
              <a:rPr lang="en-AU" sz="2000" dirty="0">
                <a:solidFill>
                  <a:schemeClr val="bg1"/>
                </a:solidFill>
                <a:latin typeface="FS Me" panose="02000506040000020004"/>
              </a:rPr>
              <a:t>Doping &amp; Cheating</a:t>
            </a:r>
          </a:p>
          <a:p>
            <a:pPr marL="457200" indent="-457200">
              <a:spcAft>
                <a:spcPts val="9000"/>
              </a:spcAft>
              <a:buFont typeface="+mj-lt"/>
              <a:buAutoNum type="arabicPeriod" startAt="4"/>
            </a:pPr>
            <a:r>
              <a:rPr lang="en-AU" sz="2000" dirty="0">
                <a:solidFill>
                  <a:schemeClr val="bg1"/>
                </a:solidFill>
                <a:latin typeface="FS Me" panose="02000506040000020004"/>
              </a:rPr>
              <a:t>Media rights</a:t>
            </a:r>
          </a:p>
        </p:txBody>
      </p:sp>
      <p:pic>
        <p:nvPicPr>
          <p:cNvPr id="1026" name="Picture 2" descr="Risultati immagini per game designing png">
            <a:extLst>
              <a:ext uri="{FF2B5EF4-FFF2-40B4-BE49-F238E27FC236}">
                <a16:creationId xmlns:a16="http://schemas.microsoft.com/office/drawing/2014/main" id="{AB393F0E-0A2C-421E-8EAC-FE136210B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67" y="3220875"/>
            <a:ext cx="1690944" cy="105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400A3BE-A796-7A78-7FC2-D089F1DAA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039" y="3220875"/>
            <a:ext cx="899122" cy="8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5501CC9-6B71-561E-BBD6-631F9155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67" y="1754160"/>
            <a:ext cx="1050618" cy="105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AD11F2B-2026-42AE-ADED-52068194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334" y="4617648"/>
            <a:ext cx="1013925" cy="10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6D8F7B7-E7B9-8581-088B-47A804BE8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771" y="1746627"/>
            <a:ext cx="946057" cy="94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6BE5C9B-2E30-0958-1137-A4FEF61E0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13" y="4747911"/>
            <a:ext cx="1013925" cy="10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621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7B32FFF-04FF-4E7E-A713-11157DE3255D}"/>
              </a:ext>
            </a:extLst>
          </p:cNvPr>
          <p:cNvSpPr txBox="1"/>
          <p:nvPr/>
        </p:nvSpPr>
        <p:spPr>
          <a:xfrm>
            <a:off x="300714" y="6002045"/>
            <a:ext cx="1293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S Me Heavy" panose="02000503050000020004" pitchFamily="2" charset="0"/>
              </a:rPr>
              <a:t>TRAINING</a:t>
            </a:r>
            <a:endParaRPr lang="en-GB" dirty="0">
              <a:solidFill>
                <a:schemeClr val="bg1"/>
              </a:solidFill>
              <a:latin typeface="FS Me Heavy" panose="02000503050000020004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EAA13C7-A4F4-CFD0-3048-DE76E86B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677" y="1178139"/>
            <a:ext cx="3716538" cy="52781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9D1C8CF-86EB-0BCE-1BE0-061A97C36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018" y="1107347"/>
            <a:ext cx="3904931" cy="52781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9197A67-4903-F833-83B4-1EF101136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14" y="1179961"/>
            <a:ext cx="3840369" cy="527633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CB3757-06ED-0C7B-7598-9ED668849815}"/>
              </a:ext>
            </a:extLst>
          </p:cNvPr>
          <p:cNvSpPr txBox="1"/>
          <p:nvPr/>
        </p:nvSpPr>
        <p:spPr>
          <a:xfrm>
            <a:off x="2308206" y="174645"/>
            <a:ext cx="7575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3E4E82"/>
                </a:solidFill>
                <a:latin typeface="FTY STRATEGYCIDE NCV" panose="02000506040000020004" pitchFamily="2" charset="0"/>
              </a:rPr>
              <a:t>Esports industry players</a:t>
            </a:r>
          </a:p>
        </p:txBody>
      </p:sp>
    </p:spTree>
    <p:extLst>
      <p:ext uri="{BB962C8B-B14F-4D97-AF65-F5344CB8AC3E}">
        <p14:creationId xmlns:p14="http://schemas.microsoft.com/office/powerpoint/2010/main" val="530197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esports picture">
            <a:extLst>
              <a:ext uri="{FF2B5EF4-FFF2-40B4-BE49-F238E27FC236}">
                <a16:creationId xmlns:a16="http://schemas.microsoft.com/office/drawing/2014/main" id="{4AC3594A-BE12-447B-A66B-B667B25FA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4F0ABD-3193-4B27-A64A-B078DF67C233}"/>
              </a:ext>
            </a:extLst>
          </p:cNvPr>
          <p:cNvSpPr txBox="1"/>
          <p:nvPr/>
        </p:nvSpPr>
        <p:spPr>
          <a:xfrm>
            <a:off x="495042" y="-758122"/>
            <a:ext cx="1178118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solidFill>
                  <a:schemeClr val="bg1"/>
                </a:solidFill>
                <a:latin typeface="Grestal Script DEMO" pitchFamily="2" charset="0"/>
              </a:rPr>
              <a:t>Thank you for your attention</a:t>
            </a:r>
            <a:r>
              <a:rPr lang="en-AU" sz="8000" dirty="0">
                <a:solidFill>
                  <a:schemeClr val="bg1"/>
                </a:solidFill>
                <a:latin typeface="Brush Script MT" panose="03060802040406070304" pitchFamily="66" charset="0"/>
              </a:rPr>
              <a:t>!</a:t>
            </a:r>
            <a:r>
              <a:rPr lang="it-IT" sz="28700" dirty="0">
                <a:solidFill>
                  <a:schemeClr val="bg1"/>
                </a:solidFill>
                <a:latin typeface="FTY STRATEGYCIDE NCV" panose="02000506040000020004" pitchFamily="2" charset="0"/>
              </a:rPr>
              <a:t>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EE3C9FF-A37E-4534-96B0-02D9F0AB6CF8}"/>
              </a:ext>
            </a:extLst>
          </p:cNvPr>
          <p:cNvSpPr/>
          <p:nvPr/>
        </p:nvSpPr>
        <p:spPr>
          <a:xfrm>
            <a:off x="0" y="0"/>
            <a:ext cx="1219198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80B74D-9252-4820-8CA7-5F09939541AC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451BA8-33D4-4AC3-A47C-2B79920BB17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9A233B-8091-485E-9B6E-36495504B483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8255B0E-6EA1-4A93-9ABA-A85B71534703}"/>
              </a:ext>
            </a:extLst>
          </p:cNvPr>
          <p:cNvSpPr txBox="1"/>
          <p:nvPr/>
        </p:nvSpPr>
        <p:spPr>
          <a:xfrm>
            <a:off x="1759527" y="1936281"/>
            <a:ext cx="9132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424471"/>
                </a:solidFill>
                <a:latin typeface="Grestal Script DEMO" pitchFamily="2" charset="0"/>
              </a:rPr>
              <a:t>Thank you for your attention</a:t>
            </a:r>
            <a:r>
              <a:rPr lang="en-GB" sz="5400" dirty="0">
                <a:solidFill>
                  <a:srgbClr val="424471"/>
                </a:solidFill>
                <a:latin typeface="Brush Script MT" panose="03060802040406070304" pitchFamily="66" charset="0"/>
              </a:rPr>
              <a:t>!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0E8C5EE-2E85-468A-AB34-A54D3649A441}"/>
              </a:ext>
            </a:extLst>
          </p:cNvPr>
          <p:cNvSpPr/>
          <p:nvPr/>
        </p:nvSpPr>
        <p:spPr>
          <a:xfrm>
            <a:off x="6095990" y="4381072"/>
            <a:ext cx="39966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4244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Andrea Rizzi</a:t>
            </a:r>
          </a:p>
          <a:p>
            <a:r>
              <a:rPr lang="en-GB" dirty="0">
                <a:solidFill>
                  <a:srgbClr val="42447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 at Andrea Rizzi &amp; Partners</a:t>
            </a:r>
          </a:p>
          <a:p>
            <a:r>
              <a:rPr lang="en-GB" dirty="0">
                <a:solidFill>
                  <a:srgbClr val="424471"/>
                </a:solid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andrea@rizziandpartners.it</a:t>
            </a:r>
            <a:endParaRPr lang="en-GB" dirty="0">
              <a:solidFill>
                <a:srgbClr val="42447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dirty="0">
              <a:solidFill>
                <a:srgbClr val="42447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9628E0C-9BBF-4DFF-84B9-F8F433792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3" y="3973885"/>
            <a:ext cx="4267947" cy="142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48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esports picture">
            <a:extLst>
              <a:ext uri="{FF2B5EF4-FFF2-40B4-BE49-F238E27FC236}">
                <a16:creationId xmlns:a16="http://schemas.microsoft.com/office/drawing/2014/main" id="{4AC3594A-BE12-447B-A66B-B667B25FA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EE3C9FF-A37E-4534-96B0-02D9F0AB6CF8}"/>
              </a:ext>
            </a:extLst>
          </p:cNvPr>
          <p:cNvSpPr/>
          <p:nvPr/>
        </p:nvSpPr>
        <p:spPr>
          <a:xfrm>
            <a:off x="0" y="0"/>
            <a:ext cx="1219198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80B74D-9252-4820-8CA7-5F09939541AC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451BA8-33D4-4AC3-A47C-2B79920BB17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9A233B-8091-485E-9B6E-36495504B483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99FA2E7-CCA2-1249-EFB5-CD2C2F55C691}"/>
              </a:ext>
            </a:extLst>
          </p:cNvPr>
          <p:cNvSpPr txBox="1"/>
          <p:nvPr/>
        </p:nvSpPr>
        <p:spPr>
          <a:xfrm>
            <a:off x="116638" y="127212"/>
            <a:ext cx="98189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You</a:t>
            </a:r>
            <a:r>
              <a:rPr lang="it-IT" sz="36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 can </a:t>
            </a:r>
            <a:r>
              <a:rPr lang="it-IT" sz="36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find</a:t>
            </a:r>
            <a:r>
              <a:rPr lang="it-IT" sz="36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 the video </a:t>
            </a:r>
            <a:r>
              <a:rPr lang="it-IT" sz="36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used</a:t>
            </a:r>
            <a:r>
              <a:rPr lang="it-IT" sz="36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 in </a:t>
            </a:r>
            <a:r>
              <a:rPr lang="it-IT" sz="36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this</a:t>
            </a:r>
            <a:r>
              <a:rPr lang="it-IT" sz="36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 </a:t>
            </a:r>
            <a:r>
              <a:rPr lang="it-IT" sz="36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presentations</a:t>
            </a:r>
            <a:r>
              <a:rPr lang="it-IT" sz="36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 on </a:t>
            </a:r>
            <a:r>
              <a:rPr lang="it-IT" sz="36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  <a:hlinkClick r:id="rId4"/>
              </a:rPr>
              <a:t>www.youtube.com </a:t>
            </a:r>
            <a:r>
              <a:rPr lang="it-IT" sz="36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and the </a:t>
            </a:r>
            <a:r>
              <a:rPr lang="it-IT" sz="36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icons</a:t>
            </a:r>
            <a:r>
              <a:rPr lang="it-IT" sz="36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 on </a:t>
            </a:r>
            <a:r>
              <a:rPr lang="it-IT" sz="36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  <a:hlinkClick r:id="rId5"/>
              </a:rPr>
              <a:t>www.flaticons.com </a:t>
            </a:r>
            <a:endParaRPr lang="it-IT" sz="3600" b="1" dirty="0">
              <a:solidFill>
                <a:srgbClr val="7A0052"/>
              </a:solidFill>
              <a:latin typeface="FS Me" panose="02000506040000020004" pitchFamily="50" charset="0"/>
              <a:cs typeface="Poppins" pitchFamily="2" charset="77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2CE3F0F-75ED-FF6A-16BE-E375707DE9FD}"/>
              </a:ext>
            </a:extLst>
          </p:cNvPr>
          <p:cNvSpPr txBox="1"/>
          <p:nvPr/>
        </p:nvSpPr>
        <p:spPr>
          <a:xfrm>
            <a:off x="116638" y="2895790"/>
            <a:ext cx="97027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Thanks to the </a:t>
            </a:r>
            <a:r>
              <a:rPr lang="it-IT" sz="24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relevant</a:t>
            </a:r>
            <a:r>
              <a:rPr lang="it-IT" sz="24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 </a:t>
            </a:r>
            <a:r>
              <a:rPr lang="it-IT" sz="24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authors</a:t>
            </a:r>
            <a:r>
              <a:rPr lang="it-IT" sz="24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ESL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League of </a:t>
            </a:r>
            <a:r>
              <a:rPr lang="it-IT" sz="24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Legends</a:t>
            </a:r>
            <a:endParaRPr lang="it-IT" sz="2400" b="1" dirty="0">
              <a:solidFill>
                <a:srgbClr val="7A0052"/>
              </a:solidFill>
              <a:latin typeface="FS Me" panose="02000506040000020004" pitchFamily="50" charset="0"/>
              <a:cs typeface="Poppins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Smashicons</a:t>
            </a:r>
            <a:endParaRPr lang="it-IT" sz="2400" b="1" dirty="0">
              <a:solidFill>
                <a:srgbClr val="7A0052"/>
              </a:solidFill>
              <a:latin typeface="FS Me" panose="02000506040000020004" pitchFamily="50" charset="0"/>
              <a:cs typeface="Poppins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Freepik</a:t>
            </a:r>
            <a:endParaRPr lang="it-IT" sz="2400" b="1" dirty="0">
              <a:solidFill>
                <a:srgbClr val="7A0052"/>
              </a:solidFill>
              <a:latin typeface="FS Me" panose="02000506040000020004" pitchFamily="50" charset="0"/>
              <a:cs typeface="Poppins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juicy_fish</a:t>
            </a:r>
            <a:endParaRPr lang="it-IT" sz="2400" b="1" dirty="0">
              <a:solidFill>
                <a:srgbClr val="7A0052"/>
              </a:solidFill>
              <a:latin typeface="FS Me" panose="02000506040000020004" pitchFamily="50" charset="0"/>
              <a:cs typeface="Poppins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Eucalypt</a:t>
            </a:r>
            <a:endParaRPr lang="it-IT" sz="2400" b="1" dirty="0">
              <a:solidFill>
                <a:srgbClr val="7A0052"/>
              </a:solidFill>
              <a:latin typeface="FS Me" panose="02000506040000020004" pitchFamily="50" charset="0"/>
              <a:cs typeface="Poppins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rgbClr val="7A0052"/>
                </a:solidFill>
                <a:latin typeface="FS Me" panose="02000506040000020004" pitchFamily="50" charset="0"/>
                <a:cs typeface="Poppins" pitchFamily="2" charset="77"/>
              </a:rPr>
              <a:t>Konkapp</a:t>
            </a:r>
            <a:endParaRPr lang="it-IT" sz="2400" b="1" dirty="0">
              <a:solidFill>
                <a:srgbClr val="7A0052"/>
              </a:solidFill>
              <a:latin typeface="FS Me" panose="02000506040000020004" pitchFamily="50" charset="0"/>
              <a:cs typeface="Poppins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rgbClr val="7A0052"/>
              </a:solidFill>
              <a:latin typeface="FS Me" panose="02000506040000020004" pitchFamily="50" charset="0"/>
              <a:cs typeface="Poppins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rgbClr val="7A0052"/>
              </a:solidFill>
              <a:latin typeface="FS Me" panose="02000506040000020004" pitchFamily="50" charset="0"/>
              <a:cs typeface="Poppins" pitchFamily="2" charset="77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400" dirty="0">
              <a:solidFill>
                <a:schemeClr val="bg1"/>
              </a:solidFill>
              <a:latin typeface="FS Me" panose="02000506040000020004" pitchFamily="50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5613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526688-6836-4A57-97DE-0A8B680FDF4D}"/>
              </a:ext>
            </a:extLst>
          </p:cNvPr>
          <p:cNvSpPr txBox="1"/>
          <p:nvPr/>
        </p:nvSpPr>
        <p:spPr>
          <a:xfrm>
            <a:off x="225083" y="365125"/>
            <a:ext cx="7641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err="1">
                <a:solidFill>
                  <a:schemeClr val="bg1"/>
                </a:solidFill>
                <a:latin typeface="FTY STRATEGYCIDE NCV" panose="02000506040000020004" pitchFamily="2" charset="0"/>
              </a:rPr>
              <a:t>What</a:t>
            </a:r>
            <a:r>
              <a:rPr lang="it-IT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 </a:t>
            </a:r>
            <a:r>
              <a:rPr lang="it-IT" sz="6000" dirty="0" err="1">
                <a:solidFill>
                  <a:schemeClr val="bg1"/>
                </a:solidFill>
                <a:latin typeface="FTY STRATEGYCIDE NCV" panose="02000506040000020004" pitchFamily="2" charset="0"/>
              </a:rPr>
              <a:t>is</a:t>
            </a:r>
            <a:r>
              <a:rPr lang="it-IT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 AN esport and </a:t>
            </a:r>
            <a:r>
              <a:rPr lang="it-IT" sz="6000" dirty="0" err="1">
                <a:solidFill>
                  <a:schemeClr val="bg1"/>
                </a:solidFill>
                <a:latin typeface="FTY STRATEGYCIDE NCV" panose="02000506040000020004" pitchFamily="2" charset="0"/>
              </a:rPr>
              <a:t>why</a:t>
            </a:r>
            <a:r>
              <a:rPr lang="it-IT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 do </a:t>
            </a:r>
            <a:r>
              <a:rPr lang="it-IT" sz="6000" dirty="0" err="1">
                <a:solidFill>
                  <a:schemeClr val="bg1"/>
                </a:solidFill>
                <a:latin typeface="FTY STRATEGYCIDE NCV" panose="02000506040000020004" pitchFamily="2" charset="0"/>
              </a:rPr>
              <a:t>we</a:t>
            </a:r>
            <a:r>
              <a:rPr lang="it-IT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 care </a:t>
            </a:r>
            <a:r>
              <a:rPr lang="it-IT" sz="6000" dirty="0" err="1">
                <a:solidFill>
                  <a:schemeClr val="bg1"/>
                </a:solidFill>
                <a:latin typeface="FTY STRATEGYCIDE NCV" panose="02000506040000020004" pitchFamily="2" charset="0"/>
              </a:rPr>
              <a:t>about</a:t>
            </a:r>
            <a:r>
              <a:rPr lang="it-IT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 </a:t>
            </a:r>
            <a:r>
              <a:rPr lang="it-IT" sz="6000" dirty="0" err="1">
                <a:solidFill>
                  <a:schemeClr val="bg1"/>
                </a:solidFill>
                <a:latin typeface="FTY STRATEGYCIDE NCV" panose="02000506040000020004" pitchFamily="2" charset="0"/>
              </a:rPr>
              <a:t>it</a:t>
            </a:r>
            <a:r>
              <a:rPr lang="it-IT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?</a:t>
            </a:r>
          </a:p>
        </p:txBody>
      </p:sp>
      <p:pic>
        <p:nvPicPr>
          <p:cNvPr id="9" name="Immagine 8" descr="Immagine che contiene interni, luce, scuro, illuminato&#10;&#10;Descrizione generata automaticamente">
            <a:extLst>
              <a:ext uri="{FF2B5EF4-FFF2-40B4-BE49-F238E27FC236}">
                <a16:creationId xmlns:a16="http://schemas.microsoft.com/office/drawing/2014/main" id="{5411020F-378F-4A3F-880C-50D31E26B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5480" b="5480"/>
          <a:stretch/>
        </p:blipFill>
        <p:spPr>
          <a:xfrm flipH="1">
            <a:off x="0" y="0"/>
            <a:ext cx="12191998" cy="6858000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120684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526688-6836-4A57-97DE-0A8B680FDF4D}"/>
              </a:ext>
            </a:extLst>
          </p:cNvPr>
          <p:cNvSpPr txBox="1"/>
          <p:nvPr/>
        </p:nvSpPr>
        <p:spPr>
          <a:xfrm>
            <a:off x="276636" y="107691"/>
            <a:ext cx="8395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err="1">
                <a:solidFill>
                  <a:srgbClr val="424471"/>
                </a:solidFill>
                <a:latin typeface="FTY STRATEGYCIDE NCV" panose="02000506040000020004" pitchFamily="2" charset="0"/>
              </a:rPr>
              <a:t>What</a:t>
            </a:r>
            <a:r>
              <a:rPr lang="it-IT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 </a:t>
            </a:r>
            <a:r>
              <a:rPr lang="it-IT" sz="6000" dirty="0" err="1">
                <a:solidFill>
                  <a:srgbClr val="424471"/>
                </a:solidFill>
                <a:latin typeface="FTY STRATEGYCIDE NCV" panose="02000506040000020004" pitchFamily="2" charset="0"/>
              </a:rPr>
              <a:t>is</a:t>
            </a:r>
            <a:r>
              <a:rPr lang="it-IT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 an esport?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E2C13CAD-E599-4A66-A6F8-96864A1A30C6}"/>
              </a:ext>
            </a:extLst>
          </p:cNvPr>
          <p:cNvSpPr txBox="1"/>
          <p:nvPr/>
        </p:nvSpPr>
        <p:spPr>
          <a:xfrm>
            <a:off x="293265" y="1540117"/>
            <a:ext cx="118485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424471"/>
                </a:solidFill>
                <a:latin typeface="Odibee Sans" panose="00000500000000000000" pitchFamily="50" charset="0"/>
              </a:rPr>
              <a:t>Definition</a:t>
            </a:r>
            <a:r>
              <a:rPr lang="en-US" sz="2800" dirty="0">
                <a:solidFill>
                  <a:srgbClr val="424471"/>
                </a:solidFill>
                <a:latin typeface="Odibee Sans" panose="00000500000000000000" pitchFamily="50" charset="0"/>
              </a:rPr>
              <a:t>:  </a:t>
            </a:r>
            <a:r>
              <a:rPr lang="en-US" sz="2400" dirty="0">
                <a:solidFill>
                  <a:srgbClr val="424471"/>
                </a:solidFill>
                <a:latin typeface="FS Me" panose="02000506040000020004" pitchFamily="50" charset="0"/>
              </a:rPr>
              <a:t>A </a:t>
            </a:r>
            <a:r>
              <a:rPr lang="en-US" sz="2400" dirty="0">
                <a:solidFill>
                  <a:srgbClr val="424471"/>
                </a:solidFill>
                <a:latin typeface="Grestal Script DEMO" pitchFamily="2" charset="0"/>
              </a:rPr>
              <a:t>multiplayer</a:t>
            </a:r>
            <a:r>
              <a:rPr lang="en-US" sz="2400" dirty="0">
                <a:solidFill>
                  <a:srgbClr val="424471"/>
                </a:solidFill>
                <a:latin typeface="FS Me" panose="02000506040000020004" pitchFamily="50" charset="0"/>
              </a:rPr>
              <a:t> video game played </a:t>
            </a:r>
            <a:r>
              <a:rPr lang="en-US" sz="2400" dirty="0">
                <a:solidFill>
                  <a:srgbClr val="424471"/>
                </a:solidFill>
                <a:latin typeface="Grestal Script DEMO" pitchFamily="2" charset="0"/>
              </a:rPr>
              <a:t>competitively</a:t>
            </a:r>
            <a:r>
              <a:rPr lang="en-US" sz="2400" dirty="0">
                <a:solidFill>
                  <a:srgbClr val="424471"/>
                </a:solidFill>
                <a:latin typeface="FS Me" panose="02000506040000020004" pitchFamily="50" charset="0"/>
              </a:rPr>
              <a:t> </a:t>
            </a:r>
            <a:r>
              <a:rPr lang="en-US" sz="2400" dirty="0">
                <a:solidFill>
                  <a:srgbClr val="424471"/>
                </a:solidFill>
                <a:latin typeface="Grestal Script DEMO" pitchFamily="2" charset="0"/>
              </a:rPr>
              <a:t>for people to watch </a:t>
            </a:r>
            <a:r>
              <a:rPr lang="en-US" sz="2400" dirty="0">
                <a:solidFill>
                  <a:srgbClr val="424471"/>
                </a:solidFill>
                <a:latin typeface="FS Me" panose="02000506040000020004" pitchFamily="50" charset="0"/>
              </a:rPr>
              <a:t>as entertainment </a:t>
            </a:r>
            <a:r>
              <a:rPr lang="en-US" sz="1200" dirty="0">
                <a:solidFill>
                  <a:srgbClr val="424471"/>
                </a:solidFill>
                <a:latin typeface="FS Me" panose="02000506040000020004" pitchFamily="50" charset="0"/>
              </a:rPr>
              <a:t>(Source: Oxford dictionary)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87F9888-4592-4C14-BDC3-E0B2D26B9B81}"/>
              </a:ext>
            </a:extLst>
          </p:cNvPr>
          <p:cNvSpPr/>
          <p:nvPr/>
        </p:nvSpPr>
        <p:spPr>
          <a:xfrm>
            <a:off x="7214330" y="3477723"/>
            <a:ext cx="4214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24471"/>
                </a:solidFill>
                <a:latin typeface="FS Me" panose="02000803040000020004" pitchFamily="2" charset="0"/>
              </a:rPr>
              <a:t>The importance of </a:t>
            </a:r>
            <a:r>
              <a:rPr lang="en-US" sz="2000" dirty="0">
                <a:solidFill>
                  <a:srgbClr val="424471"/>
                </a:solidFill>
                <a:latin typeface="FS Me Heavy" panose="02000503050000020004" pitchFamily="2" charset="0"/>
              </a:rPr>
              <a:t>viewership </a:t>
            </a:r>
            <a:r>
              <a:rPr lang="en-US" sz="2000" dirty="0">
                <a:solidFill>
                  <a:srgbClr val="424471"/>
                </a:solidFill>
                <a:latin typeface="FS Me" panose="02000506040000020004" pitchFamily="2" charset="0"/>
              </a:rPr>
              <a:t>for esports as an industry</a:t>
            </a:r>
            <a:endParaRPr lang="it-IT" sz="2000" dirty="0">
              <a:solidFill>
                <a:srgbClr val="424471"/>
              </a:solidFill>
              <a:latin typeface="FS Me" panose="02000506040000020004" pitchFamily="2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DBF96E6-B2A2-43AF-A9C2-015BA363FEBF}"/>
              </a:ext>
            </a:extLst>
          </p:cNvPr>
          <p:cNvSpPr/>
          <p:nvPr/>
        </p:nvSpPr>
        <p:spPr>
          <a:xfrm rot="21235496">
            <a:off x="480294" y="4442589"/>
            <a:ext cx="12125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rgbClr val="FF6A00"/>
                </a:solidFill>
                <a:latin typeface="Odibee Sans" panose="00000500000000000000" pitchFamily="50" charset="0"/>
              </a:rPr>
              <a:t>Esports evolution</a:t>
            </a:r>
            <a:r>
              <a:rPr lang="en-US" sz="2800" dirty="0">
                <a:solidFill>
                  <a:srgbClr val="FF6A00"/>
                </a:solidFill>
                <a:latin typeface="Odibee Sans" panose="00000500000000000000" pitchFamily="50" charset="0"/>
              </a:rPr>
              <a:t>:   </a:t>
            </a:r>
            <a:r>
              <a:rPr lang="en-US" sz="4000" dirty="0">
                <a:solidFill>
                  <a:srgbClr val="FF6A00"/>
                </a:solidFill>
                <a:latin typeface="Rastanty Cortez" panose="020B0604020202020204" pitchFamily="2" charset="0"/>
              </a:rPr>
              <a:t>A not so recent gaming activity growing into a huge </a:t>
            </a:r>
            <a:r>
              <a:rPr lang="en-US" sz="4000" u="sng" dirty="0">
                <a:solidFill>
                  <a:srgbClr val="FF6A00"/>
                </a:solidFill>
                <a:latin typeface="Rastanty Cortez" panose="020B0604020202020204" pitchFamily="2" charset="0"/>
              </a:rPr>
              <a:t>global</a:t>
            </a:r>
            <a:r>
              <a:rPr lang="en-US" sz="4000" dirty="0">
                <a:solidFill>
                  <a:srgbClr val="FF6A00"/>
                </a:solidFill>
                <a:latin typeface="Rastanty Cortez" panose="020B0604020202020204" pitchFamily="2" charset="0"/>
              </a:rPr>
              <a:t> business…</a:t>
            </a:r>
            <a:endParaRPr lang="it-IT" sz="4400" dirty="0">
              <a:solidFill>
                <a:srgbClr val="FF6A00"/>
              </a:solidFill>
              <a:latin typeface="Rastanty Cortez" panose="020B0604020202020204" pitchFamily="2" charset="0"/>
            </a:endParaRPr>
          </a:p>
        </p:txBody>
      </p:sp>
      <p:sp>
        <p:nvSpPr>
          <p:cNvPr id="12" name="Right Triangle 6">
            <a:extLst>
              <a:ext uri="{FF2B5EF4-FFF2-40B4-BE49-F238E27FC236}">
                <a16:creationId xmlns:a16="http://schemas.microsoft.com/office/drawing/2014/main" id="{A4C043F0-5C36-4377-853B-44BEA8D57CEC}"/>
              </a:ext>
            </a:extLst>
          </p:cNvPr>
          <p:cNvSpPr/>
          <p:nvPr/>
        </p:nvSpPr>
        <p:spPr>
          <a:xfrm flipH="1">
            <a:off x="-9305854" y="4666174"/>
            <a:ext cx="21492838" cy="2207387"/>
          </a:xfrm>
          <a:prstGeom prst="rtTriangle">
            <a:avLst/>
          </a:prstGeom>
          <a:solidFill>
            <a:srgbClr val="7A0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B56EC7"/>
              </a:solidFill>
            </a:endParaRPr>
          </a:p>
        </p:txBody>
      </p:sp>
      <p:sp>
        <p:nvSpPr>
          <p:cNvPr id="13" name="Arrow: Chevron 7">
            <a:extLst>
              <a:ext uri="{FF2B5EF4-FFF2-40B4-BE49-F238E27FC236}">
                <a16:creationId xmlns:a16="http://schemas.microsoft.com/office/drawing/2014/main" id="{DE5EACB0-9BFA-40F5-93DA-A568DECCB713}"/>
              </a:ext>
            </a:extLst>
          </p:cNvPr>
          <p:cNvSpPr/>
          <p:nvPr/>
        </p:nvSpPr>
        <p:spPr>
          <a:xfrm rot="21282747">
            <a:off x="1672702" y="6090131"/>
            <a:ext cx="330032" cy="31162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Arrow: Chevron 11">
            <a:extLst>
              <a:ext uri="{FF2B5EF4-FFF2-40B4-BE49-F238E27FC236}">
                <a16:creationId xmlns:a16="http://schemas.microsoft.com/office/drawing/2014/main" id="{D017A2FA-ED33-4393-B4B1-4071CFE0E0C7}"/>
              </a:ext>
            </a:extLst>
          </p:cNvPr>
          <p:cNvSpPr/>
          <p:nvPr/>
        </p:nvSpPr>
        <p:spPr>
          <a:xfrm rot="21168353">
            <a:off x="2985375" y="5828522"/>
            <a:ext cx="484632" cy="48463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Arrow: Chevron 12">
            <a:extLst>
              <a:ext uri="{FF2B5EF4-FFF2-40B4-BE49-F238E27FC236}">
                <a16:creationId xmlns:a16="http://schemas.microsoft.com/office/drawing/2014/main" id="{052B3842-FE06-4682-AB51-F05130F8767B}"/>
              </a:ext>
            </a:extLst>
          </p:cNvPr>
          <p:cNvSpPr/>
          <p:nvPr/>
        </p:nvSpPr>
        <p:spPr>
          <a:xfrm rot="21193408">
            <a:off x="5207930" y="5784934"/>
            <a:ext cx="587082" cy="63923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rrow: Chevron 13">
            <a:extLst>
              <a:ext uri="{FF2B5EF4-FFF2-40B4-BE49-F238E27FC236}">
                <a16:creationId xmlns:a16="http://schemas.microsoft.com/office/drawing/2014/main" id="{C5593510-8CAB-47CB-BB3B-153E6F98D7EE}"/>
              </a:ext>
            </a:extLst>
          </p:cNvPr>
          <p:cNvSpPr/>
          <p:nvPr/>
        </p:nvSpPr>
        <p:spPr>
          <a:xfrm rot="21276235">
            <a:off x="7681752" y="5631750"/>
            <a:ext cx="636095" cy="73168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Arrow: Chevron 14">
            <a:extLst>
              <a:ext uri="{FF2B5EF4-FFF2-40B4-BE49-F238E27FC236}">
                <a16:creationId xmlns:a16="http://schemas.microsoft.com/office/drawing/2014/main" id="{64A71FB0-7E25-4907-978A-ED55F6D1F02A}"/>
              </a:ext>
            </a:extLst>
          </p:cNvPr>
          <p:cNvSpPr/>
          <p:nvPr/>
        </p:nvSpPr>
        <p:spPr>
          <a:xfrm rot="21345525">
            <a:off x="9240825" y="5373732"/>
            <a:ext cx="739316" cy="101067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8" name="Picture 2" descr="Immagine correlata">
            <a:extLst>
              <a:ext uri="{FF2B5EF4-FFF2-40B4-BE49-F238E27FC236}">
                <a16:creationId xmlns:a16="http://schemas.microsoft.com/office/drawing/2014/main" id="{0E15BD69-C7FA-40BB-AB9E-1891F241B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086">
            <a:off x="1969073" y="6027811"/>
            <a:ext cx="942085" cy="74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Risultati immagini per atari 1980 tournament">
            <a:extLst>
              <a:ext uri="{FF2B5EF4-FFF2-40B4-BE49-F238E27FC236}">
                <a16:creationId xmlns:a16="http://schemas.microsoft.com/office/drawing/2014/main" id="{B1560B16-D65F-4F46-9007-D314A065B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" b="28835"/>
          <a:stretch/>
        </p:blipFill>
        <p:spPr bwMode="auto">
          <a:xfrm rot="21125775">
            <a:off x="733774" y="5989991"/>
            <a:ext cx="754130" cy="6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93BD25B3-A5A6-4270-B65D-AD13B24B8F0A}"/>
              </a:ext>
            </a:extLst>
          </p:cNvPr>
          <p:cNvSpPr txBox="1"/>
          <p:nvPr/>
        </p:nvSpPr>
        <p:spPr>
          <a:xfrm rot="20911821">
            <a:off x="116959" y="6009866"/>
            <a:ext cx="991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1980</a:t>
            </a:r>
          </a:p>
        </p:txBody>
      </p:sp>
      <p:pic>
        <p:nvPicPr>
          <p:cNvPr id="21" name="Picture 2" descr="Risultati immagini per quakecon logo vector">
            <a:extLst>
              <a:ext uri="{FF2B5EF4-FFF2-40B4-BE49-F238E27FC236}">
                <a16:creationId xmlns:a16="http://schemas.microsoft.com/office/drawing/2014/main" id="{AE13114B-4567-4D30-AE04-E653BE149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50" y="6194538"/>
            <a:ext cx="431343" cy="5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magine correlata">
            <a:extLst>
              <a:ext uri="{FF2B5EF4-FFF2-40B4-BE49-F238E27FC236}">
                <a16:creationId xmlns:a16="http://schemas.microsoft.com/office/drawing/2014/main" id="{0D9467E4-9B71-4A68-9A95-0D5D95AC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85" y="5966740"/>
            <a:ext cx="608213" cy="6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Risultati immagini per cyberathlete logo">
            <a:extLst>
              <a:ext uri="{FF2B5EF4-FFF2-40B4-BE49-F238E27FC236}">
                <a16:creationId xmlns:a16="http://schemas.microsoft.com/office/drawing/2014/main" id="{30027431-6767-4798-A334-1E7CD0380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67" y="5959985"/>
            <a:ext cx="570165" cy="54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9">
            <a:extLst>
              <a:ext uri="{FF2B5EF4-FFF2-40B4-BE49-F238E27FC236}">
                <a16:creationId xmlns:a16="http://schemas.microsoft.com/office/drawing/2014/main" id="{489904BB-BD92-4A1F-971D-AF986A39656E}"/>
              </a:ext>
            </a:extLst>
          </p:cNvPr>
          <p:cNvSpPr txBox="1"/>
          <p:nvPr/>
        </p:nvSpPr>
        <p:spPr>
          <a:xfrm rot="21250640">
            <a:off x="3522126" y="5603722"/>
            <a:ext cx="1616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  <a:latin typeface="Odibee Sans" panose="00000500000000000000" pitchFamily="50" charset="0"/>
              </a:rPr>
              <a:t>1996 -1997</a:t>
            </a:r>
          </a:p>
        </p:txBody>
      </p:sp>
      <p:pic>
        <p:nvPicPr>
          <p:cNvPr id="25" name="Picture 12" descr="Risultati immagini per twitch logo vector">
            <a:extLst>
              <a:ext uri="{FF2B5EF4-FFF2-40B4-BE49-F238E27FC236}">
                <a16:creationId xmlns:a16="http://schemas.microsoft.com/office/drawing/2014/main" id="{F47BDF5A-AD72-4DFA-8E2D-8DF3FC25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538" y="5974599"/>
            <a:ext cx="683543" cy="68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Immagine correlata">
            <a:extLst>
              <a:ext uri="{FF2B5EF4-FFF2-40B4-BE49-F238E27FC236}">
                <a16:creationId xmlns:a16="http://schemas.microsoft.com/office/drawing/2014/main" id="{E967DE52-1853-4165-B90C-C2F36B1C1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5" b="23752"/>
          <a:stretch/>
        </p:blipFill>
        <p:spPr bwMode="auto">
          <a:xfrm rot="21099263">
            <a:off x="5656577" y="5315545"/>
            <a:ext cx="1663657" cy="87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magine correlata">
            <a:extLst>
              <a:ext uri="{FF2B5EF4-FFF2-40B4-BE49-F238E27FC236}">
                <a16:creationId xmlns:a16="http://schemas.microsoft.com/office/drawing/2014/main" id="{211D2DEA-0194-498F-BAD6-5C438DE49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8482" r="11475" b="18945"/>
          <a:stretch/>
        </p:blipFill>
        <p:spPr bwMode="auto">
          <a:xfrm>
            <a:off x="9550103" y="4725759"/>
            <a:ext cx="689072" cy="77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9C666F42-4EDB-4BC1-8722-C436DDD4E78B}"/>
              </a:ext>
            </a:extLst>
          </p:cNvPr>
          <p:cNvSpPr txBox="1"/>
          <p:nvPr/>
        </p:nvSpPr>
        <p:spPr>
          <a:xfrm>
            <a:off x="9978163" y="4917543"/>
            <a:ext cx="1281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FuturaTEE" pitchFamily="2" charset="0"/>
              </a:rPr>
              <a:t>$10 million annual income</a:t>
            </a: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546E051C-7DDA-4E62-8A33-5AC50A08F1F5}"/>
              </a:ext>
            </a:extLst>
          </p:cNvPr>
          <p:cNvSpPr txBox="1"/>
          <p:nvPr/>
        </p:nvSpPr>
        <p:spPr>
          <a:xfrm>
            <a:off x="8051884" y="6513493"/>
            <a:ext cx="1499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FuturaTEE" pitchFamily="2" charset="0"/>
              </a:rPr>
              <a:t>200 million viewers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18FAC0A5-E1C5-4858-99A3-1E5DF72F62FB}"/>
              </a:ext>
            </a:extLst>
          </p:cNvPr>
          <p:cNvSpPr txBox="1"/>
          <p:nvPr/>
        </p:nvSpPr>
        <p:spPr>
          <a:xfrm>
            <a:off x="9979647" y="5956202"/>
            <a:ext cx="104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FuturaTEE" pitchFamily="2" charset="0"/>
              </a:rPr>
              <a:t>$100 million annual prize pool</a:t>
            </a:r>
          </a:p>
        </p:txBody>
      </p:sp>
      <p:pic>
        <p:nvPicPr>
          <p:cNvPr id="31" name="Picture 8" descr="Risultati immagini per fortnite logo vector">
            <a:extLst>
              <a:ext uri="{FF2B5EF4-FFF2-40B4-BE49-F238E27FC236}">
                <a16:creationId xmlns:a16="http://schemas.microsoft.com/office/drawing/2014/main" id="{53667779-9F44-4C3E-8D86-9FA39B3B6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259" y="5312629"/>
            <a:ext cx="1113566" cy="7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Risultati immagini per lol world championship 2018">
            <a:extLst>
              <a:ext uri="{FF2B5EF4-FFF2-40B4-BE49-F238E27FC236}">
                <a16:creationId xmlns:a16="http://schemas.microsoft.com/office/drawing/2014/main" id="{733B9D4F-FC34-43E8-B136-AFEE20465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601" y="5472029"/>
            <a:ext cx="1128837" cy="112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20">
            <a:extLst>
              <a:ext uri="{FF2B5EF4-FFF2-40B4-BE49-F238E27FC236}">
                <a16:creationId xmlns:a16="http://schemas.microsoft.com/office/drawing/2014/main" id="{B251D0DA-C2BB-437D-AC72-2809F66265B2}"/>
              </a:ext>
            </a:extLst>
          </p:cNvPr>
          <p:cNvSpPr txBox="1"/>
          <p:nvPr/>
        </p:nvSpPr>
        <p:spPr>
          <a:xfrm rot="21302713">
            <a:off x="8040819" y="5015910"/>
            <a:ext cx="1011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C000"/>
                </a:solidFill>
                <a:latin typeface="Copperplate Gothic Bold" panose="020E0705020206020404" pitchFamily="34" charset="0"/>
              </a:rPr>
              <a:t>2018</a:t>
            </a:r>
          </a:p>
        </p:txBody>
      </p:sp>
      <p:sp>
        <p:nvSpPr>
          <p:cNvPr id="34" name="TextBox 21">
            <a:extLst>
              <a:ext uri="{FF2B5EF4-FFF2-40B4-BE49-F238E27FC236}">
                <a16:creationId xmlns:a16="http://schemas.microsoft.com/office/drawing/2014/main" id="{06D3DCE9-C5B9-47A1-B0AA-7D7304A18386}"/>
              </a:ext>
            </a:extLst>
          </p:cNvPr>
          <p:cNvSpPr txBox="1"/>
          <p:nvPr/>
        </p:nvSpPr>
        <p:spPr>
          <a:xfrm>
            <a:off x="9742992" y="6423218"/>
            <a:ext cx="981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C000"/>
                </a:solidFill>
                <a:latin typeface="Broadway" panose="04040905080B02020502" pitchFamily="82" charset="0"/>
              </a:rPr>
              <a:t>2019</a:t>
            </a: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5C3FEF0A-048A-42CF-8500-786318881DF7}"/>
              </a:ext>
            </a:extLst>
          </p:cNvPr>
          <p:cNvSpPr txBox="1"/>
          <p:nvPr/>
        </p:nvSpPr>
        <p:spPr>
          <a:xfrm rot="21173392">
            <a:off x="6034794" y="6093281"/>
            <a:ext cx="962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C000"/>
                </a:solidFill>
                <a:latin typeface="Smilen" panose="02000500000000000000" pitchFamily="50" charset="0"/>
                <a:ea typeface="KaiTi" panose="020B0503020204020204" pitchFamily="49" charset="-122"/>
              </a:rPr>
              <a:t>2011</a:t>
            </a:r>
            <a:endParaRPr lang="en-GB" sz="3200" dirty="0">
              <a:solidFill>
                <a:srgbClr val="FFC000"/>
              </a:solidFill>
              <a:latin typeface="Smilen" panose="02000500000000000000" pitchFamily="50" charset="0"/>
              <a:ea typeface="KaiTi" panose="020B0503020204020204" pitchFamily="49" charset="-122"/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8A48ED25-7735-4185-840C-BD349191B5D7}"/>
              </a:ext>
            </a:extLst>
          </p:cNvPr>
          <p:cNvSpPr/>
          <p:nvPr/>
        </p:nvSpPr>
        <p:spPr>
          <a:xfrm>
            <a:off x="276636" y="2669111"/>
            <a:ext cx="8722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rgbClr val="424471"/>
                </a:solidFill>
                <a:latin typeface="Odibee Sans" panose="00000500000000000000" pitchFamily="50" charset="0"/>
              </a:rPr>
              <a:t>Terminology warning</a:t>
            </a:r>
            <a:r>
              <a:rPr lang="en-US" sz="2800" dirty="0">
                <a:solidFill>
                  <a:srgbClr val="424471"/>
                </a:solidFill>
                <a:latin typeface="Odibee Sans" panose="00000500000000000000" pitchFamily="50" charset="0"/>
              </a:rPr>
              <a:t>: </a:t>
            </a:r>
            <a:r>
              <a:rPr lang="en-US" sz="2400" dirty="0">
                <a:solidFill>
                  <a:srgbClr val="424471"/>
                </a:solidFill>
                <a:latin typeface="FS Me" panose="02000506040000020004" pitchFamily="50" charset="0"/>
              </a:rPr>
              <a:t>esports may be </a:t>
            </a:r>
            <a:r>
              <a:rPr lang="en-US" sz="2400" dirty="0">
                <a:solidFill>
                  <a:srgbClr val="424471"/>
                </a:solidFill>
                <a:latin typeface="Grestal Script DEMO" pitchFamily="2" charset="0"/>
              </a:rPr>
              <a:t>confusing </a:t>
            </a:r>
            <a:r>
              <a:rPr lang="en-US" sz="2400" dirty="0">
                <a:solidFill>
                  <a:srgbClr val="424471"/>
                </a:solidFill>
                <a:latin typeface="FS Me" panose="02000506040000020004" pitchFamily="50" charset="0"/>
              </a:rPr>
              <a:t>and</a:t>
            </a:r>
            <a:r>
              <a:rPr lang="en-US" sz="2400" dirty="0">
                <a:solidFill>
                  <a:srgbClr val="424471"/>
                </a:solidFill>
                <a:latin typeface="Grestal Script DEMO" pitchFamily="2" charset="0"/>
              </a:rPr>
              <a:t> misleading</a:t>
            </a:r>
            <a:endParaRPr lang="it-IT" sz="2400" dirty="0">
              <a:solidFill>
                <a:srgbClr val="424471"/>
              </a:solidFill>
              <a:latin typeface="Grestal Script DEMO" pitchFamily="2" charset="0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FF570024-B7C6-4076-90C6-7F9E10F0D8E7}"/>
              </a:ext>
            </a:extLst>
          </p:cNvPr>
          <p:cNvSpPr txBox="1"/>
          <p:nvPr/>
        </p:nvSpPr>
        <p:spPr>
          <a:xfrm rot="21302713">
            <a:off x="11060773" y="6192913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C000"/>
                </a:solidFill>
                <a:latin typeface="Copperplate Gothic Bold" panose="020E0705020206020404" pitchFamily="34" charset="0"/>
              </a:rPr>
              <a:t>2022</a:t>
            </a:r>
          </a:p>
        </p:txBody>
      </p:sp>
      <p:sp>
        <p:nvSpPr>
          <p:cNvPr id="39" name="Arrow: Chevron 13">
            <a:extLst>
              <a:ext uri="{FF2B5EF4-FFF2-40B4-BE49-F238E27FC236}">
                <a16:creationId xmlns:a16="http://schemas.microsoft.com/office/drawing/2014/main" id="{F7CCE3DF-1915-4198-B488-67D0027B9DD5}"/>
              </a:ext>
            </a:extLst>
          </p:cNvPr>
          <p:cNvSpPr/>
          <p:nvPr/>
        </p:nvSpPr>
        <p:spPr>
          <a:xfrm rot="21276235">
            <a:off x="11046027" y="5522182"/>
            <a:ext cx="636095" cy="73168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26" name="Picture 2" descr="Svolta ai Giochi Asiatici 2022: gli esport nel medagliere - eSports &amp; Gaming">
            <a:extLst>
              <a:ext uri="{FF2B5EF4-FFF2-40B4-BE49-F238E27FC236}">
                <a16:creationId xmlns:a16="http://schemas.microsoft.com/office/drawing/2014/main" id="{8C96E9AC-6BB0-379C-EA86-B08603A47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8678" r="23472" b="11329"/>
          <a:stretch/>
        </p:blipFill>
        <p:spPr bwMode="auto">
          <a:xfrm>
            <a:off x="11369773" y="4809037"/>
            <a:ext cx="786411" cy="68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1F8DBF3-1AE6-B0BC-0498-092E024C728E}"/>
              </a:ext>
            </a:extLst>
          </p:cNvPr>
          <p:cNvSpPr/>
          <p:nvPr/>
        </p:nvSpPr>
        <p:spPr>
          <a:xfrm>
            <a:off x="1531401" y="3454290"/>
            <a:ext cx="3435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24471"/>
                </a:solidFill>
                <a:latin typeface="FS Me" panose="02000803040000020004" pitchFamily="2" charset="0"/>
              </a:rPr>
              <a:t>Any</a:t>
            </a:r>
            <a:r>
              <a:rPr lang="en-US" sz="2400" dirty="0">
                <a:solidFill>
                  <a:srgbClr val="424471"/>
                </a:solidFill>
                <a:latin typeface="FS Me" panose="02000803040000020004" pitchFamily="2" charset="0"/>
              </a:rPr>
              <a:t> videogame may be an esport</a:t>
            </a:r>
            <a:endParaRPr lang="it-IT" sz="2400" dirty="0">
              <a:solidFill>
                <a:srgbClr val="424471"/>
              </a:solidFill>
              <a:latin typeface="FS Me" panose="02000506040000020004" pitchFamily="2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E43D782-ECB8-65B6-DD79-F2DF94ABC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66" y="3503216"/>
            <a:ext cx="611536" cy="61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BCD7FC8-8431-328F-960C-8ACAE3ED3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94" y="3494417"/>
            <a:ext cx="700088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7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     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526688-6836-4A57-97DE-0A8B680FDF4D}"/>
              </a:ext>
            </a:extLst>
          </p:cNvPr>
          <p:cNvSpPr txBox="1"/>
          <p:nvPr/>
        </p:nvSpPr>
        <p:spPr>
          <a:xfrm>
            <a:off x="225083" y="365125"/>
            <a:ext cx="11597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why do we care about </a:t>
            </a:r>
            <a:r>
              <a:rPr lang="en-AU" sz="6000" dirty="0" err="1">
                <a:solidFill>
                  <a:schemeClr val="bg1"/>
                </a:solidFill>
                <a:latin typeface="FTY STRATEGYCIDE NCV" panose="02000506040000020004" pitchFamily="2" charset="0"/>
              </a:rPr>
              <a:t>ESPOrts</a:t>
            </a:r>
            <a:r>
              <a:rPr lang="en-AU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?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E2C13CAD-E599-4A66-A6F8-96864A1A30C6}"/>
              </a:ext>
            </a:extLst>
          </p:cNvPr>
          <p:cNvSpPr txBox="1"/>
          <p:nvPr/>
        </p:nvSpPr>
        <p:spPr>
          <a:xfrm>
            <a:off x="2369012" y="1952418"/>
            <a:ext cx="7309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  <a:latin typeface="FS Me" panose="02000506040000020004" pitchFamily="2" charset="0"/>
              </a:rPr>
              <a:t>Because of its </a:t>
            </a:r>
            <a:r>
              <a:rPr lang="en-AU" sz="2800" u="sng" dirty="0">
                <a:solidFill>
                  <a:schemeClr val="bg1"/>
                </a:solidFill>
                <a:latin typeface="FS Me Heavy" panose="02000503050000020004" pitchFamily="2" charset="0"/>
              </a:rPr>
              <a:t>socio-economic</a:t>
            </a:r>
            <a:r>
              <a:rPr lang="en-AU" sz="2800" dirty="0">
                <a:solidFill>
                  <a:schemeClr val="bg1"/>
                </a:solidFill>
                <a:latin typeface="FS Me" panose="02000506040000020004" pitchFamily="2" charset="0"/>
              </a:rPr>
              <a:t> significance</a:t>
            </a:r>
            <a:endParaRPr lang="en-AU" sz="2400" dirty="0">
              <a:solidFill>
                <a:schemeClr val="bg1"/>
              </a:solidFill>
              <a:latin typeface="FS Me" panose="02000506040000020004" pitchFamily="2" charset="0"/>
            </a:endParaRP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59D15599-A1FB-47F2-9C04-5E0A38C6A8EB}"/>
              </a:ext>
            </a:extLst>
          </p:cNvPr>
          <p:cNvSpPr/>
          <p:nvPr/>
        </p:nvSpPr>
        <p:spPr>
          <a:xfrm rot="2380006">
            <a:off x="7309957" y="2829455"/>
            <a:ext cx="1137424" cy="791736"/>
          </a:xfrm>
          <a:prstGeom prst="rightArrow">
            <a:avLst/>
          </a:prstGeom>
          <a:solidFill>
            <a:srgbClr val="FFD5F1"/>
          </a:solidFill>
          <a:ln>
            <a:solidFill>
              <a:srgbClr val="4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433196B1-D4C7-4672-BA18-D18C710BD810}"/>
              </a:ext>
            </a:extLst>
          </p:cNvPr>
          <p:cNvSpPr/>
          <p:nvPr/>
        </p:nvSpPr>
        <p:spPr>
          <a:xfrm rot="7821452">
            <a:off x="3765158" y="2851421"/>
            <a:ext cx="1137424" cy="791736"/>
          </a:xfrm>
          <a:prstGeom prst="rightArrow">
            <a:avLst/>
          </a:prstGeom>
          <a:solidFill>
            <a:srgbClr val="FFD5F1"/>
          </a:solidFill>
          <a:ln>
            <a:solidFill>
              <a:srgbClr val="4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8BE266E-DFF8-4D2F-9FA3-DC911101F503}"/>
              </a:ext>
            </a:extLst>
          </p:cNvPr>
          <p:cNvSpPr/>
          <p:nvPr/>
        </p:nvSpPr>
        <p:spPr>
          <a:xfrm>
            <a:off x="7334735" y="5541744"/>
            <a:ext cx="490230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FS Me" panose="02000506040000020004" pitchFamily="2" charset="0"/>
              </a:rPr>
              <a:t>Target audience: </a:t>
            </a:r>
            <a:r>
              <a:rPr lang="en-AU" sz="1600" dirty="0">
                <a:solidFill>
                  <a:schemeClr val="bg1"/>
                </a:solidFill>
                <a:latin typeface="FS Me" panose="02000506040000020004" pitchFamily="2" charset="0"/>
              </a:rPr>
              <a:t>millennials + generation 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FS Me" panose="02000506040000020004" pitchFamily="2" charset="0"/>
              </a:rPr>
              <a:t>Content fruition: </a:t>
            </a:r>
            <a:r>
              <a:rPr lang="en-AU" sz="1600" dirty="0">
                <a:solidFill>
                  <a:schemeClr val="bg1"/>
                </a:solidFill>
                <a:latin typeface="FS Me" panose="02000506040000020004" pitchFamily="2" charset="0"/>
              </a:rPr>
              <a:t>platforms + </a:t>
            </a:r>
            <a:r>
              <a:rPr lang="en-AU" sz="2000" dirty="0">
                <a:solidFill>
                  <a:schemeClr val="bg1"/>
                </a:solidFill>
                <a:latin typeface="Grestal Script DEMO" pitchFamily="2" charset="0"/>
              </a:rPr>
              <a:t>Interactivity</a:t>
            </a:r>
            <a:endParaRPr lang="it-IT" dirty="0">
              <a:latin typeface="Grestal Script DEMO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402419C-59EA-4C58-9904-886145E9817C}"/>
              </a:ext>
            </a:extLst>
          </p:cNvPr>
          <p:cNvSpPr/>
          <p:nvPr/>
        </p:nvSpPr>
        <p:spPr>
          <a:xfrm>
            <a:off x="1487597" y="5695632"/>
            <a:ext cx="2800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FS Me" panose="02000506040000020004" pitchFamily="2" charset="0"/>
              </a:rPr>
              <a:t>It’s a billionaire business </a:t>
            </a:r>
          </a:p>
          <a:p>
            <a:pPr algn="ctr"/>
            <a:r>
              <a:rPr lang="en-AU" i="1" dirty="0">
                <a:solidFill>
                  <a:schemeClr val="bg1"/>
                </a:solidFill>
                <a:latin typeface="FS Me" panose="02000506040000020004" pitchFamily="2" charset="0"/>
              </a:rPr>
              <a:t>(but…)</a:t>
            </a:r>
            <a:endParaRPr lang="it-IT" i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B9A0C3-9EFE-85EA-962C-734CC6D4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058" y="3746850"/>
            <a:ext cx="1794894" cy="179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FFE2BE8-90AF-C797-5219-725BB0B05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9092" y="3664916"/>
            <a:ext cx="1794893" cy="179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38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Risultati immagini per smaller symbol">
            <a:extLst>
              <a:ext uri="{FF2B5EF4-FFF2-40B4-BE49-F238E27FC236}">
                <a16:creationId xmlns:a16="http://schemas.microsoft.com/office/drawing/2014/main" id="{0A1C8370-9A24-4DF0-BEB9-FB8CFC3E4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75" y="3270617"/>
            <a:ext cx="1213845" cy="157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F6B3E72-3F05-4391-973E-1FD1FB03EB4B}"/>
              </a:ext>
            </a:extLst>
          </p:cNvPr>
          <p:cNvSpPr txBox="1"/>
          <p:nvPr/>
        </p:nvSpPr>
        <p:spPr>
          <a:xfrm>
            <a:off x="225083" y="365125"/>
            <a:ext cx="11597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why do we care about </a:t>
            </a:r>
            <a:r>
              <a:rPr lang="en-AU" sz="6000" dirty="0" err="1">
                <a:solidFill>
                  <a:srgbClr val="424471"/>
                </a:solidFill>
                <a:latin typeface="FTY STRATEGYCIDE NCV" panose="02000506040000020004" pitchFamily="2" charset="0"/>
              </a:rPr>
              <a:t>ESPOrts</a:t>
            </a:r>
            <a:r>
              <a:rPr lang="en-AU" sz="6000" dirty="0">
                <a:solidFill>
                  <a:srgbClr val="424471"/>
                </a:solidFill>
                <a:latin typeface="FTY STRATEGYCIDE NCV" panose="02000506040000020004" pitchFamily="2" charset="0"/>
              </a:rPr>
              <a:t>?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17FC040-3D6F-4CE3-8645-19B44132BDA4}"/>
              </a:ext>
            </a:extLst>
          </p:cNvPr>
          <p:cNvSpPr/>
          <p:nvPr/>
        </p:nvSpPr>
        <p:spPr>
          <a:xfrm>
            <a:off x="10357544" y="20757"/>
            <a:ext cx="1767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>
                <a:solidFill>
                  <a:srgbClr val="424471"/>
                </a:solidFill>
                <a:latin typeface="FTY STRATEGYCIDE NCV" panose="02000506040000020004" pitchFamily="2" charset="0"/>
              </a:rPr>
              <a:t>Private &amp; confidential</a:t>
            </a:r>
            <a:endParaRPr lang="it-IT" sz="1400" dirty="0">
              <a:solidFill>
                <a:srgbClr val="424471"/>
              </a:solidFill>
            </a:endParaRPr>
          </a:p>
        </p:txBody>
      </p:sp>
      <p:pic>
        <p:nvPicPr>
          <p:cNvPr id="4" name="Picture 2" descr="Twitter-এ Newzoo: &quot;The global #games market will pass three MASSIVE  milestones in 2022! Global revenues will exceed $200 billion, while player  numbers will pass 3 billion! 🎮 Read our new article to">
            <a:extLst>
              <a:ext uri="{FF2B5EF4-FFF2-40B4-BE49-F238E27FC236}">
                <a16:creationId xmlns:a16="http://schemas.microsoft.com/office/drawing/2014/main" id="{C91BEF18-EC99-E03E-D5AC-C15348299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12"/>
          <a:stretch/>
        </p:blipFill>
        <p:spPr bwMode="auto">
          <a:xfrm>
            <a:off x="5782689" y="2002521"/>
            <a:ext cx="4574855" cy="373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CB3FAA7-24F5-C345-B58D-53A173350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327" y="1822105"/>
            <a:ext cx="1699972" cy="100719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0726A85-D327-43CB-3CD6-0B8B45151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856"/>
          <a:stretch/>
        </p:blipFill>
        <p:spPr>
          <a:xfrm>
            <a:off x="791488" y="2002521"/>
            <a:ext cx="2315712" cy="313440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EB3631D-AE29-945D-E544-32D6D7BC53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911"/>
          <a:stretch/>
        </p:blipFill>
        <p:spPr>
          <a:xfrm>
            <a:off x="3000860" y="2002521"/>
            <a:ext cx="773555" cy="313440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63BA44B-26F5-28DA-6134-F6F9ED8B7BD8}"/>
              </a:ext>
            </a:extLst>
          </p:cNvPr>
          <p:cNvSpPr/>
          <p:nvPr/>
        </p:nvSpPr>
        <p:spPr>
          <a:xfrm>
            <a:off x="4026439" y="6029120"/>
            <a:ext cx="351250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50" dirty="0">
                <a:solidFill>
                  <a:srgbClr val="424471"/>
                </a:solidFill>
                <a:latin typeface="FS Me" panose="02000506040000020004" pitchFamily="2" charset="0"/>
              </a:rPr>
              <a:t>Source: </a:t>
            </a:r>
            <a:r>
              <a:rPr lang="en-AU" sz="1050" dirty="0" err="1">
                <a:solidFill>
                  <a:srgbClr val="424471"/>
                </a:solidFill>
                <a:latin typeface="FS Me" panose="02000506040000020004" pitchFamily="2" charset="0"/>
              </a:rPr>
              <a:t>Newzoo</a:t>
            </a:r>
            <a:r>
              <a:rPr lang="en-AU" sz="1050" dirty="0">
                <a:solidFill>
                  <a:srgbClr val="424471"/>
                </a:solidFill>
                <a:latin typeface="FS Me" panose="02000506040000020004" pitchFamily="2" charset="0"/>
              </a:rPr>
              <a:t> 2022 Esports and Global Games report</a:t>
            </a:r>
            <a:endParaRPr lang="it-IT" sz="1050" dirty="0">
              <a:solidFill>
                <a:srgbClr val="4244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94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2AA22-25DF-470D-BA71-911D86626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98" y="2041173"/>
            <a:ext cx="12209698" cy="1678473"/>
          </a:xfrm>
          <a:prstGeom prst="rect">
            <a:avLst/>
          </a:prstGeom>
        </p:spPr>
      </p:pic>
      <p:sp>
        <p:nvSpPr>
          <p:cNvPr id="5" name="CasellaDiTesto 2">
            <a:extLst>
              <a:ext uri="{FF2B5EF4-FFF2-40B4-BE49-F238E27FC236}">
                <a16:creationId xmlns:a16="http://schemas.microsoft.com/office/drawing/2014/main" id="{E2199595-0959-4736-A9C7-7675DA3ABBE7}"/>
              </a:ext>
            </a:extLst>
          </p:cNvPr>
          <p:cNvSpPr txBox="1"/>
          <p:nvPr/>
        </p:nvSpPr>
        <p:spPr>
          <a:xfrm>
            <a:off x="480124" y="1498834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Odibee Sans" panose="00000500000000000000" pitchFamily="50" charset="0"/>
              </a:rPr>
              <a:t>1. </a:t>
            </a:r>
            <a:r>
              <a:rPr lang="en-AU" sz="2400" u="sng" dirty="0">
                <a:solidFill>
                  <a:schemeClr val="bg1"/>
                </a:solidFill>
                <a:latin typeface="Odibee Sans" panose="00000500000000000000" pitchFamily="50" charset="0"/>
              </a:rPr>
              <a:t>Demographics</a:t>
            </a:r>
            <a:r>
              <a:rPr lang="en-AU" sz="2400" dirty="0">
                <a:solidFill>
                  <a:schemeClr val="bg1"/>
                </a:solidFill>
                <a:latin typeface="Odibee Sans" panose="00000500000000000000" pitchFamily="50" charset="0"/>
              </a:rPr>
              <a:t>: age / average wage</a:t>
            </a:r>
            <a:endParaRPr lang="en-AU" sz="1400" dirty="0">
              <a:solidFill>
                <a:schemeClr val="bg1"/>
              </a:solidFill>
              <a:latin typeface="Grestal Script DEMO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D130428-E369-4AD7-9D8E-9EE9D8F009A2}"/>
              </a:ext>
            </a:extLst>
          </p:cNvPr>
          <p:cNvSpPr/>
          <p:nvPr/>
        </p:nvSpPr>
        <p:spPr>
          <a:xfrm>
            <a:off x="4250546" y="651912"/>
            <a:ext cx="15359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FTY STRATEGYCIDE NCV" panose="02000506040000020004" pitchFamily="50" charset="0"/>
              </a:rPr>
              <a:t>BRANDS -</a:t>
            </a:r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A3DC06B-C95B-4786-8E0B-98E38729E037}"/>
              </a:ext>
            </a:extLst>
          </p:cNvPr>
          <p:cNvSpPr/>
          <p:nvPr/>
        </p:nvSpPr>
        <p:spPr>
          <a:xfrm>
            <a:off x="5808087" y="355114"/>
            <a:ext cx="44743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4000" dirty="0">
                <a:solidFill>
                  <a:schemeClr val="bg1"/>
                </a:solidFill>
                <a:latin typeface="Rastanty Cortez" panose="02000506000000020003" pitchFamily="2" charset="0"/>
              </a:rPr>
              <a:t>why esports are interesting for brands</a:t>
            </a:r>
            <a:r>
              <a:rPr lang="id-ID" sz="5400" dirty="0">
                <a:solidFill>
                  <a:schemeClr val="bg1"/>
                </a:solidFill>
                <a:latin typeface="Rastanty Cortez" panose="02000506000000020003" pitchFamily="2" charset="0"/>
              </a:rPr>
              <a:t>?</a:t>
            </a:r>
            <a:endParaRPr lang="id-ID" sz="4000" dirty="0">
              <a:latin typeface="Rastanty Cortez" panose="02000506000000020003" pitchFamily="2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6661957-C1A0-D9AC-4DA1-A68070FD0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491" y="3979510"/>
            <a:ext cx="4755716" cy="279280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BC3A125-D146-08EA-B4C7-EF35512C2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3" y="3979510"/>
            <a:ext cx="5006276" cy="279280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39C091-449C-168C-6B78-394748F1D576}"/>
              </a:ext>
            </a:extLst>
          </p:cNvPr>
          <p:cNvSpPr/>
          <p:nvPr/>
        </p:nvSpPr>
        <p:spPr>
          <a:xfrm>
            <a:off x="5099318" y="6611779"/>
            <a:ext cx="22701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FS Me" panose="02000506040000020004" pitchFamily="2" charset="0"/>
              </a:rPr>
              <a:t>Source: </a:t>
            </a:r>
            <a:r>
              <a:rPr lang="en-AU" sz="1000" dirty="0" err="1">
                <a:solidFill>
                  <a:schemeClr val="bg1"/>
                </a:solidFill>
                <a:latin typeface="FS Me" panose="02000506040000020004" pitchFamily="2" charset="0"/>
              </a:rPr>
              <a:t>Newzoo</a:t>
            </a:r>
            <a:r>
              <a:rPr lang="en-AU" sz="1000" dirty="0">
                <a:solidFill>
                  <a:schemeClr val="bg1"/>
                </a:solidFill>
                <a:latin typeface="FS Me" panose="02000506040000020004" pitchFamily="2" charset="0"/>
              </a:rPr>
              <a:t> 2022 Esports report</a:t>
            </a:r>
            <a:endParaRPr lang="it-IT" sz="10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9A5FC7-6FF4-EA13-35C4-5DA9E9B4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146" y="466379"/>
            <a:ext cx="951781" cy="95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42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2">
            <a:extLst>
              <a:ext uri="{FF2B5EF4-FFF2-40B4-BE49-F238E27FC236}">
                <a16:creationId xmlns:a16="http://schemas.microsoft.com/office/drawing/2014/main" id="{AFED7D79-2100-4394-9EEC-046016A885B4}"/>
              </a:ext>
            </a:extLst>
          </p:cNvPr>
          <p:cNvSpPr txBox="1"/>
          <p:nvPr/>
        </p:nvSpPr>
        <p:spPr>
          <a:xfrm>
            <a:off x="296254" y="1775189"/>
            <a:ext cx="4553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Odibee Sans" panose="00000500000000000000" pitchFamily="50" charset="0"/>
              </a:rPr>
              <a:t>2. Hours </a:t>
            </a:r>
            <a:r>
              <a:rPr lang="it-IT" sz="2400" dirty="0" err="1">
                <a:solidFill>
                  <a:schemeClr val="bg1"/>
                </a:solidFill>
                <a:latin typeface="Odibee Sans" panose="00000500000000000000" pitchFamily="50" charset="0"/>
              </a:rPr>
              <a:t>dedicated</a:t>
            </a:r>
            <a:r>
              <a:rPr lang="it-IT" sz="2400" dirty="0">
                <a:solidFill>
                  <a:schemeClr val="bg1"/>
                </a:solidFill>
                <a:latin typeface="Odibee Sans" panose="00000500000000000000" pitchFamily="50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Odibee Sans" panose="00000500000000000000" pitchFamily="50" charset="0"/>
              </a:rPr>
              <a:t>watching</a:t>
            </a:r>
            <a:r>
              <a:rPr lang="it-IT" sz="2400" dirty="0">
                <a:solidFill>
                  <a:schemeClr val="bg1"/>
                </a:solidFill>
                <a:latin typeface="Odibee Sans" panose="00000500000000000000" pitchFamily="50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Odibee Sans" panose="00000500000000000000" pitchFamily="50" charset="0"/>
              </a:rPr>
              <a:t>esports</a:t>
            </a:r>
            <a:r>
              <a:rPr lang="it-IT" sz="2400" dirty="0">
                <a:solidFill>
                  <a:schemeClr val="bg1"/>
                </a:solidFill>
                <a:latin typeface="Odibee Sans" panose="00000500000000000000" pitchFamily="50" charset="0"/>
              </a:rPr>
              <a:t> – </a:t>
            </a:r>
            <a:r>
              <a:rPr lang="it-IT" sz="2400" dirty="0" err="1">
                <a:solidFill>
                  <a:schemeClr val="bg1"/>
                </a:solidFill>
                <a:latin typeface="Odibee Sans" panose="00000500000000000000" pitchFamily="50" charset="0"/>
              </a:rPr>
              <a:t>otherwise</a:t>
            </a:r>
            <a:r>
              <a:rPr lang="it-IT" sz="2400" dirty="0">
                <a:solidFill>
                  <a:schemeClr val="bg1"/>
                </a:solidFill>
                <a:latin typeface="Odibee Sans" panose="00000500000000000000" pitchFamily="50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Odibee Sans" panose="00000500000000000000" pitchFamily="50" charset="0"/>
              </a:rPr>
              <a:t>difficoult</a:t>
            </a:r>
            <a:r>
              <a:rPr lang="it-IT" sz="2400" dirty="0">
                <a:solidFill>
                  <a:schemeClr val="bg1"/>
                </a:solidFill>
                <a:latin typeface="Odibee Sans" panose="00000500000000000000" pitchFamily="50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Odibee Sans" panose="00000500000000000000" pitchFamily="50" charset="0"/>
              </a:rPr>
              <a:t>reach</a:t>
            </a:r>
            <a:endParaRPr lang="it-IT" sz="1400" dirty="0">
              <a:solidFill>
                <a:schemeClr val="bg1"/>
              </a:solidFill>
              <a:latin typeface="Grestal Script DEMO" pitchFamily="2" charset="0"/>
            </a:endParaRPr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2B5456B9-37FC-4C16-B12D-A20CE595A8EC}"/>
              </a:ext>
            </a:extLst>
          </p:cNvPr>
          <p:cNvSpPr txBox="1"/>
          <p:nvPr/>
        </p:nvSpPr>
        <p:spPr>
          <a:xfrm>
            <a:off x="7071990" y="1775189"/>
            <a:ext cx="4823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Odibee Sans" panose="00000500000000000000" pitchFamily="50" charset="0"/>
              </a:rPr>
              <a:t>3. Creativity (which guarantees great exposure)</a:t>
            </a:r>
            <a:endParaRPr lang="en-AU" sz="1400" dirty="0">
              <a:solidFill>
                <a:schemeClr val="bg1"/>
              </a:solidFill>
              <a:latin typeface="Grestal Script DEMO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47F74-C2D9-4D77-A60B-2CA98B59A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040" y="3208116"/>
            <a:ext cx="3571335" cy="2776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EDB701-58AB-403C-B6F0-FF80E4F9A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36" y="3227303"/>
            <a:ext cx="3849986" cy="2757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5D669A-E175-4E86-BD59-B218C38E8FE4}"/>
              </a:ext>
            </a:extLst>
          </p:cNvPr>
          <p:cNvSpPr txBox="1"/>
          <p:nvPr/>
        </p:nvSpPr>
        <p:spPr>
          <a:xfrm>
            <a:off x="3201638" y="5652451"/>
            <a:ext cx="552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2017</a:t>
            </a:r>
            <a:endParaRPr lang="en-GB" sz="12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4AE09CA-49A3-096F-A571-CA92F28ECF15}"/>
              </a:ext>
            </a:extLst>
          </p:cNvPr>
          <p:cNvSpPr/>
          <p:nvPr/>
        </p:nvSpPr>
        <p:spPr>
          <a:xfrm>
            <a:off x="4250546" y="651912"/>
            <a:ext cx="15359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FTY STRATEGYCIDE NCV" panose="02000506040000020004" pitchFamily="50" charset="0"/>
              </a:rPr>
              <a:t>BRANDS -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511E436-1FDD-2680-1847-886D9464B637}"/>
              </a:ext>
            </a:extLst>
          </p:cNvPr>
          <p:cNvSpPr/>
          <p:nvPr/>
        </p:nvSpPr>
        <p:spPr>
          <a:xfrm>
            <a:off x="5808087" y="355114"/>
            <a:ext cx="44743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4000" dirty="0">
                <a:solidFill>
                  <a:schemeClr val="bg1"/>
                </a:solidFill>
                <a:latin typeface="Rastanty Cortez" panose="02000506000000020003" pitchFamily="2" charset="0"/>
              </a:rPr>
              <a:t>why esports are interesting for brands</a:t>
            </a:r>
            <a:r>
              <a:rPr lang="id-ID" sz="5400" dirty="0">
                <a:solidFill>
                  <a:schemeClr val="bg1"/>
                </a:solidFill>
                <a:latin typeface="Rastanty Cortez" panose="02000506000000020003" pitchFamily="2" charset="0"/>
              </a:rPr>
              <a:t>?</a:t>
            </a:r>
            <a:endParaRPr lang="id-ID" sz="4000" dirty="0">
              <a:latin typeface="Rastanty Cortez" panose="02000506000000020003" pitchFamily="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A6492EB-AA08-02C1-B7A0-AEE6334C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146" y="466379"/>
            <a:ext cx="951781" cy="95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69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AD37-500A-447A-80E1-8026631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      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E7E810-9831-4F90-818E-CA62F94E6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riangolo rettangolo 2">
            <a:extLst>
              <a:ext uri="{FF2B5EF4-FFF2-40B4-BE49-F238E27FC236}">
                <a16:creationId xmlns:a16="http://schemas.microsoft.com/office/drawing/2014/main" id="{C3B8177A-AE3D-405C-8810-2B91F3B1B0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7A0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6B2E60-C7D6-4396-AEBB-D03D8612DB06}"/>
              </a:ext>
            </a:extLst>
          </p:cNvPr>
          <p:cNvSpPr txBox="1"/>
          <p:nvPr/>
        </p:nvSpPr>
        <p:spPr>
          <a:xfrm>
            <a:off x="258639" y="4738078"/>
            <a:ext cx="632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FTY STRATEGYCIDE NCV" panose="02000506040000020004" pitchFamily="2" charset="0"/>
              </a:rPr>
              <a:t>Esports: a complex ecosystem</a:t>
            </a:r>
            <a:endParaRPr lang="it-IT" sz="6000" dirty="0">
              <a:solidFill>
                <a:schemeClr val="bg1"/>
              </a:solidFill>
              <a:latin typeface="FTY STRATEGYCIDE NCV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40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B0E3AA9C655E44BD8865868A6977C3" ma:contentTypeVersion="16" ma:contentTypeDescription="Creare un nuovo documento." ma:contentTypeScope="" ma:versionID="dee70c6a8cb8450f881a1a0c8ea350ba">
  <xsd:schema xmlns:xsd="http://www.w3.org/2001/XMLSchema" xmlns:xs="http://www.w3.org/2001/XMLSchema" xmlns:p="http://schemas.microsoft.com/office/2006/metadata/properties" xmlns:ns2="520a8aad-7291-4324-94c7-69d1caff1d8c" xmlns:ns3="f86a6a8b-ea1f-460e-9ea2-f46bc597d241" targetNamespace="http://schemas.microsoft.com/office/2006/metadata/properties" ma:root="true" ma:fieldsID="fdb478dcea98b5bfc9a64b62f70845ff" ns2:_="" ns3:_="">
    <xsd:import namespace="520a8aad-7291-4324-94c7-69d1caff1d8c"/>
    <xsd:import namespace="f86a6a8b-ea1f-460e-9ea2-f46bc597d24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0a8aad-7291-4324-94c7-69d1caff1d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be24306-5fab-4323-a1b7-bd01313a2f26}" ma:internalName="TaxCatchAll" ma:showField="CatchAllData" ma:web="520a8aad-7291-4324-94c7-69d1caff1d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6a6a8b-ea1f-460e-9ea2-f46bc597d2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946c58b7-d81b-45f7-a131-9035976734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6a6a8b-ea1f-460e-9ea2-f46bc597d241">
      <Terms xmlns="http://schemas.microsoft.com/office/infopath/2007/PartnerControls"/>
    </lcf76f155ced4ddcb4097134ff3c332f>
    <TaxCatchAll xmlns="520a8aad-7291-4324-94c7-69d1caff1d8c" xsi:nil="true"/>
    <SharedWithUsers xmlns="520a8aad-7291-4324-94c7-69d1caff1d8c">
      <UserInfo>
        <DisplayName>Andrea Rizzi</DisplayName>
        <AccountId>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C452A5-2450-4A95-B8B2-B50303455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0a8aad-7291-4324-94c7-69d1caff1d8c"/>
    <ds:schemaRef ds:uri="f86a6a8b-ea1f-460e-9ea2-f46bc597d2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835872-1F68-416A-8CD6-A87A248BC619}">
  <ds:schemaRefs>
    <ds:schemaRef ds:uri="http://schemas.openxmlformats.org/package/2006/metadata/core-properties"/>
    <ds:schemaRef ds:uri="520a8aad-7291-4324-94c7-69d1caff1d8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f86a6a8b-ea1f-460e-9ea2-f46bc597d24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C5BEB32-1A2A-4BD5-9226-A52A59A037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3827</TotalTime>
  <Words>798</Words>
  <Application>Microsoft Office PowerPoint</Application>
  <PresentationFormat>Widescreen</PresentationFormat>
  <Paragraphs>153</Paragraphs>
  <Slides>26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49" baseType="lpstr">
      <vt:lpstr>Times New Roman</vt:lpstr>
      <vt:lpstr>FS Me</vt:lpstr>
      <vt:lpstr>Calibri Light</vt:lpstr>
      <vt:lpstr>FTY STRATEGYCIDE NCV</vt:lpstr>
      <vt:lpstr>Segoe UI Light</vt:lpstr>
      <vt:lpstr>Smilen</vt:lpstr>
      <vt:lpstr>Grestal Script DEMO</vt:lpstr>
      <vt:lpstr>FuturaTEE</vt:lpstr>
      <vt:lpstr>Broadway</vt:lpstr>
      <vt:lpstr>Space Mono Bold</vt:lpstr>
      <vt:lpstr>Rastanty Cortez</vt:lpstr>
      <vt:lpstr>Calibri</vt:lpstr>
      <vt:lpstr>Copperplate Gothic Bold</vt:lpstr>
      <vt:lpstr>FS Me Heavy</vt:lpstr>
      <vt:lpstr>Poppins</vt:lpstr>
      <vt:lpstr>Arial</vt:lpstr>
      <vt:lpstr>Brush Script MT</vt:lpstr>
      <vt:lpstr>Segoe UI Semilight</vt:lpstr>
      <vt:lpstr>Wingdings</vt:lpstr>
      <vt:lpstr>Odibee Sans</vt:lpstr>
      <vt:lpstr>STCaiyun</vt:lpstr>
      <vt:lpstr>Poppins SemiBold</vt:lpstr>
      <vt:lpstr>Tema di Office</vt:lpstr>
      <vt:lpstr>Presentazione standard di PowerPoint</vt:lpstr>
      <vt:lpstr>      </vt:lpstr>
      <vt:lpstr>      </vt:lpstr>
      <vt:lpstr>      </vt:lpstr>
      <vt:lpstr>      </vt:lpstr>
      <vt:lpstr>Presentazione standard di PowerPoint</vt:lpstr>
      <vt:lpstr>Presentazione standard di PowerPoint</vt:lpstr>
      <vt:lpstr>Presentazione standard di PowerPoint</vt:lpstr>
      <vt:lpstr>      </vt:lpstr>
      <vt:lpstr>Presentazione standard di PowerPoint</vt:lpstr>
      <vt:lpstr>Presentazione standard di PowerPoint</vt:lpstr>
      <vt:lpstr>Presentazione standard di PowerPoint</vt:lpstr>
      <vt:lpstr>      </vt:lpstr>
      <vt:lpstr>      </vt:lpstr>
      <vt:lpstr>      </vt:lpstr>
      <vt:lpstr>      </vt:lpstr>
      <vt:lpstr>      </vt:lpstr>
      <vt:lpstr>      </vt:lpstr>
      <vt:lpstr>      </vt:lpstr>
      <vt:lpstr>      </vt:lpstr>
      <vt:lpstr>      </vt:lpstr>
      <vt:lpstr>      </vt:lpstr>
      <vt:lpstr>      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Nicoletta Serao</dc:creator>
  <cp:lastModifiedBy>AR&amp;P</cp:lastModifiedBy>
  <cp:revision>4</cp:revision>
  <dcterms:created xsi:type="dcterms:W3CDTF">2019-11-26T16:34:32Z</dcterms:created>
  <dcterms:modified xsi:type="dcterms:W3CDTF">2022-11-23T10:31:58Z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0x0101009EB0E3AA9C655E44BD8865868A6977C3</vt:lpwstr>
  </property>
  <property fmtid="{D5CDD505-2E9C-101B-9397-08002B2CF9AE}" pid="3" name="MediaServiceImageTags">
    <vt:lpwstr/>
  </property>
</Properties>
</file>