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408" r:id="rId4"/>
    <p:sldId id="344" r:id="rId5"/>
    <p:sldId id="348" r:id="rId6"/>
    <p:sldId id="349" r:id="rId7"/>
    <p:sldId id="350" r:id="rId8"/>
    <p:sldId id="351" r:id="rId9"/>
    <p:sldId id="356" r:id="rId10"/>
    <p:sldId id="367" r:id="rId11"/>
    <p:sldId id="368" r:id="rId12"/>
    <p:sldId id="369" r:id="rId13"/>
    <p:sldId id="370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94" r:id="rId24"/>
    <p:sldId id="395" r:id="rId25"/>
    <p:sldId id="396" r:id="rId26"/>
    <p:sldId id="397" r:id="rId27"/>
    <p:sldId id="366" r:id="rId28"/>
    <p:sldId id="398" r:id="rId29"/>
    <p:sldId id="371" r:id="rId30"/>
    <p:sldId id="377" r:id="rId31"/>
    <p:sldId id="372" r:id="rId32"/>
    <p:sldId id="375" r:id="rId33"/>
    <p:sldId id="376" r:id="rId34"/>
    <p:sldId id="374" r:id="rId35"/>
    <p:sldId id="379" r:id="rId36"/>
    <p:sldId id="378" r:id="rId37"/>
    <p:sldId id="381" r:id="rId38"/>
    <p:sldId id="380" r:id="rId39"/>
    <p:sldId id="383" r:id="rId40"/>
    <p:sldId id="382" r:id="rId41"/>
    <p:sldId id="384" r:id="rId42"/>
    <p:sldId id="385" r:id="rId43"/>
    <p:sldId id="392" r:id="rId44"/>
    <p:sldId id="386" r:id="rId45"/>
    <p:sldId id="387" r:id="rId46"/>
    <p:sldId id="388" r:id="rId47"/>
    <p:sldId id="389" r:id="rId48"/>
    <p:sldId id="390" r:id="rId49"/>
    <p:sldId id="391" r:id="rId50"/>
    <p:sldId id="393" r:id="rId51"/>
    <p:sldId id="442" r:id="rId52"/>
    <p:sldId id="399" r:id="rId53"/>
    <p:sldId id="400" r:id="rId54"/>
    <p:sldId id="401" r:id="rId55"/>
    <p:sldId id="406" r:id="rId56"/>
    <p:sldId id="407" r:id="rId57"/>
    <p:sldId id="445" r:id="rId58"/>
    <p:sldId id="409" r:id="rId59"/>
    <p:sldId id="410" r:id="rId60"/>
    <p:sldId id="411" r:id="rId61"/>
    <p:sldId id="412" r:id="rId62"/>
    <p:sldId id="413" r:id="rId63"/>
    <p:sldId id="414" r:id="rId64"/>
    <p:sldId id="415" r:id="rId65"/>
    <p:sldId id="446" r:id="rId66"/>
    <p:sldId id="416" r:id="rId67"/>
    <p:sldId id="417" r:id="rId68"/>
    <p:sldId id="418" r:id="rId69"/>
    <p:sldId id="419" r:id="rId70"/>
    <p:sldId id="420" r:id="rId71"/>
    <p:sldId id="422" r:id="rId72"/>
    <p:sldId id="423" r:id="rId73"/>
    <p:sldId id="424" r:id="rId74"/>
    <p:sldId id="425" r:id="rId75"/>
    <p:sldId id="426" r:id="rId76"/>
    <p:sldId id="427" r:id="rId77"/>
    <p:sldId id="433" r:id="rId78"/>
    <p:sldId id="431" r:id="rId79"/>
    <p:sldId id="428" r:id="rId80"/>
    <p:sldId id="434" r:id="rId81"/>
    <p:sldId id="435" r:id="rId82"/>
    <p:sldId id="436" r:id="rId83"/>
    <p:sldId id="437" r:id="rId84"/>
    <p:sldId id="438" r:id="rId85"/>
    <p:sldId id="402" r:id="rId86"/>
    <p:sldId id="439" r:id="rId87"/>
    <p:sldId id="440" r:id="rId88"/>
    <p:sldId id="441" r:id="rId89"/>
    <p:sldId id="403" r:id="rId90"/>
    <p:sldId id="404" r:id="rId91"/>
    <p:sldId id="447" r:id="rId92"/>
    <p:sldId id="443" r:id="rId93"/>
    <p:sldId id="444" r:id="rId94"/>
    <p:sldId id="448" r:id="rId95"/>
    <p:sldId id="449" r:id="rId96"/>
    <p:sldId id="450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5DD6D-9C0F-7940-AD9E-A545FDBD9DE1}" v="66" dt="2025-03-12T12:19:48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2"/>
    <p:restoredTop sz="94676"/>
  </p:normalViewPr>
  <p:slideViewPr>
    <p:cSldViewPr snapToGrid="0">
      <p:cViewPr varScale="1">
        <p:scale>
          <a:sx n="102" d="100"/>
          <a:sy n="102" d="100"/>
        </p:scale>
        <p:origin x="20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Marti" userId="5ea8288e-cbc9-4b8b-8a97-1a5efbbf84f8" providerId="ADAL" clId="{203B4496-9317-2C44-A774-52835219B620}"/>
    <pc:docChg chg="custSel addSld delSld modSld">
      <pc:chgData name="Luisa Marti" userId="5ea8288e-cbc9-4b8b-8a97-1a5efbbf84f8" providerId="ADAL" clId="{203B4496-9317-2C44-A774-52835219B620}" dt="2025-01-29T11:21:29.505" v="1167" actId="20577"/>
      <pc:docMkLst>
        <pc:docMk/>
      </pc:docMkLst>
      <pc:sldChg chg="modSp mod">
        <pc:chgData name="Luisa Marti" userId="5ea8288e-cbc9-4b8b-8a97-1a5efbbf84f8" providerId="ADAL" clId="{203B4496-9317-2C44-A774-52835219B620}" dt="2025-01-29T10:43:37.597" v="1038" actId="20577"/>
        <pc:sldMkLst>
          <pc:docMk/>
          <pc:sldMk cId="3296544089" sldId="262"/>
        </pc:sldMkLst>
      </pc:sldChg>
      <pc:sldChg chg="modSp mod">
        <pc:chgData name="Luisa Marti" userId="5ea8288e-cbc9-4b8b-8a97-1a5efbbf84f8" providerId="ADAL" clId="{203B4496-9317-2C44-A774-52835219B620}" dt="2025-01-29T10:44:26.584" v="1051" actId="20577"/>
        <pc:sldMkLst>
          <pc:docMk/>
          <pc:sldMk cId="2732960881" sldId="264"/>
        </pc:sldMkLst>
      </pc:sldChg>
      <pc:sldChg chg="modSp mod">
        <pc:chgData name="Luisa Marti" userId="5ea8288e-cbc9-4b8b-8a97-1a5efbbf84f8" providerId="ADAL" clId="{203B4496-9317-2C44-A774-52835219B620}" dt="2025-01-29T10:44:57.123" v="1055" actId="114"/>
        <pc:sldMkLst>
          <pc:docMk/>
          <pc:sldMk cId="2263673300" sldId="267"/>
        </pc:sldMkLst>
      </pc:sldChg>
      <pc:sldChg chg="modSp mod">
        <pc:chgData name="Luisa Marti" userId="5ea8288e-cbc9-4b8b-8a97-1a5efbbf84f8" providerId="ADAL" clId="{203B4496-9317-2C44-A774-52835219B620}" dt="2025-01-29T10:48:21.129" v="1094" actId="20577"/>
        <pc:sldMkLst>
          <pc:docMk/>
          <pc:sldMk cId="2639687565" sldId="284"/>
        </pc:sldMkLst>
      </pc:sldChg>
      <pc:sldChg chg="modSp mod">
        <pc:chgData name="Luisa Marti" userId="5ea8288e-cbc9-4b8b-8a97-1a5efbbf84f8" providerId="ADAL" clId="{203B4496-9317-2C44-A774-52835219B620}" dt="2025-01-29T09:59:33.906" v="812" actId="20577"/>
        <pc:sldMkLst>
          <pc:docMk/>
          <pc:sldMk cId="3072977477" sldId="288"/>
        </pc:sldMkLst>
      </pc:sldChg>
      <pc:sldChg chg="modSp mod">
        <pc:chgData name="Luisa Marti" userId="5ea8288e-cbc9-4b8b-8a97-1a5efbbf84f8" providerId="ADAL" clId="{203B4496-9317-2C44-A774-52835219B620}" dt="2025-01-29T09:59:43.828" v="813"/>
        <pc:sldMkLst>
          <pc:docMk/>
          <pc:sldMk cId="3992064422" sldId="289"/>
        </pc:sldMkLst>
      </pc:sldChg>
      <pc:sldChg chg="modSp mod">
        <pc:chgData name="Luisa Marti" userId="5ea8288e-cbc9-4b8b-8a97-1a5efbbf84f8" providerId="ADAL" clId="{203B4496-9317-2C44-A774-52835219B620}" dt="2025-01-29T09:59:50.952" v="814"/>
        <pc:sldMkLst>
          <pc:docMk/>
          <pc:sldMk cId="2310524240" sldId="290"/>
        </pc:sldMkLst>
      </pc:sldChg>
      <pc:sldChg chg="modSp mod">
        <pc:chgData name="Luisa Marti" userId="5ea8288e-cbc9-4b8b-8a97-1a5efbbf84f8" providerId="ADAL" clId="{203B4496-9317-2C44-A774-52835219B620}" dt="2025-01-29T11:21:29.505" v="1167" actId="20577"/>
        <pc:sldMkLst>
          <pc:docMk/>
          <pc:sldMk cId="2514562614" sldId="293"/>
        </pc:sldMkLst>
      </pc:sldChg>
      <pc:sldChg chg="modSp mod">
        <pc:chgData name="Luisa Marti" userId="5ea8288e-cbc9-4b8b-8a97-1a5efbbf84f8" providerId="ADAL" clId="{203B4496-9317-2C44-A774-52835219B620}" dt="2025-01-29T10:45:38.017" v="1056" actId="113"/>
        <pc:sldMkLst>
          <pc:docMk/>
          <pc:sldMk cId="1954751887" sldId="297"/>
        </pc:sldMkLst>
      </pc:sldChg>
      <pc:sldChg chg="addSp modSp mod">
        <pc:chgData name="Luisa Marti" userId="5ea8288e-cbc9-4b8b-8a97-1a5efbbf84f8" providerId="ADAL" clId="{203B4496-9317-2C44-A774-52835219B620}" dt="2025-01-29T10:47:02.907" v="1091" actId="1076"/>
        <pc:sldMkLst>
          <pc:docMk/>
          <pc:sldMk cId="103604426" sldId="300"/>
        </pc:sldMkLst>
      </pc:sldChg>
      <pc:sldChg chg="addSp modSp mod">
        <pc:chgData name="Luisa Marti" userId="5ea8288e-cbc9-4b8b-8a97-1a5efbbf84f8" providerId="ADAL" clId="{203B4496-9317-2C44-A774-52835219B620}" dt="2025-01-29T10:49:26.942" v="1115" actId="1037"/>
        <pc:sldMkLst>
          <pc:docMk/>
          <pc:sldMk cId="467732874" sldId="301"/>
        </pc:sldMkLst>
      </pc:sldChg>
      <pc:sldChg chg="modSp mod">
        <pc:chgData name="Luisa Marti" userId="5ea8288e-cbc9-4b8b-8a97-1a5efbbf84f8" providerId="ADAL" clId="{203B4496-9317-2C44-A774-52835219B620}" dt="2025-01-29T10:49:43.520" v="1116" actId="20577"/>
        <pc:sldMkLst>
          <pc:docMk/>
          <pc:sldMk cId="4146042090" sldId="306"/>
        </pc:sldMkLst>
      </pc:sldChg>
      <pc:sldChg chg="modSp mod">
        <pc:chgData name="Luisa Marti" userId="5ea8288e-cbc9-4b8b-8a97-1a5efbbf84f8" providerId="ADAL" clId="{203B4496-9317-2C44-A774-52835219B620}" dt="2025-01-29T10:50:06.076" v="1117" actId="20577"/>
        <pc:sldMkLst>
          <pc:docMk/>
          <pc:sldMk cId="1262138698" sldId="308"/>
        </pc:sldMkLst>
      </pc:sldChg>
      <pc:sldChg chg="modSp mod">
        <pc:chgData name="Luisa Marti" userId="5ea8288e-cbc9-4b8b-8a97-1a5efbbf84f8" providerId="ADAL" clId="{203B4496-9317-2C44-A774-52835219B620}" dt="2025-01-29T10:50:15.018" v="1118" actId="20577"/>
        <pc:sldMkLst>
          <pc:docMk/>
          <pc:sldMk cId="3443598254" sldId="309"/>
        </pc:sldMkLst>
      </pc:sldChg>
      <pc:sldChg chg="modSp mod">
        <pc:chgData name="Luisa Marti" userId="5ea8288e-cbc9-4b8b-8a97-1a5efbbf84f8" providerId="ADAL" clId="{203B4496-9317-2C44-A774-52835219B620}" dt="2025-01-29T11:10:52.532" v="1154" actId="207"/>
        <pc:sldMkLst>
          <pc:docMk/>
          <pc:sldMk cId="933675762" sldId="310"/>
        </pc:sldMkLst>
      </pc:sldChg>
      <pc:sldChg chg="del">
        <pc:chgData name="Luisa Marti" userId="5ea8288e-cbc9-4b8b-8a97-1a5efbbf84f8" providerId="ADAL" clId="{203B4496-9317-2C44-A774-52835219B620}" dt="2025-01-29T10:50:56.295" v="1124" actId="2696"/>
        <pc:sldMkLst>
          <pc:docMk/>
          <pc:sldMk cId="2300216879" sldId="311"/>
        </pc:sldMkLst>
      </pc:sldChg>
      <pc:sldChg chg="modSp add mod">
        <pc:chgData name="Luisa Marti" userId="5ea8288e-cbc9-4b8b-8a97-1a5efbbf84f8" providerId="ADAL" clId="{203B4496-9317-2C44-A774-52835219B620}" dt="2025-01-28T16:38:13.516" v="344" actId="207"/>
        <pc:sldMkLst>
          <pc:docMk/>
          <pc:sldMk cId="420173186" sldId="315"/>
        </pc:sldMkLst>
      </pc:sldChg>
      <pc:sldChg chg="modSp add mod">
        <pc:chgData name="Luisa Marti" userId="5ea8288e-cbc9-4b8b-8a97-1a5efbbf84f8" providerId="ADAL" clId="{203B4496-9317-2C44-A774-52835219B620}" dt="2025-01-28T16:38:18.406" v="345" actId="207"/>
        <pc:sldMkLst>
          <pc:docMk/>
          <pc:sldMk cId="1739360277" sldId="316"/>
        </pc:sldMkLst>
      </pc:sldChg>
      <pc:sldChg chg="modSp add mod">
        <pc:chgData name="Luisa Marti" userId="5ea8288e-cbc9-4b8b-8a97-1a5efbbf84f8" providerId="ADAL" clId="{203B4496-9317-2C44-A774-52835219B620}" dt="2025-01-29T11:11:29.751" v="1157" actId="20577"/>
        <pc:sldMkLst>
          <pc:docMk/>
          <pc:sldMk cId="1444230784" sldId="317"/>
        </pc:sldMkLst>
      </pc:sldChg>
      <pc:sldChg chg="modSp add mod">
        <pc:chgData name="Luisa Marti" userId="5ea8288e-cbc9-4b8b-8a97-1a5efbbf84f8" providerId="ADAL" clId="{203B4496-9317-2C44-A774-52835219B620}" dt="2025-01-29T11:11:33.686" v="1160" actId="20577"/>
        <pc:sldMkLst>
          <pc:docMk/>
          <pc:sldMk cId="1693132809" sldId="318"/>
        </pc:sldMkLst>
      </pc:sldChg>
      <pc:sldChg chg="modSp add mod">
        <pc:chgData name="Luisa Marti" userId="5ea8288e-cbc9-4b8b-8a97-1a5efbbf84f8" providerId="ADAL" clId="{203B4496-9317-2C44-A774-52835219B620}" dt="2025-01-29T11:11:40.266" v="1163" actId="20577"/>
        <pc:sldMkLst>
          <pc:docMk/>
          <pc:sldMk cId="3680538982" sldId="319"/>
        </pc:sldMkLst>
      </pc:sldChg>
      <pc:sldChg chg="modSp add mod">
        <pc:chgData name="Luisa Marti" userId="5ea8288e-cbc9-4b8b-8a97-1a5efbbf84f8" providerId="ADAL" clId="{203B4496-9317-2C44-A774-52835219B620}" dt="2025-01-28T16:47:05.327" v="728" actId="207"/>
        <pc:sldMkLst>
          <pc:docMk/>
          <pc:sldMk cId="2063729961" sldId="320"/>
        </pc:sldMkLst>
      </pc:sldChg>
      <pc:sldChg chg="modSp add mod">
        <pc:chgData name="Luisa Marti" userId="5ea8288e-cbc9-4b8b-8a97-1a5efbbf84f8" providerId="ADAL" clId="{203B4496-9317-2C44-A774-52835219B620}" dt="2025-01-28T16:47:13.862" v="730" actId="207"/>
        <pc:sldMkLst>
          <pc:docMk/>
          <pc:sldMk cId="2644531141" sldId="321"/>
        </pc:sldMkLst>
      </pc:sldChg>
      <pc:sldChg chg="modSp add mod">
        <pc:chgData name="Luisa Marti" userId="5ea8288e-cbc9-4b8b-8a97-1a5efbbf84f8" providerId="ADAL" clId="{203B4496-9317-2C44-A774-52835219B620}" dt="2025-01-29T10:41:05.108" v="1015" actId="20577"/>
        <pc:sldMkLst>
          <pc:docMk/>
          <pc:sldMk cId="2606410014" sldId="322"/>
        </pc:sldMkLst>
      </pc:sldChg>
      <pc:sldChg chg="add">
        <pc:chgData name="Luisa Marti" userId="5ea8288e-cbc9-4b8b-8a97-1a5efbbf84f8" providerId="ADAL" clId="{203B4496-9317-2C44-A774-52835219B620}" dt="2025-01-29T11:10:47.667" v="1153" actId="2890"/>
        <pc:sldMkLst>
          <pc:docMk/>
          <pc:sldMk cId="1841974463" sldId="323"/>
        </pc:sldMkLst>
      </pc:sldChg>
    </pc:docChg>
  </pc:docChgLst>
  <pc:docChgLst>
    <pc:chgData name="Luisa Marti" userId="5ea8288e-cbc9-4b8b-8a97-1a5efbbf84f8" providerId="ADAL" clId="{4002C0AE-D9DD-6F48-BB07-8E5BC0BE5F26}"/>
    <pc:docChg chg="undo custSel addSld delSld modSld">
      <pc:chgData name="Luisa Marti" userId="5ea8288e-cbc9-4b8b-8a97-1a5efbbf84f8" providerId="ADAL" clId="{4002C0AE-D9DD-6F48-BB07-8E5BC0BE5F26}" dt="2025-02-05T14:50:19.394" v="7315" actId="20577"/>
      <pc:docMkLst>
        <pc:docMk/>
      </pc:docMkLst>
      <pc:sldChg chg="modSp mod">
        <pc:chgData name="Luisa Marti" userId="5ea8288e-cbc9-4b8b-8a97-1a5efbbf84f8" providerId="ADAL" clId="{4002C0AE-D9DD-6F48-BB07-8E5BC0BE5F26}" dt="2025-02-04T11:00:09.731" v="1" actId="20577"/>
        <pc:sldMkLst>
          <pc:docMk/>
          <pc:sldMk cId="2838128345" sldId="256"/>
        </pc:sldMkLst>
        <pc:spChg chg="mod">
          <ac:chgData name="Luisa Marti" userId="5ea8288e-cbc9-4b8b-8a97-1a5efbbf84f8" providerId="ADAL" clId="{4002C0AE-D9DD-6F48-BB07-8E5BC0BE5F26}" dt="2025-02-04T11:00:09.731" v="1" actId="20577"/>
          <ac:spMkLst>
            <pc:docMk/>
            <pc:sldMk cId="2838128345" sldId="256"/>
            <ac:spMk id="3" creationId="{25EE665A-32FF-36D3-269C-FD83FCD7E8A4}"/>
          </ac:spMkLst>
        </pc:spChg>
      </pc:sldChg>
      <pc:sldChg chg="del">
        <pc:chgData name="Luisa Marti" userId="5ea8288e-cbc9-4b8b-8a97-1a5efbbf84f8" providerId="ADAL" clId="{4002C0AE-D9DD-6F48-BB07-8E5BC0BE5F26}" dt="2025-02-04T11:01:12.767" v="5" actId="2696"/>
        <pc:sldMkLst>
          <pc:docMk/>
          <pc:sldMk cId="2322626137" sldId="258"/>
        </pc:sldMkLst>
      </pc:sldChg>
      <pc:sldChg chg="del">
        <pc:chgData name="Luisa Marti" userId="5ea8288e-cbc9-4b8b-8a97-1a5efbbf84f8" providerId="ADAL" clId="{4002C0AE-D9DD-6F48-BB07-8E5BC0BE5F26}" dt="2025-02-04T11:01:12.787" v="8" actId="2696"/>
        <pc:sldMkLst>
          <pc:docMk/>
          <pc:sldMk cId="220631013" sldId="260"/>
        </pc:sldMkLst>
      </pc:sldChg>
      <pc:sldChg chg="del">
        <pc:chgData name="Luisa Marti" userId="5ea8288e-cbc9-4b8b-8a97-1a5efbbf84f8" providerId="ADAL" clId="{4002C0AE-D9DD-6F48-BB07-8E5BC0BE5F26}" dt="2025-02-04T11:01:12.797" v="10" actId="2696"/>
        <pc:sldMkLst>
          <pc:docMk/>
          <pc:sldMk cId="3296544089" sldId="262"/>
        </pc:sldMkLst>
      </pc:sldChg>
      <pc:sldChg chg="del">
        <pc:chgData name="Luisa Marti" userId="5ea8288e-cbc9-4b8b-8a97-1a5efbbf84f8" providerId="ADAL" clId="{4002C0AE-D9DD-6F48-BB07-8E5BC0BE5F26}" dt="2025-02-04T11:01:12.808" v="11" actId="2696"/>
        <pc:sldMkLst>
          <pc:docMk/>
          <pc:sldMk cId="890152230" sldId="263"/>
        </pc:sldMkLst>
      </pc:sldChg>
      <pc:sldChg chg="del">
        <pc:chgData name="Luisa Marti" userId="5ea8288e-cbc9-4b8b-8a97-1a5efbbf84f8" providerId="ADAL" clId="{4002C0AE-D9DD-6F48-BB07-8E5BC0BE5F26}" dt="2025-02-04T11:01:12.812" v="12" actId="2696"/>
        <pc:sldMkLst>
          <pc:docMk/>
          <pc:sldMk cId="2732960881" sldId="264"/>
        </pc:sldMkLst>
      </pc:sldChg>
      <pc:sldChg chg="del">
        <pc:chgData name="Luisa Marti" userId="5ea8288e-cbc9-4b8b-8a97-1a5efbbf84f8" providerId="ADAL" clId="{4002C0AE-D9DD-6F48-BB07-8E5BC0BE5F26}" dt="2025-02-04T11:01:12.792" v="9" actId="2696"/>
        <pc:sldMkLst>
          <pc:docMk/>
          <pc:sldMk cId="3871249015" sldId="265"/>
        </pc:sldMkLst>
      </pc:sldChg>
      <pc:sldChg chg="del">
        <pc:chgData name="Luisa Marti" userId="5ea8288e-cbc9-4b8b-8a97-1a5efbbf84f8" providerId="ADAL" clId="{4002C0AE-D9DD-6F48-BB07-8E5BC0BE5F26}" dt="2025-02-04T11:01:12.817" v="13" actId="2696"/>
        <pc:sldMkLst>
          <pc:docMk/>
          <pc:sldMk cId="3217129126" sldId="266"/>
        </pc:sldMkLst>
      </pc:sldChg>
      <pc:sldChg chg="del">
        <pc:chgData name="Luisa Marti" userId="5ea8288e-cbc9-4b8b-8a97-1a5efbbf84f8" providerId="ADAL" clId="{4002C0AE-D9DD-6F48-BB07-8E5BC0BE5F26}" dt="2025-02-04T11:01:12.821" v="14" actId="2696"/>
        <pc:sldMkLst>
          <pc:docMk/>
          <pc:sldMk cId="2263673300" sldId="267"/>
        </pc:sldMkLst>
      </pc:sldChg>
      <pc:sldChg chg="del">
        <pc:chgData name="Luisa Marti" userId="5ea8288e-cbc9-4b8b-8a97-1a5efbbf84f8" providerId="ADAL" clId="{4002C0AE-D9DD-6F48-BB07-8E5BC0BE5F26}" dt="2025-02-04T11:01:12.824" v="15" actId="2696"/>
        <pc:sldMkLst>
          <pc:docMk/>
          <pc:sldMk cId="1649234951" sldId="268"/>
        </pc:sldMkLst>
      </pc:sldChg>
      <pc:sldChg chg="del">
        <pc:chgData name="Luisa Marti" userId="5ea8288e-cbc9-4b8b-8a97-1a5efbbf84f8" providerId="ADAL" clId="{4002C0AE-D9DD-6F48-BB07-8E5BC0BE5F26}" dt="2025-02-04T11:01:12.840" v="19" actId="2696"/>
        <pc:sldMkLst>
          <pc:docMk/>
          <pc:sldMk cId="455043111" sldId="269"/>
        </pc:sldMkLst>
      </pc:sldChg>
      <pc:sldChg chg="del">
        <pc:chgData name="Luisa Marti" userId="5ea8288e-cbc9-4b8b-8a97-1a5efbbf84f8" providerId="ADAL" clId="{4002C0AE-D9DD-6F48-BB07-8E5BC0BE5F26}" dt="2025-02-04T11:01:12.843" v="20" actId="2696"/>
        <pc:sldMkLst>
          <pc:docMk/>
          <pc:sldMk cId="3402505476" sldId="270"/>
        </pc:sldMkLst>
      </pc:sldChg>
      <pc:sldChg chg="del">
        <pc:chgData name="Luisa Marti" userId="5ea8288e-cbc9-4b8b-8a97-1a5efbbf84f8" providerId="ADAL" clId="{4002C0AE-D9DD-6F48-BB07-8E5BC0BE5F26}" dt="2025-02-04T11:01:12.847" v="21" actId="2696"/>
        <pc:sldMkLst>
          <pc:docMk/>
          <pc:sldMk cId="980617807" sldId="271"/>
        </pc:sldMkLst>
      </pc:sldChg>
      <pc:sldChg chg="del">
        <pc:chgData name="Luisa Marti" userId="5ea8288e-cbc9-4b8b-8a97-1a5efbbf84f8" providerId="ADAL" clId="{4002C0AE-D9DD-6F48-BB07-8E5BC0BE5F26}" dt="2025-02-04T11:01:12.851" v="22" actId="2696"/>
        <pc:sldMkLst>
          <pc:docMk/>
          <pc:sldMk cId="3879636566" sldId="272"/>
        </pc:sldMkLst>
      </pc:sldChg>
      <pc:sldChg chg="del">
        <pc:chgData name="Luisa Marti" userId="5ea8288e-cbc9-4b8b-8a97-1a5efbbf84f8" providerId="ADAL" clId="{4002C0AE-D9DD-6F48-BB07-8E5BC0BE5F26}" dt="2025-02-04T11:01:12.855" v="23" actId="2696"/>
        <pc:sldMkLst>
          <pc:docMk/>
          <pc:sldMk cId="2519355139" sldId="273"/>
        </pc:sldMkLst>
      </pc:sldChg>
      <pc:sldChg chg="del">
        <pc:chgData name="Luisa Marti" userId="5ea8288e-cbc9-4b8b-8a97-1a5efbbf84f8" providerId="ADAL" clId="{4002C0AE-D9DD-6F48-BB07-8E5BC0BE5F26}" dt="2025-02-04T11:01:12.863" v="25" actId="2696"/>
        <pc:sldMkLst>
          <pc:docMk/>
          <pc:sldMk cId="1787395101" sldId="275"/>
        </pc:sldMkLst>
      </pc:sldChg>
      <pc:sldChg chg="del">
        <pc:chgData name="Luisa Marti" userId="5ea8288e-cbc9-4b8b-8a97-1a5efbbf84f8" providerId="ADAL" clId="{4002C0AE-D9DD-6F48-BB07-8E5BC0BE5F26}" dt="2025-02-04T11:01:12.875" v="27" actId="2696"/>
        <pc:sldMkLst>
          <pc:docMk/>
          <pc:sldMk cId="1032349756" sldId="276"/>
        </pc:sldMkLst>
      </pc:sldChg>
      <pc:sldChg chg="del">
        <pc:chgData name="Luisa Marti" userId="5ea8288e-cbc9-4b8b-8a97-1a5efbbf84f8" providerId="ADAL" clId="{4002C0AE-D9DD-6F48-BB07-8E5BC0BE5F26}" dt="2025-02-04T11:01:12.895" v="30" actId="2696"/>
        <pc:sldMkLst>
          <pc:docMk/>
          <pc:sldMk cId="3774950684" sldId="277"/>
        </pc:sldMkLst>
      </pc:sldChg>
      <pc:sldChg chg="del">
        <pc:chgData name="Luisa Marti" userId="5ea8288e-cbc9-4b8b-8a97-1a5efbbf84f8" providerId="ADAL" clId="{4002C0AE-D9DD-6F48-BB07-8E5BC0BE5F26}" dt="2025-02-04T11:01:12.904" v="31" actId="2696"/>
        <pc:sldMkLst>
          <pc:docMk/>
          <pc:sldMk cId="2109921556" sldId="278"/>
        </pc:sldMkLst>
      </pc:sldChg>
      <pc:sldChg chg="del">
        <pc:chgData name="Luisa Marti" userId="5ea8288e-cbc9-4b8b-8a97-1a5efbbf84f8" providerId="ADAL" clId="{4002C0AE-D9DD-6F48-BB07-8E5BC0BE5F26}" dt="2025-02-04T11:01:12.911" v="32" actId="2696"/>
        <pc:sldMkLst>
          <pc:docMk/>
          <pc:sldMk cId="4073675445" sldId="279"/>
        </pc:sldMkLst>
      </pc:sldChg>
      <pc:sldChg chg="del">
        <pc:chgData name="Luisa Marti" userId="5ea8288e-cbc9-4b8b-8a97-1a5efbbf84f8" providerId="ADAL" clId="{4002C0AE-D9DD-6F48-BB07-8E5BC0BE5F26}" dt="2025-02-04T11:01:12.916" v="33" actId="2696"/>
        <pc:sldMkLst>
          <pc:docMk/>
          <pc:sldMk cId="1394275425" sldId="280"/>
        </pc:sldMkLst>
      </pc:sldChg>
      <pc:sldChg chg="del">
        <pc:chgData name="Luisa Marti" userId="5ea8288e-cbc9-4b8b-8a97-1a5efbbf84f8" providerId="ADAL" clId="{4002C0AE-D9DD-6F48-BB07-8E5BC0BE5F26}" dt="2025-02-04T11:01:12.921" v="34" actId="2696"/>
        <pc:sldMkLst>
          <pc:docMk/>
          <pc:sldMk cId="1800579685" sldId="281"/>
        </pc:sldMkLst>
      </pc:sldChg>
      <pc:sldChg chg="del">
        <pc:chgData name="Luisa Marti" userId="5ea8288e-cbc9-4b8b-8a97-1a5efbbf84f8" providerId="ADAL" clId="{4002C0AE-D9DD-6F48-BB07-8E5BC0BE5F26}" dt="2025-02-04T11:01:12.925" v="35" actId="2696"/>
        <pc:sldMkLst>
          <pc:docMk/>
          <pc:sldMk cId="4200621529" sldId="282"/>
        </pc:sldMkLst>
      </pc:sldChg>
      <pc:sldChg chg="del">
        <pc:chgData name="Luisa Marti" userId="5ea8288e-cbc9-4b8b-8a97-1a5efbbf84f8" providerId="ADAL" clId="{4002C0AE-D9DD-6F48-BB07-8E5BC0BE5F26}" dt="2025-02-04T11:01:12.930" v="36" actId="2696"/>
        <pc:sldMkLst>
          <pc:docMk/>
          <pc:sldMk cId="3153027707" sldId="283"/>
        </pc:sldMkLst>
      </pc:sldChg>
      <pc:sldChg chg="del">
        <pc:chgData name="Luisa Marti" userId="5ea8288e-cbc9-4b8b-8a97-1a5efbbf84f8" providerId="ADAL" clId="{4002C0AE-D9DD-6F48-BB07-8E5BC0BE5F26}" dt="2025-02-04T11:01:12.948" v="39" actId="2696"/>
        <pc:sldMkLst>
          <pc:docMk/>
          <pc:sldMk cId="2639687565" sldId="284"/>
        </pc:sldMkLst>
      </pc:sldChg>
      <pc:sldChg chg="modSp mod">
        <pc:chgData name="Luisa Marti" userId="5ea8288e-cbc9-4b8b-8a97-1a5efbbf84f8" providerId="ADAL" clId="{4002C0AE-D9DD-6F48-BB07-8E5BC0BE5F26}" dt="2025-02-04T11:03:02.456" v="251" actId="207"/>
        <pc:sldMkLst>
          <pc:docMk/>
          <pc:sldMk cId="2476208890" sldId="286"/>
        </pc:sldMkLst>
      </pc:sldChg>
      <pc:sldChg chg="modSp add mod">
        <pc:chgData name="Luisa Marti" userId="5ea8288e-cbc9-4b8b-8a97-1a5efbbf84f8" providerId="ADAL" clId="{4002C0AE-D9DD-6F48-BB07-8E5BC0BE5F26}" dt="2025-02-04T12:11:46.552" v="1734" actId="20577"/>
        <pc:sldMkLst>
          <pc:docMk/>
          <pc:sldMk cId="2226116906" sldId="287"/>
        </pc:sldMkLst>
      </pc:sldChg>
      <pc:sldChg chg="modSp add mod">
        <pc:chgData name="Luisa Marti" userId="5ea8288e-cbc9-4b8b-8a97-1a5efbbf84f8" providerId="ADAL" clId="{4002C0AE-D9DD-6F48-BB07-8E5BC0BE5F26}" dt="2025-02-04T11:03:06.086" v="252" actId="207"/>
        <pc:sldMkLst>
          <pc:docMk/>
          <pc:sldMk cId="1430351986" sldId="288"/>
        </pc:sldMkLst>
        <pc:spChg chg="mod">
          <ac:chgData name="Luisa Marti" userId="5ea8288e-cbc9-4b8b-8a97-1a5efbbf84f8" providerId="ADAL" clId="{4002C0AE-D9DD-6F48-BB07-8E5BC0BE5F26}" dt="2025-02-04T11:02:52.100" v="242" actId="20577"/>
          <ac:spMkLst>
            <pc:docMk/>
            <pc:sldMk cId="1430351986" sldId="288"/>
            <ac:spMk id="2" creationId="{80263D07-9BC3-AC67-B09E-DC03BC49181C}"/>
          </ac:spMkLst>
        </pc:spChg>
        <pc:spChg chg="mod">
          <ac:chgData name="Luisa Marti" userId="5ea8288e-cbc9-4b8b-8a97-1a5efbbf84f8" providerId="ADAL" clId="{4002C0AE-D9DD-6F48-BB07-8E5BC0BE5F26}" dt="2025-02-04T11:03:06.086" v="252" actId="207"/>
          <ac:spMkLst>
            <pc:docMk/>
            <pc:sldMk cId="1430351986" sldId="288"/>
            <ac:spMk id="3" creationId="{BD969A67-738A-946F-5E80-B33217EA8EF5}"/>
          </ac:spMkLst>
        </pc:spChg>
      </pc:sldChg>
      <pc:sldChg chg="del">
        <pc:chgData name="Luisa Marti" userId="5ea8288e-cbc9-4b8b-8a97-1a5efbbf84f8" providerId="ADAL" clId="{4002C0AE-D9DD-6F48-BB07-8E5BC0BE5F26}" dt="2025-02-04T11:01:12.724" v="2" actId="2696"/>
        <pc:sldMkLst>
          <pc:docMk/>
          <pc:sldMk cId="3072977477" sldId="288"/>
        </pc:sldMkLst>
      </pc:sldChg>
      <pc:sldChg chg="modSp new mod">
        <pc:chgData name="Luisa Marti" userId="5ea8288e-cbc9-4b8b-8a97-1a5efbbf84f8" providerId="ADAL" clId="{4002C0AE-D9DD-6F48-BB07-8E5BC0BE5F26}" dt="2025-02-04T12:29:21.748" v="2418" actId="113"/>
        <pc:sldMkLst>
          <pc:docMk/>
          <pc:sldMk cId="649934822" sldId="289"/>
        </pc:sldMkLst>
      </pc:sldChg>
      <pc:sldChg chg="del">
        <pc:chgData name="Luisa Marti" userId="5ea8288e-cbc9-4b8b-8a97-1a5efbbf84f8" providerId="ADAL" clId="{4002C0AE-D9DD-6F48-BB07-8E5BC0BE5F26}" dt="2025-02-04T11:01:12.739" v="3" actId="2696"/>
        <pc:sldMkLst>
          <pc:docMk/>
          <pc:sldMk cId="3992064422" sldId="289"/>
        </pc:sldMkLst>
      </pc:sldChg>
      <pc:sldChg chg="addSp modSp add del mod">
        <pc:chgData name="Luisa Marti" userId="5ea8288e-cbc9-4b8b-8a97-1a5efbbf84f8" providerId="ADAL" clId="{4002C0AE-D9DD-6F48-BB07-8E5BC0BE5F26}" dt="2025-02-04T11:59:08.057" v="1289" actId="2696"/>
        <pc:sldMkLst>
          <pc:docMk/>
          <pc:sldMk cId="1136826265" sldId="290"/>
        </pc:sldMkLst>
      </pc:sldChg>
      <pc:sldChg chg="del">
        <pc:chgData name="Luisa Marti" userId="5ea8288e-cbc9-4b8b-8a97-1a5efbbf84f8" providerId="ADAL" clId="{4002C0AE-D9DD-6F48-BB07-8E5BC0BE5F26}" dt="2025-02-04T11:01:12.754" v="4" actId="2696"/>
        <pc:sldMkLst>
          <pc:docMk/>
          <pc:sldMk cId="2310524240" sldId="290"/>
        </pc:sldMkLst>
      </pc:sldChg>
      <pc:sldChg chg="del">
        <pc:chgData name="Luisa Marti" userId="5ea8288e-cbc9-4b8b-8a97-1a5efbbf84f8" providerId="ADAL" clId="{4002C0AE-D9DD-6F48-BB07-8E5BC0BE5F26}" dt="2025-02-04T11:01:12.781" v="7" actId="2696"/>
        <pc:sldMkLst>
          <pc:docMk/>
          <pc:sldMk cId="1960278083" sldId="291"/>
        </pc:sldMkLst>
      </pc:sldChg>
      <pc:sldChg chg="modSp add del mod">
        <pc:chgData name="Luisa Marti" userId="5ea8288e-cbc9-4b8b-8a97-1a5efbbf84f8" providerId="ADAL" clId="{4002C0AE-D9DD-6F48-BB07-8E5BC0BE5F26}" dt="2025-02-04T12:00:33.344" v="1370" actId="2696"/>
        <pc:sldMkLst>
          <pc:docMk/>
          <pc:sldMk cId="3310917603" sldId="291"/>
        </pc:sldMkLst>
      </pc:sldChg>
      <pc:sldChg chg="modSp add del mod">
        <pc:chgData name="Luisa Marti" userId="5ea8288e-cbc9-4b8b-8a97-1a5efbbf84f8" providerId="ADAL" clId="{4002C0AE-D9DD-6F48-BB07-8E5BC0BE5F26}" dt="2025-02-04T12:00:33.983" v="1371" actId="2696"/>
        <pc:sldMkLst>
          <pc:docMk/>
          <pc:sldMk cId="680927893" sldId="292"/>
        </pc:sldMkLst>
      </pc:sldChg>
      <pc:sldChg chg="addSp delSp modSp add del mod setBg">
        <pc:chgData name="Luisa Marti" userId="5ea8288e-cbc9-4b8b-8a97-1a5efbbf84f8" providerId="ADAL" clId="{4002C0AE-D9DD-6F48-BB07-8E5BC0BE5F26}" dt="2025-02-04T12:00:34.617" v="1372" actId="2696"/>
        <pc:sldMkLst>
          <pc:docMk/>
          <pc:sldMk cId="1759647985" sldId="293"/>
        </pc:sldMkLst>
      </pc:sldChg>
      <pc:sldChg chg="del">
        <pc:chgData name="Luisa Marti" userId="5ea8288e-cbc9-4b8b-8a97-1a5efbbf84f8" providerId="ADAL" clId="{4002C0AE-D9DD-6F48-BB07-8E5BC0BE5F26}" dt="2025-02-04T11:01:12.772" v="6" actId="2696"/>
        <pc:sldMkLst>
          <pc:docMk/>
          <pc:sldMk cId="2514562614" sldId="293"/>
        </pc:sldMkLst>
      </pc:sldChg>
      <pc:sldChg chg="del">
        <pc:chgData name="Luisa Marti" userId="5ea8288e-cbc9-4b8b-8a97-1a5efbbf84f8" providerId="ADAL" clId="{4002C0AE-D9DD-6F48-BB07-8E5BC0BE5F26}" dt="2025-02-04T11:01:12.828" v="16" actId="2696"/>
        <pc:sldMkLst>
          <pc:docMk/>
          <pc:sldMk cId="1627298050" sldId="294"/>
        </pc:sldMkLst>
      </pc:sldChg>
      <pc:sldChg chg="modSp add del mod">
        <pc:chgData name="Luisa Marti" userId="5ea8288e-cbc9-4b8b-8a97-1a5efbbf84f8" providerId="ADAL" clId="{4002C0AE-D9DD-6F48-BB07-8E5BC0BE5F26}" dt="2025-02-04T12:00:35.099" v="1373" actId="2696"/>
        <pc:sldMkLst>
          <pc:docMk/>
          <pc:sldMk cId="3647347227" sldId="294"/>
        </pc:sldMkLst>
      </pc:sldChg>
      <pc:sldChg chg="modSp add del mod">
        <pc:chgData name="Luisa Marti" userId="5ea8288e-cbc9-4b8b-8a97-1a5efbbf84f8" providerId="ADAL" clId="{4002C0AE-D9DD-6F48-BB07-8E5BC0BE5F26}" dt="2025-02-04T12:00:35.581" v="1374" actId="2696"/>
        <pc:sldMkLst>
          <pc:docMk/>
          <pc:sldMk cId="3268579929" sldId="295"/>
        </pc:sldMkLst>
      </pc:sldChg>
      <pc:sldChg chg="del">
        <pc:chgData name="Luisa Marti" userId="5ea8288e-cbc9-4b8b-8a97-1a5efbbf84f8" providerId="ADAL" clId="{4002C0AE-D9DD-6F48-BB07-8E5BC0BE5F26}" dt="2025-02-04T11:01:12.836" v="18" actId="2696"/>
        <pc:sldMkLst>
          <pc:docMk/>
          <pc:sldMk cId="3569671158" sldId="295"/>
        </pc:sldMkLst>
      </pc:sldChg>
      <pc:sldChg chg="del">
        <pc:chgData name="Luisa Marti" userId="5ea8288e-cbc9-4b8b-8a97-1a5efbbf84f8" providerId="ADAL" clId="{4002C0AE-D9DD-6F48-BB07-8E5BC0BE5F26}" dt="2025-02-04T11:01:12.832" v="17" actId="2696"/>
        <pc:sldMkLst>
          <pc:docMk/>
          <pc:sldMk cId="879933738" sldId="296"/>
        </pc:sldMkLst>
      </pc:sldChg>
      <pc:sldChg chg="delSp modSp add mod">
        <pc:chgData name="Luisa Marti" userId="5ea8288e-cbc9-4b8b-8a97-1a5efbbf84f8" providerId="ADAL" clId="{4002C0AE-D9DD-6F48-BB07-8E5BC0BE5F26}" dt="2025-02-04T12:31:05.346" v="2453" actId="113"/>
        <pc:sldMkLst>
          <pc:docMk/>
          <pc:sldMk cId="998811625" sldId="296"/>
        </pc:sldMkLst>
      </pc:sldChg>
      <pc:sldChg chg="del">
        <pc:chgData name="Luisa Marti" userId="5ea8288e-cbc9-4b8b-8a97-1a5efbbf84f8" providerId="ADAL" clId="{4002C0AE-D9DD-6F48-BB07-8E5BC0BE5F26}" dt="2025-02-04T11:01:12.859" v="24" actId="2696"/>
        <pc:sldMkLst>
          <pc:docMk/>
          <pc:sldMk cId="1954751887" sldId="297"/>
        </pc:sldMkLst>
      </pc:sldChg>
      <pc:sldChg chg="delSp modSp add del mod">
        <pc:chgData name="Luisa Marti" userId="5ea8288e-cbc9-4b8b-8a97-1a5efbbf84f8" providerId="ADAL" clId="{4002C0AE-D9DD-6F48-BB07-8E5BC0BE5F26}" dt="2025-02-04T12:00:36.508" v="1375" actId="2696"/>
        <pc:sldMkLst>
          <pc:docMk/>
          <pc:sldMk cId="3249089075" sldId="297"/>
        </pc:sldMkLst>
      </pc:sldChg>
      <pc:sldChg chg="modSp add del mod">
        <pc:chgData name="Luisa Marti" userId="5ea8288e-cbc9-4b8b-8a97-1a5efbbf84f8" providerId="ADAL" clId="{4002C0AE-D9DD-6F48-BB07-8E5BC0BE5F26}" dt="2025-02-04T12:05:14.918" v="1531" actId="2696"/>
        <pc:sldMkLst>
          <pc:docMk/>
          <pc:sldMk cId="239434042" sldId="298"/>
        </pc:sldMkLst>
      </pc:sldChg>
      <pc:sldChg chg="del">
        <pc:chgData name="Luisa Marti" userId="5ea8288e-cbc9-4b8b-8a97-1a5efbbf84f8" providerId="ADAL" clId="{4002C0AE-D9DD-6F48-BB07-8E5BC0BE5F26}" dt="2025-02-04T11:01:12.869" v="26" actId="2696"/>
        <pc:sldMkLst>
          <pc:docMk/>
          <pc:sldMk cId="1149685738" sldId="298"/>
        </pc:sldMkLst>
      </pc:sldChg>
      <pc:sldChg chg="modSp add del mod">
        <pc:chgData name="Luisa Marti" userId="5ea8288e-cbc9-4b8b-8a97-1a5efbbf84f8" providerId="ADAL" clId="{4002C0AE-D9DD-6F48-BB07-8E5BC0BE5F26}" dt="2025-02-04T12:10:56.072" v="1680" actId="2696"/>
        <pc:sldMkLst>
          <pc:docMk/>
          <pc:sldMk cId="3236144658" sldId="299"/>
        </pc:sldMkLst>
      </pc:sldChg>
      <pc:sldChg chg="del">
        <pc:chgData name="Luisa Marti" userId="5ea8288e-cbc9-4b8b-8a97-1a5efbbf84f8" providerId="ADAL" clId="{4002C0AE-D9DD-6F48-BB07-8E5BC0BE5F26}" dt="2025-02-04T11:01:12.884" v="28" actId="2696"/>
        <pc:sldMkLst>
          <pc:docMk/>
          <pc:sldMk cId="3782255323" sldId="299"/>
        </pc:sldMkLst>
      </pc:sldChg>
      <pc:sldChg chg="del">
        <pc:chgData name="Luisa Marti" userId="5ea8288e-cbc9-4b8b-8a97-1a5efbbf84f8" providerId="ADAL" clId="{4002C0AE-D9DD-6F48-BB07-8E5BC0BE5F26}" dt="2025-02-04T11:01:12.890" v="29" actId="2696"/>
        <pc:sldMkLst>
          <pc:docMk/>
          <pc:sldMk cId="103604426" sldId="300"/>
        </pc:sldMkLst>
      </pc:sldChg>
      <pc:sldChg chg="addSp delSp modSp add del mod">
        <pc:chgData name="Luisa Marti" userId="5ea8288e-cbc9-4b8b-8a97-1a5efbbf84f8" providerId="ADAL" clId="{4002C0AE-D9DD-6F48-BB07-8E5BC0BE5F26}" dt="2025-02-04T12:11:22.576" v="1700" actId="2696"/>
        <pc:sldMkLst>
          <pc:docMk/>
          <pc:sldMk cId="3475826549" sldId="300"/>
        </pc:sldMkLst>
      </pc:sldChg>
      <pc:sldChg chg="del">
        <pc:chgData name="Luisa Marti" userId="5ea8288e-cbc9-4b8b-8a97-1a5efbbf84f8" providerId="ADAL" clId="{4002C0AE-D9DD-6F48-BB07-8E5BC0BE5F26}" dt="2025-02-04T11:01:12.953" v="40" actId="2696"/>
        <pc:sldMkLst>
          <pc:docMk/>
          <pc:sldMk cId="467732874" sldId="301"/>
        </pc:sldMkLst>
      </pc:sldChg>
      <pc:sldChg chg="addSp delSp modSp add del mod">
        <pc:chgData name="Luisa Marti" userId="5ea8288e-cbc9-4b8b-8a97-1a5efbbf84f8" providerId="ADAL" clId="{4002C0AE-D9DD-6F48-BB07-8E5BC0BE5F26}" dt="2025-02-04T12:11:22.115" v="1699" actId="2696"/>
        <pc:sldMkLst>
          <pc:docMk/>
          <pc:sldMk cId="1696292075" sldId="301"/>
        </pc:sldMkLst>
      </pc:sldChg>
      <pc:sldChg chg="del">
        <pc:chgData name="Luisa Marti" userId="5ea8288e-cbc9-4b8b-8a97-1a5efbbf84f8" providerId="ADAL" clId="{4002C0AE-D9DD-6F48-BB07-8E5BC0BE5F26}" dt="2025-02-04T11:01:12.935" v="37" actId="2696"/>
        <pc:sldMkLst>
          <pc:docMk/>
          <pc:sldMk cId="2085045863" sldId="302"/>
        </pc:sldMkLst>
      </pc:sldChg>
      <pc:sldChg chg="add del">
        <pc:chgData name="Luisa Marti" userId="5ea8288e-cbc9-4b8b-8a97-1a5efbbf84f8" providerId="ADAL" clId="{4002C0AE-D9DD-6F48-BB07-8E5BC0BE5F26}" dt="2025-02-04T12:11:21.764" v="1698" actId="2696"/>
        <pc:sldMkLst>
          <pc:docMk/>
          <pc:sldMk cId="2612447249" sldId="302"/>
        </pc:sldMkLst>
      </pc:sldChg>
      <pc:sldChg chg="modSp add mod">
        <pc:chgData name="Luisa Marti" userId="5ea8288e-cbc9-4b8b-8a97-1a5efbbf84f8" providerId="ADAL" clId="{4002C0AE-D9DD-6F48-BB07-8E5BC0BE5F26}" dt="2025-02-05T14:42:16.114" v="7064" actId="114"/>
        <pc:sldMkLst>
          <pc:docMk/>
          <pc:sldMk cId="2075311374" sldId="303"/>
        </pc:sldMkLst>
      </pc:sldChg>
      <pc:sldChg chg="del">
        <pc:chgData name="Luisa Marti" userId="5ea8288e-cbc9-4b8b-8a97-1a5efbbf84f8" providerId="ADAL" clId="{4002C0AE-D9DD-6F48-BB07-8E5BC0BE5F26}" dt="2025-02-04T11:01:12.942" v="38" actId="2696"/>
        <pc:sldMkLst>
          <pc:docMk/>
          <pc:sldMk cId="3280681897" sldId="303"/>
        </pc:sldMkLst>
      </pc:sldChg>
      <pc:sldChg chg="modSp add mod">
        <pc:chgData name="Luisa Marti" userId="5ea8288e-cbc9-4b8b-8a97-1a5efbbf84f8" providerId="ADAL" clId="{4002C0AE-D9DD-6F48-BB07-8E5BC0BE5F26}" dt="2025-02-04T12:29:33.216" v="2422" actId="113"/>
        <pc:sldMkLst>
          <pc:docMk/>
          <pc:sldMk cId="1098567159" sldId="304"/>
        </pc:sldMkLst>
      </pc:sldChg>
      <pc:sldChg chg="del">
        <pc:chgData name="Luisa Marti" userId="5ea8288e-cbc9-4b8b-8a97-1a5efbbf84f8" providerId="ADAL" clId="{4002C0AE-D9DD-6F48-BB07-8E5BC0BE5F26}" dt="2025-02-04T11:01:12.957" v="41" actId="2696"/>
        <pc:sldMkLst>
          <pc:docMk/>
          <pc:sldMk cId="1823380619" sldId="304"/>
        </pc:sldMkLst>
      </pc:sldChg>
      <pc:sldChg chg="del">
        <pc:chgData name="Luisa Marti" userId="5ea8288e-cbc9-4b8b-8a97-1a5efbbf84f8" providerId="ADAL" clId="{4002C0AE-D9DD-6F48-BB07-8E5BC0BE5F26}" dt="2025-02-04T11:01:12.964" v="42" actId="2696"/>
        <pc:sldMkLst>
          <pc:docMk/>
          <pc:sldMk cId="1803594548" sldId="305"/>
        </pc:sldMkLst>
      </pc:sldChg>
      <pc:sldChg chg="modSp add mod">
        <pc:chgData name="Luisa Marti" userId="5ea8288e-cbc9-4b8b-8a97-1a5efbbf84f8" providerId="ADAL" clId="{4002C0AE-D9DD-6F48-BB07-8E5BC0BE5F26}" dt="2025-02-04T12:29:46.746" v="2426" actId="113"/>
        <pc:sldMkLst>
          <pc:docMk/>
          <pc:sldMk cId="3898422857" sldId="305"/>
        </pc:sldMkLst>
      </pc:sldChg>
      <pc:sldChg chg="modSp add mod">
        <pc:chgData name="Luisa Marti" userId="5ea8288e-cbc9-4b8b-8a97-1a5efbbf84f8" providerId="ADAL" clId="{4002C0AE-D9DD-6F48-BB07-8E5BC0BE5F26}" dt="2025-02-04T12:30:02.537" v="2431" actId="20577"/>
        <pc:sldMkLst>
          <pc:docMk/>
          <pc:sldMk cId="1357369278" sldId="306"/>
        </pc:sldMkLst>
      </pc:sldChg>
      <pc:sldChg chg="del">
        <pc:chgData name="Luisa Marti" userId="5ea8288e-cbc9-4b8b-8a97-1a5efbbf84f8" providerId="ADAL" clId="{4002C0AE-D9DD-6F48-BB07-8E5BC0BE5F26}" dt="2025-02-04T11:01:12.970" v="43" actId="2696"/>
        <pc:sldMkLst>
          <pc:docMk/>
          <pc:sldMk cId="4146042090" sldId="306"/>
        </pc:sldMkLst>
      </pc:sldChg>
      <pc:sldChg chg="del">
        <pc:chgData name="Luisa Marti" userId="5ea8288e-cbc9-4b8b-8a97-1a5efbbf84f8" providerId="ADAL" clId="{4002C0AE-D9DD-6F48-BB07-8E5BC0BE5F26}" dt="2025-02-04T11:01:12.980" v="44" actId="2696"/>
        <pc:sldMkLst>
          <pc:docMk/>
          <pc:sldMk cId="1603625562" sldId="307"/>
        </pc:sldMkLst>
      </pc:sldChg>
      <pc:sldChg chg="modSp add mod">
        <pc:chgData name="Luisa Marti" userId="5ea8288e-cbc9-4b8b-8a97-1a5efbbf84f8" providerId="ADAL" clId="{4002C0AE-D9DD-6F48-BB07-8E5BC0BE5F26}" dt="2025-02-04T12:30:14.207" v="2435" actId="113"/>
        <pc:sldMkLst>
          <pc:docMk/>
          <pc:sldMk cId="2277116563" sldId="307"/>
        </pc:sldMkLst>
      </pc:sldChg>
      <pc:sldChg chg="modSp add mod">
        <pc:chgData name="Luisa Marti" userId="5ea8288e-cbc9-4b8b-8a97-1a5efbbf84f8" providerId="ADAL" clId="{4002C0AE-D9DD-6F48-BB07-8E5BC0BE5F26}" dt="2025-02-04T12:30:23.577" v="2439" actId="113"/>
        <pc:sldMkLst>
          <pc:docMk/>
          <pc:sldMk cId="586328544" sldId="308"/>
        </pc:sldMkLst>
      </pc:sldChg>
      <pc:sldChg chg="del">
        <pc:chgData name="Luisa Marti" userId="5ea8288e-cbc9-4b8b-8a97-1a5efbbf84f8" providerId="ADAL" clId="{4002C0AE-D9DD-6F48-BB07-8E5BC0BE5F26}" dt="2025-02-04T11:01:12.991" v="45" actId="2696"/>
        <pc:sldMkLst>
          <pc:docMk/>
          <pc:sldMk cId="1262138698" sldId="308"/>
        </pc:sldMkLst>
      </pc:sldChg>
      <pc:sldChg chg="del">
        <pc:chgData name="Luisa Marti" userId="5ea8288e-cbc9-4b8b-8a97-1a5efbbf84f8" providerId="ADAL" clId="{4002C0AE-D9DD-6F48-BB07-8E5BC0BE5F26}" dt="2025-02-04T11:01:12.997" v="46" actId="2696"/>
        <pc:sldMkLst>
          <pc:docMk/>
          <pc:sldMk cId="3443598254" sldId="309"/>
        </pc:sldMkLst>
      </pc:sldChg>
      <pc:sldChg chg="modSp add mod">
        <pc:chgData name="Luisa Marti" userId="5ea8288e-cbc9-4b8b-8a97-1a5efbbf84f8" providerId="ADAL" clId="{4002C0AE-D9DD-6F48-BB07-8E5BC0BE5F26}" dt="2025-02-04T12:30:38.879" v="2446" actId="20577"/>
        <pc:sldMkLst>
          <pc:docMk/>
          <pc:sldMk cId="3873471643" sldId="309"/>
        </pc:sldMkLst>
      </pc:sldChg>
      <pc:sldChg chg="del">
        <pc:chgData name="Luisa Marti" userId="5ea8288e-cbc9-4b8b-8a97-1a5efbbf84f8" providerId="ADAL" clId="{4002C0AE-D9DD-6F48-BB07-8E5BC0BE5F26}" dt="2025-02-04T11:01:13.002" v="47" actId="2696"/>
        <pc:sldMkLst>
          <pc:docMk/>
          <pc:sldMk cId="933675762" sldId="310"/>
        </pc:sldMkLst>
      </pc:sldChg>
      <pc:sldChg chg="modSp add mod">
        <pc:chgData name="Luisa Marti" userId="5ea8288e-cbc9-4b8b-8a97-1a5efbbf84f8" providerId="ADAL" clId="{4002C0AE-D9DD-6F48-BB07-8E5BC0BE5F26}" dt="2025-02-04T12:30:55.236" v="2451" actId="20577"/>
        <pc:sldMkLst>
          <pc:docMk/>
          <pc:sldMk cId="3274014272" sldId="310"/>
        </pc:sldMkLst>
      </pc:sldChg>
      <pc:sldChg chg="modSp add mod">
        <pc:chgData name="Luisa Marti" userId="5ea8288e-cbc9-4b8b-8a97-1a5efbbf84f8" providerId="ADAL" clId="{4002C0AE-D9DD-6F48-BB07-8E5BC0BE5F26}" dt="2025-02-04T12:31:11.911" v="2455" actId="113"/>
        <pc:sldMkLst>
          <pc:docMk/>
          <pc:sldMk cId="2185070943" sldId="311"/>
        </pc:sldMkLst>
      </pc:sldChg>
      <pc:sldChg chg="del">
        <pc:chgData name="Luisa Marti" userId="5ea8288e-cbc9-4b8b-8a97-1a5efbbf84f8" providerId="ADAL" clId="{4002C0AE-D9DD-6F48-BB07-8E5BC0BE5F26}" dt="2025-02-04T11:01:13.020" v="49" actId="2696"/>
        <pc:sldMkLst>
          <pc:docMk/>
          <pc:sldMk cId="682287722" sldId="312"/>
        </pc:sldMkLst>
      </pc:sldChg>
      <pc:sldChg chg="addSp delSp modSp add mod">
        <pc:chgData name="Luisa Marti" userId="5ea8288e-cbc9-4b8b-8a97-1a5efbbf84f8" providerId="ADAL" clId="{4002C0AE-D9DD-6F48-BB07-8E5BC0BE5F26}" dt="2025-02-04T15:23:58.395" v="4272" actId="478"/>
        <pc:sldMkLst>
          <pc:docMk/>
          <pc:sldMk cId="2905377168" sldId="312"/>
        </pc:sldMkLst>
      </pc:sldChg>
      <pc:sldChg chg="del">
        <pc:chgData name="Luisa Marti" userId="5ea8288e-cbc9-4b8b-8a97-1a5efbbf84f8" providerId="ADAL" clId="{4002C0AE-D9DD-6F48-BB07-8E5BC0BE5F26}" dt="2025-02-04T11:01:13.023" v="50" actId="2696"/>
        <pc:sldMkLst>
          <pc:docMk/>
          <pc:sldMk cId="2118558611" sldId="313"/>
        </pc:sldMkLst>
      </pc:sldChg>
      <pc:sldChg chg="modSp add mod">
        <pc:chgData name="Luisa Marti" userId="5ea8288e-cbc9-4b8b-8a97-1a5efbbf84f8" providerId="ADAL" clId="{4002C0AE-D9DD-6F48-BB07-8E5BC0BE5F26}" dt="2025-02-04T12:31:40.060" v="2464" actId="2710"/>
        <pc:sldMkLst>
          <pc:docMk/>
          <pc:sldMk cId="4012396212" sldId="313"/>
        </pc:sldMkLst>
      </pc:sldChg>
      <pc:sldChg chg="del">
        <pc:chgData name="Luisa Marti" userId="5ea8288e-cbc9-4b8b-8a97-1a5efbbf84f8" providerId="ADAL" clId="{4002C0AE-D9DD-6F48-BB07-8E5BC0BE5F26}" dt="2025-02-04T11:01:13.030" v="51" actId="2696"/>
        <pc:sldMkLst>
          <pc:docMk/>
          <pc:sldMk cId="674140616" sldId="314"/>
        </pc:sldMkLst>
      </pc:sldChg>
      <pc:sldChg chg="modSp add mod">
        <pc:chgData name="Luisa Marti" userId="5ea8288e-cbc9-4b8b-8a97-1a5efbbf84f8" providerId="ADAL" clId="{4002C0AE-D9DD-6F48-BB07-8E5BC0BE5F26}" dt="2025-02-04T12:31:31.164" v="2461" actId="113"/>
        <pc:sldMkLst>
          <pc:docMk/>
          <pc:sldMk cId="3799680323" sldId="314"/>
        </pc:sldMkLst>
      </pc:sldChg>
      <pc:sldChg chg="del">
        <pc:chgData name="Luisa Marti" userId="5ea8288e-cbc9-4b8b-8a97-1a5efbbf84f8" providerId="ADAL" clId="{4002C0AE-D9DD-6F48-BB07-8E5BC0BE5F26}" dt="2025-02-04T11:01:13.036" v="52" actId="2696"/>
        <pc:sldMkLst>
          <pc:docMk/>
          <pc:sldMk cId="420173186" sldId="315"/>
        </pc:sldMkLst>
      </pc:sldChg>
      <pc:sldChg chg="modSp add mod">
        <pc:chgData name="Luisa Marti" userId="5ea8288e-cbc9-4b8b-8a97-1a5efbbf84f8" providerId="ADAL" clId="{4002C0AE-D9DD-6F48-BB07-8E5BC0BE5F26}" dt="2025-02-05T14:41:06.757" v="7017" actId="20577"/>
        <pc:sldMkLst>
          <pc:docMk/>
          <pc:sldMk cId="2747555097" sldId="315"/>
        </pc:sldMkLst>
      </pc:sldChg>
      <pc:sldChg chg="del">
        <pc:chgData name="Luisa Marti" userId="5ea8288e-cbc9-4b8b-8a97-1a5efbbf84f8" providerId="ADAL" clId="{4002C0AE-D9DD-6F48-BB07-8E5BC0BE5F26}" dt="2025-02-04T11:01:13.043" v="53" actId="2696"/>
        <pc:sldMkLst>
          <pc:docMk/>
          <pc:sldMk cId="1739360277" sldId="316"/>
        </pc:sldMkLst>
      </pc:sldChg>
      <pc:sldChg chg="modSp add mod">
        <pc:chgData name="Luisa Marti" userId="5ea8288e-cbc9-4b8b-8a97-1a5efbbf84f8" providerId="ADAL" clId="{4002C0AE-D9DD-6F48-BB07-8E5BC0BE5F26}" dt="2025-02-05T14:41:17.778" v="7025" actId="20577"/>
        <pc:sldMkLst>
          <pc:docMk/>
          <pc:sldMk cId="4272662240" sldId="316"/>
        </pc:sldMkLst>
      </pc:sldChg>
      <pc:sldChg chg="modSp add mod">
        <pc:chgData name="Luisa Marti" userId="5ea8288e-cbc9-4b8b-8a97-1a5efbbf84f8" providerId="ADAL" clId="{4002C0AE-D9DD-6F48-BB07-8E5BC0BE5F26}" dt="2025-02-05T14:41:31.875" v="7033" actId="20577"/>
        <pc:sldMkLst>
          <pc:docMk/>
          <pc:sldMk cId="398041355" sldId="317"/>
        </pc:sldMkLst>
      </pc:sldChg>
      <pc:sldChg chg="del">
        <pc:chgData name="Luisa Marti" userId="5ea8288e-cbc9-4b8b-8a97-1a5efbbf84f8" providerId="ADAL" clId="{4002C0AE-D9DD-6F48-BB07-8E5BC0BE5F26}" dt="2025-02-04T11:01:13.049" v="54" actId="2696"/>
        <pc:sldMkLst>
          <pc:docMk/>
          <pc:sldMk cId="1444230784" sldId="317"/>
        </pc:sldMkLst>
      </pc:sldChg>
      <pc:sldChg chg="del">
        <pc:chgData name="Luisa Marti" userId="5ea8288e-cbc9-4b8b-8a97-1a5efbbf84f8" providerId="ADAL" clId="{4002C0AE-D9DD-6F48-BB07-8E5BC0BE5F26}" dt="2025-02-04T11:01:13.056" v="55" actId="2696"/>
        <pc:sldMkLst>
          <pc:docMk/>
          <pc:sldMk cId="1693132809" sldId="318"/>
        </pc:sldMkLst>
      </pc:sldChg>
      <pc:sldChg chg="modSp add mod">
        <pc:chgData name="Luisa Marti" userId="5ea8288e-cbc9-4b8b-8a97-1a5efbbf84f8" providerId="ADAL" clId="{4002C0AE-D9DD-6F48-BB07-8E5BC0BE5F26}" dt="2025-02-04T12:32:17.938" v="2476" actId="2710"/>
        <pc:sldMkLst>
          <pc:docMk/>
          <pc:sldMk cId="2126845428" sldId="318"/>
        </pc:sldMkLst>
      </pc:sldChg>
      <pc:sldChg chg="del">
        <pc:chgData name="Luisa Marti" userId="5ea8288e-cbc9-4b8b-8a97-1a5efbbf84f8" providerId="ADAL" clId="{4002C0AE-D9DD-6F48-BB07-8E5BC0BE5F26}" dt="2025-02-04T11:01:13.059" v="56" actId="2696"/>
        <pc:sldMkLst>
          <pc:docMk/>
          <pc:sldMk cId="3680538982" sldId="319"/>
        </pc:sldMkLst>
      </pc:sldChg>
      <pc:sldChg chg="modSp add mod">
        <pc:chgData name="Luisa Marti" userId="5ea8288e-cbc9-4b8b-8a97-1a5efbbf84f8" providerId="ADAL" clId="{4002C0AE-D9DD-6F48-BB07-8E5BC0BE5F26}" dt="2025-02-05T14:41:48.233" v="7043" actId="20577"/>
        <pc:sldMkLst>
          <pc:docMk/>
          <pc:sldMk cId="3979019553" sldId="319"/>
        </pc:sldMkLst>
      </pc:sldChg>
      <pc:sldChg chg="del">
        <pc:chgData name="Luisa Marti" userId="5ea8288e-cbc9-4b8b-8a97-1a5efbbf84f8" providerId="ADAL" clId="{4002C0AE-D9DD-6F48-BB07-8E5BC0BE5F26}" dt="2025-02-04T11:01:13.062" v="57" actId="2696"/>
        <pc:sldMkLst>
          <pc:docMk/>
          <pc:sldMk cId="2063729961" sldId="320"/>
        </pc:sldMkLst>
      </pc:sldChg>
      <pc:sldChg chg="modSp add mod">
        <pc:chgData name="Luisa Marti" userId="5ea8288e-cbc9-4b8b-8a97-1a5efbbf84f8" providerId="ADAL" clId="{4002C0AE-D9DD-6F48-BB07-8E5BC0BE5F26}" dt="2025-02-05T14:41:59.660" v="7054" actId="20577"/>
        <pc:sldMkLst>
          <pc:docMk/>
          <pc:sldMk cId="3553979723" sldId="320"/>
        </pc:sldMkLst>
      </pc:sldChg>
      <pc:sldChg chg="del">
        <pc:chgData name="Luisa Marti" userId="5ea8288e-cbc9-4b8b-8a97-1a5efbbf84f8" providerId="ADAL" clId="{4002C0AE-D9DD-6F48-BB07-8E5BC0BE5F26}" dt="2025-02-04T11:01:13.066" v="58" actId="2696"/>
        <pc:sldMkLst>
          <pc:docMk/>
          <pc:sldMk cId="2644531141" sldId="321"/>
        </pc:sldMkLst>
      </pc:sldChg>
      <pc:sldChg chg="modSp add mod">
        <pc:chgData name="Luisa Marti" userId="5ea8288e-cbc9-4b8b-8a97-1a5efbbf84f8" providerId="ADAL" clId="{4002C0AE-D9DD-6F48-BB07-8E5BC0BE5F26}" dt="2025-02-04T15:50:49.928" v="5952" actId="20577"/>
        <pc:sldMkLst>
          <pc:docMk/>
          <pc:sldMk cId="2946377411" sldId="321"/>
        </pc:sldMkLst>
      </pc:sldChg>
      <pc:sldChg chg="modSp add mod">
        <pc:chgData name="Luisa Marti" userId="5ea8288e-cbc9-4b8b-8a97-1a5efbbf84f8" providerId="ADAL" clId="{4002C0AE-D9DD-6F48-BB07-8E5BC0BE5F26}" dt="2025-02-04T13:16:42.412" v="3014" actId="207"/>
        <pc:sldMkLst>
          <pc:docMk/>
          <pc:sldMk cId="1298002287" sldId="322"/>
        </pc:sldMkLst>
      </pc:sldChg>
      <pc:sldChg chg="del">
        <pc:chgData name="Luisa Marti" userId="5ea8288e-cbc9-4b8b-8a97-1a5efbbf84f8" providerId="ADAL" clId="{4002C0AE-D9DD-6F48-BB07-8E5BC0BE5F26}" dt="2025-02-04T11:01:13.070" v="59" actId="2696"/>
        <pc:sldMkLst>
          <pc:docMk/>
          <pc:sldMk cId="2606410014" sldId="322"/>
        </pc:sldMkLst>
      </pc:sldChg>
      <pc:sldChg chg="modSp add mod">
        <pc:chgData name="Luisa Marti" userId="5ea8288e-cbc9-4b8b-8a97-1a5efbbf84f8" providerId="ADAL" clId="{4002C0AE-D9DD-6F48-BB07-8E5BC0BE5F26}" dt="2025-02-04T13:30:28.868" v="3476" actId="20577"/>
        <pc:sldMkLst>
          <pc:docMk/>
          <pc:sldMk cId="515672857" sldId="323"/>
        </pc:sldMkLst>
      </pc:sldChg>
      <pc:sldChg chg="del">
        <pc:chgData name="Luisa Marti" userId="5ea8288e-cbc9-4b8b-8a97-1a5efbbf84f8" providerId="ADAL" clId="{4002C0AE-D9DD-6F48-BB07-8E5BC0BE5F26}" dt="2025-02-04T11:01:13.013" v="48" actId="2696"/>
        <pc:sldMkLst>
          <pc:docMk/>
          <pc:sldMk cId="1841974463" sldId="323"/>
        </pc:sldMkLst>
      </pc:sldChg>
      <pc:sldChg chg="modSp add mod">
        <pc:chgData name="Luisa Marti" userId="5ea8288e-cbc9-4b8b-8a97-1a5efbbf84f8" providerId="ADAL" clId="{4002C0AE-D9DD-6F48-BB07-8E5BC0BE5F26}" dt="2025-02-04T13:30:36.499" v="3482" actId="20577"/>
        <pc:sldMkLst>
          <pc:docMk/>
          <pc:sldMk cId="3829329005" sldId="324"/>
        </pc:sldMkLst>
      </pc:sldChg>
      <pc:sldChg chg="modSp add mod">
        <pc:chgData name="Luisa Marti" userId="5ea8288e-cbc9-4b8b-8a97-1a5efbbf84f8" providerId="ADAL" clId="{4002C0AE-D9DD-6F48-BB07-8E5BC0BE5F26}" dt="2025-02-04T13:31:09.012" v="3498" actId="20577"/>
        <pc:sldMkLst>
          <pc:docMk/>
          <pc:sldMk cId="2189019452" sldId="325"/>
        </pc:sldMkLst>
      </pc:sldChg>
      <pc:sldChg chg="modSp add mod">
        <pc:chgData name="Luisa Marti" userId="5ea8288e-cbc9-4b8b-8a97-1a5efbbf84f8" providerId="ADAL" clId="{4002C0AE-D9DD-6F48-BB07-8E5BC0BE5F26}" dt="2025-02-04T13:27:40.645" v="3242" actId="207"/>
        <pc:sldMkLst>
          <pc:docMk/>
          <pc:sldMk cId="1670426504" sldId="326"/>
        </pc:sldMkLst>
      </pc:sldChg>
      <pc:sldChg chg="modSp add mod">
        <pc:chgData name="Luisa Marti" userId="5ea8288e-cbc9-4b8b-8a97-1a5efbbf84f8" providerId="ADAL" clId="{4002C0AE-D9DD-6F48-BB07-8E5BC0BE5F26}" dt="2025-02-04T15:50:31.864" v="5936" actId="20577"/>
        <pc:sldMkLst>
          <pc:docMk/>
          <pc:sldMk cId="3422671092" sldId="327"/>
        </pc:sldMkLst>
      </pc:sldChg>
      <pc:sldChg chg="modSp add mod">
        <pc:chgData name="Luisa Marti" userId="5ea8288e-cbc9-4b8b-8a97-1a5efbbf84f8" providerId="ADAL" clId="{4002C0AE-D9DD-6F48-BB07-8E5BC0BE5F26}" dt="2025-02-04T15:50:39.242" v="5941" actId="20577"/>
        <pc:sldMkLst>
          <pc:docMk/>
          <pc:sldMk cId="4206345108" sldId="328"/>
        </pc:sldMkLst>
      </pc:sldChg>
      <pc:sldChg chg="modSp add mod">
        <pc:chgData name="Luisa Marti" userId="5ea8288e-cbc9-4b8b-8a97-1a5efbbf84f8" providerId="ADAL" clId="{4002C0AE-D9DD-6F48-BB07-8E5BC0BE5F26}" dt="2025-02-04T13:33:29.478" v="3700" actId="207"/>
        <pc:sldMkLst>
          <pc:docMk/>
          <pc:sldMk cId="1928565909" sldId="329"/>
        </pc:sldMkLst>
      </pc:sldChg>
      <pc:sldChg chg="modSp add mod">
        <pc:chgData name="Luisa Marti" userId="5ea8288e-cbc9-4b8b-8a97-1a5efbbf84f8" providerId="ADAL" clId="{4002C0AE-D9DD-6F48-BB07-8E5BC0BE5F26}" dt="2025-02-04T13:33:36.305" v="3701" actId="207"/>
        <pc:sldMkLst>
          <pc:docMk/>
          <pc:sldMk cId="1530064752" sldId="330"/>
        </pc:sldMkLst>
      </pc:sldChg>
      <pc:sldChg chg="modSp add mod">
        <pc:chgData name="Luisa Marti" userId="5ea8288e-cbc9-4b8b-8a97-1a5efbbf84f8" providerId="ADAL" clId="{4002C0AE-D9DD-6F48-BB07-8E5BC0BE5F26}" dt="2025-02-04T13:33:42.092" v="3702" actId="207"/>
        <pc:sldMkLst>
          <pc:docMk/>
          <pc:sldMk cId="284179942" sldId="331"/>
        </pc:sldMkLst>
      </pc:sldChg>
      <pc:sldChg chg="modSp add mod">
        <pc:chgData name="Luisa Marti" userId="5ea8288e-cbc9-4b8b-8a97-1a5efbbf84f8" providerId="ADAL" clId="{4002C0AE-D9DD-6F48-BB07-8E5BC0BE5F26}" dt="2025-02-04T15:50:20.892" v="5931" actId="20577"/>
        <pc:sldMkLst>
          <pc:docMk/>
          <pc:sldMk cId="2587429722" sldId="332"/>
        </pc:sldMkLst>
      </pc:sldChg>
      <pc:sldChg chg="modSp add mod">
        <pc:chgData name="Luisa Marti" userId="5ea8288e-cbc9-4b8b-8a97-1a5efbbf84f8" providerId="ADAL" clId="{4002C0AE-D9DD-6F48-BB07-8E5BC0BE5F26}" dt="2025-02-04T15:50:06.712" v="5926" actId="20577"/>
        <pc:sldMkLst>
          <pc:docMk/>
          <pc:sldMk cId="832020191" sldId="333"/>
        </pc:sldMkLst>
      </pc:sldChg>
      <pc:sldChg chg="modSp add mod">
        <pc:chgData name="Luisa Marti" userId="5ea8288e-cbc9-4b8b-8a97-1a5efbbf84f8" providerId="ADAL" clId="{4002C0AE-D9DD-6F48-BB07-8E5BC0BE5F26}" dt="2025-02-04T15:49:57.162" v="5921" actId="20577"/>
        <pc:sldMkLst>
          <pc:docMk/>
          <pc:sldMk cId="995255852" sldId="334"/>
        </pc:sldMkLst>
      </pc:sldChg>
      <pc:sldChg chg="modSp add mod">
        <pc:chgData name="Luisa Marti" userId="5ea8288e-cbc9-4b8b-8a97-1a5efbbf84f8" providerId="ADAL" clId="{4002C0AE-D9DD-6F48-BB07-8E5BC0BE5F26}" dt="2025-02-04T15:49:36.625" v="5916" actId="20577"/>
        <pc:sldMkLst>
          <pc:docMk/>
          <pc:sldMk cId="2030570247" sldId="335"/>
        </pc:sldMkLst>
      </pc:sldChg>
      <pc:sldChg chg="addSp modSp add mod">
        <pc:chgData name="Luisa Marti" userId="5ea8288e-cbc9-4b8b-8a97-1a5efbbf84f8" providerId="ADAL" clId="{4002C0AE-D9DD-6F48-BB07-8E5BC0BE5F26}" dt="2025-02-04T13:47:42.555" v="4160" actId="1076"/>
        <pc:sldMkLst>
          <pc:docMk/>
          <pc:sldMk cId="1280703760" sldId="336"/>
        </pc:sldMkLst>
      </pc:sldChg>
      <pc:sldChg chg="modSp add mod">
        <pc:chgData name="Luisa Marti" userId="5ea8288e-cbc9-4b8b-8a97-1a5efbbf84f8" providerId="ADAL" clId="{4002C0AE-D9DD-6F48-BB07-8E5BC0BE5F26}" dt="2025-02-04T13:43:59.580" v="4108" actId="20577"/>
        <pc:sldMkLst>
          <pc:docMk/>
          <pc:sldMk cId="4061299538" sldId="337"/>
        </pc:sldMkLst>
      </pc:sldChg>
      <pc:sldChg chg="modSp add mod">
        <pc:chgData name="Luisa Marti" userId="5ea8288e-cbc9-4b8b-8a97-1a5efbbf84f8" providerId="ADAL" clId="{4002C0AE-D9DD-6F48-BB07-8E5BC0BE5F26}" dt="2025-02-04T15:24:23.959" v="4274" actId="207"/>
        <pc:sldMkLst>
          <pc:docMk/>
          <pc:sldMk cId="4179574376" sldId="338"/>
        </pc:sldMkLst>
      </pc:sldChg>
      <pc:sldChg chg="modSp add mod">
        <pc:chgData name="Luisa Marti" userId="5ea8288e-cbc9-4b8b-8a97-1a5efbbf84f8" providerId="ADAL" clId="{4002C0AE-D9DD-6F48-BB07-8E5BC0BE5F26}" dt="2025-02-04T15:29:36.688" v="4607" actId="207"/>
        <pc:sldMkLst>
          <pc:docMk/>
          <pc:sldMk cId="1733383658" sldId="339"/>
        </pc:sldMkLst>
      </pc:sldChg>
      <pc:sldChg chg="add">
        <pc:chgData name="Luisa Marti" userId="5ea8288e-cbc9-4b8b-8a97-1a5efbbf84f8" providerId="ADAL" clId="{4002C0AE-D9DD-6F48-BB07-8E5BC0BE5F26}" dt="2025-02-04T15:23:54.755" v="4271" actId="2890"/>
        <pc:sldMkLst>
          <pc:docMk/>
          <pc:sldMk cId="1258639423" sldId="340"/>
        </pc:sldMkLst>
      </pc:sldChg>
      <pc:sldChg chg="add">
        <pc:chgData name="Luisa Marti" userId="5ea8288e-cbc9-4b8b-8a97-1a5efbbf84f8" providerId="ADAL" clId="{4002C0AE-D9DD-6F48-BB07-8E5BC0BE5F26}" dt="2025-02-04T15:24:18.226" v="4273" actId="2890"/>
        <pc:sldMkLst>
          <pc:docMk/>
          <pc:sldMk cId="3216683784" sldId="341"/>
        </pc:sldMkLst>
      </pc:sldChg>
      <pc:sldChg chg="modSp add mod">
        <pc:chgData name="Luisa Marti" userId="5ea8288e-cbc9-4b8b-8a97-1a5efbbf84f8" providerId="ADAL" clId="{4002C0AE-D9DD-6F48-BB07-8E5BC0BE5F26}" dt="2025-02-04T15:49:16.736" v="5906" actId="20577"/>
        <pc:sldMkLst>
          <pc:docMk/>
          <pc:sldMk cId="4195705976" sldId="342"/>
        </pc:sldMkLst>
      </pc:sldChg>
      <pc:sldChg chg="modSp add mod">
        <pc:chgData name="Luisa Marti" userId="5ea8288e-cbc9-4b8b-8a97-1a5efbbf84f8" providerId="ADAL" clId="{4002C0AE-D9DD-6F48-BB07-8E5BC0BE5F26}" dt="2025-02-04T15:49:11.013" v="5901" actId="20577"/>
        <pc:sldMkLst>
          <pc:docMk/>
          <pc:sldMk cId="3586232814" sldId="343"/>
        </pc:sldMkLst>
      </pc:sldChg>
      <pc:sldChg chg="modSp add mod">
        <pc:chgData name="Luisa Marti" userId="5ea8288e-cbc9-4b8b-8a97-1a5efbbf84f8" providerId="ADAL" clId="{4002C0AE-D9DD-6F48-BB07-8E5BC0BE5F26}" dt="2025-02-04T15:49:05.167" v="5896" actId="20577"/>
        <pc:sldMkLst>
          <pc:docMk/>
          <pc:sldMk cId="2359956315" sldId="344"/>
        </pc:sldMkLst>
      </pc:sldChg>
      <pc:sldChg chg="modSp add mod">
        <pc:chgData name="Luisa Marti" userId="5ea8288e-cbc9-4b8b-8a97-1a5efbbf84f8" providerId="ADAL" clId="{4002C0AE-D9DD-6F48-BB07-8E5BC0BE5F26}" dt="2025-02-04T15:48:57.048" v="5891" actId="20577"/>
        <pc:sldMkLst>
          <pc:docMk/>
          <pc:sldMk cId="3369302081" sldId="345"/>
        </pc:sldMkLst>
      </pc:sldChg>
      <pc:sldChg chg="modSp add mod">
        <pc:chgData name="Luisa Marti" userId="5ea8288e-cbc9-4b8b-8a97-1a5efbbf84f8" providerId="ADAL" clId="{4002C0AE-D9DD-6F48-BB07-8E5BC0BE5F26}" dt="2025-02-05T14:45:23.997" v="7116" actId="20577"/>
        <pc:sldMkLst>
          <pc:docMk/>
          <pc:sldMk cId="1579388044" sldId="346"/>
        </pc:sldMkLst>
      </pc:sldChg>
      <pc:sldChg chg="modSp add mod">
        <pc:chgData name="Luisa Marti" userId="5ea8288e-cbc9-4b8b-8a97-1a5efbbf84f8" providerId="ADAL" clId="{4002C0AE-D9DD-6F48-BB07-8E5BC0BE5F26}" dt="2025-02-04T15:42:43.722" v="5485" actId="255"/>
        <pc:sldMkLst>
          <pc:docMk/>
          <pc:sldMk cId="2285423992" sldId="347"/>
        </pc:sldMkLst>
      </pc:sldChg>
      <pc:sldChg chg="modSp add mod">
        <pc:chgData name="Luisa Marti" userId="5ea8288e-cbc9-4b8b-8a97-1a5efbbf84f8" providerId="ADAL" clId="{4002C0AE-D9DD-6F48-BB07-8E5BC0BE5F26}" dt="2025-02-04T15:48:37.960" v="5881" actId="20577"/>
        <pc:sldMkLst>
          <pc:docMk/>
          <pc:sldMk cId="2021750970" sldId="348"/>
        </pc:sldMkLst>
      </pc:sldChg>
      <pc:sldChg chg="modSp add mod">
        <pc:chgData name="Luisa Marti" userId="5ea8288e-cbc9-4b8b-8a97-1a5efbbf84f8" providerId="ADAL" clId="{4002C0AE-D9DD-6F48-BB07-8E5BC0BE5F26}" dt="2025-02-04T15:48:23.784" v="5854" actId="20577"/>
        <pc:sldMkLst>
          <pc:docMk/>
          <pc:sldMk cId="2849491298" sldId="349"/>
        </pc:sldMkLst>
      </pc:sldChg>
      <pc:sldChg chg="modSp add mod">
        <pc:chgData name="Luisa Marti" userId="5ea8288e-cbc9-4b8b-8a97-1a5efbbf84f8" providerId="ADAL" clId="{4002C0AE-D9DD-6F48-BB07-8E5BC0BE5F26}" dt="2025-02-04T15:41:30.312" v="5476" actId="207"/>
        <pc:sldMkLst>
          <pc:docMk/>
          <pc:sldMk cId="3867573364" sldId="350"/>
        </pc:sldMkLst>
      </pc:sldChg>
      <pc:sldChg chg="modSp add mod">
        <pc:chgData name="Luisa Marti" userId="5ea8288e-cbc9-4b8b-8a97-1a5efbbf84f8" providerId="ADAL" clId="{4002C0AE-D9DD-6F48-BB07-8E5BC0BE5F26}" dt="2025-02-05T14:49:26.137" v="7312" actId="1035"/>
        <pc:sldMkLst>
          <pc:docMk/>
          <pc:sldMk cId="2232335320" sldId="351"/>
        </pc:sldMkLst>
      </pc:sldChg>
      <pc:sldChg chg="modSp add mod">
        <pc:chgData name="Luisa Marti" userId="5ea8288e-cbc9-4b8b-8a97-1a5efbbf84f8" providerId="ADAL" clId="{4002C0AE-D9DD-6F48-BB07-8E5BC0BE5F26}" dt="2025-02-04T15:48:13.685" v="5827" actId="20577"/>
        <pc:sldMkLst>
          <pc:docMk/>
          <pc:sldMk cId="1584572934" sldId="352"/>
        </pc:sldMkLst>
      </pc:sldChg>
      <pc:sldChg chg="modSp add mod">
        <pc:chgData name="Luisa Marti" userId="5ea8288e-cbc9-4b8b-8a97-1a5efbbf84f8" providerId="ADAL" clId="{4002C0AE-D9DD-6F48-BB07-8E5BC0BE5F26}" dt="2025-02-04T15:47:57.739" v="5822" actId="20577"/>
        <pc:sldMkLst>
          <pc:docMk/>
          <pc:sldMk cId="441925221" sldId="353"/>
        </pc:sldMkLst>
      </pc:sldChg>
      <pc:sldChg chg="modSp add mod">
        <pc:chgData name="Luisa Marti" userId="5ea8288e-cbc9-4b8b-8a97-1a5efbbf84f8" providerId="ADAL" clId="{4002C0AE-D9DD-6F48-BB07-8E5BC0BE5F26}" dt="2025-02-04T15:47:43.397" v="5817" actId="20577"/>
        <pc:sldMkLst>
          <pc:docMk/>
          <pc:sldMk cId="2579804343" sldId="354"/>
        </pc:sldMkLst>
      </pc:sldChg>
      <pc:sldChg chg="modSp add mod">
        <pc:chgData name="Luisa Marti" userId="5ea8288e-cbc9-4b8b-8a97-1a5efbbf84f8" providerId="ADAL" clId="{4002C0AE-D9DD-6F48-BB07-8E5BC0BE5F26}" dt="2025-02-05T14:49:21.347" v="7299" actId="1035"/>
        <pc:sldMkLst>
          <pc:docMk/>
          <pc:sldMk cId="944851470" sldId="355"/>
        </pc:sldMkLst>
      </pc:sldChg>
      <pc:sldChg chg="modSp add mod">
        <pc:chgData name="Luisa Marti" userId="5ea8288e-cbc9-4b8b-8a97-1a5efbbf84f8" providerId="ADAL" clId="{4002C0AE-D9DD-6F48-BB07-8E5BC0BE5F26}" dt="2025-02-04T16:08:20.918" v="7001" actId="207"/>
        <pc:sldMkLst>
          <pc:docMk/>
          <pc:sldMk cId="1287918323" sldId="356"/>
        </pc:sldMkLst>
      </pc:sldChg>
      <pc:sldChg chg="modSp add mod">
        <pc:chgData name="Luisa Marti" userId="5ea8288e-cbc9-4b8b-8a97-1a5efbbf84f8" providerId="ADAL" clId="{4002C0AE-D9DD-6F48-BB07-8E5BC0BE5F26}" dt="2025-02-04T16:08:36.708" v="7003" actId="207"/>
        <pc:sldMkLst>
          <pc:docMk/>
          <pc:sldMk cId="1000604069" sldId="357"/>
        </pc:sldMkLst>
      </pc:sldChg>
      <pc:sldChg chg="modSp add mod">
        <pc:chgData name="Luisa Marti" userId="5ea8288e-cbc9-4b8b-8a97-1a5efbbf84f8" providerId="ADAL" clId="{4002C0AE-D9DD-6F48-BB07-8E5BC0BE5F26}" dt="2025-02-05T14:50:09.503" v="7313" actId="20577"/>
        <pc:sldMkLst>
          <pc:docMk/>
          <pc:sldMk cId="3673719782" sldId="358"/>
        </pc:sldMkLst>
      </pc:sldChg>
      <pc:sldChg chg="modSp add mod">
        <pc:chgData name="Luisa Marti" userId="5ea8288e-cbc9-4b8b-8a97-1a5efbbf84f8" providerId="ADAL" clId="{4002C0AE-D9DD-6F48-BB07-8E5BC0BE5F26}" dt="2025-02-05T14:50:13.959" v="7314" actId="20577"/>
        <pc:sldMkLst>
          <pc:docMk/>
          <pc:sldMk cId="2348159639" sldId="359"/>
        </pc:sldMkLst>
      </pc:sldChg>
      <pc:sldChg chg="modSp add mod">
        <pc:chgData name="Luisa Marti" userId="5ea8288e-cbc9-4b8b-8a97-1a5efbbf84f8" providerId="ADAL" clId="{4002C0AE-D9DD-6F48-BB07-8E5BC0BE5F26}" dt="2025-02-05T14:50:19.394" v="7315" actId="20577"/>
        <pc:sldMkLst>
          <pc:docMk/>
          <pc:sldMk cId="2924639613" sldId="360"/>
        </pc:sldMkLst>
      </pc:sldChg>
      <pc:sldChg chg="modSp add mod">
        <pc:chgData name="Luisa Marti" userId="5ea8288e-cbc9-4b8b-8a97-1a5efbbf84f8" providerId="ADAL" clId="{4002C0AE-D9DD-6F48-BB07-8E5BC0BE5F26}" dt="2025-02-04T16:08:27.313" v="7002" actId="207"/>
        <pc:sldMkLst>
          <pc:docMk/>
          <pc:sldMk cId="3514108925" sldId="361"/>
        </pc:sldMkLst>
      </pc:sldChg>
      <pc:sldChg chg="add">
        <pc:chgData name="Luisa Marti" userId="5ea8288e-cbc9-4b8b-8a97-1a5efbbf84f8" providerId="ADAL" clId="{4002C0AE-D9DD-6F48-BB07-8E5BC0BE5F26}" dt="2025-02-04T16:08:14.235" v="7000" actId="2890"/>
        <pc:sldMkLst>
          <pc:docMk/>
          <pc:sldMk cId="702452010" sldId="362"/>
        </pc:sldMkLst>
      </pc:sldChg>
      <pc:sldChg chg="modSp add mod">
        <pc:chgData name="Luisa Marti" userId="5ea8288e-cbc9-4b8b-8a97-1a5efbbf84f8" providerId="ADAL" clId="{4002C0AE-D9DD-6F48-BB07-8E5BC0BE5F26}" dt="2025-02-04T16:09:55.046" v="7009" actId="20577"/>
        <pc:sldMkLst>
          <pc:docMk/>
          <pc:sldMk cId="1023486778" sldId="363"/>
        </pc:sldMkLst>
      </pc:sldChg>
    </pc:docChg>
  </pc:docChgLst>
  <pc:docChgLst>
    <pc:chgData name="Luisa Marti" userId="5ea8288e-cbc9-4b8b-8a97-1a5efbbf84f8" providerId="ADAL" clId="{D6F3F0A7-F8E3-6B4E-9B08-A54350FBA7AB}"/>
    <pc:docChg chg="undo custSel addSld delSld modSld sldOrd">
      <pc:chgData name="Luisa Marti" userId="5ea8288e-cbc9-4b8b-8a97-1a5efbbf84f8" providerId="ADAL" clId="{D6F3F0A7-F8E3-6B4E-9B08-A54350FBA7AB}" dt="2025-02-20T14:31:10.006" v="7549" actId="1037"/>
      <pc:docMkLst>
        <pc:docMk/>
      </pc:docMkLst>
      <pc:sldChg chg="modSp mod">
        <pc:chgData name="Luisa Marti" userId="5ea8288e-cbc9-4b8b-8a97-1a5efbbf84f8" providerId="ADAL" clId="{D6F3F0A7-F8E3-6B4E-9B08-A54350FBA7AB}" dt="2025-02-18T16:08:43.095" v="1" actId="20577"/>
        <pc:sldMkLst>
          <pc:docMk/>
          <pc:sldMk cId="2838128345" sldId="256"/>
        </pc:sldMkLst>
        <pc:spChg chg="mod">
          <ac:chgData name="Luisa Marti" userId="5ea8288e-cbc9-4b8b-8a97-1a5efbbf84f8" providerId="ADAL" clId="{D6F3F0A7-F8E3-6B4E-9B08-A54350FBA7AB}" dt="2025-02-18T16:08:43.095" v="1" actId="20577"/>
          <ac:spMkLst>
            <pc:docMk/>
            <pc:sldMk cId="2838128345" sldId="256"/>
            <ac:spMk id="3" creationId="{25EE665A-32FF-36D3-269C-FD83FCD7E8A4}"/>
          </ac:spMkLst>
        </pc:spChg>
      </pc:sldChg>
      <pc:sldChg chg="del">
        <pc:chgData name="Luisa Marti" userId="5ea8288e-cbc9-4b8b-8a97-1a5efbbf84f8" providerId="ADAL" clId="{D6F3F0A7-F8E3-6B4E-9B08-A54350FBA7AB}" dt="2025-02-18T16:08:45.809" v="2" actId="2696"/>
        <pc:sldMkLst>
          <pc:docMk/>
          <pc:sldMk cId="2476208890" sldId="286"/>
        </pc:sldMkLst>
      </pc:sldChg>
      <pc:sldChg chg="del">
        <pc:chgData name="Luisa Marti" userId="5ea8288e-cbc9-4b8b-8a97-1a5efbbf84f8" providerId="ADAL" clId="{D6F3F0A7-F8E3-6B4E-9B08-A54350FBA7AB}" dt="2025-02-18T16:08:59.414" v="16" actId="2696"/>
        <pc:sldMkLst>
          <pc:docMk/>
          <pc:sldMk cId="2226116906" sldId="287"/>
        </pc:sldMkLst>
      </pc:sldChg>
      <pc:sldChg chg="modSp mod">
        <pc:chgData name="Luisa Marti" userId="5ea8288e-cbc9-4b8b-8a97-1a5efbbf84f8" providerId="ADAL" clId="{D6F3F0A7-F8E3-6B4E-9B08-A54350FBA7AB}" dt="2025-02-18T16:52:54.475" v="685" actId="20577"/>
        <pc:sldMkLst>
          <pc:docMk/>
          <pc:sldMk cId="1430351986" sldId="288"/>
        </pc:sldMkLst>
        <pc:spChg chg="mod">
          <ac:chgData name="Luisa Marti" userId="5ea8288e-cbc9-4b8b-8a97-1a5efbbf84f8" providerId="ADAL" clId="{D6F3F0A7-F8E3-6B4E-9B08-A54350FBA7AB}" dt="2025-02-18T16:35:36.887" v="629" actId="20577"/>
          <ac:spMkLst>
            <pc:docMk/>
            <pc:sldMk cId="1430351986" sldId="288"/>
            <ac:spMk id="2" creationId="{80263D07-9BC3-AC67-B09E-DC03BC49181C}"/>
          </ac:spMkLst>
        </pc:spChg>
        <pc:spChg chg="mod">
          <ac:chgData name="Luisa Marti" userId="5ea8288e-cbc9-4b8b-8a97-1a5efbbf84f8" providerId="ADAL" clId="{D6F3F0A7-F8E3-6B4E-9B08-A54350FBA7AB}" dt="2025-02-18T16:52:54.475" v="685" actId="20577"/>
          <ac:spMkLst>
            <pc:docMk/>
            <pc:sldMk cId="1430351986" sldId="288"/>
            <ac:spMk id="3" creationId="{BD969A67-738A-946F-5E80-B33217EA8EF5}"/>
          </ac:spMkLst>
        </pc:spChg>
      </pc:sldChg>
      <pc:sldChg chg="del">
        <pc:chgData name="Luisa Marti" userId="5ea8288e-cbc9-4b8b-8a97-1a5efbbf84f8" providerId="ADAL" clId="{D6F3F0A7-F8E3-6B4E-9B08-A54350FBA7AB}" dt="2025-02-18T16:09:01.425" v="17" actId="2696"/>
        <pc:sldMkLst>
          <pc:docMk/>
          <pc:sldMk cId="649934822" sldId="289"/>
        </pc:sldMkLst>
      </pc:sldChg>
      <pc:sldChg chg="modSp del mod">
        <pc:chgData name="Luisa Marti" userId="5ea8288e-cbc9-4b8b-8a97-1a5efbbf84f8" providerId="ADAL" clId="{D6F3F0A7-F8E3-6B4E-9B08-A54350FBA7AB}" dt="2025-02-18T16:09:30.977" v="27" actId="2696"/>
        <pc:sldMkLst>
          <pc:docMk/>
          <pc:sldMk cId="998811625" sldId="296"/>
        </pc:sldMkLst>
      </pc:sldChg>
      <pc:sldChg chg="del">
        <pc:chgData name="Luisa Marti" userId="5ea8288e-cbc9-4b8b-8a97-1a5efbbf84f8" providerId="ADAL" clId="{D6F3F0A7-F8E3-6B4E-9B08-A54350FBA7AB}" dt="2025-02-18T16:09:51.051" v="39" actId="2696"/>
        <pc:sldMkLst>
          <pc:docMk/>
          <pc:sldMk cId="2075311374" sldId="303"/>
        </pc:sldMkLst>
      </pc:sldChg>
      <pc:sldChg chg="del">
        <pc:chgData name="Luisa Marti" userId="5ea8288e-cbc9-4b8b-8a97-1a5efbbf84f8" providerId="ADAL" clId="{D6F3F0A7-F8E3-6B4E-9B08-A54350FBA7AB}" dt="2025-02-18T16:09:02.218" v="18" actId="2696"/>
        <pc:sldMkLst>
          <pc:docMk/>
          <pc:sldMk cId="1098567159" sldId="304"/>
        </pc:sldMkLst>
      </pc:sldChg>
      <pc:sldChg chg="del">
        <pc:chgData name="Luisa Marti" userId="5ea8288e-cbc9-4b8b-8a97-1a5efbbf84f8" providerId="ADAL" clId="{D6F3F0A7-F8E3-6B4E-9B08-A54350FBA7AB}" dt="2025-02-18T16:09:02.984" v="19" actId="2696"/>
        <pc:sldMkLst>
          <pc:docMk/>
          <pc:sldMk cId="3898422857" sldId="305"/>
        </pc:sldMkLst>
      </pc:sldChg>
      <pc:sldChg chg="del">
        <pc:chgData name="Luisa Marti" userId="5ea8288e-cbc9-4b8b-8a97-1a5efbbf84f8" providerId="ADAL" clId="{D6F3F0A7-F8E3-6B4E-9B08-A54350FBA7AB}" dt="2025-02-18T16:09:03.574" v="20" actId="2696"/>
        <pc:sldMkLst>
          <pc:docMk/>
          <pc:sldMk cId="1357369278" sldId="306"/>
        </pc:sldMkLst>
      </pc:sldChg>
      <pc:sldChg chg="del">
        <pc:chgData name="Luisa Marti" userId="5ea8288e-cbc9-4b8b-8a97-1a5efbbf84f8" providerId="ADAL" clId="{D6F3F0A7-F8E3-6B4E-9B08-A54350FBA7AB}" dt="2025-02-18T16:09:04.396" v="21" actId="2696"/>
        <pc:sldMkLst>
          <pc:docMk/>
          <pc:sldMk cId="2277116563" sldId="307"/>
        </pc:sldMkLst>
      </pc:sldChg>
      <pc:sldChg chg="del">
        <pc:chgData name="Luisa Marti" userId="5ea8288e-cbc9-4b8b-8a97-1a5efbbf84f8" providerId="ADAL" clId="{D6F3F0A7-F8E3-6B4E-9B08-A54350FBA7AB}" dt="2025-02-18T16:09:05.082" v="22" actId="2696"/>
        <pc:sldMkLst>
          <pc:docMk/>
          <pc:sldMk cId="586328544" sldId="308"/>
        </pc:sldMkLst>
      </pc:sldChg>
      <pc:sldChg chg="del">
        <pc:chgData name="Luisa Marti" userId="5ea8288e-cbc9-4b8b-8a97-1a5efbbf84f8" providerId="ADAL" clId="{D6F3F0A7-F8E3-6B4E-9B08-A54350FBA7AB}" dt="2025-02-18T16:09:05.684" v="23" actId="2696"/>
        <pc:sldMkLst>
          <pc:docMk/>
          <pc:sldMk cId="3873471643" sldId="309"/>
        </pc:sldMkLst>
      </pc:sldChg>
      <pc:sldChg chg="del">
        <pc:chgData name="Luisa Marti" userId="5ea8288e-cbc9-4b8b-8a97-1a5efbbf84f8" providerId="ADAL" clId="{D6F3F0A7-F8E3-6B4E-9B08-A54350FBA7AB}" dt="2025-02-18T16:09:06.448" v="24" actId="2696"/>
        <pc:sldMkLst>
          <pc:docMk/>
          <pc:sldMk cId="3274014272" sldId="310"/>
        </pc:sldMkLst>
      </pc:sldChg>
      <pc:sldChg chg="del">
        <pc:chgData name="Luisa Marti" userId="5ea8288e-cbc9-4b8b-8a97-1a5efbbf84f8" providerId="ADAL" clId="{D6F3F0A7-F8E3-6B4E-9B08-A54350FBA7AB}" dt="2025-02-18T16:09:31.818" v="28" actId="2696"/>
        <pc:sldMkLst>
          <pc:docMk/>
          <pc:sldMk cId="2185070943" sldId="311"/>
        </pc:sldMkLst>
      </pc:sldChg>
      <pc:sldChg chg="del">
        <pc:chgData name="Luisa Marti" userId="5ea8288e-cbc9-4b8b-8a97-1a5efbbf84f8" providerId="ADAL" clId="{D6F3F0A7-F8E3-6B4E-9B08-A54350FBA7AB}" dt="2025-02-18T16:09:32.478" v="29" actId="2696"/>
        <pc:sldMkLst>
          <pc:docMk/>
          <pc:sldMk cId="2905377168" sldId="312"/>
        </pc:sldMkLst>
      </pc:sldChg>
      <pc:sldChg chg="del">
        <pc:chgData name="Luisa Marti" userId="5ea8288e-cbc9-4b8b-8a97-1a5efbbf84f8" providerId="ADAL" clId="{D6F3F0A7-F8E3-6B4E-9B08-A54350FBA7AB}" dt="2025-02-18T16:09:48.167" v="32" actId="2696"/>
        <pc:sldMkLst>
          <pc:docMk/>
          <pc:sldMk cId="4012396212" sldId="313"/>
        </pc:sldMkLst>
      </pc:sldChg>
      <pc:sldChg chg="del">
        <pc:chgData name="Luisa Marti" userId="5ea8288e-cbc9-4b8b-8a97-1a5efbbf84f8" providerId="ADAL" clId="{D6F3F0A7-F8E3-6B4E-9B08-A54350FBA7AB}" dt="2025-02-18T16:09:46.229" v="31" actId="2696"/>
        <pc:sldMkLst>
          <pc:docMk/>
          <pc:sldMk cId="3799680323" sldId="314"/>
        </pc:sldMkLst>
      </pc:sldChg>
      <pc:sldChg chg="del">
        <pc:chgData name="Luisa Marti" userId="5ea8288e-cbc9-4b8b-8a97-1a5efbbf84f8" providerId="ADAL" clId="{D6F3F0A7-F8E3-6B4E-9B08-A54350FBA7AB}" dt="2025-02-18T16:09:48.737" v="33" actId="2696"/>
        <pc:sldMkLst>
          <pc:docMk/>
          <pc:sldMk cId="2747555097" sldId="315"/>
        </pc:sldMkLst>
      </pc:sldChg>
      <pc:sldChg chg="del">
        <pc:chgData name="Luisa Marti" userId="5ea8288e-cbc9-4b8b-8a97-1a5efbbf84f8" providerId="ADAL" clId="{D6F3F0A7-F8E3-6B4E-9B08-A54350FBA7AB}" dt="2025-02-18T16:09:49.284" v="34" actId="2696"/>
        <pc:sldMkLst>
          <pc:docMk/>
          <pc:sldMk cId="4272662240" sldId="316"/>
        </pc:sldMkLst>
      </pc:sldChg>
      <pc:sldChg chg="del">
        <pc:chgData name="Luisa Marti" userId="5ea8288e-cbc9-4b8b-8a97-1a5efbbf84f8" providerId="ADAL" clId="{D6F3F0A7-F8E3-6B4E-9B08-A54350FBA7AB}" dt="2025-02-18T16:09:49.926" v="35" actId="2696"/>
        <pc:sldMkLst>
          <pc:docMk/>
          <pc:sldMk cId="398041355" sldId="317"/>
        </pc:sldMkLst>
      </pc:sldChg>
      <pc:sldChg chg="del">
        <pc:chgData name="Luisa Marti" userId="5ea8288e-cbc9-4b8b-8a97-1a5efbbf84f8" providerId="ADAL" clId="{D6F3F0A7-F8E3-6B4E-9B08-A54350FBA7AB}" dt="2025-02-18T16:09:50.172" v="36" actId="2696"/>
        <pc:sldMkLst>
          <pc:docMk/>
          <pc:sldMk cId="2126845428" sldId="318"/>
        </pc:sldMkLst>
      </pc:sldChg>
      <pc:sldChg chg="del">
        <pc:chgData name="Luisa Marti" userId="5ea8288e-cbc9-4b8b-8a97-1a5efbbf84f8" providerId="ADAL" clId="{D6F3F0A7-F8E3-6B4E-9B08-A54350FBA7AB}" dt="2025-02-18T16:09:50.428" v="37" actId="2696"/>
        <pc:sldMkLst>
          <pc:docMk/>
          <pc:sldMk cId="3979019553" sldId="319"/>
        </pc:sldMkLst>
      </pc:sldChg>
      <pc:sldChg chg="del">
        <pc:chgData name="Luisa Marti" userId="5ea8288e-cbc9-4b8b-8a97-1a5efbbf84f8" providerId="ADAL" clId="{D6F3F0A7-F8E3-6B4E-9B08-A54350FBA7AB}" dt="2025-02-18T16:09:50.675" v="38" actId="2696"/>
        <pc:sldMkLst>
          <pc:docMk/>
          <pc:sldMk cId="3553979723" sldId="320"/>
        </pc:sldMkLst>
      </pc:sldChg>
      <pc:sldChg chg="del">
        <pc:chgData name="Luisa Marti" userId="5ea8288e-cbc9-4b8b-8a97-1a5efbbf84f8" providerId="ADAL" clId="{D6F3F0A7-F8E3-6B4E-9B08-A54350FBA7AB}" dt="2025-02-18T16:09:52.497" v="44" actId="2696"/>
        <pc:sldMkLst>
          <pc:docMk/>
          <pc:sldMk cId="2946377411" sldId="321"/>
        </pc:sldMkLst>
      </pc:sldChg>
      <pc:sldChg chg="del">
        <pc:chgData name="Luisa Marti" userId="5ea8288e-cbc9-4b8b-8a97-1a5efbbf84f8" providerId="ADAL" clId="{D6F3F0A7-F8E3-6B4E-9B08-A54350FBA7AB}" dt="2025-02-18T16:09:51.343" v="40" actId="2696"/>
        <pc:sldMkLst>
          <pc:docMk/>
          <pc:sldMk cId="1298002287" sldId="322"/>
        </pc:sldMkLst>
      </pc:sldChg>
      <pc:sldChg chg="del">
        <pc:chgData name="Luisa Marti" userId="5ea8288e-cbc9-4b8b-8a97-1a5efbbf84f8" providerId="ADAL" clId="{D6F3F0A7-F8E3-6B4E-9B08-A54350FBA7AB}" dt="2025-02-18T16:09:51.659" v="41" actId="2696"/>
        <pc:sldMkLst>
          <pc:docMk/>
          <pc:sldMk cId="515672857" sldId="323"/>
        </pc:sldMkLst>
      </pc:sldChg>
      <pc:sldChg chg="del">
        <pc:chgData name="Luisa Marti" userId="5ea8288e-cbc9-4b8b-8a97-1a5efbbf84f8" providerId="ADAL" clId="{D6F3F0A7-F8E3-6B4E-9B08-A54350FBA7AB}" dt="2025-02-18T16:09:51.932" v="42" actId="2696"/>
        <pc:sldMkLst>
          <pc:docMk/>
          <pc:sldMk cId="3829329005" sldId="324"/>
        </pc:sldMkLst>
      </pc:sldChg>
      <pc:sldChg chg="del">
        <pc:chgData name="Luisa Marti" userId="5ea8288e-cbc9-4b8b-8a97-1a5efbbf84f8" providerId="ADAL" clId="{D6F3F0A7-F8E3-6B4E-9B08-A54350FBA7AB}" dt="2025-02-18T16:09:52.198" v="43" actId="2696"/>
        <pc:sldMkLst>
          <pc:docMk/>
          <pc:sldMk cId="2189019452" sldId="325"/>
        </pc:sldMkLst>
      </pc:sldChg>
      <pc:sldChg chg="del">
        <pc:chgData name="Luisa Marti" userId="5ea8288e-cbc9-4b8b-8a97-1a5efbbf84f8" providerId="ADAL" clId="{D6F3F0A7-F8E3-6B4E-9B08-A54350FBA7AB}" dt="2025-02-18T16:09:52.802" v="45" actId="2696"/>
        <pc:sldMkLst>
          <pc:docMk/>
          <pc:sldMk cId="1670426504" sldId="326"/>
        </pc:sldMkLst>
      </pc:sldChg>
      <pc:sldChg chg="del">
        <pc:chgData name="Luisa Marti" userId="5ea8288e-cbc9-4b8b-8a97-1a5efbbf84f8" providerId="ADAL" clId="{D6F3F0A7-F8E3-6B4E-9B08-A54350FBA7AB}" dt="2025-02-18T16:09:53.835" v="47" actId="2696"/>
        <pc:sldMkLst>
          <pc:docMk/>
          <pc:sldMk cId="3422671092" sldId="327"/>
        </pc:sldMkLst>
      </pc:sldChg>
      <pc:sldChg chg="del">
        <pc:chgData name="Luisa Marti" userId="5ea8288e-cbc9-4b8b-8a97-1a5efbbf84f8" providerId="ADAL" clId="{D6F3F0A7-F8E3-6B4E-9B08-A54350FBA7AB}" dt="2025-02-18T16:09:53.352" v="46" actId="2696"/>
        <pc:sldMkLst>
          <pc:docMk/>
          <pc:sldMk cId="4206345108" sldId="328"/>
        </pc:sldMkLst>
      </pc:sldChg>
      <pc:sldChg chg="del">
        <pc:chgData name="Luisa Marti" userId="5ea8288e-cbc9-4b8b-8a97-1a5efbbf84f8" providerId="ADAL" clId="{D6F3F0A7-F8E3-6B4E-9B08-A54350FBA7AB}" dt="2025-02-18T16:09:54.737" v="48" actId="2696"/>
        <pc:sldMkLst>
          <pc:docMk/>
          <pc:sldMk cId="1928565909" sldId="329"/>
        </pc:sldMkLst>
      </pc:sldChg>
      <pc:sldChg chg="del">
        <pc:chgData name="Luisa Marti" userId="5ea8288e-cbc9-4b8b-8a97-1a5efbbf84f8" providerId="ADAL" clId="{D6F3F0A7-F8E3-6B4E-9B08-A54350FBA7AB}" dt="2025-02-18T16:09:55.834" v="49" actId="2696"/>
        <pc:sldMkLst>
          <pc:docMk/>
          <pc:sldMk cId="1530064752" sldId="330"/>
        </pc:sldMkLst>
      </pc:sldChg>
      <pc:sldChg chg="del">
        <pc:chgData name="Luisa Marti" userId="5ea8288e-cbc9-4b8b-8a97-1a5efbbf84f8" providerId="ADAL" clId="{D6F3F0A7-F8E3-6B4E-9B08-A54350FBA7AB}" dt="2025-02-18T16:09:56.414" v="50" actId="2696"/>
        <pc:sldMkLst>
          <pc:docMk/>
          <pc:sldMk cId="284179942" sldId="331"/>
        </pc:sldMkLst>
      </pc:sldChg>
      <pc:sldChg chg="del">
        <pc:chgData name="Luisa Marti" userId="5ea8288e-cbc9-4b8b-8a97-1a5efbbf84f8" providerId="ADAL" clId="{D6F3F0A7-F8E3-6B4E-9B08-A54350FBA7AB}" dt="2025-02-18T16:09:56.873" v="51" actId="2696"/>
        <pc:sldMkLst>
          <pc:docMk/>
          <pc:sldMk cId="2587429722" sldId="332"/>
        </pc:sldMkLst>
      </pc:sldChg>
      <pc:sldChg chg="del">
        <pc:chgData name="Luisa Marti" userId="5ea8288e-cbc9-4b8b-8a97-1a5efbbf84f8" providerId="ADAL" clId="{D6F3F0A7-F8E3-6B4E-9B08-A54350FBA7AB}" dt="2025-02-18T16:09:57.410" v="52" actId="2696"/>
        <pc:sldMkLst>
          <pc:docMk/>
          <pc:sldMk cId="832020191" sldId="333"/>
        </pc:sldMkLst>
      </pc:sldChg>
      <pc:sldChg chg="del">
        <pc:chgData name="Luisa Marti" userId="5ea8288e-cbc9-4b8b-8a97-1a5efbbf84f8" providerId="ADAL" clId="{D6F3F0A7-F8E3-6B4E-9B08-A54350FBA7AB}" dt="2025-02-18T16:10:00.532" v="53" actId="2696"/>
        <pc:sldMkLst>
          <pc:docMk/>
          <pc:sldMk cId="995255852" sldId="334"/>
        </pc:sldMkLst>
      </pc:sldChg>
      <pc:sldChg chg="modSp del mod">
        <pc:chgData name="Luisa Marti" userId="5ea8288e-cbc9-4b8b-8a97-1a5efbbf84f8" providerId="ADAL" clId="{D6F3F0A7-F8E3-6B4E-9B08-A54350FBA7AB}" dt="2025-02-18T16:10:36.150" v="65" actId="2696"/>
        <pc:sldMkLst>
          <pc:docMk/>
          <pc:sldMk cId="2030570247" sldId="335"/>
        </pc:sldMkLst>
      </pc:sldChg>
      <pc:sldChg chg="del">
        <pc:chgData name="Luisa Marti" userId="5ea8288e-cbc9-4b8b-8a97-1a5efbbf84f8" providerId="ADAL" clId="{D6F3F0A7-F8E3-6B4E-9B08-A54350FBA7AB}" dt="2025-02-18T16:10:36.787" v="66" actId="2696"/>
        <pc:sldMkLst>
          <pc:docMk/>
          <pc:sldMk cId="1280703760" sldId="336"/>
        </pc:sldMkLst>
      </pc:sldChg>
      <pc:sldChg chg="del">
        <pc:chgData name="Luisa Marti" userId="5ea8288e-cbc9-4b8b-8a97-1a5efbbf84f8" providerId="ADAL" clId="{D6F3F0A7-F8E3-6B4E-9B08-A54350FBA7AB}" dt="2025-02-18T16:10:34.674" v="64" actId="2696"/>
        <pc:sldMkLst>
          <pc:docMk/>
          <pc:sldMk cId="4061299538" sldId="337"/>
        </pc:sldMkLst>
      </pc:sldChg>
      <pc:sldChg chg="del">
        <pc:chgData name="Luisa Marti" userId="5ea8288e-cbc9-4b8b-8a97-1a5efbbf84f8" providerId="ADAL" clId="{D6F3F0A7-F8E3-6B4E-9B08-A54350FBA7AB}" dt="2025-02-18T16:10:39.013" v="67" actId="2696"/>
        <pc:sldMkLst>
          <pc:docMk/>
          <pc:sldMk cId="4179574376" sldId="338"/>
        </pc:sldMkLst>
      </pc:sldChg>
      <pc:sldChg chg="del">
        <pc:chgData name="Luisa Marti" userId="5ea8288e-cbc9-4b8b-8a97-1a5efbbf84f8" providerId="ADAL" clId="{D6F3F0A7-F8E3-6B4E-9B08-A54350FBA7AB}" dt="2025-02-18T16:10:42.353" v="69" actId="2696"/>
        <pc:sldMkLst>
          <pc:docMk/>
          <pc:sldMk cId="1733383658" sldId="339"/>
        </pc:sldMkLst>
      </pc:sldChg>
      <pc:sldChg chg="del">
        <pc:chgData name="Luisa Marti" userId="5ea8288e-cbc9-4b8b-8a97-1a5efbbf84f8" providerId="ADAL" clId="{D6F3F0A7-F8E3-6B4E-9B08-A54350FBA7AB}" dt="2025-02-18T16:09:33.555" v="30" actId="2696"/>
        <pc:sldMkLst>
          <pc:docMk/>
          <pc:sldMk cId="1258639423" sldId="340"/>
        </pc:sldMkLst>
      </pc:sldChg>
      <pc:sldChg chg="del">
        <pc:chgData name="Luisa Marti" userId="5ea8288e-cbc9-4b8b-8a97-1a5efbbf84f8" providerId="ADAL" clId="{D6F3F0A7-F8E3-6B4E-9B08-A54350FBA7AB}" dt="2025-02-18T16:10:40.097" v="68" actId="2696"/>
        <pc:sldMkLst>
          <pc:docMk/>
          <pc:sldMk cId="3216683784" sldId="341"/>
        </pc:sldMkLst>
      </pc:sldChg>
      <pc:sldChg chg="modSp mod ord">
        <pc:chgData name="Luisa Marti" userId="5ea8288e-cbc9-4b8b-8a97-1a5efbbf84f8" providerId="ADAL" clId="{D6F3F0A7-F8E3-6B4E-9B08-A54350FBA7AB}" dt="2025-02-18T16:55:18.863" v="792" actId="207"/>
        <pc:sldMkLst>
          <pc:docMk/>
          <pc:sldMk cId="4195705976" sldId="342"/>
        </pc:sldMkLst>
      </pc:sldChg>
      <pc:sldChg chg="addSp delSp modSp add mod">
        <pc:chgData name="Luisa Marti" userId="5ea8288e-cbc9-4b8b-8a97-1a5efbbf84f8" providerId="ADAL" clId="{D6F3F0A7-F8E3-6B4E-9B08-A54350FBA7AB}" dt="2025-02-18T17:07:05.306" v="1494" actId="207"/>
        <pc:sldMkLst>
          <pc:docMk/>
          <pc:sldMk cId="3369720891" sldId="343"/>
        </pc:sldMkLst>
      </pc:sldChg>
      <pc:sldChg chg="del">
        <pc:chgData name="Luisa Marti" userId="5ea8288e-cbc9-4b8b-8a97-1a5efbbf84f8" providerId="ADAL" clId="{D6F3F0A7-F8E3-6B4E-9B08-A54350FBA7AB}" dt="2025-02-18T16:16:04.913" v="346" actId="2696"/>
        <pc:sldMkLst>
          <pc:docMk/>
          <pc:sldMk cId="3586232814" sldId="343"/>
        </pc:sldMkLst>
      </pc:sldChg>
      <pc:sldChg chg="modSp add mod">
        <pc:chgData name="Luisa Marti" userId="5ea8288e-cbc9-4b8b-8a97-1a5efbbf84f8" providerId="ADAL" clId="{D6F3F0A7-F8E3-6B4E-9B08-A54350FBA7AB}" dt="2025-02-18T16:53:24.801" v="690" actId="207"/>
        <pc:sldMkLst>
          <pc:docMk/>
          <pc:sldMk cId="1868561975" sldId="344"/>
        </pc:sldMkLst>
        <pc:spChg chg="mod">
          <ac:chgData name="Luisa Marti" userId="5ea8288e-cbc9-4b8b-8a97-1a5efbbf84f8" providerId="ADAL" clId="{D6F3F0A7-F8E3-6B4E-9B08-A54350FBA7AB}" dt="2025-02-18T16:53:07.855" v="688" actId="20577"/>
          <ac:spMkLst>
            <pc:docMk/>
            <pc:sldMk cId="1868561975" sldId="344"/>
            <ac:spMk id="2" creationId="{5FDE0268-3178-D7AE-1DD1-FFC3D5AC06ED}"/>
          </ac:spMkLst>
        </pc:spChg>
        <pc:spChg chg="mod">
          <ac:chgData name="Luisa Marti" userId="5ea8288e-cbc9-4b8b-8a97-1a5efbbf84f8" providerId="ADAL" clId="{D6F3F0A7-F8E3-6B4E-9B08-A54350FBA7AB}" dt="2025-02-18T16:53:24.801" v="690" actId="207"/>
          <ac:spMkLst>
            <pc:docMk/>
            <pc:sldMk cId="1868561975" sldId="344"/>
            <ac:spMk id="3" creationId="{1DF5A6E4-168C-6F6E-87B4-D49F2A650BFC}"/>
          </ac:spMkLst>
        </pc:spChg>
      </pc:sldChg>
      <pc:sldChg chg="del">
        <pc:chgData name="Luisa Marti" userId="5ea8288e-cbc9-4b8b-8a97-1a5efbbf84f8" providerId="ADAL" clId="{D6F3F0A7-F8E3-6B4E-9B08-A54350FBA7AB}" dt="2025-02-18T16:16:06.574" v="347" actId="2696"/>
        <pc:sldMkLst>
          <pc:docMk/>
          <pc:sldMk cId="2359956315" sldId="344"/>
        </pc:sldMkLst>
      </pc:sldChg>
      <pc:sldChg chg="modSp add mod">
        <pc:chgData name="Luisa Marti" userId="5ea8288e-cbc9-4b8b-8a97-1a5efbbf84f8" providerId="ADAL" clId="{D6F3F0A7-F8E3-6B4E-9B08-A54350FBA7AB}" dt="2025-02-18T16:54:37.406" v="777" actId="207"/>
        <pc:sldMkLst>
          <pc:docMk/>
          <pc:sldMk cId="1158597761" sldId="345"/>
        </pc:sldMkLst>
      </pc:sldChg>
      <pc:sldChg chg="del">
        <pc:chgData name="Luisa Marti" userId="5ea8288e-cbc9-4b8b-8a97-1a5efbbf84f8" providerId="ADAL" clId="{D6F3F0A7-F8E3-6B4E-9B08-A54350FBA7AB}" dt="2025-02-18T16:16:08.894" v="348" actId="2696"/>
        <pc:sldMkLst>
          <pc:docMk/>
          <pc:sldMk cId="3369302081" sldId="345"/>
        </pc:sldMkLst>
      </pc:sldChg>
      <pc:sldChg chg="add">
        <pc:chgData name="Luisa Marti" userId="5ea8288e-cbc9-4b8b-8a97-1a5efbbf84f8" providerId="ADAL" clId="{D6F3F0A7-F8E3-6B4E-9B08-A54350FBA7AB}" dt="2025-02-18T16:54:33.017" v="776" actId="2890"/>
        <pc:sldMkLst>
          <pc:docMk/>
          <pc:sldMk cId="72434251" sldId="346"/>
        </pc:sldMkLst>
      </pc:sldChg>
      <pc:sldChg chg="del">
        <pc:chgData name="Luisa Marti" userId="5ea8288e-cbc9-4b8b-8a97-1a5efbbf84f8" providerId="ADAL" clId="{D6F3F0A7-F8E3-6B4E-9B08-A54350FBA7AB}" dt="2025-02-18T16:16:10.140" v="349" actId="2696"/>
        <pc:sldMkLst>
          <pc:docMk/>
          <pc:sldMk cId="1579388044" sldId="346"/>
        </pc:sldMkLst>
      </pc:sldChg>
      <pc:sldChg chg="modSp add mod">
        <pc:chgData name="Luisa Marti" userId="5ea8288e-cbc9-4b8b-8a97-1a5efbbf84f8" providerId="ADAL" clId="{D6F3F0A7-F8E3-6B4E-9B08-A54350FBA7AB}" dt="2025-02-18T16:55:25.201" v="793" actId="207"/>
        <pc:sldMkLst>
          <pc:docMk/>
          <pc:sldMk cId="1198983841" sldId="347"/>
        </pc:sldMkLst>
      </pc:sldChg>
      <pc:sldChg chg="del">
        <pc:chgData name="Luisa Marti" userId="5ea8288e-cbc9-4b8b-8a97-1a5efbbf84f8" providerId="ADAL" clId="{D6F3F0A7-F8E3-6B4E-9B08-A54350FBA7AB}" dt="2025-02-18T16:16:11.389" v="350" actId="2696"/>
        <pc:sldMkLst>
          <pc:docMk/>
          <pc:sldMk cId="2285423992" sldId="347"/>
        </pc:sldMkLst>
      </pc:sldChg>
      <pc:sldChg chg="modSp add mod">
        <pc:chgData name="Luisa Marti" userId="5ea8288e-cbc9-4b8b-8a97-1a5efbbf84f8" providerId="ADAL" clId="{D6F3F0A7-F8E3-6B4E-9B08-A54350FBA7AB}" dt="2025-02-18T16:55:34.870" v="794" actId="207"/>
        <pc:sldMkLst>
          <pc:docMk/>
          <pc:sldMk cId="132561209" sldId="348"/>
        </pc:sldMkLst>
      </pc:sldChg>
      <pc:sldChg chg="del">
        <pc:chgData name="Luisa Marti" userId="5ea8288e-cbc9-4b8b-8a97-1a5efbbf84f8" providerId="ADAL" clId="{D6F3F0A7-F8E3-6B4E-9B08-A54350FBA7AB}" dt="2025-02-18T16:16:14.946" v="351" actId="2696"/>
        <pc:sldMkLst>
          <pc:docMk/>
          <pc:sldMk cId="2021750970" sldId="348"/>
        </pc:sldMkLst>
      </pc:sldChg>
      <pc:sldChg chg="del">
        <pc:chgData name="Luisa Marti" userId="5ea8288e-cbc9-4b8b-8a97-1a5efbbf84f8" providerId="ADAL" clId="{D6F3F0A7-F8E3-6B4E-9B08-A54350FBA7AB}" dt="2025-02-18T16:16:16.039" v="352" actId="2696"/>
        <pc:sldMkLst>
          <pc:docMk/>
          <pc:sldMk cId="2849491298" sldId="349"/>
        </pc:sldMkLst>
      </pc:sldChg>
      <pc:sldChg chg="modSp add mod">
        <pc:chgData name="Luisa Marti" userId="5ea8288e-cbc9-4b8b-8a97-1a5efbbf84f8" providerId="ADAL" clId="{D6F3F0A7-F8E3-6B4E-9B08-A54350FBA7AB}" dt="2025-02-18T16:56:25.444" v="813" actId="207"/>
        <pc:sldMkLst>
          <pc:docMk/>
          <pc:sldMk cId="2933199850" sldId="349"/>
        </pc:sldMkLst>
      </pc:sldChg>
      <pc:sldChg chg="addSp delSp modSp add mod">
        <pc:chgData name="Luisa Marti" userId="5ea8288e-cbc9-4b8b-8a97-1a5efbbf84f8" providerId="ADAL" clId="{D6F3F0A7-F8E3-6B4E-9B08-A54350FBA7AB}" dt="2025-02-18T17:03:02.839" v="1182" actId="478"/>
        <pc:sldMkLst>
          <pc:docMk/>
          <pc:sldMk cId="2273949604" sldId="350"/>
        </pc:sldMkLst>
      </pc:sldChg>
      <pc:sldChg chg="del">
        <pc:chgData name="Luisa Marti" userId="5ea8288e-cbc9-4b8b-8a97-1a5efbbf84f8" providerId="ADAL" clId="{D6F3F0A7-F8E3-6B4E-9B08-A54350FBA7AB}" dt="2025-02-18T16:16:16.973" v="353" actId="2696"/>
        <pc:sldMkLst>
          <pc:docMk/>
          <pc:sldMk cId="3867573364" sldId="350"/>
        </pc:sldMkLst>
      </pc:sldChg>
      <pc:sldChg chg="del">
        <pc:chgData name="Luisa Marti" userId="5ea8288e-cbc9-4b8b-8a97-1a5efbbf84f8" providerId="ADAL" clId="{D6F3F0A7-F8E3-6B4E-9B08-A54350FBA7AB}" dt="2025-02-18T16:16:18.793" v="357" actId="2696"/>
        <pc:sldMkLst>
          <pc:docMk/>
          <pc:sldMk cId="2232335320" sldId="351"/>
        </pc:sldMkLst>
      </pc:sldChg>
      <pc:sldChg chg="delSp modSp add mod">
        <pc:chgData name="Luisa Marti" userId="5ea8288e-cbc9-4b8b-8a97-1a5efbbf84f8" providerId="ADAL" clId="{D6F3F0A7-F8E3-6B4E-9B08-A54350FBA7AB}" dt="2025-02-18T17:03:16.364" v="1185" actId="478"/>
        <pc:sldMkLst>
          <pc:docMk/>
          <pc:sldMk cId="4126021070" sldId="351"/>
        </pc:sldMkLst>
      </pc:sldChg>
      <pc:sldChg chg="del">
        <pc:chgData name="Luisa Marti" userId="5ea8288e-cbc9-4b8b-8a97-1a5efbbf84f8" providerId="ADAL" clId="{D6F3F0A7-F8E3-6B4E-9B08-A54350FBA7AB}" dt="2025-02-18T16:16:17.478" v="354" actId="2696"/>
        <pc:sldMkLst>
          <pc:docMk/>
          <pc:sldMk cId="1584572934" sldId="352"/>
        </pc:sldMkLst>
      </pc:sldChg>
      <pc:sldChg chg="delSp add mod">
        <pc:chgData name="Luisa Marti" userId="5ea8288e-cbc9-4b8b-8a97-1a5efbbf84f8" providerId="ADAL" clId="{D6F3F0A7-F8E3-6B4E-9B08-A54350FBA7AB}" dt="2025-02-18T17:03:21.876" v="1187" actId="478"/>
        <pc:sldMkLst>
          <pc:docMk/>
          <pc:sldMk cId="2521097253" sldId="352"/>
        </pc:sldMkLst>
      </pc:sldChg>
      <pc:sldChg chg="del">
        <pc:chgData name="Luisa Marti" userId="5ea8288e-cbc9-4b8b-8a97-1a5efbbf84f8" providerId="ADAL" clId="{D6F3F0A7-F8E3-6B4E-9B08-A54350FBA7AB}" dt="2025-02-18T16:16:17.914" v="355" actId="2696"/>
        <pc:sldMkLst>
          <pc:docMk/>
          <pc:sldMk cId="441925221" sldId="353"/>
        </pc:sldMkLst>
      </pc:sldChg>
      <pc:sldChg chg="delSp modSp add mod">
        <pc:chgData name="Luisa Marti" userId="5ea8288e-cbc9-4b8b-8a97-1a5efbbf84f8" providerId="ADAL" clId="{D6F3F0A7-F8E3-6B4E-9B08-A54350FBA7AB}" dt="2025-02-18T17:03:30.688" v="1189" actId="478"/>
        <pc:sldMkLst>
          <pc:docMk/>
          <pc:sldMk cId="722664833" sldId="353"/>
        </pc:sldMkLst>
      </pc:sldChg>
      <pc:sldChg chg="delSp modSp add mod">
        <pc:chgData name="Luisa Marti" userId="5ea8288e-cbc9-4b8b-8a97-1a5efbbf84f8" providerId="ADAL" clId="{D6F3F0A7-F8E3-6B4E-9B08-A54350FBA7AB}" dt="2025-02-18T17:03:40.371" v="1191" actId="478"/>
        <pc:sldMkLst>
          <pc:docMk/>
          <pc:sldMk cId="1850358473" sldId="354"/>
        </pc:sldMkLst>
      </pc:sldChg>
      <pc:sldChg chg="del">
        <pc:chgData name="Luisa Marti" userId="5ea8288e-cbc9-4b8b-8a97-1a5efbbf84f8" providerId="ADAL" clId="{D6F3F0A7-F8E3-6B4E-9B08-A54350FBA7AB}" dt="2025-02-18T16:16:18.337" v="356" actId="2696"/>
        <pc:sldMkLst>
          <pc:docMk/>
          <pc:sldMk cId="2579804343" sldId="354"/>
        </pc:sldMkLst>
      </pc:sldChg>
      <pc:sldChg chg="del">
        <pc:chgData name="Luisa Marti" userId="5ea8288e-cbc9-4b8b-8a97-1a5efbbf84f8" providerId="ADAL" clId="{D6F3F0A7-F8E3-6B4E-9B08-A54350FBA7AB}" dt="2025-02-18T16:16:19.973" v="358" actId="2696"/>
        <pc:sldMkLst>
          <pc:docMk/>
          <pc:sldMk cId="944851470" sldId="355"/>
        </pc:sldMkLst>
      </pc:sldChg>
      <pc:sldChg chg="delSp add mod">
        <pc:chgData name="Luisa Marti" userId="5ea8288e-cbc9-4b8b-8a97-1a5efbbf84f8" providerId="ADAL" clId="{D6F3F0A7-F8E3-6B4E-9B08-A54350FBA7AB}" dt="2025-02-18T17:03:49.309" v="1192" actId="478"/>
        <pc:sldMkLst>
          <pc:docMk/>
          <pc:sldMk cId="3098803573" sldId="355"/>
        </pc:sldMkLst>
      </pc:sldChg>
      <pc:sldChg chg="add">
        <pc:chgData name="Luisa Marti" userId="5ea8288e-cbc9-4b8b-8a97-1a5efbbf84f8" providerId="ADAL" clId="{D6F3F0A7-F8E3-6B4E-9B08-A54350FBA7AB}" dt="2025-02-18T17:02:52.678" v="1179" actId="2890"/>
        <pc:sldMkLst>
          <pc:docMk/>
          <pc:sldMk cId="1176360269" sldId="356"/>
        </pc:sldMkLst>
      </pc:sldChg>
      <pc:sldChg chg="del">
        <pc:chgData name="Luisa Marti" userId="5ea8288e-cbc9-4b8b-8a97-1a5efbbf84f8" providerId="ADAL" clId="{D6F3F0A7-F8E3-6B4E-9B08-A54350FBA7AB}" dt="2025-02-18T16:16:21.060" v="359" actId="2696"/>
        <pc:sldMkLst>
          <pc:docMk/>
          <pc:sldMk cId="1287918323" sldId="356"/>
        </pc:sldMkLst>
      </pc:sldChg>
      <pc:sldChg chg="del">
        <pc:chgData name="Luisa Marti" userId="5ea8288e-cbc9-4b8b-8a97-1a5efbbf84f8" providerId="ADAL" clId="{D6F3F0A7-F8E3-6B4E-9B08-A54350FBA7AB}" dt="2025-02-18T16:16:22.900" v="362" actId="2696"/>
        <pc:sldMkLst>
          <pc:docMk/>
          <pc:sldMk cId="1000604069" sldId="357"/>
        </pc:sldMkLst>
      </pc:sldChg>
      <pc:sldChg chg="addSp modSp add mod">
        <pc:chgData name="Luisa Marti" userId="5ea8288e-cbc9-4b8b-8a97-1a5efbbf84f8" providerId="ADAL" clId="{D6F3F0A7-F8E3-6B4E-9B08-A54350FBA7AB}" dt="2025-02-18T17:04:36.167" v="1269" actId="20577"/>
        <pc:sldMkLst>
          <pc:docMk/>
          <pc:sldMk cId="3049748611" sldId="357"/>
        </pc:sldMkLst>
      </pc:sldChg>
      <pc:sldChg chg="modSp add mod">
        <pc:chgData name="Luisa Marti" userId="5ea8288e-cbc9-4b8b-8a97-1a5efbbf84f8" providerId="ADAL" clId="{D6F3F0A7-F8E3-6B4E-9B08-A54350FBA7AB}" dt="2025-02-19T11:45:43.963" v="4974" actId="404"/>
        <pc:sldMkLst>
          <pc:docMk/>
          <pc:sldMk cId="1756747638" sldId="358"/>
        </pc:sldMkLst>
      </pc:sldChg>
      <pc:sldChg chg="del">
        <pc:chgData name="Luisa Marti" userId="5ea8288e-cbc9-4b8b-8a97-1a5efbbf84f8" providerId="ADAL" clId="{D6F3F0A7-F8E3-6B4E-9B08-A54350FBA7AB}" dt="2025-02-18T16:16:23.214" v="363" actId="2696"/>
        <pc:sldMkLst>
          <pc:docMk/>
          <pc:sldMk cId="3673719782" sldId="358"/>
        </pc:sldMkLst>
      </pc:sldChg>
      <pc:sldChg chg="del">
        <pc:chgData name="Luisa Marti" userId="5ea8288e-cbc9-4b8b-8a97-1a5efbbf84f8" providerId="ADAL" clId="{D6F3F0A7-F8E3-6B4E-9B08-A54350FBA7AB}" dt="2025-02-18T16:16:23.506" v="364" actId="2696"/>
        <pc:sldMkLst>
          <pc:docMk/>
          <pc:sldMk cId="2348159639" sldId="359"/>
        </pc:sldMkLst>
      </pc:sldChg>
      <pc:sldChg chg="modSp add mod">
        <pc:chgData name="Luisa Marti" userId="5ea8288e-cbc9-4b8b-8a97-1a5efbbf84f8" providerId="ADAL" clId="{D6F3F0A7-F8E3-6B4E-9B08-A54350FBA7AB}" dt="2025-02-19T11:45:48.117" v="4975" actId="404"/>
        <pc:sldMkLst>
          <pc:docMk/>
          <pc:sldMk cId="2522232205" sldId="359"/>
        </pc:sldMkLst>
      </pc:sldChg>
      <pc:sldChg chg="del">
        <pc:chgData name="Luisa Marti" userId="5ea8288e-cbc9-4b8b-8a97-1a5efbbf84f8" providerId="ADAL" clId="{D6F3F0A7-F8E3-6B4E-9B08-A54350FBA7AB}" dt="2025-02-18T16:16:23.767" v="365" actId="2696"/>
        <pc:sldMkLst>
          <pc:docMk/>
          <pc:sldMk cId="2924639613" sldId="360"/>
        </pc:sldMkLst>
      </pc:sldChg>
      <pc:sldChg chg="modSp add mod">
        <pc:chgData name="Luisa Marti" userId="5ea8288e-cbc9-4b8b-8a97-1a5efbbf84f8" providerId="ADAL" clId="{D6F3F0A7-F8E3-6B4E-9B08-A54350FBA7AB}" dt="2025-02-19T11:45:57.547" v="4977" actId="404"/>
        <pc:sldMkLst>
          <pc:docMk/>
          <pc:sldMk cId="4044052615" sldId="360"/>
        </pc:sldMkLst>
      </pc:sldChg>
      <pc:sldChg chg="modSp add del mod">
        <pc:chgData name="Luisa Marti" userId="5ea8288e-cbc9-4b8b-8a97-1a5efbbf84f8" providerId="ADAL" clId="{D6F3F0A7-F8E3-6B4E-9B08-A54350FBA7AB}" dt="2025-02-19T11:46:41.968" v="5041" actId="2696"/>
        <pc:sldMkLst>
          <pc:docMk/>
          <pc:sldMk cId="3395471294" sldId="361"/>
        </pc:sldMkLst>
      </pc:sldChg>
      <pc:sldChg chg="del">
        <pc:chgData name="Luisa Marti" userId="5ea8288e-cbc9-4b8b-8a97-1a5efbbf84f8" providerId="ADAL" clId="{D6F3F0A7-F8E3-6B4E-9B08-A54350FBA7AB}" dt="2025-02-18T16:16:21.537" v="360" actId="2696"/>
        <pc:sldMkLst>
          <pc:docMk/>
          <pc:sldMk cId="3514108925" sldId="361"/>
        </pc:sldMkLst>
      </pc:sldChg>
      <pc:sldChg chg="modSp add mod">
        <pc:chgData name="Luisa Marti" userId="5ea8288e-cbc9-4b8b-8a97-1a5efbbf84f8" providerId="ADAL" clId="{D6F3F0A7-F8E3-6B4E-9B08-A54350FBA7AB}" dt="2025-02-18T17:21:36.844" v="1730" actId="20577"/>
        <pc:sldMkLst>
          <pc:docMk/>
          <pc:sldMk cId="444470349" sldId="362"/>
        </pc:sldMkLst>
      </pc:sldChg>
      <pc:sldChg chg="del">
        <pc:chgData name="Luisa Marti" userId="5ea8288e-cbc9-4b8b-8a97-1a5efbbf84f8" providerId="ADAL" clId="{D6F3F0A7-F8E3-6B4E-9B08-A54350FBA7AB}" dt="2025-02-18T16:16:21.948" v="361" actId="2696"/>
        <pc:sldMkLst>
          <pc:docMk/>
          <pc:sldMk cId="702452010" sldId="362"/>
        </pc:sldMkLst>
      </pc:sldChg>
      <pc:sldChg chg="del">
        <pc:chgData name="Luisa Marti" userId="5ea8288e-cbc9-4b8b-8a97-1a5efbbf84f8" providerId="ADAL" clId="{D6F3F0A7-F8E3-6B4E-9B08-A54350FBA7AB}" dt="2025-02-18T16:16:24.057" v="366" actId="2696"/>
        <pc:sldMkLst>
          <pc:docMk/>
          <pc:sldMk cId="1023486778" sldId="363"/>
        </pc:sldMkLst>
      </pc:sldChg>
      <pc:sldChg chg="modSp add mod">
        <pc:chgData name="Luisa Marti" userId="5ea8288e-cbc9-4b8b-8a97-1a5efbbf84f8" providerId="ADAL" clId="{D6F3F0A7-F8E3-6B4E-9B08-A54350FBA7AB}" dt="2025-02-18T17:21:46.735" v="1750" actId="20577"/>
        <pc:sldMkLst>
          <pc:docMk/>
          <pc:sldMk cId="1432761557" sldId="363"/>
        </pc:sldMkLst>
      </pc:sldChg>
      <pc:sldChg chg="modSp add mod">
        <pc:chgData name="Luisa Marti" userId="5ea8288e-cbc9-4b8b-8a97-1a5efbbf84f8" providerId="ADAL" clId="{D6F3F0A7-F8E3-6B4E-9B08-A54350FBA7AB}" dt="2025-02-18T17:21:32.567" v="1718" actId="20577"/>
        <pc:sldMkLst>
          <pc:docMk/>
          <pc:sldMk cId="3246499935" sldId="364"/>
        </pc:sldMkLst>
      </pc:sldChg>
      <pc:sldChg chg="modSp add mod">
        <pc:chgData name="Luisa Marti" userId="5ea8288e-cbc9-4b8b-8a97-1a5efbbf84f8" providerId="ADAL" clId="{D6F3F0A7-F8E3-6B4E-9B08-A54350FBA7AB}" dt="2025-02-19T11:53:23.433" v="5651" actId="20577"/>
        <pc:sldMkLst>
          <pc:docMk/>
          <pc:sldMk cId="1118025163" sldId="365"/>
        </pc:sldMkLst>
      </pc:sldChg>
      <pc:sldChg chg="modSp add del mod">
        <pc:chgData name="Luisa Marti" userId="5ea8288e-cbc9-4b8b-8a97-1a5efbbf84f8" providerId="ADAL" clId="{D6F3F0A7-F8E3-6B4E-9B08-A54350FBA7AB}" dt="2025-02-19T11:54:39.518" v="5658" actId="2696"/>
        <pc:sldMkLst>
          <pc:docMk/>
          <pc:sldMk cId="1924517953" sldId="366"/>
        </pc:sldMkLst>
      </pc:sldChg>
      <pc:sldChg chg="modSp add mod">
        <pc:chgData name="Luisa Marti" userId="5ea8288e-cbc9-4b8b-8a97-1a5efbbf84f8" providerId="ADAL" clId="{D6F3F0A7-F8E3-6B4E-9B08-A54350FBA7AB}" dt="2025-02-18T17:29:41.869" v="2099" actId="207"/>
        <pc:sldMkLst>
          <pc:docMk/>
          <pc:sldMk cId="2882360336" sldId="367"/>
        </pc:sldMkLst>
      </pc:sldChg>
      <pc:sldChg chg="modSp add mod">
        <pc:chgData name="Luisa Marti" userId="5ea8288e-cbc9-4b8b-8a97-1a5efbbf84f8" providerId="ADAL" clId="{D6F3F0A7-F8E3-6B4E-9B08-A54350FBA7AB}" dt="2025-02-19T11:54:06.696" v="5657" actId="20577"/>
        <pc:sldMkLst>
          <pc:docMk/>
          <pc:sldMk cId="2466981513" sldId="368"/>
        </pc:sldMkLst>
      </pc:sldChg>
      <pc:sldChg chg="modSp add del mod">
        <pc:chgData name="Luisa Marti" userId="5ea8288e-cbc9-4b8b-8a97-1a5efbbf84f8" providerId="ADAL" clId="{D6F3F0A7-F8E3-6B4E-9B08-A54350FBA7AB}" dt="2025-02-18T17:29:22.915" v="2096" actId="2696"/>
        <pc:sldMkLst>
          <pc:docMk/>
          <pc:sldMk cId="3362307955" sldId="368"/>
        </pc:sldMkLst>
      </pc:sldChg>
      <pc:sldChg chg="modSp add mod">
        <pc:chgData name="Luisa Marti" userId="5ea8288e-cbc9-4b8b-8a97-1a5efbbf84f8" providerId="ADAL" clId="{D6F3F0A7-F8E3-6B4E-9B08-A54350FBA7AB}" dt="2025-02-19T11:54:00.731" v="5654" actId="20577"/>
        <pc:sldMkLst>
          <pc:docMk/>
          <pc:sldMk cId="2241162085" sldId="369"/>
        </pc:sldMkLst>
      </pc:sldChg>
      <pc:sldChg chg="addSp delSp modSp add mod">
        <pc:chgData name="Luisa Marti" userId="5ea8288e-cbc9-4b8b-8a97-1a5efbbf84f8" providerId="ADAL" clId="{D6F3F0A7-F8E3-6B4E-9B08-A54350FBA7AB}" dt="2025-02-18T17:42:23.222" v="2339" actId="478"/>
        <pc:sldMkLst>
          <pc:docMk/>
          <pc:sldMk cId="4243133091" sldId="370"/>
        </pc:sldMkLst>
      </pc:sldChg>
      <pc:sldChg chg="modSp add mod">
        <pc:chgData name="Luisa Marti" userId="5ea8288e-cbc9-4b8b-8a97-1a5efbbf84f8" providerId="ADAL" clId="{D6F3F0A7-F8E3-6B4E-9B08-A54350FBA7AB}" dt="2025-02-18T17:42:38.464" v="2359" actId="20577"/>
        <pc:sldMkLst>
          <pc:docMk/>
          <pc:sldMk cId="878880017" sldId="371"/>
        </pc:sldMkLst>
      </pc:sldChg>
      <pc:sldChg chg="modSp add del mod ord">
        <pc:chgData name="Luisa Marti" userId="5ea8288e-cbc9-4b8b-8a97-1a5efbbf84f8" providerId="ADAL" clId="{D6F3F0A7-F8E3-6B4E-9B08-A54350FBA7AB}" dt="2025-02-18T18:04:02.788" v="2710" actId="2696"/>
        <pc:sldMkLst>
          <pc:docMk/>
          <pc:sldMk cId="991904827" sldId="372"/>
        </pc:sldMkLst>
      </pc:sldChg>
      <pc:sldChg chg="modSp add mod ord">
        <pc:chgData name="Luisa Marti" userId="5ea8288e-cbc9-4b8b-8a97-1a5efbbf84f8" providerId="ADAL" clId="{D6F3F0A7-F8E3-6B4E-9B08-A54350FBA7AB}" dt="2025-02-19T13:57:30.602" v="7463" actId="20577"/>
        <pc:sldMkLst>
          <pc:docMk/>
          <pc:sldMk cId="3526446229" sldId="373"/>
        </pc:sldMkLst>
      </pc:sldChg>
      <pc:sldChg chg="modSp add del mod ord">
        <pc:chgData name="Luisa Marti" userId="5ea8288e-cbc9-4b8b-8a97-1a5efbbf84f8" providerId="ADAL" clId="{D6F3F0A7-F8E3-6B4E-9B08-A54350FBA7AB}" dt="2025-02-20T11:09:45.041" v="7490" actId="20577"/>
        <pc:sldMkLst>
          <pc:docMk/>
          <pc:sldMk cId="3350952650" sldId="374"/>
        </pc:sldMkLst>
      </pc:sldChg>
      <pc:sldChg chg="modSp add mod">
        <pc:chgData name="Luisa Marti" userId="5ea8288e-cbc9-4b8b-8a97-1a5efbbf84f8" providerId="ADAL" clId="{D6F3F0A7-F8E3-6B4E-9B08-A54350FBA7AB}" dt="2025-02-18T18:02:58.434" v="2703" actId="179"/>
        <pc:sldMkLst>
          <pc:docMk/>
          <pc:sldMk cId="211477389" sldId="375"/>
        </pc:sldMkLst>
      </pc:sldChg>
      <pc:sldChg chg="modSp add del mod ord">
        <pc:chgData name="Luisa Marti" userId="5ea8288e-cbc9-4b8b-8a97-1a5efbbf84f8" providerId="ADAL" clId="{D6F3F0A7-F8E3-6B4E-9B08-A54350FBA7AB}" dt="2025-02-18T18:02:17.834" v="2692" actId="2696"/>
        <pc:sldMkLst>
          <pc:docMk/>
          <pc:sldMk cId="262733862" sldId="376"/>
        </pc:sldMkLst>
      </pc:sldChg>
      <pc:sldChg chg="modSp add mod">
        <pc:chgData name="Luisa Marti" userId="5ea8288e-cbc9-4b8b-8a97-1a5efbbf84f8" providerId="ADAL" clId="{D6F3F0A7-F8E3-6B4E-9B08-A54350FBA7AB}" dt="2025-02-20T11:09:30.091" v="7488" actId="20577"/>
        <pc:sldMkLst>
          <pc:docMk/>
          <pc:sldMk cId="183261781" sldId="377"/>
        </pc:sldMkLst>
      </pc:sldChg>
      <pc:sldChg chg="modSp add mod">
        <pc:chgData name="Luisa Marti" userId="5ea8288e-cbc9-4b8b-8a97-1a5efbbf84f8" providerId="ADAL" clId="{D6F3F0A7-F8E3-6B4E-9B08-A54350FBA7AB}" dt="2025-02-18T18:03:15.185" v="2704" actId="2711"/>
        <pc:sldMkLst>
          <pc:docMk/>
          <pc:sldMk cId="2061967626" sldId="378"/>
        </pc:sldMkLst>
      </pc:sldChg>
      <pc:sldChg chg="modSp add mod">
        <pc:chgData name="Luisa Marti" userId="5ea8288e-cbc9-4b8b-8a97-1a5efbbf84f8" providerId="ADAL" clId="{D6F3F0A7-F8E3-6B4E-9B08-A54350FBA7AB}" dt="2025-02-18T18:00:52.676" v="2660"/>
        <pc:sldMkLst>
          <pc:docMk/>
          <pc:sldMk cId="635246976" sldId="379"/>
        </pc:sldMkLst>
      </pc:sldChg>
      <pc:sldChg chg="modSp add mod">
        <pc:chgData name="Luisa Marti" userId="5ea8288e-cbc9-4b8b-8a97-1a5efbbf84f8" providerId="ADAL" clId="{D6F3F0A7-F8E3-6B4E-9B08-A54350FBA7AB}" dt="2025-02-18T18:10:26.498" v="2927" actId="207"/>
        <pc:sldMkLst>
          <pc:docMk/>
          <pc:sldMk cId="1046672500" sldId="380"/>
        </pc:sldMkLst>
      </pc:sldChg>
      <pc:sldChg chg="modSp add mod">
        <pc:chgData name="Luisa Marti" userId="5ea8288e-cbc9-4b8b-8a97-1a5efbbf84f8" providerId="ADAL" clId="{D6F3F0A7-F8E3-6B4E-9B08-A54350FBA7AB}" dt="2025-02-18T18:10:32.767" v="2928" actId="207"/>
        <pc:sldMkLst>
          <pc:docMk/>
          <pc:sldMk cId="1871903597" sldId="381"/>
        </pc:sldMkLst>
      </pc:sldChg>
      <pc:sldChg chg="add">
        <pc:chgData name="Luisa Marti" userId="5ea8288e-cbc9-4b8b-8a97-1a5efbbf84f8" providerId="ADAL" clId="{D6F3F0A7-F8E3-6B4E-9B08-A54350FBA7AB}" dt="2025-02-18T18:10:20.858" v="2926" actId="2890"/>
        <pc:sldMkLst>
          <pc:docMk/>
          <pc:sldMk cId="2405361489" sldId="382"/>
        </pc:sldMkLst>
      </pc:sldChg>
      <pc:sldChg chg="modSp add del mod">
        <pc:chgData name="Luisa Marti" userId="5ea8288e-cbc9-4b8b-8a97-1a5efbbf84f8" providerId="ADAL" clId="{D6F3F0A7-F8E3-6B4E-9B08-A54350FBA7AB}" dt="2025-02-18T18:12:21.172" v="2938" actId="2696"/>
        <pc:sldMkLst>
          <pc:docMk/>
          <pc:sldMk cId="2768507778" sldId="383"/>
        </pc:sldMkLst>
      </pc:sldChg>
      <pc:sldChg chg="modSp add del mod">
        <pc:chgData name="Luisa Marti" userId="5ea8288e-cbc9-4b8b-8a97-1a5efbbf84f8" providerId="ADAL" clId="{D6F3F0A7-F8E3-6B4E-9B08-A54350FBA7AB}" dt="2025-02-18T18:12:17.445" v="2936" actId="2696"/>
        <pc:sldMkLst>
          <pc:docMk/>
          <pc:sldMk cId="1402887650" sldId="384"/>
        </pc:sldMkLst>
      </pc:sldChg>
      <pc:sldChg chg="addSp delSp modSp add mod">
        <pc:chgData name="Luisa Marti" userId="5ea8288e-cbc9-4b8b-8a97-1a5efbbf84f8" providerId="ADAL" clId="{D6F3F0A7-F8E3-6B4E-9B08-A54350FBA7AB}" dt="2025-02-18T18:14:40.798" v="3003" actId="478"/>
        <pc:sldMkLst>
          <pc:docMk/>
          <pc:sldMk cId="2114316795" sldId="384"/>
        </pc:sldMkLst>
      </pc:sldChg>
      <pc:sldChg chg="addSp delSp modSp add mod">
        <pc:chgData name="Luisa Marti" userId="5ea8288e-cbc9-4b8b-8a97-1a5efbbf84f8" providerId="ADAL" clId="{D6F3F0A7-F8E3-6B4E-9B08-A54350FBA7AB}" dt="2025-02-18T18:17:38.151" v="3195" actId="1037"/>
        <pc:sldMkLst>
          <pc:docMk/>
          <pc:sldMk cId="761054271" sldId="385"/>
        </pc:sldMkLst>
      </pc:sldChg>
      <pc:sldChg chg="addSp modSp add del">
        <pc:chgData name="Luisa Marti" userId="5ea8288e-cbc9-4b8b-8a97-1a5efbbf84f8" providerId="ADAL" clId="{D6F3F0A7-F8E3-6B4E-9B08-A54350FBA7AB}" dt="2025-02-18T18:17:40.531" v="3196" actId="2696"/>
        <pc:sldMkLst>
          <pc:docMk/>
          <pc:sldMk cId="292078993" sldId="386"/>
        </pc:sldMkLst>
      </pc:sldChg>
      <pc:sldChg chg="addSp modSp add mod">
        <pc:chgData name="Luisa Marti" userId="5ea8288e-cbc9-4b8b-8a97-1a5efbbf84f8" providerId="ADAL" clId="{D6F3F0A7-F8E3-6B4E-9B08-A54350FBA7AB}" dt="2025-02-18T18:18:46.532" v="3299" actId="1076"/>
        <pc:sldMkLst>
          <pc:docMk/>
          <pc:sldMk cId="2292672925" sldId="386"/>
        </pc:sldMkLst>
      </pc:sldChg>
      <pc:sldChg chg="delSp add del mod">
        <pc:chgData name="Luisa Marti" userId="5ea8288e-cbc9-4b8b-8a97-1a5efbbf84f8" providerId="ADAL" clId="{D6F3F0A7-F8E3-6B4E-9B08-A54350FBA7AB}" dt="2025-02-18T18:16:40.197" v="3164" actId="2696"/>
        <pc:sldMkLst>
          <pc:docMk/>
          <pc:sldMk cId="3793628396" sldId="386"/>
        </pc:sldMkLst>
      </pc:sldChg>
      <pc:sldChg chg="addSp delSp modSp add mod">
        <pc:chgData name="Luisa Marti" userId="5ea8288e-cbc9-4b8b-8a97-1a5efbbf84f8" providerId="ADAL" clId="{D6F3F0A7-F8E3-6B4E-9B08-A54350FBA7AB}" dt="2025-02-18T18:21:24.088" v="3395" actId="478"/>
        <pc:sldMkLst>
          <pc:docMk/>
          <pc:sldMk cId="3450821339" sldId="387"/>
        </pc:sldMkLst>
      </pc:sldChg>
      <pc:sldChg chg="modSp add mod">
        <pc:chgData name="Luisa Marti" userId="5ea8288e-cbc9-4b8b-8a97-1a5efbbf84f8" providerId="ADAL" clId="{D6F3F0A7-F8E3-6B4E-9B08-A54350FBA7AB}" dt="2025-02-18T18:35:58.746" v="3784" actId="1076"/>
        <pc:sldMkLst>
          <pc:docMk/>
          <pc:sldMk cId="2517114676" sldId="388"/>
        </pc:sldMkLst>
      </pc:sldChg>
      <pc:sldChg chg="addSp delSp modSp add mod">
        <pc:chgData name="Luisa Marti" userId="5ea8288e-cbc9-4b8b-8a97-1a5efbbf84f8" providerId="ADAL" clId="{D6F3F0A7-F8E3-6B4E-9B08-A54350FBA7AB}" dt="2025-02-18T18:36:21.793" v="3788" actId="478"/>
        <pc:sldMkLst>
          <pc:docMk/>
          <pc:sldMk cId="1333089151" sldId="389"/>
        </pc:sldMkLst>
      </pc:sldChg>
      <pc:sldChg chg="delSp modSp add mod">
        <pc:chgData name="Luisa Marti" userId="5ea8288e-cbc9-4b8b-8a97-1a5efbbf84f8" providerId="ADAL" clId="{D6F3F0A7-F8E3-6B4E-9B08-A54350FBA7AB}" dt="2025-02-18T18:40:12.242" v="3847" actId="20577"/>
        <pc:sldMkLst>
          <pc:docMk/>
          <pc:sldMk cId="2936864321" sldId="390"/>
        </pc:sldMkLst>
      </pc:sldChg>
      <pc:sldChg chg="addSp delSp modSp add mod">
        <pc:chgData name="Luisa Marti" userId="5ea8288e-cbc9-4b8b-8a97-1a5efbbf84f8" providerId="ADAL" clId="{D6F3F0A7-F8E3-6B4E-9B08-A54350FBA7AB}" dt="2025-02-18T18:40:19.722" v="3849" actId="20577"/>
        <pc:sldMkLst>
          <pc:docMk/>
          <pc:sldMk cId="2257371676" sldId="391"/>
        </pc:sldMkLst>
      </pc:sldChg>
      <pc:sldChg chg="modSp add mod">
        <pc:chgData name="Luisa Marti" userId="5ea8288e-cbc9-4b8b-8a97-1a5efbbf84f8" providerId="ADAL" clId="{D6F3F0A7-F8E3-6B4E-9B08-A54350FBA7AB}" dt="2025-02-18T18:40:30.339" v="3853" actId="20577"/>
        <pc:sldMkLst>
          <pc:docMk/>
          <pc:sldMk cId="1794509154" sldId="392"/>
        </pc:sldMkLst>
      </pc:sldChg>
      <pc:sldChg chg="modSp add mod">
        <pc:chgData name="Luisa Marti" userId="5ea8288e-cbc9-4b8b-8a97-1a5efbbf84f8" providerId="ADAL" clId="{D6F3F0A7-F8E3-6B4E-9B08-A54350FBA7AB}" dt="2025-02-18T18:40:55.467" v="3855" actId="20577"/>
        <pc:sldMkLst>
          <pc:docMk/>
          <pc:sldMk cId="1169142397" sldId="393"/>
        </pc:sldMkLst>
      </pc:sldChg>
      <pc:sldChg chg="modSp add mod">
        <pc:chgData name="Luisa Marti" userId="5ea8288e-cbc9-4b8b-8a97-1a5efbbf84f8" providerId="ADAL" clId="{D6F3F0A7-F8E3-6B4E-9B08-A54350FBA7AB}" dt="2025-02-18T18:41:03.834" v="3857" actId="20577"/>
        <pc:sldMkLst>
          <pc:docMk/>
          <pc:sldMk cId="382065709" sldId="394"/>
        </pc:sldMkLst>
      </pc:sldChg>
      <pc:sldChg chg="modSp add mod">
        <pc:chgData name="Luisa Marti" userId="5ea8288e-cbc9-4b8b-8a97-1a5efbbf84f8" providerId="ADAL" clId="{D6F3F0A7-F8E3-6B4E-9B08-A54350FBA7AB}" dt="2025-02-18T18:40:24.929" v="3851" actId="20577"/>
        <pc:sldMkLst>
          <pc:docMk/>
          <pc:sldMk cId="4073079410" sldId="395"/>
        </pc:sldMkLst>
      </pc:sldChg>
      <pc:sldChg chg="addSp modSp add mod">
        <pc:chgData name="Luisa Marti" userId="5ea8288e-cbc9-4b8b-8a97-1a5efbbf84f8" providerId="ADAL" clId="{D6F3F0A7-F8E3-6B4E-9B08-A54350FBA7AB}" dt="2025-02-18T18:41:52.765" v="3876" actId="1037"/>
        <pc:sldMkLst>
          <pc:docMk/>
          <pc:sldMk cId="339539336" sldId="396"/>
        </pc:sldMkLst>
      </pc:sldChg>
      <pc:sldChg chg="addSp modSp add mod">
        <pc:chgData name="Luisa Marti" userId="5ea8288e-cbc9-4b8b-8a97-1a5efbbf84f8" providerId="ADAL" clId="{D6F3F0A7-F8E3-6B4E-9B08-A54350FBA7AB}" dt="2025-02-20T11:07:54.668" v="7471" actId="20577"/>
        <pc:sldMkLst>
          <pc:docMk/>
          <pc:sldMk cId="1162431749" sldId="397"/>
        </pc:sldMkLst>
      </pc:sldChg>
      <pc:sldChg chg="modSp add mod">
        <pc:chgData name="Luisa Marti" userId="5ea8288e-cbc9-4b8b-8a97-1a5efbbf84f8" providerId="ADAL" clId="{D6F3F0A7-F8E3-6B4E-9B08-A54350FBA7AB}" dt="2025-02-20T11:08:14.908" v="7473" actId="20577"/>
        <pc:sldMkLst>
          <pc:docMk/>
          <pc:sldMk cId="1079235626" sldId="398"/>
        </pc:sldMkLst>
      </pc:sldChg>
      <pc:sldChg chg="modSp add mod">
        <pc:chgData name="Luisa Marti" userId="5ea8288e-cbc9-4b8b-8a97-1a5efbbf84f8" providerId="ADAL" clId="{D6F3F0A7-F8E3-6B4E-9B08-A54350FBA7AB}" dt="2025-02-20T11:08:24.717" v="7477" actId="20577"/>
        <pc:sldMkLst>
          <pc:docMk/>
          <pc:sldMk cId="2636264304" sldId="399"/>
        </pc:sldMkLst>
      </pc:sldChg>
      <pc:sldChg chg="modSp add mod">
        <pc:chgData name="Luisa Marti" userId="5ea8288e-cbc9-4b8b-8a97-1a5efbbf84f8" providerId="ADAL" clId="{D6F3F0A7-F8E3-6B4E-9B08-A54350FBA7AB}" dt="2025-02-20T11:08:38.407" v="7481" actId="20577"/>
        <pc:sldMkLst>
          <pc:docMk/>
          <pc:sldMk cId="3213533801" sldId="400"/>
        </pc:sldMkLst>
      </pc:sldChg>
      <pc:sldChg chg="modSp add mod">
        <pc:chgData name="Luisa Marti" userId="5ea8288e-cbc9-4b8b-8a97-1a5efbbf84f8" providerId="ADAL" clId="{D6F3F0A7-F8E3-6B4E-9B08-A54350FBA7AB}" dt="2025-02-20T11:08:19.862" v="7475" actId="20577"/>
        <pc:sldMkLst>
          <pc:docMk/>
          <pc:sldMk cId="279889007" sldId="401"/>
        </pc:sldMkLst>
      </pc:sldChg>
      <pc:sldChg chg="modSp add mod">
        <pc:chgData name="Luisa Marti" userId="5ea8288e-cbc9-4b8b-8a97-1a5efbbf84f8" providerId="ADAL" clId="{D6F3F0A7-F8E3-6B4E-9B08-A54350FBA7AB}" dt="2025-02-20T11:08:29.601" v="7479" actId="20577"/>
        <pc:sldMkLst>
          <pc:docMk/>
          <pc:sldMk cId="1924352204" sldId="402"/>
        </pc:sldMkLst>
      </pc:sldChg>
      <pc:sldChg chg="addSp modSp add mod">
        <pc:chgData name="Luisa Marti" userId="5ea8288e-cbc9-4b8b-8a97-1a5efbbf84f8" providerId="ADAL" clId="{D6F3F0A7-F8E3-6B4E-9B08-A54350FBA7AB}" dt="2025-02-20T11:08:44.637" v="7483" actId="20577"/>
        <pc:sldMkLst>
          <pc:docMk/>
          <pc:sldMk cId="3348468327" sldId="403"/>
        </pc:sldMkLst>
      </pc:sldChg>
      <pc:sldChg chg="delSp modSp add mod">
        <pc:chgData name="Luisa Marti" userId="5ea8288e-cbc9-4b8b-8a97-1a5efbbf84f8" providerId="ADAL" clId="{D6F3F0A7-F8E3-6B4E-9B08-A54350FBA7AB}" dt="2025-02-19T11:37:29.685" v="4440" actId="207"/>
        <pc:sldMkLst>
          <pc:docMk/>
          <pc:sldMk cId="960404429" sldId="404"/>
        </pc:sldMkLst>
      </pc:sldChg>
      <pc:sldChg chg="addSp modSp add mod">
        <pc:chgData name="Luisa Marti" userId="5ea8288e-cbc9-4b8b-8a97-1a5efbbf84f8" providerId="ADAL" clId="{D6F3F0A7-F8E3-6B4E-9B08-A54350FBA7AB}" dt="2025-02-20T11:08:48.893" v="7485" actId="20577"/>
        <pc:sldMkLst>
          <pc:docMk/>
          <pc:sldMk cId="2512925804" sldId="405"/>
        </pc:sldMkLst>
      </pc:sldChg>
      <pc:sldChg chg="addSp delSp modSp add mod">
        <pc:chgData name="Luisa Marti" userId="5ea8288e-cbc9-4b8b-8a97-1a5efbbf84f8" providerId="ADAL" clId="{D6F3F0A7-F8E3-6B4E-9B08-A54350FBA7AB}" dt="2025-02-19T11:40:14.868" v="4826" actId="478"/>
        <pc:sldMkLst>
          <pc:docMk/>
          <pc:sldMk cId="4064649107" sldId="406"/>
        </pc:sldMkLst>
      </pc:sldChg>
      <pc:sldChg chg="add">
        <pc:chgData name="Luisa Marti" userId="5ea8288e-cbc9-4b8b-8a97-1a5efbbf84f8" providerId="ADAL" clId="{D6F3F0A7-F8E3-6B4E-9B08-A54350FBA7AB}" dt="2025-02-19T11:37:25.810" v="4439" actId="2890"/>
        <pc:sldMkLst>
          <pc:docMk/>
          <pc:sldMk cId="3238323364" sldId="407"/>
        </pc:sldMkLst>
      </pc:sldChg>
      <pc:sldChg chg="modSp add mod">
        <pc:chgData name="Luisa Marti" userId="5ea8288e-cbc9-4b8b-8a97-1a5efbbf84f8" providerId="ADAL" clId="{D6F3F0A7-F8E3-6B4E-9B08-A54350FBA7AB}" dt="2025-02-19T11:40:20.180" v="4827" actId="207"/>
        <pc:sldMkLst>
          <pc:docMk/>
          <pc:sldMk cId="2570585942" sldId="408"/>
        </pc:sldMkLst>
      </pc:sldChg>
      <pc:sldChg chg="modSp add mod">
        <pc:chgData name="Luisa Marti" userId="5ea8288e-cbc9-4b8b-8a97-1a5efbbf84f8" providerId="ADAL" clId="{D6F3F0A7-F8E3-6B4E-9B08-A54350FBA7AB}" dt="2025-02-19T11:41:07.628" v="4829" actId="20577"/>
        <pc:sldMkLst>
          <pc:docMk/>
          <pc:sldMk cId="938566531" sldId="409"/>
        </pc:sldMkLst>
      </pc:sldChg>
      <pc:sldChg chg="modSp add mod">
        <pc:chgData name="Luisa Marti" userId="5ea8288e-cbc9-4b8b-8a97-1a5efbbf84f8" providerId="ADAL" clId="{D6F3F0A7-F8E3-6B4E-9B08-A54350FBA7AB}" dt="2025-02-19T11:41:11.786" v="4830" actId="20577"/>
        <pc:sldMkLst>
          <pc:docMk/>
          <pc:sldMk cId="2693750028" sldId="410"/>
        </pc:sldMkLst>
      </pc:sldChg>
      <pc:sldChg chg="delSp modSp add mod">
        <pc:chgData name="Luisa Marti" userId="5ea8288e-cbc9-4b8b-8a97-1a5efbbf84f8" providerId="ADAL" clId="{D6F3F0A7-F8E3-6B4E-9B08-A54350FBA7AB}" dt="2025-02-19T11:47:52.914" v="5082" actId="20577"/>
        <pc:sldMkLst>
          <pc:docMk/>
          <pc:sldMk cId="1411294382" sldId="411"/>
        </pc:sldMkLst>
      </pc:sldChg>
      <pc:sldChg chg="modSp add mod">
        <pc:chgData name="Luisa Marti" userId="5ea8288e-cbc9-4b8b-8a97-1a5efbbf84f8" providerId="ADAL" clId="{D6F3F0A7-F8E3-6B4E-9B08-A54350FBA7AB}" dt="2025-02-19T11:47:18.765" v="5078" actId="20577"/>
        <pc:sldMkLst>
          <pc:docMk/>
          <pc:sldMk cId="1221545184" sldId="412"/>
        </pc:sldMkLst>
      </pc:sldChg>
      <pc:sldChg chg="modSp add mod">
        <pc:chgData name="Luisa Marti" userId="5ea8288e-cbc9-4b8b-8a97-1a5efbbf84f8" providerId="ADAL" clId="{D6F3F0A7-F8E3-6B4E-9B08-A54350FBA7AB}" dt="2025-02-19T11:47:39.226" v="5081" actId="27636"/>
        <pc:sldMkLst>
          <pc:docMk/>
          <pc:sldMk cId="1746384935" sldId="413"/>
        </pc:sldMkLst>
      </pc:sldChg>
      <pc:sldChg chg="delSp modSp add mod">
        <pc:chgData name="Luisa Marti" userId="5ea8288e-cbc9-4b8b-8a97-1a5efbbf84f8" providerId="ADAL" clId="{D6F3F0A7-F8E3-6B4E-9B08-A54350FBA7AB}" dt="2025-02-19T11:51:17.157" v="5636" actId="20577"/>
        <pc:sldMkLst>
          <pc:docMk/>
          <pc:sldMk cId="3203774633" sldId="414"/>
        </pc:sldMkLst>
      </pc:sldChg>
      <pc:sldChg chg="modSp add del mod">
        <pc:chgData name="Luisa Marti" userId="5ea8288e-cbc9-4b8b-8a97-1a5efbbf84f8" providerId="ADAL" clId="{D6F3F0A7-F8E3-6B4E-9B08-A54350FBA7AB}" dt="2025-02-19T11:51:53.306" v="5642" actId="2696"/>
        <pc:sldMkLst>
          <pc:docMk/>
          <pc:sldMk cId="913515544" sldId="415"/>
        </pc:sldMkLst>
      </pc:sldChg>
      <pc:sldChg chg="modSp add mod">
        <pc:chgData name="Luisa Marti" userId="5ea8288e-cbc9-4b8b-8a97-1a5efbbf84f8" providerId="ADAL" clId="{D6F3F0A7-F8E3-6B4E-9B08-A54350FBA7AB}" dt="2025-02-19T11:51:34.735" v="5640" actId="207"/>
        <pc:sldMkLst>
          <pc:docMk/>
          <pc:sldMk cId="2981979142" sldId="416"/>
        </pc:sldMkLst>
      </pc:sldChg>
      <pc:sldChg chg="modSp add mod">
        <pc:chgData name="Luisa Marti" userId="5ea8288e-cbc9-4b8b-8a97-1a5efbbf84f8" providerId="ADAL" clId="{D6F3F0A7-F8E3-6B4E-9B08-A54350FBA7AB}" dt="2025-02-19T11:51:37.844" v="5641" actId="20577"/>
        <pc:sldMkLst>
          <pc:docMk/>
          <pc:sldMk cId="2499619870" sldId="417"/>
        </pc:sldMkLst>
      </pc:sldChg>
      <pc:sldChg chg="modSp add mod">
        <pc:chgData name="Luisa Marti" userId="5ea8288e-cbc9-4b8b-8a97-1a5efbbf84f8" providerId="ADAL" clId="{D6F3F0A7-F8E3-6B4E-9B08-A54350FBA7AB}" dt="2025-02-19T12:16:17.478" v="6193" actId="207"/>
        <pc:sldMkLst>
          <pc:docMk/>
          <pc:sldMk cId="1126533959" sldId="418"/>
        </pc:sldMkLst>
      </pc:sldChg>
      <pc:sldChg chg="modSp add mod">
        <pc:chgData name="Luisa Marti" userId="5ea8288e-cbc9-4b8b-8a97-1a5efbbf84f8" providerId="ADAL" clId="{D6F3F0A7-F8E3-6B4E-9B08-A54350FBA7AB}" dt="2025-02-19T12:17:49.729" v="6276" actId="207"/>
        <pc:sldMkLst>
          <pc:docMk/>
          <pc:sldMk cId="4179863505" sldId="419"/>
        </pc:sldMkLst>
      </pc:sldChg>
      <pc:sldChg chg="modSp add mod">
        <pc:chgData name="Luisa Marti" userId="5ea8288e-cbc9-4b8b-8a97-1a5efbbf84f8" providerId="ADAL" clId="{D6F3F0A7-F8E3-6B4E-9B08-A54350FBA7AB}" dt="2025-02-19T12:16:22.073" v="6194" actId="207"/>
        <pc:sldMkLst>
          <pc:docMk/>
          <pc:sldMk cId="4096500292" sldId="420"/>
        </pc:sldMkLst>
      </pc:sldChg>
      <pc:sldChg chg="add">
        <pc:chgData name="Luisa Marti" userId="5ea8288e-cbc9-4b8b-8a97-1a5efbbf84f8" providerId="ADAL" clId="{D6F3F0A7-F8E3-6B4E-9B08-A54350FBA7AB}" dt="2025-02-19T12:16:13.767" v="6192" actId="2890"/>
        <pc:sldMkLst>
          <pc:docMk/>
          <pc:sldMk cId="835288056" sldId="421"/>
        </pc:sldMkLst>
      </pc:sldChg>
      <pc:sldChg chg="modSp add mod">
        <pc:chgData name="Luisa Marti" userId="5ea8288e-cbc9-4b8b-8a97-1a5efbbf84f8" providerId="ADAL" clId="{D6F3F0A7-F8E3-6B4E-9B08-A54350FBA7AB}" dt="2025-02-19T12:18:03.093" v="6278" actId="207"/>
        <pc:sldMkLst>
          <pc:docMk/>
          <pc:sldMk cId="2042018713" sldId="422"/>
        </pc:sldMkLst>
      </pc:sldChg>
      <pc:sldChg chg="add">
        <pc:chgData name="Luisa Marti" userId="5ea8288e-cbc9-4b8b-8a97-1a5efbbf84f8" providerId="ADAL" clId="{D6F3F0A7-F8E3-6B4E-9B08-A54350FBA7AB}" dt="2025-02-19T12:17:57.586" v="6277" actId="2890"/>
        <pc:sldMkLst>
          <pc:docMk/>
          <pc:sldMk cId="2814418660" sldId="423"/>
        </pc:sldMkLst>
      </pc:sldChg>
      <pc:sldChg chg="modSp add mod">
        <pc:chgData name="Luisa Marti" userId="5ea8288e-cbc9-4b8b-8a97-1a5efbbf84f8" providerId="ADAL" clId="{D6F3F0A7-F8E3-6B4E-9B08-A54350FBA7AB}" dt="2025-02-19T12:18:19.849" v="6282" actId="113"/>
        <pc:sldMkLst>
          <pc:docMk/>
          <pc:sldMk cId="490831052" sldId="424"/>
        </pc:sldMkLst>
      </pc:sldChg>
      <pc:sldChg chg="addSp delSp modSp add mod">
        <pc:chgData name="Luisa Marti" userId="5ea8288e-cbc9-4b8b-8a97-1a5efbbf84f8" providerId="ADAL" clId="{D6F3F0A7-F8E3-6B4E-9B08-A54350FBA7AB}" dt="2025-02-20T14:27:44.876" v="7494" actId="962"/>
        <pc:sldMkLst>
          <pc:docMk/>
          <pc:sldMk cId="2958317628" sldId="425"/>
        </pc:sldMkLst>
      </pc:sldChg>
      <pc:sldChg chg="modSp add mod">
        <pc:chgData name="Luisa Marti" userId="5ea8288e-cbc9-4b8b-8a97-1a5efbbf84f8" providerId="ADAL" clId="{D6F3F0A7-F8E3-6B4E-9B08-A54350FBA7AB}" dt="2025-02-19T12:23:57.825" v="6520" actId="58"/>
        <pc:sldMkLst>
          <pc:docMk/>
          <pc:sldMk cId="937871694" sldId="426"/>
        </pc:sldMkLst>
      </pc:sldChg>
      <pc:sldChg chg="addSp delSp modSp add mod">
        <pc:chgData name="Luisa Marti" userId="5ea8288e-cbc9-4b8b-8a97-1a5efbbf84f8" providerId="ADAL" clId="{D6F3F0A7-F8E3-6B4E-9B08-A54350FBA7AB}" dt="2025-02-20T14:28:05.865" v="7498" actId="962"/>
        <pc:sldMkLst>
          <pc:docMk/>
          <pc:sldMk cId="2347763511" sldId="427"/>
        </pc:sldMkLst>
      </pc:sldChg>
      <pc:sldChg chg="addSp delSp modSp add mod">
        <pc:chgData name="Luisa Marti" userId="5ea8288e-cbc9-4b8b-8a97-1a5efbbf84f8" providerId="ADAL" clId="{D6F3F0A7-F8E3-6B4E-9B08-A54350FBA7AB}" dt="2025-02-20T14:28:28.533" v="7502" actId="962"/>
        <pc:sldMkLst>
          <pc:docMk/>
          <pc:sldMk cId="684539209" sldId="428"/>
        </pc:sldMkLst>
      </pc:sldChg>
      <pc:sldChg chg="addSp delSp modSp add mod">
        <pc:chgData name="Luisa Marti" userId="5ea8288e-cbc9-4b8b-8a97-1a5efbbf84f8" providerId="ADAL" clId="{D6F3F0A7-F8E3-6B4E-9B08-A54350FBA7AB}" dt="2025-02-20T14:29:00.268" v="7509" actId="962"/>
        <pc:sldMkLst>
          <pc:docMk/>
          <pc:sldMk cId="1971637932" sldId="429"/>
        </pc:sldMkLst>
      </pc:sldChg>
      <pc:sldChg chg="addSp delSp modSp add mod">
        <pc:chgData name="Luisa Marti" userId="5ea8288e-cbc9-4b8b-8a97-1a5efbbf84f8" providerId="ADAL" clId="{D6F3F0A7-F8E3-6B4E-9B08-A54350FBA7AB}" dt="2025-02-20T14:31:00.590" v="7540" actId="1037"/>
        <pc:sldMkLst>
          <pc:docMk/>
          <pc:sldMk cId="2050857341" sldId="430"/>
        </pc:sldMkLst>
      </pc:sldChg>
      <pc:sldChg chg="addSp delSp modSp add mod">
        <pc:chgData name="Luisa Marti" userId="5ea8288e-cbc9-4b8b-8a97-1a5efbbf84f8" providerId="ADAL" clId="{D6F3F0A7-F8E3-6B4E-9B08-A54350FBA7AB}" dt="2025-02-20T14:31:10.006" v="7549" actId="1037"/>
        <pc:sldMkLst>
          <pc:docMk/>
          <pc:sldMk cId="3430175344" sldId="431"/>
        </pc:sldMkLst>
      </pc:sldChg>
      <pc:sldChg chg="add del">
        <pc:chgData name="Luisa Marti" userId="5ea8288e-cbc9-4b8b-8a97-1a5efbbf84f8" providerId="ADAL" clId="{D6F3F0A7-F8E3-6B4E-9B08-A54350FBA7AB}" dt="2025-02-19T14:02:34.208" v="7464" actId="2696"/>
        <pc:sldMkLst>
          <pc:docMk/>
          <pc:sldMk cId="144782179" sldId="432"/>
        </pc:sldMkLst>
      </pc:sldChg>
      <pc:sldChg chg="addSp delSp modSp add mod">
        <pc:chgData name="Luisa Marti" userId="5ea8288e-cbc9-4b8b-8a97-1a5efbbf84f8" providerId="ADAL" clId="{D6F3F0A7-F8E3-6B4E-9B08-A54350FBA7AB}" dt="2025-02-20T14:30:05.842" v="7528" actId="962"/>
        <pc:sldMkLst>
          <pc:docMk/>
          <pc:sldMk cId="2190827552" sldId="433"/>
        </pc:sldMkLst>
      </pc:sldChg>
      <pc:sldChg chg="modSp add mod">
        <pc:chgData name="Luisa Marti" userId="5ea8288e-cbc9-4b8b-8a97-1a5efbbf84f8" providerId="ADAL" clId="{D6F3F0A7-F8E3-6B4E-9B08-A54350FBA7AB}" dt="2025-02-19T13:47:01.940" v="7239" actId="207"/>
        <pc:sldMkLst>
          <pc:docMk/>
          <pc:sldMk cId="709408381" sldId="434"/>
        </pc:sldMkLst>
      </pc:sldChg>
      <pc:sldChg chg="modSp add mod">
        <pc:chgData name="Luisa Marti" userId="5ea8288e-cbc9-4b8b-8a97-1a5efbbf84f8" providerId="ADAL" clId="{D6F3F0A7-F8E3-6B4E-9B08-A54350FBA7AB}" dt="2025-02-19T13:47:06.282" v="7240" actId="207"/>
        <pc:sldMkLst>
          <pc:docMk/>
          <pc:sldMk cId="601611659" sldId="435"/>
        </pc:sldMkLst>
      </pc:sldChg>
      <pc:sldChg chg="modSp add mod">
        <pc:chgData name="Luisa Marti" userId="5ea8288e-cbc9-4b8b-8a97-1a5efbbf84f8" providerId="ADAL" clId="{D6F3F0A7-F8E3-6B4E-9B08-A54350FBA7AB}" dt="2025-02-19T13:47:10.115" v="7241" actId="207"/>
        <pc:sldMkLst>
          <pc:docMk/>
          <pc:sldMk cId="1938424485" sldId="436"/>
        </pc:sldMkLst>
      </pc:sldChg>
      <pc:sldChg chg="add">
        <pc:chgData name="Luisa Marti" userId="5ea8288e-cbc9-4b8b-8a97-1a5efbbf84f8" providerId="ADAL" clId="{D6F3F0A7-F8E3-6B4E-9B08-A54350FBA7AB}" dt="2025-02-19T13:46:57.959" v="7238" actId="2890"/>
        <pc:sldMkLst>
          <pc:docMk/>
          <pc:sldMk cId="836362115" sldId="437"/>
        </pc:sldMkLst>
      </pc:sldChg>
      <pc:sldChg chg="modSp add mod">
        <pc:chgData name="Luisa Marti" userId="5ea8288e-cbc9-4b8b-8a97-1a5efbbf84f8" providerId="ADAL" clId="{D6F3F0A7-F8E3-6B4E-9B08-A54350FBA7AB}" dt="2025-02-19T13:50:48.252" v="7462" actId="20577"/>
        <pc:sldMkLst>
          <pc:docMk/>
          <pc:sldMk cId="1015528072" sldId="438"/>
        </pc:sldMkLst>
      </pc:sldChg>
    </pc:docChg>
  </pc:docChgLst>
  <pc:docChgLst>
    <pc:chgData name="Luisa Marti" userId="5ea8288e-cbc9-4b8b-8a97-1a5efbbf84f8" providerId="ADAL" clId="{DB35DD6D-9C0F-7940-AD9E-A545FDBD9DE1}"/>
    <pc:docChg chg="undo custSel addSld delSld modSld">
      <pc:chgData name="Luisa Marti" userId="5ea8288e-cbc9-4b8b-8a97-1a5efbbf84f8" providerId="ADAL" clId="{DB35DD6D-9C0F-7940-AD9E-A545FDBD9DE1}" dt="2025-03-12T12:38:56.694" v="8828" actId="1038"/>
      <pc:docMkLst>
        <pc:docMk/>
      </pc:docMkLst>
      <pc:sldChg chg="modSp mod">
        <pc:chgData name="Luisa Marti" userId="5ea8288e-cbc9-4b8b-8a97-1a5efbbf84f8" providerId="ADAL" clId="{DB35DD6D-9C0F-7940-AD9E-A545FDBD9DE1}" dt="2025-03-04T11:21:00.876" v="1" actId="20577"/>
        <pc:sldMkLst>
          <pc:docMk/>
          <pc:sldMk cId="2838128345" sldId="256"/>
        </pc:sldMkLst>
        <pc:spChg chg="mod">
          <ac:chgData name="Luisa Marti" userId="5ea8288e-cbc9-4b8b-8a97-1a5efbbf84f8" providerId="ADAL" clId="{DB35DD6D-9C0F-7940-AD9E-A545FDBD9DE1}" dt="2025-03-04T11:21:00.876" v="1" actId="20577"/>
          <ac:spMkLst>
            <pc:docMk/>
            <pc:sldMk cId="2838128345" sldId="256"/>
            <ac:spMk id="3" creationId="{25EE665A-32FF-36D3-269C-FD83FCD7E8A4}"/>
          </ac:spMkLst>
        </pc:spChg>
      </pc:sldChg>
      <pc:sldChg chg="modSp mod">
        <pc:chgData name="Luisa Marti" userId="5ea8288e-cbc9-4b8b-8a97-1a5efbbf84f8" providerId="ADAL" clId="{DB35DD6D-9C0F-7940-AD9E-A545FDBD9DE1}" dt="2025-03-11T09:04:42.278" v="5158" actId="207"/>
        <pc:sldMkLst>
          <pc:docMk/>
          <pc:sldMk cId="1430351986" sldId="288"/>
        </pc:sldMkLst>
        <pc:spChg chg="mod">
          <ac:chgData name="Luisa Marti" userId="5ea8288e-cbc9-4b8b-8a97-1a5efbbf84f8" providerId="ADAL" clId="{DB35DD6D-9C0F-7940-AD9E-A545FDBD9DE1}" dt="2025-03-11T09:04:42.278" v="5158" actId="207"/>
          <ac:spMkLst>
            <pc:docMk/>
            <pc:sldMk cId="1430351986" sldId="288"/>
            <ac:spMk id="3" creationId="{BD969A67-738A-946F-5E80-B33217EA8EF5}"/>
          </ac:spMkLst>
        </pc:spChg>
      </pc:sldChg>
      <pc:sldChg chg="del">
        <pc:chgData name="Luisa Marti" userId="5ea8288e-cbc9-4b8b-8a97-1a5efbbf84f8" providerId="ADAL" clId="{DB35DD6D-9C0F-7940-AD9E-A545FDBD9DE1}" dt="2025-03-04T11:23:29.463" v="11" actId="2696"/>
        <pc:sldMkLst>
          <pc:docMk/>
          <pc:sldMk cId="4195705976" sldId="342"/>
        </pc:sldMkLst>
      </pc:sldChg>
      <pc:sldChg chg="modSp del mod">
        <pc:chgData name="Luisa Marti" userId="5ea8288e-cbc9-4b8b-8a97-1a5efbbf84f8" providerId="ADAL" clId="{DB35DD6D-9C0F-7940-AD9E-A545FDBD9DE1}" dt="2025-03-10T15:42:52.868" v="2510" actId="2696"/>
        <pc:sldMkLst>
          <pc:docMk/>
          <pc:sldMk cId="3369720891" sldId="343"/>
        </pc:sldMkLst>
      </pc:sldChg>
      <pc:sldChg chg="modSp mod">
        <pc:chgData name="Luisa Marti" userId="5ea8288e-cbc9-4b8b-8a97-1a5efbbf84f8" providerId="ADAL" clId="{DB35DD6D-9C0F-7940-AD9E-A545FDBD9DE1}" dt="2025-03-04T11:51:49.078" v="780" actId="207"/>
        <pc:sldMkLst>
          <pc:docMk/>
          <pc:sldMk cId="1868561975" sldId="344"/>
        </pc:sldMkLst>
        <pc:spChg chg="mod">
          <ac:chgData name="Luisa Marti" userId="5ea8288e-cbc9-4b8b-8a97-1a5efbbf84f8" providerId="ADAL" clId="{DB35DD6D-9C0F-7940-AD9E-A545FDBD9DE1}" dt="2025-03-04T11:23:18.640" v="7" actId="20577"/>
          <ac:spMkLst>
            <pc:docMk/>
            <pc:sldMk cId="1868561975" sldId="344"/>
            <ac:spMk id="2" creationId="{5FDE0268-3178-D7AE-1DD1-FFC3D5AC06ED}"/>
          </ac:spMkLst>
        </pc:spChg>
        <pc:spChg chg="mod">
          <ac:chgData name="Luisa Marti" userId="5ea8288e-cbc9-4b8b-8a97-1a5efbbf84f8" providerId="ADAL" clId="{DB35DD6D-9C0F-7940-AD9E-A545FDBD9DE1}" dt="2025-03-04T11:51:49.078" v="780" actId="207"/>
          <ac:spMkLst>
            <pc:docMk/>
            <pc:sldMk cId="1868561975" sldId="344"/>
            <ac:spMk id="3" creationId="{1DF5A6E4-168C-6F6E-87B4-D49F2A650BFC}"/>
          </ac:spMkLst>
        </pc:spChg>
      </pc:sldChg>
      <pc:sldChg chg="del">
        <pc:chgData name="Luisa Marti" userId="5ea8288e-cbc9-4b8b-8a97-1a5efbbf84f8" providerId="ADAL" clId="{DB35DD6D-9C0F-7940-AD9E-A545FDBD9DE1}" dt="2025-03-04T11:23:23.499" v="9" actId="2696"/>
        <pc:sldMkLst>
          <pc:docMk/>
          <pc:sldMk cId="1158597761" sldId="345"/>
        </pc:sldMkLst>
      </pc:sldChg>
      <pc:sldChg chg="add del">
        <pc:chgData name="Luisa Marti" userId="5ea8288e-cbc9-4b8b-8a97-1a5efbbf84f8" providerId="ADAL" clId="{DB35DD6D-9C0F-7940-AD9E-A545FDBD9DE1}" dt="2025-03-04T11:48:34.718" v="503" actId="2696"/>
        <pc:sldMkLst>
          <pc:docMk/>
          <pc:sldMk cId="2758237902" sldId="345"/>
        </pc:sldMkLst>
      </pc:sldChg>
      <pc:sldChg chg="modSp add del mod">
        <pc:chgData name="Luisa Marti" userId="5ea8288e-cbc9-4b8b-8a97-1a5efbbf84f8" providerId="ADAL" clId="{DB35DD6D-9C0F-7940-AD9E-A545FDBD9DE1}" dt="2025-03-10T15:42:53.599" v="2511" actId="2696"/>
        <pc:sldMkLst>
          <pc:docMk/>
          <pc:sldMk cId="3523357315" sldId="345"/>
        </pc:sldMkLst>
      </pc:sldChg>
      <pc:sldChg chg="del">
        <pc:chgData name="Luisa Marti" userId="5ea8288e-cbc9-4b8b-8a97-1a5efbbf84f8" providerId="ADAL" clId="{DB35DD6D-9C0F-7940-AD9E-A545FDBD9DE1}" dt="2025-03-04T11:23:24.907" v="10" actId="2696"/>
        <pc:sldMkLst>
          <pc:docMk/>
          <pc:sldMk cId="72434251" sldId="346"/>
        </pc:sldMkLst>
      </pc:sldChg>
      <pc:sldChg chg="add del">
        <pc:chgData name="Luisa Marti" userId="5ea8288e-cbc9-4b8b-8a97-1a5efbbf84f8" providerId="ADAL" clId="{DB35DD6D-9C0F-7940-AD9E-A545FDBD9DE1}" dt="2025-03-04T11:48:34.129" v="502" actId="2696"/>
        <pc:sldMkLst>
          <pc:docMk/>
          <pc:sldMk cId="2914032069" sldId="346"/>
        </pc:sldMkLst>
      </pc:sldChg>
      <pc:sldChg chg="modSp add del mod">
        <pc:chgData name="Luisa Marti" userId="5ea8288e-cbc9-4b8b-8a97-1a5efbbf84f8" providerId="ADAL" clId="{DB35DD6D-9C0F-7940-AD9E-A545FDBD9DE1}" dt="2025-03-10T15:42:54.711" v="2512" actId="2696"/>
        <pc:sldMkLst>
          <pc:docMk/>
          <pc:sldMk cId="3014814411" sldId="346"/>
        </pc:sldMkLst>
      </pc:sldChg>
      <pc:sldChg chg="del">
        <pc:chgData name="Luisa Marti" userId="5ea8288e-cbc9-4b8b-8a97-1a5efbbf84f8" providerId="ADAL" clId="{DB35DD6D-9C0F-7940-AD9E-A545FDBD9DE1}" dt="2025-03-04T11:23:30.219" v="12" actId="2696"/>
        <pc:sldMkLst>
          <pc:docMk/>
          <pc:sldMk cId="1198983841" sldId="347"/>
        </pc:sldMkLst>
      </pc:sldChg>
      <pc:sldChg chg="modSp add del mod">
        <pc:chgData name="Luisa Marti" userId="5ea8288e-cbc9-4b8b-8a97-1a5efbbf84f8" providerId="ADAL" clId="{DB35DD6D-9C0F-7940-AD9E-A545FDBD9DE1}" dt="2025-03-10T17:24:14.918" v="3927" actId="2696"/>
        <pc:sldMkLst>
          <pc:docMk/>
          <pc:sldMk cId="3660757311" sldId="347"/>
        </pc:sldMkLst>
      </pc:sldChg>
      <pc:sldChg chg="add del">
        <pc:chgData name="Luisa Marti" userId="5ea8288e-cbc9-4b8b-8a97-1a5efbbf84f8" providerId="ADAL" clId="{DB35DD6D-9C0F-7940-AD9E-A545FDBD9DE1}" dt="2025-03-04T11:48:32.872" v="501" actId="2696"/>
        <pc:sldMkLst>
          <pc:docMk/>
          <pc:sldMk cId="3879974679" sldId="347"/>
        </pc:sldMkLst>
      </pc:sldChg>
      <pc:sldChg chg="del">
        <pc:chgData name="Luisa Marti" userId="5ea8288e-cbc9-4b8b-8a97-1a5efbbf84f8" providerId="ADAL" clId="{DB35DD6D-9C0F-7940-AD9E-A545FDBD9DE1}" dt="2025-03-04T11:23:31.012" v="13" actId="2696"/>
        <pc:sldMkLst>
          <pc:docMk/>
          <pc:sldMk cId="132561209" sldId="348"/>
        </pc:sldMkLst>
      </pc:sldChg>
      <pc:sldChg chg="modSp add mod">
        <pc:chgData name="Luisa Marti" userId="5ea8288e-cbc9-4b8b-8a97-1a5efbbf84f8" providerId="ADAL" clId="{DB35DD6D-9C0F-7940-AD9E-A545FDBD9DE1}" dt="2025-03-04T11:51:59.254" v="781" actId="207"/>
        <pc:sldMkLst>
          <pc:docMk/>
          <pc:sldMk cId="1416834041" sldId="348"/>
        </pc:sldMkLst>
        <pc:spChg chg="mod">
          <ac:chgData name="Luisa Marti" userId="5ea8288e-cbc9-4b8b-8a97-1a5efbbf84f8" providerId="ADAL" clId="{DB35DD6D-9C0F-7940-AD9E-A545FDBD9DE1}" dt="2025-03-04T11:51:59.254" v="781" actId="207"/>
          <ac:spMkLst>
            <pc:docMk/>
            <pc:sldMk cId="1416834041" sldId="348"/>
            <ac:spMk id="3" creationId="{F378E769-A0D3-F87D-5506-532A4782D9C2}"/>
          </ac:spMkLst>
        </pc:spChg>
      </pc:sldChg>
      <pc:sldChg chg="modSp add mod">
        <pc:chgData name="Luisa Marti" userId="5ea8288e-cbc9-4b8b-8a97-1a5efbbf84f8" providerId="ADAL" clId="{DB35DD6D-9C0F-7940-AD9E-A545FDBD9DE1}" dt="2025-03-04T11:52:06.421" v="782" actId="207"/>
        <pc:sldMkLst>
          <pc:docMk/>
          <pc:sldMk cId="2071718384" sldId="349"/>
        </pc:sldMkLst>
        <pc:spChg chg="mod">
          <ac:chgData name="Luisa Marti" userId="5ea8288e-cbc9-4b8b-8a97-1a5efbbf84f8" providerId="ADAL" clId="{DB35DD6D-9C0F-7940-AD9E-A545FDBD9DE1}" dt="2025-03-04T11:52:06.421" v="782" actId="207"/>
          <ac:spMkLst>
            <pc:docMk/>
            <pc:sldMk cId="2071718384" sldId="349"/>
            <ac:spMk id="3" creationId="{F1CCBA9C-8431-F8B7-CC47-060F780A6086}"/>
          </ac:spMkLst>
        </pc:spChg>
      </pc:sldChg>
      <pc:sldChg chg="del">
        <pc:chgData name="Luisa Marti" userId="5ea8288e-cbc9-4b8b-8a97-1a5efbbf84f8" providerId="ADAL" clId="{DB35DD6D-9C0F-7940-AD9E-A545FDBD9DE1}" dt="2025-03-04T11:39:14.633" v="353" actId="2696"/>
        <pc:sldMkLst>
          <pc:docMk/>
          <pc:sldMk cId="2933199850" sldId="349"/>
        </pc:sldMkLst>
      </pc:sldChg>
      <pc:sldChg chg="modSp add mod">
        <pc:chgData name="Luisa Marti" userId="5ea8288e-cbc9-4b8b-8a97-1a5efbbf84f8" providerId="ADAL" clId="{DB35DD6D-9C0F-7940-AD9E-A545FDBD9DE1}" dt="2025-03-04T11:52:11.519" v="783" actId="207"/>
        <pc:sldMkLst>
          <pc:docMk/>
          <pc:sldMk cId="1882396410" sldId="350"/>
        </pc:sldMkLst>
        <pc:spChg chg="mod">
          <ac:chgData name="Luisa Marti" userId="5ea8288e-cbc9-4b8b-8a97-1a5efbbf84f8" providerId="ADAL" clId="{DB35DD6D-9C0F-7940-AD9E-A545FDBD9DE1}" dt="2025-03-04T11:52:11.519" v="783" actId="207"/>
          <ac:spMkLst>
            <pc:docMk/>
            <pc:sldMk cId="1882396410" sldId="350"/>
            <ac:spMk id="3" creationId="{0EE7E601-A774-D439-1B56-6445A1379B47}"/>
          </ac:spMkLst>
        </pc:spChg>
      </pc:sldChg>
      <pc:sldChg chg="del">
        <pc:chgData name="Luisa Marti" userId="5ea8288e-cbc9-4b8b-8a97-1a5efbbf84f8" providerId="ADAL" clId="{DB35DD6D-9C0F-7940-AD9E-A545FDBD9DE1}" dt="2025-03-04T11:39:15.381" v="354" actId="2696"/>
        <pc:sldMkLst>
          <pc:docMk/>
          <pc:sldMk cId="2273949604" sldId="350"/>
        </pc:sldMkLst>
      </pc:sldChg>
      <pc:sldChg chg="modSp add mod">
        <pc:chgData name="Luisa Marti" userId="5ea8288e-cbc9-4b8b-8a97-1a5efbbf84f8" providerId="ADAL" clId="{DB35DD6D-9C0F-7940-AD9E-A545FDBD9DE1}" dt="2025-03-04T11:59:57.120" v="1132" actId="20577"/>
        <pc:sldMkLst>
          <pc:docMk/>
          <pc:sldMk cId="902463408" sldId="351"/>
        </pc:sldMkLst>
        <pc:spChg chg="mod">
          <ac:chgData name="Luisa Marti" userId="5ea8288e-cbc9-4b8b-8a97-1a5efbbf84f8" providerId="ADAL" clId="{DB35DD6D-9C0F-7940-AD9E-A545FDBD9DE1}" dt="2025-03-04T11:59:57.120" v="1132" actId="20577"/>
          <ac:spMkLst>
            <pc:docMk/>
            <pc:sldMk cId="902463408" sldId="351"/>
            <ac:spMk id="3" creationId="{471CD2CB-9CAD-684B-E3F0-83BC1817CE64}"/>
          </ac:spMkLst>
        </pc:spChg>
      </pc:sldChg>
      <pc:sldChg chg="del">
        <pc:chgData name="Luisa Marti" userId="5ea8288e-cbc9-4b8b-8a97-1a5efbbf84f8" providerId="ADAL" clId="{DB35DD6D-9C0F-7940-AD9E-A545FDBD9DE1}" dt="2025-03-04T11:39:15.980" v="355" actId="2696"/>
        <pc:sldMkLst>
          <pc:docMk/>
          <pc:sldMk cId="4126021070" sldId="351"/>
        </pc:sldMkLst>
      </pc:sldChg>
      <pc:sldChg chg="modSp add del mod">
        <pc:chgData name="Luisa Marti" userId="5ea8288e-cbc9-4b8b-8a97-1a5efbbf84f8" providerId="ADAL" clId="{DB35DD6D-9C0F-7940-AD9E-A545FDBD9DE1}" dt="2025-03-10T14:57:41.998" v="1655" actId="2696"/>
        <pc:sldMkLst>
          <pc:docMk/>
          <pc:sldMk cId="1447889844" sldId="352"/>
        </pc:sldMkLst>
      </pc:sldChg>
      <pc:sldChg chg="del">
        <pc:chgData name="Luisa Marti" userId="5ea8288e-cbc9-4b8b-8a97-1a5efbbf84f8" providerId="ADAL" clId="{DB35DD6D-9C0F-7940-AD9E-A545FDBD9DE1}" dt="2025-03-04T11:39:16.576" v="356" actId="2696"/>
        <pc:sldMkLst>
          <pc:docMk/>
          <pc:sldMk cId="2521097253" sldId="352"/>
        </pc:sldMkLst>
      </pc:sldChg>
      <pc:sldChg chg="del">
        <pc:chgData name="Luisa Marti" userId="5ea8288e-cbc9-4b8b-8a97-1a5efbbf84f8" providerId="ADAL" clId="{DB35DD6D-9C0F-7940-AD9E-A545FDBD9DE1}" dt="2025-03-04T11:39:18.387" v="357" actId="2696"/>
        <pc:sldMkLst>
          <pc:docMk/>
          <pc:sldMk cId="722664833" sldId="353"/>
        </pc:sldMkLst>
      </pc:sldChg>
      <pc:sldChg chg="modSp add del mod">
        <pc:chgData name="Luisa Marti" userId="5ea8288e-cbc9-4b8b-8a97-1a5efbbf84f8" providerId="ADAL" clId="{DB35DD6D-9C0F-7940-AD9E-A545FDBD9DE1}" dt="2025-03-10T14:57:42.595" v="1656" actId="2696"/>
        <pc:sldMkLst>
          <pc:docMk/>
          <pc:sldMk cId="1952475686" sldId="353"/>
        </pc:sldMkLst>
      </pc:sldChg>
      <pc:sldChg chg="modSp add del mod">
        <pc:chgData name="Luisa Marti" userId="5ea8288e-cbc9-4b8b-8a97-1a5efbbf84f8" providerId="ADAL" clId="{DB35DD6D-9C0F-7940-AD9E-A545FDBD9DE1}" dt="2025-03-10T14:57:43.308" v="1657" actId="2696"/>
        <pc:sldMkLst>
          <pc:docMk/>
          <pc:sldMk cId="1351390195" sldId="354"/>
        </pc:sldMkLst>
      </pc:sldChg>
      <pc:sldChg chg="del">
        <pc:chgData name="Luisa Marti" userId="5ea8288e-cbc9-4b8b-8a97-1a5efbbf84f8" providerId="ADAL" clId="{DB35DD6D-9C0F-7940-AD9E-A545FDBD9DE1}" dt="2025-03-04T11:39:10.189" v="352" actId="2696"/>
        <pc:sldMkLst>
          <pc:docMk/>
          <pc:sldMk cId="1850358473" sldId="354"/>
        </pc:sldMkLst>
      </pc:sldChg>
      <pc:sldChg chg="del">
        <pc:chgData name="Luisa Marti" userId="5ea8288e-cbc9-4b8b-8a97-1a5efbbf84f8" providerId="ADAL" clId="{DB35DD6D-9C0F-7940-AD9E-A545FDBD9DE1}" dt="2025-03-04T11:39:09.193" v="351" actId="2696"/>
        <pc:sldMkLst>
          <pc:docMk/>
          <pc:sldMk cId="3098803573" sldId="355"/>
        </pc:sldMkLst>
      </pc:sldChg>
      <pc:sldChg chg="modSp add del mod">
        <pc:chgData name="Luisa Marti" userId="5ea8288e-cbc9-4b8b-8a97-1a5efbbf84f8" providerId="ADAL" clId="{DB35DD6D-9C0F-7940-AD9E-A545FDBD9DE1}" dt="2025-03-10T14:57:44.463" v="1658" actId="2696"/>
        <pc:sldMkLst>
          <pc:docMk/>
          <pc:sldMk cId="3886042691" sldId="355"/>
        </pc:sldMkLst>
      </pc:sldChg>
      <pc:sldChg chg="modSp add mod">
        <pc:chgData name="Luisa Marti" userId="5ea8288e-cbc9-4b8b-8a97-1a5efbbf84f8" providerId="ADAL" clId="{DB35DD6D-9C0F-7940-AD9E-A545FDBD9DE1}" dt="2025-03-10T14:58:02.037" v="1663" actId="207"/>
        <pc:sldMkLst>
          <pc:docMk/>
          <pc:sldMk cId="1041882023" sldId="356"/>
        </pc:sldMkLst>
        <pc:spChg chg="mod">
          <ac:chgData name="Luisa Marti" userId="5ea8288e-cbc9-4b8b-8a97-1a5efbbf84f8" providerId="ADAL" clId="{DB35DD6D-9C0F-7940-AD9E-A545FDBD9DE1}" dt="2025-03-10T14:58:02.037" v="1663" actId="207"/>
          <ac:spMkLst>
            <pc:docMk/>
            <pc:sldMk cId="1041882023" sldId="356"/>
            <ac:spMk id="3" creationId="{6DE35E70-5D6C-3FBA-5D4F-89ECDA13280F}"/>
          </ac:spMkLst>
        </pc:spChg>
      </pc:sldChg>
      <pc:sldChg chg="del">
        <pc:chgData name="Luisa Marti" userId="5ea8288e-cbc9-4b8b-8a97-1a5efbbf84f8" providerId="ADAL" clId="{DB35DD6D-9C0F-7940-AD9E-A545FDBD9DE1}" dt="2025-03-04T11:39:08.233" v="350" actId="2696"/>
        <pc:sldMkLst>
          <pc:docMk/>
          <pc:sldMk cId="1176360269" sldId="356"/>
        </pc:sldMkLst>
      </pc:sldChg>
      <pc:sldChg chg="delSp modSp add mod">
        <pc:chgData name="Luisa Marti" userId="5ea8288e-cbc9-4b8b-8a97-1a5efbbf84f8" providerId="ADAL" clId="{DB35DD6D-9C0F-7940-AD9E-A545FDBD9DE1}" dt="2025-03-10T15:00:36.729" v="1710" actId="20577"/>
        <pc:sldMkLst>
          <pc:docMk/>
          <pc:sldMk cId="1176360269" sldId="357"/>
        </pc:sldMkLst>
        <pc:spChg chg="mod">
          <ac:chgData name="Luisa Marti" userId="5ea8288e-cbc9-4b8b-8a97-1a5efbbf84f8" providerId="ADAL" clId="{DB35DD6D-9C0F-7940-AD9E-A545FDBD9DE1}" dt="2025-03-04T11:56:07.091" v="1015"/>
          <ac:spMkLst>
            <pc:docMk/>
            <pc:sldMk cId="1176360269" sldId="357"/>
            <ac:spMk id="2" creationId="{701934DA-1652-8CAD-163F-DCD8F4D37A8A}"/>
          </ac:spMkLst>
        </pc:spChg>
        <pc:spChg chg="mod">
          <ac:chgData name="Luisa Marti" userId="5ea8288e-cbc9-4b8b-8a97-1a5efbbf84f8" providerId="ADAL" clId="{DB35DD6D-9C0F-7940-AD9E-A545FDBD9DE1}" dt="2025-03-10T15:00:36.729" v="1710" actId="20577"/>
          <ac:spMkLst>
            <pc:docMk/>
            <pc:sldMk cId="1176360269" sldId="357"/>
            <ac:spMk id="3" creationId="{66850E38-7B1E-6038-56E0-A1BA7AF589BB}"/>
          </ac:spMkLst>
        </pc:spChg>
        <pc:spChg chg="mod">
          <ac:chgData name="Luisa Marti" userId="5ea8288e-cbc9-4b8b-8a97-1a5efbbf84f8" providerId="ADAL" clId="{DB35DD6D-9C0F-7940-AD9E-A545FDBD9DE1}" dt="2025-03-10T14:59:39.949" v="1699" actId="20577"/>
          <ac:spMkLst>
            <pc:docMk/>
            <pc:sldMk cId="1176360269" sldId="357"/>
            <ac:spMk id="5" creationId="{45595B9D-C178-50B1-31DB-18BAE0C8AB33}"/>
          </ac:spMkLst>
        </pc:spChg>
        <pc:spChg chg="mod">
          <ac:chgData name="Luisa Marti" userId="5ea8288e-cbc9-4b8b-8a97-1a5efbbf84f8" providerId="ADAL" clId="{DB35DD6D-9C0F-7940-AD9E-A545FDBD9DE1}" dt="2025-03-10T14:59:45.081" v="1702" actId="20577"/>
          <ac:spMkLst>
            <pc:docMk/>
            <pc:sldMk cId="1176360269" sldId="357"/>
            <ac:spMk id="6" creationId="{185809B5-6661-ABD6-0225-22951CD4B6B4}"/>
          </ac:spMkLst>
        </pc:spChg>
      </pc:sldChg>
      <pc:sldChg chg="del">
        <pc:chgData name="Luisa Marti" userId="5ea8288e-cbc9-4b8b-8a97-1a5efbbf84f8" providerId="ADAL" clId="{DB35DD6D-9C0F-7940-AD9E-A545FDBD9DE1}" dt="2025-03-04T11:39:07.123" v="349" actId="2696"/>
        <pc:sldMkLst>
          <pc:docMk/>
          <pc:sldMk cId="3049748611" sldId="357"/>
        </pc:sldMkLst>
      </pc:sldChg>
      <pc:sldChg chg="modSp add mod">
        <pc:chgData name="Luisa Marti" userId="5ea8288e-cbc9-4b8b-8a97-1a5efbbf84f8" providerId="ADAL" clId="{DB35DD6D-9C0F-7940-AD9E-A545FDBD9DE1}" dt="2025-03-10T15:00:48.987" v="1718" actId="20577"/>
        <pc:sldMkLst>
          <pc:docMk/>
          <pc:sldMk cId="1040399192" sldId="358"/>
        </pc:sldMkLst>
        <pc:spChg chg="mod">
          <ac:chgData name="Luisa Marti" userId="5ea8288e-cbc9-4b8b-8a97-1a5efbbf84f8" providerId="ADAL" clId="{DB35DD6D-9C0F-7940-AD9E-A545FDBD9DE1}" dt="2025-03-10T15:00:42.079" v="1712" actId="20577"/>
          <ac:spMkLst>
            <pc:docMk/>
            <pc:sldMk cId="1040399192" sldId="358"/>
            <ac:spMk id="3" creationId="{26B9CEB8-816C-6FBC-5C10-9C0A02A07385}"/>
          </ac:spMkLst>
        </pc:spChg>
        <pc:spChg chg="mod">
          <ac:chgData name="Luisa Marti" userId="5ea8288e-cbc9-4b8b-8a97-1a5efbbf84f8" providerId="ADAL" clId="{DB35DD6D-9C0F-7940-AD9E-A545FDBD9DE1}" dt="2025-03-10T15:00:24.201" v="1708" actId="20577"/>
          <ac:spMkLst>
            <pc:docMk/>
            <pc:sldMk cId="1040399192" sldId="358"/>
            <ac:spMk id="5" creationId="{0F445D9B-D1D6-B969-DB07-9049DC3E6747}"/>
          </ac:spMkLst>
        </pc:spChg>
        <pc:spChg chg="mod">
          <ac:chgData name="Luisa Marti" userId="5ea8288e-cbc9-4b8b-8a97-1a5efbbf84f8" providerId="ADAL" clId="{DB35DD6D-9C0F-7940-AD9E-A545FDBD9DE1}" dt="2025-03-10T15:00:48.987" v="1718" actId="20577"/>
          <ac:spMkLst>
            <pc:docMk/>
            <pc:sldMk cId="1040399192" sldId="358"/>
            <ac:spMk id="6" creationId="{10DAA284-A3F8-FA68-F9D4-B125041B500A}"/>
          </ac:spMkLst>
        </pc:spChg>
      </pc:sldChg>
      <pc:sldChg chg="del">
        <pc:chgData name="Luisa Marti" userId="5ea8288e-cbc9-4b8b-8a97-1a5efbbf84f8" providerId="ADAL" clId="{DB35DD6D-9C0F-7940-AD9E-A545FDBD9DE1}" dt="2025-03-04T11:24:07.481" v="20" actId="2696"/>
        <pc:sldMkLst>
          <pc:docMk/>
          <pc:sldMk cId="1756747638" sldId="358"/>
        </pc:sldMkLst>
      </pc:sldChg>
      <pc:sldChg chg="modSp add mod">
        <pc:chgData name="Luisa Marti" userId="5ea8288e-cbc9-4b8b-8a97-1a5efbbf84f8" providerId="ADAL" clId="{DB35DD6D-9C0F-7940-AD9E-A545FDBD9DE1}" dt="2025-03-10T15:01:25.100" v="1733" actId="14100"/>
        <pc:sldMkLst>
          <pc:docMk/>
          <pc:sldMk cId="1126609188" sldId="359"/>
        </pc:sldMkLst>
        <pc:spChg chg="mod">
          <ac:chgData name="Luisa Marti" userId="5ea8288e-cbc9-4b8b-8a97-1a5efbbf84f8" providerId="ADAL" clId="{DB35DD6D-9C0F-7940-AD9E-A545FDBD9DE1}" dt="2025-03-10T15:00:57.066" v="1720" actId="20577"/>
          <ac:spMkLst>
            <pc:docMk/>
            <pc:sldMk cId="1126609188" sldId="359"/>
            <ac:spMk id="3" creationId="{BC78703C-DEA2-6EDE-D4AA-0B126FCBDD20}"/>
          </ac:spMkLst>
        </pc:spChg>
        <pc:spChg chg="mod">
          <ac:chgData name="Luisa Marti" userId="5ea8288e-cbc9-4b8b-8a97-1a5efbbf84f8" providerId="ADAL" clId="{DB35DD6D-9C0F-7940-AD9E-A545FDBD9DE1}" dt="2025-03-10T15:01:05.631" v="1726" actId="20577"/>
          <ac:spMkLst>
            <pc:docMk/>
            <pc:sldMk cId="1126609188" sldId="359"/>
            <ac:spMk id="5" creationId="{F251CBBE-35CB-30D2-EF35-A1DBEFB768E3}"/>
          </ac:spMkLst>
        </pc:spChg>
        <pc:spChg chg="mod">
          <ac:chgData name="Luisa Marti" userId="5ea8288e-cbc9-4b8b-8a97-1a5efbbf84f8" providerId="ADAL" clId="{DB35DD6D-9C0F-7940-AD9E-A545FDBD9DE1}" dt="2025-03-10T15:01:25.100" v="1733" actId="14100"/>
          <ac:spMkLst>
            <pc:docMk/>
            <pc:sldMk cId="1126609188" sldId="359"/>
            <ac:spMk id="6" creationId="{8EB3714B-5672-7176-8E6C-35AA1F4C77EB}"/>
          </ac:spMkLst>
        </pc:spChg>
      </pc:sldChg>
      <pc:sldChg chg="del">
        <pc:chgData name="Luisa Marti" userId="5ea8288e-cbc9-4b8b-8a97-1a5efbbf84f8" providerId="ADAL" clId="{DB35DD6D-9C0F-7940-AD9E-A545FDBD9DE1}" dt="2025-03-04T11:24:11.329" v="21" actId="2696"/>
        <pc:sldMkLst>
          <pc:docMk/>
          <pc:sldMk cId="2522232205" sldId="359"/>
        </pc:sldMkLst>
      </pc:sldChg>
      <pc:sldChg chg="modSp add mod">
        <pc:chgData name="Luisa Marti" userId="5ea8288e-cbc9-4b8b-8a97-1a5efbbf84f8" providerId="ADAL" clId="{DB35DD6D-9C0F-7940-AD9E-A545FDBD9DE1}" dt="2025-03-04T12:02:38.740" v="1325" actId="20577"/>
        <pc:sldMkLst>
          <pc:docMk/>
          <pc:sldMk cId="91929581" sldId="360"/>
        </pc:sldMkLst>
        <pc:spChg chg="mod">
          <ac:chgData name="Luisa Marti" userId="5ea8288e-cbc9-4b8b-8a97-1a5efbbf84f8" providerId="ADAL" clId="{DB35DD6D-9C0F-7940-AD9E-A545FDBD9DE1}" dt="2025-03-04T12:02:38.740" v="1325" actId="20577"/>
          <ac:spMkLst>
            <pc:docMk/>
            <pc:sldMk cId="91929581" sldId="360"/>
            <ac:spMk id="3" creationId="{45BAA67F-A6B1-2AC5-3669-EF0B562AA6EA}"/>
          </ac:spMkLst>
        </pc:spChg>
      </pc:sldChg>
      <pc:sldChg chg="del">
        <pc:chgData name="Luisa Marti" userId="5ea8288e-cbc9-4b8b-8a97-1a5efbbf84f8" providerId="ADAL" clId="{DB35DD6D-9C0F-7940-AD9E-A545FDBD9DE1}" dt="2025-03-04T11:24:14.267" v="22" actId="2696"/>
        <pc:sldMkLst>
          <pc:docMk/>
          <pc:sldMk cId="4044052615" sldId="360"/>
        </pc:sldMkLst>
      </pc:sldChg>
      <pc:sldChg chg="modSp add mod">
        <pc:chgData name="Luisa Marti" userId="5ea8288e-cbc9-4b8b-8a97-1a5efbbf84f8" providerId="ADAL" clId="{DB35DD6D-9C0F-7940-AD9E-A545FDBD9DE1}" dt="2025-03-04T12:02:57.196" v="1332" actId="20577"/>
        <pc:sldMkLst>
          <pc:docMk/>
          <pc:sldMk cId="3494582961" sldId="361"/>
        </pc:sldMkLst>
        <pc:spChg chg="mod">
          <ac:chgData name="Luisa Marti" userId="5ea8288e-cbc9-4b8b-8a97-1a5efbbf84f8" providerId="ADAL" clId="{DB35DD6D-9C0F-7940-AD9E-A545FDBD9DE1}" dt="2025-03-04T12:02:57.196" v="1332" actId="20577"/>
          <ac:spMkLst>
            <pc:docMk/>
            <pc:sldMk cId="3494582961" sldId="361"/>
            <ac:spMk id="3" creationId="{65E2F896-483C-2A94-02F2-1DBB2FD65813}"/>
          </ac:spMkLst>
        </pc:spChg>
      </pc:sldChg>
      <pc:sldChg chg="del">
        <pc:chgData name="Luisa Marti" userId="5ea8288e-cbc9-4b8b-8a97-1a5efbbf84f8" providerId="ADAL" clId="{DB35DD6D-9C0F-7940-AD9E-A545FDBD9DE1}" dt="2025-03-04T11:25:02.644" v="92" actId="2696"/>
        <pc:sldMkLst>
          <pc:docMk/>
          <pc:sldMk cId="444470349" sldId="362"/>
        </pc:sldMkLst>
      </pc:sldChg>
      <pc:sldChg chg="modSp add mod">
        <pc:chgData name="Luisa Marti" userId="5ea8288e-cbc9-4b8b-8a97-1a5efbbf84f8" providerId="ADAL" clId="{DB35DD6D-9C0F-7940-AD9E-A545FDBD9DE1}" dt="2025-03-04T12:03:43.131" v="1396" actId="20577"/>
        <pc:sldMkLst>
          <pc:docMk/>
          <pc:sldMk cId="800412549" sldId="362"/>
        </pc:sldMkLst>
        <pc:spChg chg="mod">
          <ac:chgData name="Luisa Marti" userId="5ea8288e-cbc9-4b8b-8a97-1a5efbbf84f8" providerId="ADAL" clId="{DB35DD6D-9C0F-7940-AD9E-A545FDBD9DE1}" dt="2025-03-04T12:03:43.131" v="1396" actId="20577"/>
          <ac:spMkLst>
            <pc:docMk/>
            <pc:sldMk cId="800412549" sldId="362"/>
            <ac:spMk id="3" creationId="{851D5138-69E7-D0DF-9734-65DA51ABFCB7}"/>
          </ac:spMkLst>
        </pc:spChg>
      </pc:sldChg>
      <pc:sldChg chg="modSp add mod">
        <pc:chgData name="Luisa Marti" userId="5ea8288e-cbc9-4b8b-8a97-1a5efbbf84f8" providerId="ADAL" clId="{DB35DD6D-9C0F-7940-AD9E-A545FDBD9DE1}" dt="2025-03-04T12:05:11.339" v="1559" actId="207"/>
        <pc:sldMkLst>
          <pc:docMk/>
          <pc:sldMk cId="381221757" sldId="363"/>
        </pc:sldMkLst>
        <pc:spChg chg="mod">
          <ac:chgData name="Luisa Marti" userId="5ea8288e-cbc9-4b8b-8a97-1a5efbbf84f8" providerId="ADAL" clId="{DB35DD6D-9C0F-7940-AD9E-A545FDBD9DE1}" dt="2025-03-04T12:05:11.339" v="1559" actId="207"/>
          <ac:spMkLst>
            <pc:docMk/>
            <pc:sldMk cId="381221757" sldId="363"/>
            <ac:spMk id="3" creationId="{5FD10EA6-B9AE-F6BE-DE8C-D778164F3083}"/>
          </ac:spMkLst>
        </pc:spChg>
      </pc:sldChg>
      <pc:sldChg chg="del">
        <pc:chgData name="Luisa Marti" userId="5ea8288e-cbc9-4b8b-8a97-1a5efbbf84f8" providerId="ADAL" clId="{DB35DD6D-9C0F-7940-AD9E-A545FDBD9DE1}" dt="2025-03-04T11:25:00.648" v="90" actId="2696"/>
        <pc:sldMkLst>
          <pc:docMk/>
          <pc:sldMk cId="1432761557" sldId="363"/>
        </pc:sldMkLst>
      </pc:sldChg>
      <pc:sldChg chg="modSp add mod">
        <pc:chgData name="Luisa Marti" userId="5ea8288e-cbc9-4b8b-8a97-1a5efbbf84f8" providerId="ADAL" clId="{DB35DD6D-9C0F-7940-AD9E-A545FDBD9DE1}" dt="2025-03-04T12:05:16.346" v="1560" actId="207"/>
        <pc:sldMkLst>
          <pc:docMk/>
          <pc:sldMk cId="2946679342" sldId="364"/>
        </pc:sldMkLst>
        <pc:spChg chg="mod">
          <ac:chgData name="Luisa Marti" userId="5ea8288e-cbc9-4b8b-8a97-1a5efbbf84f8" providerId="ADAL" clId="{DB35DD6D-9C0F-7940-AD9E-A545FDBD9DE1}" dt="2025-03-04T12:05:16.346" v="1560" actId="207"/>
          <ac:spMkLst>
            <pc:docMk/>
            <pc:sldMk cId="2946679342" sldId="364"/>
            <ac:spMk id="3" creationId="{DDA98553-D158-16A6-A399-0575C84EB9E1}"/>
          </ac:spMkLst>
        </pc:spChg>
      </pc:sldChg>
      <pc:sldChg chg="del">
        <pc:chgData name="Luisa Marti" userId="5ea8288e-cbc9-4b8b-8a97-1a5efbbf84f8" providerId="ADAL" clId="{DB35DD6D-9C0F-7940-AD9E-A545FDBD9DE1}" dt="2025-03-04T11:25:01.557" v="91" actId="2696"/>
        <pc:sldMkLst>
          <pc:docMk/>
          <pc:sldMk cId="3246499935" sldId="364"/>
        </pc:sldMkLst>
      </pc:sldChg>
      <pc:sldChg chg="del">
        <pc:chgData name="Luisa Marti" userId="5ea8288e-cbc9-4b8b-8a97-1a5efbbf84f8" providerId="ADAL" clId="{DB35DD6D-9C0F-7940-AD9E-A545FDBD9DE1}" dt="2025-03-04T11:24:59.477" v="89" actId="2696"/>
        <pc:sldMkLst>
          <pc:docMk/>
          <pc:sldMk cId="1118025163" sldId="365"/>
        </pc:sldMkLst>
      </pc:sldChg>
      <pc:sldChg chg="add">
        <pc:chgData name="Luisa Marti" userId="5ea8288e-cbc9-4b8b-8a97-1a5efbbf84f8" providerId="ADAL" clId="{DB35DD6D-9C0F-7940-AD9E-A545FDBD9DE1}" dt="2025-03-04T12:05:03.285" v="1558" actId="2890"/>
        <pc:sldMkLst>
          <pc:docMk/>
          <pc:sldMk cId="4067498882" sldId="365"/>
        </pc:sldMkLst>
      </pc:sldChg>
      <pc:sldChg chg="modSp new mod">
        <pc:chgData name="Luisa Marti" userId="5ea8288e-cbc9-4b8b-8a97-1a5efbbf84f8" providerId="ADAL" clId="{DB35DD6D-9C0F-7940-AD9E-A545FDBD9DE1}" dt="2025-03-10T17:24:51.866" v="3935" actId="207"/>
        <pc:sldMkLst>
          <pc:docMk/>
          <pc:sldMk cId="378536182" sldId="366"/>
        </pc:sldMkLst>
        <pc:spChg chg="mod">
          <ac:chgData name="Luisa Marti" userId="5ea8288e-cbc9-4b8b-8a97-1a5efbbf84f8" providerId="ADAL" clId="{DB35DD6D-9C0F-7940-AD9E-A545FDBD9DE1}" dt="2025-03-04T12:06:22.695" v="1585" actId="20577"/>
          <ac:spMkLst>
            <pc:docMk/>
            <pc:sldMk cId="378536182" sldId="366"/>
            <ac:spMk id="2" creationId="{A0E33FCC-785B-95B2-91B7-A91DCE290EC5}"/>
          </ac:spMkLst>
        </pc:spChg>
        <pc:spChg chg="mod">
          <ac:chgData name="Luisa Marti" userId="5ea8288e-cbc9-4b8b-8a97-1a5efbbf84f8" providerId="ADAL" clId="{DB35DD6D-9C0F-7940-AD9E-A545FDBD9DE1}" dt="2025-03-10T17:24:51.866" v="3935" actId="207"/>
          <ac:spMkLst>
            <pc:docMk/>
            <pc:sldMk cId="378536182" sldId="366"/>
            <ac:spMk id="3" creationId="{840C8EBF-B9CD-3F31-72DF-BC8C39E09E81}"/>
          </ac:spMkLst>
        </pc:spChg>
      </pc:sldChg>
      <pc:sldChg chg="modSp add mod">
        <pc:chgData name="Luisa Marti" userId="5ea8288e-cbc9-4b8b-8a97-1a5efbbf84f8" providerId="ADAL" clId="{DB35DD6D-9C0F-7940-AD9E-A545FDBD9DE1}" dt="2025-03-10T14:58:07.532" v="1664" actId="207"/>
        <pc:sldMkLst>
          <pc:docMk/>
          <pc:sldMk cId="43327218" sldId="367"/>
        </pc:sldMkLst>
        <pc:spChg chg="mod">
          <ac:chgData name="Luisa Marti" userId="5ea8288e-cbc9-4b8b-8a97-1a5efbbf84f8" providerId="ADAL" clId="{DB35DD6D-9C0F-7940-AD9E-A545FDBD9DE1}" dt="2025-03-10T14:58:07.532" v="1664" actId="207"/>
          <ac:spMkLst>
            <pc:docMk/>
            <pc:sldMk cId="43327218" sldId="367"/>
            <ac:spMk id="3" creationId="{749679FC-FB08-0650-18B7-6451B2F98520}"/>
          </ac:spMkLst>
        </pc:spChg>
      </pc:sldChg>
      <pc:sldChg chg="del">
        <pc:chgData name="Luisa Marti" userId="5ea8288e-cbc9-4b8b-8a97-1a5efbbf84f8" providerId="ADAL" clId="{DB35DD6D-9C0F-7940-AD9E-A545FDBD9DE1}" dt="2025-03-04T11:26:44.723" v="283" actId="2696"/>
        <pc:sldMkLst>
          <pc:docMk/>
          <pc:sldMk cId="2882360336" sldId="367"/>
        </pc:sldMkLst>
      </pc:sldChg>
      <pc:sldChg chg="modSp add mod">
        <pc:chgData name="Luisa Marti" userId="5ea8288e-cbc9-4b8b-8a97-1a5efbbf84f8" providerId="ADAL" clId="{DB35DD6D-9C0F-7940-AD9E-A545FDBD9DE1}" dt="2025-03-10T14:58:15.030" v="1665" actId="207"/>
        <pc:sldMkLst>
          <pc:docMk/>
          <pc:sldMk cId="2413418431" sldId="368"/>
        </pc:sldMkLst>
        <pc:spChg chg="mod">
          <ac:chgData name="Luisa Marti" userId="5ea8288e-cbc9-4b8b-8a97-1a5efbbf84f8" providerId="ADAL" clId="{DB35DD6D-9C0F-7940-AD9E-A545FDBD9DE1}" dt="2025-03-10T14:58:15.030" v="1665" actId="207"/>
          <ac:spMkLst>
            <pc:docMk/>
            <pc:sldMk cId="2413418431" sldId="368"/>
            <ac:spMk id="3" creationId="{3237AE1B-A9C2-8ADE-AC3D-A6AB46108540}"/>
          </ac:spMkLst>
        </pc:spChg>
      </pc:sldChg>
      <pc:sldChg chg="del">
        <pc:chgData name="Luisa Marti" userId="5ea8288e-cbc9-4b8b-8a97-1a5efbbf84f8" providerId="ADAL" clId="{DB35DD6D-9C0F-7940-AD9E-A545FDBD9DE1}" dt="2025-03-04T11:26:45.289" v="284" actId="2696"/>
        <pc:sldMkLst>
          <pc:docMk/>
          <pc:sldMk cId="2466981513" sldId="368"/>
        </pc:sldMkLst>
      </pc:sldChg>
      <pc:sldChg chg="modSp add mod">
        <pc:chgData name="Luisa Marti" userId="5ea8288e-cbc9-4b8b-8a97-1a5efbbf84f8" providerId="ADAL" clId="{DB35DD6D-9C0F-7940-AD9E-A545FDBD9DE1}" dt="2025-03-10T14:58:24.647" v="1668" actId="207"/>
        <pc:sldMkLst>
          <pc:docMk/>
          <pc:sldMk cId="848025627" sldId="369"/>
        </pc:sldMkLst>
        <pc:spChg chg="mod">
          <ac:chgData name="Luisa Marti" userId="5ea8288e-cbc9-4b8b-8a97-1a5efbbf84f8" providerId="ADAL" clId="{DB35DD6D-9C0F-7940-AD9E-A545FDBD9DE1}" dt="2025-03-10T14:58:24.647" v="1668" actId="207"/>
          <ac:spMkLst>
            <pc:docMk/>
            <pc:sldMk cId="848025627" sldId="369"/>
            <ac:spMk id="3" creationId="{3C809D04-43E2-6960-D4C9-A50C80AD2841}"/>
          </ac:spMkLst>
        </pc:spChg>
      </pc:sldChg>
      <pc:sldChg chg="del">
        <pc:chgData name="Luisa Marti" userId="5ea8288e-cbc9-4b8b-8a97-1a5efbbf84f8" providerId="ADAL" clId="{DB35DD6D-9C0F-7940-AD9E-A545FDBD9DE1}" dt="2025-03-04T11:26:45.834" v="285" actId="2696"/>
        <pc:sldMkLst>
          <pc:docMk/>
          <pc:sldMk cId="2241162085" sldId="369"/>
        </pc:sldMkLst>
      </pc:sldChg>
      <pc:sldChg chg="modSp add mod">
        <pc:chgData name="Luisa Marti" userId="5ea8288e-cbc9-4b8b-8a97-1a5efbbf84f8" providerId="ADAL" clId="{DB35DD6D-9C0F-7940-AD9E-A545FDBD9DE1}" dt="2025-03-10T14:58:39.517" v="1686" actId="20577"/>
        <pc:sldMkLst>
          <pc:docMk/>
          <pc:sldMk cId="3945383284" sldId="370"/>
        </pc:sldMkLst>
        <pc:spChg chg="mod">
          <ac:chgData name="Luisa Marti" userId="5ea8288e-cbc9-4b8b-8a97-1a5efbbf84f8" providerId="ADAL" clId="{DB35DD6D-9C0F-7940-AD9E-A545FDBD9DE1}" dt="2025-03-10T14:58:39.517" v="1686" actId="20577"/>
          <ac:spMkLst>
            <pc:docMk/>
            <pc:sldMk cId="3945383284" sldId="370"/>
            <ac:spMk id="3" creationId="{75A1467A-4844-7693-AF88-B22EFF4E18FF}"/>
          </ac:spMkLst>
        </pc:spChg>
      </pc:sldChg>
      <pc:sldChg chg="del">
        <pc:chgData name="Luisa Marti" userId="5ea8288e-cbc9-4b8b-8a97-1a5efbbf84f8" providerId="ADAL" clId="{DB35DD6D-9C0F-7940-AD9E-A545FDBD9DE1}" dt="2025-03-04T11:27:11.890" v="286" actId="2696"/>
        <pc:sldMkLst>
          <pc:docMk/>
          <pc:sldMk cId="4243133091" sldId="370"/>
        </pc:sldMkLst>
      </pc:sldChg>
      <pc:sldChg chg="del">
        <pc:chgData name="Luisa Marti" userId="5ea8288e-cbc9-4b8b-8a97-1a5efbbf84f8" providerId="ADAL" clId="{DB35DD6D-9C0F-7940-AD9E-A545FDBD9DE1}" dt="2025-03-04T11:27:15.779" v="287" actId="2696"/>
        <pc:sldMkLst>
          <pc:docMk/>
          <pc:sldMk cId="878880017" sldId="371"/>
        </pc:sldMkLst>
      </pc:sldChg>
      <pc:sldChg chg="modSp add mod">
        <pc:chgData name="Luisa Marti" userId="5ea8288e-cbc9-4b8b-8a97-1a5efbbf84f8" providerId="ADAL" clId="{DB35DD6D-9C0F-7940-AD9E-A545FDBD9DE1}" dt="2025-03-10T15:34:38.725" v="2371" actId="207"/>
        <pc:sldMkLst>
          <pc:docMk/>
          <pc:sldMk cId="3190607362" sldId="371"/>
        </pc:sldMkLst>
        <pc:spChg chg="mod">
          <ac:chgData name="Luisa Marti" userId="5ea8288e-cbc9-4b8b-8a97-1a5efbbf84f8" providerId="ADAL" clId="{DB35DD6D-9C0F-7940-AD9E-A545FDBD9DE1}" dt="2025-03-10T15:34:38.725" v="2371" actId="207"/>
          <ac:spMkLst>
            <pc:docMk/>
            <pc:sldMk cId="3190607362" sldId="371"/>
            <ac:spMk id="3" creationId="{7B13B28F-9BA7-E94F-0368-C2DBD52B8FD6}"/>
          </ac:spMkLst>
        </pc:spChg>
      </pc:sldChg>
      <pc:sldChg chg="modSp add mod">
        <pc:chgData name="Luisa Marti" userId="5ea8288e-cbc9-4b8b-8a97-1a5efbbf84f8" providerId="ADAL" clId="{DB35DD6D-9C0F-7940-AD9E-A545FDBD9DE1}" dt="2025-03-10T17:28:04.181" v="4005" actId="20577"/>
        <pc:sldMkLst>
          <pc:docMk/>
          <pc:sldMk cId="3466264591" sldId="372"/>
        </pc:sldMkLst>
        <pc:spChg chg="mod">
          <ac:chgData name="Luisa Marti" userId="5ea8288e-cbc9-4b8b-8a97-1a5efbbf84f8" providerId="ADAL" clId="{DB35DD6D-9C0F-7940-AD9E-A545FDBD9DE1}" dt="2025-03-10T17:28:04.181" v="4005" actId="20577"/>
          <ac:spMkLst>
            <pc:docMk/>
            <pc:sldMk cId="3466264591" sldId="372"/>
            <ac:spMk id="3" creationId="{3F2E5105-A89D-4278-8FAB-76654049D3E9}"/>
          </ac:spMkLst>
        </pc:spChg>
      </pc:sldChg>
      <pc:sldChg chg="modSp add del mod">
        <pc:chgData name="Luisa Marti" userId="5ea8288e-cbc9-4b8b-8a97-1a5efbbf84f8" providerId="ADAL" clId="{DB35DD6D-9C0F-7940-AD9E-A545FDBD9DE1}" dt="2025-03-10T15:31:33.212" v="2297" actId="2696"/>
        <pc:sldMkLst>
          <pc:docMk/>
          <pc:sldMk cId="188638746" sldId="373"/>
        </pc:sldMkLst>
      </pc:sldChg>
      <pc:sldChg chg="del">
        <pc:chgData name="Luisa Marti" userId="5ea8288e-cbc9-4b8b-8a97-1a5efbbf84f8" providerId="ADAL" clId="{DB35DD6D-9C0F-7940-AD9E-A545FDBD9DE1}" dt="2025-03-04T11:27:19.187" v="291" actId="2696"/>
        <pc:sldMkLst>
          <pc:docMk/>
          <pc:sldMk cId="3526446229" sldId="373"/>
        </pc:sldMkLst>
      </pc:sldChg>
      <pc:sldChg chg="modSp add mod">
        <pc:chgData name="Luisa Marti" userId="5ea8288e-cbc9-4b8b-8a97-1a5efbbf84f8" providerId="ADAL" clId="{DB35DD6D-9C0F-7940-AD9E-A545FDBD9DE1}" dt="2025-03-10T15:35:32.428" v="2375" actId="207"/>
        <pc:sldMkLst>
          <pc:docMk/>
          <pc:sldMk cId="16464790" sldId="374"/>
        </pc:sldMkLst>
        <pc:spChg chg="mod">
          <ac:chgData name="Luisa Marti" userId="5ea8288e-cbc9-4b8b-8a97-1a5efbbf84f8" providerId="ADAL" clId="{DB35DD6D-9C0F-7940-AD9E-A545FDBD9DE1}" dt="2025-03-10T15:35:32.428" v="2375" actId="207"/>
          <ac:spMkLst>
            <pc:docMk/>
            <pc:sldMk cId="16464790" sldId="374"/>
            <ac:spMk id="3" creationId="{39FBBE07-4B18-0874-8CFF-52C0BDD3A79F}"/>
          </ac:spMkLst>
        </pc:spChg>
      </pc:sldChg>
      <pc:sldChg chg="del">
        <pc:chgData name="Luisa Marti" userId="5ea8288e-cbc9-4b8b-8a97-1a5efbbf84f8" providerId="ADAL" clId="{DB35DD6D-9C0F-7940-AD9E-A545FDBD9DE1}" dt="2025-03-04T11:27:19.805" v="292" actId="2696"/>
        <pc:sldMkLst>
          <pc:docMk/>
          <pc:sldMk cId="3350952650" sldId="374"/>
        </pc:sldMkLst>
      </pc:sldChg>
      <pc:sldChg chg="del">
        <pc:chgData name="Luisa Marti" userId="5ea8288e-cbc9-4b8b-8a97-1a5efbbf84f8" providerId="ADAL" clId="{DB35DD6D-9C0F-7940-AD9E-A545FDBD9DE1}" dt="2025-03-04T11:27:18.074" v="289" actId="2696"/>
        <pc:sldMkLst>
          <pc:docMk/>
          <pc:sldMk cId="211477389" sldId="375"/>
        </pc:sldMkLst>
      </pc:sldChg>
      <pc:sldChg chg="modSp add mod">
        <pc:chgData name="Luisa Marti" userId="5ea8288e-cbc9-4b8b-8a97-1a5efbbf84f8" providerId="ADAL" clId="{DB35DD6D-9C0F-7940-AD9E-A545FDBD9DE1}" dt="2025-03-10T17:28:11.181" v="4012" actId="20577"/>
        <pc:sldMkLst>
          <pc:docMk/>
          <pc:sldMk cId="528257671" sldId="375"/>
        </pc:sldMkLst>
        <pc:spChg chg="mod">
          <ac:chgData name="Luisa Marti" userId="5ea8288e-cbc9-4b8b-8a97-1a5efbbf84f8" providerId="ADAL" clId="{DB35DD6D-9C0F-7940-AD9E-A545FDBD9DE1}" dt="2025-03-10T17:28:11.181" v="4012" actId="20577"/>
          <ac:spMkLst>
            <pc:docMk/>
            <pc:sldMk cId="528257671" sldId="375"/>
            <ac:spMk id="3" creationId="{075F296D-9ECD-9019-2BF0-273D5AFA6F6D}"/>
          </ac:spMkLst>
        </pc:spChg>
      </pc:sldChg>
      <pc:sldChg chg="modSp add mod">
        <pc:chgData name="Luisa Marti" userId="5ea8288e-cbc9-4b8b-8a97-1a5efbbf84f8" providerId="ADAL" clId="{DB35DD6D-9C0F-7940-AD9E-A545FDBD9DE1}" dt="2025-03-10T17:28:21.805" v="4026" actId="20577"/>
        <pc:sldMkLst>
          <pc:docMk/>
          <pc:sldMk cId="2359557111" sldId="376"/>
        </pc:sldMkLst>
        <pc:spChg chg="mod">
          <ac:chgData name="Luisa Marti" userId="5ea8288e-cbc9-4b8b-8a97-1a5efbbf84f8" providerId="ADAL" clId="{DB35DD6D-9C0F-7940-AD9E-A545FDBD9DE1}" dt="2025-03-10T17:28:21.805" v="4026" actId="20577"/>
          <ac:spMkLst>
            <pc:docMk/>
            <pc:sldMk cId="2359557111" sldId="376"/>
            <ac:spMk id="3" creationId="{F2DD6483-F6D8-B962-2871-A9CD6CCD7B3F}"/>
          </ac:spMkLst>
        </pc:spChg>
      </pc:sldChg>
      <pc:sldChg chg="del">
        <pc:chgData name="Luisa Marti" userId="5ea8288e-cbc9-4b8b-8a97-1a5efbbf84f8" providerId="ADAL" clId="{DB35DD6D-9C0F-7940-AD9E-A545FDBD9DE1}" dt="2025-03-04T11:27:17.484" v="288" actId="2696"/>
        <pc:sldMkLst>
          <pc:docMk/>
          <pc:sldMk cId="183261781" sldId="377"/>
        </pc:sldMkLst>
      </pc:sldChg>
      <pc:sldChg chg="modSp add mod">
        <pc:chgData name="Luisa Marti" userId="5ea8288e-cbc9-4b8b-8a97-1a5efbbf84f8" providerId="ADAL" clId="{DB35DD6D-9C0F-7940-AD9E-A545FDBD9DE1}" dt="2025-03-10T17:27:59.707" v="4000" actId="20577"/>
        <pc:sldMkLst>
          <pc:docMk/>
          <pc:sldMk cId="3098861836" sldId="377"/>
        </pc:sldMkLst>
        <pc:spChg chg="mod">
          <ac:chgData name="Luisa Marti" userId="5ea8288e-cbc9-4b8b-8a97-1a5efbbf84f8" providerId="ADAL" clId="{DB35DD6D-9C0F-7940-AD9E-A545FDBD9DE1}" dt="2025-03-10T17:27:59.707" v="4000" actId="20577"/>
          <ac:spMkLst>
            <pc:docMk/>
            <pc:sldMk cId="3098861836" sldId="377"/>
            <ac:spMk id="3" creationId="{78C071A1-4A81-5526-EC6C-BB309F644CBC}"/>
          </ac:spMkLst>
        </pc:spChg>
      </pc:sldChg>
      <pc:sldChg chg="del">
        <pc:chgData name="Luisa Marti" userId="5ea8288e-cbc9-4b8b-8a97-1a5efbbf84f8" providerId="ADAL" clId="{DB35DD6D-9C0F-7940-AD9E-A545FDBD9DE1}" dt="2025-03-04T11:27:18.620" v="290" actId="2696"/>
        <pc:sldMkLst>
          <pc:docMk/>
          <pc:sldMk cId="2061967626" sldId="378"/>
        </pc:sldMkLst>
      </pc:sldChg>
      <pc:sldChg chg="modSp add mod">
        <pc:chgData name="Luisa Marti" userId="5ea8288e-cbc9-4b8b-8a97-1a5efbbf84f8" providerId="ADAL" clId="{DB35DD6D-9C0F-7940-AD9E-A545FDBD9DE1}" dt="2025-03-10T15:45:15.006" v="2530" actId="207"/>
        <pc:sldMkLst>
          <pc:docMk/>
          <pc:sldMk cId="2575109921" sldId="378"/>
        </pc:sldMkLst>
        <pc:spChg chg="mod">
          <ac:chgData name="Luisa Marti" userId="5ea8288e-cbc9-4b8b-8a97-1a5efbbf84f8" providerId="ADAL" clId="{DB35DD6D-9C0F-7940-AD9E-A545FDBD9DE1}" dt="2025-03-10T15:45:15.006" v="2530" actId="207"/>
          <ac:spMkLst>
            <pc:docMk/>
            <pc:sldMk cId="2575109921" sldId="378"/>
            <ac:spMk id="3" creationId="{E08B1E13-ABD1-45CA-8ADC-D87EB2D16F3A}"/>
          </ac:spMkLst>
        </pc:spChg>
      </pc:sldChg>
      <pc:sldChg chg="del">
        <pc:chgData name="Luisa Marti" userId="5ea8288e-cbc9-4b8b-8a97-1a5efbbf84f8" providerId="ADAL" clId="{DB35DD6D-9C0F-7940-AD9E-A545FDBD9DE1}" dt="2025-03-04T11:27:20.021" v="293" actId="2696"/>
        <pc:sldMkLst>
          <pc:docMk/>
          <pc:sldMk cId="635246976" sldId="379"/>
        </pc:sldMkLst>
      </pc:sldChg>
      <pc:sldChg chg="modSp add mod">
        <pc:chgData name="Luisa Marti" userId="5ea8288e-cbc9-4b8b-8a97-1a5efbbf84f8" providerId="ADAL" clId="{DB35DD6D-9C0F-7940-AD9E-A545FDBD9DE1}" dt="2025-03-10T15:38:25.288" v="2461" actId="113"/>
        <pc:sldMkLst>
          <pc:docMk/>
          <pc:sldMk cId="1857294138" sldId="379"/>
        </pc:sldMkLst>
        <pc:spChg chg="mod">
          <ac:chgData name="Luisa Marti" userId="5ea8288e-cbc9-4b8b-8a97-1a5efbbf84f8" providerId="ADAL" clId="{DB35DD6D-9C0F-7940-AD9E-A545FDBD9DE1}" dt="2025-03-10T15:38:25.288" v="2461" actId="113"/>
          <ac:spMkLst>
            <pc:docMk/>
            <pc:sldMk cId="1857294138" sldId="379"/>
            <ac:spMk id="3" creationId="{1A799DE1-D15A-80C3-6441-90B649A68902}"/>
          </ac:spMkLst>
        </pc:spChg>
      </pc:sldChg>
      <pc:sldChg chg="del">
        <pc:chgData name="Luisa Marti" userId="5ea8288e-cbc9-4b8b-8a97-1a5efbbf84f8" providerId="ADAL" clId="{DB35DD6D-9C0F-7940-AD9E-A545FDBD9DE1}" dt="2025-03-04T11:27:20.233" v="294" actId="2696"/>
        <pc:sldMkLst>
          <pc:docMk/>
          <pc:sldMk cId="1046672500" sldId="380"/>
        </pc:sldMkLst>
      </pc:sldChg>
      <pc:sldChg chg="modSp add mod">
        <pc:chgData name="Luisa Marti" userId="5ea8288e-cbc9-4b8b-8a97-1a5efbbf84f8" providerId="ADAL" clId="{DB35DD6D-9C0F-7940-AD9E-A545FDBD9DE1}" dt="2025-03-10T15:50:24.061" v="2800" actId="207"/>
        <pc:sldMkLst>
          <pc:docMk/>
          <pc:sldMk cId="3943959056" sldId="380"/>
        </pc:sldMkLst>
        <pc:spChg chg="mod">
          <ac:chgData name="Luisa Marti" userId="5ea8288e-cbc9-4b8b-8a97-1a5efbbf84f8" providerId="ADAL" clId="{DB35DD6D-9C0F-7940-AD9E-A545FDBD9DE1}" dt="2025-03-10T15:50:24.061" v="2800" actId="207"/>
          <ac:spMkLst>
            <pc:docMk/>
            <pc:sldMk cId="3943959056" sldId="380"/>
            <ac:spMk id="3" creationId="{BDE9DD0C-4439-5450-2E33-77996D0A518A}"/>
          </ac:spMkLst>
        </pc:spChg>
      </pc:sldChg>
      <pc:sldChg chg="modSp add mod">
        <pc:chgData name="Luisa Marti" userId="5ea8288e-cbc9-4b8b-8a97-1a5efbbf84f8" providerId="ADAL" clId="{DB35DD6D-9C0F-7940-AD9E-A545FDBD9DE1}" dt="2025-03-12T11:57:13.153" v="8290"/>
        <pc:sldMkLst>
          <pc:docMk/>
          <pc:sldMk cId="26987902" sldId="381"/>
        </pc:sldMkLst>
        <pc:spChg chg="mod">
          <ac:chgData name="Luisa Marti" userId="5ea8288e-cbc9-4b8b-8a97-1a5efbbf84f8" providerId="ADAL" clId="{DB35DD6D-9C0F-7940-AD9E-A545FDBD9DE1}" dt="2025-03-12T11:57:13.153" v="8290"/>
          <ac:spMkLst>
            <pc:docMk/>
            <pc:sldMk cId="26987902" sldId="381"/>
            <ac:spMk id="3" creationId="{714C58C6-A8A8-6DE9-611C-15687958B5BC}"/>
          </ac:spMkLst>
        </pc:spChg>
      </pc:sldChg>
      <pc:sldChg chg="del">
        <pc:chgData name="Luisa Marti" userId="5ea8288e-cbc9-4b8b-8a97-1a5efbbf84f8" providerId="ADAL" clId="{DB35DD6D-9C0F-7940-AD9E-A545FDBD9DE1}" dt="2025-03-04T11:27:20.437" v="295" actId="2696"/>
        <pc:sldMkLst>
          <pc:docMk/>
          <pc:sldMk cId="1871903597" sldId="381"/>
        </pc:sldMkLst>
      </pc:sldChg>
      <pc:sldChg chg="modSp add mod">
        <pc:chgData name="Luisa Marti" userId="5ea8288e-cbc9-4b8b-8a97-1a5efbbf84f8" providerId="ADAL" clId="{DB35DD6D-9C0F-7940-AD9E-A545FDBD9DE1}" dt="2025-03-10T15:50:53.522" v="2804" actId="113"/>
        <pc:sldMkLst>
          <pc:docMk/>
          <pc:sldMk cId="1667129532" sldId="382"/>
        </pc:sldMkLst>
        <pc:spChg chg="mod">
          <ac:chgData name="Luisa Marti" userId="5ea8288e-cbc9-4b8b-8a97-1a5efbbf84f8" providerId="ADAL" clId="{DB35DD6D-9C0F-7940-AD9E-A545FDBD9DE1}" dt="2025-03-10T15:50:53.522" v="2804" actId="113"/>
          <ac:spMkLst>
            <pc:docMk/>
            <pc:sldMk cId="1667129532" sldId="382"/>
            <ac:spMk id="3" creationId="{A4B2AAA4-99AA-4258-BD7E-5155D0C350BD}"/>
          </ac:spMkLst>
        </pc:spChg>
      </pc:sldChg>
      <pc:sldChg chg="del">
        <pc:chgData name="Luisa Marti" userId="5ea8288e-cbc9-4b8b-8a97-1a5efbbf84f8" providerId="ADAL" clId="{DB35DD6D-9C0F-7940-AD9E-A545FDBD9DE1}" dt="2025-03-04T11:27:20.671" v="296" actId="2696"/>
        <pc:sldMkLst>
          <pc:docMk/>
          <pc:sldMk cId="2405361489" sldId="382"/>
        </pc:sldMkLst>
      </pc:sldChg>
      <pc:sldChg chg="del">
        <pc:chgData name="Luisa Marti" userId="5ea8288e-cbc9-4b8b-8a97-1a5efbbf84f8" providerId="ADAL" clId="{DB35DD6D-9C0F-7940-AD9E-A545FDBD9DE1}" dt="2025-03-04T11:27:20.899" v="297" actId="2696"/>
        <pc:sldMkLst>
          <pc:docMk/>
          <pc:sldMk cId="2768507778" sldId="383"/>
        </pc:sldMkLst>
      </pc:sldChg>
      <pc:sldChg chg="modSp add mod">
        <pc:chgData name="Luisa Marti" userId="5ea8288e-cbc9-4b8b-8a97-1a5efbbf84f8" providerId="ADAL" clId="{DB35DD6D-9C0F-7940-AD9E-A545FDBD9DE1}" dt="2025-03-10T15:50:36.271" v="2802" actId="113"/>
        <pc:sldMkLst>
          <pc:docMk/>
          <pc:sldMk cId="3063990070" sldId="383"/>
        </pc:sldMkLst>
        <pc:spChg chg="mod">
          <ac:chgData name="Luisa Marti" userId="5ea8288e-cbc9-4b8b-8a97-1a5efbbf84f8" providerId="ADAL" clId="{DB35DD6D-9C0F-7940-AD9E-A545FDBD9DE1}" dt="2025-03-10T15:50:36.271" v="2802" actId="113"/>
          <ac:spMkLst>
            <pc:docMk/>
            <pc:sldMk cId="3063990070" sldId="383"/>
            <ac:spMk id="3" creationId="{16332DD5-C196-F056-8110-E0E4E678AF74}"/>
          </ac:spMkLst>
        </pc:spChg>
      </pc:sldChg>
      <pc:sldChg chg="del">
        <pc:chgData name="Luisa Marti" userId="5ea8288e-cbc9-4b8b-8a97-1a5efbbf84f8" providerId="ADAL" clId="{DB35DD6D-9C0F-7940-AD9E-A545FDBD9DE1}" dt="2025-03-04T11:27:21.110" v="298" actId="2696"/>
        <pc:sldMkLst>
          <pc:docMk/>
          <pc:sldMk cId="2114316795" sldId="384"/>
        </pc:sldMkLst>
      </pc:sldChg>
      <pc:sldChg chg="modSp add mod">
        <pc:chgData name="Luisa Marti" userId="5ea8288e-cbc9-4b8b-8a97-1a5efbbf84f8" providerId="ADAL" clId="{DB35DD6D-9C0F-7940-AD9E-A545FDBD9DE1}" dt="2025-03-10T17:07:54.470" v="3074" actId="113"/>
        <pc:sldMkLst>
          <pc:docMk/>
          <pc:sldMk cId="4097637711" sldId="384"/>
        </pc:sldMkLst>
        <pc:spChg chg="mod">
          <ac:chgData name="Luisa Marti" userId="5ea8288e-cbc9-4b8b-8a97-1a5efbbf84f8" providerId="ADAL" clId="{DB35DD6D-9C0F-7940-AD9E-A545FDBD9DE1}" dt="2025-03-10T17:07:54.470" v="3074" actId="113"/>
          <ac:spMkLst>
            <pc:docMk/>
            <pc:sldMk cId="4097637711" sldId="384"/>
            <ac:spMk id="3" creationId="{3111FCCC-9648-7B35-B345-9C9068D44622}"/>
          </ac:spMkLst>
        </pc:spChg>
      </pc:sldChg>
      <pc:sldChg chg="del">
        <pc:chgData name="Luisa Marti" userId="5ea8288e-cbc9-4b8b-8a97-1a5efbbf84f8" providerId="ADAL" clId="{DB35DD6D-9C0F-7940-AD9E-A545FDBD9DE1}" dt="2025-03-04T11:27:21.744" v="299" actId="2696"/>
        <pc:sldMkLst>
          <pc:docMk/>
          <pc:sldMk cId="761054271" sldId="385"/>
        </pc:sldMkLst>
      </pc:sldChg>
      <pc:sldChg chg="modSp add mod">
        <pc:chgData name="Luisa Marti" userId="5ea8288e-cbc9-4b8b-8a97-1a5efbbf84f8" providerId="ADAL" clId="{DB35DD6D-9C0F-7940-AD9E-A545FDBD9DE1}" dt="2025-03-10T17:41:51.850" v="4221" actId="20577"/>
        <pc:sldMkLst>
          <pc:docMk/>
          <pc:sldMk cId="2152566327" sldId="385"/>
        </pc:sldMkLst>
        <pc:spChg chg="mod">
          <ac:chgData name="Luisa Marti" userId="5ea8288e-cbc9-4b8b-8a97-1a5efbbf84f8" providerId="ADAL" clId="{DB35DD6D-9C0F-7940-AD9E-A545FDBD9DE1}" dt="2025-03-10T17:41:51.850" v="4221" actId="20577"/>
          <ac:spMkLst>
            <pc:docMk/>
            <pc:sldMk cId="2152566327" sldId="385"/>
            <ac:spMk id="3" creationId="{8CE2472F-BF2A-0569-D4D6-0CCACB3E8098}"/>
          </ac:spMkLst>
        </pc:spChg>
      </pc:sldChg>
      <pc:sldChg chg="modSp add mod">
        <pc:chgData name="Luisa Marti" userId="5ea8288e-cbc9-4b8b-8a97-1a5efbbf84f8" providerId="ADAL" clId="{DB35DD6D-9C0F-7940-AD9E-A545FDBD9DE1}" dt="2025-03-10T17:09:34.960" v="3213" actId="207"/>
        <pc:sldMkLst>
          <pc:docMk/>
          <pc:sldMk cId="145195015" sldId="386"/>
        </pc:sldMkLst>
        <pc:spChg chg="mod">
          <ac:chgData name="Luisa Marti" userId="5ea8288e-cbc9-4b8b-8a97-1a5efbbf84f8" providerId="ADAL" clId="{DB35DD6D-9C0F-7940-AD9E-A545FDBD9DE1}" dt="2025-03-10T17:09:34.960" v="3213" actId="207"/>
          <ac:spMkLst>
            <pc:docMk/>
            <pc:sldMk cId="145195015" sldId="386"/>
            <ac:spMk id="3" creationId="{9AF969CF-0980-81ED-80C6-0872FD1ACF63}"/>
          </ac:spMkLst>
        </pc:spChg>
      </pc:sldChg>
      <pc:sldChg chg="del">
        <pc:chgData name="Luisa Marti" userId="5ea8288e-cbc9-4b8b-8a97-1a5efbbf84f8" providerId="ADAL" clId="{DB35DD6D-9C0F-7940-AD9E-A545FDBD9DE1}" dt="2025-03-04T11:27:21.978" v="300" actId="2696"/>
        <pc:sldMkLst>
          <pc:docMk/>
          <pc:sldMk cId="2292672925" sldId="386"/>
        </pc:sldMkLst>
      </pc:sldChg>
      <pc:sldChg chg="modSp add mod">
        <pc:chgData name="Luisa Marti" userId="5ea8288e-cbc9-4b8b-8a97-1a5efbbf84f8" providerId="ADAL" clId="{DB35DD6D-9C0F-7940-AD9E-A545FDBD9DE1}" dt="2025-03-10T17:09:38.215" v="3214" actId="207"/>
        <pc:sldMkLst>
          <pc:docMk/>
          <pc:sldMk cId="365179960" sldId="387"/>
        </pc:sldMkLst>
        <pc:spChg chg="mod">
          <ac:chgData name="Luisa Marti" userId="5ea8288e-cbc9-4b8b-8a97-1a5efbbf84f8" providerId="ADAL" clId="{DB35DD6D-9C0F-7940-AD9E-A545FDBD9DE1}" dt="2025-03-10T17:09:38.215" v="3214" actId="207"/>
          <ac:spMkLst>
            <pc:docMk/>
            <pc:sldMk cId="365179960" sldId="387"/>
            <ac:spMk id="3" creationId="{4B428C86-2C65-2FBF-FDA4-1BA94CD0F386}"/>
          </ac:spMkLst>
        </pc:spChg>
      </pc:sldChg>
      <pc:sldChg chg="del">
        <pc:chgData name="Luisa Marti" userId="5ea8288e-cbc9-4b8b-8a97-1a5efbbf84f8" providerId="ADAL" clId="{DB35DD6D-9C0F-7940-AD9E-A545FDBD9DE1}" dt="2025-03-04T11:27:22.249" v="301" actId="2696"/>
        <pc:sldMkLst>
          <pc:docMk/>
          <pc:sldMk cId="3450821339" sldId="387"/>
        </pc:sldMkLst>
      </pc:sldChg>
      <pc:sldChg chg="del">
        <pc:chgData name="Luisa Marti" userId="5ea8288e-cbc9-4b8b-8a97-1a5efbbf84f8" providerId="ADAL" clId="{DB35DD6D-9C0F-7940-AD9E-A545FDBD9DE1}" dt="2025-03-04T11:27:22.492" v="302" actId="2696"/>
        <pc:sldMkLst>
          <pc:docMk/>
          <pc:sldMk cId="2517114676" sldId="388"/>
        </pc:sldMkLst>
      </pc:sldChg>
      <pc:sldChg chg="add">
        <pc:chgData name="Luisa Marti" userId="5ea8288e-cbc9-4b8b-8a97-1a5efbbf84f8" providerId="ADAL" clId="{DB35DD6D-9C0F-7940-AD9E-A545FDBD9DE1}" dt="2025-03-10T17:09:29.033" v="3212" actId="2890"/>
        <pc:sldMkLst>
          <pc:docMk/>
          <pc:sldMk cId="2854530493" sldId="388"/>
        </pc:sldMkLst>
      </pc:sldChg>
      <pc:sldChg chg="modSp add mod">
        <pc:chgData name="Luisa Marti" userId="5ea8288e-cbc9-4b8b-8a97-1a5efbbf84f8" providerId="ADAL" clId="{DB35DD6D-9C0F-7940-AD9E-A545FDBD9DE1}" dt="2025-03-10T17:13:07.751" v="3484" actId="207"/>
        <pc:sldMkLst>
          <pc:docMk/>
          <pc:sldMk cId="935062160" sldId="389"/>
        </pc:sldMkLst>
        <pc:spChg chg="mod">
          <ac:chgData name="Luisa Marti" userId="5ea8288e-cbc9-4b8b-8a97-1a5efbbf84f8" providerId="ADAL" clId="{DB35DD6D-9C0F-7940-AD9E-A545FDBD9DE1}" dt="2025-03-10T17:09:50.975" v="3231" actId="20577"/>
          <ac:spMkLst>
            <pc:docMk/>
            <pc:sldMk cId="935062160" sldId="389"/>
            <ac:spMk id="2" creationId="{CA84ACBE-54C9-24EE-4608-27B0B61E1FBE}"/>
          </ac:spMkLst>
        </pc:spChg>
        <pc:spChg chg="mod">
          <ac:chgData name="Luisa Marti" userId="5ea8288e-cbc9-4b8b-8a97-1a5efbbf84f8" providerId="ADAL" clId="{DB35DD6D-9C0F-7940-AD9E-A545FDBD9DE1}" dt="2025-03-10T17:13:07.751" v="3484" actId="207"/>
          <ac:spMkLst>
            <pc:docMk/>
            <pc:sldMk cId="935062160" sldId="389"/>
            <ac:spMk id="3" creationId="{B33CE7C5-0FC8-745E-C931-A57E4D6230F2}"/>
          </ac:spMkLst>
        </pc:spChg>
      </pc:sldChg>
      <pc:sldChg chg="del">
        <pc:chgData name="Luisa Marti" userId="5ea8288e-cbc9-4b8b-8a97-1a5efbbf84f8" providerId="ADAL" clId="{DB35DD6D-9C0F-7940-AD9E-A545FDBD9DE1}" dt="2025-03-04T11:27:22.754" v="303" actId="2696"/>
        <pc:sldMkLst>
          <pc:docMk/>
          <pc:sldMk cId="1333089151" sldId="389"/>
        </pc:sldMkLst>
      </pc:sldChg>
      <pc:sldChg chg="add">
        <pc:chgData name="Luisa Marti" userId="5ea8288e-cbc9-4b8b-8a97-1a5efbbf84f8" providerId="ADAL" clId="{DB35DD6D-9C0F-7940-AD9E-A545FDBD9DE1}" dt="2025-03-10T17:13:02.947" v="3483" actId="2890"/>
        <pc:sldMkLst>
          <pc:docMk/>
          <pc:sldMk cId="971622469" sldId="390"/>
        </pc:sldMkLst>
      </pc:sldChg>
      <pc:sldChg chg="del">
        <pc:chgData name="Luisa Marti" userId="5ea8288e-cbc9-4b8b-8a97-1a5efbbf84f8" providerId="ADAL" clId="{DB35DD6D-9C0F-7940-AD9E-A545FDBD9DE1}" dt="2025-03-04T11:27:22.996" v="304" actId="2696"/>
        <pc:sldMkLst>
          <pc:docMk/>
          <pc:sldMk cId="2936864321" sldId="390"/>
        </pc:sldMkLst>
      </pc:sldChg>
      <pc:sldChg chg="del">
        <pc:chgData name="Luisa Marti" userId="5ea8288e-cbc9-4b8b-8a97-1a5efbbf84f8" providerId="ADAL" clId="{DB35DD6D-9C0F-7940-AD9E-A545FDBD9DE1}" dt="2025-03-04T11:27:23.227" v="305" actId="2696"/>
        <pc:sldMkLst>
          <pc:docMk/>
          <pc:sldMk cId="2257371676" sldId="391"/>
        </pc:sldMkLst>
      </pc:sldChg>
      <pc:sldChg chg="modSp add mod">
        <pc:chgData name="Luisa Marti" userId="5ea8288e-cbc9-4b8b-8a97-1a5efbbf84f8" providerId="ADAL" clId="{DB35DD6D-9C0F-7940-AD9E-A545FDBD9DE1}" dt="2025-03-10T17:22:43.477" v="3869" actId="207"/>
        <pc:sldMkLst>
          <pc:docMk/>
          <pc:sldMk cId="3634262627" sldId="391"/>
        </pc:sldMkLst>
        <pc:spChg chg="mod">
          <ac:chgData name="Luisa Marti" userId="5ea8288e-cbc9-4b8b-8a97-1a5efbbf84f8" providerId="ADAL" clId="{DB35DD6D-9C0F-7940-AD9E-A545FDBD9DE1}" dt="2025-03-10T17:13:27.457" v="3494" actId="20577"/>
          <ac:spMkLst>
            <pc:docMk/>
            <pc:sldMk cId="3634262627" sldId="391"/>
            <ac:spMk id="2" creationId="{39F02A0E-FC0C-8069-3CFE-45C07D3DB4D2}"/>
          </ac:spMkLst>
        </pc:spChg>
        <pc:spChg chg="mod">
          <ac:chgData name="Luisa Marti" userId="5ea8288e-cbc9-4b8b-8a97-1a5efbbf84f8" providerId="ADAL" clId="{DB35DD6D-9C0F-7940-AD9E-A545FDBD9DE1}" dt="2025-03-10T17:22:43.477" v="3869" actId="207"/>
          <ac:spMkLst>
            <pc:docMk/>
            <pc:sldMk cId="3634262627" sldId="391"/>
            <ac:spMk id="3" creationId="{06782355-EB8D-5065-3B35-5636D56136FB}"/>
          </ac:spMkLst>
        </pc:spChg>
      </pc:sldChg>
      <pc:sldChg chg="modSp add mod">
        <pc:chgData name="Luisa Marti" userId="5ea8288e-cbc9-4b8b-8a97-1a5efbbf84f8" providerId="ADAL" clId="{DB35DD6D-9C0F-7940-AD9E-A545FDBD9DE1}" dt="2025-03-10T17:17:16.949" v="3727" actId="20577"/>
        <pc:sldMkLst>
          <pc:docMk/>
          <pc:sldMk cId="1067487683" sldId="392"/>
        </pc:sldMkLst>
        <pc:spChg chg="mod">
          <ac:chgData name="Luisa Marti" userId="5ea8288e-cbc9-4b8b-8a97-1a5efbbf84f8" providerId="ADAL" clId="{DB35DD6D-9C0F-7940-AD9E-A545FDBD9DE1}" dt="2025-03-10T17:17:16.949" v="3727" actId="20577"/>
          <ac:spMkLst>
            <pc:docMk/>
            <pc:sldMk cId="1067487683" sldId="392"/>
            <ac:spMk id="3" creationId="{F9649F72-F421-6C15-6B05-1E5CC997AD87}"/>
          </ac:spMkLst>
        </pc:spChg>
      </pc:sldChg>
      <pc:sldChg chg="del">
        <pc:chgData name="Luisa Marti" userId="5ea8288e-cbc9-4b8b-8a97-1a5efbbf84f8" providerId="ADAL" clId="{DB35DD6D-9C0F-7940-AD9E-A545FDBD9DE1}" dt="2025-03-04T11:27:23.747" v="307" actId="2696"/>
        <pc:sldMkLst>
          <pc:docMk/>
          <pc:sldMk cId="1794509154" sldId="392"/>
        </pc:sldMkLst>
      </pc:sldChg>
      <pc:sldChg chg="del">
        <pc:chgData name="Luisa Marti" userId="5ea8288e-cbc9-4b8b-8a97-1a5efbbf84f8" providerId="ADAL" clId="{DB35DD6D-9C0F-7940-AD9E-A545FDBD9DE1}" dt="2025-03-04T11:27:23.995" v="308" actId="2696"/>
        <pc:sldMkLst>
          <pc:docMk/>
          <pc:sldMk cId="1169142397" sldId="393"/>
        </pc:sldMkLst>
      </pc:sldChg>
      <pc:sldChg chg="modSp add mod">
        <pc:chgData name="Luisa Marti" userId="5ea8288e-cbc9-4b8b-8a97-1a5efbbf84f8" providerId="ADAL" clId="{DB35DD6D-9C0F-7940-AD9E-A545FDBD9DE1}" dt="2025-03-11T10:58:16.832" v="8019" actId="20578"/>
        <pc:sldMkLst>
          <pc:docMk/>
          <pc:sldMk cId="4152372511" sldId="393"/>
        </pc:sldMkLst>
        <pc:spChg chg="mod">
          <ac:chgData name="Luisa Marti" userId="5ea8288e-cbc9-4b8b-8a97-1a5efbbf84f8" providerId="ADAL" clId="{DB35DD6D-9C0F-7940-AD9E-A545FDBD9DE1}" dt="2025-03-11T10:58:16.832" v="8019" actId="20578"/>
          <ac:spMkLst>
            <pc:docMk/>
            <pc:sldMk cId="4152372511" sldId="393"/>
            <ac:spMk id="3" creationId="{9FCF73D0-C52E-C7CE-85A4-0EDA091E0277}"/>
          </ac:spMkLst>
        </pc:spChg>
      </pc:sldChg>
      <pc:sldChg chg="del">
        <pc:chgData name="Luisa Marti" userId="5ea8288e-cbc9-4b8b-8a97-1a5efbbf84f8" providerId="ADAL" clId="{DB35DD6D-9C0F-7940-AD9E-A545FDBD9DE1}" dt="2025-03-04T11:27:24.234" v="309" actId="2696"/>
        <pc:sldMkLst>
          <pc:docMk/>
          <pc:sldMk cId="382065709" sldId="394"/>
        </pc:sldMkLst>
      </pc:sldChg>
      <pc:sldChg chg="modSp add mod">
        <pc:chgData name="Luisa Marti" userId="5ea8288e-cbc9-4b8b-8a97-1a5efbbf84f8" providerId="ADAL" clId="{DB35DD6D-9C0F-7940-AD9E-A545FDBD9DE1}" dt="2025-03-10T17:24:27.277" v="3931" actId="207"/>
        <pc:sldMkLst>
          <pc:docMk/>
          <pc:sldMk cId="3684097327" sldId="394"/>
        </pc:sldMkLst>
        <pc:spChg chg="mod">
          <ac:chgData name="Luisa Marti" userId="5ea8288e-cbc9-4b8b-8a97-1a5efbbf84f8" providerId="ADAL" clId="{DB35DD6D-9C0F-7940-AD9E-A545FDBD9DE1}" dt="2025-03-10T17:24:27.277" v="3931" actId="207"/>
          <ac:spMkLst>
            <pc:docMk/>
            <pc:sldMk cId="3684097327" sldId="394"/>
            <ac:spMk id="3" creationId="{E55E4C24-C9ED-0E1C-BF22-8D044632DB09}"/>
          </ac:spMkLst>
        </pc:spChg>
      </pc:sldChg>
      <pc:sldChg chg="modSp add mod">
        <pc:chgData name="Luisa Marti" userId="5ea8288e-cbc9-4b8b-8a97-1a5efbbf84f8" providerId="ADAL" clId="{DB35DD6D-9C0F-7940-AD9E-A545FDBD9DE1}" dt="2025-03-10T17:24:32.226" v="3932" actId="207"/>
        <pc:sldMkLst>
          <pc:docMk/>
          <pc:sldMk cId="1650820690" sldId="395"/>
        </pc:sldMkLst>
        <pc:spChg chg="mod">
          <ac:chgData name="Luisa Marti" userId="5ea8288e-cbc9-4b8b-8a97-1a5efbbf84f8" providerId="ADAL" clId="{DB35DD6D-9C0F-7940-AD9E-A545FDBD9DE1}" dt="2025-03-10T17:24:32.226" v="3932" actId="207"/>
          <ac:spMkLst>
            <pc:docMk/>
            <pc:sldMk cId="1650820690" sldId="395"/>
            <ac:spMk id="3" creationId="{8E57F6FC-336E-3202-B35C-F10C076283D6}"/>
          </ac:spMkLst>
        </pc:spChg>
      </pc:sldChg>
      <pc:sldChg chg="del">
        <pc:chgData name="Luisa Marti" userId="5ea8288e-cbc9-4b8b-8a97-1a5efbbf84f8" providerId="ADAL" clId="{DB35DD6D-9C0F-7940-AD9E-A545FDBD9DE1}" dt="2025-03-04T11:27:23.508" v="306" actId="2696"/>
        <pc:sldMkLst>
          <pc:docMk/>
          <pc:sldMk cId="4073079410" sldId="395"/>
        </pc:sldMkLst>
      </pc:sldChg>
      <pc:sldChg chg="del">
        <pc:chgData name="Luisa Marti" userId="5ea8288e-cbc9-4b8b-8a97-1a5efbbf84f8" providerId="ADAL" clId="{DB35DD6D-9C0F-7940-AD9E-A545FDBD9DE1}" dt="2025-03-04T11:27:24.457" v="310" actId="2696"/>
        <pc:sldMkLst>
          <pc:docMk/>
          <pc:sldMk cId="339539336" sldId="396"/>
        </pc:sldMkLst>
      </pc:sldChg>
      <pc:sldChg chg="modSp add mod">
        <pc:chgData name="Luisa Marti" userId="5ea8288e-cbc9-4b8b-8a97-1a5efbbf84f8" providerId="ADAL" clId="{DB35DD6D-9C0F-7940-AD9E-A545FDBD9DE1}" dt="2025-03-10T17:24:38.389" v="3933" actId="207"/>
        <pc:sldMkLst>
          <pc:docMk/>
          <pc:sldMk cId="974977076" sldId="396"/>
        </pc:sldMkLst>
        <pc:spChg chg="mod">
          <ac:chgData name="Luisa Marti" userId="5ea8288e-cbc9-4b8b-8a97-1a5efbbf84f8" providerId="ADAL" clId="{DB35DD6D-9C0F-7940-AD9E-A545FDBD9DE1}" dt="2025-03-10T17:24:38.389" v="3933" actId="207"/>
          <ac:spMkLst>
            <pc:docMk/>
            <pc:sldMk cId="974977076" sldId="396"/>
            <ac:spMk id="3" creationId="{B2779734-91E7-3DB3-FCB9-DCF92B3BE1B0}"/>
          </ac:spMkLst>
        </pc:spChg>
      </pc:sldChg>
      <pc:sldChg chg="del">
        <pc:chgData name="Luisa Marti" userId="5ea8288e-cbc9-4b8b-8a97-1a5efbbf84f8" providerId="ADAL" clId="{DB35DD6D-9C0F-7940-AD9E-A545FDBD9DE1}" dt="2025-03-04T11:27:24.729" v="311" actId="2696"/>
        <pc:sldMkLst>
          <pc:docMk/>
          <pc:sldMk cId="1162431749" sldId="397"/>
        </pc:sldMkLst>
      </pc:sldChg>
      <pc:sldChg chg="add">
        <pc:chgData name="Luisa Marti" userId="5ea8288e-cbc9-4b8b-8a97-1a5efbbf84f8" providerId="ADAL" clId="{DB35DD6D-9C0F-7940-AD9E-A545FDBD9DE1}" dt="2025-03-10T17:24:20.846" v="3930" actId="2890"/>
        <pc:sldMkLst>
          <pc:docMk/>
          <pc:sldMk cId="3481673253" sldId="397"/>
        </pc:sldMkLst>
      </pc:sldChg>
      <pc:sldChg chg="add">
        <pc:chgData name="Luisa Marti" userId="5ea8288e-cbc9-4b8b-8a97-1a5efbbf84f8" providerId="ADAL" clId="{DB35DD6D-9C0F-7940-AD9E-A545FDBD9DE1}" dt="2025-03-10T17:24:47.048" v="3934" actId="2890"/>
        <pc:sldMkLst>
          <pc:docMk/>
          <pc:sldMk cId="384540640" sldId="398"/>
        </pc:sldMkLst>
      </pc:sldChg>
      <pc:sldChg chg="del">
        <pc:chgData name="Luisa Marti" userId="5ea8288e-cbc9-4b8b-8a97-1a5efbbf84f8" providerId="ADAL" clId="{DB35DD6D-9C0F-7940-AD9E-A545FDBD9DE1}" dt="2025-03-04T11:27:24.935" v="312" actId="2696"/>
        <pc:sldMkLst>
          <pc:docMk/>
          <pc:sldMk cId="1079235626" sldId="398"/>
        </pc:sldMkLst>
      </pc:sldChg>
      <pc:sldChg chg="modSp add mod">
        <pc:chgData name="Luisa Marti" userId="5ea8288e-cbc9-4b8b-8a97-1a5efbbf84f8" providerId="ADAL" clId="{DB35DD6D-9C0F-7940-AD9E-A545FDBD9DE1}" dt="2025-03-10T17:41:40.003" v="4208" actId="20577"/>
        <pc:sldMkLst>
          <pc:docMk/>
          <pc:sldMk cId="1751801428" sldId="399"/>
        </pc:sldMkLst>
        <pc:spChg chg="mod">
          <ac:chgData name="Luisa Marti" userId="5ea8288e-cbc9-4b8b-8a97-1a5efbbf84f8" providerId="ADAL" clId="{DB35DD6D-9C0F-7940-AD9E-A545FDBD9DE1}" dt="2025-03-10T17:25:31.484" v="3950" actId="20577"/>
          <ac:spMkLst>
            <pc:docMk/>
            <pc:sldMk cId="1751801428" sldId="399"/>
            <ac:spMk id="2" creationId="{B0636E07-E3F6-7716-048E-B3595064CFA7}"/>
          </ac:spMkLst>
        </pc:spChg>
        <pc:spChg chg="mod">
          <ac:chgData name="Luisa Marti" userId="5ea8288e-cbc9-4b8b-8a97-1a5efbbf84f8" providerId="ADAL" clId="{DB35DD6D-9C0F-7940-AD9E-A545FDBD9DE1}" dt="2025-03-10T17:41:40.003" v="4208" actId="20577"/>
          <ac:spMkLst>
            <pc:docMk/>
            <pc:sldMk cId="1751801428" sldId="399"/>
            <ac:spMk id="3" creationId="{EA2E05C9-5563-0EED-4AC9-F404A771D373}"/>
          </ac:spMkLst>
        </pc:spChg>
      </pc:sldChg>
      <pc:sldChg chg="del">
        <pc:chgData name="Luisa Marti" userId="5ea8288e-cbc9-4b8b-8a97-1a5efbbf84f8" providerId="ADAL" clId="{DB35DD6D-9C0F-7940-AD9E-A545FDBD9DE1}" dt="2025-03-04T11:27:25.387" v="314" actId="2696"/>
        <pc:sldMkLst>
          <pc:docMk/>
          <pc:sldMk cId="2636264304" sldId="399"/>
        </pc:sldMkLst>
      </pc:sldChg>
      <pc:sldChg chg="modSp add mod">
        <pc:chgData name="Luisa Marti" userId="5ea8288e-cbc9-4b8b-8a97-1a5efbbf84f8" providerId="ADAL" clId="{DB35DD6D-9C0F-7940-AD9E-A545FDBD9DE1}" dt="2025-03-10T17:39:39.211" v="4107" actId="21"/>
        <pc:sldMkLst>
          <pc:docMk/>
          <pc:sldMk cId="2106436749" sldId="400"/>
        </pc:sldMkLst>
        <pc:spChg chg="mod">
          <ac:chgData name="Luisa Marti" userId="5ea8288e-cbc9-4b8b-8a97-1a5efbbf84f8" providerId="ADAL" clId="{DB35DD6D-9C0F-7940-AD9E-A545FDBD9DE1}" dt="2025-03-10T17:39:39.211" v="4107" actId="21"/>
          <ac:spMkLst>
            <pc:docMk/>
            <pc:sldMk cId="2106436749" sldId="400"/>
            <ac:spMk id="3" creationId="{ECFB24F8-F42F-E916-6181-9AA124101C1D}"/>
          </ac:spMkLst>
        </pc:spChg>
      </pc:sldChg>
      <pc:sldChg chg="del">
        <pc:chgData name="Luisa Marti" userId="5ea8288e-cbc9-4b8b-8a97-1a5efbbf84f8" providerId="ADAL" clId="{DB35DD6D-9C0F-7940-AD9E-A545FDBD9DE1}" dt="2025-03-04T11:27:25.917" v="316" actId="2696"/>
        <pc:sldMkLst>
          <pc:docMk/>
          <pc:sldMk cId="3213533801" sldId="400"/>
        </pc:sldMkLst>
      </pc:sldChg>
      <pc:sldChg chg="del">
        <pc:chgData name="Luisa Marti" userId="5ea8288e-cbc9-4b8b-8a97-1a5efbbf84f8" providerId="ADAL" clId="{DB35DD6D-9C0F-7940-AD9E-A545FDBD9DE1}" dt="2025-03-04T11:27:25.147" v="313" actId="2696"/>
        <pc:sldMkLst>
          <pc:docMk/>
          <pc:sldMk cId="279889007" sldId="401"/>
        </pc:sldMkLst>
      </pc:sldChg>
      <pc:sldChg chg="modSp add mod">
        <pc:chgData name="Luisa Marti" userId="5ea8288e-cbc9-4b8b-8a97-1a5efbbf84f8" providerId="ADAL" clId="{DB35DD6D-9C0F-7940-AD9E-A545FDBD9DE1}" dt="2025-03-10T17:41:14.330" v="4199" actId="20577"/>
        <pc:sldMkLst>
          <pc:docMk/>
          <pc:sldMk cId="1125783470" sldId="401"/>
        </pc:sldMkLst>
        <pc:spChg chg="mod">
          <ac:chgData name="Luisa Marti" userId="5ea8288e-cbc9-4b8b-8a97-1a5efbbf84f8" providerId="ADAL" clId="{DB35DD6D-9C0F-7940-AD9E-A545FDBD9DE1}" dt="2025-03-10T17:41:14.330" v="4199" actId="20577"/>
          <ac:spMkLst>
            <pc:docMk/>
            <pc:sldMk cId="1125783470" sldId="401"/>
            <ac:spMk id="3" creationId="{95A9DAA2-8048-F0EC-0693-82B6DF34EA79}"/>
          </ac:spMkLst>
        </pc:spChg>
      </pc:sldChg>
      <pc:sldChg chg="del">
        <pc:chgData name="Luisa Marti" userId="5ea8288e-cbc9-4b8b-8a97-1a5efbbf84f8" providerId="ADAL" clId="{DB35DD6D-9C0F-7940-AD9E-A545FDBD9DE1}" dt="2025-03-04T11:27:25.620" v="315" actId="2696"/>
        <pc:sldMkLst>
          <pc:docMk/>
          <pc:sldMk cId="1924352204" sldId="402"/>
        </pc:sldMkLst>
      </pc:sldChg>
      <pc:sldChg chg="addSp delSp modSp add mod">
        <pc:chgData name="Luisa Marti" userId="5ea8288e-cbc9-4b8b-8a97-1a5efbbf84f8" providerId="ADAL" clId="{DB35DD6D-9C0F-7940-AD9E-A545FDBD9DE1}" dt="2025-03-11T10:55:33.244" v="7973" actId="478"/>
        <pc:sldMkLst>
          <pc:docMk/>
          <pc:sldMk cId="3152074408" sldId="402"/>
        </pc:sldMkLst>
        <pc:spChg chg="mod">
          <ac:chgData name="Luisa Marti" userId="5ea8288e-cbc9-4b8b-8a97-1a5efbbf84f8" providerId="ADAL" clId="{DB35DD6D-9C0F-7940-AD9E-A545FDBD9DE1}" dt="2025-03-10T18:12:28.253" v="4239" actId="20577"/>
          <ac:spMkLst>
            <pc:docMk/>
            <pc:sldMk cId="3152074408" sldId="402"/>
            <ac:spMk id="2" creationId="{FEADD094-4D8F-2C4D-0298-318A00D80E91}"/>
          </ac:spMkLst>
        </pc:spChg>
        <pc:spChg chg="mod">
          <ac:chgData name="Luisa Marti" userId="5ea8288e-cbc9-4b8b-8a97-1a5efbbf84f8" providerId="ADAL" clId="{DB35DD6D-9C0F-7940-AD9E-A545FDBD9DE1}" dt="2025-03-11T10:55:28.781" v="7971" actId="207"/>
          <ac:spMkLst>
            <pc:docMk/>
            <pc:sldMk cId="3152074408" sldId="402"/>
            <ac:spMk id="3" creationId="{0F9145E3-988C-3754-318D-00548C857444}"/>
          </ac:spMkLst>
        </pc:spChg>
        <pc:spChg chg="add del mod">
          <ac:chgData name="Luisa Marti" userId="5ea8288e-cbc9-4b8b-8a97-1a5efbbf84f8" providerId="ADAL" clId="{DB35DD6D-9C0F-7940-AD9E-A545FDBD9DE1}" dt="2025-03-11T10:55:30.814" v="7972" actId="478"/>
          <ac:spMkLst>
            <pc:docMk/>
            <pc:sldMk cId="3152074408" sldId="402"/>
            <ac:spMk id="4" creationId="{F2D9915A-C381-CC8B-7043-CBDD3B664E13}"/>
          </ac:spMkLst>
        </pc:spChg>
        <pc:spChg chg="add del mod">
          <ac:chgData name="Luisa Marti" userId="5ea8288e-cbc9-4b8b-8a97-1a5efbbf84f8" providerId="ADAL" clId="{DB35DD6D-9C0F-7940-AD9E-A545FDBD9DE1}" dt="2025-03-11T10:55:33.244" v="7973" actId="478"/>
          <ac:spMkLst>
            <pc:docMk/>
            <pc:sldMk cId="3152074408" sldId="402"/>
            <ac:spMk id="5" creationId="{6D489A60-9BCF-F3FD-1315-B7B26B37E4C5}"/>
          </ac:spMkLst>
        </pc:spChg>
      </pc:sldChg>
      <pc:sldChg chg="del">
        <pc:chgData name="Luisa Marti" userId="5ea8288e-cbc9-4b8b-8a97-1a5efbbf84f8" providerId="ADAL" clId="{DB35DD6D-9C0F-7940-AD9E-A545FDBD9DE1}" dt="2025-03-04T11:27:26.127" v="317" actId="2696"/>
        <pc:sldMkLst>
          <pc:docMk/>
          <pc:sldMk cId="3348468327" sldId="403"/>
        </pc:sldMkLst>
      </pc:sldChg>
      <pc:sldChg chg="addSp modSp add mod">
        <pc:chgData name="Luisa Marti" userId="5ea8288e-cbc9-4b8b-8a97-1a5efbbf84f8" providerId="ADAL" clId="{DB35DD6D-9C0F-7940-AD9E-A545FDBD9DE1}" dt="2025-03-12T12:08:53.604" v="8374" actId="20577"/>
        <pc:sldMkLst>
          <pc:docMk/>
          <pc:sldMk cId="4234344976" sldId="403"/>
        </pc:sldMkLst>
        <pc:spChg chg="mod">
          <ac:chgData name="Luisa Marti" userId="5ea8288e-cbc9-4b8b-8a97-1a5efbbf84f8" providerId="ADAL" clId="{DB35DD6D-9C0F-7940-AD9E-A545FDBD9DE1}" dt="2025-03-10T18:12:33.588" v="4256" actId="20577"/>
          <ac:spMkLst>
            <pc:docMk/>
            <pc:sldMk cId="4234344976" sldId="403"/>
            <ac:spMk id="2" creationId="{B5128720-BDD1-72D3-09CD-A1E6A52B100A}"/>
          </ac:spMkLst>
        </pc:spChg>
        <pc:spChg chg="add mod">
          <ac:chgData name="Luisa Marti" userId="5ea8288e-cbc9-4b8b-8a97-1a5efbbf84f8" providerId="ADAL" clId="{DB35DD6D-9C0F-7940-AD9E-A545FDBD9DE1}" dt="2025-03-12T12:08:53.604" v="8374" actId="20577"/>
          <ac:spMkLst>
            <pc:docMk/>
            <pc:sldMk cId="4234344976" sldId="403"/>
            <ac:spMk id="4" creationId="{66B421B1-0D1E-7904-9D65-F0F4848C503E}"/>
          </ac:spMkLst>
        </pc:spChg>
      </pc:sldChg>
      <pc:sldChg chg="del">
        <pc:chgData name="Luisa Marti" userId="5ea8288e-cbc9-4b8b-8a97-1a5efbbf84f8" providerId="ADAL" clId="{DB35DD6D-9C0F-7940-AD9E-A545FDBD9DE1}" dt="2025-03-04T11:27:26.605" v="319" actId="2696"/>
        <pc:sldMkLst>
          <pc:docMk/>
          <pc:sldMk cId="960404429" sldId="404"/>
        </pc:sldMkLst>
      </pc:sldChg>
      <pc:sldChg chg="addSp delSp modSp add mod">
        <pc:chgData name="Luisa Marti" userId="5ea8288e-cbc9-4b8b-8a97-1a5efbbf84f8" providerId="ADAL" clId="{DB35DD6D-9C0F-7940-AD9E-A545FDBD9DE1}" dt="2025-03-12T12:09:19.555" v="8382" actId="20577"/>
        <pc:sldMkLst>
          <pc:docMk/>
          <pc:sldMk cId="2626340133" sldId="404"/>
        </pc:sldMkLst>
        <pc:spChg chg="mod">
          <ac:chgData name="Luisa Marti" userId="5ea8288e-cbc9-4b8b-8a97-1a5efbbf84f8" providerId="ADAL" clId="{DB35DD6D-9C0F-7940-AD9E-A545FDBD9DE1}" dt="2025-03-10T18:14:32.266" v="4367" actId="20577"/>
          <ac:spMkLst>
            <pc:docMk/>
            <pc:sldMk cId="2626340133" sldId="404"/>
            <ac:spMk id="2" creationId="{24B7AE58-30E1-02B7-803B-FD9FF52AD3D9}"/>
          </ac:spMkLst>
        </pc:spChg>
        <pc:spChg chg="mod">
          <ac:chgData name="Luisa Marti" userId="5ea8288e-cbc9-4b8b-8a97-1a5efbbf84f8" providerId="ADAL" clId="{DB35DD6D-9C0F-7940-AD9E-A545FDBD9DE1}" dt="2025-03-12T12:09:19.555" v="8382" actId="20577"/>
          <ac:spMkLst>
            <pc:docMk/>
            <pc:sldMk cId="2626340133" sldId="404"/>
            <ac:spMk id="3" creationId="{6293A50B-4058-28FC-B884-3C98247370EC}"/>
          </ac:spMkLst>
        </pc:spChg>
        <pc:spChg chg="add del mod">
          <ac:chgData name="Luisa Marti" userId="5ea8288e-cbc9-4b8b-8a97-1a5efbbf84f8" providerId="ADAL" clId="{DB35DD6D-9C0F-7940-AD9E-A545FDBD9DE1}" dt="2025-03-11T14:05:16.249" v="8239" actId="478"/>
          <ac:spMkLst>
            <pc:docMk/>
            <pc:sldMk cId="2626340133" sldId="404"/>
            <ac:spMk id="8" creationId="{8E99018C-0A33-4263-CDAC-DC9876C64962}"/>
          </ac:spMkLst>
        </pc:spChg>
        <pc:spChg chg="add del mod">
          <ac:chgData name="Luisa Marti" userId="5ea8288e-cbc9-4b8b-8a97-1a5efbbf84f8" providerId="ADAL" clId="{DB35DD6D-9C0F-7940-AD9E-A545FDBD9DE1}" dt="2025-03-11T14:05:19.748" v="8241" actId="478"/>
          <ac:spMkLst>
            <pc:docMk/>
            <pc:sldMk cId="2626340133" sldId="404"/>
            <ac:spMk id="9" creationId="{B5F8E7A3-EE52-EFE4-D649-1FEB6F5DBDD8}"/>
          </ac:spMkLst>
        </pc:spChg>
        <pc:spChg chg="add del mod">
          <ac:chgData name="Luisa Marti" userId="5ea8288e-cbc9-4b8b-8a97-1a5efbbf84f8" providerId="ADAL" clId="{DB35DD6D-9C0F-7940-AD9E-A545FDBD9DE1}" dt="2025-03-11T14:04:37.226" v="8234" actId="478"/>
          <ac:spMkLst>
            <pc:docMk/>
            <pc:sldMk cId="2626340133" sldId="404"/>
            <ac:spMk id="11" creationId="{9A4F5DDC-CE76-E830-C7E7-9E027165BEFE}"/>
          </ac:spMkLst>
        </pc:spChg>
        <pc:spChg chg="add del mod">
          <ac:chgData name="Luisa Marti" userId="5ea8288e-cbc9-4b8b-8a97-1a5efbbf84f8" providerId="ADAL" clId="{DB35DD6D-9C0F-7940-AD9E-A545FDBD9DE1}" dt="2025-03-11T14:05:23.355" v="8243" actId="478"/>
          <ac:spMkLst>
            <pc:docMk/>
            <pc:sldMk cId="2626340133" sldId="404"/>
            <ac:spMk id="13" creationId="{0652C8F3-21E0-CD09-87B6-EFCA07CD2FE2}"/>
          </ac:spMkLst>
        </pc:spChg>
        <pc:spChg chg="add del mod">
          <ac:chgData name="Luisa Marti" userId="5ea8288e-cbc9-4b8b-8a97-1a5efbbf84f8" providerId="ADAL" clId="{DB35DD6D-9C0F-7940-AD9E-A545FDBD9DE1}" dt="2025-03-11T14:05:26.987" v="8245" actId="478"/>
          <ac:spMkLst>
            <pc:docMk/>
            <pc:sldMk cId="2626340133" sldId="404"/>
            <ac:spMk id="15" creationId="{7321C28E-5D33-DB56-A6E0-58249F2F9B80}"/>
          </ac:spMkLst>
        </pc:spChg>
        <pc:cxnChg chg="add del mod">
          <ac:chgData name="Luisa Marti" userId="5ea8288e-cbc9-4b8b-8a97-1a5efbbf84f8" providerId="ADAL" clId="{DB35DD6D-9C0F-7940-AD9E-A545FDBD9DE1}" dt="2025-03-11T14:05:17.575" v="8240" actId="478"/>
          <ac:cxnSpMkLst>
            <pc:docMk/>
            <pc:sldMk cId="2626340133" sldId="404"/>
            <ac:cxnSpMk id="5" creationId="{326CD15F-3C13-B4DC-55B9-CB3B00C62FF1}"/>
          </ac:cxnSpMkLst>
        </pc:cxnChg>
        <pc:cxnChg chg="add del mod">
          <ac:chgData name="Luisa Marti" userId="5ea8288e-cbc9-4b8b-8a97-1a5efbbf84f8" providerId="ADAL" clId="{DB35DD6D-9C0F-7940-AD9E-A545FDBD9DE1}" dt="2025-03-11T14:05:21.110" v="8242" actId="478"/>
          <ac:cxnSpMkLst>
            <pc:docMk/>
            <pc:sldMk cId="2626340133" sldId="404"/>
            <ac:cxnSpMk id="7" creationId="{57EDC232-6EE9-B46F-30D4-5590AF9CA488}"/>
          </ac:cxnSpMkLst>
        </pc:cxnChg>
        <pc:cxnChg chg="add del mod">
          <ac:chgData name="Luisa Marti" userId="5ea8288e-cbc9-4b8b-8a97-1a5efbbf84f8" providerId="ADAL" clId="{DB35DD6D-9C0F-7940-AD9E-A545FDBD9DE1}" dt="2025-03-11T14:04:38.599" v="8235" actId="478"/>
          <ac:cxnSpMkLst>
            <pc:docMk/>
            <pc:sldMk cId="2626340133" sldId="404"/>
            <ac:cxnSpMk id="12" creationId="{724D97DF-54D7-C76C-07A9-0E58A868D873}"/>
          </ac:cxnSpMkLst>
        </pc:cxnChg>
        <pc:cxnChg chg="add del mod">
          <ac:chgData name="Luisa Marti" userId="5ea8288e-cbc9-4b8b-8a97-1a5efbbf84f8" providerId="ADAL" clId="{DB35DD6D-9C0F-7940-AD9E-A545FDBD9DE1}" dt="2025-03-11T14:05:24.722" v="8244" actId="478"/>
          <ac:cxnSpMkLst>
            <pc:docMk/>
            <pc:sldMk cId="2626340133" sldId="404"/>
            <ac:cxnSpMk id="14" creationId="{D00FF32C-2559-7D18-F451-8437C0FC2D77}"/>
          </ac:cxnSpMkLst>
        </pc:cxnChg>
        <pc:cxnChg chg="add del mod">
          <ac:chgData name="Luisa Marti" userId="5ea8288e-cbc9-4b8b-8a97-1a5efbbf84f8" providerId="ADAL" clId="{DB35DD6D-9C0F-7940-AD9E-A545FDBD9DE1}" dt="2025-03-11T14:05:28.323" v="8246" actId="478"/>
          <ac:cxnSpMkLst>
            <pc:docMk/>
            <pc:sldMk cId="2626340133" sldId="404"/>
            <ac:cxnSpMk id="16" creationId="{F0EA6465-9194-8543-5C84-A3993B1890B6}"/>
          </ac:cxnSpMkLst>
        </pc:cxnChg>
      </pc:sldChg>
      <pc:sldChg chg="del">
        <pc:chgData name="Luisa Marti" userId="5ea8288e-cbc9-4b8b-8a97-1a5efbbf84f8" providerId="ADAL" clId="{DB35DD6D-9C0F-7940-AD9E-A545FDBD9DE1}" dt="2025-03-04T11:27:26.358" v="318" actId="2696"/>
        <pc:sldMkLst>
          <pc:docMk/>
          <pc:sldMk cId="2512925804" sldId="405"/>
        </pc:sldMkLst>
      </pc:sldChg>
      <pc:sldChg chg="modSp add del mod">
        <pc:chgData name="Luisa Marti" userId="5ea8288e-cbc9-4b8b-8a97-1a5efbbf84f8" providerId="ADAL" clId="{DB35DD6D-9C0F-7940-AD9E-A545FDBD9DE1}" dt="2025-03-11T14:05:01.654" v="8236" actId="2696"/>
        <pc:sldMkLst>
          <pc:docMk/>
          <pc:sldMk cId="3166212200" sldId="405"/>
        </pc:sldMkLst>
        <pc:spChg chg="mod">
          <ac:chgData name="Luisa Marti" userId="5ea8288e-cbc9-4b8b-8a97-1a5efbbf84f8" providerId="ADAL" clId="{DB35DD6D-9C0F-7940-AD9E-A545FDBD9DE1}" dt="2025-03-11T13:59:20.479" v="8099" actId="20577"/>
          <ac:spMkLst>
            <pc:docMk/>
            <pc:sldMk cId="3166212200" sldId="405"/>
            <ac:spMk id="3" creationId="{6304E141-92FE-9004-465A-26AE68B168C7}"/>
          </ac:spMkLst>
        </pc:spChg>
      </pc:sldChg>
      <pc:sldChg chg="del">
        <pc:chgData name="Luisa Marti" userId="5ea8288e-cbc9-4b8b-8a97-1a5efbbf84f8" providerId="ADAL" clId="{DB35DD6D-9C0F-7940-AD9E-A545FDBD9DE1}" dt="2025-03-04T11:27:27.099" v="321" actId="2696"/>
        <pc:sldMkLst>
          <pc:docMk/>
          <pc:sldMk cId="4064649107" sldId="406"/>
        </pc:sldMkLst>
      </pc:sldChg>
      <pc:sldChg chg="addSp modSp add mod">
        <pc:chgData name="Luisa Marti" userId="5ea8288e-cbc9-4b8b-8a97-1a5efbbf84f8" providerId="ADAL" clId="{DB35DD6D-9C0F-7940-AD9E-A545FDBD9DE1}" dt="2025-03-10T18:20:21.970" v="4734" actId="947"/>
        <pc:sldMkLst>
          <pc:docMk/>
          <pc:sldMk cId="4078131042" sldId="406"/>
        </pc:sldMkLst>
        <pc:spChg chg="mod">
          <ac:chgData name="Luisa Marti" userId="5ea8288e-cbc9-4b8b-8a97-1a5efbbf84f8" providerId="ADAL" clId="{DB35DD6D-9C0F-7940-AD9E-A545FDBD9DE1}" dt="2025-03-10T18:18:13.379" v="4598" actId="20577"/>
          <ac:spMkLst>
            <pc:docMk/>
            <pc:sldMk cId="4078131042" sldId="406"/>
            <ac:spMk id="2" creationId="{D71700AC-B98D-4AF7-2160-9FCFF72EF1CA}"/>
          </ac:spMkLst>
        </pc:spChg>
        <pc:spChg chg="mod">
          <ac:chgData name="Luisa Marti" userId="5ea8288e-cbc9-4b8b-8a97-1a5efbbf84f8" providerId="ADAL" clId="{DB35DD6D-9C0F-7940-AD9E-A545FDBD9DE1}" dt="2025-03-10T18:20:21.970" v="4734" actId="947"/>
          <ac:spMkLst>
            <pc:docMk/>
            <pc:sldMk cId="4078131042" sldId="406"/>
            <ac:spMk id="3" creationId="{627E04ED-368A-089A-7794-B40D5B1CD06A}"/>
          </ac:spMkLst>
        </pc:spChg>
      </pc:sldChg>
      <pc:sldChg chg="del">
        <pc:chgData name="Luisa Marti" userId="5ea8288e-cbc9-4b8b-8a97-1a5efbbf84f8" providerId="ADAL" clId="{DB35DD6D-9C0F-7940-AD9E-A545FDBD9DE1}" dt="2025-03-04T11:27:26.836" v="320" actId="2696"/>
        <pc:sldMkLst>
          <pc:docMk/>
          <pc:sldMk cId="3238323364" sldId="407"/>
        </pc:sldMkLst>
      </pc:sldChg>
      <pc:sldChg chg="addSp delSp modSp add mod">
        <pc:chgData name="Luisa Marti" userId="5ea8288e-cbc9-4b8b-8a97-1a5efbbf84f8" providerId="ADAL" clId="{DB35DD6D-9C0F-7940-AD9E-A545FDBD9DE1}" dt="2025-03-11T11:00:14.419" v="8022" actId="20577"/>
        <pc:sldMkLst>
          <pc:docMk/>
          <pc:sldMk cId="4036705208" sldId="407"/>
        </pc:sldMkLst>
        <pc:spChg chg="mod">
          <ac:chgData name="Luisa Marti" userId="5ea8288e-cbc9-4b8b-8a97-1a5efbbf84f8" providerId="ADAL" clId="{DB35DD6D-9C0F-7940-AD9E-A545FDBD9DE1}" dt="2025-03-11T11:00:14.419" v="8022" actId="20577"/>
          <ac:spMkLst>
            <pc:docMk/>
            <pc:sldMk cId="4036705208" sldId="407"/>
            <ac:spMk id="3" creationId="{1284458D-2EF1-31BD-06C3-17E65E9A1A86}"/>
          </ac:spMkLst>
        </pc:spChg>
        <pc:cxnChg chg="add del mod">
          <ac:chgData name="Luisa Marti" userId="5ea8288e-cbc9-4b8b-8a97-1a5efbbf84f8" providerId="ADAL" clId="{DB35DD6D-9C0F-7940-AD9E-A545FDBD9DE1}" dt="2025-03-11T09:08:23.010" v="5248" actId="478"/>
          <ac:cxnSpMkLst>
            <pc:docMk/>
            <pc:sldMk cId="4036705208" sldId="407"/>
            <ac:cxnSpMk id="5" creationId="{0560EEB1-1669-C423-7EAB-910147AC546C}"/>
          </ac:cxnSpMkLst>
        </pc:cxnChg>
        <pc:cxnChg chg="add del mod">
          <ac:chgData name="Luisa Marti" userId="5ea8288e-cbc9-4b8b-8a97-1a5efbbf84f8" providerId="ADAL" clId="{DB35DD6D-9C0F-7940-AD9E-A545FDBD9DE1}" dt="2025-03-11T09:08:24.318" v="5249" actId="478"/>
          <ac:cxnSpMkLst>
            <pc:docMk/>
            <pc:sldMk cId="4036705208" sldId="407"/>
            <ac:cxnSpMk id="6" creationId="{A73E7FEB-2A79-72CC-2D47-56014E1CF7A9}"/>
          </ac:cxnSpMkLst>
        </pc:cxnChg>
      </pc:sldChg>
      <pc:sldChg chg="del">
        <pc:chgData name="Luisa Marti" userId="5ea8288e-cbc9-4b8b-8a97-1a5efbbf84f8" providerId="ADAL" clId="{DB35DD6D-9C0F-7940-AD9E-A545FDBD9DE1}" dt="2025-03-04T11:27:27.332" v="322" actId="2696"/>
        <pc:sldMkLst>
          <pc:docMk/>
          <pc:sldMk cId="2570585942" sldId="408"/>
        </pc:sldMkLst>
      </pc:sldChg>
      <pc:sldChg chg="modSp add mod">
        <pc:chgData name="Luisa Marti" userId="5ea8288e-cbc9-4b8b-8a97-1a5efbbf84f8" providerId="ADAL" clId="{DB35DD6D-9C0F-7940-AD9E-A545FDBD9DE1}" dt="2025-03-12T11:54:58.771" v="8288" actId="20577"/>
        <pc:sldMkLst>
          <pc:docMk/>
          <pc:sldMk cId="3391268056" sldId="408"/>
        </pc:sldMkLst>
        <pc:spChg chg="mod">
          <ac:chgData name="Luisa Marti" userId="5ea8288e-cbc9-4b8b-8a97-1a5efbbf84f8" providerId="ADAL" clId="{DB35DD6D-9C0F-7940-AD9E-A545FDBD9DE1}" dt="2025-03-12T11:54:58.771" v="8288" actId="20577"/>
          <ac:spMkLst>
            <pc:docMk/>
            <pc:sldMk cId="3391268056" sldId="408"/>
            <ac:spMk id="3" creationId="{52F1915B-BF10-1022-F440-EA6114F1CA45}"/>
          </ac:spMkLst>
        </pc:spChg>
      </pc:sldChg>
      <pc:sldChg chg="del">
        <pc:chgData name="Luisa Marti" userId="5ea8288e-cbc9-4b8b-8a97-1a5efbbf84f8" providerId="ADAL" clId="{DB35DD6D-9C0F-7940-AD9E-A545FDBD9DE1}" dt="2025-03-04T11:27:27.564" v="323" actId="2696"/>
        <pc:sldMkLst>
          <pc:docMk/>
          <pc:sldMk cId="938566531" sldId="409"/>
        </pc:sldMkLst>
      </pc:sldChg>
      <pc:sldChg chg="delSp modSp add mod">
        <pc:chgData name="Luisa Marti" userId="5ea8288e-cbc9-4b8b-8a97-1a5efbbf84f8" providerId="ADAL" clId="{DB35DD6D-9C0F-7940-AD9E-A545FDBD9DE1}" dt="2025-03-12T12:00:09.806" v="8293" actId="113"/>
        <pc:sldMkLst>
          <pc:docMk/>
          <pc:sldMk cId="2335763658" sldId="409"/>
        </pc:sldMkLst>
        <pc:spChg chg="mod">
          <ac:chgData name="Luisa Marti" userId="5ea8288e-cbc9-4b8b-8a97-1a5efbbf84f8" providerId="ADAL" clId="{DB35DD6D-9C0F-7940-AD9E-A545FDBD9DE1}" dt="2025-03-12T12:00:09.806" v="8293" actId="113"/>
          <ac:spMkLst>
            <pc:docMk/>
            <pc:sldMk cId="2335763658" sldId="409"/>
            <ac:spMk id="3" creationId="{2F7BF97C-4A8D-F150-A98E-558B8BDCCE7E}"/>
          </ac:spMkLst>
        </pc:spChg>
        <pc:cxnChg chg="del">
          <ac:chgData name="Luisa Marti" userId="5ea8288e-cbc9-4b8b-8a97-1a5efbbf84f8" providerId="ADAL" clId="{DB35DD6D-9C0F-7940-AD9E-A545FDBD9DE1}" dt="2025-03-11T09:08:32.518" v="5252" actId="478"/>
          <ac:cxnSpMkLst>
            <pc:docMk/>
            <pc:sldMk cId="2335763658" sldId="409"/>
            <ac:cxnSpMk id="5" creationId="{6B4F1A58-A388-91BA-7519-5A10C4A13DF0}"/>
          </ac:cxnSpMkLst>
        </pc:cxnChg>
        <pc:cxnChg chg="del">
          <ac:chgData name="Luisa Marti" userId="5ea8288e-cbc9-4b8b-8a97-1a5efbbf84f8" providerId="ADAL" clId="{DB35DD6D-9C0F-7940-AD9E-A545FDBD9DE1}" dt="2025-03-11T09:08:31.061" v="5251" actId="478"/>
          <ac:cxnSpMkLst>
            <pc:docMk/>
            <pc:sldMk cId="2335763658" sldId="409"/>
            <ac:cxnSpMk id="6" creationId="{5F2AEA2D-1E17-BCB4-768F-5D987111FC7F}"/>
          </ac:cxnSpMkLst>
        </pc:cxnChg>
      </pc:sldChg>
      <pc:sldChg chg="del">
        <pc:chgData name="Luisa Marti" userId="5ea8288e-cbc9-4b8b-8a97-1a5efbbf84f8" providerId="ADAL" clId="{DB35DD6D-9C0F-7940-AD9E-A545FDBD9DE1}" dt="2025-03-04T11:27:27.801" v="324" actId="2696"/>
        <pc:sldMkLst>
          <pc:docMk/>
          <pc:sldMk cId="2693750028" sldId="410"/>
        </pc:sldMkLst>
      </pc:sldChg>
      <pc:sldChg chg="delSp modSp add mod">
        <pc:chgData name="Luisa Marti" userId="5ea8288e-cbc9-4b8b-8a97-1a5efbbf84f8" providerId="ADAL" clId="{DB35DD6D-9C0F-7940-AD9E-A545FDBD9DE1}" dt="2025-03-12T12:00:15.304" v="8294" actId="113"/>
        <pc:sldMkLst>
          <pc:docMk/>
          <pc:sldMk cId="2826952712" sldId="410"/>
        </pc:sldMkLst>
        <pc:spChg chg="mod">
          <ac:chgData name="Luisa Marti" userId="5ea8288e-cbc9-4b8b-8a97-1a5efbbf84f8" providerId="ADAL" clId="{DB35DD6D-9C0F-7940-AD9E-A545FDBD9DE1}" dt="2025-03-12T12:00:15.304" v="8294" actId="113"/>
          <ac:spMkLst>
            <pc:docMk/>
            <pc:sldMk cId="2826952712" sldId="410"/>
            <ac:spMk id="3" creationId="{728A769C-2A4B-EEF6-BE76-D13620E0D781}"/>
          </ac:spMkLst>
        </pc:spChg>
        <pc:cxnChg chg="del">
          <ac:chgData name="Luisa Marti" userId="5ea8288e-cbc9-4b8b-8a97-1a5efbbf84f8" providerId="ADAL" clId="{DB35DD6D-9C0F-7940-AD9E-A545FDBD9DE1}" dt="2025-03-11T09:08:36.170" v="5253" actId="478"/>
          <ac:cxnSpMkLst>
            <pc:docMk/>
            <pc:sldMk cId="2826952712" sldId="410"/>
            <ac:cxnSpMk id="6" creationId="{9C83DC0C-8EBA-6910-A027-81F3C09D0D3D}"/>
          </ac:cxnSpMkLst>
        </pc:cxnChg>
      </pc:sldChg>
      <pc:sldChg chg="del">
        <pc:chgData name="Luisa Marti" userId="5ea8288e-cbc9-4b8b-8a97-1a5efbbf84f8" providerId="ADAL" clId="{DB35DD6D-9C0F-7940-AD9E-A545FDBD9DE1}" dt="2025-03-04T11:27:28.090" v="325" actId="2696"/>
        <pc:sldMkLst>
          <pc:docMk/>
          <pc:sldMk cId="1411294382" sldId="411"/>
        </pc:sldMkLst>
      </pc:sldChg>
      <pc:sldChg chg="modSp add mod">
        <pc:chgData name="Luisa Marti" userId="5ea8288e-cbc9-4b8b-8a97-1a5efbbf84f8" providerId="ADAL" clId="{DB35DD6D-9C0F-7940-AD9E-A545FDBD9DE1}" dt="2025-03-12T12:00:22.872" v="8295" actId="113"/>
        <pc:sldMkLst>
          <pc:docMk/>
          <pc:sldMk cId="2800160612" sldId="411"/>
        </pc:sldMkLst>
        <pc:spChg chg="mod">
          <ac:chgData name="Luisa Marti" userId="5ea8288e-cbc9-4b8b-8a97-1a5efbbf84f8" providerId="ADAL" clId="{DB35DD6D-9C0F-7940-AD9E-A545FDBD9DE1}" dt="2025-03-12T12:00:22.872" v="8295" actId="113"/>
          <ac:spMkLst>
            <pc:docMk/>
            <pc:sldMk cId="2800160612" sldId="411"/>
            <ac:spMk id="3" creationId="{9AC64CAD-D147-0788-C5D0-5279C58C23E8}"/>
          </ac:spMkLst>
        </pc:spChg>
      </pc:sldChg>
      <pc:sldChg chg="del">
        <pc:chgData name="Luisa Marti" userId="5ea8288e-cbc9-4b8b-8a97-1a5efbbf84f8" providerId="ADAL" clId="{DB35DD6D-9C0F-7940-AD9E-A545FDBD9DE1}" dt="2025-03-04T11:25:07.227" v="94" actId="2696"/>
        <pc:sldMkLst>
          <pc:docMk/>
          <pc:sldMk cId="1221545184" sldId="412"/>
        </pc:sldMkLst>
      </pc:sldChg>
      <pc:sldChg chg="addSp delSp modSp add mod">
        <pc:chgData name="Luisa Marti" userId="5ea8288e-cbc9-4b8b-8a97-1a5efbbf84f8" providerId="ADAL" clId="{DB35DD6D-9C0F-7940-AD9E-A545FDBD9DE1}" dt="2025-03-12T12:00:40.221" v="8296" actId="113"/>
        <pc:sldMkLst>
          <pc:docMk/>
          <pc:sldMk cId="3012655844" sldId="412"/>
        </pc:sldMkLst>
        <pc:spChg chg="mod">
          <ac:chgData name="Luisa Marti" userId="5ea8288e-cbc9-4b8b-8a97-1a5efbbf84f8" providerId="ADAL" clId="{DB35DD6D-9C0F-7940-AD9E-A545FDBD9DE1}" dt="2025-03-12T12:00:40.221" v="8296" actId="113"/>
          <ac:spMkLst>
            <pc:docMk/>
            <pc:sldMk cId="3012655844" sldId="412"/>
            <ac:spMk id="3" creationId="{4CFE4B91-BDA7-0794-E6E9-C695A1909DCC}"/>
          </ac:spMkLst>
        </pc:spChg>
        <pc:spChg chg="add del mod">
          <ac:chgData name="Luisa Marti" userId="5ea8288e-cbc9-4b8b-8a97-1a5efbbf84f8" providerId="ADAL" clId="{DB35DD6D-9C0F-7940-AD9E-A545FDBD9DE1}" dt="2025-03-11T09:31:02.072" v="6292" actId="478"/>
          <ac:spMkLst>
            <pc:docMk/>
            <pc:sldMk cId="3012655844" sldId="412"/>
            <ac:spMk id="4" creationId="{2C984393-A0ED-EFC6-A761-054D066B7684}"/>
          </ac:spMkLst>
        </pc:spChg>
        <pc:spChg chg="add del mod">
          <ac:chgData name="Luisa Marti" userId="5ea8288e-cbc9-4b8b-8a97-1a5efbbf84f8" providerId="ADAL" clId="{DB35DD6D-9C0F-7940-AD9E-A545FDBD9DE1}" dt="2025-03-11T09:30:59.101" v="6291" actId="478"/>
          <ac:spMkLst>
            <pc:docMk/>
            <pc:sldMk cId="3012655844" sldId="412"/>
            <ac:spMk id="7" creationId="{6E5D45BD-95CD-0D1D-1FBF-1319F77EFC36}"/>
          </ac:spMkLst>
        </pc:spChg>
        <pc:spChg chg="add del mod">
          <ac:chgData name="Luisa Marti" userId="5ea8288e-cbc9-4b8b-8a97-1a5efbbf84f8" providerId="ADAL" clId="{DB35DD6D-9C0F-7940-AD9E-A545FDBD9DE1}" dt="2025-03-11T09:31:06.756" v="6294" actId="478"/>
          <ac:spMkLst>
            <pc:docMk/>
            <pc:sldMk cId="3012655844" sldId="412"/>
            <ac:spMk id="30" creationId="{DDEDB2BE-5F69-0253-2AFB-8EC554DE3350}"/>
          </ac:spMkLst>
        </pc:spChg>
        <pc:spChg chg="add del mod">
          <ac:chgData name="Luisa Marti" userId="5ea8288e-cbc9-4b8b-8a97-1a5efbbf84f8" providerId="ADAL" clId="{DB35DD6D-9C0F-7940-AD9E-A545FDBD9DE1}" dt="2025-03-11T09:31:04.180" v="6293" actId="478"/>
          <ac:spMkLst>
            <pc:docMk/>
            <pc:sldMk cId="3012655844" sldId="412"/>
            <ac:spMk id="31" creationId="{D4BAD39C-6D38-09AC-23A7-A4E229C8FFD9}"/>
          </ac:spMkLst>
        </pc:spChg>
        <pc:spChg chg="add del mod">
          <ac:chgData name="Luisa Marti" userId="5ea8288e-cbc9-4b8b-8a97-1a5efbbf84f8" providerId="ADAL" clId="{DB35DD6D-9C0F-7940-AD9E-A545FDBD9DE1}" dt="2025-03-11T09:30:54.771" v="6289" actId="478"/>
          <ac:spMkLst>
            <pc:docMk/>
            <pc:sldMk cId="3012655844" sldId="412"/>
            <ac:spMk id="34" creationId="{64A4C5B1-CBC5-C4F8-6BF6-93AF2BCDE8A7}"/>
          </ac:spMkLst>
        </pc:spChg>
        <pc:spChg chg="add del mod">
          <ac:chgData name="Luisa Marti" userId="5ea8288e-cbc9-4b8b-8a97-1a5efbbf84f8" providerId="ADAL" clId="{DB35DD6D-9C0F-7940-AD9E-A545FDBD9DE1}" dt="2025-03-11T09:30:56.978" v="6290" actId="478"/>
          <ac:spMkLst>
            <pc:docMk/>
            <pc:sldMk cId="3012655844" sldId="412"/>
            <ac:spMk id="35" creationId="{697ABF8F-C701-8788-E774-20F4D63E79D7}"/>
          </ac:spMkLst>
        </pc:spChg>
        <pc:picChg chg="add del mod">
          <ac:chgData name="Luisa Marti" userId="5ea8288e-cbc9-4b8b-8a97-1a5efbbf84f8" providerId="ADAL" clId="{DB35DD6D-9C0F-7940-AD9E-A545FDBD9DE1}" dt="2025-03-11T09:31:07.888" v="6295" actId="478"/>
          <ac:picMkLst>
            <pc:docMk/>
            <pc:sldMk cId="3012655844" sldId="412"/>
            <ac:picMk id="9" creationId="{E9C4BBF2-6548-C62A-EB88-78903CB44BDC}"/>
          </ac:picMkLst>
        </pc:picChg>
        <pc:picChg chg="add del mod">
          <ac:chgData name="Luisa Marti" userId="5ea8288e-cbc9-4b8b-8a97-1a5efbbf84f8" providerId="ADAL" clId="{DB35DD6D-9C0F-7940-AD9E-A545FDBD9DE1}" dt="2025-03-11T09:31:08.854" v="6296" actId="478"/>
          <ac:picMkLst>
            <pc:docMk/>
            <pc:sldMk cId="3012655844" sldId="412"/>
            <ac:picMk id="11" creationId="{7344EADB-A021-3EC8-CAA7-591544238B6C}"/>
          </ac:picMkLst>
        </pc:picChg>
        <pc:picChg chg="add del mod">
          <ac:chgData name="Luisa Marti" userId="5ea8288e-cbc9-4b8b-8a97-1a5efbbf84f8" providerId="ADAL" clId="{DB35DD6D-9C0F-7940-AD9E-A545FDBD9DE1}" dt="2025-03-11T09:31:11.080" v="6298" actId="478"/>
          <ac:picMkLst>
            <pc:docMk/>
            <pc:sldMk cId="3012655844" sldId="412"/>
            <ac:picMk id="13" creationId="{EB66E747-A6B5-AD60-0F90-7F1DDA7529DD}"/>
          </ac:picMkLst>
        </pc:picChg>
        <pc:picChg chg="add del mod">
          <ac:chgData name="Luisa Marti" userId="5ea8288e-cbc9-4b8b-8a97-1a5efbbf84f8" providerId="ADAL" clId="{DB35DD6D-9C0F-7940-AD9E-A545FDBD9DE1}" dt="2025-03-11T09:31:12.331" v="6299" actId="478"/>
          <ac:picMkLst>
            <pc:docMk/>
            <pc:sldMk cId="3012655844" sldId="412"/>
            <ac:picMk id="15" creationId="{0305B3C4-7A18-9913-43D7-E5EF5A926F35}"/>
          </ac:picMkLst>
        </pc:picChg>
        <pc:picChg chg="add del mod">
          <ac:chgData name="Luisa Marti" userId="5ea8288e-cbc9-4b8b-8a97-1a5efbbf84f8" providerId="ADAL" clId="{DB35DD6D-9C0F-7940-AD9E-A545FDBD9DE1}" dt="2025-03-11T09:31:09.902" v="6297" actId="478"/>
          <ac:picMkLst>
            <pc:docMk/>
            <pc:sldMk cId="3012655844" sldId="412"/>
            <ac:picMk id="17" creationId="{C71DECF2-7070-4261-F52F-27AC46F73CCF}"/>
          </ac:picMkLst>
        </pc:picChg>
        <pc:picChg chg="add del mod">
          <ac:chgData name="Luisa Marti" userId="5ea8288e-cbc9-4b8b-8a97-1a5efbbf84f8" providerId="ADAL" clId="{DB35DD6D-9C0F-7940-AD9E-A545FDBD9DE1}" dt="2025-03-11T09:31:15.698" v="6302" actId="478"/>
          <ac:picMkLst>
            <pc:docMk/>
            <pc:sldMk cId="3012655844" sldId="412"/>
            <ac:picMk id="19" creationId="{7DE75457-1C41-5765-3DFF-078CBB5014B7}"/>
          </ac:picMkLst>
        </pc:picChg>
        <pc:picChg chg="add del mod">
          <ac:chgData name="Luisa Marti" userId="5ea8288e-cbc9-4b8b-8a97-1a5efbbf84f8" providerId="ADAL" clId="{DB35DD6D-9C0F-7940-AD9E-A545FDBD9DE1}" dt="2025-03-11T09:31:14.603" v="6301" actId="478"/>
          <ac:picMkLst>
            <pc:docMk/>
            <pc:sldMk cId="3012655844" sldId="412"/>
            <ac:picMk id="21" creationId="{539977A4-308A-6B6D-FEFD-C9CFE9050378}"/>
          </ac:picMkLst>
        </pc:picChg>
        <pc:picChg chg="add del mod">
          <ac:chgData name="Luisa Marti" userId="5ea8288e-cbc9-4b8b-8a97-1a5efbbf84f8" providerId="ADAL" clId="{DB35DD6D-9C0F-7940-AD9E-A545FDBD9DE1}" dt="2025-03-11T09:31:13.501" v="6300" actId="478"/>
          <ac:picMkLst>
            <pc:docMk/>
            <pc:sldMk cId="3012655844" sldId="412"/>
            <ac:picMk id="23" creationId="{083F9EC1-E8C8-BD25-79B6-7EEE4B0F7DCD}"/>
          </ac:picMkLst>
        </pc:picChg>
        <pc:picChg chg="add del mod">
          <ac:chgData name="Luisa Marti" userId="5ea8288e-cbc9-4b8b-8a97-1a5efbbf84f8" providerId="ADAL" clId="{DB35DD6D-9C0F-7940-AD9E-A545FDBD9DE1}" dt="2025-03-11T09:21:42.094" v="5461" actId="478"/>
          <ac:picMkLst>
            <pc:docMk/>
            <pc:sldMk cId="3012655844" sldId="412"/>
            <ac:picMk id="25" creationId="{45D5B0F7-E88A-0D19-B404-1AF6019A9E4F}"/>
          </ac:picMkLst>
        </pc:picChg>
        <pc:picChg chg="add del mod">
          <ac:chgData name="Luisa Marti" userId="5ea8288e-cbc9-4b8b-8a97-1a5efbbf84f8" providerId="ADAL" clId="{DB35DD6D-9C0F-7940-AD9E-A545FDBD9DE1}" dt="2025-03-11T09:31:17.900" v="6304" actId="478"/>
          <ac:picMkLst>
            <pc:docMk/>
            <pc:sldMk cId="3012655844" sldId="412"/>
            <ac:picMk id="27" creationId="{D489C2DB-99E0-1ECF-12FD-AF682FE5E60E}"/>
          </ac:picMkLst>
        </pc:picChg>
        <pc:picChg chg="add del mod">
          <ac:chgData name="Luisa Marti" userId="5ea8288e-cbc9-4b8b-8a97-1a5efbbf84f8" providerId="ADAL" clId="{DB35DD6D-9C0F-7940-AD9E-A545FDBD9DE1}" dt="2025-03-11T09:25:21.293" v="6071" actId="478"/>
          <ac:picMkLst>
            <pc:docMk/>
            <pc:sldMk cId="3012655844" sldId="412"/>
            <ac:picMk id="29" creationId="{9B4F32C8-2CCE-315C-B0B0-EC6319328C91}"/>
          </ac:picMkLst>
        </pc:picChg>
        <pc:picChg chg="add del mod">
          <ac:chgData name="Luisa Marti" userId="5ea8288e-cbc9-4b8b-8a97-1a5efbbf84f8" providerId="ADAL" clId="{DB35DD6D-9C0F-7940-AD9E-A545FDBD9DE1}" dt="2025-03-11T09:31:16.748" v="6303" actId="478"/>
          <ac:picMkLst>
            <pc:docMk/>
            <pc:sldMk cId="3012655844" sldId="412"/>
            <ac:picMk id="33" creationId="{103657D8-4A23-0386-75C6-AD8A44CB0AC4}"/>
          </ac:picMkLst>
        </pc:picChg>
        <pc:cxnChg chg="del">
          <ac:chgData name="Luisa Marti" userId="5ea8288e-cbc9-4b8b-8a97-1a5efbbf84f8" providerId="ADAL" clId="{DB35DD6D-9C0F-7940-AD9E-A545FDBD9DE1}" dt="2025-03-11T09:08:54.094" v="5256" actId="478"/>
          <ac:cxnSpMkLst>
            <pc:docMk/>
            <pc:sldMk cId="3012655844" sldId="412"/>
            <ac:cxnSpMk id="5" creationId="{0A1E32A9-15E9-A4D9-874C-F5C1E15273B9}"/>
          </ac:cxnSpMkLst>
        </pc:cxnChg>
        <pc:cxnChg chg="del">
          <ac:chgData name="Luisa Marti" userId="5ea8288e-cbc9-4b8b-8a97-1a5efbbf84f8" providerId="ADAL" clId="{DB35DD6D-9C0F-7940-AD9E-A545FDBD9DE1}" dt="2025-03-11T09:08:55.663" v="5257" actId="478"/>
          <ac:cxnSpMkLst>
            <pc:docMk/>
            <pc:sldMk cId="3012655844" sldId="412"/>
            <ac:cxnSpMk id="6" creationId="{AF4CB3E5-407A-6DBB-A790-83AA10AAAD44}"/>
          </ac:cxnSpMkLst>
        </pc:cxnChg>
      </pc:sldChg>
      <pc:sldChg chg="del">
        <pc:chgData name="Luisa Marti" userId="5ea8288e-cbc9-4b8b-8a97-1a5efbbf84f8" providerId="ADAL" clId="{DB35DD6D-9C0F-7940-AD9E-A545FDBD9DE1}" dt="2025-03-04T11:25:03.615" v="93" actId="2696"/>
        <pc:sldMkLst>
          <pc:docMk/>
          <pc:sldMk cId="1746384935" sldId="413"/>
        </pc:sldMkLst>
      </pc:sldChg>
      <pc:sldChg chg="delSp modSp add mod">
        <pc:chgData name="Luisa Marti" userId="5ea8288e-cbc9-4b8b-8a97-1a5efbbf84f8" providerId="ADAL" clId="{DB35DD6D-9C0F-7940-AD9E-A545FDBD9DE1}" dt="2025-03-12T12:00:48.139" v="8297" actId="113"/>
        <pc:sldMkLst>
          <pc:docMk/>
          <pc:sldMk cId="4270292130" sldId="413"/>
        </pc:sldMkLst>
        <pc:spChg chg="mod">
          <ac:chgData name="Luisa Marti" userId="5ea8288e-cbc9-4b8b-8a97-1a5efbbf84f8" providerId="ADAL" clId="{DB35DD6D-9C0F-7940-AD9E-A545FDBD9DE1}" dt="2025-03-12T12:00:48.139" v="8297" actId="113"/>
          <ac:spMkLst>
            <pc:docMk/>
            <pc:sldMk cId="4270292130" sldId="413"/>
            <ac:spMk id="3" creationId="{15DA6E71-3182-95C4-BC38-C656F1BA1C1F}"/>
          </ac:spMkLst>
        </pc:spChg>
        <pc:spChg chg="del">
          <ac:chgData name="Luisa Marti" userId="5ea8288e-cbc9-4b8b-8a97-1a5efbbf84f8" providerId="ADAL" clId="{DB35DD6D-9C0F-7940-AD9E-A545FDBD9DE1}" dt="2025-03-11T09:31:23.833" v="6305" actId="478"/>
          <ac:spMkLst>
            <pc:docMk/>
            <pc:sldMk cId="4270292130" sldId="413"/>
            <ac:spMk id="7" creationId="{96ABBB05-6E40-BF97-DDA6-8C2763EC52A8}"/>
          </ac:spMkLst>
        </pc:spChg>
        <pc:spChg chg="del">
          <ac:chgData name="Luisa Marti" userId="5ea8288e-cbc9-4b8b-8a97-1a5efbbf84f8" providerId="ADAL" clId="{DB35DD6D-9C0F-7940-AD9E-A545FDBD9DE1}" dt="2025-03-11T09:31:31.841" v="6311" actId="478"/>
          <ac:spMkLst>
            <pc:docMk/>
            <pc:sldMk cId="4270292130" sldId="413"/>
            <ac:spMk id="31" creationId="{F9012A9D-614C-ECCA-1F72-4B5F73BE8D0B}"/>
          </ac:spMkLst>
        </pc:spChg>
        <pc:spChg chg="del">
          <ac:chgData name="Luisa Marti" userId="5ea8288e-cbc9-4b8b-8a97-1a5efbbf84f8" providerId="ADAL" clId="{DB35DD6D-9C0F-7940-AD9E-A545FDBD9DE1}" dt="2025-03-11T09:31:34.248" v="6312" actId="478"/>
          <ac:spMkLst>
            <pc:docMk/>
            <pc:sldMk cId="4270292130" sldId="413"/>
            <ac:spMk id="34" creationId="{5D5A20E7-EE6F-F230-3B1E-77F843FFABE0}"/>
          </ac:spMkLst>
        </pc:spChg>
        <pc:spChg chg="del">
          <ac:chgData name="Luisa Marti" userId="5ea8288e-cbc9-4b8b-8a97-1a5efbbf84f8" providerId="ADAL" clId="{DB35DD6D-9C0F-7940-AD9E-A545FDBD9DE1}" dt="2025-03-11T09:31:36.279" v="6313" actId="478"/>
          <ac:spMkLst>
            <pc:docMk/>
            <pc:sldMk cId="4270292130" sldId="413"/>
            <ac:spMk id="35" creationId="{01516FD3-9699-8F7A-8FE1-88BB3B07CF6C}"/>
          </ac:spMkLst>
        </pc:spChg>
        <pc:picChg chg="del">
          <ac:chgData name="Luisa Marti" userId="5ea8288e-cbc9-4b8b-8a97-1a5efbbf84f8" providerId="ADAL" clId="{DB35DD6D-9C0F-7940-AD9E-A545FDBD9DE1}" dt="2025-03-11T09:31:27.648" v="6308" actId="478"/>
          <ac:picMkLst>
            <pc:docMk/>
            <pc:sldMk cId="4270292130" sldId="413"/>
            <ac:picMk id="19" creationId="{9F165C69-BC44-3DAB-AADF-8933E082AA17}"/>
          </ac:picMkLst>
        </pc:picChg>
        <pc:picChg chg="del">
          <ac:chgData name="Luisa Marti" userId="5ea8288e-cbc9-4b8b-8a97-1a5efbbf84f8" providerId="ADAL" clId="{DB35DD6D-9C0F-7940-AD9E-A545FDBD9DE1}" dt="2025-03-11T09:31:28.624" v="6309" actId="478"/>
          <ac:picMkLst>
            <pc:docMk/>
            <pc:sldMk cId="4270292130" sldId="413"/>
            <ac:picMk id="21" creationId="{A2482A23-48BE-A57A-9125-ACA5C4EE6251}"/>
          </ac:picMkLst>
        </pc:picChg>
        <pc:picChg chg="del">
          <ac:chgData name="Luisa Marti" userId="5ea8288e-cbc9-4b8b-8a97-1a5efbbf84f8" providerId="ADAL" clId="{DB35DD6D-9C0F-7940-AD9E-A545FDBD9DE1}" dt="2025-03-11T09:31:25.383" v="6306" actId="478"/>
          <ac:picMkLst>
            <pc:docMk/>
            <pc:sldMk cId="4270292130" sldId="413"/>
            <ac:picMk id="23" creationId="{351E9A81-7D70-B317-D2A9-7CE384ED545A}"/>
          </ac:picMkLst>
        </pc:picChg>
        <pc:picChg chg="del">
          <ac:chgData name="Luisa Marti" userId="5ea8288e-cbc9-4b8b-8a97-1a5efbbf84f8" providerId="ADAL" clId="{DB35DD6D-9C0F-7940-AD9E-A545FDBD9DE1}" dt="2025-03-11T09:31:29.520" v="6310" actId="478"/>
          <ac:picMkLst>
            <pc:docMk/>
            <pc:sldMk cId="4270292130" sldId="413"/>
            <ac:picMk id="27" creationId="{0AE60141-C3AE-79C0-B459-ED0826C71E69}"/>
          </ac:picMkLst>
        </pc:picChg>
        <pc:picChg chg="del">
          <ac:chgData name="Luisa Marti" userId="5ea8288e-cbc9-4b8b-8a97-1a5efbbf84f8" providerId="ADAL" clId="{DB35DD6D-9C0F-7940-AD9E-A545FDBD9DE1}" dt="2025-03-11T09:31:26.556" v="6307" actId="478"/>
          <ac:picMkLst>
            <pc:docMk/>
            <pc:sldMk cId="4270292130" sldId="413"/>
            <ac:picMk id="33" creationId="{7FBB4638-CB5C-39BC-BCE2-3362DDFC0A68}"/>
          </ac:picMkLst>
        </pc:picChg>
      </pc:sldChg>
      <pc:sldChg chg="delSp modSp add mod">
        <pc:chgData name="Luisa Marti" userId="5ea8288e-cbc9-4b8b-8a97-1a5efbbf84f8" providerId="ADAL" clId="{DB35DD6D-9C0F-7940-AD9E-A545FDBD9DE1}" dt="2025-03-12T12:01:20.139" v="8298" actId="113"/>
        <pc:sldMkLst>
          <pc:docMk/>
          <pc:sldMk cId="3094793248" sldId="414"/>
        </pc:sldMkLst>
        <pc:spChg chg="mod">
          <ac:chgData name="Luisa Marti" userId="5ea8288e-cbc9-4b8b-8a97-1a5efbbf84f8" providerId="ADAL" clId="{DB35DD6D-9C0F-7940-AD9E-A545FDBD9DE1}" dt="2025-03-12T12:01:20.139" v="8298" actId="113"/>
          <ac:spMkLst>
            <pc:docMk/>
            <pc:sldMk cId="3094793248" sldId="414"/>
            <ac:spMk id="3" creationId="{E2E90376-30E6-1202-7F4A-8332B46124D3}"/>
          </ac:spMkLst>
        </pc:spChg>
        <pc:spChg chg="del">
          <ac:chgData name="Luisa Marti" userId="5ea8288e-cbc9-4b8b-8a97-1a5efbbf84f8" providerId="ADAL" clId="{DB35DD6D-9C0F-7940-AD9E-A545FDBD9DE1}" dt="2025-03-11T09:31:50.383" v="6314" actId="478"/>
          <ac:spMkLst>
            <pc:docMk/>
            <pc:sldMk cId="3094793248" sldId="414"/>
            <ac:spMk id="34" creationId="{11AFE828-16C0-8E44-488B-37E036B66A04}"/>
          </ac:spMkLst>
        </pc:spChg>
        <pc:spChg chg="del">
          <ac:chgData name="Luisa Marti" userId="5ea8288e-cbc9-4b8b-8a97-1a5efbbf84f8" providerId="ADAL" clId="{DB35DD6D-9C0F-7940-AD9E-A545FDBD9DE1}" dt="2025-03-11T09:31:52.457" v="6315" actId="478"/>
          <ac:spMkLst>
            <pc:docMk/>
            <pc:sldMk cId="3094793248" sldId="414"/>
            <ac:spMk id="35" creationId="{76F60E5B-E3C8-895F-C6BF-BF223879558B}"/>
          </ac:spMkLst>
        </pc:spChg>
      </pc:sldChg>
      <pc:sldChg chg="del">
        <pc:chgData name="Luisa Marti" userId="5ea8288e-cbc9-4b8b-8a97-1a5efbbf84f8" providerId="ADAL" clId="{DB35DD6D-9C0F-7940-AD9E-A545FDBD9DE1}" dt="2025-03-04T11:27:28.361" v="326" actId="2696"/>
        <pc:sldMkLst>
          <pc:docMk/>
          <pc:sldMk cId="3203774633" sldId="414"/>
        </pc:sldMkLst>
      </pc:sldChg>
      <pc:sldChg chg="delSp modSp add mod">
        <pc:chgData name="Luisa Marti" userId="5ea8288e-cbc9-4b8b-8a97-1a5efbbf84f8" providerId="ADAL" clId="{DB35DD6D-9C0F-7940-AD9E-A545FDBD9DE1}" dt="2025-03-12T12:02:31.555" v="8299" actId="113"/>
        <pc:sldMkLst>
          <pc:docMk/>
          <pc:sldMk cId="3488563256" sldId="415"/>
        </pc:sldMkLst>
        <pc:spChg chg="mod">
          <ac:chgData name="Luisa Marti" userId="5ea8288e-cbc9-4b8b-8a97-1a5efbbf84f8" providerId="ADAL" clId="{DB35DD6D-9C0F-7940-AD9E-A545FDBD9DE1}" dt="2025-03-12T12:02:31.555" v="8299" actId="113"/>
          <ac:spMkLst>
            <pc:docMk/>
            <pc:sldMk cId="3488563256" sldId="415"/>
            <ac:spMk id="3" creationId="{04142BE5-F4C9-7313-619A-F06E408DCF36}"/>
          </ac:spMkLst>
        </pc:spChg>
        <pc:spChg chg="mod">
          <ac:chgData name="Luisa Marti" userId="5ea8288e-cbc9-4b8b-8a97-1a5efbbf84f8" providerId="ADAL" clId="{DB35DD6D-9C0F-7940-AD9E-A545FDBD9DE1}" dt="2025-03-11T09:37:46.885" v="6379" actId="20577"/>
          <ac:spMkLst>
            <pc:docMk/>
            <pc:sldMk cId="3488563256" sldId="415"/>
            <ac:spMk id="34" creationId="{599744DD-497A-A959-ADA7-6E316FE6BF04}"/>
          </ac:spMkLst>
        </pc:spChg>
        <pc:spChg chg="del">
          <ac:chgData name="Luisa Marti" userId="5ea8288e-cbc9-4b8b-8a97-1a5efbbf84f8" providerId="ADAL" clId="{DB35DD6D-9C0F-7940-AD9E-A545FDBD9DE1}" dt="2025-03-11T09:32:07.114" v="6316" actId="478"/>
          <ac:spMkLst>
            <pc:docMk/>
            <pc:sldMk cId="3488563256" sldId="415"/>
            <ac:spMk id="35" creationId="{11DA6CF3-73B2-A85B-0E83-DBDA83C407B5}"/>
          </ac:spMkLst>
        </pc:spChg>
      </pc:sldChg>
      <pc:sldChg chg="modSp add mod">
        <pc:chgData name="Luisa Marti" userId="5ea8288e-cbc9-4b8b-8a97-1a5efbbf84f8" providerId="ADAL" clId="{DB35DD6D-9C0F-7940-AD9E-A545FDBD9DE1}" dt="2025-03-12T12:02:41.071" v="8300" actId="113"/>
        <pc:sldMkLst>
          <pc:docMk/>
          <pc:sldMk cId="1592296694" sldId="416"/>
        </pc:sldMkLst>
        <pc:spChg chg="mod">
          <ac:chgData name="Luisa Marti" userId="5ea8288e-cbc9-4b8b-8a97-1a5efbbf84f8" providerId="ADAL" clId="{DB35DD6D-9C0F-7940-AD9E-A545FDBD9DE1}" dt="2025-03-12T12:02:41.071" v="8300" actId="113"/>
          <ac:spMkLst>
            <pc:docMk/>
            <pc:sldMk cId="1592296694" sldId="416"/>
            <ac:spMk id="3" creationId="{F2D0E05F-6065-38A8-7B70-025DE7524EB3}"/>
          </ac:spMkLst>
        </pc:spChg>
        <pc:spChg chg="mod">
          <ac:chgData name="Luisa Marti" userId="5ea8288e-cbc9-4b8b-8a97-1a5efbbf84f8" providerId="ADAL" clId="{DB35DD6D-9C0F-7940-AD9E-A545FDBD9DE1}" dt="2025-03-11T09:37:51.887" v="6380" actId="20577"/>
          <ac:spMkLst>
            <pc:docMk/>
            <pc:sldMk cId="1592296694" sldId="416"/>
            <ac:spMk id="34" creationId="{F1F78832-CE1B-1701-84E5-1419DFFBBCE7}"/>
          </ac:spMkLst>
        </pc:spChg>
        <pc:spChg chg="mod">
          <ac:chgData name="Luisa Marti" userId="5ea8288e-cbc9-4b8b-8a97-1a5efbbf84f8" providerId="ADAL" clId="{DB35DD6D-9C0F-7940-AD9E-A545FDBD9DE1}" dt="2025-03-11T09:37:53.313" v="6381" actId="20577"/>
          <ac:spMkLst>
            <pc:docMk/>
            <pc:sldMk cId="1592296694" sldId="416"/>
            <ac:spMk id="35" creationId="{AC147FB5-7407-B48D-B517-B037872592E3}"/>
          </ac:spMkLst>
        </pc:spChg>
      </pc:sldChg>
      <pc:sldChg chg="del">
        <pc:chgData name="Luisa Marti" userId="5ea8288e-cbc9-4b8b-8a97-1a5efbbf84f8" providerId="ADAL" clId="{DB35DD6D-9C0F-7940-AD9E-A545FDBD9DE1}" dt="2025-03-04T11:27:28.608" v="327" actId="2696"/>
        <pc:sldMkLst>
          <pc:docMk/>
          <pc:sldMk cId="2981979142" sldId="416"/>
        </pc:sldMkLst>
      </pc:sldChg>
      <pc:sldChg chg="addSp delSp modSp add mod">
        <pc:chgData name="Luisa Marti" userId="5ea8288e-cbc9-4b8b-8a97-1a5efbbf84f8" providerId="ADAL" clId="{DB35DD6D-9C0F-7940-AD9E-A545FDBD9DE1}" dt="2025-03-12T12:05:23.039" v="8320" actId="113"/>
        <pc:sldMkLst>
          <pc:docMk/>
          <pc:sldMk cId="1603813556" sldId="417"/>
        </pc:sldMkLst>
        <pc:spChg chg="mod">
          <ac:chgData name="Luisa Marti" userId="5ea8288e-cbc9-4b8b-8a97-1a5efbbf84f8" providerId="ADAL" clId="{DB35DD6D-9C0F-7940-AD9E-A545FDBD9DE1}" dt="2025-03-12T12:05:23.039" v="8320" actId="113"/>
          <ac:spMkLst>
            <pc:docMk/>
            <pc:sldMk cId="1603813556" sldId="417"/>
            <ac:spMk id="3" creationId="{18C6BCE6-FB3D-BDF8-B922-6FC08BE8C6FE}"/>
          </ac:spMkLst>
        </pc:spChg>
        <pc:spChg chg="del">
          <ac:chgData name="Luisa Marti" userId="5ea8288e-cbc9-4b8b-8a97-1a5efbbf84f8" providerId="ADAL" clId="{DB35DD6D-9C0F-7940-AD9E-A545FDBD9DE1}" dt="2025-03-11T09:41:14.917" v="6415" actId="478"/>
          <ac:spMkLst>
            <pc:docMk/>
            <pc:sldMk cId="1603813556" sldId="417"/>
            <ac:spMk id="7" creationId="{E321D02B-7AAE-7898-8242-D1358AD76B01}"/>
          </ac:spMkLst>
        </pc:spChg>
        <pc:spChg chg="add del mod">
          <ac:chgData name="Luisa Marti" userId="5ea8288e-cbc9-4b8b-8a97-1a5efbbf84f8" providerId="ADAL" clId="{DB35DD6D-9C0F-7940-AD9E-A545FDBD9DE1}" dt="2025-03-11T09:41:10.207" v="6413" actId="478"/>
          <ac:spMkLst>
            <pc:docMk/>
            <pc:sldMk cId="1603813556" sldId="417"/>
            <ac:spMk id="26" creationId="{D2BF96C0-6B4E-E2CE-89D5-846C236EAC3F}"/>
          </ac:spMkLst>
        </pc:spChg>
        <pc:spChg chg="add del mod">
          <ac:chgData name="Luisa Marti" userId="5ea8288e-cbc9-4b8b-8a97-1a5efbbf84f8" providerId="ADAL" clId="{DB35DD6D-9C0F-7940-AD9E-A545FDBD9DE1}" dt="2025-03-11T09:41:12.082" v="6414" actId="478"/>
          <ac:spMkLst>
            <pc:docMk/>
            <pc:sldMk cId="1603813556" sldId="417"/>
            <ac:spMk id="28" creationId="{58719E85-92BD-A6F1-B77E-8D3A92E9E80B}"/>
          </ac:spMkLst>
        </pc:spChg>
        <pc:spChg chg="del mod">
          <ac:chgData name="Luisa Marti" userId="5ea8288e-cbc9-4b8b-8a97-1a5efbbf84f8" providerId="ADAL" clId="{DB35DD6D-9C0F-7940-AD9E-A545FDBD9DE1}" dt="2025-03-11T09:41:21.337" v="6420" actId="478"/>
          <ac:spMkLst>
            <pc:docMk/>
            <pc:sldMk cId="1603813556" sldId="417"/>
            <ac:spMk id="31" creationId="{852C780C-7E49-9ACE-A940-7F5C852785E6}"/>
          </ac:spMkLst>
        </pc:spChg>
        <pc:spChg chg="del">
          <ac:chgData name="Luisa Marti" userId="5ea8288e-cbc9-4b8b-8a97-1a5efbbf84f8" providerId="ADAL" clId="{DB35DD6D-9C0F-7940-AD9E-A545FDBD9DE1}" dt="2025-03-11T09:32:51.268" v="6320" actId="478"/>
          <ac:spMkLst>
            <pc:docMk/>
            <pc:sldMk cId="1603813556" sldId="417"/>
            <ac:spMk id="34" creationId="{494BEA79-F7F9-CBFF-FE7D-62E2BDCACE49}"/>
          </ac:spMkLst>
        </pc:spChg>
        <pc:spChg chg="del">
          <ac:chgData name="Luisa Marti" userId="5ea8288e-cbc9-4b8b-8a97-1a5efbbf84f8" providerId="ADAL" clId="{DB35DD6D-9C0F-7940-AD9E-A545FDBD9DE1}" dt="2025-03-11T09:32:53.329" v="6321" actId="478"/>
          <ac:spMkLst>
            <pc:docMk/>
            <pc:sldMk cId="1603813556" sldId="417"/>
            <ac:spMk id="35" creationId="{36BBD3B6-6122-8554-9FDC-EE826BB5EF08}"/>
          </ac:spMkLst>
        </pc:spChg>
        <pc:picChg chg="add del mod">
          <ac:chgData name="Luisa Marti" userId="5ea8288e-cbc9-4b8b-8a97-1a5efbbf84f8" providerId="ADAL" clId="{DB35DD6D-9C0F-7940-AD9E-A545FDBD9DE1}" dt="2025-03-11T09:41:16.306" v="6416" actId="478"/>
          <ac:picMkLst>
            <pc:docMk/>
            <pc:sldMk cId="1603813556" sldId="417"/>
            <ac:picMk id="6" creationId="{7ADECAF0-91D9-B17E-0E13-A794C2D1B91F}"/>
          </ac:picMkLst>
        </pc:picChg>
        <pc:picChg chg="add mod">
          <ac:chgData name="Luisa Marti" userId="5ea8288e-cbc9-4b8b-8a97-1a5efbbf84f8" providerId="ADAL" clId="{DB35DD6D-9C0F-7940-AD9E-A545FDBD9DE1}" dt="2025-03-11T09:35:03.048" v="6355" actId="1076"/>
          <ac:picMkLst>
            <pc:docMk/>
            <pc:sldMk cId="1603813556" sldId="417"/>
            <ac:picMk id="8" creationId="{F78452AB-4A9C-4B67-D3AB-0DC0A0A0EE49}"/>
          </ac:picMkLst>
        </pc:picChg>
        <pc:picChg chg="add mod">
          <ac:chgData name="Luisa Marti" userId="5ea8288e-cbc9-4b8b-8a97-1a5efbbf84f8" providerId="ADAL" clId="{DB35DD6D-9C0F-7940-AD9E-A545FDBD9DE1}" dt="2025-03-11T09:35:12.515" v="6357" actId="1076"/>
          <ac:picMkLst>
            <pc:docMk/>
            <pc:sldMk cId="1603813556" sldId="417"/>
            <ac:picMk id="10" creationId="{29AF52CA-AB31-39B9-FC0C-EA6C7974FAB0}"/>
          </ac:picMkLst>
        </pc:picChg>
        <pc:picChg chg="del">
          <ac:chgData name="Luisa Marti" userId="5ea8288e-cbc9-4b8b-8a97-1a5efbbf84f8" providerId="ADAL" clId="{DB35DD6D-9C0F-7940-AD9E-A545FDBD9DE1}" dt="2025-03-11T09:32:54.791" v="6322" actId="478"/>
          <ac:picMkLst>
            <pc:docMk/>
            <pc:sldMk cId="1603813556" sldId="417"/>
            <ac:picMk id="13" creationId="{7BC77D7D-E51F-B3F9-40C5-E0578D77D42F}"/>
          </ac:picMkLst>
        </pc:picChg>
        <pc:picChg chg="add del mod">
          <ac:chgData name="Luisa Marti" userId="5ea8288e-cbc9-4b8b-8a97-1a5efbbf84f8" providerId="ADAL" clId="{DB35DD6D-9C0F-7940-AD9E-A545FDBD9DE1}" dt="2025-03-11T09:41:17.251" v="6417" actId="478"/>
          <ac:picMkLst>
            <pc:docMk/>
            <pc:sldMk cId="1603813556" sldId="417"/>
            <ac:picMk id="14" creationId="{578F4A70-690D-3B57-2312-614CF62D05F3}"/>
          </ac:picMkLst>
        </pc:picChg>
        <pc:picChg chg="del">
          <ac:chgData name="Luisa Marti" userId="5ea8288e-cbc9-4b8b-8a97-1a5efbbf84f8" providerId="ADAL" clId="{DB35DD6D-9C0F-7940-AD9E-A545FDBD9DE1}" dt="2025-03-11T09:32:55.935" v="6323" actId="478"/>
          <ac:picMkLst>
            <pc:docMk/>
            <pc:sldMk cId="1603813556" sldId="417"/>
            <ac:picMk id="15" creationId="{DA9AF527-9F80-869E-F79F-88EE92147B72}"/>
          </ac:picMkLst>
        </pc:picChg>
        <pc:picChg chg="add del mod">
          <ac:chgData name="Luisa Marti" userId="5ea8288e-cbc9-4b8b-8a97-1a5efbbf84f8" providerId="ADAL" clId="{DB35DD6D-9C0F-7940-AD9E-A545FDBD9DE1}" dt="2025-03-11T09:41:19.357" v="6419" actId="478"/>
          <ac:picMkLst>
            <pc:docMk/>
            <pc:sldMk cId="1603813556" sldId="417"/>
            <ac:picMk id="18" creationId="{8B538560-6C8F-CEC7-1D62-869E8A40BE06}"/>
          </ac:picMkLst>
        </pc:picChg>
        <pc:picChg chg="del">
          <ac:chgData name="Luisa Marti" userId="5ea8288e-cbc9-4b8b-8a97-1a5efbbf84f8" providerId="ADAL" clId="{DB35DD6D-9C0F-7940-AD9E-A545FDBD9DE1}" dt="2025-03-11T09:34:03.464" v="6345" actId="478"/>
          <ac:picMkLst>
            <pc:docMk/>
            <pc:sldMk cId="1603813556" sldId="417"/>
            <ac:picMk id="19" creationId="{B314085D-0116-6638-7521-AB04D8CC2ED6}"/>
          </ac:picMkLst>
        </pc:picChg>
        <pc:picChg chg="del">
          <ac:chgData name="Luisa Marti" userId="5ea8288e-cbc9-4b8b-8a97-1a5efbbf84f8" providerId="ADAL" clId="{DB35DD6D-9C0F-7940-AD9E-A545FDBD9DE1}" dt="2025-03-11T09:34:02.271" v="6344" actId="478"/>
          <ac:picMkLst>
            <pc:docMk/>
            <pc:sldMk cId="1603813556" sldId="417"/>
            <ac:picMk id="21" creationId="{4729E0BB-4003-2618-40BA-EA8D3177C712}"/>
          </ac:picMkLst>
        </pc:picChg>
        <pc:picChg chg="add del mod">
          <ac:chgData name="Luisa Marti" userId="5ea8288e-cbc9-4b8b-8a97-1a5efbbf84f8" providerId="ADAL" clId="{DB35DD6D-9C0F-7940-AD9E-A545FDBD9DE1}" dt="2025-03-11T09:39:16.592" v="6390" actId="478"/>
          <ac:picMkLst>
            <pc:docMk/>
            <pc:sldMk cId="1603813556" sldId="417"/>
            <ac:picMk id="22" creationId="{4712E4E0-E092-D31A-2BE1-3F307A2FE7F9}"/>
          </ac:picMkLst>
        </pc:picChg>
        <pc:picChg chg="del">
          <ac:chgData name="Luisa Marti" userId="5ea8288e-cbc9-4b8b-8a97-1a5efbbf84f8" providerId="ADAL" clId="{DB35DD6D-9C0F-7940-AD9E-A545FDBD9DE1}" dt="2025-03-11T09:34:01.112" v="6343" actId="478"/>
          <ac:picMkLst>
            <pc:docMk/>
            <pc:sldMk cId="1603813556" sldId="417"/>
            <ac:picMk id="23" creationId="{18D94FEC-8E3C-2FA6-2D99-0C65976C2F02}"/>
          </ac:picMkLst>
        </pc:picChg>
        <pc:picChg chg="add del mod">
          <ac:chgData name="Luisa Marti" userId="5ea8288e-cbc9-4b8b-8a97-1a5efbbf84f8" providerId="ADAL" clId="{DB35DD6D-9C0F-7940-AD9E-A545FDBD9DE1}" dt="2025-03-11T09:41:18.270" v="6418" actId="478"/>
          <ac:picMkLst>
            <pc:docMk/>
            <pc:sldMk cId="1603813556" sldId="417"/>
            <ac:picMk id="25" creationId="{1653572E-AAB5-11A0-44EF-84EA12B35EE3}"/>
          </ac:picMkLst>
        </pc:picChg>
        <pc:picChg chg="del">
          <ac:chgData name="Luisa Marti" userId="5ea8288e-cbc9-4b8b-8a97-1a5efbbf84f8" providerId="ADAL" clId="{DB35DD6D-9C0F-7940-AD9E-A545FDBD9DE1}" dt="2025-03-11T09:34:04.533" v="6346" actId="478"/>
          <ac:picMkLst>
            <pc:docMk/>
            <pc:sldMk cId="1603813556" sldId="417"/>
            <ac:picMk id="27" creationId="{EC37ADEF-C77B-04CB-0A7B-384A45401F6B}"/>
          </ac:picMkLst>
        </pc:picChg>
        <pc:picChg chg="del">
          <ac:chgData name="Luisa Marti" userId="5ea8288e-cbc9-4b8b-8a97-1a5efbbf84f8" providerId="ADAL" clId="{DB35DD6D-9C0F-7940-AD9E-A545FDBD9DE1}" dt="2025-03-11T09:34:06.001" v="6347" actId="478"/>
          <ac:picMkLst>
            <pc:docMk/>
            <pc:sldMk cId="1603813556" sldId="417"/>
            <ac:picMk id="33" creationId="{9F64C80D-16B2-DA80-A6B7-9929EFF422E7}"/>
          </ac:picMkLst>
        </pc:picChg>
      </pc:sldChg>
      <pc:sldChg chg="del">
        <pc:chgData name="Luisa Marti" userId="5ea8288e-cbc9-4b8b-8a97-1a5efbbf84f8" providerId="ADAL" clId="{DB35DD6D-9C0F-7940-AD9E-A545FDBD9DE1}" dt="2025-03-04T11:27:28.890" v="328" actId="2696"/>
        <pc:sldMkLst>
          <pc:docMk/>
          <pc:sldMk cId="2499619870" sldId="417"/>
        </pc:sldMkLst>
      </pc:sldChg>
      <pc:sldChg chg="modSp add del mod">
        <pc:chgData name="Luisa Marti" userId="5ea8288e-cbc9-4b8b-8a97-1a5efbbf84f8" providerId="ADAL" clId="{DB35DD6D-9C0F-7940-AD9E-A545FDBD9DE1}" dt="2025-03-11T09:36:19.945" v="6365" actId="2696"/>
        <pc:sldMkLst>
          <pc:docMk/>
          <pc:sldMk cId="173279285" sldId="418"/>
        </pc:sldMkLst>
        <pc:spChg chg="mod">
          <ac:chgData name="Luisa Marti" userId="5ea8288e-cbc9-4b8b-8a97-1a5efbbf84f8" providerId="ADAL" clId="{DB35DD6D-9C0F-7940-AD9E-A545FDBD9DE1}" dt="2025-03-11T09:33:49.387" v="6338"/>
          <ac:spMkLst>
            <pc:docMk/>
            <pc:sldMk cId="173279285" sldId="418"/>
            <ac:spMk id="3" creationId="{829DB08A-6603-A452-E33F-144AF0BD7941}"/>
          </ac:spMkLst>
        </pc:spChg>
        <pc:spChg chg="mod">
          <ac:chgData name="Luisa Marti" userId="5ea8288e-cbc9-4b8b-8a97-1a5efbbf84f8" providerId="ADAL" clId="{DB35DD6D-9C0F-7940-AD9E-A545FDBD9DE1}" dt="2025-03-11T09:33:47.135" v="6337" actId="20577"/>
          <ac:spMkLst>
            <pc:docMk/>
            <pc:sldMk cId="173279285" sldId="418"/>
            <ac:spMk id="31" creationId="{F4294678-85C9-75BA-546C-E5C6E404659A}"/>
          </ac:spMkLst>
        </pc:spChg>
      </pc:sldChg>
      <pc:sldChg chg="del">
        <pc:chgData name="Luisa Marti" userId="5ea8288e-cbc9-4b8b-8a97-1a5efbbf84f8" providerId="ADAL" clId="{DB35DD6D-9C0F-7940-AD9E-A545FDBD9DE1}" dt="2025-03-04T11:27:29.612" v="329" actId="2696"/>
        <pc:sldMkLst>
          <pc:docMk/>
          <pc:sldMk cId="1126533959" sldId="418"/>
        </pc:sldMkLst>
      </pc:sldChg>
      <pc:sldChg chg="delSp modSp add mod">
        <pc:chgData name="Luisa Marti" userId="5ea8288e-cbc9-4b8b-8a97-1a5efbbf84f8" providerId="ADAL" clId="{DB35DD6D-9C0F-7940-AD9E-A545FDBD9DE1}" dt="2025-03-12T12:05:26.856" v="8321" actId="113"/>
        <pc:sldMkLst>
          <pc:docMk/>
          <pc:sldMk cId="2400984911" sldId="418"/>
        </pc:sldMkLst>
        <pc:spChg chg="mod">
          <ac:chgData name="Luisa Marti" userId="5ea8288e-cbc9-4b8b-8a97-1a5efbbf84f8" providerId="ADAL" clId="{DB35DD6D-9C0F-7940-AD9E-A545FDBD9DE1}" dt="2025-03-12T12:05:26.856" v="8321" actId="113"/>
          <ac:spMkLst>
            <pc:docMk/>
            <pc:sldMk cId="2400984911" sldId="418"/>
            <ac:spMk id="3" creationId="{465B4A41-1C46-D60B-188C-66CA3BFAF236}"/>
          </ac:spMkLst>
        </pc:spChg>
        <pc:spChg chg="del">
          <ac:chgData name="Luisa Marti" userId="5ea8288e-cbc9-4b8b-8a97-1a5efbbf84f8" providerId="ADAL" clId="{DB35DD6D-9C0F-7940-AD9E-A545FDBD9DE1}" dt="2025-03-11T09:41:30.384" v="6422" actId="478"/>
          <ac:spMkLst>
            <pc:docMk/>
            <pc:sldMk cId="2400984911" sldId="418"/>
            <ac:spMk id="26" creationId="{C155FF71-25B2-38B9-BDC0-BA3A209C1308}"/>
          </ac:spMkLst>
        </pc:spChg>
        <pc:spChg chg="del">
          <ac:chgData name="Luisa Marti" userId="5ea8288e-cbc9-4b8b-8a97-1a5efbbf84f8" providerId="ADAL" clId="{DB35DD6D-9C0F-7940-AD9E-A545FDBD9DE1}" dt="2025-03-11T09:41:32.214" v="6423" actId="478"/>
          <ac:spMkLst>
            <pc:docMk/>
            <pc:sldMk cId="2400984911" sldId="418"/>
            <ac:spMk id="28" creationId="{1E8314E6-2A67-DB69-51D7-D148555B4F25}"/>
          </ac:spMkLst>
        </pc:spChg>
      </pc:sldChg>
      <pc:sldChg chg="delSp modSp add mod">
        <pc:chgData name="Luisa Marti" userId="5ea8288e-cbc9-4b8b-8a97-1a5efbbf84f8" providerId="ADAL" clId="{DB35DD6D-9C0F-7940-AD9E-A545FDBD9DE1}" dt="2025-03-12T12:05:31.281" v="8322" actId="113"/>
        <pc:sldMkLst>
          <pc:docMk/>
          <pc:sldMk cId="917166386" sldId="419"/>
        </pc:sldMkLst>
        <pc:spChg chg="mod">
          <ac:chgData name="Luisa Marti" userId="5ea8288e-cbc9-4b8b-8a97-1a5efbbf84f8" providerId="ADAL" clId="{DB35DD6D-9C0F-7940-AD9E-A545FDBD9DE1}" dt="2025-03-12T12:05:31.281" v="8322" actId="113"/>
          <ac:spMkLst>
            <pc:docMk/>
            <pc:sldMk cId="917166386" sldId="419"/>
            <ac:spMk id="3" creationId="{D15E1ADC-9F19-7249-3F63-1B5B65BF4B9C}"/>
          </ac:spMkLst>
        </pc:spChg>
        <pc:spChg chg="del">
          <ac:chgData name="Luisa Marti" userId="5ea8288e-cbc9-4b8b-8a97-1a5efbbf84f8" providerId="ADAL" clId="{DB35DD6D-9C0F-7940-AD9E-A545FDBD9DE1}" dt="2025-03-11T09:41:38.940" v="6424" actId="478"/>
          <ac:spMkLst>
            <pc:docMk/>
            <pc:sldMk cId="917166386" sldId="419"/>
            <ac:spMk id="26" creationId="{060D1B10-74F5-3D26-83D4-A8A71CEC7365}"/>
          </ac:spMkLst>
        </pc:spChg>
        <pc:spChg chg="del">
          <ac:chgData name="Luisa Marti" userId="5ea8288e-cbc9-4b8b-8a97-1a5efbbf84f8" providerId="ADAL" clId="{DB35DD6D-9C0F-7940-AD9E-A545FDBD9DE1}" dt="2025-03-11T09:41:40.785" v="6425" actId="478"/>
          <ac:spMkLst>
            <pc:docMk/>
            <pc:sldMk cId="917166386" sldId="419"/>
            <ac:spMk id="28" creationId="{DE1DCDF5-31D7-A4C0-B311-DB4599C57849}"/>
          </ac:spMkLst>
        </pc:spChg>
      </pc:sldChg>
      <pc:sldChg chg="del">
        <pc:chgData name="Luisa Marti" userId="5ea8288e-cbc9-4b8b-8a97-1a5efbbf84f8" providerId="ADAL" clId="{DB35DD6D-9C0F-7940-AD9E-A545FDBD9DE1}" dt="2025-03-04T11:27:30.845" v="332" actId="2696"/>
        <pc:sldMkLst>
          <pc:docMk/>
          <pc:sldMk cId="4179863505" sldId="419"/>
        </pc:sldMkLst>
      </pc:sldChg>
      <pc:sldChg chg="modSp add mod">
        <pc:chgData name="Luisa Marti" userId="5ea8288e-cbc9-4b8b-8a97-1a5efbbf84f8" providerId="ADAL" clId="{DB35DD6D-9C0F-7940-AD9E-A545FDBD9DE1}" dt="2025-03-12T12:05:35.255" v="8323" actId="113"/>
        <pc:sldMkLst>
          <pc:docMk/>
          <pc:sldMk cId="642091756" sldId="420"/>
        </pc:sldMkLst>
        <pc:spChg chg="mod">
          <ac:chgData name="Luisa Marti" userId="5ea8288e-cbc9-4b8b-8a97-1a5efbbf84f8" providerId="ADAL" clId="{DB35DD6D-9C0F-7940-AD9E-A545FDBD9DE1}" dt="2025-03-12T12:05:35.255" v="8323" actId="113"/>
          <ac:spMkLst>
            <pc:docMk/>
            <pc:sldMk cId="642091756" sldId="420"/>
            <ac:spMk id="3" creationId="{554C561E-091F-2EF7-F429-FF682C0D4950}"/>
          </ac:spMkLst>
        </pc:spChg>
      </pc:sldChg>
      <pc:sldChg chg="del">
        <pc:chgData name="Luisa Marti" userId="5ea8288e-cbc9-4b8b-8a97-1a5efbbf84f8" providerId="ADAL" clId="{DB35DD6D-9C0F-7940-AD9E-A545FDBD9DE1}" dt="2025-03-04T11:27:30.106" v="330" actId="2696"/>
        <pc:sldMkLst>
          <pc:docMk/>
          <pc:sldMk cId="4096500292" sldId="420"/>
        </pc:sldMkLst>
      </pc:sldChg>
      <pc:sldChg chg="del">
        <pc:chgData name="Luisa Marti" userId="5ea8288e-cbc9-4b8b-8a97-1a5efbbf84f8" providerId="ADAL" clId="{DB35DD6D-9C0F-7940-AD9E-A545FDBD9DE1}" dt="2025-03-04T11:27:30.323" v="331" actId="2696"/>
        <pc:sldMkLst>
          <pc:docMk/>
          <pc:sldMk cId="835288056" sldId="421"/>
        </pc:sldMkLst>
      </pc:sldChg>
      <pc:sldChg chg="add del">
        <pc:chgData name="Luisa Marti" userId="5ea8288e-cbc9-4b8b-8a97-1a5efbbf84f8" providerId="ADAL" clId="{DB35DD6D-9C0F-7940-AD9E-A545FDBD9DE1}" dt="2025-03-11T09:41:57.106" v="6427" actId="2696"/>
        <pc:sldMkLst>
          <pc:docMk/>
          <pc:sldMk cId="3078699617" sldId="421"/>
        </pc:sldMkLst>
      </pc:sldChg>
      <pc:sldChg chg="modSp add mod">
        <pc:chgData name="Luisa Marti" userId="5ea8288e-cbc9-4b8b-8a97-1a5efbbf84f8" providerId="ADAL" clId="{DB35DD6D-9C0F-7940-AD9E-A545FDBD9DE1}" dt="2025-03-12T12:05:39.173" v="8324" actId="113"/>
        <pc:sldMkLst>
          <pc:docMk/>
          <pc:sldMk cId="98446971" sldId="422"/>
        </pc:sldMkLst>
        <pc:spChg chg="mod">
          <ac:chgData name="Luisa Marti" userId="5ea8288e-cbc9-4b8b-8a97-1a5efbbf84f8" providerId="ADAL" clId="{DB35DD6D-9C0F-7940-AD9E-A545FDBD9DE1}" dt="2025-03-12T12:05:39.173" v="8324" actId="113"/>
          <ac:spMkLst>
            <pc:docMk/>
            <pc:sldMk cId="98446971" sldId="422"/>
            <ac:spMk id="3" creationId="{32CA7717-CD93-B032-A672-38BE87EC1DCA}"/>
          </ac:spMkLst>
        </pc:spChg>
      </pc:sldChg>
      <pc:sldChg chg="del">
        <pc:chgData name="Luisa Marti" userId="5ea8288e-cbc9-4b8b-8a97-1a5efbbf84f8" providerId="ADAL" clId="{DB35DD6D-9C0F-7940-AD9E-A545FDBD9DE1}" dt="2025-03-04T11:27:31.360" v="333" actId="2696"/>
        <pc:sldMkLst>
          <pc:docMk/>
          <pc:sldMk cId="2042018713" sldId="422"/>
        </pc:sldMkLst>
      </pc:sldChg>
      <pc:sldChg chg="delSp modSp add mod">
        <pc:chgData name="Luisa Marti" userId="5ea8288e-cbc9-4b8b-8a97-1a5efbbf84f8" providerId="ADAL" clId="{DB35DD6D-9C0F-7940-AD9E-A545FDBD9DE1}" dt="2025-03-12T12:05:44.355" v="8325" actId="113"/>
        <pc:sldMkLst>
          <pc:docMk/>
          <pc:sldMk cId="2102565813" sldId="423"/>
        </pc:sldMkLst>
        <pc:spChg chg="mod">
          <ac:chgData name="Luisa Marti" userId="5ea8288e-cbc9-4b8b-8a97-1a5efbbf84f8" providerId="ADAL" clId="{DB35DD6D-9C0F-7940-AD9E-A545FDBD9DE1}" dt="2025-03-12T12:05:44.355" v="8325" actId="113"/>
          <ac:spMkLst>
            <pc:docMk/>
            <pc:sldMk cId="2102565813" sldId="423"/>
            <ac:spMk id="3" creationId="{2FCC6543-BE65-1704-67C7-AC113793FC15}"/>
          </ac:spMkLst>
        </pc:spChg>
        <pc:cxnChg chg="del">
          <ac:chgData name="Luisa Marti" userId="5ea8288e-cbc9-4b8b-8a97-1a5efbbf84f8" providerId="ADAL" clId="{DB35DD6D-9C0F-7940-AD9E-A545FDBD9DE1}" dt="2025-03-11T09:42:29.216" v="6472" actId="478"/>
          <ac:cxnSpMkLst>
            <pc:docMk/>
            <pc:sldMk cId="2102565813" sldId="423"/>
            <ac:cxnSpMk id="5" creationId="{E3D90A4D-30BF-0C0D-85A3-D0B08F1EE82F}"/>
          </ac:cxnSpMkLst>
        </pc:cxnChg>
        <pc:cxnChg chg="del">
          <ac:chgData name="Luisa Marti" userId="5ea8288e-cbc9-4b8b-8a97-1a5efbbf84f8" providerId="ADAL" clId="{DB35DD6D-9C0F-7940-AD9E-A545FDBD9DE1}" dt="2025-03-11T09:42:27.735" v="6471" actId="478"/>
          <ac:cxnSpMkLst>
            <pc:docMk/>
            <pc:sldMk cId="2102565813" sldId="423"/>
            <ac:cxnSpMk id="6" creationId="{42DE5323-B567-6024-4F9D-AC30C38EB9A2}"/>
          </ac:cxnSpMkLst>
        </pc:cxnChg>
      </pc:sldChg>
      <pc:sldChg chg="del">
        <pc:chgData name="Luisa Marti" userId="5ea8288e-cbc9-4b8b-8a97-1a5efbbf84f8" providerId="ADAL" clId="{DB35DD6D-9C0F-7940-AD9E-A545FDBD9DE1}" dt="2025-03-04T11:27:31.868" v="334" actId="2696"/>
        <pc:sldMkLst>
          <pc:docMk/>
          <pc:sldMk cId="2814418660" sldId="423"/>
        </pc:sldMkLst>
      </pc:sldChg>
      <pc:sldChg chg="del">
        <pc:chgData name="Luisa Marti" userId="5ea8288e-cbc9-4b8b-8a97-1a5efbbf84f8" providerId="ADAL" clId="{DB35DD6D-9C0F-7940-AD9E-A545FDBD9DE1}" dt="2025-03-04T11:27:32.081" v="335" actId="2696"/>
        <pc:sldMkLst>
          <pc:docMk/>
          <pc:sldMk cId="490831052" sldId="424"/>
        </pc:sldMkLst>
      </pc:sldChg>
      <pc:sldChg chg="modSp add del mod">
        <pc:chgData name="Luisa Marti" userId="5ea8288e-cbc9-4b8b-8a97-1a5efbbf84f8" providerId="ADAL" clId="{DB35DD6D-9C0F-7940-AD9E-A545FDBD9DE1}" dt="2025-03-11T09:43:31.470" v="6607" actId="2696"/>
        <pc:sldMkLst>
          <pc:docMk/>
          <pc:sldMk cId="2103607054" sldId="424"/>
        </pc:sldMkLst>
        <pc:spChg chg="mod">
          <ac:chgData name="Luisa Marti" userId="5ea8288e-cbc9-4b8b-8a97-1a5efbbf84f8" providerId="ADAL" clId="{DB35DD6D-9C0F-7940-AD9E-A545FDBD9DE1}" dt="2025-03-11T09:43:03.290" v="6525" actId="313"/>
          <ac:spMkLst>
            <pc:docMk/>
            <pc:sldMk cId="2103607054" sldId="424"/>
            <ac:spMk id="3" creationId="{22ED486E-3B99-C8FB-537C-60327AD98B50}"/>
          </ac:spMkLst>
        </pc:spChg>
      </pc:sldChg>
      <pc:sldChg chg="modSp add mod">
        <pc:chgData name="Luisa Marti" userId="5ea8288e-cbc9-4b8b-8a97-1a5efbbf84f8" providerId="ADAL" clId="{DB35DD6D-9C0F-7940-AD9E-A545FDBD9DE1}" dt="2025-03-12T12:06:21.221" v="8331" actId="20577"/>
        <pc:sldMkLst>
          <pc:docMk/>
          <pc:sldMk cId="2540864549" sldId="424"/>
        </pc:sldMkLst>
        <pc:spChg chg="mod">
          <ac:chgData name="Luisa Marti" userId="5ea8288e-cbc9-4b8b-8a97-1a5efbbf84f8" providerId="ADAL" clId="{DB35DD6D-9C0F-7940-AD9E-A545FDBD9DE1}" dt="2025-03-12T12:06:21.221" v="8331" actId="20577"/>
          <ac:spMkLst>
            <pc:docMk/>
            <pc:sldMk cId="2540864549" sldId="424"/>
            <ac:spMk id="3" creationId="{090C8784-BE72-CFC8-5BA7-552C9C416098}"/>
          </ac:spMkLst>
        </pc:spChg>
      </pc:sldChg>
      <pc:sldChg chg="modSp add mod">
        <pc:chgData name="Luisa Marti" userId="5ea8288e-cbc9-4b8b-8a97-1a5efbbf84f8" providerId="ADAL" clId="{DB35DD6D-9C0F-7940-AD9E-A545FDBD9DE1}" dt="2025-03-12T12:06:25.715" v="8337" actId="20577"/>
        <pc:sldMkLst>
          <pc:docMk/>
          <pc:sldMk cId="2509745960" sldId="425"/>
        </pc:sldMkLst>
        <pc:spChg chg="mod">
          <ac:chgData name="Luisa Marti" userId="5ea8288e-cbc9-4b8b-8a97-1a5efbbf84f8" providerId="ADAL" clId="{DB35DD6D-9C0F-7940-AD9E-A545FDBD9DE1}" dt="2025-03-12T12:06:25.715" v="8337" actId="20577"/>
          <ac:spMkLst>
            <pc:docMk/>
            <pc:sldMk cId="2509745960" sldId="425"/>
            <ac:spMk id="3" creationId="{28865224-4127-FD89-E213-EC826269B7F3}"/>
          </ac:spMkLst>
        </pc:spChg>
      </pc:sldChg>
      <pc:sldChg chg="del">
        <pc:chgData name="Luisa Marti" userId="5ea8288e-cbc9-4b8b-8a97-1a5efbbf84f8" providerId="ADAL" clId="{DB35DD6D-9C0F-7940-AD9E-A545FDBD9DE1}" dt="2025-03-04T11:27:32.336" v="336" actId="2696"/>
        <pc:sldMkLst>
          <pc:docMk/>
          <pc:sldMk cId="2958317628" sldId="425"/>
        </pc:sldMkLst>
      </pc:sldChg>
      <pc:sldChg chg="del">
        <pc:chgData name="Luisa Marti" userId="5ea8288e-cbc9-4b8b-8a97-1a5efbbf84f8" providerId="ADAL" clId="{DB35DD6D-9C0F-7940-AD9E-A545FDBD9DE1}" dt="2025-03-04T11:27:32.879" v="337" actId="2696"/>
        <pc:sldMkLst>
          <pc:docMk/>
          <pc:sldMk cId="937871694" sldId="426"/>
        </pc:sldMkLst>
      </pc:sldChg>
      <pc:sldChg chg="modSp add mod">
        <pc:chgData name="Luisa Marti" userId="5ea8288e-cbc9-4b8b-8a97-1a5efbbf84f8" providerId="ADAL" clId="{DB35DD6D-9C0F-7940-AD9E-A545FDBD9DE1}" dt="2025-03-12T12:06:31.342" v="8343" actId="20577"/>
        <pc:sldMkLst>
          <pc:docMk/>
          <pc:sldMk cId="1973066056" sldId="426"/>
        </pc:sldMkLst>
        <pc:spChg chg="mod">
          <ac:chgData name="Luisa Marti" userId="5ea8288e-cbc9-4b8b-8a97-1a5efbbf84f8" providerId="ADAL" clId="{DB35DD6D-9C0F-7940-AD9E-A545FDBD9DE1}" dt="2025-03-12T12:06:31.342" v="8343" actId="20577"/>
          <ac:spMkLst>
            <pc:docMk/>
            <pc:sldMk cId="1973066056" sldId="426"/>
            <ac:spMk id="3" creationId="{5BA3D918-A182-9E7C-50C8-2B375817E6E1}"/>
          </ac:spMkLst>
        </pc:spChg>
      </pc:sldChg>
      <pc:sldChg chg="modSp add mod">
        <pc:chgData name="Luisa Marti" userId="5ea8288e-cbc9-4b8b-8a97-1a5efbbf84f8" providerId="ADAL" clId="{DB35DD6D-9C0F-7940-AD9E-A545FDBD9DE1}" dt="2025-03-11T10:08:48.651" v="7203" actId="207"/>
        <pc:sldMkLst>
          <pc:docMk/>
          <pc:sldMk cId="1802035298" sldId="427"/>
        </pc:sldMkLst>
        <pc:spChg chg="mod">
          <ac:chgData name="Luisa Marti" userId="5ea8288e-cbc9-4b8b-8a97-1a5efbbf84f8" providerId="ADAL" clId="{DB35DD6D-9C0F-7940-AD9E-A545FDBD9DE1}" dt="2025-03-11T10:08:13.906" v="7199" actId="20577"/>
          <ac:spMkLst>
            <pc:docMk/>
            <pc:sldMk cId="1802035298" sldId="427"/>
            <ac:spMk id="2" creationId="{F4104A21-820C-89B1-B1CB-C4FA1D347603}"/>
          </ac:spMkLst>
        </pc:spChg>
        <pc:spChg chg="mod">
          <ac:chgData name="Luisa Marti" userId="5ea8288e-cbc9-4b8b-8a97-1a5efbbf84f8" providerId="ADAL" clId="{DB35DD6D-9C0F-7940-AD9E-A545FDBD9DE1}" dt="2025-03-11T10:08:48.651" v="7203" actId="207"/>
          <ac:spMkLst>
            <pc:docMk/>
            <pc:sldMk cId="1802035298" sldId="427"/>
            <ac:spMk id="3" creationId="{9ADCAEB0-B5A8-D782-F27F-B709FE73C035}"/>
          </ac:spMkLst>
        </pc:spChg>
      </pc:sldChg>
      <pc:sldChg chg="del">
        <pc:chgData name="Luisa Marti" userId="5ea8288e-cbc9-4b8b-8a97-1a5efbbf84f8" providerId="ADAL" clId="{DB35DD6D-9C0F-7940-AD9E-A545FDBD9DE1}" dt="2025-03-04T11:27:33.364" v="338" actId="2696"/>
        <pc:sldMkLst>
          <pc:docMk/>
          <pc:sldMk cId="2347763511" sldId="427"/>
        </pc:sldMkLst>
      </pc:sldChg>
      <pc:sldChg chg="del">
        <pc:chgData name="Luisa Marti" userId="5ea8288e-cbc9-4b8b-8a97-1a5efbbf84f8" providerId="ADAL" clId="{DB35DD6D-9C0F-7940-AD9E-A545FDBD9DE1}" dt="2025-03-04T11:27:34.058" v="339" actId="2696"/>
        <pc:sldMkLst>
          <pc:docMk/>
          <pc:sldMk cId="684539209" sldId="428"/>
        </pc:sldMkLst>
      </pc:sldChg>
      <pc:sldChg chg="addSp modSp add mod">
        <pc:chgData name="Luisa Marti" userId="5ea8288e-cbc9-4b8b-8a97-1a5efbbf84f8" providerId="ADAL" clId="{DB35DD6D-9C0F-7940-AD9E-A545FDBD9DE1}" dt="2025-03-12T12:07:16.997" v="8345" actId="20577"/>
        <pc:sldMkLst>
          <pc:docMk/>
          <pc:sldMk cId="3323160537" sldId="428"/>
        </pc:sldMkLst>
        <pc:spChg chg="mod">
          <ac:chgData name="Luisa Marti" userId="5ea8288e-cbc9-4b8b-8a97-1a5efbbf84f8" providerId="ADAL" clId="{DB35DD6D-9C0F-7940-AD9E-A545FDBD9DE1}" dt="2025-03-11T10:08:26.297" v="7201"/>
          <ac:spMkLst>
            <pc:docMk/>
            <pc:sldMk cId="3323160537" sldId="428"/>
            <ac:spMk id="2" creationId="{8409C189-8557-C18D-D4ED-03D531235D10}"/>
          </ac:spMkLst>
        </pc:spChg>
        <pc:spChg chg="mod">
          <ac:chgData name="Luisa Marti" userId="5ea8288e-cbc9-4b8b-8a97-1a5efbbf84f8" providerId="ADAL" clId="{DB35DD6D-9C0F-7940-AD9E-A545FDBD9DE1}" dt="2025-03-11T10:51:50.542" v="7932" actId="20577"/>
          <ac:spMkLst>
            <pc:docMk/>
            <pc:sldMk cId="3323160537" sldId="428"/>
            <ac:spMk id="3" creationId="{E8D3C6B4-5C31-E8A8-C80C-5225562073B9}"/>
          </ac:spMkLst>
        </pc:spChg>
        <pc:spChg chg="add mod">
          <ac:chgData name="Luisa Marti" userId="5ea8288e-cbc9-4b8b-8a97-1a5efbbf84f8" providerId="ADAL" clId="{DB35DD6D-9C0F-7940-AD9E-A545FDBD9DE1}" dt="2025-03-12T12:07:16.997" v="8345" actId="20577"/>
          <ac:spMkLst>
            <pc:docMk/>
            <pc:sldMk cId="3323160537" sldId="428"/>
            <ac:spMk id="4" creationId="{D02E4261-CBD0-6085-8B08-A0D6DA652442}"/>
          </ac:spMkLst>
        </pc:spChg>
      </pc:sldChg>
      <pc:sldChg chg="addSp delSp modSp add del mod">
        <pc:chgData name="Luisa Marti" userId="5ea8288e-cbc9-4b8b-8a97-1a5efbbf84f8" providerId="ADAL" clId="{DB35DD6D-9C0F-7940-AD9E-A545FDBD9DE1}" dt="2025-03-11T11:01:14.667" v="8036" actId="2696"/>
        <pc:sldMkLst>
          <pc:docMk/>
          <pc:sldMk cId="1712328536" sldId="429"/>
        </pc:sldMkLst>
        <pc:spChg chg="mod">
          <ac:chgData name="Luisa Marti" userId="5ea8288e-cbc9-4b8b-8a97-1a5efbbf84f8" providerId="ADAL" clId="{DB35DD6D-9C0F-7940-AD9E-A545FDBD9DE1}" dt="2025-03-11T10:08:21.932" v="7200"/>
          <ac:spMkLst>
            <pc:docMk/>
            <pc:sldMk cId="1712328536" sldId="429"/>
            <ac:spMk id="2" creationId="{61EE24A8-0993-5531-F581-CDB5CAAD6FA3}"/>
          </ac:spMkLst>
        </pc:spChg>
        <pc:spChg chg="mod">
          <ac:chgData name="Luisa Marti" userId="5ea8288e-cbc9-4b8b-8a97-1a5efbbf84f8" providerId="ADAL" clId="{DB35DD6D-9C0F-7940-AD9E-A545FDBD9DE1}" dt="2025-03-11T10:10:20.172" v="7251" actId="207"/>
          <ac:spMkLst>
            <pc:docMk/>
            <pc:sldMk cId="1712328536" sldId="429"/>
            <ac:spMk id="3" creationId="{95EBA003-17D8-58D9-E473-123F56F7D475}"/>
          </ac:spMkLst>
        </pc:spChg>
        <pc:spChg chg="add del mod">
          <ac:chgData name="Luisa Marti" userId="5ea8288e-cbc9-4b8b-8a97-1a5efbbf84f8" providerId="ADAL" clId="{DB35DD6D-9C0F-7940-AD9E-A545FDBD9DE1}" dt="2025-03-11T10:08:56.859" v="7205" actId="478"/>
          <ac:spMkLst>
            <pc:docMk/>
            <pc:sldMk cId="1712328536" sldId="429"/>
            <ac:spMk id="4" creationId="{EBC5E264-DE99-87FA-0488-7F4C25A3011C}"/>
          </ac:spMkLst>
        </pc:spChg>
      </pc:sldChg>
      <pc:sldChg chg="del">
        <pc:chgData name="Luisa Marti" userId="5ea8288e-cbc9-4b8b-8a97-1a5efbbf84f8" providerId="ADAL" clId="{DB35DD6D-9C0F-7940-AD9E-A545FDBD9DE1}" dt="2025-03-04T11:27:35.730" v="340" actId="2696"/>
        <pc:sldMkLst>
          <pc:docMk/>
          <pc:sldMk cId="1971637932" sldId="429"/>
        </pc:sldMkLst>
      </pc:sldChg>
      <pc:sldChg chg="delSp modSp add del mod">
        <pc:chgData name="Luisa Marti" userId="5ea8288e-cbc9-4b8b-8a97-1a5efbbf84f8" providerId="ADAL" clId="{DB35DD6D-9C0F-7940-AD9E-A545FDBD9DE1}" dt="2025-03-11T10:52:00.841" v="7934" actId="2696"/>
        <pc:sldMkLst>
          <pc:docMk/>
          <pc:sldMk cId="525387885" sldId="430"/>
        </pc:sldMkLst>
        <pc:spChg chg="mod">
          <ac:chgData name="Luisa Marti" userId="5ea8288e-cbc9-4b8b-8a97-1a5efbbf84f8" providerId="ADAL" clId="{DB35DD6D-9C0F-7940-AD9E-A545FDBD9DE1}" dt="2025-03-11T10:08:33.088" v="7202"/>
          <ac:spMkLst>
            <pc:docMk/>
            <pc:sldMk cId="525387885" sldId="430"/>
            <ac:spMk id="2" creationId="{A840B482-F472-4F9A-1672-6FEEC8CABFB3}"/>
          </ac:spMkLst>
        </pc:spChg>
        <pc:spChg chg="mod">
          <ac:chgData name="Luisa Marti" userId="5ea8288e-cbc9-4b8b-8a97-1a5efbbf84f8" providerId="ADAL" clId="{DB35DD6D-9C0F-7940-AD9E-A545FDBD9DE1}" dt="2025-03-11T10:11:42.148" v="7258" actId="20577"/>
          <ac:spMkLst>
            <pc:docMk/>
            <pc:sldMk cId="525387885" sldId="430"/>
            <ac:spMk id="3" creationId="{4743C82D-BCA7-C208-E66F-83445990BFE2}"/>
          </ac:spMkLst>
        </pc:spChg>
        <pc:spChg chg="del">
          <ac:chgData name="Luisa Marti" userId="5ea8288e-cbc9-4b8b-8a97-1a5efbbf84f8" providerId="ADAL" clId="{DB35DD6D-9C0F-7940-AD9E-A545FDBD9DE1}" dt="2025-03-11T10:11:30.634" v="7254" actId="478"/>
          <ac:spMkLst>
            <pc:docMk/>
            <pc:sldMk cId="525387885" sldId="430"/>
            <ac:spMk id="4" creationId="{D9923FB3-4891-7FBE-EFE3-C9853597304B}"/>
          </ac:spMkLst>
        </pc:spChg>
      </pc:sldChg>
      <pc:sldChg chg="del">
        <pc:chgData name="Luisa Marti" userId="5ea8288e-cbc9-4b8b-8a97-1a5efbbf84f8" providerId="ADAL" clId="{DB35DD6D-9C0F-7940-AD9E-A545FDBD9DE1}" dt="2025-03-04T11:27:36.604" v="341" actId="2696"/>
        <pc:sldMkLst>
          <pc:docMk/>
          <pc:sldMk cId="2050857341" sldId="430"/>
        </pc:sldMkLst>
      </pc:sldChg>
      <pc:sldChg chg="modSp add mod">
        <pc:chgData name="Luisa Marti" userId="5ea8288e-cbc9-4b8b-8a97-1a5efbbf84f8" providerId="ADAL" clId="{DB35DD6D-9C0F-7940-AD9E-A545FDBD9DE1}" dt="2025-03-11T10:51:29.069" v="7926" actId="1076"/>
        <pc:sldMkLst>
          <pc:docMk/>
          <pc:sldMk cId="471173043" sldId="431"/>
        </pc:sldMkLst>
        <pc:spChg chg="mod">
          <ac:chgData name="Luisa Marti" userId="5ea8288e-cbc9-4b8b-8a97-1a5efbbf84f8" providerId="ADAL" clId="{DB35DD6D-9C0F-7940-AD9E-A545FDBD9DE1}" dt="2025-03-11T10:51:25.800" v="7925" actId="27636"/>
          <ac:spMkLst>
            <pc:docMk/>
            <pc:sldMk cId="471173043" sldId="431"/>
            <ac:spMk id="3" creationId="{BC1EFD05-1613-97ED-EE63-C2384BBEF765}"/>
          </ac:spMkLst>
        </pc:spChg>
        <pc:spChg chg="mod">
          <ac:chgData name="Luisa Marti" userId="5ea8288e-cbc9-4b8b-8a97-1a5efbbf84f8" providerId="ADAL" clId="{DB35DD6D-9C0F-7940-AD9E-A545FDBD9DE1}" dt="2025-03-11T10:51:29.069" v="7926" actId="1076"/>
          <ac:spMkLst>
            <pc:docMk/>
            <pc:sldMk cId="471173043" sldId="431"/>
            <ac:spMk id="4" creationId="{6C4D6E91-8513-7C3D-B9F7-729D47B0C265}"/>
          </ac:spMkLst>
        </pc:spChg>
      </pc:sldChg>
      <pc:sldChg chg="del">
        <pc:chgData name="Luisa Marti" userId="5ea8288e-cbc9-4b8b-8a97-1a5efbbf84f8" providerId="ADAL" clId="{DB35DD6D-9C0F-7940-AD9E-A545FDBD9DE1}" dt="2025-03-04T11:27:37.255" v="342" actId="2696"/>
        <pc:sldMkLst>
          <pc:docMk/>
          <pc:sldMk cId="3430175344" sldId="431"/>
        </pc:sldMkLst>
      </pc:sldChg>
      <pc:sldChg chg="modSp add del mod">
        <pc:chgData name="Luisa Marti" userId="5ea8288e-cbc9-4b8b-8a97-1a5efbbf84f8" providerId="ADAL" clId="{DB35DD6D-9C0F-7940-AD9E-A545FDBD9DE1}" dt="2025-03-11T10:51:38.404" v="7929" actId="2696"/>
        <pc:sldMkLst>
          <pc:docMk/>
          <pc:sldMk cId="761068744" sldId="432"/>
        </pc:sldMkLst>
        <pc:spChg chg="mod">
          <ac:chgData name="Luisa Marti" userId="5ea8288e-cbc9-4b8b-8a97-1a5efbbf84f8" providerId="ADAL" clId="{DB35DD6D-9C0F-7940-AD9E-A545FDBD9DE1}" dt="2025-03-11T10:10:29.788" v="7253" actId="207"/>
          <ac:spMkLst>
            <pc:docMk/>
            <pc:sldMk cId="761068744" sldId="432"/>
            <ac:spMk id="3" creationId="{0002307A-DE4E-E49F-D29E-E21A5EF346E0}"/>
          </ac:spMkLst>
        </pc:spChg>
      </pc:sldChg>
      <pc:sldChg chg="del">
        <pc:chgData name="Luisa Marti" userId="5ea8288e-cbc9-4b8b-8a97-1a5efbbf84f8" providerId="ADAL" clId="{DB35DD6D-9C0F-7940-AD9E-A545FDBD9DE1}" dt="2025-03-04T11:27:37.817" v="343" actId="2696"/>
        <pc:sldMkLst>
          <pc:docMk/>
          <pc:sldMk cId="2190827552" sldId="433"/>
        </pc:sldMkLst>
      </pc:sldChg>
      <pc:sldChg chg="modSp add mod">
        <pc:chgData name="Luisa Marti" userId="5ea8288e-cbc9-4b8b-8a97-1a5efbbf84f8" providerId="ADAL" clId="{DB35DD6D-9C0F-7940-AD9E-A545FDBD9DE1}" dt="2025-03-11T10:51:32.891" v="7928" actId="27636"/>
        <pc:sldMkLst>
          <pc:docMk/>
          <pc:sldMk cId="2994897011" sldId="433"/>
        </pc:sldMkLst>
        <pc:spChg chg="mod">
          <ac:chgData name="Luisa Marti" userId="5ea8288e-cbc9-4b8b-8a97-1a5efbbf84f8" providerId="ADAL" clId="{DB35DD6D-9C0F-7940-AD9E-A545FDBD9DE1}" dt="2025-03-11T10:51:32.891" v="7928" actId="27636"/>
          <ac:spMkLst>
            <pc:docMk/>
            <pc:sldMk cId="2994897011" sldId="433"/>
            <ac:spMk id="3" creationId="{C1F9DEE8-E4A1-5264-8774-BC469381F43A}"/>
          </ac:spMkLst>
        </pc:spChg>
      </pc:sldChg>
      <pc:sldChg chg="del">
        <pc:chgData name="Luisa Marti" userId="5ea8288e-cbc9-4b8b-8a97-1a5efbbf84f8" providerId="ADAL" clId="{DB35DD6D-9C0F-7940-AD9E-A545FDBD9DE1}" dt="2025-03-04T11:27:38.400" v="344" actId="2696"/>
        <pc:sldMkLst>
          <pc:docMk/>
          <pc:sldMk cId="709408381" sldId="434"/>
        </pc:sldMkLst>
      </pc:sldChg>
      <pc:sldChg chg="addSp modSp add mod">
        <pc:chgData name="Luisa Marti" userId="5ea8288e-cbc9-4b8b-8a97-1a5efbbf84f8" providerId="ADAL" clId="{DB35DD6D-9C0F-7940-AD9E-A545FDBD9DE1}" dt="2025-03-12T12:07:41.821" v="8347" actId="113"/>
        <pc:sldMkLst>
          <pc:docMk/>
          <pc:sldMk cId="3982292366" sldId="434"/>
        </pc:sldMkLst>
        <pc:spChg chg="mod">
          <ac:chgData name="Luisa Marti" userId="5ea8288e-cbc9-4b8b-8a97-1a5efbbf84f8" providerId="ADAL" clId="{DB35DD6D-9C0F-7940-AD9E-A545FDBD9DE1}" dt="2025-03-12T12:07:41.821" v="8347" actId="113"/>
          <ac:spMkLst>
            <pc:docMk/>
            <pc:sldMk cId="3982292366" sldId="434"/>
            <ac:spMk id="3" creationId="{129DB3BB-E7B3-9A1A-79E2-B06518615ABD}"/>
          </ac:spMkLst>
        </pc:spChg>
        <pc:spChg chg="add mod">
          <ac:chgData name="Luisa Marti" userId="5ea8288e-cbc9-4b8b-8a97-1a5efbbf84f8" providerId="ADAL" clId="{DB35DD6D-9C0F-7940-AD9E-A545FDBD9DE1}" dt="2025-03-11T10:52:28.451" v="7969" actId="20577"/>
          <ac:spMkLst>
            <pc:docMk/>
            <pc:sldMk cId="3982292366" sldId="434"/>
            <ac:spMk id="4" creationId="{8C7A00D6-4E49-9D4A-16A8-CA74FD60CB17}"/>
          </ac:spMkLst>
        </pc:spChg>
      </pc:sldChg>
      <pc:sldChg chg="del">
        <pc:chgData name="Luisa Marti" userId="5ea8288e-cbc9-4b8b-8a97-1a5efbbf84f8" providerId="ADAL" clId="{DB35DD6D-9C0F-7940-AD9E-A545FDBD9DE1}" dt="2025-03-04T11:27:38.977" v="345" actId="2696"/>
        <pc:sldMkLst>
          <pc:docMk/>
          <pc:sldMk cId="601611659" sldId="435"/>
        </pc:sldMkLst>
      </pc:sldChg>
      <pc:sldChg chg="modSp new mod">
        <pc:chgData name="Luisa Marti" userId="5ea8288e-cbc9-4b8b-8a97-1a5efbbf84f8" providerId="ADAL" clId="{DB35DD6D-9C0F-7940-AD9E-A545FDBD9DE1}" dt="2025-03-11T10:21:44.471" v="7921" actId="207"/>
        <pc:sldMkLst>
          <pc:docMk/>
          <pc:sldMk cId="3964960241" sldId="435"/>
        </pc:sldMkLst>
        <pc:spChg chg="mod">
          <ac:chgData name="Luisa Marti" userId="5ea8288e-cbc9-4b8b-8a97-1a5efbbf84f8" providerId="ADAL" clId="{DB35DD6D-9C0F-7940-AD9E-A545FDBD9DE1}" dt="2025-03-11T10:19:46.175" v="7559" actId="20577"/>
          <ac:spMkLst>
            <pc:docMk/>
            <pc:sldMk cId="3964960241" sldId="435"/>
            <ac:spMk id="2" creationId="{5FAF5750-72A9-69DB-17B8-584C5E3552FA}"/>
          </ac:spMkLst>
        </pc:spChg>
        <pc:spChg chg="mod">
          <ac:chgData name="Luisa Marti" userId="5ea8288e-cbc9-4b8b-8a97-1a5efbbf84f8" providerId="ADAL" clId="{DB35DD6D-9C0F-7940-AD9E-A545FDBD9DE1}" dt="2025-03-11T10:21:44.471" v="7921" actId="207"/>
          <ac:spMkLst>
            <pc:docMk/>
            <pc:sldMk cId="3964960241" sldId="435"/>
            <ac:spMk id="3" creationId="{B34DEEDE-BABD-E410-A436-62E49CE607F3}"/>
          </ac:spMkLst>
        </pc:spChg>
      </pc:sldChg>
      <pc:sldChg chg="del">
        <pc:chgData name="Luisa Marti" userId="5ea8288e-cbc9-4b8b-8a97-1a5efbbf84f8" providerId="ADAL" clId="{DB35DD6D-9C0F-7940-AD9E-A545FDBD9DE1}" dt="2025-03-04T11:27:39.421" v="346" actId="2696"/>
        <pc:sldMkLst>
          <pc:docMk/>
          <pc:sldMk cId="1938424485" sldId="436"/>
        </pc:sldMkLst>
      </pc:sldChg>
      <pc:sldChg chg="modSp add mod">
        <pc:chgData name="Luisa Marti" userId="5ea8288e-cbc9-4b8b-8a97-1a5efbbf84f8" providerId="ADAL" clId="{DB35DD6D-9C0F-7940-AD9E-A545FDBD9DE1}" dt="2025-03-11T10:21:50.740" v="7922" actId="207"/>
        <pc:sldMkLst>
          <pc:docMk/>
          <pc:sldMk cId="3812792656" sldId="436"/>
        </pc:sldMkLst>
        <pc:spChg chg="mod">
          <ac:chgData name="Luisa Marti" userId="5ea8288e-cbc9-4b8b-8a97-1a5efbbf84f8" providerId="ADAL" clId="{DB35DD6D-9C0F-7940-AD9E-A545FDBD9DE1}" dt="2025-03-11T10:21:50.740" v="7922" actId="207"/>
          <ac:spMkLst>
            <pc:docMk/>
            <pc:sldMk cId="3812792656" sldId="436"/>
            <ac:spMk id="3" creationId="{84CA35ED-9AFC-76BD-535C-1BB2D2DE2DEA}"/>
          </ac:spMkLst>
        </pc:spChg>
      </pc:sldChg>
      <pc:sldChg chg="del">
        <pc:chgData name="Luisa Marti" userId="5ea8288e-cbc9-4b8b-8a97-1a5efbbf84f8" providerId="ADAL" clId="{DB35DD6D-9C0F-7940-AD9E-A545FDBD9DE1}" dt="2025-03-04T11:27:39.864" v="347" actId="2696"/>
        <pc:sldMkLst>
          <pc:docMk/>
          <pc:sldMk cId="836362115" sldId="437"/>
        </pc:sldMkLst>
      </pc:sldChg>
      <pc:sldChg chg="modSp add mod">
        <pc:chgData name="Luisa Marti" userId="5ea8288e-cbc9-4b8b-8a97-1a5efbbf84f8" providerId="ADAL" clId="{DB35DD6D-9C0F-7940-AD9E-A545FDBD9DE1}" dt="2025-03-11T10:21:55.821" v="7923" actId="207"/>
        <pc:sldMkLst>
          <pc:docMk/>
          <pc:sldMk cId="2678857837" sldId="437"/>
        </pc:sldMkLst>
        <pc:spChg chg="mod">
          <ac:chgData name="Luisa Marti" userId="5ea8288e-cbc9-4b8b-8a97-1a5efbbf84f8" providerId="ADAL" clId="{DB35DD6D-9C0F-7940-AD9E-A545FDBD9DE1}" dt="2025-03-11T10:21:55.821" v="7923" actId="207"/>
          <ac:spMkLst>
            <pc:docMk/>
            <pc:sldMk cId="2678857837" sldId="437"/>
            <ac:spMk id="3" creationId="{3C16524E-CA6D-1802-40D9-96D03F0A49DD}"/>
          </ac:spMkLst>
        </pc:spChg>
      </pc:sldChg>
      <pc:sldChg chg="del">
        <pc:chgData name="Luisa Marti" userId="5ea8288e-cbc9-4b8b-8a97-1a5efbbf84f8" providerId="ADAL" clId="{DB35DD6D-9C0F-7940-AD9E-A545FDBD9DE1}" dt="2025-03-04T11:27:43.825" v="348" actId="2696"/>
        <pc:sldMkLst>
          <pc:docMk/>
          <pc:sldMk cId="1015528072" sldId="438"/>
        </pc:sldMkLst>
      </pc:sldChg>
      <pc:sldChg chg="add">
        <pc:chgData name="Luisa Marti" userId="5ea8288e-cbc9-4b8b-8a97-1a5efbbf84f8" providerId="ADAL" clId="{DB35DD6D-9C0F-7940-AD9E-A545FDBD9DE1}" dt="2025-03-11T10:21:37.839" v="7920" actId="2890"/>
        <pc:sldMkLst>
          <pc:docMk/>
          <pc:sldMk cId="2571138809" sldId="438"/>
        </pc:sldMkLst>
      </pc:sldChg>
      <pc:sldChg chg="delSp add mod">
        <pc:chgData name="Luisa Marti" userId="5ea8288e-cbc9-4b8b-8a97-1a5efbbf84f8" providerId="ADAL" clId="{DB35DD6D-9C0F-7940-AD9E-A545FDBD9DE1}" dt="2025-03-11T10:55:51.248" v="7976" actId="478"/>
        <pc:sldMkLst>
          <pc:docMk/>
          <pc:sldMk cId="929487469" sldId="439"/>
        </pc:sldMkLst>
        <pc:spChg chg="del">
          <ac:chgData name="Luisa Marti" userId="5ea8288e-cbc9-4b8b-8a97-1a5efbbf84f8" providerId="ADAL" clId="{DB35DD6D-9C0F-7940-AD9E-A545FDBD9DE1}" dt="2025-03-11T10:55:49.211" v="7975" actId="478"/>
          <ac:spMkLst>
            <pc:docMk/>
            <pc:sldMk cId="929487469" sldId="439"/>
            <ac:spMk id="4" creationId="{F0AFC09A-2A8A-4050-39AA-9DBB3A459AC2}"/>
          </ac:spMkLst>
        </pc:spChg>
        <pc:spChg chg="del">
          <ac:chgData name="Luisa Marti" userId="5ea8288e-cbc9-4b8b-8a97-1a5efbbf84f8" providerId="ADAL" clId="{DB35DD6D-9C0F-7940-AD9E-A545FDBD9DE1}" dt="2025-03-11T10:55:51.248" v="7976" actId="478"/>
          <ac:spMkLst>
            <pc:docMk/>
            <pc:sldMk cId="929487469" sldId="439"/>
            <ac:spMk id="5" creationId="{63F24F83-E482-2206-6760-C1DC9484F695}"/>
          </ac:spMkLst>
        </pc:spChg>
      </pc:sldChg>
      <pc:sldChg chg="delSp add mod">
        <pc:chgData name="Luisa Marti" userId="5ea8288e-cbc9-4b8b-8a97-1a5efbbf84f8" providerId="ADAL" clId="{DB35DD6D-9C0F-7940-AD9E-A545FDBD9DE1}" dt="2025-03-11T10:55:58.083" v="7978" actId="478"/>
        <pc:sldMkLst>
          <pc:docMk/>
          <pc:sldMk cId="4282828769" sldId="440"/>
        </pc:sldMkLst>
        <pc:spChg chg="del">
          <ac:chgData name="Luisa Marti" userId="5ea8288e-cbc9-4b8b-8a97-1a5efbbf84f8" providerId="ADAL" clId="{DB35DD6D-9C0F-7940-AD9E-A545FDBD9DE1}" dt="2025-03-11T10:55:58.083" v="7978" actId="478"/>
          <ac:spMkLst>
            <pc:docMk/>
            <pc:sldMk cId="4282828769" sldId="440"/>
            <ac:spMk id="5" creationId="{DCF516E9-7580-20D8-1288-2CB90401D12B}"/>
          </ac:spMkLst>
        </pc:spChg>
      </pc:sldChg>
      <pc:sldChg chg="modSp add mod">
        <pc:chgData name="Luisa Marti" userId="5ea8288e-cbc9-4b8b-8a97-1a5efbbf84f8" providerId="ADAL" clId="{DB35DD6D-9C0F-7940-AD9E-A545FDBD9DE1}" dt="2025-03-11T13:58:04.039" v="8081" actId="20577"/>
        <pc:sldMkLst>
          <pc:docMk/>
          <pc:sldMk cId="2652921692" sldId="441"/>
        </pc:sldMkLst>
        <pc:spChg chg="mod">
          <ac:chgData name="Luisa Marti" userId="5ea8288e-cbc9-4b8b-8a97-1a5efbbf84f8" providerId="ADAL" clId="{DB35DD6D-9C0F-7940-AD9E-A545FDBD9DE1}" dt="2025-03-11T13:58:04.039" v="8081" actId="20577"/>
          <ac:spMkLst>
            <pc:docMk/>
            <pc:sldMk cId="2652921692" sldId="441"/>
            <ac:spMk id="5" creationId="{466C9846-9DD6-4537-5EBB-DDE18B55DF98}"/>
          </ac:spMkLst>
        </pc:spChg>
      </pc:sldChg>
      <pc:sldChg chg="modSp add mod">
        <pc:chgData name="Luisa Marti" userId="5ea8288e-cbc9-4b8b-8a97-1a5efbbf84f8" providerId="ADAL" clId="{DB35DD6D-9C0F-7940-AD9E-A545FDBD9DE1}" dt="2025-03-11T10:58:21.891" v="8020" actId="20578"/>
        <pc:sldMkLst>
          <pc:docMk/>
          <pc:sldMk cId="4271837798" sldId="442"/>
        </pc:sldMkLst>
        <pc:spChg chg="mod">
          <ac:chgData name="Luisa Marti" userId="5ea8288e-cbc9-4b8b-8a97-1a5efbbf84f8" providerId="ADAL" clId="{DB35DD6D-9C0F-7940-AD9E-A545FDBD9DE1}" dt="2025-03-11T10:58:21.891" v="8020" actId="20578"/>
          <ac:spMkLst>
            <pc:docMk/>
            <pc:sldMk cId="4271837798" sldId="442"/>
            <ac:spMk id="3" creationId="{25B9D5B7-4009-B2A6-6780-9D07BD2514E0}"/>
          </ac:spMkLst>
        </pc:spChg>
      </pc:sldChg>
      <pc:sldChg chg="delSp modSp add mod">
        <pc:chgData name="Luisa Marti" userId="5ea8288e-cbc9-4b8b-8a97-1a5efbbf84f8" providerId="ADAL" clId="{DB35DD6D-9C0F-7940-AD9E-A545FDBD9DE1}" dt="2025-03-12T12:11:33.981" v="8480" actId="20577"/>
        <pc:sldMkLst>
          <pc:docMk/>
          <pc:sldMk cId="2132687804" sldId="443"/>
        </pc:sldMkLst>
        <pc:spChg chg="mod">
          <ac:chgData name="Luisa Marti" userId="5ea8288e-cbc9-4b8b-8a97-1a5efbbf84f8" providerId="ADAL" clId="{DB35DD6D-9C0F-7940-AD9E-A545FDBD9DE1}" dt="2025-03-12T12:11:33.981" v="8480" actId="20577"/>
          <ac:spMkLst>
            <pc:docMk/>
            <pc:sldMk cId="2132687804" sldId="443"/>
            <ac:spMk id="3" creationId="{B28370C3-89C8-F608-1A53-F1002FBB142C}"/>
          </ac:spMkLst>
        </pc:spChg>
        <pc:spChg chg="mod">
          <ac:chgData name="Luisa Marti" userId="5ea8288e-cbc9-4b8b-8a97-1a5efbbf84f8" providerId="ADAL" clId="{DB35DD6D-9C0F-7940-AD9E-A545FDBD9DE1}" dt="2025-03-12T12:10:43.109" v="8455" actId="20577"/>
          <ac:spMkLst>
            <pc:docMk/>
            <pc:sldMk cId="2132687804" sldId="443"/>
            <ac:spMk id="9" creationId="{3B8F01BF-4C15-2ACF-7DF8-A18064975CA9}"/>
          </ac:spMkLst>
        </pc:spChg>
        <pc:spChg chg="del">
          <ac:chgData name="Luisa Marti" userId="5ea8288e-cbc9-4b8b-8a97-1a5efbbf84f8" providerId="ADAL" clId="{DB35DD6D-9C0F-7940-AD9E-A545FDBD9DE1}" dt="2025-03-11T14:05:32.957" v="8247" actId="478"/>
          <ac:spMkLst>
            <pc:docMk/>
            <pc:sldMk cId="2132687804" sldId="443"/>
            <ac:spMk id="13" creationId="{1E2BF678-9D03-02DD-2FDA-94DC2FDA7D33}"/>
          </ac:spMkLst>
        </pc:spChg>
        <pc:spChg chg="del">
          <ac:chgData name="Luisa Marti" userId="5ea8288e-cbc9-4b8b-8a97-1a5efbbf84f8" providerId="ADAL" clId="{DB35DD6D-9C0F-7940-AD9E-A545FDBD9DE1}" dt="2025-03-11T14:05:37.202" v="8249" actId="478"/>
          <ac:spMkLst>
            <pc:docMk/>
            <pc:sldMk cId="2132687804" sldId="443"/>
            <ac:spMk id="15" creationId="{3B4260B8-CFCA-7478-680A-58C518D116FB}"/>
          </ac:spMkLst>
        </pc:spChg>
        <pc:cxnChg chg="del">
          <ac:chgData name="Luisa Marti" userId="5ea8288e-cbc9-4b8b-8a97-1a5efbbf84f8" providerId="ADAL" clId="{DB35DD6D-9C0F-7940-AD9E-A545FDBD9DE1}" dt="2025-03-11T14:05:34.476" v="8248" actId="478"/>
          <ac:cxnSpMkLst>
            <pc:docMk/>
            <pc:sldMk cId="2132687804" sldId="443"/>
            <ac:cxnSpMk id="14" creationId="{1183C18C-A6BA-13B7-E5FE-D12CEA1AD3B3}"/>
          </ac:cxnSpMkLst>
        </pc:cxnChg>
        <pc:cxnChg chg="del">
          <ac:chgData name="Luisa Marti" userId="5ea8288e-cbc9-4b8b-8a97-1a5efbbf84f8" providerId="ADAL" clId="{DB35DD6D-9C0F-7940-AD9E-A545FDBD9DE1}" dt="2025-03-11T14:05:38.485" v="8250" actId="478"/>
          <ac:cxnSpMkLst>
            <pc:docMk/>
            <pc:sldMk cId="2132687804" sldId="443"/>
            <ac:cxnSpMk id="16" creationId="{A3DC5AEA-E969-4680-BB0E-3348B50066B3}"/>
          </ac:cxnSpMkLst>
        </pc:cxnChg>
      </pc:sldChg>
      <pc:sldChg chg="modSp add mod">
        <pc:chgData name="Luisa Marti" userId="5ea8288e-cbc9-4b8b-8a97-1a5efbbf84f8" providerId="ADAL" clId="{DB35DD6D-9C0F-7940-AD9E-A545FDBD9DE1}" dt="2025-03-12T12:11:39.852" v="8488" actId="20577"/>
        <pc:sldMkLst>
          <pc:docMk/>
          <pc:sldMk cId="3065051803" sldId="444"/>
        </pc:sldMkLst>
        <pc:spChg chg="mod">
          <ac:chgData name="Luisa Marti" userId="5ea8288e-cbc9-4b8b-8a97-1a5efbbf84f8" providerId="ADAL" clId="{DB35DD6D-9C0F-7940-AD9E-A545FDBD9DE1}" dt="2025-03-12T12:11:39.852" v="8488" actId="20577"/>
          <ac:spMkLst>
            <pc:docMk/>
            <pc:sldMk cId="3065051803" sldId="444"/>
            <ac:spMk id="3" creationId="{CCD27947-DB85-ED08-7B7B-BC1C923EC62F}"/>
          </ac:spMkLst>
        </pc:spChg>
        <pc:spChg chg="mod">
          <ac:chgData name="Luisa Marti" userId="5ea8288e-cbc9-4b8b-8a97-1a5efbbf84f8" providerId="ADAL" clId="{DB35DD6D-9C0F-7940-AD9E-A545FDBD9DE1}" dt="2025-03-12T12:11:08.224" v="8472" actId="20577"/>
          <ac:spMkLst>
            <pc:docMk/>
            <pc:sldMk cId="3065051803" sldId="444"/>
            <ac:spMk id="9" creationId="{688FC4AE-A6B5-2DA3-B1CE-66287D69359B}"/>
          </ac:spMkLst>
        </pc:spChg>
        <pc:spChg chg="mod">
          <ac:chgData name="Luisa Marti" userId="5ea8288e-cbc9-4b8b-8a97-1a5efbbf84f8" providerId="ADAL" clId="{DB35DD6D-9C0F-7940-AD9E-A545FDBD9DE1}" dt="2025-03-11T14:07:12.623" v="8280" actId="20577"/>
          <ac:spMkLst>
            <pc:docMk/>
            <pc:sldMk cId="3065051803" sldId="444"/>
            <ac:spMk id="15" creationId="{87769F1C-94A5-98A1-79EC-3663FBAE7B95}"/>
          </ac:spMkLst>
        </pc:spChg>
      </pc:sldChg>
      <pc:sldChg chg="modSp add mod">
        <pc:chgData name="Luisa Marti" userId="5ea8288e-cbc9-4b8b-8a97-1a5efbbf84f8" providerId="ADAL" clId="{DB35DD6D-9C0F-7940-AD9E-A545FDBD9DE1}" dt="2025-03-12T12:00:01.941" v="8292" actId="113"/>
        <pc:sldMkLst>
          <pc:docMk/>
          <pc:sldMk cId="378892784" sldId="445"/>
        </pc:sldMkLst>
        <pc:spChg chg="mod">
          <ac:chgData name="Luisa Marti" userId="5ea8288e-cbc9-4b8b-8a97-1a5efbbf84f8" providerId="ADAL" clId="{DB35DD6D-9C0F-7940-AD9E-A545FDBD9DE1}" dt="2025-03-12T12:00:01.941" v="8292" actId="113"/>
          <ac:spMkLst>
            <pc:docMk/>
            <pc:sldMk cId="378892784" sldId="445"/>
            <ac:spMk id="3" creationId="{AE4AA56C-679A-E447-0AB6-E48F043C4F90}"/>
          </ac:spMkLst>
        </pc:spChg>
      </pc:sldChg>
      <pc:sldChg chg="addSp modSp add mod">
        <pc:chgData name="Luisa Marti" userId="5ea8288e-cbc9-4b8b-8a97-1a5efbbf84f8" providerId="ADAL" clId="{DB35DD6D-9C0F-7940-AD9E-A545FDBD9DE1}" dt="2025-03-12T12:03:30.785" v="8319" actId="14100"/>
        <pc:sldMkLst>
          <pc:docMk/>
          <pc:sldMk cId="3424503546" sldId="446"/>
        </pc:sldMkLst>
        <pc:cxnChg chg="add mod">
          <ac:chgData name="Luisa Marti" userId="5ea8288e-cbc9-4b8b-8a97-1a5efbbf84f8" providerId="ADAL" clId="{DB35DD6D-9C0F-7940-AD9E-A545FDBD9DE1}" dt="2025-03-12T12:03:09.574" v="8312" actId="692"/>
          <ac:cxnSpMkLst>
            <pc:docMk/>
            <pc:sldMk cId="3424503546" sldId="446"/>
            <ac:cxnSpMk id="6" creationId="{E26229E1-4433-5B7C-C199-CBDD24C0E128}"/>
          </ac:cxnSpMkLst>
        </pc:cxnChg>
        <pc:cxnChg chg="add mod">
          <ac:chgData name="Luisa Marti" userId="5ea8288e-cbc9-4b8b-8a97-1a5efbbf84f8" providerId="ADAL" clId="{DB35DD6D-9C0F-7940-AD9E-A545FDBD9DE1}" dt="2025-03-12T12:03:20.187" v="8315" actId="14100"/>
          <ac:cxnSpMkLst>
            <pc:docMk/>
            <pc:sldMk cId="3424503546" sldId="446"/>
            <ac:cxnSpMk id="8" creationId="{A95C6F19-6330-50CD-4652-862533309470}"/>
          </ac:cxnSpMkLst>
        </pc:cxnChg>
        <pc:cxnChg chg="add mod">
          <ac:chgData name="Luisa Marti" userId="5ea8288e-cbc9-4b8b-8a97-1a5efbbf84f8" providerId="ADAL" clId="{DB35DD6D-9C0F-7940-AD9E-A545FDBD9DE1}" dt="2025-03-12T12:03:30.785" v="8319" actId="14100"/>
          <ac:cxnSpMkLst>
            <pc:docMk/>
            <pc:sldMk cId="3424503546" sldId="446"/>
            <ac:cxnSpMk id="12" creationId="{9C66504D-D569-AC0B-DBC0-10C633E9F1F7}"/>
          </ac:cxnSpMkLst>
        </pc:cxnChg>
      </pc:sldChg>
      <pc:sldChg chg="addSp modSp add mod">
        <pc:chgData name="Luisa Marti" userId="5ea8288e-cbc9-4b8b-8a97-1a5efbbf84f8" providerId="ADAL" clId="{DB35DD6D-9C0F-7940-AD9E-A545FDBD9DE1}" dt="2025-03-12T12:10:08.471" v="8452" actId="1076"/>
        <pc:sldMkLst>
          <pc:docMk/>
          <pc:sldMk cId="3460934442" sldId="447"/>
        </pc:sldMkLst>
        <pc:spChg chg="add mod">
          <ac:chgData name="Luisa Marti" userId="5ea8288e-cbc9-4b8b-8a97-1a5efbbf84f8" providerId="ADAL" clId="{DB35DD6D-9C0F-7940-AD9E-A545FDBD9DE1}" dt="2025-03-12T12:10:08.471" v="8452" actId="1076"/>
          <ac:spMkLst>
            <pc:docMk/>
            <pc:sldMk cId="3460934442" sldId="447"/>
            <ac:spMk id="4" creationId="{9E16EB6D-E198-0C7F-316E-D6F2639D6001}"/>
          </ac:spMkLst>
        </pc:spChg>
      </pc:sldChg>
      <pc:sldChg chg="addSp delSp modSp add mod">
        <pc:chgData name="Luisa Marti" userId="5ea8288e-cbc9-4b8b-8a97-1a5efbbf84f8" providerId="ADAL" clId="{DB35DD6D-9C0F-7940-AD9E-A545FDBD9DE1}" dt="2025-03-12T12:18:25.875" v="8639" actId="478"/>
        <pc:sldMkLst>
          <pc:docMk/>
          <pc:sldMk cId="4168799003" sldId="448"/>
        </pc:sldMkLst>
        <pc:spChg chg="mod">
          <ac:chgData name="Luisa Marti" userId="5ea8288e-cbc9-4b8b-8a97-1a5efbbf84f8" providerId="ADAL" clId="{DB35DD6D-9C0F-7940-AD9E-A545FDBD9DE1}" dt="2025-03-12T12:14:36.521" v="8608" actId="404"/>
          <ac:spMkLst>
            <pc:docMk/>
            <pc:sldMk cId="4168799003" sldId="448"/>
            <ac:spMk id="3" creationId="{BD2255C6-B1B4-B06B-0A02-CDFBD2BC4DEF}"/>
          </ac:spMkLst>
        </pc:spChg>
        <pc:spChg chg="add del mod">
          <ac:chgData name="Luisa Marti" userId="5ea8288e-cbc9-4b8b-8a97-1a5efbbf84f8" providerId="ADAL" clId="{DB35DD6D-9C0F-7940-AD9E-A545FDBD9DE1}" dt="2025-03-12T12:13:44.712" v="8588" actId="478"/>
          <ac:spMkLst>
            <pc:docMk/>
            <pc:sldMk cId="4168799003" sldId="448"/>
            <ac:spMk id="4" creationId="{98A5429A-1E41-9ACB-0895-C9E16ED2BC79}"/>
          </ac:spMkLst>
        </pc:spChg>
        <pc:spChg chg="add del mod">
          <ac:chgData name="Luisa Marti" userId="5ea8288e-cbc9-4b8b-8a97-1a5efbbf84f8" providerId="ADAL" clId="{DB35DD6D-9C0F-7940-AD9E-A545FDBD9DE1}" dt="2025-03-12T12:18:19.573" v="8634" actId="478"/>
          <ac:spMkLst>
            <pc:docMk/>
            <pc:sldMk cId="4168799003" sldId="448"/>
            <ac:spMk id="6" creationId="{246CE98B-36D6-EF28-02BB-0214B78670FC}"/>
          </ac:spMkLst>
        </pc:spChg>
        <pc:spChg chg="del">
          <ac:chgData name="Luisa Marti" userId="5ea8288e-cbc9-4b8b-8a97-1a5efbbf84f8" providerId="ADAL" clId="{DB35DD6D-9C0F-7940-AD9E-A545FDBD9DE1}" dt="2025-03-12T12:12:25.455" v="8490" actId="478"/>
          <ac:spMkLst>
            <pc:docMk/>
            <pc:sldMk cId="4168799003" sldId="448"/>
            <ac:spMk id="8" creationId="{A40E52E9-631B-820C-D432-C6978D40587C}"/>
          </ac:spMkLst>
        </pc:spChg>
        <pc:spChg chg="del">
          <ac:chgData name="Luisa Marti" userId="5ea8288e-cbc9-4b8b-8a97-1a5efbbf84f8" providerId="ADAL" clId="{DB35DD6D-9C0F-7940-AD9E-A545FDBD9DE1}" dt="2025-03-12T12:12:30.684" v="8492" actId="478"/>
          <ac:spMkLst>
            <pc:docMk/>
            <pc:sldMk cId="4168799003" sldId="448"/>
            <ac:spMk id="9" creationId="{237DDBB5-3403-8D58-2D45-20FE5B47C87A}"/>
          </ac:spMkLst>
        </pc:spChg>
        <pc:spChg chg="del">
          <ac:chgData name="Luisa Marti" userId="5ea8288e-cbc9-4b8b-8a97-1a5efbbf84f8" providerId="ADAL" clId="{DB35DD6D-9C0F-7940-AD9E-A545FDBD9DE1}" dt="2025-03-12T12:12:37.538" v="8495" actId="478"/>
          <ac:spMkLst>
            <pc:docMk/>
            <pc:sldMk cId="4168799003" sldId="448"/>
            <ac:spMk id="13" creationId="{10E75718-DEF3-2E5F-6FA7-40C78F8C1DA3}"/>
          </ac:spMkLst>
        </pc:spChg>
        <pc:spChg chg="del">
          <ac:chgData name="Luisa Marti" userId="5ea8288e-cbc9-4b8b-8a97-1a5efbbf84f8" providerId="ADAL" clId="{DB35DD6D-9C0F-7940-AD9E-A545FDBD9DE1}" dt="2025-03-12T12:12:34.838" v="8494" actId="478"/>
          <ac:spMkLst>
            <pc:docMk/>
            <pc:sldMk cId="4168799003" sldId="448"/>
            <ac:spMk id="15" creationId="{6803CFB2-E326-B197-4E99-B44423B3370C}"/>
          </ac:spMkLst>
        </pc:spChg>
        <pc:picChg chg="add del mod">
          <ac:chgData name="Luisa Marti" userId="5ea8288e-cbc9-4b8b-8a97-1a5efbbf84f8" providerId="ADAL" clId="{DB35DD6D-9C0F-7940-AD9E-A545FDBD9DE1}" dt="2025-03-12T12:18:23.290" v="8637" actId="478"/>
          <ac:picMkLst>
            <pc:docMk/>
            <pc:sldMk cId="4168799003" sldId="448"/>
            <ac:picMk id="11" creationId="{0E28C732-966C-EA9B-AD50-7ECA90CC2EE3}"/>
          </ac:picMkLst>
        </pc:picChg>
        <pc:picChg chg="add del mod">
          <ac:chgData name="Luisa Marti" userId="5ea8288e-cbc9-4b8b-8a97-1a5efbbf84f8" providerId="ADAL" clId="{DB35DD6D-9C0F-7940-AD9E-A545FDBD9DE1}" dt="2025-03-12T12:18:21.920" v="8636" actId="478"/>
          <ac:picMkLst>
            <pc:docMk/>
            <pc:sldMk cId="4168799003" sldId="448"/>
            <ac:picMk id="17" creationId="{D335ABC4-0730-87B7-C8AD-C4E91A6354C9}"/>
          </ac:picMkLst>
        </pc:picChg>
        <pc:picChg chg="add del mod">
          <ac:chgData name="Luisa Marti" userId="5ea8288e-cbc9-4b8b-8a97-1a5efbbf84f8" providerId="ADAL" clId="{DB35DD6D-9C0F-7940-AD9E-A545FDBD9DE1}" dt="2025-03-12T12:18:20.819" v="8635" actId="478"/>
          <ac:picMkLst>
            <pc:docMk/>
            <pc:sldMk cId="4168799003" sldId="448"/>
            <ac:picMk id="19" creationId="{764AD3FB-F18A-D99C-A88D-70917F247E97}"/>
          </ac:picMkLst>
        </pc:picChg>
        <pc:picChg chg="add del mod">
          <ac:chgData name="Luisa Marti" userId="5ea8288e-cbc9-4b8b-8a97-1a5efbbf84f8" providerId="ADAL" clId="{DB35DD6D-9C0F-7940-AD9E-A545FDBD9DE1}" dt="2025-03-12T12:18:25.875" v="8639" actId="478"/>
          <ac:picMkLst>
            <pc:docMk/>
            <pc:sldMk cId="4168799003" sldId="448"/>
            <ac:picMk id="21" creationId="{0739AD4B-B7CC-C6B5-DACB-41FB694360C2}"/>
          </ac:picMkLst>
        </pc:picChg>
        <pc:picChg chg="add del mod">
          <ac:chgData name="Luisa Marti" userId="5ea8288e-cbc9-4b8b-8a97-1a5efbbf84f8" providerId="ADAL" clId="{DB35DD6D-9C0F-7940-AD9E-A545FDBD9DE1}" dt="2025-03-12T12:18:24.615" v="8638" actId="478"/>
          <ac:picMkLst>
            <pc:docMk/>
            <pc:sldMk cId="4168799003" sldId="448"/>
            <ac:picMk id="22" creationId="{19D5D2D1-1C07-5FCD-EA2A-E16519E0A1B2}"/>
          </ac:picMkLst>
        </pc:picChg>
        <pc:cxnChg chg="del">
          <ac:chgData name="Luisa Marti" userId="5ea8288e-cbc9-4b8b-8a97-1a5efbbf84f8" providerId="ADAL" clId="{DB35DD6D-9C0F-7940-AD9E-A545FDBD9DE1}" dt="2025-03-12T12:12:26.739" v="8491" actId="478"/>
          <ac:cxnSpMkLst>
            <pc:docMk/>
            <pc:sldMk cId="4168799003" sldId="448"/>
            <ac:cxnSpMk id="5" creationId="{C3AEC2B0-9DA9-950B-F39D-A0E103221DCD}"/>
          </ac:cxnSpMkLst>
        </pc:cxnChg>
        <pc:cxnChg chg="del">
          <ac:chgData name="Luisa Marti" userId="5ea8288e-cbc9-4b8b-8a97-1a5efbbf84f8" providerId="ADAL" clId="{DB35DD6D-9C0F-7940-AD9E-A545FDBD9DE1}" dt="2025-03-12T12:12:32.076" v="8493" actId="478"/>
          <ac:cxnSpMkLst>
            <pc:docMk/>
            <pc:sldMk cId="4168799003" sldId="448"/>
            <ac:cxnSpMk id="7" creationId="{CA4A68CA-A210-4689-11B5-A3F47B360A86}"/>
          </ac:cxnSpMkLst>
        </pc:cxnChg>
        <pc:cxnChg chg="del">
          <ac:chgData name="Luisa Marti" userId="5ea8288e-cbc9-4b8b-8a97-1a5efbbf84f8" providerId="ADAL" clId="{DB35DD6D-9C0F-7940-AD9E-A545FDBD9DE1}" dt="2025-03-12T12:12:38.828" v="8496" actId="478"/>
          <ac:cxnSpMkLst>
            <pc:docMk/>
            <pc:sldMk cId="4168799003" sldId="448"/>
            <ac:cxnSpMk id="14" creationId="{BEA4C36B-DC54-10FB-77B5-923B98C87169}"/>
          </ac:cxnSpMkLst>
        </pc:cxnChg>
        <pc:cxnChg chg="del">
          <ac:chgData name="Luisa Marti" userId="5ea8288e-cbc9-4b8b-8a97-1a5efbbf84f8" providerId="ADAL" clId="{DB35DD6D-9C0F-7940-AD9E-A545FDBD9DE1}" dt="2025-03-12T12:12:40.206" v="8497" actId="478"/>
          <ac:cxnSpMkLst>
            <pc:docMk/>
            <pc:sldMk cId="4168799003" sldId="448"/>
            <ac:cxnSpMk id="16" creationId="{3224A670-614C-7711-01BD-539B0C6ACD3F}"/>
          </ac:cxnSpMkLst>
        </pc:cxnChg>
      </pc:sldChg>
      <pc:sldChg chg="add">
        <pc:chgData name="Luisa Marti" userId="5ea8288e-cbc9-4b8b-8a97-1a5efbbf84f8" providerId="ADAL" clId="{DB35DD6D-9C0F-7940-AD9E-A545FDBD9DE1}" dt="2025-03-12T12:18:16.619" v="8633" actId="2890"/>
        <pc:sldMkLst>
          <pc:docMk/>
          <pc:sldMk cId="488300486" sldId="449"/>
        </pc:sldMkLst>
      </pc:sldChg>
      <pc:sldChg chg="delSp add del mod">
        <pc:chgData name="Luisa Marti" userId="5ea8288e-cbc9-4b8b-8a97-1a5efbbf84f8" providerId="ADAL" clId="{DB35DD6D-9C0F-7940-AD9E-A545FDBD9DE1}" dt="2025-03-12T12:13:01.171" v="8503" actId="2696"/>
        <pc:sldMkLst>
          <pc:docMk/>
          <pc:sldMk cId="4163771911" sldId="449"/>
        </pc:sldMkLst>
        <pc:spChg chg="del">
          <ac:chgData name="Luisa Marti" userId="5ea8288e-cbc9-4b8b-8a97-1a5efbbf84f8" providerId="ADAL" clId="{DB35DD6D-9C0F-7940-AD9E-A545FDBD9DE1}" dt="2025-03-12T12:12:59.022" v="8502" actId="478"/>
          <ac:spMkLst>
            <pc:docMk/>
            <pc:sldMk cId="4163771911" sldId="449"/>
            <ac:spMk id="13" creationId="{03EC9229-960D-CDAA-0566-42E934B51189}"/>
          </ac:spMkLst>
        </pc:spChg>
      </pc:sldChg>
      <pc:sldChg chg="addSp modSp add mod">
        <pc:chgData name="Luisa Marti" userId="5ea8288e-cbc9-4b8b-8a97-1a5efbbf84f8" providerId="ADAL" clId="{DB35DD6D-9C0F-7940-AD9E-A545FDBD9DE1}" dt="2025-03-12T12:38:56.694" v="8828" actId="1038"/>
        <pc:sldMkLst>
          <pc:docMk/>
          <pc:sldMk cId="1717741755" sldId="450"/>
        </pc:sldMkLst>
        <pc:spChg chg="add mod">
          <ac:chgData name="Luisa Marti" userId="5ea8288e-cbc9-4b8b-8a97-1a5efbbf84f8" providerId="ADAL" clId="{DB35DD6D-9C0F-7940-AD9E-A545FDBD9DE1}" dt="2025-03-12T12:38:56.694" v="8828" actId="1038"/>
          <ac:spMkLst>
            <pc:docMk/>
            <pc:sldMk cId="1717741755" sldId="450"/>
            <ac:spMk id="4" creationId="{8D21AEAB-ADAD-454A-D365-B01033A081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A91A-B647-0097-D30D-E15F9F3E3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4285F-7637-F5AD-F550-31CBBED1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CC3DE-0A51-AF1E-BC06-CB1103D7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180-5A4E-F146-8700-85C4D60F749E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100B5-D9DF-8F8D-E46D-D231BD89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4BAB-E019-EBAF-EC88-5A9A5FE1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B5B5-ABE4-BB40-A7DC-B4ADAE31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3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B6E3C-FF21-C1FE-3D73-D710FA99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6153A-E55B-C84A-40C8-4B459FAE7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73C10-BD63-A11C-7592-C2704623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180-5A4E-F146-8700-85C4D60F749E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C0790-D27F-6A0A-3268-06698AB6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35256-A800-053A-CFC5-8718C891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B5B5-ABE4-BB40-A7DC-B4ADAE31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1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C1874C-C9A0-0D20-988B-FD33E5C89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0447C-07DD-F593-1BE9-DFD29CB99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5A480-9AA1-F5C3-2A31-4861AC03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180-5A4E-F146-8700-85C4D60F749E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8BFB3-C030-E87D-7255-ECA687A4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87840-C67C-AD30-99B8-32667A93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B5B5-ABE4-BB40-A7DC-B4ADAE31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0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B485F-9B5E-868E-BEBB-2B7119C6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3387C-16B9-80BD-258A-BA7597C63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1B208-22CD-8E24-93C4-620ABC34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180-5A4E-F146-8700-85C4D60F749E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9170A-4EFE-2019-5D74-9918218D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DC836-C350-E39A-5D4C-8ED317D7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B5B5-ABE4-BB40-A7DC-B4ADAE31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29FF-3D9B-18EE-C556-9359709C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9A86D-DBDE-3E16-FF11-238AB0B16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1A5FC-8FAD-D0EA-78ED-3EA02139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180-5A4E-F146-8700-85C4D60F749E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E57EC-F884-9F8F-BC18-539DF3AF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9DA9E-4AAA-C5AE-E622-630A0B56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B5B5-ABE4-BB40-A7DC-B4ADAE31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3085-E019-9ED9-F4EE-F5EB314A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D1251-AEB3-3EDB-322A-0AACE9267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787D0-C4B2-916F-2D9F-902682D6D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D0485-60AD-3C73-228B-CA82582A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180-5A4E-F146-8700-85C4D60F749E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E6125-618A-4EC3-8E6B-513EF8E7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A8D7E-6F08-E3A4-512A-9B0855B5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B5B5-ABE4-BB40-A7DC-B4ADAE31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5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B6604-4CD9-B238-3209-8A6AED76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7035-03E6-854C-5B35-D925C352D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CC8A9-8C16-50F7-046F-AF218464C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1DECD-2747-FCBB-8D17-663807C1F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711EB-8797-9033-4BC9-F0F2E61A9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2176E-16B9-5331-75BC-E1F133649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180-5A4E-F146-8700-85C4D60F749E}" type="datetimeFigureOut">
              <a:rPr lang="en-US" smtClean="0"/>
              <a:t>3/12/25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EA456-82FE-824C-193D-3831857A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541827-E0AA-3E98-C6BE-486C1CCF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B5B5-ABE4-BB40-A7DC-B4ADAE31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3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F558-ABB4-F9DA-10E2-128E11907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64A2A-B8BD-1A41-C152-EBF2C425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180-5A4E-F146-8700-85C4D60F749E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6B344-0638-4408-F73D-55263D21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008AD-464D-5B87-BB16-ABEA20F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B5B5-ABE4-BB40-A7DC-B4ADAE31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4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91000-3A4F-CBB4-2AD1-3EA4C049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180-5A4E-F146-8700-85C4D60F749E}" type="datetimeFigureOut">
              <a:rPr lang="en-US" smtClean="0"/>
              <a:t>3/12/25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8A99F-FEBE-D4E5-7CBE-C319BBB6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86F6A-AA3F-D42E-86A0-18AD2D30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B5B5-ABE4-BB40-A7DC-B4ADAE31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EF91-C51A-6698-926F-E37BF03E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D2982-B56A-E88F-B3C4-9A149827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5CE1E-CD93-EA7E-B007-ABCE1E3A9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50121-3E46-C93E-81E4-09FBA1F0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180-5A4E-F146-8700-85C4D60F749E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D22E8-8F8A-FB03-41BF-FB227E4A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63B85-A1D9-B99F-4EFB-8615EDDF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B5B5-ABE4-BB40-A7DC-B4ADAE31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0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15F82-2CB0-B255-0223-9170A972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B533A-2E19-9FDD-F2F2-A845FA7CE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98382-7A9A-08A4-553E-1C065FC95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4682B-8AFF-59BE-3B97-4F6C782C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7180-5A4E-F146-8700-85C4D60F749E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28EA0-E396-534E-8889-A3AF4B19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2705C-3BC3-61DA-26D5-B8FA4E9B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B5B5-ABE4-BB40-A7DC-B4ADAE31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6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F8083-2257-A74B-8A6F-C93AF055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04697-9A46-B90B-379F-F5DC7A591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A178F-F314-23DA-4FD2-4116108B4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C07180-5A4E-F146-8700-85C4D60F749E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F30F2-A5FD-9623-35EC-56365C5BD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0B86B-8FE8-B6F0-326A-0866CE89A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1BB5B5-ABE4-BB40-A7DC-B4ADAE31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8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1BD7-F29F-855A-1382-A3659749C9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LIN6049</a:t>
            </a:r>
            <a:br>
              <a:rPr lang="en-US" dirty="0"/>
            </a:br>
            <a:r>
              <a:rPr lang="en-US" dirty="0"/>
              <a:t>Advanced semantics: </a:t>
            </a:r>
            <a:br>
              <a:rPr lang="en-US" dirty="0"/>
            </a:br>
            <a:r>
              <a:rPr lang="en-US" dirty="0"/>
              <a:t>puzzles in meaning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E665A-32FF-36D3-269C-FD83FCD7E8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2024-2025</a:t>
            </a:r>
          </a:p>
          <a:p>
            <a:r>
              <a:rPr lang="en-US" sz="3200" dirty="0"/>
              <a:t>Luisa Martí</a:t>
            </a:r>
          </a:p>
          <a:p>
            <a:endParaRPr lang="en-US" sz="3200" dirty="0"/>
          </a:p>
          <a:p>
            <a:r>
              <a:rPr lang="en-US" sz="3200" dirty="0"/>
              <a:t>Week 8</a:t>
            </a:r>
          </a:p>
        </p:txBody>
      </p:sp>
    </p:spTree>
    <p:extLst>
      <p:ext uri="{BB962C8B-B14F-4D97-AF65-F5344CB8AC3E}">
        <p14:creationId xmlns:p14="http://schemas.microsoft.com/office/powerpoint/2010/main" val="283812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2E465-2FCC-9FAE-B2C3-E6A1C6C4A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B598-88DA-0BDA-9572-444E68D7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679FC-FB08-0650-18B7-6451B2F98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87375" indent="-587375">
              <a:buNone/>
            </a:pPr>
            <a:r>
              <a:rPr lang="en-US" sz="3600"/>
              <a:t>(1) Fred tried a new restaurant last night. </a:t>
            </a:r>
            <a:r>
              <a:rPr lang="en-US" sz="3600" b="1"/>
              <a:t>The salmon </a:t>
            </a:r>
            <a:r>
              <a:rPr lang="en-US" sz="3600"/>
              <a:t>was divine</a:t>
            </a:r>
          </a:p>
          <a:p>
            <a:pPr marL="0" indent="0">
              <a:buNone/>
            </a:pPr>
            <a:r>
              <a:rPr lang="en-US" sz="3600"/>
              <a:t>(2) A bus crashed on the M25. </a:t>
            </a:r>
            <a:r>
              <a:rPr lang="en-US" sz="3600" b="1"/>
              <a:t>The driver </a:t>
            </a:r>
            <a:r>
              <a:rPr lang="en-US" sz="3600"/>
              <a:t>was texting</a:t>
            </a:r>
          </a:p>
          <a:p>
            <a:pPr marL="587375" indent="-587375">
              <a:buNone/>
            </a:pPr>
            <a:endParaRPr lang="en-US" sz="3600"/>
          </a:p>
          <a:p>
            <a:pPr marL="11113" indent="-11113">
              <a:lnSpc>
                <a:spcPct val="110000"/>
              </a:lnSpc>
              <a:buNone/>
            </a:pPr>
            <a:r>
              <a:rPr lang="en-US" sz="3600"/>
              <a:t>Discussing the problems the examples raise: what if </a:t>
            </a:r>
            <a:r>
              <a:rPr lang="en-US" sz="3600" i="1"/>
              <a:t>the</a:t>
            </a:r>
            <a:r>
              <a:rPr lang="en-US" sz="3600" b="1"/>
              <a:t> </a:t>
            </a:r>
            <a:r>
              <a:rPr lang="en-US" sz="3600"/>
              <a:t>was weak in (1) and (2)? </a:t>
            </a:r>
            <a:r>
              <a:rPr lang="en-US" sz="3600">
                <a:solidFill>
                  <a:schemeClr val="bg1"/>
                </a:solidFill>
              </a:rPr>
              <a:t>What if </a:t>
            </a:r>
            <a:r>
              <a:rPr lang="en-US" sz="3600" i="1">
                <a:solidFill>
                  <a:schemeClr val="bg1"/>
                </a:solidFill>
              </a:rPr>
              <a:t>the</a:t>
            </a:r>
            <a:r>
              <a:rPr lang="en-US" sz="3600">
                <a:solidFill>
                  <a:schemeClr val="bg1"/>
                </a:solidFill>
              </a:rPr>
              <a:t> was strong in (1) and (2)? What is it was one in one example and the other in the other? What would follow from that? And would that be a good thing?</a:t>
            </a:r>
          </a:p>
          <a:p>
            <a:pPr marL="587375" indent="-587375">
              <a:buNone/>
            </a:pPr>
            <a:endParaRPr lang="en-US" sz="3600"/>
          </a:p>
          <a:p>
            <a:pPr marL="587375" indent="-58737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332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37FE3-6D4A-5E96-3372-FA1883B9A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00BD-44F7-694C-199E-D02315AF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AE1B-A9C2-8ADE-AC3D-A6AB46108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87375" indent="-587375">
              <a:buNone/>
            </a:pPr>
            <a:r>
              <a:rPr lang="en-US" sz="3600"/>
              <a:t>(1) Fred tried a new restaurant last night. </a:t>
            </a:r>
            <a:r>
              <a:rPr lang="en-US" sz="3600" b="1"/>
              <a:t>The salmon </a:t>
            </a:r>
            <a:r>
              <a:rPr lang="en-US" sz="3600"/>
              <a:t>was divine</a:t>
            </a:r>
          </a:p>
          <a:p>
            <a:pPr marL="0" indent="0">
              <a:buNone/>
            </a:pPr>
            <a:r>
              <a:rPr lang="en-US" sz="3600"/>
              <a:t>(2) A bus crashed on the M25. </a:t>
            </a:r>
            <a:r>
              <a:rPr lang="en-US" sz="3600" b="1"/>
              <a:t>The driver </a:t>
            </a:r>
            <a:r>
              <a:rPr lang="en-US" sz="3600"/>
              <a:t>was texting</a:t>
            </a:r>
          </a:p>
          <a:p>
            <a:pPr marL="587375" indent="-587375">
              <a:buNone/>
            </a:pPr>
            <a:endParaRPr lang="en-US" sz="3600"/>
          </a:p>
          <a:p>
            <a:pPr marL="11113" indent="-11113">
              <a:lnSpc>
                <a:spcPct val="110000"/>
              </a:lnSpc>
              <a:buNone/>
            </a:pPr>
            <a:r>
              <a:rPr lang="en-US" sz="3600"/>
              <a:t>Discussing the problems the examples raise: what if </a:t>
            </a:r>
            <a:r>
              <a:rPr lang="en-US" sz="3600" i="1"/>
              <a:t>the</a:t>
            </a:r>
            <a:r>
              <a:rPr lang="en-US" sz="3600" b="1"/>
              <a:t> </a:t>
            </a:r>
            <a:r>
              <a:rPr lang="en-US" sz="3600"/>
              <a:t>was weak in (1) and (2)? What if </a:t>
            </a:r>
            <a:r>
              <a:rPr lang="en-US" sz="3600" i="1"/>
              <a:t>the</a:t>
            </a:r>
            <a:r>
              <a:rPr lang="en-US" sz="3600"/>
              <a:t> was strong in (1) and (2)? </a:t>
            </a:r>
            <a:r>
              <a:rPr lang="en-US" sz="3600">
                <a:solidFill>
                  <a:schemeClr val="bg1"/>
                </a:solidFill>
              </a:rPr>
              <a:t>What is it was one in one example and the other in the other? What would follow from that? And would that be a good thing?</a:t>
            </a:r>
          </a:p>
          <a:p>
            <a:pPr marL="587375" indent="-587375">
              <a:buNone/>
            </a:pPr>
            <a:endParaRPr lang="en-US" sz="3600"/>
          </a:p>
          <a:p>
            <a:pPr marL="587375" indent="-58737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41341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96AA3-7EA4-9245-F28E-6DC58384F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5B54-21F0-56A8-5BE2-D364E4F4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09D04-43E2-6960-D4C9-A50C80AD2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87375" indent="-587375">
              <a:buNone/>
            </a:pPr>
            <a:r>
              <a:rPr lang="en-US" sz="3600"/>
              <a:t>(1) Fred tried a new restaurant last night. </a:t>
            </a:r>
            <a:r>
              <a:rPr lang="en-US" sz="3600" b="1"/>
              <a:t>The salmon </a:t>
            </a:r>
            <a:r>
              <a:rPr lang="en-US" sz="3600"/>
              <a:t>was divine</a:t>
            </a:r>
          </a:p>
          <a:p>
            <a:pPr marL="0" indent="0">
              <a:buNone/>
            </a:pPr>
            <a:r>
              <a:rPr lang="en-US" sz="3600"/>
              <a:t>(2) A bus crashed on the M25. </a:t>
            </a:r>
            <a:r>
              <a:rPr lang="en-US" sz="3600" b="1"/>
              <a:t>The driver </a:t>
            </a:r>
            <a:r>
              <a:rPr lang="en-US" sz="3600"/>
              <a:t>was texting</a:t>
            </a:r>
          </a:p>
          <a:p>
            <a:pPr marL="587375" indent="-587375">
              <a:buNone/>
            </a:pPr>
            <a:endParaRPr lang="en-US" sz="3600"/>
          </a:p>
          <a:p>
            <a:pPr marL="11113" indent="-11113">
              <a:lnSpc>
                <a:spcPct val="110000"/>
              </a:lnSpc>
              <a:buNone/>
            </a:pPr>
            <a:r>
              <a:rPr lang="en-US" sz="3600"/>
              <a:t>Discussing the problems the examples raise: what if </a:t>
            </a:r>
            <a:r>
              <a:rPr lang="en-US" sz="3600" i="1"/>
              <a:t>the</a:t>
            </a:r>
            <a:r>
              <a:rPr lang="en-US" sz="3600" b="1"/>
              <a:t> </a:t>
            </a:r>
            <a:r>
              <a:rPr lang="en-US" sz="3600"/>
              <a:t>was weak in (1) and (2)? What if </a:t>
            </a:r>
            <a:r>
              <a:rPr lang="en-US" sz="3600" i="1"/>
              <a:t>the</a:t>
            </a:r>
            <a:r>
              <a:rPr lang="en-US" sz="3600"/>
              <a:t> was strong in (1) and (2)? What if it was one in one example and the other in the other? </a:t>
            </a:r>
            <a:r>
              <a:rPr lang="en-US" sz="3600">
                <a:solidFill>
                  <a:schemeClr val="bg1"/>
                </a:solidFill>
              </a:rPr>
              <a:t>What would follow from that? And would that be a good thing?</a:t>
            </a:r>
          </a:p>
          <a:p>
            <a:pPr marL="587375" indent="-587375">
              <a:buNone/>
            </a:pPr>
            <a:endParaRPr lang="en-US" sz="3600"/>
          </a:p>
          <a:p>
            <a:pPr marL="587375" indent="-58737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84802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5398F-248C-4B0B-179D-416802689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B82B2-9B8E-CF1B-B7DA-A87FC971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1467A-4844-7693-AF88-B22EFF4E1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87375" indent="-587375">
              <a:buNone/>
            </a:pPr>
            <a:r>
              <a:rPr lang="en-US" sz="3600"/>
              <a:t>(1) Fred tried a new restaurant last night. </a:t>
            </a:r>
            <a:r>
              <a:rPr lang="en-US" sz="3600" b="1"/>
              <a:t>The salmon </a:t>
            </a:r>
            <a:r>
              <a:rPr lang="en-US" sz="3600"/>
              <a:t>was divine</a:t>
            </a:r>
          </a:p>
          <a:p>
            <a:pPr marL="0" indent="0">
              <a:buNone/>
            </a:pPr>
            <a:r>
              <a:rPr lang="en-US" sz="3600"/>
              <a:t>(2) A bus crashed on the M25. </a:t>
            </a:r>
            <a:r>
              <a:rPr lang="en-US" sz="3600" b="1"/>
              <a:t>The driver </a:t>
            </a:r>
            <a:r>
              <a:rPr lang="en-US" sz="3600"/>
              <a:t>was texting</a:t>
            </a:r>
          </a:p>
          <a:p>
            <a:pPr marL="587375" indent="-587375">
              <a:buNone/>
            </a:pPr>
            <a:endParaRPr lang="en-US" sz="3600"/>
          </a:p>
          <a:p>
            <a:pPr marL="11113" indent="-11113">
              <a:lnSpc>
                <a:spcPct val="110000"/>
              </a:lnSpc>
              <a:buNone/>
            </a:pPr>
            <a:r>
              <a:rPr lang="en-US" sz="3600"/>
              <a:t>Discussing the problems the examples raise: what if </a:t>
            </a:r>
            <a:r>
              <a:rPr lang="en-US" sz="3600" i="1"/>
              <a:t>the</a:t>
            </a:r>
            <a:r>
              <a:rPr lang="en-US" sz="3600" b="1"/>
              <a:t> </a:t>
            </a:r>
            <a:r>
              <a:rPr lang="en-US" sz="3600"/>
              <a:t>was weak in (1) and (2)? What if </a:t>
            </a:r>
            <a:r>
              <a:rPr lang="en-US" sz="3600" i="1"/>
              <a:t>the</a:t>
            </a:r>
            <a:r>
              <a:rPr lang="en-US" sz="3600"/>
              <a:t> was strong in (1) and (2)? What if it was one in one example and the other in the other? What would follow from each possibility? And would that be a good thing?</a:t>
            </a:r>
          </a:p>
          <a:p>
            <a:pPr marL="587375" indent="-587375">
              <a:buNone/>
            </a:pPr>
            <a:endParaRPr lang="en-US" sz="3600"/>
          </a:p>
          <a:p>
            <a:pPr marL="587375" indent="-58737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94538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E5DBC-F777-12AB-DEEC-D68376A9E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34DA-1652-8CAD-163F-DCD8F4D3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  <a:endParaRPr lang="en-US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50E38-7B1E-6038-56E0-A1BA7AF58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505585"/>
            <a:ext cx="10515600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8600">
                <a:latin typeface="Aptos" panose="020B0004020202020204" pitchFamily="34" charset="0"/>
              </a:rPr>
              <a:t>‘</a:t>
            </a:r>
            <a:r>
              <a:rPr lang="en-US" sz="8600" err="1">
                <a:latin typeface="Aptos" panose="020B0004020202020204" pitchFamily="34" charset="0"/>
              </a:rPr>
              <a:t>Def</a:t>
            </a:r>
            <a:r>
              <a:rPr lang="en-US" sz="8600" baseline="-25000" err="1">
                <a:latin typeface="Aptos" panose="020B0004020202020204" pitchFamily="34" charset="0"/>
              </a:rPr>
              <a:t>W</a:t>
            </a:r>
            <a:r>
              <a:rPr lang="en-US" sz="8600">
                <a:latin typeface="Aptos" panose="020B0004020202020204" pitchFamily="34" charset="0"/>
              </a:rPr>
              <a:t> NP VP’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600">
                <a:latin typeface="Aptos" panose="020B0004020202020204" pitchFamily="34" charset="0"/>
              </a:rPr>
              <a:t>Presupposition: ∣{x: x is an NP in s}∣ = 1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600">
                <a:latin typeface="Aptos" panose="020B0004020202020204" pitchFamily="34" charset="0"/>
              </a:rPr>
              <a:t>Assertion: {x: x is an NP in s} ∩ {x: x VPs in s} ≠ ∅</a:t>
            </a: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600">
                <a:latin typeface="Aptos" panose="020B0004020202020204" pitchFamily="34" charset="0"/>
              </a:rPr>
              <a:t>’</a:t>
            </a:r>
            <a:r>
              <a:rPr lang="en-US" sz="8600" err="1">
                <a:latin typeface="Aptos" panose="020B0004020202020204" pitchFamily="34" charset="0"/>
              </a:rPr>
              <a:t>Def</a:t>
            </a:r>
            <a:r>
              <a:rPr lang="en-US" sz="8600" baseline="-25000" err="1">
                <a:latin typeface="Aptos" panose="020B0004020202020204" pitchFamily="34" charset="0"/>
              </a:rPr>
              <a:t>S</a:t>
            </a:r>
            <a:r>
              <a:rPr lang="en-US" sz="8600">
                <a:latin typeface="Aptos" panose="020B0004020202020204" pitchFamily="34" charset="0"/>
              </a:rPr>
              <a:t> NP VP’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600">
                <a:latin typeface="Aptos" panose="020B0004020202020204" pitchFamily="34" charset="0"/>
              </a:rPr>
              <a:t>Presupposition: ∣{x: x is an NP in the discourse situation}∣ = 1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600">
                <a:latin typeface="Aptos" panose="020B0004020202020204" pitchFamily="34" charset="0"/>
              </a:rPr>
              <a:t>Assertion: {x: x is an NP in the discourse situation} ∩ {x: x VPs in s} ≠ ∅</a:t>
            </a: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Aptos" panose="020B0004020202020204" pitchFamily="34" charset="0"/>
            </a:endParaRPr>
          </a:p>
          <a:p>
            <a:pPr>
              <a:lnSpc>
                <a:spcPct val="120000"/>
              </a:lnSpc>
            </a:pPr>
            <a:endParaRPr lang="en-US">
              <a:latin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20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95B9D-C178-50B1-31DB-18BAE0C8AB33}"/>
              </a:ext>
            </a:extLst>
          </p:cNvPr>
          <p:cNvSpPr txBox="1"/>
          <p:nvPr/>
        </p:nvSpPr>
        <p:spPr>
          <a:xfrm>
            <a:off x="6929699" y="1372629"/>
            <a:ext cx="5528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➜ requirement on previous non-linguistic context, previous assumption of NP uniqueness</a:t>
            </a:r>
          </a:p>
          <a:p>
            <a:r>
              <a:rPr lang="en-US"/>
              <a:t>➜ existential assertion + presupposition of NP uniqueness</a:t>
            </a:r>
          </a:p>
          <a:p>
            <a:r>
              <a:rPr lang="en-US"/>
              <a:t>➜ can lead to presupposition failure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809B5-6661-ABD6-0225-22951CD4B6B4}"/>
              </a:ext>
            </a:extLst>
          </p:cNvPr>
          <p:cNvSpPr txBox="1"/>
          <p:nvPr/>
        </p:nvSpPr>
        <p:spPr>
          <a:xfrm>
            <a:off x="5017177" y="5025406"/>
            <a:ext cx="6957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➜ requirement on previous linguistic context, previous assumption of discourse NP uniqueness</a:t>
            </a:r>
          </a:p>
          <a:p>
            <a:r>
              <a:rPr lang="en-US"/>
              <a:t>➜ existential assertion + presupposition of discourse NP uniqueness</a:t>
            </a:r>
          </a:p>
          <a:p>
            <a:r>
              <a:rPr lang="en-US"/>
              <a:t>➜ can lead to presupposition failure</a:t>
            </a:r>
          </a:p>
        </p:txBody>
      </p:sp>
    </p:spTree>
    <p:extLst>
      <p:ext uri="{BB962C8B-B14F-4D97-AF65-F5344CB8AC3E}">
        <p14:creationId xmlns:p14="http://schemas.microsoft.com/office/powerpoint/2010/main" val="117636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526D7-066F-23F8-0723-FD38946CF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254A-C28D-BB26-FD09-A3AF7C1F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  <a:endParaRPr lang="en-US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9CEB8-816C-6FBC-5C10-9C0A02A07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505585"/>
            <a:ext cx="10515600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8600" b="1">
                <a:latin typeface="Aptos" panose="020B0004020202020204" pitchFamily="34" charset="0"/>
              </a:rPr>
              <a:t>‘</a:t>
            </a:r>
            <a:r>
              <a:rPr lang="en-US" sz="8600" b="1" err="1">
                <a:latin typeface="Aptos" panose="020B0004020202020204" pitchFamily="34" charset="0"/>
              </a:rPr>
              <a:t>Def</a:t>
            </a:r>
            <a:r>
              <a:rPr lang="en-US" sz="8600" b="1" baseline="-25000" err="1">
                <a:latin typeface="Aptos" panose="020B0004020202020204" pitchFamily="34" charset="0"/>
              </a:rPr>
              <a:t>W</a:t>
            </a:r>
            <a:r>
              <a:rPr lang="en-US" sz="8600" b="1">
                <a:latin typeface="Aptos" panose="020B0004020202020204" pitchFamily="34" charset="0"/>
              </a:rPr>
              <a:t> NP VP’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600" b="1">
                <a:latin typeface="Aptos" panose="020B0004020202020204" pitchFamily="34" charset="0"/>
              </a:rPr>
              <a:t>Presupposition: ∣{x: x is an NP in s}∣ = 1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600" b="1">
                <a:latin typeface="Aptos" panose="020B0004020202020204" pitchFamily="34" charset="0"/>
              </a:rPr>
              <a:t>Assertion: {x: x is an NP in s} ∩ {x: x VPs in s} ≠ ∅</a:t>
            </a: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600">
                <a:latin typeface="Aptos" panose="020B0004020202020204" pitchFamily="34" charset="0"/>
              </a:rPr>
              <a:t>’</a:t>
            </a:r>
            <a:r>
              <a:rPr lang="en-US" sz="8600" err="1">
                <a:latin typeface="Aptos" panose="020B0004020202020204" pitchFamily="34" charset="0"/>
              </a:rPr>
              <a:t>Def</a:t>
            </a:r>
            <a:r>
              <a:rPr lang="en-US" sz="8600" baseline="-25000" err="1">
                <a:latin typeface="Aptos" panose="020B0004020202020204" pitchFamily="34" charset="0"/>
              </a:rPr>
              <a:t>S</a:t>
            </a:r>
            <a:r>
              <a:rPr lang="en-US" sz="8600">
                <a:latin typeface="Aptos" panose="020B0004020202020204" pitchFamily="34" charset="0"/>
              </a:rPr>
              <a:t> NP VP’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600">
                <a:latin typeface="Aptos" panose="020B0004020202020204" pitchFamily="34" charset="0"/>
              </a:rPr>
              <a:t>Presupposition: ∣{x: x is an NP in the discourse situation}∣ = 1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600">
                <a:latin typeface="Aptos" panose="020B0004020202020204" pitchFamily="34" charset="0"/>
              </a:rPr>
              <a:t>Assertion: {x: x is an NP in the discourse situation} ∩ {x: x VPs in s} ≠ ∅</a:t>
            </a: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Aptos" panose="020B0004020202020204" pitchFamily="34" charset="0"/>
            </a:endParaRPr>
          </a:p>
          <a:p>
            <a:pPr>
              <a:lnSpc>
                <a:spcPct val="120000"/>
              </a:lnSpc>
            </a:pPr>
            <a:endParaRPr lang="en-US">
              <a:latin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20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45D9B-D1D6-B969-DB07-9049DC3E6747}"/>
              </a:ext>
            </a:extLst>
          </p:cNvPr>
          <p:cNvSpPr txBox="1"/>
          <p:nvPr/>
        </p:nvSpPr>
        <p:spPr>
          <a:xfrm>
            <a:off x="6929699" y="1372629"/>
            <a:ext cx="5528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➜ requirement on previous non-linguistic context, previous assumption of NP uniqueness</a:t>
            </a:r>
          </a:p>
          <a:p>
            <a:r>
              <a:rPr lang="en-US" b="1"/>
              <a:t>➜ existential assertion + presupposition of NP uniqueness</a:t>
            </a:r>
          </a:p>
          <a:p>
            <a:r>
              <a:rPr lang="en-US" b="1"/>
              <a:t>➜ can lead to presupposition failure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AA284-A3F8-FA68-F9D4-B125041B500A}"/>
              </a:ext>
            </a:extLst>
          </p:cNvPr>
          <p:cNvSpPr txBox="1"/>
          <p:nvPr/>
        </p:nvSpPr>
        <p:spPr>
          <a:xfrm>
            <a:off x="5017177" y="5025406"/>
            <a:ext cx="6957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➜ requirement on previous linguistic context, previous assumption of discourse NP uniqueness</a:t>
            </a:r>
          </a:p>
          <a:p>
            <a:r>
              <a:rPr lang="en-US"/>
              <a:t>➜ existential assertion + presupposition of discourse NP uniqueness</a:t>
            </a:r>
          </a:p>
          <a:p>
            <a:r>
              <a:rPr lang="en-US"/>
              <a:t>➜ can lead to presupposition failure</a:t>
            </a:r>
          </a:p>
        </p:txBody>
      </p:sp>
    </p:spTree>
    <p:extLst>
      <p:ext uri="{BB962C8B-B14F-4D97-AF65-F5344CB8AC3E}">
        <p14:creationId xmlns:p14="http://schemas.microsoft.com/office/powerpoint/2010/main" val="104039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A2BE0-8370-8FE5-4204-FBA44A166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B3CB-8515-057E-08F4-86227DF2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  <a:endParaRPr lang="en-US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8703C-DEA2-6EDE-D4AA-0B126FCBD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505585"/>
            <a:ext cx="10515600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8600">
                <a:latin typeface="Aptos" panose="020B0004020202020204" pitchFamily="34" charset="0"/>
              </a:rPr>
              <a:t>‘</a:t>
            </a:r>
            <a:r>
              <a:rPr lang="en-US" sz="8600" err="1">
                <a:latin typeface="Aptos" panose="020B0004020202020204" pitchFamily="34" charset="0"/>
              </a:rPr>
              <a:t>Def</a:t>
            </a:r>
            <a:r>
              <a:rPr lang="en-US" sz="8600" baseline="-25000" err="1">
                <a:latin typeface="Aptos" panose="020B0004020202020204" pitchFamily="34" charset="0"/>
              </a:rPr>
              <a:t>W</a:t>
            </a:r>
            <a:r>
              <a:rPr lang="en-US" sz="8600">
                <a:latin typeface="Aptos" panose="020B0004020202020204" pitchFamily="34" charset="0"/>
              </a:rPr>
              <a:t> NP VP’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600">
                <a:latin typeface="Aptos" panose="020B0004020202020204" pitchFamily="34" charset="0"/>
              </a:rPr>
              <a:t>Presupposition: ∣{x: x is an NP in s}∣ = 1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600">
                <a:latin typeface="Aptos" panose="020B0004020202020204" pitchFamily="34" charset="0"/>
              </a:rPr>
              <a:t>Assertion: {x: x is an NP in s} ∩ {x: x VPs in s} ≠ ∅</a:t>
            </a: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600" b="1">
                <a:latin typeface="Aptos" panose="020B0004020202020204" pitchFamily="34" charset="0"/>
              </a:rPr>
              <a:t>’</a:t>
            </a:r>
            <a:r>
              <a:rPr lang="en-US" sz="8600" b="1" err="1">
                <a:latin typeface="Aptos" panose="020B0004020202020204" pitchFamily="34" charset="0"/>
              </a:rPr>
              <a:t>Def</a:t>
            </a:r>
            <a:r>
              <a:rPr lang="en-US" sz="8600" b="1" baseline="-25000" err="1">
                <a:latin typeface="Aptos" panose="020B0004020202020204" pitchFamily="34" charset="0"/>
              </a:rPr>
              <a:t>S</a:t>
            </a:r>
            <a:r>
              <a:rPr lang="en-US" sz="8600" b="1">
                <a:latin typeface="Aptos" panose="020B0004020202020204" pitchFamily="34" charset="0"/>
              </a:rPr>
              <a:t> NP VP’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600" b="1">
                <a:latin typeface="Aptos" panose="020B0004020202020204" pitchFamily="34" charset="0"/>
              </a:rPr>
              <a:t>Presupposition: ∣{x: x is an NP in the discourse situation}∣ = 1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600" b="1">
                <a:latin typeface="Aptos" panose="020B0004020202020204" pitchFamily="34" charset="0"/>
              </a:rPr>
              <a:t>Assertion: {x: x is an NP in the discourse situation} ∩ {x: x VPs in s} ≠ ∅</a:t>
            </a: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>
              <a:latin typeface="Aptos" panose="020B0004020202020204" pitchFamily="34" charset="0"/>
            </a:endParaRPr>
          </a:p>
          <a:p>
            <a:pPr>
              <a:lnSpc>
                <a:spcPct val="120000"/>
              </a:lnSpc>
            </a:pPr>
            <a:endParaRPr lang="en-US">
              <a:latin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20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51CBBE-35CB-30D2-EF35-A1DBEFB768E3}"/>
              </a:ext>
            </a:extLst>
          </p:cNvPr>
          <p:cNvSpPr txBox="1"/>
          <p:nvPr/>
        </p:nvSpPr>
        <p:spPr>
          <a:xfrm>
            <a:off x="6929699" y="1372629"/>
            <a:ext cx="5528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➜ requirement on previous non-linguistic context, previous assumption of NP uniqueness</a:t>
            </a:r>
          </a:p>
          <a:p>
            <a:r>
              <a:rPr lang="en-US"/>
              <a:t>➜ existential assertion + presupposition of NP uniqueness</a:t>
            </a:r>
          </a:p>
          <a:p>
            <a:r>
              <a:rPr lang="en-US"/>
              <a:t>➜ can lead to presupposition failure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3714B-5672-7176-8E6C-35AA1F4C77EB}"/>
              </a:ext>
            </a:extLst>
          </p:cNvPr>
          <p:cNvSpPr txBox="1"/>
          <p:nvPr/>
        </p:nvSpPr>
        <p:spPr>
          <a:xfrm>
            <a:off x="4643252" y="5025406"/>
            <a:ext cx="7330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➜ requirement on previous linguistic context, previous assumption of discourse NP uniqueness</a:t>
            </a:r>
          </a:p>
          <a:p>
            <a:r>
              <a:rPr lang="en-US" b="1"/>
              <a:t>➜ existential assertion + presupposition of discourse NP uniqueness</a:t>
            </a:r>
          </a:p>
          <a:p>
            <a:r>
              <a:rPr lang="en-US" b="1"/>
              <a:t>➜ can lead to presupposition failure</a:t>
            </a:r>
          </a:p>
        </p:txBody>
      </p:sp>
    </p:spTree>
    <p:extLst>
      <p:ext uri="{BB962C8B-B14F-4D97-AF65-F5344CB8AC3E}">
        <p14:creationId xmlns:p14="http://schemas.microsoft.com/office/powerpoint/2010/main" val="1126609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E72CC-597F-91A5-D840-30B457F78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9519-54A1-2EE9-86E1-155B8D5E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AA67F-A6B1-2AC5-3669-EF0B562AA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87375" indent="-587375">
              <a:buNone/>
            </a:pPr>
            <a:r>
              <a:rPr lang="en-US" sz="3600"/>
              <a:t>(1) Fred tried a new restaurant last night. </a:t>
            </a:r>
            <a:r>
              <a:rPr lang="en-US" sz="3600" b="1"/>
              <a:t>The salmon </a:t>
            </a:r>
            <a:r>
              <a:rPr lang="en-US" sz="3600"/>
              <a:t>was divine</a:t>
            </a:r>
          </a:p>
          <a:p>
            <a:pPr marL="0" indent="0">
              <a:buNone/>
            </a:pPr>
            <a:r>
              <a:rPr lang="en-US" sz="3600"/>
              <a:t>(2) A bus crashed on the M25. </a:t>
            </a:r>
            <a:r>
              <a:rPr lang="en-US" sz="3600" b="1"/>
              <a:t>The driver </a:t>
            </a:r>
            <a:r>
              <a:rPr lang="en-US" sz="3600"/>
              <a:t>was texting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Proposing a solution: if you think it’s weak </a:t>
            </a:r>
            <a:r>
              <a:rPr lang="en-US" sz="3600" i="1"/>
              <a:t>the</a:t>
            </a:r>
            <a:r>
              <a:rPr lang="en-US" sz="3600"/>
              <a:t> but there’s an issue, what can be done to fix that problem? What can be added to the semantics, or to the syntax? </a:t>
            </a:r>
          </a:p>
        </p:txBody>
      </p:sp>
    </p:spTree>
    <p:extLst>
      <p:ext uri="{BB962C8B-B14F-4D97-AF65-F5344CB8AC3E}">
        <p14:creationId xmlns:p14="http://schemas.microsoft.com/office/powerpoint/2010/main" val="91929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F3512-71CA-A830-ADE1-687096FC9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543F-0408-3110-78B9-A3839592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2F896-483C-2A94-02F2-1DBB2FD65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87375" indent="-587375">
              <a:buNone/>
            </a:pPr>
            <a:r>
              <a:rPr lang="en-US" sz="3600"/>
              <a:t>(1) Fred tried a new restaurant last night. </a:t>
            </a:r>
            <a:r>
              <a:rPr lang="en-US" sz="3600" b="1"/>
              <a:t>The salmon </a:t>
            </a:r>
            <a:r>
              <a:rPr lang="en-US" sz="3600"/>
              <a:t>was divine</a:t>
            </a:r>
          </a:p>
          <a:p>
            <a:pPr marL="0" indent="0">
              <a:buNone/>
            </a:pPr>
            <a:r>
              <a:rPr lang="en-US" sz="3600"/>
              <a:t>(2) A bus crashed on the M25. </a:t>
            </a:r>
            <a:r>
              <a:rPr lang="en-US" sz="3600" b="1"/>
              <a:t>The driver </a:t>
            </a:r>
            <a:r>
              <a:rPr lang="en-US" sz="3600"/>
              <a:t>was texting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Proposing a solution: if you think it’s strong </a:t>
            </a:r>
            <a:r>
              <a:rPr lang="en-US" sz="3600" i="1"/>
              <a:t>the</a:t>
            </a:r>
            <a:r>
              <a:rPr lang="en-US" sz="3600"/>
              <a:t> but there’s an issue, what can be done to fix that problem? What can be added to the semantics, or to the syntax? </a:t>
            </a:r>
          </a:p>
        </p:txBody>
      </p:sp>
    </p:spTree>
    <p:extLst>
      <p:ext uri="{BB962C8B-B14F-4D97-AF65-F5344CB8AC3E}">
        <p14:creationId xmlns:p14="http://schemas.microsoft.com/office/powerpoint/2010/main" val="3494582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4E0FF-64E9-DDFA-5D0A-A3898FB19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0F76-D772-0BBB-D759-C41D6574C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D5138-69E7-D0DF-9734-65DA51ABF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7375" indent="-587375">
              <a:buNone/>
            </a:pPr>
            <a:r>
              <a:rPr lang="en-US" sz="3600"/>
              <a:t>(1) Fred tried a new restaurant last night. </a:t>
            </a:r>
            <a:r>
              <a:rPr lang="en-US" sz="3600" b="1"/>
              <a:t>The salmon </a:t>
            </a:r>
            <a:r>
              <a:rPr lang="en-US" sz="3600"/>
              <a:t>was divine</a:t>
            </a:r>
          </a:p>
          <a:p>
            <a:pPr marL="0" indent="0">
              <a:buNone/>
            </a:pPr>
            <a:r>
              <a:rPr lang="en-US" sz="3600"/>
              <a:t>(2) A bus crashed on the M25. </a:t>
            </a:r>
            <a:r>
              <a:rPr lang="en-US" sz="3600" b="1"/>
              <a:t>The driver </a:t>
            </a:r>
            <a:r>
              <a:rPr lang="en-US" sz="3600"/>
              <a:t>was texting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Proposing a solution: be explicit, thorough, say how things would work </a:t>
            </a:r>
          </a:p>
        </p:txBody>
      </p:sp>
    </p:spTree>
    <p:extLst>
      <p:ext uri="{BB962C8B-B14F-4D97-AF65-F5344CB8AC3E}">
        <p14:creationId xmlns:p14="http://schemas.microsoft.com/office/powerpoint/2010/main" val="80041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08899-B66B-BD9F-B4ED-5582100E7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3D07-9BC3-AC67-B09E-DC03BC49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69A67-738A-946F-5E80-B33217EA8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General feedback on puzzle 3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Bare nouns, part 2</a:t>
            </a:r>
          </a:p>
          <a:p>
            <a:pPr marL="933450" indent="-933450">
              <a:buNone/>
            </a:pPr>
            <a:r>
              <a:rPr lang="en-US" sz="3600" dirty="0"/>
              <a:t>	</a:t>
            </a:r>
            <a:r>
              <a:rPr lang="en-US" sz="3600" dirty="0">
                <a:solidFill>
                  <a:schemeClr val="bg1"/>
                </a:solidFill>
              </a:rPr>
              <a:t>exploring a new kind of bare nouns, incorporated nouns, will make us consider how our semantic representations capture meaning</a:t>
            </a:r>
          </a:p>
        </p:txBody>
      </p:sp>
    </p:spTree>
    <p:extLst>
      <p:ext uri="{BB962C8B-B14F-4D97-AF65-F5344CB8AC3E}">
        <p14:creationId xmlns:p14="http://schemas.microsoft.com/office/powerpoint/2010/main" val="1430351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70BEF-6D54-C1A8-D6B1-D90D7157B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8BAC-8652-F55E-193C-BFC57B446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10EA6-B9AE-F6BE-DE8C-D778164F3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7375" indent="-587375">
              <a:buNone/>
            </a:pPr>
            <a:r>
              <a:rPr lang="en-US" sz="3600"/>
              <a:t>(1) Fred tried a new restaurant last night. </a:t>
            </a:r>
            <a:r>
              <a:rPr lang="en-US" sz="3600" b="1"/>
              <a:t>The salmon </a:t>
            </a:r>
            <a:r>
              <a:rPr lang="en-US" sz="3600"/>
              <a:t>was divine</a:t>
            </a:r>
          </a:p>
          <a:p>
            <a:pPr marL="0" indent="0">
              <a:buNone/>
            </a:pPr>
            <a:r>
              <a:rPr lang="en-US" sz="3600"/>
              <a:t>(2) A bus crashed on the M25. </a:t>
            </a:r>
            <a:r>
              <a:rPr lang="en-US" sz="3600" b="1"/>
              <a:t>The driver </a:t>
            </a:r>
            <a:r>
              <a:rPr lang="en-US" sz="3600"/>
              <a:t>was texting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Consider the German equivalents: </a:t>
            </a:r>
            <a:r>
              <a:rPr lang="en-US" sz="3600">
                <a:solidFill>
                  <a:schemeClr val="bg1"/>
                </a:solidFill>
              </a:rPr>
              <a:t>which </a:t>
            </a:r>
            <a:r>
              <a:rPr lang="en-US" sz="3600" i="1">
                <a:solidFill>
                  <a:schemeClr val="bg1"/>
                </a:solidFill>
              </a:rPr>
              <a:t>the</a:t>
            </a:r>
            <a:r>
              <a:rPr lang="en-US" sz="3600">
                <a:solidFill>
                  <a:schemeClr val="bg1"/>
                </a:solidFill>
              </a:rPr>
              <a:t> appears in the German equivalents? What does that mean for your solution?</a:t>
            </a:r>
          </a:p>
        </p:txBody>
      </p:sp>
    </p:spTree>
    <p:extLst>
      <p:ext uri="{BB962C8B-B14F-4D97-AF65-F5344CB8AC3E}">
        <p14:creationId xmlns:p14="http://schemas.microsoft.com/office/powerpoint/2010/main" val="381221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04B90-0E5A-3285-F46A-56A1EB8D7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4F12-E09C-C0BD-64E9-50518761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98553-D158-16A6-A399-0575C84E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7375" indent="-587375">
              <a:buNone/>
            </a:pPr>
            <a:r>
              <a:rPr lang="en-US" sz="3600"/>
              <a:t>(1) Fred tried a new restaurant last night. </a:t>
            </a:r>
            <a:r>
              <a:rPr lang="en-US" sz="3600" b="1"/>
              <a:t>The salmon </a:t>
            </a:r>
            <a:r>
              <a:rPr lang="en-US" sz="3600"/>
              <a:t>was divine</a:t>
            </a:r>
          </a:p>
          <a:p>
            <a:pPr marL="0" indent="0">
              <a:buNone/>
            </a:pPr>
            <a:r>
              <a:rPr lang="en-US" sz="3600"/>
              <a:t>(2) A bus crashed on the M25. </a:t>
            </a:r>
            <a:r>
              <a:rPr lang="en-US" sz="3600" b="1"/>
              <a:t>The driver </a:t>
            </a:r>
            <a:r>
              <a:rPr lang="en-US" sz="3600"/>
              <a:t>was texting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Consider the German equivalents: which </a:t>
            </a:r>
            <a:r>
              <a:rPr lang="en-US" sz="3600" i="1"/>
              <a:t>the</a:t>
            </a:r>
            <a:r>
              <a:rPr lang="en-US" sz="3600"/>
              <a:t> appears in the German equivalents? </a:t>
            </a:r>
            <a:r>
              <a:rPr lang="en-US" sz="3600">
                <a:solidFill>
                  <a:schemeClr val="bg1"/>
                </a:solidFill>
              </a:rPr>
              <a:t>What does that mean for your solution?</a:t>
            </a:r>
          </a:p>
        </p:txBody>
      </p:sp>
    </p:spTree>
    <p:extLst>
      <p:ext uri="{BB962C8B-B14F-4D97-AF65-F5344CB8AC3E}">
        <p14:creationId xmlns:p14="http://schemas.microsoft.com/office/powerpoint/2010/main" val="2946679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C8286-FFD4-E2C9-6BCF-DFDBB7E52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EBDA-4303-304E-575F-E66BA504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E13D6-BED1-2F31-2D61-DCF6AB5D3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7375" indent="-587375">
              <a:buNone/>
            </a:pPr>
            <a:r>
              <a:rPr lang="en-US" sz="3600"/>
              <a:t>(1) Fred tried a new restaurant last night. </a:t>
            </a:r>
            <a:r>
              <a:rPr lang="en-US" sz="3600" b="1"/>
              <a:t>The salmon </a:t>
            </a:r>
            <a:r>
              <a:rPr lang="en-US" sz="3600"/>
              <a:t>was divine</a:t>
            </a:r>
          </a:p>
          <a:p>
            <a:pPr marL="0" indent="0">
              <a:buNone/>
            </a:pPr>
            <a:r>
              <a:rPr lang="en-US" sz="3600"/>
              <a:t>(2) A bus crashed on the M25. </a:t>
            </a:r>
            <a:r>
              <a:rPr lang="en-US" sz="3600" b="1"/>
              <a:t>The driver </a:t>
            </a:r>
            <a:r>
              <a:rPr lang="en-US" sz="3600"/>
              <a:t>was texting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Consider the German equivalents: which </a:t>
            </a:r>
            <a:r>
              <a:rPr lang="en-US" sz="3600" i="1"/>
              <a:t>the</a:t>
            </a:r>
            <a:r>
              <a:rPr lang="en-US" sz="3600"/>
              <a:t> appears in the German equivalents? What does that mean for your solution?</a:t>
            </a:r>
          </a:p>
        </p:txBody>
      </p:sp>
    </p:spTree>
    <p:extLst>
      <p:ext uri="{BB962C8B-B14F-4D97-AF65-F5344CB8AC3E}">
        <p14:creationId xmlns:p14="http://schemas.microsoft.com/office/powerpoint/2010/main" val="4067498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C3198-8014-BE33-8223-08AC0424E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1E06-B070-EC88-1B75-8DA97761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>
                <a:latin typeface="Helvetica" pitchFamily="2" charset="0"/>
              </a:rPr>
              <a:t>Bare nouns,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E4C24-C9ED-0E1C-BF22-8D044632D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Bare nouns are not born equal. We know that from Atara Imere and Akan already</a:t>
            </a:r>
          </a:p>
          <a:p>
            <a:pPr marL="0" indent="0">
              <a:buNone/>
            </a:pPr>
            <a:endParaRPr lang="en-US" sz="36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But also: Pohnpeian (Oceanic, Micronesia), Mapudungun (isolate, Chile and Argentina), Hopi (Uto-Aztecan, Arizona), Mokilese (Oceanic, Micronesian), Frisian (Germanic, Netherlands and Germany),…</a:t>
            </a:r>
          </a:p>
          <a:p>
            <a:pPr marL="0" indent="0">
              <a:buNone/>
            </a:pPr>
            <a:endParaRPr lang="en-US" sz="36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A different kind of bare noun: incorporated nouns. Special morphosyntax and special semantics</a:t>
            </a:r>
          </a:p>
        </p:txBody>
      </p:sp>
    </p:spTree>
    <p:extLst>
      <p:ext uri="{BB962C8B-B14F-4D97-AF65-F5344CB8AC3E}">
        <p14:creationId xmlns:p14="http://schemas.microsoft.com/office/powerpoint/2010/main" val="3684097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CDAC0-61B5-BE67-B720-6A3F0E933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F6A3-5FD3-308A-A236-C41EBE75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>
                <a:latin typeface="Helvetica" pitchFamily="2" charset="0"/>
              </a:rPr>
              <a:t>Bare nouns,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7F6FC-336E-3202-B35C-F10C07628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/>
              <a:t>Bare nouns are not born equal. We know that from Atara Imere and Akan already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But also: Pohnpeian (Oceanic, Micronesia), Mapudungun (isolate, Chile and Argentina), Hopi (Uto-Aztecan, Arizona), Mokilese (Oceanic, Micronesian), Frisian (Germanic, Netherlands and Germany),…</a:t>
            </a:r>
          </a:p>
          <a:p>
            <a:pPr marL="0" indent="0">
              <a:buNone/>
            </a:pPr>
            <a:endParaRPr lang="en-US" sz="36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A different kind of bare noun: incorporated nouns. Special morphosyntax and special semantics</a:t>
            </a:r>
          </a:p>
        </p:txBody>
      </p:sp>
    </p:spTree>
    <p:extLst>
      <p:ext uri="{BB962C8B-B14F-4D97-AF65-F5344CB8AC3E}">
        <p14:creationId xmlns:p14="http://schemas.microsoft.com/office/powerpoint/2010/main" val="1650820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13A9F-945C-9F15-9CBA-4B6064F02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17A0-0AB5-D385-6F27-A52C6155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>
                <a:latin typeface="Helvetica" pitchFamily="2" charset="0"/>
              </a:rPr>
              <a:t>Bare nouns,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79734-91E7-3DB3-FCB9-DCF92B3BE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/>
              <a:t>Bare nouns are not born equal. We know that from Atara Imere and Akan already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But also: Pohnpeian (Oceanic, Micronesia), Mapudungun (isolate, Chile and Argentina), Hopi (Uto-Aztecan, Arizona), Mokilese (Oceanic, Micronesian), Frisian (Germanic, Netherlands and Germany),…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A different kind of bare noun: incorporated nouns. Special morphosyntax and special semantics</a:t>
            </a:r>
          </a:p>
        </p:txBody>
      </p:sp>
    </p:spTree>
    <p:extLst>
      <p:ext uri="{BB962C8B-B14F-4D97-AF65-F5344CB8AC3E}">
        <p14:creationId xmlns:p14="http://schemas.microsoft.com/office/powerpoint/2010/main" val="974977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731E4-C683-A78D-4296-00724DD2D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090B-D10D-3D95-1AD0-983A943D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>
                <a:latin typeface="Helvetica" pitchFamily="2" charset="0"/>
              </a:rPr>
              <a:t>Bare nouns,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B9612-B12E-157E-55A6-2F4CC4A17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/>
              <a:t>Bare nouns are not born equal. We know that from Atara Imere and Akan already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But also: Pohnpeian (Oceanic, Micronesia), Mapudungun (isolate, Chile and Argentina), Hopi (Uto-Aztecan, Arizona), Mokilese (Oceanic, Micronesian), Frisian (Germanic, Netherlands and Germany),…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A different kind of bare noun: incorporated nouns. Special morphosyntax and special semantics</a:t>
            </a:r>
          </a:p>
        </p:txBody>
      </p:sp>
    </p:spTree>
    <p:extLst>
      <p:ext uri="{BB962C8B-B14F-4D97-AF65-F5344CB8AC3E}">
        <p14:creationId xmlns:p14="http://schemas.microsoft.com/office/powerpoint/2010/main" val="3481673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3FCC-785B-95B2-91B7-A91DCE29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C8EBF-B9CD-3F31-72DF-BC8C39E09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Both"/>
            </a:pPr>
            <a:r>
              <a:rPr lang="en-US">
                <a:solidFill>
                  <a:schemeClr val="bg1"/>
                </a:solidFill>
              </a:rPr>
              <a:t>Pohnpeian</a:t>
            </a:r>
          </a:p>
          <a:p>
            <a:pPr marL="539750" indent="-539750">
              <a:buNone/>
            </a:pPr>
            <a:r>
              <a:rPr lang="en-US">
                <a:solidFill>
                  <a:schemeClr val="bg1"/>
                </a:solidFill>
              </a:rPr>
              <a:t>	I		pahn		perek-i	lohs-o</a:t>
            </a:r>
          </a:p>
          <a:p>
            <a:pPr marL="539750" indent="-539750">
              <a:buNone/>
            </a:pPr>
            <a:r>
              <a:rPr lang="en-US">
                <a:solidFill>
                  <a:schemeClr val="bg1"/>
                </a:solidFill>
              </a:rPr>
              <a:t>	</a:t>
            </a:r>
            <a:r>
              <a:rPr lang="en-US" cap="small">
                <a:solidFill>
                  <a:schemeClr val="bg1"/>
                </a:solidFill>
              </a:rPr>
              <a:t>1sg</a:t>
            </a:r>
            <a:r>
              <a:rPr lang="en-US">
                <a:solidFill>
                  <a:schemeClr val="bg1"/>
                </a:solidFill>
              </a:rPr>
              <a:t>	</a:t>
            </a:r>
            <a:r>
              <a:rPr lang="en-US" cap="small">
                <a:solidFill>
                  <a:schemeClr val="bg1"/>
                </a:solidFill>
              </a:rPr>
              <a:t>future</a:t>
            </a:r>
            <a:r>
              <a:rPr lang="en-US">
                <a:solidFill>
                  <a:schemeClr val="bg1"/>
                </a:solidFill>
              </a:rPr>
              <a:t>	unroll-</a:t>
            </a:r>
            <a:r>
              <a:rPr lang="en-US" cap="small">
                <a:solidFill>
                  <a:schemeClr val="bg1"/>
                </a:solidFill>
              </a:rPr>
              <a:t>tr</a:t>
            </a:r>
            <a:r>
              <a:rPr lang="en-US">
                <a:solidFill>
                  <a:schemeClr val="bg1"/>
                </a:solidFill>
              </a:rPr>
              <a:t>	mat-</a:t>
            </a:r>
            <a:r>
              <a:rPr lang="en-US" cap="small">
                <a:solidFill>
                  <a:schemeClr val="bg1"/>
                </a:solidFill>
              </a:rPr>
              <a:t>dem</a:t>
            </a:r>
          </a:p>
          <a:p>
            <a:pPr marL="539750" indent="-539750">
              <a:buNone/>
            </a:pPr>
            <a:r>
              <a:rPr lang="en-US">
                <a:solidFill>
                  <a:schemeClr val="bg1"/>
                </a:solidFill>
              </a:rPr>
              <a:t>	‘I will unroll that mat’</a:t>
            </a:r>
          </a:p>
          <a:p>
            <a:pPr marL="539750" indent="-53975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(2) Pohnpeian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I		pahn		perek-los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</a:t>
            </a:r>
            <a:r>
              <a:rPr lang="en-US" cap="small">
                <a:solidFill>
                  <a:schemeClr val="bg1"/>
                </a:solidFill>
              </a:rPr>
              <a:t>1sg</a:t>
            </a:r>
            <a:r>
              <a:rPr lang="en-US">
                <a:solidFill>
                  <a:schemeClr val="bg1"/>
                </a:solidFill>
              </a:rPr>
              <a:t>	</a:t>
            </a:r>
            <a:r>
              <a:rPr lang="en-US" cap="small">
                <a:solidFill>
                  <a:schemeClr val="bg1"/>
                </a:solidFill>
              </a:rPr>
              <a:t>future</a:t>
            </a:r>
            <a:r>
              <a:rPr lang="en-US">
                <a:solidFill>
                  <a:schemeClr val="bg1"/>
                </a:solidFill>
              </a:rPr>
              <a:t>	unroll-mat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‘I will unroll a mat/mats’</a:t>
            </a:r>
          </a:p>
          <a:p>
            <a:pPr marL="493713" indent="-493713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6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BEF41-7B50-A6E3-DCB3-39FFD0727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739E-647D-E393-330A-3FB57AE4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FBEFE-630E-448D-6A54-B950E45BB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Both"/>
            </a:pPr>
            <a:r>
              <a:rPr lang="en-US"/>
              <a:t>Pohnpeian</a:t>
            </a:r>
          </a:p>
          <a:p>
            <a:pPr marL="539750" indent="-539750">
              <a:buNone/>
            </a:pPr>
            <a:r>
              <a:rPr lang="en-US"/>
              <a:t>	I		pahn		perek-i	lohs-o</a:t>
            </a:r>
          </a:p>
          <a:p>
            <a:pPr marL="539750" indent="-539750">
              <a:buNone/>
            </a:pPr>
            <a:r>
              <a:rPr lang="en-US"/>
              <a:t>	</a:t>
            </a:r>
            <a:r>
              <a:rPr lang="en-US" cap="small"/>
              <a:t>1sg</a:t>
            </a:r>
            <a:r>
              <a:rPr lang="en-US"/>
              <a:t>	</a:t>
            </a:r>
            <a:r>
              <a:rPr lang="en-US" cap="small"/>
              <a:t>future</a:t>
            </a:r>
            <a:r>
              <a:rPr lang="en-US"/>
              <a:t>	unroll-</a:t>
            </a:r>
            <a:r>
              <a:rPr lang="en-US" cap="small"/>
              <a:t>tr</a:t>
            </a:r>
            <a:r>
              <a:rPr lang="en-US"/>
              <a:t>	mat-</a:t>
            </a:r>
            <a:r>
              <a:rPr lang="en-US" cap="small"/>
              <a:t>dem</a:t>
            </a:r>
          </a:p>
          <a:p>
            <a:pPr marL="539750" indent="-539750">
              <a:buNone/>
            </a:pPr>
            <a:r>
              <a:rPr lang="en-US"/>
              <a:t>	‘I will unroll that mat’</a:t>
            </a:r>
          </a:p>
          <a:p>
            <a:pPr marL="539750" indent="-53975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(2) Pohnpeian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I		pahn		perek-los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</a:t>
            </a:r>
            <a:r>
              <a:rPr lang="en-US" cap="small">
                <a:solidFill>
                  <a:schemeClr val="bg1"/>
                </a:solidFill>
              </a:rPr>
              <a:t>1sg</a:t>
            </a:r>
            <a:r>
              <a:rPr lang="en-US">
                <a:solidFill>
                  <a:schemeClr val="bg1"/>
                </a:solidFill>
              </a:rPr>
              <a:t>	</a:t>
            </a:r>
            <a:r>
              <a:rPr lang="en-US" cap="small">
                <a:solidFill>
                  <a:schemeClr val="bg1"/>
                </a:solidFill>
              </a:rPr>
              <a:t>future</a:t>
            </a:r>
            <a:r>
              <a:rPr lang="en-US">
                <a:solidFill>
                  <a:schemeClr val="bg1"/>
                </a:solidFill>
              </a:rPr>
              <a:t>	unroll-mat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‘I will unroll a mat/mats’</a:t>
            </a:r>
          </a:p>
          <a:p>
            <a:pPr marL="493713" indent="-493713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0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1F223-2408-B66F-6F2A-43C09D5CF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D848-845B-A040-12C7-3FCB6E88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3B28F-9BA7-E94F-0368-C2DBD52B8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Both"/>
            </a:pPr>
            <a:r>
              <a:rPr lang="en-US"/>
              <a:t>Pohnpeian</a:t>
            </a:r>
          </a:p>
          <a:p>
            <a:pPr marL="539750" indent="-539750">
              <a:buNone/>
            </a:pPr>
            <a:r>
              <a:rPr lang="en-US"/>
              <a:t>	I		pahn		perek</a:t>
            </a:r>
            <a:r>
              <a:rPr lang="en-US" b="1"/>
              <a:t>-i</a:t>
            </a:r>
            <a:r>
              <a:rPr lang="en-US"/>
              <a:t>	lohs-o</a:t>
            </a:r>
          </a:p>
          <a:p>
            <a:pPr marL="539750" indent="-539750">
              <a:buNone/>
            </a:pPr>
            <a:r>
              <a:rPr lang="en-US"/>
              <a:t>	</a:t>
            </a:r>
            <a:r>
              <a:rPr lang="en-US" cap="small"/>
              <a:t>1sg</a:t>
            </a:r>
            <a:r>
              <a:rPr lang="en-US"/>
              <a:t>	</a:t>
            </a:r>
            <a:r>
              <a:rPr lang="en-US" cap="small"/>
              <a:t>future</a:t>
            </a:r>
            <a:r>
              <a:rPr lang="en-US"/>
              <a:t>	unroll-</a:t>
            </a:r>
            <a:r>
              <a:rPr lang="en-US" cap="small"/>
              <a:t>tr</a:t>
            </a:r>
            <a:r>
              <a:rPr lang="en-US"/>
              <a:t>	mat-</a:t>
            </a:r>
            <a:r>
              <a:rPr lang="en-US" cap="small"/>
              <a:t>dem</a:t>
            </a:r>
          </a:p>
          <a:p>
            <a:pPr marL="539750" indent="-539750">
              <a:buNone/>
            </a:pPr>
            <a:r>
              <a:rPr lang="en-US"/>
              <a:t>	‘I will unroll that mat’</a:t>
            </a:r>
          </a:p>
          <a:p>
            <a:pPr marL="539750" indent="-53975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(2) Pohnpeian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I		pahn		perek-los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</a:t>
            </a:r>
            <a:r>
              <a:rPr lang="en-US" cap="small">
                <a:solidFill>
                  <a:schemeClr val="bg1"/>
                </a:solidFill>
              </a:rPr>
              <a:t>1sg</a:t>
            </a:r>
            <a:r>
              <a:rPr lang="en-US">
                <a:solidFill>
                  <a:schemeClr val="bg1"/>
                </a:solidFill>
              </a:rPr>
              <a:t>	</a:t>
            </a:r>
            <a:r>
              <a:rPr lang="en-US" cap="small">
                <a:solidFill>
                  <a:schemeClr val="bg1"/>
                </a:solidFill>
              </a:rPr>
              <a:t>future</a:t>
            </a:r>
            <a:r>
              <a:rPr lang="en-US">
                <a:solidFill>
                  <a:schemeClr val="bg1"/>
                </a:solidFill>
              </a:rPr>
              <a:t>	unroll-mat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‘I will unroll a mat/mats’</a:t>
            </a:r>
          </a:p>
          <a:p>
            <a:pPr marL="493713" indent="-493713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00029-20CE-5B26-5513-B959AA5B3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55C3-E259-C0D5-6AB6-8E0FD789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1915B-BF10-1022-F440-EA6114F1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General feedback on puzzle 3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Bare nouns, part 2: incorporated nouns</a:t>
            </a:r>
          </a:p>
        </p:txBody>
      </p:sp>
    </p:spTree>
    <p:extLst>
      <p:ext uri="{BB962C8B-B14F-4D97-AF65-F5344CB8AC3E}">
        <p14:creationId xmlns:p14="http://schemas.microsoft.com/office/powerpoint/2010/main" val="3391268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A5400-FA6B-6C9E-5A3E-9077F5F95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B2F3-92D6-9157-B5A9-723B8882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71A1-4A81-5526-EC6C-BB309F644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Both"/>
            </a:pPr>
            <a:r>
              <a:rPr lang="en-US"/>
              <a:t>Pohnpeian</a:t>
            </a:r>
          </a:p>
          <a:p>
            <a:pPr marL="539750" indent="-539750">
              <a:buNone/>
            </a:pPr>
            <a:r>
              <a:rPr lang="en-US"/>
              <a:t>	I		pahn		perek</a:t>
            </a:r>
            <a:r>
              <a:rPr lang="en-US" b="1"/>
              <a:t>-i</a:t>
            </a:r>
            <a:r>
              <a:rPr lang="en-US"/>
              <a:t>	lohs-o</a:t>
            </a:r>
          </a:p>
          <a:p>
            <a:pPr marL="539750" indent="-539750">
              <a:buNone/>
            </a:pPr>
            <a:r>
              <a:rPr lang="en-US"/>
              <a:t>	</a:t>
            </a:r>
            <a:r>
              <a:rPr lang="en-US" cap="small"/>
              <a:t>1sg</a:t>
            </a:r>
            <a:r>
              <a:rPr lang="en-US"/>
              <a:t>	</a:t>
            </a:r>
            <a:r>
              <a:rPr lang="en-US" cap="small"/>
              <a:t>future</a:t>
            </a:r>
            <a:r>
              <a:rPr lang="en-US"/>
              <a:t>	unroll-</a:t>
            </a:r>
            <a:r>
              <a:rPr lang="en-US" cap="small"/>
              <a:t>tr</a:t>
            </a:r>
            <a:r>
              <a:rPr lang="en-US"/>
              <a:t>	mat-</a:t>
            </a:r>
            <a:r>
              <a:rPr lang="en-US" cap="small"/>
              <a:t>dem</a:t>
            </a:r>
          </a:p>
          <a:p>
            <a:pPr marL="539750" indent="-539750">
              <a:buNone/>
            </a:pPr>
            <a:r>
              <a:rPr lang="en-US"/>
              <a:t>	‘I will unroll that mat’</a:t>
            </a:r>
          </a:p>
          <a:p>
            <a:pPr marL="539750" indent="-53975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(2) Pohnpeian</a:t>
            </a:r>
          </a:p>
          <a:p>
            <a:pPr marL="493713" indent="-493713">
              <a:buNone/>
            </a:pPr>
            <a:r>
              <a:rPr lang="en-US"/>
              <a:t>	I		pahn		perek-los</a:t>
            </a:r>
          </a:p>
          <a:p>
            <a:pPr marL="493713" indent="-493713">
              <a:buNone/>
            </a:pPr>
            <a:r>
              <a:rPr lang="en-US"/>
              <a:t>	</a:t>
            </a:r>
            <a:r>
              <a:rPr lang="en-US" cap="small"/>
              <a:t>1sg</a:t>
            </a:r>
            <a:r>
              <a:rPr lang="en-US"/>
              <a:t>	</a:t>
            </a:r>
            <a:r>
              <a:rPr lang="en-US" cap="small"/>
              <a:t>future</a:t>
            </a:r>
            <a:r>
              <a:rPr lang="en-US"/>
              <a:t>	unroll-mat</a:t>
            </a:r>
          </a:p>
          <a:p>
            <a:pPr marL="493713" indent="-493713">
              <a:buNone/>
            </a:pPr>
            <a:r>
              <a:rPr lang="en-US"/>
              <a:t>	‘I will unroll a mat/mats’</a:t>
            </a:r>
          </a:p>
          <a:p>
            <a:pPr marL="493713" indent="-493713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61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9645C-B738-7E4A-F6A3-7BE561D7A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975E-6C12-9A52-0013-268DE59E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E5105-A89D-4278-8FAB-76654049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4003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Both"/>
            </a:pPr>
            <a:r>
              <a:rPr lang="en-US"/>
              <a:t>Pohnpeian</a:t>
            </a:r>
          </a:p>
          <a:p>
            <a:pPr marL="539750" indent="-539750">
              <a:buNone/>
            </a:pPr>
            <a:r>
              <a:rPr lang="en-US"/>
              <a:t>	I		pahn		perek</a:t>
            </a:r>
            <a:r>
              <a:rPr lang="en-US" b="1"/>
              <a:t>-i</a:t>
            </a:r>
            <a:r>
              <a:rPr lang="en-US"/>
              <a:t>	</a:t>
            </a:r>
            <a:r>
              <a:rPr lang="en-US" b="1"/>
              <a:t>lohs</a:t>
            </a:r>
            <a:r>
              <a:rPr lang="en-US"/>
              <a:t>-o</a:t>
            </a:r>
          </a:p>
          <a:p>
            <a:pPr marL="539750" indent="-539750">
              <a:buNone/>
            </a:pPr>
            <a:r>
              <a:rPr lang="en-US"/>
              <a:t>	</a:t>
            </a:r>
            <a:r>
              <a:rPr lang="en-US" cap="small"/>
              <a:t>1sg</a:t>
            </a:r>
            <a:r>
              <a:rPr lang="en-US"/>
              <a:t>	</a:t>
            </a:r>
            <a:r>
              <a:rPr lang="en-US" cap="small"/>
              <a:t>future</a:t>
            </a:r>
            <a:r>
              <a:rPr lang="en-US"/>
              <a:t>	unroll-</a:t>
            </a:r>
            <a:r>
              <a:rPr lang="en-US" cap="small"/>
              <a:t>tr</a:t>
            </a:r>
            <a:r>
              <a:rPr lang="en-US"/>
              <a:t>	mat-</a:t>
            </a:r>
            <a:r>
              <a:rPr lang="en-US" cap="small"/>
              <a:t>dem</a:t>
            </a:r>
          </a:p>
          <a:p>
            <a:pPr marL="539750" indent="-539750">
              <a:buNone/>
            </a:pPr>
            <a:r>
              <a:rPr lang="en-US"/>
              <a:t>	‘I will unroll that mat’</a:t>
            </a:r>
          </a:p>
          <a:p>
            <a:pPr marL="539750" indent="-53975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(2) Pohnpeian					</a:t>
            </a:r>
            <a:r>
              <a:rPr lang="en-US">
                <a:solidFill>
                  <a:schemeClr val="bg1"/>
                </a:solidFill>
              </a:rPr>
              <a:t>(3) Pohnpeian</a:t>
            </a:r>
          </a:p>
          <a:p>
            <a:pPr marL="493713" indent="-493713">
              <a:buNone/>
            </a:pPr>
            <a:r>
              <a:rPr lang="en-US"/>
              <a:t>	I		pahn		perek-</a:t>
            </a:r>
            <a:r>
              <a:rPr lang="en-US" b="1"/>
              <a:t>los 		       </a:t>
            </a:r>
            <a:r>
              <a:rPr lang="en-US" b="1">
                <a:solidFill>
                  <a:schemeClr val="bg1"/>
                </a:solidFill>
              </a:rPr>
              <a:t>*</a:t>
            </a:r>
            <a:r>
              <a:rPr lang="en-US">
                <a:solidFill>
                  <a:schemeClr val="bg1"/>
                </a:solidFill>
              </a:rPr>
              <a:t>I pahn perek-</a:t>
            </a:r>
            <a:r>
              <a:rPr lang="en-US" b="1">
                <a:solidFill>
                  <a:schemeClr val="bg1"/>
                </a:solidFill>
              </a:rPr>
              <a:t>los</a:t>
            </a:r>
            <a:r>
              <a:rPr lang="en-US">
                <a:solidFill>
                  <a:schemeClr val="bg1"/>
                </a:solidFill>
              </a:rPr>
              <a:t>-</a:t>
            </a:r>
            <a:r>
              <a:rPr lang="en-US" b="1">
                <a:solidFill>
                  <a:schemeClr val="bg1"/>
                </a:solidFill>
              </a:rPr>
              <a:t>o</a:t>
            </a:r>
          </a:p>
          <a:p>
            <a:pPr marL="493713" indent="-493713">
              <a:buNone/>
            </a:pPr>
            <a:r>
              <a:rPr lang="en-US"/>
              <a:t>	</a:t>
            </a:r>
            <a:r>
              <a:rPr lang="en-US" cap="small"/>
              <a:t>1sg</a:t>
            </a:r>
            <a:r>
              <a:rPr lang="en-US"/>
              <a:t>	</a:t>
            </a:r>
            <a:r>
              <a:rPr lang="en-US" cap="small"/>
              <a:t>future</a:t>
            </a:r>
            <a:r>
              <a:rPr lang="en-US"/>
              <a:t>	unroll-mat		</a:t>
            </a:r>
            <a:r>
              <a:rPr lang="en-US">
                <a:solidFill>
                  <a:schemeClr val="bg1"/>
                </a:solidFill>
              </a:rPr>
              <a:t>(4) Pohnpeian</a:t>
            </a:r>
          </a:p>
          <a:p>
            <a:pPr marL="493713" indent="-493713">
              <a:buNone/>
            </a:pPr>
            <a:r>
              <a:rPr lang="en-US"/>
              <a:t>	‘I will unroll a mat/mats’			       </a:t>
            </a:r>
            <a:r>
              <a:rPr lang="en-US">
                <a:solidFill>
                  <a:schemeClr val="bg1"/>
                </a:solidFill>
              </a:rPr>
              <a:t>*I pahn perek-</a:t>
            </a:r>
            <a:r>
              <a:rPr lang="en-US" b="1">
                <a:solidFill>
                  <a:schemeClr val="bg1"/>
                </a:solidFill>
              </a:rPr>
              <a:t>lohs</a:t>
            </a:r>
          </a:p>
          <a:p>
            <a:pPr marL="493713" indent="-493713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64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DB9DB-2F7F-F018-FA33-9D0750DBD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8F10-CF34-AA28-5DED-4A393EE6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296D-9ECD-9019-2BF0-273D5AFA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4003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Both"/>
            </a:pPr>
            <a:r>
              <a:rPr lang="en-US"/>
              <a:t>Pohnpeian</a:t>
            </a:r>
          </a:p>
          <a:p>
            <a:pPr marL="539750" indent="-539750">
              <a:buNone/>
            </a:pPr>
            <a:r>
              <a:rPr lang="en-US"/>
              <a:t>	I		pahn		perek</a:t>
            </a:r>
            <a:r>
              <a:rPr lang="en-US" b="1"/>
              <a:t>-i</a:t>
            </a:r>
            <a:r>
              <a:rPr lang="en-US"/>
              <a:t>	</a:t>
            </a:r>
            <a:r>
              <a:rPr lang="en-US" b="1"/>
              <a:t>lohs</a:t>
            </a:r>
            <a:r>
              <a:rPr lang="en-US"/>
              <a:t>-o</a:t>
            </a:r>
          </a:p>
          <a:p>
            <a:pPr marL="539750" indent="-539750">
              <a:buNone/>
            </a:pPr>
            <a:r>
              <a:rPr lang="en-US"/>
              <a:t>	</a:t>
            </a:r>
            <a:r>
              <a:rPr lang="en-US" cap="small"/>
              <a:t>1sg</a:t>
            </a:r>
            <a:r>
              <a:rPr lang="en-US"/>
              <a:t>	</a:t>
            </a:r>
            <a:r>
              <a:rPr lang="en-US" cap="small"/>
              <a:t>future</a:t>
            </a:r>
            <a:r>
              <a:rPr lang="en-US"/>
              <a:t>	unroll-</a:t>
            </a:r>
            <a:r>
              <a:rPr lang="en-US" cap="small"/>
              <a:t>tr</a:t>
            </a:r>
            <a:r>
              <a:rPr lang="en-US"/>
              <a:t>	mat-</a:t>
            </a:r>
            <a:r>
              <a:rPr lang="en-US" cap="small"/>
              <a:t>dem</a:t>
            </a:r>
          </a:p>
          <a:p>
            <a:pPr marL="539750" indent="-539750">
              <a:buNone/>
            </a:pPr>
            <a:r>
              <a:rPr lang="en-US"/>
              <a:t>	‘I will unroll that mat’</a:t>
            </a:r>
          </a:p>
          <a:p>
            <a:pPr marL="539750" indent="-53975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(2) Pohnpeian					(3) Pohnpeian</a:t>
            </a:r>
          </a:p>
          <a:p>
            <a:pPr marL="493713" indent="-493713">
              <a:buNone/>
            </a:pPr>
            <a:r>
              <a:rPr lang="en-US"/>
              <a:t>	I		pahn		perek-</a:t>
            </a:r>
            <a:r>
              <a:rPr lang="en-US" b="1"/>
              <a:t>los 		       *</a:t>
            </a:r>
            <a:r>
              <a:rPr lang="en-US"/>
              <a:t>I pahn perek-</a:t>
            </a:r>
            <a:r>
              <a:rPr lang="en-US" b="1"/>
              <a:t>los</a:t>
            </a:r>
            <a:r>
              <a:rPr lang="en-US"/>
              <a:t>-</a:t>
            </a:r>
            <a:r>
              <a:rPr lang="en-US" b="1"/>
              <a:t>o</a:t>
            </a:r>
          </a:p>
          <a:p>
            <a:pPr marL="493713" indent="-493713">
              <a:buNone/>
            </a:pPr>
            <a:r>
              <a:rPr lang="en-US"/>
              <a:t>	</a:t>
            </a:r>
            <a:r>
              <a:rPr lang="en-US" cap="small"/>
              <a:t>1sg</a:t>
            </a:r>
            <a:r>
              <a:rPr lang="en-US"/>
              <a:t>	</a:t>
            </a:r>
            <a:r>
              <a:rPr lang="en-US" cap="small"/>
              <a:t>future</a:t>
            </a:r>
            <a:r>
              <a:rPr lang="en-US"/>
              <a:t>	unroll-mat		</a:t>
            </a:r>
            <a:r>
              <a:rPr lang="en-US">
                <a:solidFill>
                  <a:schemeClr val="bg1"/>
                </a:solidFill>
              </a:rPr>
              <a:t>(4) Pohnpeian</a:t>
            </a:r>
          </a:p>
          <a:p>
            <a:pPr marL="493713" indent="-493713">
              <a:buNone/>
            </a:pPr>
            <a:r>
              <a:rPr lang="en-US"/>
              <a:t>	‘I will unroll a mat/mats’			       </a:t>
            </a:r>
            <a:r>
              <a:rPr lang="en-US">
                <a:solidFill>
                  <a:schemeClr val="bg1"/>
                </a:solidFill>
              </a:rPr>
              <a:t>*I pahn perek-</a:t>
            </a:r>
            <a:r>
              <a:rPr lang="en-US" b="1">
                <a:solidFill>
                  <a:schemeClr val="bg1"/>
                </a:solidFill>
              </a:rPr>
              <a:t>lohs</a:t>
            </a:r>
          </a:p>
          <a:p>
            <a:pPr marL="493713" indent="-493713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57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F2B74-6E41-0696-0033-F7CD262DD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EFE3-AA46-B945-92C5-F16F2CC8C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D6483-F6D8-B962-2871-A9CD6CCD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4003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Both"/>
            </a:pPr>
            <a:r>
              <a:rPr lang="en-US"/>
              <a:t>Pohnpeian</a:t>
            </a:r>
          </a:p>
          <a:p>
            <a:pPr marL="539750" indent="-539750">
              <a:buNone/>
            </a:pPr>
            <a:r>
              <a:rPr lang="en-US"/>
              <a:t>	I		pahn		perek</a:t>
            </a:r>
            <a:r>
              <a:rPr lang="en-US" b="1"/>
              <a:t>-i</a:t>
            </a:r>
            <a:r>
              <a:rPr lang="en-US"/>
              <a:t>	</a:t>
            </a:r>
            <a:r>
              <a:rPr lang="en-US" b="1"/>
              <a:t>lohs</a:t>
            </a:r>
            <a:r>
              <a:rPr lang="en-US"/>
              <a:t>-o</a:t>
            </a:r>
          </a:p>
          <a:p>
            <a:pPr marL="539750" indent="-539750">
              <a:buNone/>
            </a:pPr>
            <a:r>
              <a:rPr lang="en-US"/>
              <a:t>	</a:t>
            </a:r>
            <a:r>
              <a:rPr lang="en-US" cap="small"/>
              <a:t>1sg</a:t>
            </a:r>
            <a:r>
              <a:rPr lang="en-US"/>
              <a:t>	</a:t>
            </a:r>
            <a:r>
              <a:rPr lang="en-US" cap="small"/>
              <a:t>future</a:t>
            </a:r>
            <a:r>
              <a:rPr lang="en-US"/>
              <a:t>	unroll-</a:t>
            </a:r>
            <a:r>
              <a:rPr lang="en-US" cap="small"/>
              <a:t>tr</a:t>
            </a:r>
            <a:r>
              <a:rPr lang="en-US"/>
              <a:t>	mat-</a:t>
            </a:r>
            <a:r>
              <a:rPr lang="en-US" cap="small"/>
              <a:t>dem</a:t>
            </a:r>
          </a:p>
          <a:p>
            <a:pPr marL="539750" indent="-539750">
              <a:buNone/>
            </a:pPr>
            <a:r>
              <a:rPr lang="en-US"/>
              <a:t>	‘I will unroll that mat’</a:t>
            </a:r>
          </a:p>
          <a:p>
            <a:pPr marL="539750" indent="-53975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(2) Pohnpeian					(3) Pohnpeian</a:t>
            </a:r>
          </a:p>
          <a:p>
            <a:pPr marL="493713" indent="-493713">
              <a:buNone/>
            </a:pPr>
            <a:r>
              <a:rPr lang="en-US"/>
              <a:t>	I		pahn		perek-</a:t>
            </a:r>
            <a:r>
              <a:rPr lang="en-US" b="1"/>
              <a:t>los 		       *</a:t>
            </a:r>
            <a:r>
              <a:rPr lang="en-US"/>
              <a:t>I pahn perek-</a:t>
            </a:r>
            <a:r>
              <a:rPr lang="en-US" b="1"/>
              <a:t>los</a:t>
            </a:r>
            <a:r>
              <a:rPr lang="en-US"/>
              <a:t>-</a:t>
            </a:r>
            <a:r>
              <a:rPr lang="en-US" b="1"/>
              <a:t>o</a:t>
            </a:r>
          </a:p>
          <a:p>
            <a:pPr marL="493713" indent="-493713">
              <a:buNone/>
            </a:pPr>
            <a:r>
              <a:rPr lang="en-US"/>
              <a:t>	</a:t>
            </a:r>
            <a:r>
              <a:rPr lang="en-US" cap="small"/>
              <a:t>1sg</a:t>
            </a:r>
            <a:r>
              <a:rPr lang="en-US"/>
              <a:t>	</a:t>
            </a:r>
            <a:r>
              <a:rPr lang="en-US" cap="small"/>
              <a:t>future</a:t>
            </a:r>
            <a:r>
              <a:rPr lang="en-US"/>
              <a:t>	unroll-mat		(4) Pohnpeian</a:t>
            </a:r>
          </a:p>
          <a:p>
            <a:pPr marL="493713" indent="-493713">
              <a:buNone/>
            </a:pPr>
            <a:r>
              <a:rPr lang="en-US"/>
              <a:t>	‘I will unroll a mat/mats’			       *I pahn perek-</a:t>
            </a:r>
            <a:r>
              <a:rPr lang="en-US" b="1"/>
              <a:t>lohs</a:t>
            </a:r>
          </a:p>
          <a:p>
            <a:pPr marL="493713" indent="-493713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57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86459-EFA2-EE69-9BE9-D325F521B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49C3-FDE3-9002-0E5A-A63DBB2F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BBE07-4B18-0874-8CFF-52C0BDD3A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93713" indent="-493713">
              <a:buNone/>
            </a:pPr>
            <a:r>
              <a:rPr lang="en-US"/>
              <a:t>(5) Mapudungun</a:t>
            </a:r>
          </a:p>
          <a:p>
            <a:pPr marL="493713" indent="-493713">
              <a:buNone/>
            </a:pPr>
            <a:r>
              <a:rPr lang="en-US"/>
              <a:t>	Ngilla-fi-ñ		ti	waka</a:t>
            </a:r>
          </a:p>
          <a:p>
            <a:pPr marL="493713" indent="-493713">
              <a:buNone/>
            </a:pPr>
            <a:r>
              <a:rPr lang="en-US"/>
              <a:t>	buy-3</a:t>
            </a:r>
            <a:r>
              <a:rPr lang="en-US" cap="small"/>
              <a:t>obj</a:t>
            </a:r>
            <a:r>
              <a:rPr lang="en-US"/>
              <a:t>-</a:t>
            </a:r>
            <a:r>
              <a:rPr lang="en-US" cap="small"/>
              <a:t>ind.1subj</a:t>
            </a:r>
            <a:r>
              <a:rPr lang="en-US"/>
              <a:t>	the	cow</a:t>
            </a:r>
          </a:p>
          <a:p>
            <a:pPr marL="493713" indent="-493713">
              <a:buNone/>
            </a:pPr>
            <a:r>
              <a:rPr lang="en-US"/>
              <a:t>	‘I bought the cow’	</a:t>
            </a:r>
          </a:p>
          <a:p>
            <a:pPr marL="493713" indent="-493713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(6) Mapudungun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Ngilla-waka-n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buy-3</a:t>
            </a:r>
            <a:r>
              <a:rPr lang="en-US" cap="small">
                <a:solidFill>
                  <a:schemeClr val="bg1"/>
                </a:solidFill>
              </a:rPr>
              <a:t>obj</a:t>
            </a:r>
            <a:r>
              <a:rPr lang="en-US">
                <a:solidFill>
                  <a:schemeClr val="bg1"/>
                </a:solidFill>
              </a:rPr>
              <a:t>-</a:t>
            </a:r>
            <a:r>
              <a:rPr lang="en-US" cap="small">
                <a:solidFill>
                  <a:schemeClr val="bg1"/>
                </a:solidFill>
              </a:rPr>
              <a:t>ind.1subj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‘I bought a cow’</a:t>
            </a:r>
          </a:p>
        </p:txBody>
      </p:sp>
    </p:spTree>
    <p:extLst>
      <p:ext uri="{BB962C8B-B14F-4D97-AF65-F5344CB8AC3E}">
        <p14:creationId xmlns:p14="http://schemas.microsoft.com/office/powerpoint/2010/main" val="16464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AED7-F9E8-5F3C-0967-6269156C8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41CB-71E2-47E6-7F0E-D8025E93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99DE1-D15A-80C3-6441-90B649A68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93713" indent="-493713">
              <a:buNone/>
            </a:pPr>
            <a:r>
              <a:rPr lang="en-US"/>
              <a:t>(5) Mapudungun</a:t>
            </a:r>
          </a:p>
          <a:p>
            <a:pPr marL="493713" indent="-493713">
              <a:buNone/>
            </a:pPr>
            <a:r>
              <a:rPr lang="en-US"/>
              <a:t>	Ngilla-</a:t>
            </a:r>
            <a:r>
              <a:rPr lang="en-US" b="1"/>
              <a:t>fi</a:t>
            </a:r>
            <a:r>
              <a:rPr lang="en-US"/>
              <a:t>-ñ		ti	waka</a:t>
            </a:r>
          </a:p>
          <a:p>
            <a:pPr marL="493713" indent="-493713">
              <a:buNone/>
            </a:pPr>
            <a:r>
              <a:rPr lang="en-US"/>
              <a:t>	buy-</a:t>
            </a:r>
            <a:r>
              <a:rPr lang="en-US" b="1"/>
              <a:t>3</a:t>
            </a:r>
            <a:r>
              <a:rPr lang="en-US" b="1" cap="small"/>
              <a:t>obj</a:t>
            </a:r>
            <a:r>
              <a:rPr lang="en-US"/>
              <a:t>-</a:t>
            </a:r>
            <a:r>
              <a:rPr lang="en-US" cap="small"/>
              <a:t>ind.1subj</a:t>
            </a:r>
            <a:r>
              <a:rPr lang="en-US"/>
              <a:t>	the	cow</a:t>
            </a:r>
          </a:p>
          <a:p>
            <a:pPr marL="493713" indent="-493713">
              <a:buNone/>
            </a:pPr>
            <a:r>
              <a:rPr lang="en-US"/>
              <a:t>	‘I bought the cow’	</a:t>
            </a:r>
          </a:p>
          <a:p>
            <a:pPr marL="493713" indent="-493713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(6) Mapudungun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Ngilla-waka-n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buy-3</a:t>
            </a:r>
            <a:r>
              <a:rPr lang="en-US" cap="small">
                <a:solidFill>
                  <a:schemeClr val="bg1"/>
                </a:solidFill>
              </a:rPr>
              <a:t>obj</a:t>
            </a:r>
            <a:r>
              <a:rPr lang="en-US">
                <a:solidFill>
                  <a:schemeClr val="bg1"/>
                </a:solidFill>
              </a:rPr>
              <a:t>-</a:t>
            </a:r>
            <a:r>
              <a:rPr lang="en-US" cap="small">
                <a:solidFill>
                  <a:schemeClr val="bg1"/>
                </a:solidFill>
              </a:rPr>
              <a:t>ind.1subj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‘I bought a cow’</a:t>
            </a:r>
          </a:p>
        </p:txBody>
      </p:sp>
    </p:spTree>
    <p:extLst>
      <p:ext uri="{BB962C8B-B14F-4D97-AF65-F5344CB8AC3E}">
        <p14:creationId xmlns:p14="http://schemas.microsoft.com/office/powerpoint/2010/main" val="1857294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5C798-3841-9969-EED2-9B7A2B1C1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F2AED-83CB-906F-1E6E-5155E01D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B1E13-ABD1-45CA-8ADC-D87EB2D16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93713" indent="-493713">
              <a:buNone/>
            </a:pPr>
            <a:r>
              <a:rPr lang="en-US"/>
              <a:t>(5) Mapudungun</a:t>
            </a:r>
          </a:p>
          <a:p>
            <a:pPr marL="493713" indent="-493713">
              <a:buNone/>
            </a:pPr>
            <a:r>
              <a:rPr lang="en-US"/>
              <a:t>	Ngilla-</a:t>
            </a:r>
            <a:r>
              <a:rPr lang="en-US" b="1"/>
              <a:t>fi</a:t>
            </a:r>
            <a:r>
              <a:rPr lang="en-US"/>
              <a:t>-ñ		ti	waka</a:t>
            </a:r>
          </a:p>
          <a:p>
            <a:pPr marL="493713" indent="-493713">
              <a:buNone/>
            </a:pPr>
            <a:r>
              <a:rPr lang="en-US"/>
              <a:t>	buy-</a:t>
            </a:r>
            <a:r>
              <a:rPr lang="en-US" b="1"/>
              <a:t>3</a:t>
            </a:r>
            <a:r>
              <a:rPr lang="en-US" b="1" cap="small"/>
              <a:t>obj</a:t>
            </a:r>
            <a:r>
              <a:rPr lang="en-US"/>
              <a:t>-</a:t>
            </a:r>
            <a:r>
              <a:rPr lang="en-US" cap="small"/>
              <a:t>ind.1subj</a:t>
            </a:r>
            <a:r>
              <a:rPr lang="en-US"/>
              <a:t>	the	cow</a:t>
            </a:r>
          </a:p>
          <a:p>
            <a:pPr marL="493713" indent="-493713">
              <a:buNone/>
            </a:pPr>
            <a:r>
              <a:rPr lang="en-US"/>
              <a:t>	‘I bought the cow’	</a:t>
            </a:r>
          </a:p>
          <a:p>
            <a:pPr marL="493713" indent="-493713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(6) Mapudungun			</a:t>
            </a:r>
            <a:r>
              <a:rPr lang="en-US">
                <a:solidFill>
                  <a:schemeClr val="bg1"/>
                </a:solidFill>
              </a:rPr>
              <a:t>(7) Mapudungun</a:t>
            </a:r>
          </a:p>
          <a:p>
            <a:pPr marL="493713" indent="-493713">
              <a:buNone/>
            </a:pPr>
            <a:r>
              <a:rPr lang="en-US"/>
              <a:t>	Ngilla-waka-n			       </a:t>
            </a:r>
            <a:r>
              <a:rPr lang="en-US">
                <a:solidFill>
                  <a:schemeClr val="bg1"/>
                </a:solidFill>
              </a:rPr>
              <a:t>*Ngilla-waka-</a:t>
            </a:r>
            <a:r>
              <a:rPr lang="en-US" b="1">
                <a:solidFill>
                  <a:schemeClr val="bg1"/>
                </a:solidFill>
              </a:rPr>
              <a:t>fi</a:t>
            </a:r>
            <a:r>
              <a:rPr lang="en-US">
                <a:solidFill>
                  <a:schemeClr val="bg1"/>
                </a:solidFill>
              </a:rPr>
              <a:t>-n</a:t>
            </a:r>
          </a:p>
          <a:p>
            <a:pPr marL="493713" indent="-493713">
              <a:buNone/>
            </a:pPr>
            <a:r>
              <a:rPr lang="en-US"/>
              <a:t>	buy-cow-</a:t>
            </a:r>
            <a:r>
              <a:rPr lang="en-US" cap="small"/>
              <a:t>ind.1subj</a:t>
            </a:r>
          </a:p>
          <a:p>
            <a:pPr marL="493713" indent="-493713">
              <a:buNone/>
            </a:pPr>
            <a:r>
              <a:rPr lang="en-US"/>
              <a:t>	‘I bought a cow’</a:t>
            </a:r>
          </a:p>
        </p:txBody>
      </p:sp>
    </p:spTree>
    <p:extLst>
      <p:ext uri="{BB962C8B-B14F-4D97-AF65-F5344CB8AC3E}">
        <p14:creationId xmlns:p14="http://schemas.microsoft.com/office/powerpoint/2010/main" val="2575109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FCEFE-4499-C5D3-704D-51FFEE4CA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CAA33-8D7C-9845-6C49-4826E65E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C58C6-A8A8-6DE9-611C-15687958B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93713" indent="-493713">
              <a:buNone/>
            </a:pPr>
            <a:r>
              <a:rPr lang="en-US"/>
              <a:t>(5) Mapudungun</a:t>
            </a:r>
          </a:p>
          <a:p>
            <a:pPr marL="493713" indent="-493713">
              <a:buNone/>
            </a:pPr>
            <a:r>
              <a:rPr lang="en-US"/>
              <a:t>	Ngilla-</a:t>
            </a:r>
            <a:r>
              <a:rPr lang="en-US" b="1"/>
              <a:t>fi</a:t>
            </a:r>
            <a:r>
              <a:rPr lang="en-US"/>
              <a:t>-ñ		ti	waka</a:t>
            </a:r>
          </a:p>
          <a:p>
            <a:pPr marL="493713" indent="-493713">
              <a:buNone/>
            </a:pPr>
            <a:r>
              <a:rPr lang="en-US"/>
              <a:t>	buy-</a:t>
            </a:r>
            <a:r>
              <a:rPr lang="en-US" b="1"/>
              <a:t>3</a:t>
            </a:r>
            <a:r>
              <a:rPr lang="en-US" b="1" cap="small"/>
              <a:t>obj</a:t>
            </a:r>
            <a:r>
              <a:rPr lang="en-US"/>
              <a:t>-</a:t>
            </a:r>
            <a:r>
              <a:rPr lang="en-US" cap="small"/>
              <a:t>ind.1subj</a:t>
            </a:r>
            <a:r>
              <a:rPr lang="en-US"/>
              <a:t>	the	cow</a:t>
            </a:r>
          </a:p>
          <a:p>
            <a:pPr marL="493713" indent="-493713">
              <a:buNone/>
            </a:pPr>
            <a:r>
              <a:rPr lang="en-US"/>
              <a:t>	‘I bought the cow’	</a:t>
            </a:r>
          </a:p>
          <a:p>
            <a:pPr marL="493713" indent="-493713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(6) Mapudungun			(7) Mapudungun</a:t>
            </a:r>
          </a:p>
          <a:p>
            <a:pPr marL="493713" indent="-493713">
              <a:buNone/>
            </a:pPr>
            <a:r>
              <a:rPr lang="en-US"/>
              <a:t>	Ngilla-waka-n			       *Ngilla-waka-</a:t>
            </a:r>
            <a:r>
              <a:rPr lang="en-US" b="1"/>
              <a:t>fi</a:t>
            </a:r>
            <a:r>
              <a:rPr lang="en-US"/>
              <a:t>-n/ñ</a:t>
            </a:r>
          </a:p>
          <a:p>
            <a:pPr marL="493713" indent="-493713">
              <a:buNone/>
            </a:pPr>
            <a:r>
              <a:rPr lang="en-US"/>
              <a:t>	buy-cow-</a:t>
            </a:r>
            <a:r>
              <a:rPr lang="en-US" cap="small"/>
              <a:t>ind.1subj</a:t>
            </a:r>
          </a:p>
          <a:p>
            <a:pPr marL="493713" indent="-493713">
              <a:buNone/>
            </a:pPr>
            <a:r>
              <a:rPr lang="en-US"/>
              <a:t>	‘I bought a cow’</a:t>
            </a:r>
          </a:p>
        </p:txBody>
      </p:sp>
    </p:spTree>
    <p:extLst>
      <p:ext uri="{BB962C8B-B14F-4D97-AF65-F5344CB8AC3E}">
        <p14:creationId xmlns:p14="http://schemas.microsoft.com/office/powerpoint/2010/main" val="26987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DC471-751B-5415-318D-0ADE3D12B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920E-8E14-9873-C629-F73DABA3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9DD0C-4439-5450-2E33-77996D0A5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93713" indent="-493713">
              <a:buNone/>
            </a:pPr>
            <a:r>
              <a:rPr lang="en-US"/>
              <a:t>(8) Hopi</a:t>
            </a:r>
          </a:p>
          <a:p>
            <a:pPr marL="493713" indent="-493713">
              <a:buNone/>
            </a:pPr>
            <a:r>
              <a:rPr lang="en-US"/>
              <a:t>	Pas	nu’	pu’	wuko-taqa-t	kaneelo-t	niina</a:t>
            </a:r>
          </a:p>
          <a:p>
            <a:pPr marL="493713" indent="-493713">
              <a:buNone/>
            </a:pPr>
            <a:r>
              <a:rPr lang="en-US"/>
              <a:t>	past	</a:t>
            </a:r>
            <a:r>
              <a:rPr lang="en-US" cap="small"/>
              <a:t>1sg</a:t>
            </a:r>
            <a:r>
              <a:rPr lang="en-US"/>
              <a:t>	then	big-man-</a:t>
            </a:r>
            <a:r>
              <a:rPr lang="en-US" cap="small"/>
              <a:t>acc</a:t>
            </a:r>
            <a:r>
              <a:rPr lang="en-US"/>
              <a:t>	sheep-</a:t>
            </a:r>
            <a:r>
              <a:rPr lang="en-US" cap="small"/>
              <a:t>acc</a:t>
            </a:r>
            <a:r>
              <a:rPr lang="en-US"/>
              <a:t>	kill</a:t>
            </a:r>
          </a:p>
          <a:p>
            <a:pPr marL="493713" indent="-493713">
              <a:buNone/>
            </a:pPr>
            <a:r>
              <a:rPr lang="en-US"/>
              <a:t>	‘I killed a big male sheep this time’</a:t>
            </a:r>
          </a:p>
          <a:p>
            <a:pPr marL="493713" indent="-493713">
              <a:buNone/>
            </a:pPr>
            <a:endParaRPr lang="en-US"/>
          </a:p>
          <a:p>
            <a:pPr marL="514350" indent="-514350">
              <a:buAutoNum type="arabicParenBoth" startAt="9"/>
            </a:pPr>
            <a:r>
              <a:rPr lang="en-US">
                <a:solidFill>
                  <a:schemeClr val="bg1"/>
                </a:solidFill>
              </a:rPr>
              <a:t>Hopi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Itam	taavok	kanel-nina-ya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</a:t>
            </a:r>
            <a:r>
              <a:rPr lang="en-US" cap="small">
                <a:solidFill>
                  <a:schemeClr val="bg1"/>
                </a:solidFill>
              </a:rPr>
              <a:t>1pl</a:t>
            </a:r>
            <a:r>
              <a:rPr lang="en-US">
                <a:solidFill>
                  <a:schemeClr val="bg1"/>
                </a:solidFill>
              </a:rPr>
              <a:t>	yesterday	sheep-kill-1</a:t>
            </a:r>
            <a:r>
              <a:rPr lang="en-US" cap="small">
                <a:solidFill>
                  <a:schemeClr val="bg1"/>
                </a:solidFill>
              </a:rPr>
              <a:t>pl.subj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‘We killed a sheep yesterday’</a:t>
            </a:r>
          </a:p>
        </p:txBody>
      </p:sp>
    </p:spTree>
    <p:extLst>
      <p:ext uri="{BB962C8B-B14F-4D97-AF65-F5344CB8AC3E}">
        <p14:creationId xmlns:p14="http://schemas.microsoft.com/office/powerpoint/2010/main" val="3943959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1EFD0-4A44-07EB-D177-ABBE49FFE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52E2-EF76-E717-6EAA-9E42C615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32DD5-C196-F056-8110-E0E4E678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93713" indent="-493713">
              <a:buNone/>
            </a:pPr>
            <a:r>
              <a:rPr lang="en-US"/>
              <a:t>(8) Hopi</a:t>
            </a:r>
          </a:p>
          <a:p>
            <a:pPr marL="493713" indent="-493713">
              <a:buNone/>
            </a:pPr>
            <a:r>
              <a:rPr lang="en-US"/>
              <a:t>	Pas	nu’	pu’	wuko-taqa-t	</a:t>
            </a:r>
            <a:r>
              <a:rPr lang="en-US" b="1"/>
              <a:t>kaneelo-t	niina</a:t>
            </a:r>
          </a:p>
          <a:p>
            <a:pPr marL="493713" indent="-493713">
              <a:buNone/>
            </a:pPr>
            <a:r>
              <a:rPr lang="en-US"/>
              <a:t>	past	</a:t>
            </a:r>
            <a:r>
              <a:rPr lang="en-US" cap="small"/>
              <a:t>1sg</a:t>
            </a:r>
            <a:r>
              <a:rPr lang="en-US"/>
              <a:t>	then	big-man-</a:t>
            </a:r>
            <a:r>
              <a:rPr lang="en-US" cap="small"/>
              <a:t>acc</a:t>
            </a:r>
            <a:r>
              <a:rPr lang="en-US"/>
              <a:t>	sheep-</a:t>
            </a:r>
            <a:r>
              <a:rPr lang="en-US" cap="small"/>
              <a:t>acc</a:t>
            </a:r>
            <a:r>
              <a:rPr lang="en-US"/>
              <a:t>	kill</a:t>
            </a:r>
          </a:p>
          <a:p>
            <a:pPr marL="493713" indent="-493713">
              <a:buNone/>
            </a:pPr>
            <a:r>
              <a:rPr lang="en-US"/>
              <a:t>	‘I killed a big male sheep this time’</a:t>
            </a:r>
          </a:p>
          <a:p>
            <a:pPr marL="493713" indent="-493713">
              <a:buNone/>
            </a:pPr>
            <a:endParaRPr lang="en-US"/>
          </a:p>
          <a:p>
            <a:pPr marL="514350" indent="-514350">
              <a:buAutoNum type="arabicParenBoth" startAt="9"/>
            </a:pPr>
            <a:r>
              <a:rPr lang="en-US">
                <a:solidFill>
                  <a:schemeClr val="bg1"/>
                </a:solidFill>
              </a:rPr>
              <a:t>Hopi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Itam	taavok	kanel-nina-ya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</a:t>
            </a:r>
            <a:r>
              <a:rPr lang="en-US" cap="small">
                <a:solidFill>
                  <a:schemeClr val="bg1"/>
                </a:solidFill>
              </a:rPr>
              <a:t>1pl</a:t>
            </a:r>
            <a:r>
              <a:rPr lang="en-US">
                <a:solidFill>
                  <a:schemeClr val="bg1"/>
                </a:solidFill>
              </a:rPr>
              <a:t>	yesterday	sheep-kill-1</a:t>
            </a:r>
            <a:r>
              <a:rPr lang="en-US" cap="small">
                <a:solidFill>
                  <a:schemeClr val="bg1"/>
                </a:solidFill>
              </a:rPr>
              <a:t>pl.subj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‘We killed a sheep yesterday’</a:t>
            </a:r>
          </a:p>
        </p:txBody>
      </p:sp>
    </p:spTree>
    <p:extLst>
      <p:ext uri="{BB962C8B-B14F-4D97-AF65-F5344CB8AC3E}">
        <p14:creationId xmlns:p14="http://schemas.microsoft.com/office/powerpoint/2010/main" val="306399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E5CEF-2329-735F-981B-5452B7931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0268-3178-D7AE-1DD1-FFC3D5AC0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5A6E4-168C-6F6E-87B4-D49F2A65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7375" indent="-587375">
              <a:buNone/>
            </a:pPr>
            <a:r>
              <a:rPr lang="en-US" sz="3600">
                <a:solidFill>
                  <a:schemeClr val="bg1"/>
                </a:solidFill>
              </a:rPr>
              <a:t>(1) Fred tried a new restaurant last night. </a:t>
            </a:r>
            <a:r>
              <a:rPr lang="en-US" sz="3600" b="1">
                <a:solidFill>
                  <a:schemeClr val="bg1"/>
                </a:solidFill>
              </a:rPr>
              <a:t>The salmon </a:t>
            </a:r>
            <a:r>
              <a:rPr lang="en-US" sz="3600">
                <a:solidFill>
                  <a:schemeClr val="bg1"/>
                </a:solidFill>
              </a:rPr>
              <a:t>was divine</a:t>
            </a: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(2) A bus crashed on the M25. </a:t>
            </a:r>
            <a:r>
              <a:rPr lang="en-US" sz="3600" b="1">
                <a:solidFill>
                  <a:schemeClr val="bg1"/>
                </a:solidFill>
              </a:rPr>
              <a:t>The driver </a:t>
            </a:r>
            <a:r>
              <a:rPr lang="en-US" sz="3600">
                <a:solidFill>
                  <a:schemeClr val="bg1"/>
                </a:solidFill>
              </a:rPr>
              <a:t>was texting</a:t>
            </a:r>
          </a:p>
          <a:p>
            <a:pPr marL="0" indent="0">
              <a:buNone/>
            </a:pPr>
            <a:endParaRPr lang="en-US" sz="36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-discuss the problems that these examples raise</a:t>
            </a: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-propose a solution</a:t>
            </a: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-consider the German equivalents</a:t>
            </a:r>
          </a:p>
        </p:txBody>
      </p:sp>
    </p:spTree>
    <p:extLst>
      <p:ext uri="{BB962C8B-B14F-4D97-AF65-F5344CB8AC3E}">
        <p14:creationId xmlns:p14="http://schemas.microsoft.com/office/powerpoint/2010/main" val="1868561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5C1D3-9D02-3A1E-5124-9184977B9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4A95-B71A-BB9E-6DFB-22ED5662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2AAA4-99AA-4258-BD7E-5155D0C35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93713" indent="-493713">
              <a:buNone/>
            </a:pPr>
            <a:r>
              <a:rPr lang="en-US"/>
              <a:t>(8) Hopi</a:t>
            </a:r>
          </a:p>
          <a:p>
            <a:pPr marL="493713" indent="-493713">
              <a:buNone/>
            </a:pPr>
            <a:r>
              <a:rPr lang="en-US"/>
              <a:t>	Pas	nu’	pu’	wuko-taqa-t	</a:t>
            </a:r>
            <a:r>
              <a:rPr lang="en-US" b="1"/>
              <a:t>kaneelo-t	niina</a:t>
            </a:r>
          </a:p>
          <a:p>
            <a:pPr marL="493713" indent="-493713">
              <a:buNone/>
            </a:pPr>
            <a:r>
              <a:rPr lang="en-US"/>
              <a:t>	past	</a:t>
            </a:r>
            <a:r>
              <a:rPr lang="en-US" cap="small"/>
              <a:t>1sg</a:t>
            </a:r>
            <a:r>
              <a:rPr lang="en-US"/>
              <a:t>	then	big-man-</a:t>
            </a:r>
            <a:r>
              <a:rPr lang="en-US" cap="small"/>
              <a:t>acc</a:t>
            </a:r>
            <a:r>
              <a:rPr lang="en-US"/>
              <a:t>	sheep-</a:t>
            </a:r>
            <a:r>
              <a:rPr lang="en-US" cap="small"/>
              <a:t>acc</a:t>
            </a:r>
            <a:r>
              <a:rPr lang="en-US"/>
              <a:t>	kill</a:t>
            </a:r>
          </a:p>
          <a:p>
            <a:pPr marL="493713" indent="-493713">
              <a:buNone/>
            </a:pPr>
            <a:r>
              <a:rPr lang="en-US"/>
              <a:t>	‘I killed a big male sheep this time’</a:t>
            </a:r>
          </a:p>
          <a:p>
            <a:pPr marL="493713" indent="-493713">
              <a:buNone/>
            </a:pPr>
            <a:endParaRPr lang="en-US"/>
          </a:p>
          <a:p>
            <a:pPr marL="514350" indent="-514350">
              <a:buAutoNum type="arabicParenBoth" startAt="9"/>
            </a:pPr>
            <a:r>
              <a:rPr lang="en-US"/>
              <a:t>Hopi</a:t>
            </a:r>
          </a:p>
          <a:p>
            <a:pPr marL="493713" indent="-493713">
              <a:buNone/>
            </a:pPr>
            <a:r>
              <a:rPr lang="en-US"/>
              <a:t>	Itam	taavok	</a:t>
            </a:r>
            <a:r>
              <a:rPr lang="en-US" b="1"/>
              <a:t>kanel-nina</a:t>
            </a:r>
            <a:r>
              <a:rPr lang="en-US"/>
              <a:t>-ya</a:t>
            </a:r>
          </a:p>
          <a:p>
            <a:pPr marL="493713" indent="-493713">
              <a:buNone/>
            </a:pPr>
            <a:r>
              <a:rPr lang="en-US"/>
              <a:t>	</a:t>
            </a:r>
            <a:r>
              <a:rPr lang="en-US" cap="small"/>
              <a:t>1pl</a:t>
            </a:r>
            <a:r>
              <a:rPr lang="en-US"/>
              <a:t>	yesterday	sheep-kill-1</a:t>
            </a:r>
            <a:r>
              <a:rPr lang="en-US" cap="small"/>
              <a:t>pl.subj</a:t>
            </a:r>
          </a:p>
          <a:p>
            <a:pPr marL="493713" indent="-493713">
              <a:buNone/>
            </a:pPr>
            <a:r>
              <a:rPr lang="en-US"/>
              <a:t>	‘We killed a sheep yesterday’</a:t>
            </a:r>
          </a:p>
        </p:txBody>
      </p:sp>
    </p:spTree>
    <p:extLst>
      <p:ext uri="{BB962C8B-B14F-4D97-AF65-F5344CB8AC3E}">
        <p14:creationId xmlns:p14="http://schemas.microsoft.com/office/powerpoint/2010/main" val="1667129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A9A8F-5339-BD6D-75A3-60A7B2A2C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9E7-E52D-ED32-C614-997E86CCF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1FCCC-9648-7B35-B345-9C9068D44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93713" indent="-493713">
              <a:buNone/>
            </a:pPr>
            <a:r>
              <a:rPr lang="en-US"/>
              <a:t>(10) Mokilese</a:t>
            </a:r>
          </a:p>
          <a:p>
            <a:pPr marL="493713" indent="-493713">
              <a:buNone/>
            </a:pPr>
            <a:r>
              <a:rPr lang="en-US"/>
              <a:t>          Ngoah	</a:t>
            </a:r>
            <a:r>
              <a:rPr lang="en-US" b="1"/>
              <a:t>kohkoa</a:t>
            </a:r>
            <a:r>
              <a:rPr lang="en-US"/>
              <a:t>	</a:t>
            </a:r>
            <a:r>
              <a:rPr lang="en-US" b="1"/>
              <a:t>oaring</a:t>
            </a:r>
            <a:r>
              <a:rPr lang="en-US"/>
              <a:t>-kai</a:t>
            </a:r>
          </a:p>
          <a:p>
            <a:pPr marL="493713" indent="-493713">
              <a:buNone/>
            </a:pPr>
            <a:r>
              <a:rPr lang="en-US"/>
              <a:t>	   </a:t>
            </a:r>
            <a:r>
              <a:rPr lang="en-US" cap="small"/>
              <a:t>1sg</a:t>
            </a:r>
            <a:r>
              <a:rPr lang="en-US"/>
              <a:t>	grind		coconut-</a:t>
            </a:r>
            <a:r>
              <a:rPr lang="en-US" cap="small"/>
              <a:t>dem</a:t>
            </a:r>
          </a:p>
          <a:p>
            <a:pPr marL="715963" indent="-715963">
              <a:buNone/>
            </a:pPr>
            <a:r>
              <a:rPr lang="en-US"/>
              <a:t>	‘I am grinding these coconuts’ 	   </a:t>
            </a:r>
          </a:p>
          <a:p>
            <a:pPr marL="493713" indent="-493713">
              <a:buNone/>
            </a:pPr>
            <a:endParaRPr lang="en-US"/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(11) Mokilese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   Ngoah	ko	oaring</a:t>
            </a:r>
          </a:p>
          <a:p>
            <a:pPr marL="493713" indent="-493713">
              <a:buNone/>
            </a:pPr>
            <a:r>
              <a:rPr lang="en-US">
                <a:solidFill>
                  <a:schemeClr val="bg1"/>
                </a:solidFill>
              </a:rPr>
              <a:t>	   1sg	grind	coconut</a:t>
            </a:r>
          </a:p>
          <a:p>
            <a:pPr marL="715963" indent="-715963">
              <a:buNone/>
            </a:pPr>
            <a:r>
              <a:rPr lang="en-US">
                <a:solidFill>
                  <a:schemeClr val="bg1"/>
                </a:solidFill>
              </a:rPr>
              <a:t>	‘I am coconut-grinding’</a:t>
            </a:r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7637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61A7D-26EA-D3A6-0D03-8A9FA6325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D9EC-F6BB-E2D9-A4C9-066D615A8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2472F-BF2A-0569-D4D6-0CCACB3E8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93713" indent="-493713">
              <a:buNone/>
            </a:pPr>
            <a:r>
              <a:rPr lang="en-US"/>
              <a:t>(10) Mokilese</a:t>
            </a:r>
          </a:p>
          <a:p>
            <a:pPr marL="493713" indent="-493713">
              <a:buNone/>
            </a:pPr>
            <a:r>
              <a:rPr lang="en-US"/>
              <a:t>          Ngoah	</a:t>
            </a:r>
            <a:r>
              <a:rPr lang="en-US" b="1"/>
              <a:t>kohkoa</a:t>
            </a:r>
            <a:r>
              <a:rPr lang="en-US"/>
              <a:t>	</a:t>
            </a:r>
            <a:r>
              <a:rPr lang="en-US" b="1"/>
              <a:t>oaring</a:t>
            </a:r>
            <a:r>
              <a:rPr lang="en-US"/>
              <a:t>-kai</a:t>
            </a:r>
          </a:p>
          <a:p>
            <a:pPr marL="493713" indent="-493713">
              <a:buNone/>
            </a:pPr>
            <a:r>
              <a:rPr lang="en-US"/>
              <a:t>	   </a:t>
            </a:r>
            <a:r>
              <a:rPr lang="en-US" cap="small"/>
              <a:t>1sg</a:t>
            </a:r>
            <a:r>
              <a:rPr lang="en-US"/>
              <a:t>	grind		coconut-</a:t>
            </a:r>
            <a:r>
              <a:rPr lang="en-US" cap="small"/>
              <a:t>dem</a:t>
            </a:r>
          </a:p>
          <a:p>
            <a:pPr marL="715963" indent="-715963">
              <a:buNone/>
            </a:pPr>
            <a:r>
              <a:rPr lang="en-US"/>
              <a:t>	‘I am grinding these coconuts’ 	   </a:t>
            </a:r>
          </a:p>
          <a:p>
            <a:pPr marL="493713" indent="-493713">
              <a:buNone/>
            </a:pPr>
            <a:endParaRPr lang="en-US"/>
          </a:p>
          <a:p>
            <a:pPr marL="493713" indent="-493713">
              <a:buNone/>
            </a:pPr>
            <a:r>
              <a:rPr lang="en-US"/>
              <a:t>(11) Mokilese</a:t>
            </a:r>
          </a:p>
          <a:p>
            <a:pPr marL="493713" indent="-493713">
              <a:buNone/>
            </a:pPr>
            <a:r>
              <a:rPr lang="en-US"/>
              <a:t>	   Ngoah	</a:t>
            </a:r>
            <a:r>
              <a:rPr lang="en-US" b="1"/>
              <a:t>ko	oaring</a:t>
            </a:r>
          </a:p>
          <a:p>
            <a:pPr marL="493713" indent="-493713">
              <a:buNone/>
            </a:pPr>
            <a:r>
              <a:rPr lang="en-US"/>
              <a:t>	   1</a:t>
            </a:r>
            <a:r>
              <a:rPr lang="en-US" cap="small"/>
              <a:t>sg</a:t>
            </a:r>
            <a:r>
              <a:rPr lang="en-US"/>
              <a:t>	grind	coconut</a:t>
            </a:r>
          </a:p>
          <a:p>
            <a:pPr marL="715963" indent="-715963">
              <a:buNone/>
            </a:pPr>
            <a:r>
              <a:rPr lang="en-US"/>
              <a:t>	‘I am coconut-grinding’	</a:t>
            </a:r>
          </a:p>
        </p:txBody>
      </p:sp>
    </p:spTree>
    <p:extLst>
      <p:ext uri="{BB962C8B-B14F-4D97-AF65-F5344CB8AC3E}">
        <p14:creationId xmlns:p14="http://schemas.microsoft.com/office/powerpoint/2010/main" val="2152566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427D1-E967-ECCA-88CB-2931452B8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9389-9E9E-7C5D-6460-F0CD4300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49F72-F421-6C15-6B05-1E5CC997A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93713" indent="-493713">
              <a:buNone/>
            </a:pPr>
            <a:r>
              <a:rPr lang="en-US"/>
              <a:t>(12) Frisian</a:t>
            </a:r>
          </a:p>
          <a:p>
            <a:pPr marL="493713" indent="-493713">
              <a:buNone/>
            </a:pPr>
            <a:r>
              <a:rPr lang="en-US"/>
              <a:t>          Wy	wolle		de	</a:t>
            </a:r>
            <a:r>
              <a:rPr lang="en-US" b="1"/>
              <a:t>messen</a:t>
            </a:r>
            <a:r>
              <a:rPr lang="en-US"/>
              <a:t>	slypje</a:t>
            </a:r>
          </a:p>
          <a:p>
            <a:pPr marL="493713" indent="-493713">
              <a:buNone/>
            </a:pPr>
            <a:r>
              <a:rPr lang="en-US"/>
              <a:t>	   </a:t>
            </a:r>
            <a:r>
              <a:rPr lang="en-US" cap="small"/>
              <a:t>1pl</a:t>
            </a:r>
            <a:r>
              <a:rPr lang="en-US"/>
              <a:t>	want		the	knives	sharpen</a:t>
            </a:r>
            <a:endParaRPr lang="en-US" cap="small"/>
          </a:p>
          <a:p>
            <a:pPr marL="715963" indent="-715963">
              <a:buNone/>
            </a:pPr>
            <a:r>
              <a:rPr lang="en-US"/>
              <a:t>	‘We want to sharpen the knives’ 	   </a:t>
            </a:r>
          </a:p>
          <a:p>
            <a:pPr marL="493713" indent="-493713">
              <a:buNone/>
            </a:pPr>
            <a:endParaRPr lang="en-US"/>
          </a:p>
          <a:p>
            <a:pPr marL="493713" indent="-493713">
              <a:buNone/>
            </a:pPr>
            <a:r>
              <a:rPr lang="en-US"/>
              <a:t>(13) Frisian</a:t>
            </a:r>
          </a:p>
          <a:p>
            <a:pPr marL="493713" indent="-493713">
              <a:buNone/>
            </a:pPr>
            <a:r>
              <a:rPr lang="en-US"/>
              <a:t>	   Wy	wolle		</a:t>
            </a:r>
            <a:r>
              <a:rPr lang="en-US" b="1"/>
              <a:t>messe-</a:t>
            </a:r>
            <a:r>
              <a:rPr lang="en-US"/>
              <a:t>slypje</a:t>
            </a:r>
          </a:p>
          <a:p>
            <a:pPr marL="493713" indent="-493713">
              <a:buNone/>
            </a:pPr>
            <a:r>
              <a:rPr lang="en-US"/>
              <a:t>	   1</a:t>
            </a:r>
            <a:r>
              <a:rPr lang="en-US" cap="small"/>
              <a:t>pl</a:t>
            </a:r>
            <a:r>
              <a:rPr lang="en-US"/>
              <a:t>	want		knife-sharpen</a:t>
            </a:r>
          </a:p>
          <a:p>
            <a:pPr marL="715963" indent="-715963">
              <a:buNone/>
            </a:pPr>
            <a:r>
              <a:rPr lang="en-US"/>
              <a:t>	‘We want to sharpen knives’	</a:t>
            </a:r>
          </a:p>
        </p:txBody>
      </p:sp>
    </p:spTree>
    <p:extLst>
      <p:ext uri="{BB962C8B-B14F-4D97-AF65-F5344CB8AC3E}">
        <p14:creationId xmlns:p14="http://schemas.microsoft.com/office/powerpoint/2010/main" val="1067487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4842B-184B-9043-9C68-80FDBC6E1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BD401-8B49-3124-5F5A-68AFD347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969CF-0980-81ED-80C6-0872FD1AC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indent="-11113">
              <a:buNone/>
            </a:pPr>
            <a:r>
              <a:rPr lang="en-US" sz="3600"/>
              <a:t>Bare nouns in these languages are unlike the bare nouns we’ve seen before</a:t>
            </a:r>
          </a:p>
          <a:p>
            <a:pPr marL="11113" indent="-11113">
              <a:buNone/>
            </a:pPr>
            <a:endParaRPr lang="en-US" sz="3600">
              <a:solidFill>
                <a:schemeClr val="bg1"/>
              </a:solidFill>
            </a:endParaRPr>
          </a:p>
          <a:p>
            <a:pPr marL="11113" indent="-11113">
              <a:buNone/>
            </a:pPr>
            <a:r>
              <a:rPr lang="en-US" sz="3600">
                <a:solidFill>
                  <a:schemeClr val="bg1"/>
                </a:solidFill>
              </a:rPr>
              <a:t>Argument #1: morphosyntax</a:t>
            </a:r>
          </a:p>
          <a:p>
            <a:pPr marL="11113" indent="-11113">
              <a:buNone/>
            </a:pPr>
            <a:r>
              <a:rPr lang="en-US" sz="3600">
                <a:solidFill>
                  <a:schemeClr val="bg1"/>
                </a:solidFill>
              </a:rPr>
              <a:t>Argument #2: semantics</a:t>
            </a:r>
            <a:r>
              <a:rPr lang="en-US" sz="36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51950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1765B-767B-16CE-32EA-0254C32D9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941E-8D8B-7CE4-D7E4-4989FAAC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8C86-2C65-2FBF-FDA4-1BA94CD0F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indent="-11113">
              <a:buNone/>
            </a:pPr>
            <a:r>
              <a:rPr lang="en-US" sz="3600"/>
              <a:t>Bare nouns in these languages are unlike the bare nouns we’ve seen before</a:t>
            </a:r>
          </a:p>
          <a:p>
            <a:pPr marL="11113" indent="-11113">
              <a:buNone/>
            </a:pPr>
            <a:endParaRPr lang="en-US" sz="3600"/>
          </a:p>
          <a:p>
            <a:pPr marL="11113" indent="-11113">
              <a:buNone/>
            </a:pPr>
            <a:r>
              <a:rPr lang="en-US" sz="3600"/>
              <a:t>Argument #1: morphosyntax</a:t>
            </a:r>
          </a:p>
          <a:p>
            <a:pPr marL="11113" indent="-11113">
              <a:buNone/>
            </a:pPr>
            <a:r>
              <a:rPr lang="en-US" sz="3600">
                <a:solidFill>
                  <a:schemeClr val="bg1"/>
                </a:solidFill>
              </a:rPr>
              <a:t>Argument #2: semantics</a:t>
            </a:r>
            <a:r>
              <a:rPr lang="en-US" sz="36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1799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D935F-8E8E-16B0-7F37-A4CB53627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EC60-4480-6B26-0EA1-AF3E6B56C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A575-223D-D77F-249D-3CC75708C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indent="-11113">
              <a:buNone/>
            </a:pPr>
            <a:r>
              <a:rPr lang="en-US" sz="3600"/>
              <a:t>Bare nouns in these languages are unlike the bare nouns we’ve seen before</a:t>
            </a:r>
          </a:p>
          <a:p>
            <a:pPr marL="11113" indent="-11113">
              <a:buNone/>
            </a:pPr>
            <a:endParaRPr lang="en-US" sz="3600"/>
          </a:p>
          <a:p>
            <a:pPr marL="11113" indent="-11113">
              <a:buNone/>
            </a:pPr>
            <a:r>
              <a:rPr lang="en-US" sz="3600"/>
              <a:t>Argument #1: morphosyntax</a:t>
            </a:r>
          </a:p>
          <a:p>
            <a:pPr marL="11113" indent="-11113">
              <a:buNone/>
            </a:pPr>
            <a:r>
              <a:rPr lang="en-US" sz="3600"/>
              <a:t>Argument #2: semantics	</a:t>
            </a:r>
          </a:p>
        </p:txBody>
      </p:sp>
    </p:spTree>
    <p:extLst>
      <p:ext uri="{BB962C8B-B14F-4D97-AF65-F5344CB8AC3E}">
        <p14:creationId xmlns:p14="http://schemas.microsoft.com/office/powerpoint/2010/main" val="2854530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DD5E1-2DA7-0A04-B2EF-C420864C6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4ACBE-54C9-24EE-4608-27B0B61E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morphosyntax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E7C5-0FC8-745E-C931-A57E4D623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113" indent="-11113">
              <a:buNone/>
            </a:pPr>
            <a:r>
              <a:rPr lang="en-US" sz="3600"/>
              <a:t>Incorporated nouns often have a special morphosyntax compared to unincorporated nouns in the same language:</a:t>
            </a:r>
          </a:p>
          <a:p>
            <a:pPr marL="11113" indent="-11113">
              <a:buNone/>
            </a:pPr>
            <a:endParaRPr lang="en-US" sz="3600"/>
          </a:p>
          <a:p>
            <a:pPr marL="11113" indent="-11113">
              <a:buNone/>
            </a:pPr>
            <a:r>
              <a:rPr lang="en-US" sz="3600">
                <a:solidFill>
                  <a:schemeClr val="bg1"/>
                </a:solidFill>
              </a:rPr>
              <a:t>-word order</a:t>
            </a:r>
          </a:p>
          <a:p>
            <a:pPr marL="11113" indent="-11113">
              <a:buNone/>
            </a:pPr>
            <a:r>
              <a:rPr lang="en-US" sz="3600">
                <a:solidFill>
                  <a:schemeClr val="bg1"/>
                </a:solidFill>
              </a:rPr>
              <a:t>-Case marking/agreement</a:t>
            </a:r>
          </a:p>
          <a:p>
            <a:pPr marL="11113" indent="-11113">
              <a:buNone/>
            </a:pPr>
            <a:r>
              <a:rPr lang="en-US" sz="3600">
                <a:solidFill>
                  <a:schemeClr val="bg1"/>
                </a:solidFill>
              </a:rPr>
              <a:t>-phonology (of verb, of incorporated noun)</a:t>
            </a:r>
          </a:p>
          <a:p>
            <a:pPr marL="11113" indent="-11113">
              <a:buNone/>
            </a:pPr>
            <a:r>
              <a:rPr lang="en-US" sz="3600">
                <a:solidFill>
                  <a:schemeClr val="bg1"/>
                </a:solidFill>
              </a:rPr>
              <a:t>-accompanying elements (demonstratives, …)</a:t>
            </a:r>
          </a:p>
          <a:p>
            <a:pPr marL="11113" indent="-11113">
              <a:buNone/>
            </a:pPr>
            <a:r>
              <a:rPr lang="en-US" sz="36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35062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6C276-F5AE-09A8-F4FA-902461063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750B-806B-80FF-D26F-EA481948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morphosyntax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7FEB4-C07F-4745-10E6-CD29D203E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113" indent="-11113">
              <a:buNone/>
            </a:pPr>
            <a:r>
              <a:rPr lang="en-US" sz="3600"/>
              <a:t>Incorporated nouns often have a special morphosyntax compared to unincorporated nouns in the same language:</a:t>
            </a:r>
          </a:p>
          <a:p>
            <a:pPr marL="11113" indent="-11113">
              <a:buNone/>
            </a:pPr>
            <a:endParaRPr lang="en-US" sz="3600"/>
          </a:p>
          <a:p>
            <a:pPr marL="11113" indent="-11113">
              <a:buNone/>
            </a:pPr>
            <a:r>
              <a:rPr lang="en-US" sz="3600"/>
              <a:t>-word order</a:t>
            </a:r>
          </a:p>
          <a:p>
            <a:pPr marL="11113" indent="-11113">
              <a:buNone/>
            </a:pPr>
            <a:r>
              <a:rPr lang="en-US" sz="3600"/>
              <a:t>-Case marking/agreement</a:t>
            </a:r>
          </a:p>
          <a:p>
            <a:pPr marL="11113" indent="-11113">
              <a:buNone/>
            </a:pPr>
            <a:r>
              <a:rPr lang="en-US" sz="3600"/>
              <a:t>-phonology (of verb, of incorporated noun)</a:t>
            </a:r>
          </a:p>
          <a:p>
            <a:pPr marL="11113" indent="-11113">
              <a:buNone/>
            </a:pPr>
            <a:r>
              <a:rPr lang="en-US" sz="3600"/>
              <a:t>-accompanying elements (demonstratives, …)</a:t>
            </a:r>
          </a:p>
          <a:p>
            <a:pPr marL="11113" indent="-11113">
              <a:buNone/>
            </a:pPr>
            <a:r>
              <a:rPr lang="en-US" sz="36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71622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3A98C-151C-191F-725F-0A8A664E5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2A0E-FC0C-8069-3CFE-45C07D3D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82355-EB8D-5065-3B35-5636D5613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indent="-11113">
              <a:buNone/>
            </a:pPr>
            <a:r>
              <a:rPr lang="en-US" sz="3600"/>
              <a:t>Incorporated nouns have a special semantics:</a:t>
            </a:r>
          </a:p>
          <a:p>
            <a:pPr marL="11113" indent="-11113">
              <a:buNone/>
            </a:pPr>
            <a:endParaRPr lang="en-US" sz="3600"/>
          </a:p>
          <a:p>
            <a:pPr marL="11113" indent="-11113">
              <a:buNone/>
            </a:pPr>
            <a:r>
              <a:rPr lang="en-US" sz="3600">
                <a:solidFill>
                  <a:schemeClr val="bg1"/>
                </a:solidFill>
              </a:rPr>
              <a:t>-indefinite</a:t>
            </a:r>
          </a:p>
          <a:p>
            <a:pPr marL="11113" indent="-11113">
              <a:buNone/>
            </a:pPr>
            <a:r>
              <a:rPr lang="en-US" sz="3600">
                <a:solidFill>
                  <a:schemeClr val="bg1"/>
                </a:solidFill>
              </a:rPr>
              <a:t>-number neutral</a:t>
            </a:r>
          </a:p>
          <a:p>
            <a:pPr marL="11113" indent="-11113">
              <a:buNone/>
            </a:pPr>
            <a:r>
              <a:rPr lang="en-US" sz="3600">
                <a:solidFill>
                  <a:schemeClr val="bg1"/>
                </a:solidFill>
              </a:rPr>
              <a:t>-narrow scope with respect to other operators</a:t>
            </a:r>
          </a:p>
          <a:p>
            <a:pPr marL="11113" indent="-11113">
              <a:buNone/>
            </a:pPr>
            <a:r>
              <a:rPr lang="en-US" sz="3600">
                <a:solidFill>
                  <a:schemeClr val="bg1"/>
                </a:solidFill>
              </a:rPr>
              <a:t>-name-worthy, typical activities</a:t>
            </a:r>
          </a:p>
        </p:txBody>
      </p:sp>
    </p:spTree>
    <p:extLst>
      <p:ext uri="{BB962C8B-B14F-4D97-AF65-F5344CB8AC3E}">
        <p14:creationId xmlns:p14="http://schemas.microsoft.com/office/powerpoint/2010/main" val="363426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C402-8F9F-1093-4B90-75248953A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63CA2-9C26-50F7-B425-A8117EFD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8E769-A0D3-F87D-5506-532A4782D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7375" indent="-587375">
              <a:buNone/>
            </a:pPr>
            <a:r>
              <a:rPr lang="en-US" sz="3600"/>
              <a:t>(1) Fred tried a new restaurant last night. </a:t>
            </a:r>
            <a:r>
              <a:rPr lang="en-US" sz="3600" b="1"/>
              <a:t>The salmon </a:t>
            </a:r>
            <a:r>
              <a:rPr lang="en-US" sz="3600"/>
              <a:t>was divine</a:t>
            </a:r>
          </a:p>
          <a:p>
            <a:pPr marL="0" indent="0">
              <a:buNone/>
            </a:pPr>
            <a:r>
              <a:rPr lang="en-US" sz="3600"/>
              <a:t>(2) A bus crashed on the M25. </a:t>
            </a:r>
            <a:r>
              <a:rPr lang="en-US" sz="3600" b="1"/>
              <a:t>The driver </a:t>
            </a:r>
            <a:r>
              <a:rPr lang="en-US" sz="3600"/>
              <a:t>was texting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-discuss the problems that these examples raise</a:t>
            </a: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-propose a solution</a:t>
            </a: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-consider the German equivalents</a:t>
            </a:r>
          </a:p>
        </p:txBody>
      </p:sp>
    </p:spTree>
    <p:extLst>
      <p:ext uri="{BB962C8B-B14F-4D97-AF65-F5344CB8AC3E}">
        <p14:creationId xmlns:p14="http://schemas.microsoft.com/office/powerpoint/2010/main" val="1416834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567FB-F7AB-6EC6-2916-2C594B700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5D3E-FB3C-6129-BEC5-1D3B09C3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F73D0-C52E-C7CE-85A4-0EDA091E0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indent="-11113">
              <a:buNone/>
            </a:pPr>
            <a:r>
              <a:rPr lang="en-US" sz="3600"/>
              <a:t>Incorporated nouns have a special semantics:</a:t>
            </a:r>
          </a:p>
          <a:p>
            <a:pPr marL="11113" indent="-11113">
              <a:buNone/>
            </a:pPr>
            <a:endParaRPr lang="en-US" sz="3600"/>
          </a:p>
          <a:p>
            <a:pPr marL="11113" indent="-11113">
              <a:buNone/>
            </a:pPr>
            <a:r>
              <a:rPr lang="en-US" sz="3600"/>
              <a:t>-indefinite</a:t>
            </a:r>
          </a:p>
          <a:p>
            <a:pPr marL="11113" indent="-11113">
              <a:buNone/>
            </a:pPr>
            <a:r>
              <a:rPr lang="en-US" sz="3600"/>
              <a:t>-narrow scope with respect to negation</a:t>
            </a:r>
          </a:p>
          <a:p>
            <a:pPr marL="11113" indent="-11113">
              <a:buNone/>
            </a:pPr>
            <a:r>
              <a:rPr lang="en-US" sz="3600"/>
              <a:t>-number neutral</a:t>
            </a:r>
          </a:p>
          <a:p>
            <a:pPr marL="11113" indent="-11113">
              <a:buNone/>
            </a:pPr>
            <a:r>
              <a:rPr lang="en-US" sz="3600"/>
              <a:t>-name-worthy, typical activities</a:t>
            </a:r>
          </a:p>
        </p:txBody>
      </p:sp>
    </p:spTree>
    <p:extLst>
      <p:ext uri="{BB962C8B-B14F-4D97-AF65-F5344CB8AC3E}">
        <p14:creationId xmlns:p14="http://schemas.microsoft.com/office/powerpoint/2010/main" val="4152372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B7C3E-5BE1-C8DE-B61F-89C6FC32A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765D0-0183-5638-2AAE-A2C47533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D5B7-4009-B2A6-6780-9D07BD251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indent="-11113">
              <a:buNone/>
            </a:pPr>
            <a:r>
              <a:rPr lang="en-US" sz="3600"/>
              <a:t>Incorporated nouns have a special semantics:</a:t>
            </a:r>
          </a:p>
          <a:p>
            <a:pPr marL="11113" indent="-11113">
              <a:buNone/>
            </a:pPr>
            <a:endParaRPr lang="en-US" sz="3600"/>
          </a:p>
          <a:p>
            <a:pPr marL="11113" indent="-11113">
              <a:buNone/>
            </a:pPr>
            <a:r>
              <a:rPr lang="en-US" sz="3600"/>
              <a:t>-</a:t>
            </a:r>
            <a:r>
              <a:rPr lang="en-US" sz="3600" b="1"/>
              <a:t>indefinite</a:t>
            </a:r>
          </a:p>
          <a:p>
            <a:pPr marL="11113" indent="-11113">
              <a:buNone/>
            </a:pPr>
            <a:r>
              <a:rPr lang="en-US" sz="3600"/>
              <a:t>-</a:t>
            </a:r>
            <a:r>
              <a:rPr lang="en-US" sz="3600" b="1"/>
              <a:t>narrow scope with respect to negation</a:t>
            </a:r>
          </a:p>
          <a:p>
            <a:pPr marL="11113" indent="-11113">
              <a:buNone/>
            </a:pPr>
            <a:r>
              <a:rPr lang="en-US" sz="3600"/>
              <a:t>-</a:t>
            </a:r>
            <a:r>
              <a:rPr lang="en-US" sz="3600" b="1"/>
              <a:t>number neutral</a:t>
            </a:r>
          </a:p>
          <a:p>
            <a:pPr marL="11113" indent="-11113">
              <a:buNone/>
            </a:pPr>
            <a:r>
              <a:rPr lang="en-US" sz="3600"/>
              <a:t>-name-worthy, typical activities</a:t>
            </a:r>
          </a:p>
        </p:txBody>
      </p:sp>
    </p:spTree>
    <p:extLst>
      <p:ext uri="{BB962C8B-B14F-4D97-AF65-F5344CB8AC3E}">
        <p14:creationId xmlns:p14="http://schemas.microsoft.com/office/powerpoint/2010/main" val="42718377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9838B-633C-6AD0-7E9E-40E1A17B2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6E07-E3F6-7716-048E-B3595064C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indefiniteness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E05C9-5563-0EED-4AC9-F404A771D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/>
              <a:t>(2) Pohnpeian					</a:t>
            </a:r>
          </a:p>
          <a:p>
            <a:pPr marL="585788" indent="-585788">
              <a:buNone/>
            </a:pPr>
            <a:r>
              <a:rPr lang="en-US" sz="3600"/>
              <a:t>	I		pahn	perek-</a:t>
            </a:r>
            <a:r>
              <a:rPr lang="en-US" sz="3600" b="1"/>
              <a:t>los 		</a:t>
            </a:r>
          </a:p>
          <a:p>
            <a:pPr marL="585788" indent="-585788">
              <a:buNone/>
            </a:pPr>
            <a:r>
              <a:rPr lang="en-US" sz="3600"/>
              <a:t>	</a:t>
            </a:r>
            <a:r>
              <a:rPr lang="en-US" sz="3600" cap="small"/>
              <a:t>1sg</a:t>
            </a:r>
            <a:r>
              <a:rPr lang="en-US" sz="3600"/>
              <a:t>	</a:t>
            </a:r>
            <a:r>
              <a:rPr lang="en-US" sz="3600" cap="small"/>
              <a:t>future</a:t>
            </a:r>
            <a:r>
              <a:rPr lang="en-US" sz="3600"/>
              <a:t>	unroll-mat		</a:t>
            </a:r>
            <a:r>
              <a:rPr lang="en-US" sz="3600">
                <a:solidFill>
                  <a:schemeClr val="bg1"/>
                </a:solidFill>
              </a:rPr>
              <a:t>(4) Pohnpeian</a:t>
            </a:r>
          </a:p>
          <a:p>
            <a:pPr marL="585788" indent="-585788">
              <a:buNone/>
            </a:pPr>
            <a:r>
              <a:rPr lang="en-US" sz="3600"/>
              <a:t>	‘I will unroll a mat/mats’</a:t>
            </a:r>
          </a:p>
          <a:p>
            <a:pPr marL="493713" indent="-493713">
              <a:buNone/>
            </a:pPr>
            <a:endParaRPr lang="en-US" sz="3600"/>
          </a:p>
          <a:p>
            <a:pPr marL="493713" indent="-493713">
              <a:buNone/>
            </a:pPr>
            <a:r>
              <a:rPr lang="en-US" sz="3600"/>
              <a:t>(11) Mokilese</a:t>
            </a:r>
          </a:p>
          <a:p>
            <a:pPr marL="493713" indent="-493713">
              <a:buNone/>
            </a:pPr>
            <a:r>
              <a:rPr lang="en-US" sz="3600"/>
              <a:t>	   Ngoah	</a:t>
            </a:r>
            <a:r>
              <a:rPr lang="en-US" sz="3600" b="1"/>
              <a:t>ko		oaring</a:t>
            </a:r>
          </a:p>
          <a:p>
            <a:pPr marL="493713" indent="-493713">
              <a:buNone/>
            </a:pPr>
            <a:r>
              <a:rPr lang="en-US" sz="3600"/>
              <a:t>	   1</a:t>
            </a:r>
            <a:r>
              <a:rPr lang="en-US" sz="3600" cap="small"/>
              <a:t>sg</a:t>
            </a:r>
            <a:r>
              <a:rPr lang="en-US" sz="3600"/>
              <a:t>		grind		coconut</a:t>
            </a:r>
          </a:p>
          <a:p>
            <a:pPr marL="715963" indent="-715963">
              <a:buNone/>
            </a:pPr>
            <a:r>
              <a:rPr lang="en-US" sz="3600"/>
              <a:t>	‘I am coconut-grinding’	</a:t>
            </a:r>
          </a:p>
          <a:p>
            <a:pPr marL="493713" indent="-493713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751801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926DD-2B3E-4E07-763B-AA925DA3A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B58F-90BA-8237-5421-3F334141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indefiniteness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B24F8-F42F-E916-6181-9AA124101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13" indent="-493713">
              <a:buNone/>
            </a:pPr>
            <a:r>
              <a:rPr lang="en-US" sz="3600"/>
              <a:t>(13) Frisian</a:t>
            </a:r>
          </a:p>
          <a:p>
            <a:pPr marL="898525" indent="-898525">
              <a:buNone/>
            </a:pPr>
            <a:r>
              <a:rPr lang="en-US" sz="3600"/>
              <a:t>	Wy	wolle		</a:t>
            </a:r>
            <a:r>
              <a:rPr lang="en-US" sz="3600" b="1"/>
              <a:t>messe-</a:t>
            </a:r>
            <a:r>
              <a:rPr lang="en-US" sz="3600"/>
              <a:t>slypje</a:t>
            </a:r>
          </a:p>
          <a:p>
            <a:pPr marL="898525" indent="-898525">
              <a:buNone/>
            </a:pPr>
            <a:r>
              <a:rPr lang="en-US" sz="3600"/>
              <a:t>	1</a:t>
            </a:r>
            <a:r>
              <a:rPr lang="en-US" sz="3600" cap="small"/>
              <a:t>pl</a:t>
            </a:r>
            <a:r>
              <a:rPr lang="en-US" sz="3600"/>
              <a:t>	want		knife-sharpen</a:t>
            </a:r>
          </a:p>
          <a:p>
            <a:pPr marL="898525" indent="-898525">
              <a:buNone/>
            </a:pPr>
            <a:r>
              <a:rPr lang="en-US" sz="3600"/>
              <a:t>	‘We want to sharpen knives’</a:t>
            </a: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1064367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5E252-268C-BDA3-4132-C3E92C553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533F0-8059-B42D-6F3A-4BA8DC2EE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indefiniteness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9DAA2-8048-F0EC-0693-82B6DF34E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98525" indent="-898525">
              <a:buNone/>
            </a:pPr>
            <a:r>
              <a:rPr lang="en-US" sz="3600"/>
              <a:t>(2):</a:t>
            </a:r>
          </a:p>
          <a:p>
            <a:pPr marL="898525" indent="-898525">
              <a:buNone/>
            </a:pPr>
            <a:r>
              <a:rPr lang="en-US" sz="3600"/>
              <a:t>{x: x is a mat in s} </a:t>
            </a:r>
            <a:r>
              <a:rPr lang="en-US" sz="3600">
                <a:latin typeface="Aptos" panose="020B0004020202020204" pitchFamily="34" charset="0"/>
              </a:rPr>
              <a:t>∩ {x: I will unroll x in s} ≠ ∅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r>
              <a:rPr lang="en-US" sz="3600"/>
              <a:t>(11):</a:t>
            </a:r>
          </a:p>
          <a:p>
            <a:pPr marL="898525" indent="-898525">
              <a:buNone/>
            </a:pPr>
            <a:r>
              <a:rPr lang="en-US" sz="3600"/>
              <a:t>{x: x is a coconut in s} </a:t>
            </a:r>
            <a:r>
              <a:rPr lang="en-US" sz="3600">
                <a:latin typeface="Aptos" panose="020B0004020202020204" pitchFamily="34" charset="0"/>
              </a:rPr>
              <a:t>∩ {x: I am grinding x in s} ≠ ∅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r>
              <a:rPr lang="en-US" sz="3600"/>
              <a:t>(13): </a:t>
            </a:r>
          </a:p>
          <a:p>
            <a:pPr marL="898525" indent="-898525">
              <a:buNone/>
            </a:pPr>
            <a:r>
              <a:rPr lang="en-US" sz="3600"/>
              <a:t>{x: x is a knife in s}</a:t>
            </a:r>
            <a:r>
              <a:rPr lang="en-US" sz="3600" b="1">
                <a:latin typeface="Aptos" panose="020B0004020202020204" pitchFamily="34" charset="0"/>
              </a:rPr>
              <a:t> </a:t>
            </a:r>
            <a:r>
              <a:rPr lang="en-US" sz="3600">
                <a:latin typeface="Aptos" panose="020B0004020202020204" pitchFamily="34" charset="0"/>
              </a:rPr>
              <a:t>∩ {x: we want to sharpen x in s} ≠ ∅</a:t>
            </a: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1257834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A23C8-5F36-1DAF-DC58-820C3E3C7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700AC-B98D-4AF7-2160-9FCFF72E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E04ED-368A-089A-7794-B40D5B1CD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8525" indent="-898525">
              <a:buNone/>
            </a:pPr>
            <a:r>
              <a:rPr lang="en-US" sz="3600"/>
              <a:t>(14) Frisian</a:t>
            </a:r>
          </a:p>
          <a:p>
            <a:pPr marL="898525" indent="-898525">
              <a:buNone/>
            </a:pPr>
            <a:r>
              <a:rPr lang="en-US" sz="3600"/>
              <a:t>	Hja	sille	net	te	snoek-fangen</a:t>
            </a:r>
          </a:p>
          <a:p>
            <a:pPr marL="898525" indent="-898525">
              <a:buNone/>
            </a:pPr>
            <a:r>
              <a:rPr lang="en-US" sz="3600"/>
              <a:t>	</a:t>
            </a:r>
            <a:r>
              <a:rPr lang="en-US" sz="3600" cap="small"/>
              <a:t>3pl</a:t>
            </a:r>
            <a:r>
              <a:rPr lang="en-US" sz="3600"/>
              <a:t>	will	not	to	pike-catch</a:t>
            </a:r>
          </a:p>
          <a:p>
            <a:pPr marL="898525" indent="-898525">
              <a:buNone/>
            </a:pPr>
            <a:r>
              <a:rPr lang="en-US" sz="3600"/>
              <a:t>	‘They are not going to catch any pikes’</a:t>
            </a:r>
          </a:p>
          <a:p>
            <a:pPr marL="898525" indent="-89852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0781310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81875-03E6-20EC-CC8F-EA4C6B6EC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55A2-E48C-0B5D-08B9-4A394A3B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4458D-2EF1-31BD-06C3-17E65E9A1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indent="-11113">
              <a:buNone/>
            </a:pPr>
            <a:r>
              <a:rPr lang="en-US" sz="3600" i="1"/>
              <a:t>Lola did not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>
                <a:solidFill>
                  <a:schemeClr val="bg1"/>
                </a:solidFill>
              </a:rPr>
              <a:t>Option A</a:t>
            </a:r>
          </a:p>
          <a:p>
            <a:pPr marL="898525" indent="-898525">
              <a:buNone/>
            </a:pPr>
            <a:r>
              <a:rPr lang="en-US" sz="3600">
                <a:solidFill>
                  <a:schemeClr val="bg1"/>
                </a:solidFill>
              </a:rPr>
              <a:t>{x: x is a dog in s} </a:t>
            </a:r>
            <a:r>
              <a:rPr lang="en-US" sz="3600">
                <a:solidFill>
                  <a:schemeClr val="bg1"/>
                </a:solidFill>
                <a:latin typeface="Aptos" panose="020B0004020202020204" pitchFamily="34" charset="0"/>
              </a:rPr>
              <a:t>∩ {x: Lola did not see x in s} ≠ ∅</a:t>
            </a:r>
          </a:p>
          <a:p>
            <a:pPr marL="898525" indent="-898525">
              <a:buNone/>
            </a:pPr>
            <a:endParaRPr lang="en-US" sz="360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3600" u="sng">
                <a:solidFill>
                  <a:schemeClr val="bg1"/>
                </a:solidFill>
                <a:latin typeface="Aptos" panose="020B0004020202020204" pitchFamily="34" charset="0"/>
              </a:rPr>
              <a:t>Option B</a:t>
            </a:r>
          </a:p>
          <a:p>
            <a:pPr marL="898525" indent="-898525">
              <a:buNone/>
            </a:pPr>
            <a:r>
              <a:rPr lang="en-US" sz="3600">
                <a:solidFill>
                  <a:schemeClr val="bg1"/>
                </a:solidFill>
              </a:rPr>
              <a:t>{x: x is a dog in s} </a:t>
            </a:r>
            <a:r>
              <a:rPr lang="en-US" sz="3600">
                <a:solidFill>
                  <a:schemeClr val="bg1"/>
                </a:solidFill>
                <a:latin typeface="Aptos" panose="020B0004020202020204" pitchFamily="34" charset="0"/>
              </a:rPr>
              <a:t>∩ {x: Lola saw x in s} = ∅</a:t>
            </a: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0367052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D04F8-F396-9A56-A0D7-E82DA721A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E413-6E36-4838-1D7A-B589F03F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A56C-679A-E447-0AB6-E48F043C4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indent="-11113">
              <a:buNone/>
            </a:pPr>
            <a:r>
              <a:rPr lang="en-US" sz="3600" i="1"/>
              <a:t>Lola did </a:t>
            </a:r>
            <a:r>
              <a:rPr lang="en-US" sz="3600" b="1" i="1"/>
              <a:t>not</a:t>
            </a:r>
            <a:r>
              <a:rPr lang="en-US" sz="3600" i="1"/>
              <a:t>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>
                <a:solidFill>
                  <a:schemeClr val="bg1"/>
                </a:solidFill>
              </a:rPr>
              <a:t>Option A</a:t>
            </a:r>
          </a:p>
          <a:p>
            <a:pPr marL="898525" indent="-898525">
              <a:buNone/>
            </a:pPr>
            <a:r>
              <a:rPr lang="en-US" sz="3600">
                <a:solidFill>
                  <a:schemeClr val="bg1"/>
                </a:solidFill>
              </a:rPr>
              <a:t>{x: x is a dog in s} </a:t>
            </a:r>
            <a:r>
              <a:rPr lang="en-US" sz="3600">
                <a:solidFill>
                  <a:schemeClr val="bg1"/>
                </a:solidFill>
                <a:latin typeface="Aptos" panose="020B0004020202020204" pitchFamily="34" charset="0"/>
              </a:rPr>
              <a:t>∩ {x: Lola did not see x in s} ≠ ∅</a:t>
            </a:r>
          </a:p>
          <a:p>
            <a:pPr marL="898525" indent="-898525">
              <a:buNone/>
            </a:pPr>
            <a:endParaRPr lang="en-US" sz="360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3600" u="sng">
                <a:solidFill>
                  <a:schemeClr val="bg1"/>
                </a:solidFill>
                <a:latin typeface="Aptos" panose="020B0004020202020204" pitchFamily="34" charset="0"/>
              </a:rPr>
              <a:t>Option B</a:t>
            </a:r>
          </a:p>
          <a:p>
            <a:pPr marL="898525" indent="-898525">
              <a:buNone/>
            </a:pPr>
            <a:r>
              <a:rPr lang="en-US" sz="3600">
                <a:solidFill>
                  <a:schemeClr val="bg1"/>
                </a:solidFill>
              </a:rPr>
              <a:t>{x: x is a dog in s} </a:t>
            </a:r>
            <a:r>
              <a:rPr lang="en-US" sz="3600">
                <a:solidFill>
                  <a:schemeClr val="bg1"/>
                </a:solidFill>
                <a:latin typeface="Aptos" panose="020B0004020202020204" pitchFamily="34" charset="0"/>
              </a:rPr>
              <a:t>∩ {x: Lola saw x in s} = ∅</a:t>
            </a: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788927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9F91A-A998-3541-5D19-E7BF380EC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BCB4-D115-89D3-367A-46BC329C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BF97C-4A8D-F150-A98E-558B8BDCC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indent="-11113">
              <a:buNone/>
            </a:pPr>
            <a:r>
              <a:rPr lang="en-US" sz="3600" i="1"/>
              <a:t>Lola did </a:t>
            </a:r>
            <a:r>
              <a:rPr lang="en-US" sz="3600" b="1" i="1"/>
              <a:t>not</a:t>
            </a:r>
            <a:r>
              <a:rPr lang="en-US" sz="3600" i="1"/>
              <a:t>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/>
              <a:t>Option A</a:t>
            </a:r>
          </a:p>
          <a:p>
            <a:pPr marL="898525" indent="-898525">
              <a:buNone/>
            </a:pPr>
            <a:r>
              <a:rPr lang="en-US" sz="3600"/>
              <a:t>{x: x is a dog in s} </a:t>
            </a:r>
            <a:r>
              <a:rPr lang="en-US" sz="3600">
                <a:latin typeface="Aptos" panose="020B0004020202020204" pitchFamily="34" charset="0"/>
              </a:rPr>
              <a:t>∩ {x: Lola did not see x in s} ≠ ∅</a:t>
            </a:r>
          </a:p>
          <a:p>
            <a:pPr marL="898525" indent="-898525">
              <a:buNone/>
            </a:pPr>
            <a:endParaRPr lang="en-US" sz="3600"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3600" u="sng">
                <a:solidFill>
                  <a:schemeClr val="bg1"/>
                </a:solidFill>
                <a:latin typeface="Aptos" panose="020B0004020202020204" pitchFamily="34" charset="0"/>
              </a:rPr>
              <a:t>Option B</a:t>
            </a:r>
          </a:p>
          <a:p>
            <a:pPr marL="898525" indent="-898525">
              <a:buNone/>
            </a:pPr>
            <a:r>
              <a:rPr lang="en-US" sz="3600">
                <a:solidFill>
                  <a:schemeClr val="bg1"/>
                </a:solidFill>
              </a:rPr>
              <a:t>{x: x is a dog in s} </a:t>
            </a:r>
            <a:r>
              <a:rPr lang="en-US" sz="3600">
                <a:solidFill>
                  <a:schemeClr val="bg1"/>
                </a:solidFill>
                <a:latin typeface="Aptos" panose="020B0004020202020204" pitchFamily="34" charset="0"/>
              </a:rPr>
              <a:t>∩ {x: Lola saw x in s} = ∅</a:t>
            </a: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3357636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D1BD7-432A-13CB-95B2-222243EEF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33DA4-6116-C6F1-F311-0E56C235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A769C-2A4B-EEF6-BE76-D13620E0D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indent="-11113">
              <a:buNone/>
            </a:pPr>
            <a:r>
              <a:rPr lang="en-US" sz="3600" i="1"/>
              <a:t>Lola did </a:t>
            </a:r>
            <a:r>
              <a:rPr lang="en-US" sz="3600" b="1" i="1"/>
              <a:t>not</a:t>
            </a:r>
            <a:r>
              <a:rPr lang="en-US" sz="3600" i="1"/>
              <a:t>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/>
              <a:t>Option A</a:t>
            </a:r>
          </a:p>
          <a:p>
            <a:pPr marL="898525" indent="-898525">
              <a:buNone/>
            </a:pPr>
            <a:r>
              <a:rPr lang="en-US" sz="3600"/>
              <a:t>{x: x is a dog in s} </a:t>
            </a:r>
            <a:r>
              <a:rPr lang="en-US" sz="3600">
                <a:latin typeface="Aptos" panose="020B0004020202020204" pitchFamily="34" charset="0"/>
              </a:rPr>
              <a:t>∩ {x: Lola did not see x in s} ≠ ∅</a:t>
            </a:r>
          </a:p>
          <a:p>
            <a:pPr marL="898525" indent="-898525">
              <a:buNone/>
            </a:pPr>
            <a:endParaRPr lang="en-US" sz="3600"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3600" u="sng">
                <a:solidFill>
                  <a:schemeClr val="bg1"/>
                </a:solidFill>
                <a:latin typeface="Aptos" panose="020B0004020202020204" pitchFamily="34" charset="0"/>
              </a:rPr>
              <a:t>Option B</a:t>
            </a:r>
          </a:p>
          <a:p>
            <a:pPr marL="898525" indent="-898525">
              <a:buNone/>
            </a:pPr>
            <a:r>
              <a:rPr lang="en-US" sz="3600">
                <a:solidFill>
                  <a:schemeClr val="bg1"/>
                </a:solidFill>
              </a:rPr>
              <a:t>{x: x is a dog in s} </a:t>
            </a:r>
            <a:r>
              <a:rPr lang="en-US" sz="3600">
                <a:solidFill>
                  <a:schemeClr val="bg1"/>
                </a:solidFill>
                <a:latin typeface="Aptos" panose="020B0004020202020204" pitchFamily="34" charset="0"/>
              </a:rPr>
              <a:t>∩ {x: Lola saw x in s} = ∅</a:t>
            </a: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927836-47E9-6593-E68C-8D2B74D3D3E0}"/>
              </a:ext>
            </a:extLst>
          </p:cNvPr>
          <p:cNvCxnSpPr>
            <a:cxnSpLocks/>
          </p:cNvCxnSpPr>
          <p:nvPr/>
        </p:nvCxnSpPr>
        <p:spPr>
          <a:xfrm flipH="1">
            <a:off x="7182853" y="2791326"/>
            <a:ext cx="132347" cy="63767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95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8EC8A-F525-5F50-2F3F-1087838C6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6532-7ACB-D8FB-027E-2E35019E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CBA9C-8431-F8B7-CC47-060F780A6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7375" indent="-587375">
              <a:buNone/>
            </a:pPr>
            <a:r>
              <a:rPr lang="en-US" sz="3600"/>
              <a:t>(1) Fred tried a new restaurant last night. </a:t>
            </a:r>
            <a:r>
              <a:rPr lang="en-US" sz="3600" b="1"/>
              <a:t>The salmon </a:t>
            </a:r>
            <a:r>
              <a:rPr lang="en-US" sz="3600"/>
              <a:t>was divine</a:t>
            </a:r>
          </a:p>
          <a:p>
            <a:pPr marL="0" indent="0">
              <a:buNone/>
            </a:pPr>
            <a:r>
              <a:rPr lang="en-US" sz="3600"/>
              <a:t>(2) A bus crashed on the M25. </a:t>
            </a:r>
            <a:r>
              <a:rPr lang="en-US" sz="3600" b="1"/>
              <a:t>The driver </a:t>
            </a:r>
            <a:r>
              <a:rPr lang="en-US" sz="3600"/>
              <a:t>was texting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-discuss the problems that these examples raise</a:t>
            </a: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-propose a solution</a:t>
            </a: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-consider the German equivalents</a:t>
            </a:r>
          </a:p>
        </p:txBody>
      </p:sp>
    </p:spTree>
    <p:extLst>
      <p:ext uri="{BB962C8B-B14F-4D97-AF65-F5344CB8AC3E}">
        <p14:creationId xmlns:p14="http://schemas.microsoft.com/office/powerpoint/2010/main" val="20717183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18C4C-8BC4-1EC5-2E01-CB731E450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D681B-7A12-F9A7-18D0-DBA6DD68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64CAD-D147-0788-C5D0-5279C58C2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indent="-11113">
              <a:buNone/>
            </a:pPr>
            <a:r>
              <a:rPr lang="en-US" sz="3600" i="1"/>
              <a:t>Lola did </a:t>
            </a:r>
            <a:r>
              <a:rPr lang="en-US" sz="3600" b="1" i="1"/>
              <a:t>not</a:t>
            </a:r>
            <a:r>
              <a:rPr lang="en-US" sz="3600" i="1"/>
              <a:t>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/>
              <a:t>Option A</a:t>
            </a:r>
          </a:p>
          <a:p>
            <a:pPr marL="898525" indent="-898525">
              <a:buNone/>
            </a:pPr>
            <a:r>
              <a:rPr lang="en-US" sz="3600"/>
              <a:t>{x: x is a dog in s} </a:t>
            </a:r>
            <a:r>
              <a:rPr lang="en-US" sz="3600">
                <a:latin typeface="Aptos" panose="020B0004020202020204" pitchFamily="34" charset="0"/>
              </a:rPr>
              <a:t>∩ {x: Lola did not see x in s} ≠ ∅</a:t>
            </a:r>
          </a:p>
          <a:p>
            <a:pPr marL="898525" indent="-898525">
              <a:buNone/>
            </a:pPr>
            <a:endParaRPr lang="en-US" sz="3600"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3600" u="sng">
                <a:latin typeface="Aptos" panose="020B0004020202020204" pitchFamily="34" charset="0"/>
              </a:rPr>
              <a:t>Option B</a:t>
            </a:r>
          </a:p>
          <a:p>
            <a:pPr marL="898525" indent="-898525">
              <a:buNone/>
            </a:pPr>
            <a:r>
              <a:rPr lang="en-US" sz="3600"/>
              <a:t>{x: x is a dog in s} </a:t>
            </a:r>
            <a:r>
              <a:rPr lang="en-US" sz="3600">
                <a:latin typeface="Aptos" panose="020B0004020202020204" pitchFamily="34" charset="0"/>
              </a:rPr>
              <a:t>∩ {x: Lola saw x in s} = ∅</a:t>
            </a: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509AE90-87F2-DC7E-80D8-59CB9482FB25}"/>
              </a:ext>
            </a:extLst>
          </p:cNvPr>
          <p:cNvCxnSpPr>
            <a:cxnSpLocks/>
          </p:cNvCxnSpPr>
          <p:nvPr/>
        </p:nvCxnSpPr>
        <p:spPr>
          <a:xfrm flipH="1">
            <a:off x="7182853" y="2791326"/>
            <a:ext cx="132347" cy="63767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2C4676-1D7C-A44D-C9FC-2186A0EB120B}"/>
              </a:ext>
            </a:extLst>
          </p:cNvPr>
          <p:cNvCxnSpPr>
            <a:cxnSpLocks/>
          </p:cNvCxnSpPr>
          <p:nvPr/>
        </p:nvCxnSpPr>
        <p:spPr>
          <a:xfrm flipH="1">
            <a:off x="8325853" y="4680285"/>
            <a:ext cx="160422" cy="63245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1606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58284-5A03-C9CE-7389-7184AF0CB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BE6D-1B40-48A9-86A8-AD63B9DF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4B91-BDA7-0794-E6E9-C695A1909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113" indent="-11113">
              <a:buNone/>
            </a:pPr>
            <a:r>
              <a:rPr lang="en-US" sz="3600" i="1"/>
              <a:t>Lola did </a:t>
            </a:r>
            <a:r>
              <a:rPr lang="en-US" sz="3600" b="1" i="1"/>
              <a:t>not</a:t>
            </a:r>
            <a:r>
              <a:rPr lang="en-US" sz="3600" i="1"/>
              <a:t>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/>
              <a:t>Option A</a:t>
            </a:r>
          </a:p>
          <a:p>
            <a:pPr marL="898525" indent="-898525">
              <a:buNone/>
            </a:pPr>
            <a:r>
              <a:rPr lang="en-US" sz="3600"/>
              <a:t>{x: x is a dog in s} </a:t>
            </a:r>
            <a:r>
              <a:rPr lang="en-US" sz="3600">
                <a:latin typeface="Aptos" panose="020B0004020202020204" pitchFamily="34" charset="0"/>
              </a:rPr>
              <a:t>∩ {x: Lola did not see x in s} ≠ ∅</a:t>
            </a:r>
          </a:p>
          <a:p>
            <a:pPr marL="898525" indent="-898525">
              <a:buNone/>
            </a:pPr>
            <a:r>
              <a:rPr lang="en-US" sz="3600">
                <a:latin typeface="Aptos" panose="020B0004020202020204" pitchFamily="34" charset="0"/>
              </a:rPr>
              <a:t>									</a:t>
            </a:r>
            <a:endParaRPr lang="en-US" sz="2400"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24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16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3600"/>
              <a:t>				</a:t>
            </a:r>
            <a:r>
              <a:rPr lang="en-US" sz="1600"/>
              <a:t>				 </a:t>
            </a:r>
          </a:p>
          <a:p>
            <a:pPr marL="898525" indent="-898525">
              <a:buNone/>
            </a:pPr>
            <a:r>
              <a:rPr lang="en-US" sz="1600"/>
              <a:t>							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0126558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BDC02-6D50-BFF6-030D-D4AC6ECA6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3F7F-C023-405D-C5FC-2F082C02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A6E71-3182-95C4-BC38-C656F1BA1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113" indent="-11113">
              <a:buNone/>
            </a:pPr>
            <a:r>
              <a:rPr lang="en-US" sz="3600" i="1"/>
              <a:t>Lola did </a:t>
            </a:r>
            <a:r>
              <a:rPr lang="en-US" sz="3600" b="1" i="1"/>
              <a:t>not</a:t>
            </a:r>
            <a:r>
              <a:rPr lang="en-US" sz="3600" i="1"/>
              <a:t>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/>
              <a:t>Option A</a:t>
            </a:r>
          </a:p>
          <a:p>
            <a:pPr marL="898525" indent="-898525">
              <a:buNone/>
            </a:pPr>
            <a:r>
              <a:rPr lang="en-US" sz="3600"/>
              <a:t>{x: x is a dog in s} </a:t>
            </a:r>
            <a:r>
              <a:rPr lang="en-US" sz="3600">
                <a:latin typeface="Aptos" panose="020B0004020202020204" pitchFamily="34" charset="0"/>
              </a:rPr>
              <a:t>∩ {x: Lola did not see x in s} ≠ ∅</a:t>
            </a:r>
          </a:p>
          <a:p>
            <a:pPr marL="898525" indent="-898525">
              <a:buNone/>
            </a:pPr>
            <a:r>
              <a:rPr lang="en-US" sz="3600">
                <a:latin typeface="Aptos" panose="020B0004020202020204" pitchFamily="34" charset="0"/>
              </a:rPr>
              <a:t>									</a:t>
            </a:r>
            <a:endParaRPr lang="en-US" sz="2400"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24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16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3600"/>
              <a:t>				</a:t>
            </a:r>
            <a:r>
              <a:rPr lang="en-US" sz="1600"/>
              <a:t>				 </a:t>
            </a:r>
          </a:p>
          <a:p>
            <a:pPr marL="898525" indent="-898525">
              <a:buNone/>
            </a:pPr>
            <a:r>
              <a:rPr lang="en-US" sz="1600"/>
              <a:t>							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F53B6151-6E7D-9D14-5275-8007BB66DF8E}"/>
              </a:ext>
            </a:extLst>
          </p:cNvPr>
          <p:cNvSpPr/>
          <p:nvPr/>
        </p:nvSpPr>
        <p:spPr>
          <a:xfrm>
            <a:off x="486888" y="3910264"/>
            <a:ext cx="4393870" cy="2582612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Picture 8" descr="A dog sitting on a gravel path&#10;&#10;AI-generated content may be incorrect.">
            <a:extLst>
              <a:ext uri="{FF2B5EF4-FFF2-40B4-BE49-F238E27FC236}">
                <a16:creationId xmlns:a16="http://schemas.microsoft.com/office/drawing/2014/main" id="{6ED355D1-46EC-D024-9A22-5285939F4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24" y="4873452"/>
            <a:ext cx="726253" cy="612579"/>
          </a:xfrm>
          <a:prstGeom prst="rect">
            <a:avLst/>
          </a:prstGeom>
        </p:spPr>
      </p:pic>
      <p:pic>
        <p:nvPicPr>
          <p:cNvPr id="11" name="Picture 10" descr="A close up of a dog&#10;&#10;AI-generated content may be incorrect.">
            <a:extLst>
              <a:ext uri="{FF2B5EF4-FFF2-40B4-BE49-F238E27FC236}">
                <a16:creationId xmlns:a16="http://schemas.microsoft.com/office/drawing/2014/main" id="{D08DA9CC-2C6C-92D4-F21C-C3518C653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79" y="4173304"/>
            <a:ext cx="933450" cy="730250"/>
          </a:xfrm>
          <a:prstGeom prst="rect">
            <a:avLst/>
          </a:prstGeom>
        </p:spPr>
      </p:pic>
      <p:pic>
        <p:nvPicPr>
          <p:cNvPr id="13" name="Picture 12" descr="A close up of a dog&#10;&#10;AI-generated content may be incorrect.">
            <a:extLst>
              <a:ext uri="{FF2B5EF4-FFF2-40B4-BE49-F238E27FC236}">
                <a16:creationId xmlns:a16="http://schemas.microsoft.com/office/drawing/2014/main" id="{FEE2E5C4-D862-E2A9-84EE-3FBD43D92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852" y="4554227"/>
            <a:ext cx="490765" cy="494399"/>
          </a:xfrm>
          <a:prstGeom prst="rect">
            <a:avLst/>
          </a:prstGeom>
        </p:spPr>
      </p:pic>
      <p:pic>
        <p:nvPicPr>
          <p:cNvPr id="15" name="Picture 14" descr="A close up of a dog&#10;&#10;AI-generated content may be incorrect.">
            <a:extLst>
              <a:ext uri="{FF2B5EF4-FFF2-40B4-BE49-F238E27FC236}">
                <a16:creationId xmlns:a16="http://schemas.microsoft.com/office/drawing/2014/main" id="{2CA21413-71BD-7A1C-55EA-D4EE4DBE9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469" y="5368590"/>
            <a:ext cx="721980" cy="494399"/>
          </a:xfrm>
          <a:prstGeom prst="rect">
            <a:avLst/>
          </a:prstGeom>
        </p:spPr>
      </p:pic>
      <p:pic>
        <p:nvPicPr>
          <p:cNvPr id="17" name="Picture 16" descr="A dog with its tongue out&#10;&#10;AI-generated content may be incorrect.">
            <a:extLst>
              <a:ext uri="{FF2B5EF4-FFF2-40B4-BE49-F238E27FC236}">
                <a16:creationId xmlns:a16="http://schemas.microsoft.com/office/drawing/2014/main" id="{3F585530-D473-BE6A-93CD-3757355C4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3079" y="5521655"/>
            <a:ext cx="934726" cy="64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04AED7F-85D1-ED86-D02D-45CD03F30BA8}"/>
              </a:ext>
            </a:extLst>
          </p:cNvPr>
          <p:cNvSpPr txBox="1"/>
          <p:nvPr/>
        </p:nvSpPr>
        <p:spPr>
          <a:xfrm>
            <a:off x="346826" y="6435353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dogs in s</a:t>
            </a:r>
          </a:p>
        </p:txBody>
      </p:sp>
    </p:spTree>
    <p:extLst>
      <p:ext uri="{BB962C8B-B14F-4D97-AF65-F5344CB8AC3E}">
        <p14:creationId xmlns:p14="http://schemas.microsoft.com/office/powerpoint/2010/main" val="42702921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CDB8E-DFF9-6575-AA18-7393B31A7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C879-8C1D-5343-CB31-1DBC07BA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0376-30E6-1202-7F4A-8332B4612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113" indent="-11113">
              <a:buNone/>
            </a:pPr>
            <a:r>
              <a:rPr lang="en-US" sz="3600" i="1"/>
              <a:t>Lola did </a:t>
            </a:r>
            <a:r>
              <a:rPr lang="en-US" sz="3600" b="1" i="1"/>
              <a:t>not</a:t>
            </a:r>
            <a:r>
              <a:rPr lang="en-US" sz="3600" i="1"/>
              <a:t>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/>
              <a:t>Option A</a:t>
            </a:r>
          </a:p>
          <a:p>
            <a:pPr marL="898525" indent="-898525">
              <a:buNone/>
            </a:pPr>
            <a:r>
              <a:rPr lang="en-US" sz="3600"/>
              <a:t>{x: x is a dog in s} </a:t>
            </a:r>
            <a:r>
              <a:rPr lang="en-US" sz="3600">
                <a:latin typeface="Aptos" panose="020B0004020202020204" pitchFamily="34" charset="0"/>
              </a:rPr>
              <a:t>∩ {x: Lola did not see x in s} ≠ ∅</a:t>
            </a:r>
          </a:p>
          <a:p>
            <a:pPr marL="898525" indent="-898525">
              <a:buNone/>
            </a:pPr>
            <a:r>
              <a:rPr lang="en-US" sz="3600">
                <a:latin typeface="Aptos" panose="020B0004020202020204" pitchFamily="34" charset="0"/>
              </a:rPr>
              <a:t>									</a:t>
            </a:r>
            <a:endParaRPr lang="en-US" sz="2400"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24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16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3600"/>
              <a:t>				</a:t>
            </a:r>
            <a:r>
              <a:rPr lang="en-US" sz="1600"/>
              <a:t>				 </a:t>
            </a:r>
          </a:p>
          <a:p>
            <a:pPr marL="898525" indent="-898525">
              <a:buNone/>
            </a:pPr>
            <a:r>
              <a:rPr lang="en-US" sz="1600"/>
              <a:t>							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F4AB91F2-E166-F000-3C1D-6A4BF65865B4}"/>
              </a:ext>
            </a:extLst>
          </p:cNvPr>
          <p:cNvSpPr/>
          <p:nvPr/>
        </p:nvSpPr>
        <p:spPr>
          <a:xfrm>
            <a:off x="486888" y="3910264"/>
            <a:ext cx="4393870" cy="2582612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1F176557-942D-C41A-F133-E1E8EA73B3A9}"/>
              </a:ext>
            </a:extLst>
          </p:cNvPr>
          <p:cNvSpPr/>
          <p:nvPr/>
        </p:nvSpPr>
        <p:spPr>
          <a:xfrm>
            <a:off x="3174643" y="3910264"/>
            <a:ext cx="4686822" cy="2582611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Picture 8" descr="A dog sitting on a gravel path&#10;&#10;AI-generated content may be incorrect.">
            <a:extLst>
              <a:ext uri="{FF2B5EF4-FFF2-40B4-BE49-F238E27FC236}">
                <a16:creationId xmlns:a16="http://schemas.microsoft.com/office/drawing/2014/main" id="{EC7CE22B-9C62-5777-EE73-5438E48B5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24" y="4873452"/>
            <a:ext cx="726253" cy="612579"/>
          </a:xfrm>
          <a:prstGeom prst="rect">
            <a:avLst/>
          </a:prstGeom>
        </p:spPr>
      </p:pic>
      <p:pic>
        <p:nvPicPr>
          <p:cNvPr id="11" name="Picture 10" descr="A close up of a dog&#10;&#10;AI-generated content may be incorrect.">
            <a:extLst>
              <a:ext uri="{FF2B5EF4-FFF2-40B4-BE49-F238E27FC236}">
                <a16:creationId xmlns:a16="http://schemas.microsoft.com/office/drawing/2014/main" id="{2723D9B0-B1DF-156B-B9FC-CCD15EFC4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79" y="4173304"/>
            <a:ext cx="933450" cy="730250"/>
          </a:xfrm>
          <a:prstGeom prst="rect">
            <a:avLst/>
          </a:prstGeom>
        </p:spPr>
      </p:pic>
      <p:pic>
        <p:nvPicPr>
          <p:cNvPr id="13" name="Picture 12" descr="A close up of a dog&#10;&#10;AI-generated content may be incorrect.">
            <a:extLst>
              <a:ext uri="{FF2B5EF4-FFF2-40B4-BE49-F238E27FC236}">
                <a16:creationId xmlns:a16="http://schemas.microsoft.com/office/drawing/2014/main" id="{82F37E7A-575D-4BA2-40DB-301A9EABF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852" y="4554227"/>
            <a:ext cx="490765" cy="494399"/>
          </a:xfrm>
          <a:prstGeom prst="rect">
            <a:avLst/>
          </a:prstGeom>
        </p:spPr>
      </p:pic>
      <p:pic>
        <p:nvPicPr>
          <p:cNvPr id="15" name="Picture 14" descr="A close up of a dog&#10;&#10;AI-generated content may be incorrect.">
            <a:extLst>
              <a:ext uri="{FF2B5EF4-FFF2-40B4-BE49-F238E27FC236}">
                <a16:creationId xmlns:a16="http://schemas.microsoft.com/office/drawing/2014/main" id="{E6D01FBB-24F3-E6CF-1EE0-AB631A5F7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469" y="5368590"/>
            <a:ext cx="721980" cy="494399"/>
          </a:xfrm>
          <a:prstGeom prst="rect">
            <a:avLst/>
          </a:prstGeom>
        </p:spPr>
      </p:pic>
      <p:pic>
        <p:nvPicPr>
          <p:cNvPr id="17" name="Picture 16" descr="A dog with its tongue out&#10;&#10;AI-generated content may be incorrect.">
            <a:extLst>
              <a:ext uri="{FF2B5EF4-FFF2-40B4-BE49-F238E27FC236}">
                <a16:creationId xmlns:a16="http://schemas.microsoft.com/office/drawing/2014/main" id="{7F8B7CE1-C58E-3B81-E570-FDB694FAC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3079" y="5521655"/>
            <a:ext cx="934726" cy="648000"/>
          </a:xfrm>
          <a:prstGeom prst="rect">
            <a:avLst/>
          </a:prstGeom>
        </p:spPr>
      </p:pic>
      <p:pic>
        <p:nvPicPr>
          <p:cNvPr id="19" name="Picture 18" descr="A house with a porch and a tree&#10;&#10;AI-generated content may be incorrect.">
            <a:extLst>
              <a:ext uri="{FF2B5EF4-FFF2-40B4-BE49-F238E27FC236}">
                <a16:creationId xmlns:a16="http://schemas.microsoft.com/office/drawing/2014/main" id="{AAE76EB0-DEAE-5FD0-25C6-C8BFF47C0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5935" y="5065689"/>
            <a:ext cx="525936" cy="510801"/>
          </a:xfrm>
          <a:prstGeom prst="rect">
            <a:avLst/>
          </a:prstGeom>
        </p:spPr>
      </p:pic>
      <p:pic>
        <p:nvPicPr>
          <p:cNvPr id="21" name="Picture 20" descr="A cat lying on the floor&#10;&#10;AI-generated content may be incorrect.">
            <a:extLst>
              <a:ext uri="{FF2B5EF4-FFF2-40B4-BE49-F238E27FC236}">
                <a16:creationId xmlns:a16="http://schemas.microsoft.com/office/drawing/2014/main" id="{9061C995-0300-429F-8361-09843E46F7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042" y="4335163"/>
            <a:ext cx="927100" cy="679450"/>
          </a:xfrm>
          <a:prstGeom prst="rect">
            <a:avLst/>
          </a:prstGeom>
        </p:spPr>
      </p:pic>
      <p:pic>
        <p:nvPicPr>
          <p:cNvPr id="23" name="Picture 22" descr="A close up of a mouse&#10;&#10;AI-generated content may be incorrect.">
            <a:extLst>
              <a:ext uri="{FF2B5EF4-FFF2-40B4-BE49-F238E27FC236}">
                <a16:creationId xmlns:a16="http://schemas.microsoft.com/office/drawing/2014/main" id="{F7981A59-1482-5063-9BF7-6F453DB8EA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6750" y="4143202"/>
            <a:ext cx="933450" cy="685800"/>
          </a:xfrm>
          <a:prstGeom prst="rect">
            <a:avLst/>
          </a:prstGeom>
        </p:spPr>
      </p:pic>
      <p:pic>
        <p:nvPicPr>
          <p:cNvPr id="27" name="Picture 26" descr="A person wearing a tiara and earrings&#10;&#10;AI-generated content may be incorrect.">
            <a:extLst>
              <a:ext uri="{FF2B5EF4-FFF2-40B4-BE49-F238E27FC236}">
                <a16:creationId xmlns:a16="http://schemas.microsoft.com/office/drawing/2014/main" id="{EEDDF9C6-2357-4EE3-D0BC-8D13F0908D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1449" y="5112413"/>
            <a:ext cx="720088" cy="8184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D29C837-B142-39D2-A184-92C41A643EFB}"/>
              </a:ext>
            </a:extLst>
          </p:cNvPr>
          <p:cNvSpPr txBox="1"/>
          <p:nvPr/>
        </p:nvSpPr>
        <p:spPr>
          <a:xfrm>
            <a:off x="346826" y="6435353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dogs in 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C65FB6-B943-A661-93FA-08DF41CA41DA}"/>
              </a:ext>
            </a:extLst>
          </p:cNvPr>
          <p:cNvSpPr txBox="1"/>
          <p:nvPr/>
        </p:nvSpPr>
        <p:spPr>
          <a:xfrm>
            <a:off x="5173178" y="6454388"/>
            <a:ext cx="359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entities Lola did not see in s</a:t>
            </a:r>
          </a:p>
        </p:txBody>
      </p:sp>
      <p:pic>
        <p:nvPicPr>
          <p:cNvPr id="33" name="Picture 32" descr="A person with grey hair&#10;&#10;AI-generated content may be incorrect.">
            <a:extLst>
              <a:ext uri="{FF2B5EF4-FFF2-40B4-BE49-F238E27FC236}">
                <a16:creationId xmlns:a16="http://schemas.microsoft.com/office/drawing/2014/main" id="{5828C53D-7076-B360-CCA3-D00232E375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2424" y="5370969"/>
            <a:ext cx="720089" cy="7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932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38080-3D22-EE5B-2DB0-8C08385CD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B715-7096-95EF-992F-24B6713E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2BE5-F4C9-7313-619A-F06E408DC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113" indent="-11113">
              <a:buNone/>
            </a:pPr>
            <a:r>
              <a:rPr lang="en-US" sz="3600" i="1"/>
              <a:t>Lola did </a:t>
            </a:r>
            <a:r>
              <a:rPr lang="en-US" sz="3600" b="1" i="1"/>
              <a:t>not</a:t>
            </a:r>
            <a:r>
              <a:rPr lang="en-US" sz="3600" i="1"/>
              <a:t>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/>
              <a:t>Option A</a:t>
            </a:r>
          </a:p>
          <a:p>
            <a:pPr marL="898525" indent="-898525">
              <a:buNone/>
            </a:pPr>
            <a:r>
              <a:rPr lang="en-US" sz="3600"/>
              <a:t>{x: x is a dog in s} </a:t>
            </a:r>
            <a:r>
              <a:rPr lang="en-US" sz="3600">
                <a:latin typeface="Aptos" panose="020B0004020202020204" pitchFamily="34" charset="0"/>
              </a:rPr>
              <a:t>∩ {x: Lola did not see x in s} ≠ ∅</a:t>
            </a:r>
          </a:p>
          <a:p>
            <a:pPr marL="898525" indent="-898525">
              <a:buNone/>
            </a:pPr>
            <a:r>
              <a:rPr lang="en-US" sz="3600">
                <a:latin typeface="Aptos" panose="020B0004020202020204" pitchFamily="34" charset="0"/>
              </a:rPr>
              <a:t>									</a:t>
            </a:r>
            <a:endParaRPr lang="en-US" sz="2400"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24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16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3600"/>
              <a:t>				</a:t>
            </a:r>
            <a:r>
              <a:rPr lang="en-US" sz="1600"/>
              <a:t>				 </a:t>
            </a:r>
          </a:p>
          <a:p>
            <a:pPr marL="898525" indent="-898525">
              <a:buNone/>
            </a:pPr>
            <a:r>
              <a:rPr lang="en-US" sz="1600"/>
              <a:t>							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57821B0D-0DF9-932D-C207-68912D75EDCB}"/>
              </a:ext>
            </a:extLst>
          </p:cNvPr>
          <p:cNvSpPr/>
          <p:nvPr/>
        </p:nvSpPr>
        <p:spPr>
          <a:xfrm>
            <a:off x="486888" y="3910264"/>
            <a:ext cx="4393870" cy="2582612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BC41C668-812B-63EC-3AC2-40C078931AD2}"/>
              </a:ext>
            </a:extLst>
          </p:cNvPr>
          <p:cNvSpPr/>
          <p:nvPr/>
        </p:nvSpPr>
        <p:spPr>
          <a:xfrm>
            <a:off x="3174643" y="3910264"/>
            <a:ext cx="4686822" cy="2582611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Picture 8" descr="A dog sitting on a gravel path&#10;&#10;AI-generated content may be incorrect.">
            <a:extLst>
              <a:ext uri="{FF2B5EF4-FFF2-40B4-BE49-F238E27FC236}">
                <a16:creationId xmlns:a16="http://schemas.microsoft.com/office/drawing/2014/main" id="{FAFC0181-8F96-F718-F751-10991CC6B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24" y="4873452"/>
            <a:ext cx="726253" cy="612579"/>
          </a:xfrm>
          <a:prstGeom prst="rect">
            <a:avLst/>
          </a:prstGeom>
        </p:spPr>
      </p:pic>
      <p:pic>
        <p:nvPicPr>
          <p:cNvPr id="11" name="Picture 10" descr="A close up of a dog&#10;&#10;AI-generated content may be incorrect.">
            <a:extLst>
              <a:ext uri="{FF2B5EF4-FFF2-40B4-BE49-F238E27FC236}">
                <a16:creationId xmlns:a16="http://schemas.microsoft.com/office/drawing/2014/main" id="{CD617AA3-93CE-BA3E-3ECA-4102BDA6B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79" y="4173304"/>
            <a:ext cx="933450" cy="730250"/>
          </a:xfrm>
          <a:prstGeom prst="rect">
            <a:avLst/>
          </a:prstGeom>
        </p:spPr>
      </p:pic>
      <p:pic>
        <p:nvPicPr>
          <p:cNvPr id="13" name="Picture 12" descr="A close up of a dog&#10;&#10;AI-generated content may be incorrect.">
            <a:extLst>
              <a:ext uri="{FF2B5EF4-FFF2-40B4-BE49-F238E27FC236}">
                <a16:creationId xmlns:a16="http://schemas.microsoft.com/office/drawing/2014/main" id="{CE8C437D-8C4A-EE88-0707-2E10B4E63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852" y="4554227"/>
            <a:ext cx="490765" cy="494399"/>
          </a:xfrm>
          <a:prstGeom prst="rect">
            <a:avLst/>
          </a:prstGeom>
        </p:spPr>
      </p:pic>
      <p:pic>
        <p:nvPicPr>
          <p:cNvPr id="15" name="Picture 14" descr="A close up of a dog&#10;&#10;AI-generated content may be incorrect.">
            <a:extLst>
              <a:ext uri="{FF2B5EF4-FFF2-40B4-BE49-F238E27FC236}">
                <a16:creationId xmlns:a16="http://schemas.microsoft.com/office/drawing/2014/main" id="{091E42EB-8255-94B9-816A-0AFF6C5C4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469" y="5368590"/>
            <a:ext cx="721980" cy="494399"/>
          </a:xfrm>
          <a:prstGeom prst="rect">
            <a:avLst/>
          </a:prstGeom>
        </p:spPr>
      </p:pic>
      <p:pic>
        <p:nvPicPr>
          <p:cNvPr id="17" name="Picture 16" descr="A dog with its tongue out&#10;&#10;AI-generated content may be incorrect.">
            <a:extLst>
              <a:ext uri="{FF2B5EF4-FFF2-40B4-BE49-F238E27FC236}">
                <a16:creationId xmlns:a16="http://schemas.microsoft.com/office/drawing/2014/main" id="{18E4ACFC-F18A-1A32-D8D7-B7E5AF803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3079" y="5521655"/>
            <a:ext cx="934726" cy="648000"/>
          </a:xfrm>
          <a:prstGeom prst="rect">
            <a:avLst/>
          </a:prstGeom>
        </p:spPr>
      </p:pic>
      <p:pic>
        <p:nvPicPr>
          <p:cNvPr id="19" name="Picture 18" descr="A house with a porch and a tree&#10;&#10;AI-generated content may be incorrect.">
            <a:extLst>
              <a:ext uri="{FF2B5EF4-FFF2-40B4-BE49-F238E27FC236}">
                <a16:creationId xmlns:a16="http://schemas.microsoft.com/office/drawing/2014/main" id="{A4CA5F5D-DA3E-BCA4-1827-CBC11FE63E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5935" y="5065689"/>
            <a:ext cx="525936" cy="510801"/>
          </a:xfrm>
          <a:prstGeom prst="rect">
            <a:avLst/>
          </a:prstGeom>
        </p:spPr>
      </p:pic>
      <p:pic>
        <p:nvPicPr>
          <p:cNvPr id="21" name="Picture 20" descr="A cat lying on the floor&#10;&#10;AI-generated content may be incorrect.">
            <a:extLst>
              <a:ext uri="{FF2B5EF4-FFF2-40B4-BE49-F238E27FC236}">
                <a16:creationId xmlns:a16="http://schemas.microsoft.com/office/drawing/2014/main" id="{BE3C09B6-8F42-45BD-5FAF-10D5FDD7B4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042" y="4335163"/>
            <a:ext cx="927100" cy="679450"/>
          </a:xfrm>
          <a:prstGeom prst="rect">
            <a:avLst/>
          </a:prstGeom>
        </p:spPr>
      </p:pic>
      <p:pic>
        <p:nvPicPr>
          <p:cNvPr id="23" name="Picture 22" descr="A close up of a mouse&#10;&#10;AI-generated content may be incorrect.">
            <a:extLst>
              <a:ext uri="{FF2B5EF4-FFF2-40B4-BE49-F238E27FC236}">
                <a16:creationId xmlns:a16="http://schemas.microsoft.com/office/drawing/2014/main" id="{BA4154D5-0470-0D3E-F196-A1470CD72D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6750" y="4143202"/>
            <a:ext cx="933450" cy="685800"/>
          </a:xfrm>
          <a:prstGeom prst="rect">
            <a:avLst/>
          </a:prstGeom>
        </p:spPr>
      </p:pic>
      <p:pic>
        <p:nvPicPr>
          <p:cNvPr id="27" name="Picture 26" descr="A person wearing a tiara and earrings&#10;&#10;AI-generated content may be incorrect.">
            <a:extLst>
              <a:ext uri="{FF2B5EF4-FFF2-40B4-BE49-F238E27FC236}">
                <a16:creationId xmlns:a16="http://schemas.microsoft.com/office/drawing/2014/main" id="{1D11A0D4-392C-D698-8089-77B9982335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1449" y="5112413"/>
            <a:ext cx="720088" cy="8184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C938CA5-C679-1907-3A76-7DA422F1EB7C}"/>
              </a:ext>
            </a:extLst>
          </p:cNvPr>
          <p:cNvSpPr txBox="1"/>
          <p:nvPr/>
        </p:nvSpPr>
        <p:spPr>
          <a:xfrm>
            <a:off x="346826" y="6435353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dogs in 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3942C5-EDB5-F587-0B7E-DF3CC2132399}"/>
              </a:ext>
            </a:extLst>
          </p:cNvPr>
          <p:cNvSpPr txBox="1"/>
          <p:nvPr/>
        </p:nvSpPr>
        <p:spPr>
          <a:xfrm>
            <a:off x="5173178" y="6454388"/>
            <a:ext cx="359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entities Lola did not see in s</a:t>
            </a:r>
          </a:p>
        </p:txBody>
      </p:sp>
      <p:pic>
        <p:nvPicPr>
          <p:cNvPr id="33" name="Picture 32" descr="A person with grey hair&#10;&#10;AI-generated content may be incorrect.">
            <a:extLst>
              <a:ext uri="{FF2B5EF4-FFF2-40B4-BE49-F238E27FC236}">
                <a16:creationId xmlns:a16="http://schemas.microsoft.com/office/drawing/2014/main" id="{E01DD4DD-6447-181B-F571-8740FFC7D1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2424" y="5370969"/>
            <a:ext cx="720089" cy="75257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99744DD-497A-A959-ADA7-6E316FE6BF04}"/>
              </a:ext>
            </a:extLst>
          </p:cNvPr>
          <p:cNvSpPr txBox="1"/>
          <p:nvPr/>
        </p:nvSpPr>
        <p:spPr>
          <a:xfrm>
            <a:off x="8025290" y="3847319"/>
            <a:ext cx="3882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compatible with Lola having seen dogs! </a:t>
            </a:r>
          </a:p>
        </p:txBody>
      </p:sp>
    </p:spTree>
    <p:extLst>
      <p:ext uri="{BB962C8B-B14F-4D97-AF65-F5344CB8AC3E}">
        <p14:creationId xmlns:p14="http://schemas.microsoft.com/office/powerpoint/2010/main" val="34885632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4B016-ED0F-9D9A-0A1D-548C9DFAD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7CAB-1797-8318-E232-A86FE80D9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63B99-A5FB-8615-F87F-016C7E961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113" indent="-11113">
              <a:buNone/>
            </a:pPr>
            <a:r>
              <a:rPr lang="en-US" sz="3600" i="1"/>
              <a:t>Lola did </a:t>
            </a:r>
            <a:r>
              <a:rPr lang="en-US" sz="3600" b="1" i="1"/>
              <a:t>not</a:t>
            </a:r>
            <a:r>
              <a:rPr lang="en-US" sz="3600" i="1"/>
              <a:t>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/>
              <a:t>Option A</a:t>
            </a:r>
          </a:p>
          <a:p>
            <a:pPr marL="898525" indent="-898525">
              <a:buNone/>
            </a:pPr>
            <a:r>
              <a:rPr lang="en-US" sz="3600"/>
              <a:t>{x: x is a dog in s} </a:t>
            </a:r>
            <a:r>
              <a:rPr lang="en-US" sz="3600">
                <a:latin typeface="Aptos" panose="020B0004020202020204" pitchFamily="34" charset="0"/>
              </a:rPr>
              <a:t>∩ {x: Lola did not see x in s} ≠ ∅</a:t>
            </a:r>
          </a:p>
          <a:p>
            <a:pPr marL="898525" indent="-898525">
              <a:buNone/>
            </a:pPr>
            <a:r>
              <a:rPr lang="en-US" sz="3600">
                <a:latin typeface="Aptos" panose="020B0004020202020204" pitchFamily="34" charset="0"/>
              </a:rPr>
              <a:t>									</a:t>
            </a:r>
            <a:endParaRPr lang="en-US" sz="2400"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24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16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3600"/>
              <a:t>				</a:t>
            </a:r>
            <a:r>
              <a:rPr lang="en-US" sz="1600"/>
              <a:t>				 </a:t>
            </a:r>
          </a:p>
          <a:p>
            <a:pPr marL="898525" indent="-898525">
              <a:buNone/>
            </a:pPr>
            <a:r>
              <a:rPr lang="en-US" sz="1600"/>
              <a:t>							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AB796761-0872-9C72-5232-8D6B6B39DD46}"/>
              </a:ext>
            </a:extLst>
          </p:cNvPr>
          <p:cNvSpPr/>
          <p:nvPr/>
        </p:nvSpPr>
        <p:spPr>
          <a:xfrm>
            <a:off x="486888" y="3910264"/>
            <a:ext cx="4393870" cy="2582612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CB9276EE-EB31-CC75-4C7E-88CB6AECC015}"/>
              </a:ext>
            </a:extLst>
          </p:cNvPr>
          <p:cNvSpPr/>
          <p:nvPr/>
        </p:nvSpPr>
        <p:spPr>
          <a:xfrm>
            <a:off x="3174643" y="3910264"/>
            <a:ext cx="4686822" cy="2582611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Picture 8" descr="A dog sitting on a gravel path&#10;&#10;AI-generated content may be incorrect.">
            <a:extLst>
              <a:ext uri="{FF2B5EF4-FFF2-40B4-BE49-F238E27FC236}">
                <a16:creationId xmlns:a16="http://schemas.microsoft.com/office/drawing/2014/main" id="{2ABC17BF-DE38-2B12-8D44-407B0BDF2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24" y="4873452"/>
            <a:ext cx="726253" cy="612579"/>
          </a:xfrm>
          <a:prstGeom prst="rect">
            <a:avLst/>
          </a:prstGeom>
        </p:spPr>
      </p:pic>
      <p:pic>
        <p:nvPicPr>
          <p:cNvPr id="11" name="Picture 10" descr="A close up of a dog&#10;&#10;AI-generated content may be incorrect.">
            <a:extLst>
              <a:ext uri="{FF2B5EF4-FFF2-40B4-BE49-F238E27FC236}">
                <a16:creationId xmlns:a16="http://schemas.microsoft.com/office/drawing/2014/main" id="{96EE8A4F-9E40-6F93-28E4-C24CDD0D3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79" y="4173304"/>
            <a:ext cx="933450" cy="730250"/>
          </a:xfrm>
          <a:prstGeom prst="rect">
            <a:avLst/>
          </a:prstGeom>
        </p:spPr>
      </p:pic>
      <p:pic>
        <p:nvPicPr>
          <p:cNvPr id="13" name="Picture 12" descr="A close up of a dog&#10;&#10;AI-generated content may be incorrect.">
            <a:extLst>
              <a:ext uri="{FF2B5EF4-FFF2-40B4-BE49-F238E27FC236}">
                <a16:creationId xmlns:a16="http://schemas.microsoft.com/office/drawing/2014/main" id="{591645EA-5805-9245-A2EB-CF760EE33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852" y="4554227"/>
            <a:ext cx="490765" cy="494399"/>
          </a:xfrm>
          <a:prstGeom prst="rect">
            <a:avLst/>
          </a:prstGeom>
        </p:spPr>
      </p:pic>
      <p:pic>
        <p:nvPicPr>
          <p:cNvPr id="15" name="Picture 14" descr="A close up of a dog&#10;&#10;AI-generated content may be incorrect.">
            <a:extLst>
              <a:ext uri="{FF2B5EF4-FFF2-40B4-BE49-F238E27FC236}">
                <a16:creationId xmlns:a16="http://schemas.microsoft.com/office/drawing/2014/main" id="{534BC7C5-C51F-3533-40EA-2A591C45D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469" y="5368590"/>
            <a:ext cx="721980" cy="494399"/>
          </a:xfrm>
          <a:prstGeom prst="rect">
            <a:avLst/>
          </a:prstGeom>
        </p:spPr>
      </p:pic>
      <p:pic>
        <p:nvPicPr>
          <p:cNvPr id="17" name="Picture 16" descr="A dog with its tongue out&#10;&#10;AI-generated content may be incorrect.">
            <a:extLst>
              <a:ext uri="{FF2B5EF4-FFF2-40B4-BE49-F238E27FC236}">
                <a16:creationId xmlns:a16="http://schemas.microsoft.com/office/drawing/2014/main" id="{EC97602C-2F59-E0D9-CEFA-790E0F15C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3079" y="5521655"/>
            <a:ext cx="934726" cy="648000"/>
          </a:xfrm>
          <a:prstGeom prst="rect">
            <a:avLst/>
          </a:prstGeom>
        </p:spPr>
      </p:pic>
      <p:pic>
        <p:nvPicPr>
          <p:cNvPr id="19" name="Picture 18" descr="A house with a porch and a tree&#10;&#10;AI-generated content may be incorrect.">
            <a:extLst>
              <a:ext uri="{FF2B5EF4-FFF2-40B4-BE49-F238E27FC236}">
                <a16:creationId xmlns:a16="http://schemas.microsoft.com/office/drawing/2014/main" id="{99E2B0A8-A431-12F0-D5F9-3709E0B634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5935" y="5065689"/>
            <a:ext cx="525936" cy="510801"/>
          </a:xfrm>
          <a:prstGeom prst="rect">
            <a:avLst/>
          </a:prstGeom>
        </p:spPr>
      </p:pic>
      <p:pic>
        <p:nvPicPr>
          <p:cNvPr id="21" name="Picture 20" descr="A cat lying on the floor&#10;&#10;AI-generated content may be incorrect.">
            <a:extLst>
              <a:ext uri="{FF2B5EF4-FFF2-40B4-BE49-F238E27FC236}">
                <a16:creationId xmlns:a16="http://schemas.microsoft.com/office/drawing/2014/main" id="{A337E5A2-057E-098A-22E6-27452E7D78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042" y="4335163"/>
            <a:ext cx="927100" cy="679450"/>
          </a:xfrm>
          <a:prstGeom prst="rect">
            <a:avLst/>
          </a:prstGeom>
        </p:spPr>
      </p:pic>
      <p:pic>
        <p:nvPicPr>
          <p:cNvPr id="23" name="Picture 22" descr="A close up of a mouse&#10;&#10;AI-generated content may be incorrect.">
            <a:extLst>
              <a:ext uri="{FF2B5EF4-FFF2-40B4-BE49-F238E27FC236}">
                <a16:creationId xmlns:a16="http://schemas.microsoft.com/office/drawing/2014/main" id="{B991AC0F-0951-FF87-902B-C600C91075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6750" y="4143202"/>
            <a:ext cx="933450" cy="685800"/>
          </a:xfrm>
          <a:prstGeom prst="rect">
            <a:avLst/>
          </a:prstGeom>
        </p:spPr>
      </p:pic>
      <p:pic>
        <p:nvPicPr>
          <p:cNvPr id="27" name="Picture 26" descr="A person wearing a tiara and earrings&#10;&#10;AI-generated content may be incorrect.">
            <a:extLst>
              <a:ext uri="{FF2B5EF4-FFF2-40B4-BE49-F238E27FC236}">
                <a16:creationId xmlns:a16="http://schemas.microsoft.com/office/drawing/2014/main" id="{622AF4A5-98DC-D57A-ACEC-AC5F2C0BF1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1449" y="5112413"/>
            <a:ext cx="720088" cy="8184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239042A-BCD3-DEDD-6856-84A8F7DA1AC1}"/>
              </a:ext>
            </a:extLst>
          </p:cNvPr>
          <p:cNvSpPr txBox="1"/>
          <p:nvPr/>
        </p:nvSpPr>
        <p:spPr>
          <a:xfrm>
            <a:off x="346826" y="6435353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dogs in 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AAF53A-9770-76E9-CCE5-2C858D1D3A06}"/>
              </a:ext>
            </a:extLst>
          </p:cNvPr>
          <p:cNvSpPr txBox="1"/>
          <p:nvPr/>
        </p:nvSpPr>
        <p:spPr>
          <a:xfrm>
            <a:off x="5173178" y="6454388"/>
            <a:ext cx="359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entities Lola did not see in s</a:t>
            </a:r>
          </a:p>
        </p:txBody>
      </p:sp>
      <p:pic>
        <p:nvPicPr>
          <p:cNvPr id="33" name="Picture 32" descr="A person with grey hair&#10;&#10;AI-generated content may be incorrect.">
            <a:extLst>
              <a:ext uri="{FF2B5EF4-FFF2-40B4-BE49-F238E27FC236}">
                <a16:creationId xmlns:a16="http://schemas.microsoft.com/office/drawing/2014/main" id="{3E969618-ABA4-87BD-D902-78CF7F5A14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2424" y="5370969"/>
            <a:ext cx="720089" cy="75257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27C10B2-F943-1D59-CB9A-2A464F7BAB33}"/>
              </a:ext>
            </a:extLst>
          </p:cNvPr>
          <p:cNvSpPr txBox="1"/>
          <p:nvPr/>
        </p:nvSpPr>
        <p:spPr>
          <a:xfrm>
            <a:off x="8025290" y="3847319"/>
            <a:ext cx="3882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compatible with Lola having seen dogs!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6229E1-4433-5B7C-C199-CBDD24C0E128}"/>
              </a:ext>
            </a:extLst>
          </p:cNvPr>
          <p:cNvCxnSpPr/>
          <p:nvPr/>
        </p:nvCxnSpPr>
        <p:spPr>
          <a:xfrm>
            <a:off x="593124" y="3847319"/>
            <a:ext cx="1223319" cy="57640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5C6F19-6330-50CD-4652-862533309470}"/>
              </a:ext>
            </a:extLst>
          </p:cNvPr>
          <p:cNvCxnSpPr>
            <a:cxnSpLocks/>
          </p:cNvCxnSpPr>
          <p:nvPr/>
        </p:nvCxnSpPr>
        <p:spPr>
          <a:xfrm>
            <a:off x="472655" y="4058138"/>
            <a:ext cx="597896" cy="743288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66504D-D569-AC0B-DBC0-10C633E9F1F7}"/>
              </a:ext>
            </a:extLst>
          </p:cNvPr>
          <p:cNvCxnSpPr>
            <a:cxnSpLocks/>
          </p:cNvCxnSpPr>
          <p:nvPr/>
        </p:nvCxnSpPr>
        <p:spPr>
          <a:xfrm>
            <a:off x="1250129" y="4557539"/>
            <a:ext cx="1016465" cy="902557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5035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79555-5E27-5C8E-1EF7-0D7219756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370E-B904-3C8B-FB7A-58C9BE44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0E05F-6065-38A8-7B70-025DE7524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113" indent="-11113">
              <a:buNone/>
            </a:pPr>
            <a:r>
              <a:rPr lang="en-US" sz="3600" i="1"/>
              <a:t>Lola did </a:t>
            </a:r>
            <a:r>
              <a:rPr lang="en-US" sz="3600" b="1" i="1"/>
              <a:t>not</a:t>
            </a:r>
            <a:r>
              <a:rPr lang="en-US" sz="3600" i="1"/>
              <a:t>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/>
              <a:t>Option A</a:t>
            </a:r>
          </a:p>
          <a:p>
            <a:pPr marL="898525" indent="-898525">
              <a:buNone/>
            </a:pPr>
            <a:r>
              <a:rPr lang="en-US" sz="3600"/>
              <a:t>{x: x is a dog in s} </a:t>
            </a:r>
            <a:r>
              <a:rPr lang="en-US" sz="3600">
                <a:latin typeface="Aptos" panose="020B0004020202020204" pitchFamily="34" charset="0"/>
              </a:rPr>
              <a:t>∩ {x: Lola did not see x in s} ≠ ∅</a:t>
            </a:r>
          </a:p>
          <a:p>
            <a:pPr marL="898525" indent="-898525">
              <a:buNone/>
            </a:pPr>
            <a:r>
              <a:rPr lang="en-US" sz="3600">
                <a:latin typeface="Aptos" panose="020B0004020202020204" pitchFamily="34" charset="0"/>
              </a:rPr>
              <a:t>									</a:t>
            </a:r>
            <a:endParaRPr lang="en-US" sz="2400"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24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16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3600"/>
              <a:t>				</a:t>
            </a:r>
            <a:r>
              <a:rPr lang="en-US" sz="1600"/>
              <a:t>				 </a:t>
            </a:r>
          </a:p>
          <a:p>
            <a:pPr marL="898525" indent="-898525">
              <a:buNone/>
            </a:pPr>
            <a:r>
              <a:rPr lang="en-US" sz="1600"/>
              <a:t>							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C3769069-BCDE-5351-0115-C20866A8897B}"/>
              </a:ext>
            </a:extLst>
          </p:cNvPr>
          <p:cNvSpPr/>
          <p:nvPr/>
        </p:nvSpPr>
        <p:spPr>
          <a:xfrm>
            <a:off x="486888" y="3910264"/>
            <a:ext cx="4393870" cy="2582612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0D682912-DB32-08EB-0E98-DBC105A95ACE}"/>
              </a:ext>
            </a:extLst>
          </p:cNvPr>
          <p:cNvSpPr/>
          <p:nvPr/>
        </p:nvSpPr>
        <p:spPr>
          <a:xfrm>
            <a:off x="3174643" y="3910264"/>
            <a:ext cx="4686822" cy="2582611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Picture 8" descr="A dog sitting on a gravel path&#10;&#10;AI-generated content may be incorrect.">
            <a:extLst>
              <a:ext uri="{FF2B5EF4-FFF2-40B4-BE49-F238E27FC236}">
                <a16:creationId xmlns:a16="http://schemas.microsoft.com/office/drawing/2014/main" id="{94169550-3260-8477-C13F-D0BC54FD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24" y="4873452"/>
            <a:ext cx="726253" cy="612579"/>
          </a:xfrm>
          <a:prstGeom prst="rect">
            <a:avLst/>
          </a:prstGeom>
        </p:spPr>
      </p:pic>
      <p:pic>
        <p:nvPicPr>
          <p:cNvPr id="11" name="Picture 10" descr="A close up of a dog&#10;&#10;AI-generated content may be incorrect.">
            <a:extLst>
              <a:ext uri="{FF2B5EF4-FFF2-40B4-BE49-F238E27FC236}">
                <a16:creationId xmlns:a16="http://schemas.microsoft.com/office/drawing/2014/main" id="{D5102B3F-D727-4226-89A1-301174E86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79" y="4173304"/>
            <a:ext cx="933450" cy="730250"/>
          </a:xfrm>
          <a:prstGeom prst="rect">
            <a:avLst/>
          </a:prstGeom>
        </p:spPr>
      </p:pic>
      <p:pic>
        <p:nvPicPr>
          <p:cNvPr id="13" name="Picture 12" descr="A close up of a dog&#10;&#10;AI-generated content may be incorrect.">
            <a:extLst>
              <a:ext uri="{FF2B5EF4-FFF2-40B4-BE49-F238E27FC236}">
                <a16:creationId xmlns:a16="http://schemas.microsoft.com/office/drawing/2014/main" id="{CFE90D71-C78C-5211-DAB0-4267A7AC8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852" y="4554227"/>
            <a:ext cx="490765" cy="494399"/>
          </a:xfrm>
          <a:prstGeom prst="rect">
            <a:avLst/>
          </a:prstGeom>
        </p:spPr>
      </p:pic>
      <p:pic>
        <p:nvPicPr>
          <p:cNvPr id="15" name="Picture 14" descr="A close up of a dog&#10;&#10;AI-generated content may be incorrect.">
            <a:extLst>
              <a:ext uri="{FF2B5EF4-FFF2-40B4-BE49-F238E27FC236}">
                <a16:creationId xmlns:a16="http://schemas.microsoft.com/office/drawing/2014/main" id="{0134BC13-9A15-D3CB-3489-EFC49C624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469" y="5368590"/>
            <a:ext cx="721980" cy="494399"/>
          </a:xfrm>
          <a:prstGeom prst="rect">
            <a:avLst/>
          </a:prstGeom>
        </p:spPr>
      </p:pic>
      <p:pic>
        <p:nvPicPr>
          <p:cNvPr id="17" name="Picture 16" descr="A dog with its tongue out&#10;&#10;AI-generated content may be incorrect.">
            <a:extLst>
              <a:ext uri="{FF2B5EF4-FFF2-40B4-BE49-F238E27FC236}">
                <a16:creationId xmlns:a16="http://schemas.microsoft.com/office/drawing/2014/main" id="{DA0A855F-8EE3-10FB-3077-320C690B9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3079" y="5521655"/>
            <a:ext cx="934726" cy="648000"/>
          </a:xfrm>
          <a:prstGeom prst="rect">
            <a:avLst/>
          </a:prstGeom>
        </p:spPr>
      </p:pic>
      <p:pic>
        <p:nvPicPr>
          <p:cNvPr id="19" name="Picture 18" descr="A house with a porch and a tree&#10;&#10;AI-generated content may be incorrect.">
            <a:extLst>
              <a:ext uri="{FF2B5EF4-FFF2-40B4-BE49-F238E27FC236}">
                <a16:creationId xmlns:a16="http://schemas.microsoft.com/office/drawing/2014/main" id="{D288D190-7413-D617-3ABA-946532132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5935" y="5065689"/>
            <a:ext cx="525936" cy="510801"/>
          </a:xfrm>
          <a:prstGeom prst="rect">
            <a:avLst/>
          </a:prstGeom>
        </p:spPr>
      </p:pic>
      <p:pic>
        <p:nvPicPr>
          <p:cNvPr id="21" name="Picture 20" descr="A cat lying on the floor&#10;&#10;AI-generated content may be incorrect.">
            <a:extLst>
              <a:ext uri="{FF2B5EF4-FFF2-40B4-BE49-F238E27FC236}">
                <a16:creationId xmlns:a16="http://schemas.microsoft.com/office/drawing/2014/main" id="{755B28B7-70F4-B803-701A-C53A84292C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042" y="4335163"/>
            <a:ext cx="927100" cy="679450"/>
          </a:xfrm>
          <a:prstGeom prst="rect">
            <a:avLst/>
          </a:prstGeom>
        </p:spPr>
      </p:pic>
      <p:pic>
        <p:nvPicPr>
          <p:cNvPr id="23" name="Picture 22" descr="A close up of a mouse&#10;&#10;AI-generated content may be incorrect.">
            <a:extLst>
              <a:ext uri="{FF2B5EF4-FFF2-40B4-BE49-F238E27FC236}">
                <a16:creationId xmlns:a16="http://schemas.microsoft.com/office/drawing/2014/main" id="{EE65DE3E-948A-BD2D-10FD-A2BB55AD1B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6750" y="4143202"/>
            <a:ext cx="933450" cy="685800"/>
          </a:xfrm>
          <a:prstGeom prst="rect">
            <a:avLst/>
          </a:prstGeom>
        </p:spPr>
      </p:pic>
      <p:pic>
        <p:nvPicPr>
          <p:cNvPr id="27" name="Picture 26" descr="A person wearing a tiara and earrings&#10;&#10;AI-generated content may be incorrect.">
            <a:extLst>
              <a:ext uri="{FF2B5EF4-FFF2-40B4-BE49-F238E27FC236}">
                <a16:creationId xmlns:a16="http://schemas.microsoft.com/office/drawing/2014/main" id="{A985E594-29CA-5EE6-1768-E32232B266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1449" y="5112413"/>
            <a:ext cx="720088" cy="8184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A29E81E-8BC4-85B1-F45C-8B921ADD7B6A}"/>
              </a:ext>
            </a:extLst>
          </p:cNvPr>
          <p:cNvSpPr txBox="1"/>
          <p:nvPr/>
        </p:nvSpPr>
        <p:spPr>
          <a:xfrm>
            <a:off x="346826" y="6435353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dogs in 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CF4E16-5467-BB96-6A90-F744BC058805}"/>
              </a:ext>
            </a:extLst>
          </p:cNvPr>
          <p:cNvSpPr txBox="1"/>
          <p:nvPr/>
        </p:nvSpPr>
        <p:spPr>
          <a:xfrm>
            <a:off x="5173178" y="6454388"/>
            <a:ext cx="359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entities Lola did not see in s</a:t>
            </a:r>
          </a:p>
        </p:txBody>
      </p:sp>
      <p:pic>
        <p:nvPicPr>
          <p:cNvPr id="33" name="Picture 32" descr="A person with grey hair&#10;&#10;AI-generated content may be incorrect.">
            <a:extLst>
              <a:ext uri="{FF2B5EF4-FFF2-40B4-BE49-F238E27FC236}">
                <a16:creationId xmlns:a16="http://schemas.microsoft.com/office/drawing/2014/main" id="{855C4634-7B17-7594-180D-327F92E5F5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2424" y="5370969"/>
            <a:ext cx="720089" cy="75257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1F78832-CE1B-1701-84E5-1419DFFBBCE7}"/>
              </a:ext>
            </a:extLst>
          </p:cNvPr>
          <p:cNvSpPr txBox="1"/>
          <p:nvPr/>
        </p:nvSpPr>
        <p:spPr>
          <a:xfrm>
            <a:off x="8025290" y="3847319"/>
            <a:ext cx="3882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compatible with Lola having seen dogs!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147FB5-7407-B48D-B517-B037872592E3}"/>
              </a:ext>
            </a:extLst>
          </p:cNvPr>
          <p:cNvSpPr txBox="1"/>
          <p:nvPr/>
        </p:nvSpPr>
        <p:spPr>
          <a:xfrm>
            <a:off x="8128303" y="5112413"/>
            <a:ext cx="3882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“there are dogs that Lola did not see” </a:t>
            </a:r>
          </a:p>
        </p:txBody>
      </p:sp>
    </p:spTree>
    <p:extLst>
      <p:ext uri="{BB962C8B-B14F-4D97-AF65-F5344CB8AC3E}">
        <p14:creationId xmlns:p14="http://schemas.microsoft.com/office/powerpoint/2010/main" val="15922966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BA984-E2EC-D24E-ED4B-E29F92150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E6FC0-EC65-B484-9D82-472C26CF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6BCE6-FB3D-BDF8-B922-6FC08BE8C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113" indent="-11113">
              <a:buNone/>
            </a:pPr>
            <a:r>
              <a:rPr lang="en-US" sz="3600" i="1"/>
              <a:t>Lola did </a:t>
            </a:r>
            <a:r>
              <a:rPr lang="en-US" sz="3600" b="1" i="1"/>
              <a:t>not</a:t>
            </a:r>
            <a:r>
              <a:rPr lang="en-US" sz="3600" i="1"/>
              <a:t>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>
                <a:solidFill>
                  <a:schemeClr val="bg1"/>
                </a:solidFill>
                <a:latin typeface="Aptos" panose="020B0004020202020204" pitchFamily="34" charset="0"/>
              </a:rPr>
              <a:t>Option B</a:t>
            </a:r>
          </a:p>
          <a:p>
            <a:pPr marL="898525" indent="-898525">
              <a:buNone/>
            </a:pPr>
            <a:r>
              <a:rPr lang="en-US" sz="3600">
                <a:solidFill>
                  <a:schemeClr val="bg1"/>
                </a:solidFill>
              </a:rPr>
              <a:t>{x: x is a dog in s} </a:t>
            </a:r>
            <a:r>
              <a:rPr lang="en-US" sz="3600">
                <a:solidFill>
                  <a:schemeClr val="bg1"/>
                </a:solidFill>
                <a:latin typeface="Aptos" panose="020B0004020202020204" pitchFamily="34" charset="0"/>
              </a:rPr>
              <a:t>∩ {x: Lola saw x in s} = ∅</a:t>
            </a:r>
          </a:p>
          <a:p>
            <a:pPr marL="898525" indent="-898525">
              <a:buNone/>
            </a:pPr>
            <a:r>
              <a:rPr lang="en-US" sz="3600">
                <a:latin typeface="Aptos" panose="020B0004020202020204" pitchFamily="34" charset="0"/>
              </a:rPr>
              <a:t>								</a:t>
            </a:r>
            <a:endParaRPr lang="en-US" sz="2400"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24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16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3600"/>
              <a:t>				</a:t>
            </a:r>
            <a:r>
              <a:rPr lang="en-US" sz="1600"/>
              <a:t>				 </a:t>
            </a:r>
          </a:p>
          <a:p>
            <a:pPr marL="898525" indent="-898525">
              <a:buNone/>
            </a:pPr>
            <a:r>
              <a:rPr lang="en-US" sz="1600"/>
              <a:t>							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28B0177A-DA7D-8B23-F58F-175470935CC2}"/>
              </a:ext>
            </a:extLst>
          </p:cNvPr>
          <p:cNvSpPr/>
          <p:nvPr/>
        </p:nvSpPr>
        <p:spPr>
          <a:xfrm>
            <a:off x="486888" y="3910264"/>
            <a:ext cx="4393870" cy="2582612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Picture 8" descr="A dog sitting on a gravel path&#10;&#10;AI-generated content may be incorrect.">
            <a:extLst>
              <a:ext uri="{FF2B5EF4-FFF2-40B4-BE49-F238E27FC236}">
                <a16:creationId xmlns:a16="http://schemas.microsoft.com/office/drawing/2014/main" id="{61F417EF-A63A-7777-CFAC-F112F7731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24" y="4873452"/>
            <a:ext cx="726253" cy="612579"/>
          </a:xfrm>
          <a:prstGeom prst="rect">
            <a:avLst/>
          </a:prstGeom>
        </p:spPr>
      </p:pic>
      <p:pic>
        <p:nvPicPr>
          <p:cNvPr id="11" name="Picture 10" descr="A close up of a dog&#10;&#10;AI-generated content may be incorrect.">
            <a:extLst>
              <a:ext uri="{FF2B5EF4-FFF2-40B4-BE49-F238E27FC236}">
                <a16:creationId xmlns:a16="http://schemas.microsoft.com/office/drawing/2014/main" id="{97421D46-C1DE-BF63-387C-3B35B4F52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79" y="4173304"/>
            <a:ext cx="933450" cy="730250"/>
          </a:xfrm>
          <a:prstGeom prst="rect">
            <a:avLst/>
          </a:prstGeom>
        </p:spPr>
      </p:pic>
      <p:pic>
        <p:nvPicPr>
          <p:cNvPr id="17" name="Picture 16" descr="A dog with its tongue out&#10;&#10;AI-generated content may be incorrect.">
            <a:extLst>
              <a:ext uri="{FF2B5EF4-FFF2-40B4-BE49-F238E27FC236}">
                <a16:creationId xmlns:a16="http://schemas.microsoft.com/office/drawing/2014/main" id="{748F6CF4-3E4D-F478-B484-8BCE4490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079" y="5521655"/>
            <a:ext cx="934726" cy="64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1AE4E89-3DA7-15AE-80CC-C35B84A65CED}"/>
              </a:ext>
            </a:extLst>
          </p:cNvPr>
          <p:cNvSpPr txBox="1"/>
          <p:nvPr/>
        </p:nvSpPr>
        <p:spPr>
          <a:xfrm>
            <a:off x="346826" y="6435353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dogs in s</a:t>
            </a:r>
          </a:p>
        </p:txBody>
      </p:sp>
      <p:pic>
        <p:nvPicPr>
          <p:cNvPr id="8" name="Picture 7" descr="A close up of a dog&#10;&#10;AI-generated content may be incorrect.">
            <a:extLst>
              <a:ext uri="{FF2B5EF4-FFF2-40B4-BE49-F238E27FC236}">
                <a16:creationId xmlns:a16="http://schemas.microsoft.com/office/drawing/2014/main" id="{F78452AB-4A9C-4B67-D3AB-0DC0A0A0E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283" y="4310339"/>
            <a:ext cx="490765" cy="494399"/>
          </a:xfrm>
          <a:prstGeom prst="rect">
            <a:avLst/>
          </a:prstGeom>
        </p:spPr>
      </p:pic>
      <p:pic>
        <p:nvPicPr>
          <p:cNvPr id="10" name="Picture 9" descr="A close up of a dog&#10;&#10;AI-generated content may be incorrect.">
            <a:extLst>
              <a:ext uri="{FF2B5EF4-FFF2-40B4-BE49-F238E27FC236}">
                <a16:creationId xmlns:a16="http://schemas.microsoft.com/office/drawing/2014/main" id="{29AF52CA-AB31-39B9-FC0C-EA6C7974F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632" y="4965405"/>
            <a:ext cx="721980" cy="49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135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EEEB5-E1B0-5352-F9D4-075A566B9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D3B63-1876-9E49-776D-2A51CD36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4A41-1C46-D60B-188C-66CA3BFAF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113" indent="-11113">
              <a:buNone/>
            </a:pPr>
            <a:r>
              <a:rPr lang="en-US" sz="3600" i="1"/>
              <a:t>Lola did </a:t>
            </a:r>
            <a:r>
              <a:rPr lang="en-US" sz="3600" b="1" i="1"/>
              <a:t>not</a:t>
            </a:r>
            <a:r>
              <a:rPr lang="en-US" sz="3600" i="1"/>
              <a:t>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>
                <a:solidFill>
                  <a:schemeClr val="bg1"/>
                </a:solidFill>
                <a:latin typeface="Aptos" panose="020B0004020202020204" pitchFamily="34" charset="0"/>
              </a:rPr>
              <a:t>Option B</a:t>
            </a:r>
          </a:p>
          <a:p>
            <a:pPr marL="898525" indent="-898525">
              <a:buNone/>
            </a:pPr>
            <a:r>
              <a:rPr lang="en-US" sz="3600">
                <a:solidFill>
                  <a:schemeClr val="bg1"/>
                </a:solidFill>
              </a:rPr>
              <a:t>{x: x is a dog in s} </a:t>
            </a:r>
            <a:r>
              <a:rPr lang="en-US" sz="3600">
                <a:solidFill>
                  <a:schemeClr val="bg1"/>
                </a:solidFill>
                <a:latin typeface="Aptos" panose="020B0004020202020204" pitchFamily="34" charset="0"/>
              </a:rPr>
              <a:t>∩ {x: Lola saw x in s} = ∅</a:t>
            </a:r>
          </a:p>
          <a:p>
            <a:pPr marL="898525" indent="-898525">
              <a:buNone/>
            </a:pPr>
            <a:r>
              <a:rPr lang="en-US" sz="3600">
                <a:latin typeface="Aptos" panose="020B0004020202020204" pitchFamily="34" charset="0"/>
              </a:rPr>
              <a:t>								</a:t>
            </a:r>
            <a:endParaRPr lang="en-US" sz="2400"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24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16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3600"/>
              <a:t>				</a:t>
            </a:r>
            <a:r>
              <a:rPr lang="en-US" sz="1600"/>
              <a:t>				 </a:t>
            </a:r>
          </a:p>
          <a:p>
            <a:pPr marL="898525" indent="-898525">
              <a:buNone/>
            </a:pPr>
            <a:r>
              <a:rPr lang="en-US" sz="1600"/>
              <a:t>							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9E6D3F35-C0A3-9C5D-EE1C-6024F598F86C}"/>
              </a:ext>
            </a:extLst>
          </p:cNvPr>
          <p:cNvSpPr/>
          <p:nvPr/>
        </p:nvSpPr>
        <p:spPr>
          <a:xfrm>
            <a:off x="486888" y="3910264"/>
            <a:ext cx="4393870" cy="2582612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09608282-B7C6-84E5-6522-DAEE03B448F2}"/>
              </a:ext>
            </a:extLst>
          </p:cNvPr>
          <p:cNvSpPr/>
          <p:nvPr/>
        </p:nvSpPr>
        <p:spPr>
          <a:xfrm>
            <a:off x="3174643" y="3910264"/>
            <a:ext cx="4686822" cy="2582611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Picture 8" descr="A dog sitting on a gravel path&#10;&#10;AI-generated content may be incorrect.">
            <a:extLst>
              <a:ext uri="{FF2B5EF4-FFF2-40B4-BE49-F238E27FC236}">
                <a16:creationId xmlns:a16="http://schemas.microsoft.com/office/drawing/2014/main" id="{19BCC2AF-7645-5BB6-533E-7A58C0C11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24" y="4873452"/>
            <a:ext cx="726253" cy="612579"/>
          </a:xfrm>
          <a:prstGeom prst="rect">
            <a:avLst/>
          </a:prstGeom>
        </p:spPr>
      </p:pic>
      <p:pic>
        <p:nvPicPr>
          <p:cNvPr id="11" name="Picture 10" descr="A close up of a dog&#10;&#10;AI-generated content may be incorrect.">
            <a:extLst>
              <a:ext uri="{FF2B5EF4-FFF2-40B4-BE49-F238E27FC236}">
                <a16:creationId xmlns:a16="http://schemas.microsoft.com/office/drawing/2014/main" id="{7B594356-F8BF-FD82-94F4-C1B2135AA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79" y="4173304"/>
            <a:ext cx="933450" cy="730250"/>
          </a:xfrm>
          <a:prstGeom prst="rect">
            <a:avLst/>
          </a:prstGeom>
        </p:spPr>
      </p:pic>
      <p:pic>
        <p:nvPicPr>
          <p:cNvPr id="17" name="Picture 16" descr="A dog with its tongue out&#10;&#10;AI-generated content may be incorrect.">
            <a:extLst>
              <a:ext uri="{FF2B5EF4-FFF2-40B4-BE49-F238E27FC236}">
                <a16:creationId xmlns:a16="http://schemas.microsoft.com/office/drawing/2014/main" id="{F16C77C7-5156-AFB4-4318-B29D227EC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079" y="5521655"/>
            <a:ext cx="934726" cy="64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34A5F1D-82FB-99F9-DF77-BA26B471C703}"/>
              </a:ext>
            </a:extLst>
          </p:cNvPr>
          <p:cNvSpPr txBox="1"/>
          <p:nvPr/>
        </p:nvSpPr>
        <p:spPr>
          <a:xfrm>
            <a:off x="346826" y="6435353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dogs in 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BBAFB5-342D-20E6-482E-5615908728AB}"/>
              </a:ext>
            </a:extLst>
          </p:cNvPr>
          <p:cNvSpPr txBox="1"/>
          <p:nvPr/>
        </p:nvSpPr>
        <p:spPr>
          <a:xfrm>
            <a:off x="5173178" y="6454388"/>
            <a:ext cx="359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entities Lola saw in s</a:t>
            </a:r>
          </a:p>
        </p:txBody>
      </p:sp>
      <p:pic>
        <p:nvPicPr>
          <p:cNvPr id="6" name="Picture 5" descr="A clock tower next to a bridge&#10;&#10;AI-generated content may be incorrect.">
            <a:extLst>
              <a:ext uri="{FF2B5EF4-FFF2-40B4-BE49-F238E27FC236}">
                <a16:creationId xmlns:a16="http://schemas.microsoft.com/office/drawing/2014/main" id="{F63C5290-8EC7-C4B5-97D2-0ED582C10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560" y="4173304"/>
            <a:ext cx="640296" cy="640296"/>
          </a:xfrm>
          <a:prstGeom prst="rect">
            <a:avLst/>
          </a:prstGeom>
        </p:spPr>
      </p:pic>
      <p:pic>
        <p:nvPicPr>
          <p:cNvPr id="8" name="Picture 7" descr="A close up of a dog&#10;&#10;AI-generated content may be incorrect.">
            <a:extLst>
              <a:ext uri="{FF2B5EF4-FFF2-40B4-BE49-F238E27FC236}">
                <a16:creationId xmlns:a16="http://schemas.microsoft.com/office/drawing/2014/main" id="{F2B91D3C-6739-8C93-C1AE-40F5528A0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283" y="4310339"/>
            <a:ext cx="490765" cy="494399"/>
          </a:xfrm>
          <a:prstGeom prst="rect">
            <a:avLst/>
          </a:prstGeom>
        </p:spPr>
      </p:pic>
      <p:pic>
        <p:nvPicPr>
          <p:cNvPr id="10" name="Picture 9" descr="A close up of a dog&#10;&#10;AI-generated content may be incorrect.">
            <a:extLst>
              <a:ext uri="{FF2B5EF4-FFF2-40B4-BE49-F238E27FC236}">
                <a16:creationId xmlns:a16="http://schemas.microsoft.com/office/drawing/2014/main" id="{89886F75-025C-FAEB-B23D-F3F11115B3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2632" y="4965405"/>
            <a:ext cx="721980" cy="494399"/>
          </a:xfrm>
          <a:prstGeom prst="rect">
            <a:avLst/>
          </a:prstGeom>
        </p:spPr>
      </p:pic>
      <p:pic>
        <p:nvPicPr>
          <p:cNvPr id="14" name="Picture 13" descr="A red double decker bus&#10;&#10;AI-generated content may be incorrect.">
            <a:extLst>
              <a:ext uri="{FF2B5EF4-FFF2-40B4-BE49-F238E27FC236}">
                <a16:creationId xmlns:a16="http://schemas.microsoft.com/office/drawing/2014/main" id="{459DA073-FCAA-9B30-20EA-C69327B4D3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3097" y="5248415"/>
            <a:ext cx="859269" cy="990790"/>
          </a:xfrm>
          <a:prstGeom prst="rect">
            <a:avLst/>
          </a:prstGeom>
        </p:spPr>
      </p:pic>
      <p:pic>
        <p:nvPicPr>
          <p:cNvPr id="18" name="Picture 17" descr="A deer with antlers in the grass&#10;&#10;AI-generated content may be incorrect.">
            <a:extLst>
              <a:ext uri="{FF2B5EF4-FFF2-40B4-BE49-F238E27FC236}">
                <a16:creationId xmlns:a16="http://schemas.microsoft.com/office/drawing/2014/main" id="{1A72DF98-9784-C169-8E50-71D44A4D40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6391" y="4553303"/>
            <a:ext cx="611193" cy="640297"/>
          </a:xfrm>
          <a:prstGeom prst="rect">
            <a:avLst/>
          </a:prstGeom>
        </p:spPr>
      </p:pic>
      <p:pic>
        <p:nvPicPr>
          <p:cNvPr id="25" name="Picture 24" descr="A ferris wheel in the city with London Eye in the background&#10;&#10;AI-generated content may be incorrect.">
            <a:extLst>
              <a:ext uri="{FF2B5EF4-FFF2-40B4-BE49-F238E27FC236}">
                <a16:creationId xmlns:a16="http://schemas.microsoft.com/office/drawing/2014/main" id="{D339D804-68A8-3DC0-E9E0-A72812AA35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9435" y="5275089"/>
            <a:ext cx="8191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849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692D7-AF1F-82CA-2F23-E451D202D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1572-57B9-04BF-D729-7E7E56CE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E1ADC-9F19-7249-3F63-1B5B65BF4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113" indent="-11113">
              <a:buNone/>
            </a:pPr>
            <a:r>
              <a:rPr lang="en-US" sz="3600" i="1"/>
              <a:t>Lola did </a:t>
            </a:r>
            <a:r>
              <a:rPr lang="en-US" sz="3600" b="1" i="1"/>
              <a:t>not</a:t>
            </a:r>
            <a:r>
              <a:rPr lang="en-US" sz="3600" i="1"/>
              <a:t>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>
                <a:latin typeface="Aptos" panose="020B0004020202020204" pitchFamily="34" charset="0"/>
              </a:rPr>
              <a:t>Option B</a:t>
            </a:r>
          </a:p>
          <a:p>
            <a:pPr marL="898525" indent="-898525">
              <a:buNone/>
            </a:pPr>
            <a:r>
              <a:rPr lang="en-US" sz="3600"/>
              <a:t>{x: x is a dog in s} </a:t>
            </a:r>
            <a:r>
              <a:rPr lang="en-US" sz="3600">
                <a:latin typeface="Aptos" panose="020B0004020202020204" pitchFamily="34" charset="0"/>
              </a:rPr>
              <a:t>∩ {x: Lola saw x in s} = ∅</a:t>
            </a:r>
          </a:p>
          <a:p>
            <a:pPr marL="898525" indent="-898525">
              <a:buNone/>
            </a:pPr>
            <a:r>
              <a:rPr lang="en-US" sz="3600">
                <a:latin typeface="Aptos" panose="020B0004020202020204" pitchFamily="34" charset="0"/>
              </a:rPr>
              <a:t>								</a:t>
            </a:r>
            <a:endParaRPr lang="en-US" sz="2400"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24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16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3600"/>
              <a:t>				</a:t>
            </a:r>
            <a:r>
              <a:rPr lang="en-US" sz="1600"/>
              <a:t>				 </a:t>
            </a:r>
          </a:p>
          <a:p>
            <a:pPr marL="898525" indent="-898525">
              <a:buNone/>
            </a:pPr>
            <a:r>
              <a:rPr lang="en-US" sz="1600"/>
              <a:t>							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848A0C91-DD7A-9D2A-41E1-F00497C24891}"/>
              </a:ext>
            </a:extLst>
          </p:cNvPr>
          <p:cNvSpPr/>
          <p:nvPr/>
        </p:nvSpPr>
        <p:spPr>
          <a:xfrm>
            <a:off x="486888" y="3910264"/>
            <a:ext cx="4393870" cy="2582612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D9F34E2C-A3BA-24F7-5690-B883CD5D1E99}"/>
              </a:ext>
            </a:extLst>
          </p:cNvPr>
          <p:cNvSpPr/>
          <p:nvPr/>
        </p:nvSpPr>
        <p:spPr>
          <a:xfrm>
            <a:off x="3174643" y="3910264"/>
            <a:ext cx="4686822" cy="2582611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Picture 8" descr="A dog sitting on a gravel path&#10;&#10;AI-generated content may be incorrect.">
            <a:extLst>
              <a:ext uri="{FF2B5EF4-FFF2-40B4-BE49-F238E27FC236}">
                <a16:creationId xmlns:a16="http://schemas.microsoft.com/office/drawing/2014/main" id="{1BE63C47-9D57-9400-8A1A-2F36F1248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24" y="4873452"/>
            <a:ext cx="726253" cy="612579"/>
          </a:xfrm>
          <a:prstGeom prst="rect">
            <a:avLst/>
          </a:prstGeom>
        </p:spPr>
      </p:pic>
      <p:pic>
        <p:nvPicPr>
          <p:cNvPr id="11" name="Picture 10" descr="A close up of a dog&#10;&#10;AI-generated content may be incorrect.">
            <a:extLst>
              <a:ext uri="{FF2B5EF4-FFF2-40B4-BE49-F238E27FC236}">
                <a16:creationId xmlns:a16="http://schemas.microsoft.com/office/drawing/2014/main" id="{D5391451-860F-3375-CA6A-5C515BAD7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79" y="4173304"/>
            <a:ext cx="933450" cy="730250"/>
          </a:xfrm>
          <a:prstGeom prst="rect">
            <a:avLst/>
          </a:prstGeom>
        </p:spPr>
      </p:pic>
      <p:pic>
        <p:nvPicPr>
          <p:cNvPr id="17" name="Picture 16" descr="A dog with its tongue out&#10;&#10;AI-generated content may be incorrect.">
            <a:extLst>
              <a:ext uri="{FF2B5EF4-FFF2-40B4-BE49-F238E27FC236}">
                <a16:creationId xmlns:a16="http://schemas.microsoft.com/office/drawing/2014/main" id="{CB9DBC09-8593-100C-FF7C-CCAD95A7B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079" y="5521655"/>
            <a:ext cx="934726" cy="64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785AC29-8C6F-F715-3F86-4080C28D1152}"/>
              </a:ext>
            </a:extLst>
          </p:cNvPr>
          <p:cNvSpPr txBox="1"/>
          <p:nvPr/>
        </p:nvSpPr>
        <p:spPr>
          <a:xfrm>
            <a:off x="346826" y="6435353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dogs in 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FD0C9A-7D2C-D9DB-3812-FB1575DD9F8A}"/>
              </a:ext>
            </a:extLst>
          </p:cNvPr>
          <p:cNvSpPr txBox="1"/>
          <p:nvPr/>
        </p:nvSpPr>
        <p:spPr>
          <a:xfrm>
            <a:off x="5173178" y="6454388"/>
            <a:ext cx="359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entities Lola saw in s</a:t>
            </a:r>
          </a:p>
        </p:txBody>
      </p:sp>
      <p:pic>
        <p:nvPicPr>
          <p:cNvPr id="6" name="Picture 5" descr="A clock tower next to a bridge&#10;&#10;AI-generated content may be incorrect.">
            <a:extLst>
              <a:ext uri="{FF2B5EF4-FFF2-40B4-BE49-F238E27FC236}">
                <a16:creationId xmlns:a16="http://schemas.microsoft.com/office/drawing/2014/main" id="{AB9D9713-0574-86AE-D2D6-BCEC9CFB9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560" y="4173304"/>
            <a:ext cx="640296" cy="640296"/>
          </a:xfrm>
          <a:prstGeom prst="rect">
            <a:avLst/>
          </a:prstGeom>
        </p:spPr>
      </p:pic>
      <p:pic>
        <p:nvPicPr>
          <p:cNvPr id="8" name="Picture 7" descr="A close up of a dog&#10;&#10;AI-generated content may be incorrect.">
            <a:extLst>
              <a:ext uri="{FF2B5EF4-FFF2-40B4-BE49-F238E27FC236}">
                <a16:creationId xmlns:a16="http://schemas.microsoft.com/office/drawing/2014/main" id="{23F833B1-BA1E-A9F9-5DF3-F37B07F0A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283" y="4310339"/>
            <a:ext cx="490765" cy="494399"/>
          </a:xfrm>
          <a:prstGeom prst="rect">
            <a:avLst/>
          </a:prstGeom>
        </p:spPr>
      </p:pic>
      <p:pic>
        <p:nvPicPr>
          <p:cNvPr id="10" name="Picture 9" descr="A close up of a dog&#10;&#10;AI-generated content may be incorrect.">
            <a:extLst>
              <a:ext uri="{FF2B5EF4-FFF2-40B4-BE49-F238E27FC236}">
                <a16:creationId xmlns:a16="http://schemas.microsoft.com/office/drawing/2014/main" id="{F959B45F-83D7-577A-F8A2-8DCE3361F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2632" y="4965405"/>
            <a:ext cx="721980" cy="494399"/>
          </a:xfrm>
          <a:prstGeom prst="rect">
            <a:avLst/>
          </a:prstGeom>
        </p:spPr>
      </p:pic>
      <p:pic>
        <p:nvPicPr>
          <p:cNvPr id="14" name="Picture 13" descr="A red double decker bus&#10;&#10;AI-generated content may be incorrect.">
            <a:extLst>
              <a:ext uri="{FF2B5EF4-FFF2-40B4-BE49-F238E27FC236}">
                <a16:creationId xmlns:a16="http://schemas.microsoft.com/office/drawing/2014/main" id="{A271943C-F053-548E-61D8-20DE5671C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3097" y="5248415"/>
            <a:ext cx="859269" cy="990790"/>
          </a:xfrm>
          <a:prstGeom prst="rect">
            <a:avLst/>
          </a:prstGeom>
        </p:spPr>
      </p:pic>
      <p:pic>
        <p:nvPicPr>
          <p:cNvPr id="18" name="Picture 17" descr="A deer with antlers in the grass&#10;&#10;AI-generated content may be incorrect.">
            <a:extLst>
              <a:ext uri="{FF2B5EF4-FFF2-40B4-BE49-F238E27FC236}">
                <a16:creationId xmlns:a16="http://schemas.microsoft.com/office/drawing/2014/main" id="{51C48E95-CC20-3394-305D-747595FB04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6391" y="4553303"/>
            <a:ext cx="611193" cy="640297"/>
          </a:xfrm>
          <a:prstGeom prst="rect">
            <a:avLst/>
          </a:prstGeom>
        </p:spPr>
      </p:pic>
      <p:pic>
        <p:nvPicPr>
          <p:cNvPr id="25" name="Picture 24" descr="A ferris wheel in the city with London Eye in the background&#10;&#10;AI-generated content may be incorrect.">
            <a:extLst>
              <a:ext uri="{FF2B5EF4-FFF2-40B4-BE49-F238E27FC236}">
                <a16:creationId xmlns:a16="http://schemas.microsoft.com/office/drawing/2014/main" id="{FE8E2F19-39C3-027C-FAF2-B563BC771F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9435" y="5275089"/>
            <a:ext cx="8191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6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839FF-5033-E34C-DE31-8842C447D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039E-F895-576F-362C-F3A51458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7E601-A774-D439-1B56-6445A1379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7375" indent="-587375">
              <a:buNone/>
            </a:pPr>
            <a:r>
              <a:rPr lang="en-US" sz="3600"/>
              <a:t>(1) Fred tried a new restaurant last night. </a:t>
            </a:r>
            <a:r>
              <a:rPr lang="en-US" sz="3600" b="1"/>
              <a:t>The salmon </a:t>
            </a:r>
            <a:r>
              <a:rPr lang="en-US" sz="3600"/>
              <a:t>was divine</a:t>
            </a:r>
          </a:p>
          <a:p>
            <a:pPr marL="0" indent="0">
              <a:buNone/>
            </a:pPr>
            <a:r>
              <a:rPr lang="en-US" sz="3600"/>
              <a:t>(2) A bus crashed on the M25. </a:t>
            </a:r>
            <a:r>
              <a:rPr lang="en-US" sz="3600" b="1"/>
              <a:t>The driver </a:t>
            </a:r>
            <a:r>
              <a:rPr lang="en-US" sz="3600"/>
              <a:t>was texting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-discuss the problems that these examples raise</a:t>
            </a:r>
          </a:p>
          <a:p>
            <a:pPr marL="0" indent="0">
              <a:buNone/>
            </a:pPr>
            <a:r>
              <a:rPr lang="en-US" sz="3600"/>
              <a:t>-propose a solution</a:t>
            </a: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-consider the German equivalents</a:t>
            </a:r>
          </a:p>
        </p:txBody>
      </p:sp>
    </p:spTree>
    <p:extLst>
      <p:ext uri="{BB962C8B-B14F-4D97-AF65-F5344CB8AC3E}">
        <p14:creationId xmlns:p14="http://schemas.microsoft.com/office/powerpoint/2010/main" val="18823964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C5F0D-C1CD-1546-6584-B15E3C5D7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AADF-1013-F38C-2C08-9047310D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C561E-091F-2EF7-F429-FF682C0D4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113" indent="-11113">
              <a:buNone/>
            </a:pPr>
            <a:r>
              <a:rPr lang="en-US" sz="3600" i="1"/>
              <a:t>Lola did </a:t>
            </a:r>
            <a:r>
              <a:rPr lang="en-US" sz="3600" b="1" i="1"/>
              <a:t>not</a:t>
            </a:r>
            <a:r>
              <a:rPr lang="en-US" sz="3600" i="1"/>
              <a:t>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>
                <a:latin typeface="Aptos" panose="020B0004020202020204" pitchFamily="34" charset="0"/>
              </a:rPr>
              <a:t>Option B</a:t>
            </a:r>
          </a:p>
          <a:p>
            <a:pPr marL="898525" indent="-898525">
              <a:buNone/>
            </a:pPr>
            <a:r>
              <a:rPr lang="en-US" sz="3600"/>
              <a:t>{x: x is a dog in s} </a:t>
            </a:r>
            <a:r>
              <a:rPr lang="en-US" sz="3600">
                <a:latin typeface="Aptos" panose="020B0004020202020204" pitchFamily="34" charset="0"/>
              </a:rPr>
              <a:t>∩ {x: Lola saw x in s} = ∅</a:t>
            </a:r>
          </a:p>
          <a:p>
            <a:pPr marL="898525" indent="-898525">
              <a:buNone/>
            </a:pPr>
            <a:r>
              <a:rPr lang="en-US" sz="3600">
                <a:latin typeface="Aptos" panose="020B0004020202020204" pitchFamily="34" charset="0"/>
              </a:rPr>
              <a:t>								</a:t>
            </a:r>
            <a:endParaRPr lang="en-US" sz="2400"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24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16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3600"/>
              <a:t>				</a:t>
            </a:r>
            <a:r>
              <a:rPr lang="en-US" sz="1600"/>
              <a:t>				 </a:t>
            </a:r>
          </a:p>
          <a:p>
            <a:pPr marL="898525" indent="-898525">
              <a:buNone/>
            </a:pPr>
            <a:r>
              <a:rPr lang="en-US" sz="1600"/>
              <a:t>							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DF8EC416-CBD4-0C51-2715-261F277ED818}"/>
              </a:ext>
            </a:extLst>
          </p:cNvPr>
          <p:cNvSpPr/>
          <p:nvPr/>
        </p:nvSpPr>
        <p:spPr>
          <a:xfrm>
            <a:off x="486888" y="3910264"/>
            <a:ext cx="4393870" cy="2582612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28DE6AFB-5F16-B72E-5455-CF5341056908}"/>
              </a:ext>
            </a:extLst>
          </p:cNvPr>
          <p:cNvSpPr/>
          <p:nvPr/>
        </p:nvSpPr>
        <p:spPr>
          <a:xfrm>
            <a:off x="3174643" y="3910264"/>
            <a:ext cx="4686822" cy="2582611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Picture 8" descr="A dog sitting on a gravel path&#10;&#10;AI-generated content may be incorrect.">
            <a:extLst>
              <a:ext uri="{FF2B5EF4-FFF2-40B4-BE49-F238E27FC236}">
                <a16:creationId xmlns:a16="http://schemas.microsoft.com/office/drawing/2014/main" id="{9EF67478-D5E4-D3A3-32FE-04DC46F67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24" y="4873452"/>
            <a:ext cx="726253" cy="612579"/>
          </a:xfrm>
          <a:prstGeom prst="rect">
            <a:avLst/>
          </a:prstGeom>
        </p:spPr>
      </p:pic>
      <p:pic>
        <p:nvPicPr>
          <p:cNvPr id="11" name="Picture 10" descr="A close up of a dog&#10;&#10;AI-generated content may be incorrect.">
            <a:extLst>
              <a:ext uri="{FF2B5EF4-FFF2-40B4-BE49-F238E27FC236}">
                <a16:creationId xmlns:a16="http://schemas.microsoft.com/office/drawing/2014/main" id="{53C9245E-40F8-D396-F4DE-2665F1F4B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79" y="4173304"/>
            <a:ext cx="933450" cy="730250"/>
          </a:xfrm>
          <a:prstGeom prst="rect">
            <a:avLst/>
          </a:prstGeom>
        </p:spPr>
      </p:pic>
      <p:pic>
        <p:nvPicPr>
          <p:cNvPr id="17" name="Picture 16" descr="A dog with its tongue out&#10;&#10;AI-generated content may be incorrect.">
            <a:extLst>
              <a:ext uri="{FF2B5EF4-FFF2-40B4-BE49-F238E27FC236}">
                <a16:creationId xmlns:a16="http://schemas.microsoft.com/office/drawing/2014/main" id="{54543CC9-903C-0085-40EF-127FC28C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079" y="5521655"/>
            <a:ext cx="934726" cy="64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89DA23-116F-3E38-1415-FC3B59AB9B1F}"/>
              </a:ext>
            </a:extLst>
          </p:cNvPr>
          <p:cNvSpPr txBox="1"/>
          <p:nvPr/>
        </p:nvSpPr>
        <p:spPr>
          <a:xfrm>
            <a:off x="346826" y="6435353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dogs in 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AC6460-B0B4-E54D-8FA5-558DC8429408}"/>
              </a:ext>
            </a:extLst>
          </p:cNvPr>
          <p:cNvSpPr txBox="1"/>
          <p:nvPr/>
        </p:nvSpPr>
        <p:spPr>
          <a:xfrm>
            <a:off x="5173178" y="6454388"/>
            <a:ext cx="359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entities Lola saw in s</a:t>
            </a:r>
          </a:p>
        </p:txBody>
      </p:sp>
      <p:pic>
        <p:nvPicPr>
          <p:cNvPr id="6" name="Picture 5" descr="A clock tower next to a bridge&#10;&#10;AI-generated content may be incorrect.">
            <a:extLst>
              <a:ext uri="{FF2B5EF4-FFF2-40B4-BE49-F238E27FC236}">
                <a16:creationId xmlns:a16="http://schemas.microsoft.com/office/drawing/2014/main" id="{BF0E34EE-79D2-759A-B528-972BAA81E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560" y="4173304"/>
            <a:ext cx="640296" cy="640296"/>
          </a:xfrm>
          <a:prstGeom prst="rect">
            <a:avLst/>
          </a:prstGeom>
        </p:spPr>
      </p:pic>
      <p:pic>
        <p:nvPicPr>
          <p:cNvPr id="8" name="Picture 7" descr="A close up of a dog&#10;&#10;AI-generated content may be incorrect.">
            <a:extLst>
              <a:ext uri="{FF2B5EF4-FFF2-40B4-BE49-F238E27FC236}">
                <a16:creationId xmlns:a16="http://schemas.microsoft.com/office/drawing/2014/main" id="{5C7FFDE3-410B-1564-CBC3-D61604C1D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283" y="4310339"/>
            <a:ext cx="490765" cy="494399"/>
          </a:xfrm>
          <a:prstGeom prst="rect">
            <a:avLst/>
          </a:prstGeom>
        </p:spPr>
      </p:pic>
      <p:pic>
        <p:nvPicPr>
          <p:cNvPr id="10" name="Picture 9" descr="A close up of a dog&#10;&#10;AI-generated content may be incorrect.">
            <a:extLst>
              <a:ext uri="{FF2B5EF4-FFF2-40B4-BE49-F238E27FC236}">
                <a16:creationId xmlns:a16="http://schemas.microsoft.com/office/drawing/2014/main" id="{9B08F274-6F23-0DC2-FEB2-A18808CF6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2632" y="4965405"/>
            <a:ext cx="721980" cy="494399"/>
          </a:xfrm>
          <a:prstGeom prst="rect">
            <a:avLst/>
          </a:prstGeom>
        </p:spPr>
      </p:pic>
      <p:pic>
        <p:nvPicPr>
          <p:cNvPr id="14" name="Picture 13" descr="A red double decker bus&#10;&#10;AI-generated content may be incorrect.">
            <a:extLst>
              <a:ext uri="{FF2B5EF4-FFF2-40B4-BE49-F238E27FC236}">
                <a16:creationId xmlns:a16="http://schemas.microsoft.com/office/drawing/2014/main" id="{29EF0292-9C6B-2B8A-2FA6-E672B99004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3097" y="5248415"/>
            <a:ext cx="859269" cy="990790"/>
          </a:xfrm>
          <a:prstGeom prst="rect">
            <a:avLst/>
          </a:prstGeom>
        </p:spPr>
      </p:pic>
      <p:pic>
        <p:nvPicPr>
          <p:cNvPr id="18" name="Picture 17" descr="A deer with antlers in the grass&#10;&#10;AI-generated content may be incorrect.">
            <a:extLst>
              <a:ext uri="{FF2B5EF4-FFF2-40B4-BE49-F238E27FC236}">
                <a16:creationId xmlns:a16="http://schemas.microsoft.com/office/drawing/2014/main" id="{781DCF09-4FA9-BCC4-3271-0B9BAAB586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6391" y="4553303"/>
            <a:ext cx="611193" cy="640297"/>
          </a:xfrm>
          <a:prstGeom prst="rect">
            <a:avLst/>
          </a:prstGeom>
        </p:spPr>
      </p:pic>
      <p:pic>
        <p:nvPicPr>
          <p:cNvPr id="25" name="Picture 24" descr="A ferris wheel in the city with London Eye in the background&#10;&#10;AI-generated content may be incorrect.">
            <a:extLst>
              <a:ext uri="{FF2B5EF4-FFF2-40B4-BE49-F238E27FC236}">
                <a16:creationId xmlns:a16="http://schemas.microsoft.com/office/drawing/2014/main" id="{BC073D9F-B46D-BCFD-72F3-D6A0F88DC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9435" y="5275089"/>
            <a:ext cx="819150" cy="7239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105D2B-8EBC-C26D-F91E-3EFF82CD1848}"/>
              </a:ext>
            </a:extLst>
          </p:cNvPr>
          <p:cNvSpPr txBox="1"/>
          <p:nvPr/>
        </p:nvSpPr>
        <p:spPr>
          <a:xfrm>
            <a:off x="8036119" y="3910264"/>
            <a:ext cx="3882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incompatible with Lola having seen dogs!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39E0F7-9289-FA41-B930-43388BC01812}"/>
              </a:ext>
            </a:extLst>
          </p:cNvPr>
          <p:cNvSpPr txBox="1"/>
          <p:nvPr/>
        </p:nvSpPr>
        <p:spPr>
          <a:xfrm>
            <a:off x="8128303" y="5112413"/>
            <a:ext cx="3882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“there are no dogs that Lola saw” </a:t>
            </a:r>
          </a:p>
        </p:txBody>
      </p:sp>
    </p:spTree>
    <p:extLst>
      <p:ext uri="{BB962C8B-B14F-4D97-AF65-F5344CB8AC3E}">
        <p14:creationId xmlns:p14="http://schemas.microsoft.com/office/powerpoint/2010/main" val="6420917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E5A3D-73E5-902C-80F8-29D7DA6B1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6BA6-00B1-2ED2-8947-AA853C67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A7717-CD93-B032-A672-38BE87EC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113" indent="-11113">
              <a:buNone/>
            </a:pPr>
            <a:r>
              <a:rPr lang="en-US" sz="3600" i="1"/>
              <a:t>Lola did </a:t>
            </a:r>
            <a:r>
              <a:rPr lang="en-US" sz="3600" b="1" i="1"/>
              <a:t>not</a:t>
            </a:r>
            <a:r>
              <a:rPr lang="en-US" sz="3600" i="1"/>
              <a:t>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>
                <a:latin typeface="Aptos" panose="020B0004020202020204" pitchFamily="34" charset="0"/>
              </a:rPr>
              <a:t>Option B</a:t>
            </a:r>
            <a:r>
              <a:rPr lang="en-US" sz="3600">
                <a:latin typeface="Aptos" panose="020B0004020202020204" pitchFamily="34" charset="0"/>
              </a:rPr>
              <a:t>: narrow scope wrt negation</a:t>
            </a:r>
          </a:p>
          <a:p>
            <a:pPr marL="898525" indent="-898525">
              <a:buNone/>
            </a:pPr>
            <a:r>
              <a:rPr lang="en-US" sz="3600"/>
              <a:t>{x: x is a dog in s} </a:t>
            </a:r>
            <a:r>
              <a:rPr lang="en-US" sz="3600">
                <a:latin typeface="Aptos" panose="020B0004020202020204" pitchFamily="34" charset="0"/>
              </a:rPr>
              <a:t>∩ {x: Lola saw x in s} = ∅</a:t>
            </a:r>
          </a:p>
          <a:p>
            <a:pPr marL="898525" indent="-898525">
              <a:buNone/>
            </a:pPr>
            <a:r>
              <a:rPr lang="en-US" sz="3600">
                <a:latin typeface="Aptos" panose="020B0004020202020204" pitchFamily="34" charset="0"/>
              </a:rPr>
              <a:t>								</a:t>
            </a:r>
            <a:endParaRPr lang="en-US" sz="2400"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24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1600">
                <a:latin typeface="Aptos" panose="020B0004020202020204" pitchFamily="34" charset="0"/>
              </a:rPr>
              <a:t>									</a:t>
            </a:r>
          </a:p>
          <a:p>
            <a:pPr marL="898525" indent="-898525">
              <a:buNone/>
            </a:pPr>
            <a:r>
              <a:rPr lang="en-US" sz="3600"/>
              <a:t>				</a:t>
            </a:r>
            <a:r>
              <a:rPr lang="en-US" sz="1600"/>
              <a:t>				 </a:t>
            </a:r>
          </a:p>
          <a:p>
            <a:pPr marL="898525" indent="-898525">
              <a:buNone/>
            </a:pPr>
            <a:r>
              <a:rPr lang="en-US" sz="1600"/>
              <a:t>							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2CE1165D-ABBF-BC04-1010-CAAB009975AE}"/>
              </a:ext>
            </a:extLst>
          </p:cNvPr>
          <p:cNvSpPr/>
          <p:nvPr/>
        </p:nvSpPr>
        <p:spPr>
          <a:xfrm>
            <a:off x="486888" y="3910264"/>
            <a:ext cx="4393870" cy="2582612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C4D39E5F-558D-0EEC-6CE3-0EE6DA4710D4}"/>
              </a:ext>
            </a:extLst>
          </p:cNvPr>
          <p:cNvSpPr/>
          <p:nvPr/>
        </p:nvSpPr>
        <p:spPr>
          <a:xfrm>
            <a:off x="3174643" y="3910264"/>
            <a:ext cx="4686822" cy="2582611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Picture 8" descr="A dog sitting on a gravel path&#10;&#10;AI-generated content may be incorrect.">
            <a:extLst>
              <a:ext uri="{FF2B5EF4-FFF2-40B4-BE49-F238E27FC236}">
                <a16:creationId xmlns:a16="http://schemas.microsoft.com/office/drawing/2014/main" id="{3BDB2777-E06F-A559-0BB9-D03785A9E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24" y="4873452"/>
            <a:ext cx="726253" cy="612579"/>
          </a:xfrm>
          <a:prstGeom prst="rect">
            <a:avLst/>
          </a:prstGeom>
        </p:spPr>
      </p:pic>
      <p:pic>
        <p:nvPicPr>
          <p:cNvPr id="11" name="Picture 10" descr="A close up of a dog&#10;&#10;AI-generated content may be incorrect.">
            <a:extLst>
              <a:ext uri="{FF2B5EF4-FFF2-40B4-BE49-F238E27FC236}">
                <a16:creationId xmlns:a16="http://schemas.microsoft.com/office/drawing/2014/main" id="{F5A50C9D-A26B-4479-D67D-F81052F8E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79" y="4173304"/>
            <a:ext cx="933450" cy="730250"/>
          </a:xfrm>
          <a:prstGeom prst="rect">
            <a:avLst/>
          </a:prstGeom>
        </p:spPr>
      </p:pic>
      <p:pic>
        <p:nvPicPr>
          <p:cNvPr id="17" name="Picture 16" descr="A dog with its tongue out&#10;&#10;AI-generated content may be incorrect.">
            <a:extLst>
              <a:ext uri="{FF2B5EF4-FFF2-40B4-BE49-F238E27FC236}">
                <a16:creationId xmlns:a16="http://schemas.microsoft.com/office/drawing/2014/main" id="{E4F1B793-14E7-E8CA-9806-A8D682116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079" y="5521655"/>
            <a:ext cx="934726" cy="64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8E18CCD-8E38-E914-AA94-186C8CCC1C80}"/>
              </a:ext>
            </a:extLst>
          </p:cNvPr>
          <p:cNvSpPr txBox="1"/>
          <p:nvPr/>
        </p:nvSpPr>
        <p:spPr>
          <a:xfrm>
            <a:off x="346826" y="6435353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dogs in 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BB85C9-A343-DC1A-A217-4854A1B31BEB}"/>
              </a:ext>
            </a:extLst>
          </p:cNvPr>
          <p:cNvSpPr txBox="1"/>
          <p:nvPr/>
        </p:nvSpPr>
        <p:spPr>
          <a:xfrm>
            <a:off x="5173178" y="6454388"/>
            <a:ext cx="359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 of entities Lola saw in s</a:t>
            </a:r>
          </a:p>
        </p:txBody>
      </p:sp>
      <p:pic>
        <p:nvPicPr>
          <p:cNvPr id="6" name="Picture 5" descr="A clock tower next to a bridge&#10;&#10;AI-generated content may be incorrect.">
            <a:extLst>
              <a:ext uri="{FF2B5EF4-FFF2-40B4-BE49-F238E27FC236}">
                <a16:creationId xmlns:a16="http://schemas.microsoft.com/office/drawing/2014/main" id="{F7A41EF6-6E86-FF5F-EC0D-3B368C5A8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560" y="4173304"/>
            <a:ext cx="640296" cy="640296"/>
          </a:xfrm>
          <a:prstGeom prst="rect">
            <a:avLst/>
          </a:prstGeom>
        </p:spPr>
      </p:pic>
      <p:pic>
        <p:nvPicPr>
          <p:cNvPr id="8" name="Picture 7" descr="A close up of a dog&#10;&#10;AI-generated content may be incorrect.">
            <a:extLst>
              <a:ext uri="{FF2B5EF4-FFF2-40B4-BE49-F238E27FC236}">
                <a16:creationId xmlns:a16="http://schemas.microsoft.com/office/drawing/2014/main" id="{F776BE41-DDD8-18E7-8FBD-2233FC7D6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283" y="4310339"/>
            <a:ext cx="490765" cy="494399"/>
          </a:xfrm>
          <a:prstGeom prst="rect">
            <a:avLst/>
          </a:prstGeom>
        </p:spPr>
      </p:pic>
      <p:pic>
        <p:nvPicPr>
          <p:cNvPr id="10" name="Picture 9" descr="A close up of a dog&#10;&#10;AI-generated content may be incorrect.">
            <a:extLst>
              <a:ext uri="{FF2B5EF4-FFF2-40B4-BE49-F238E27FC236}">
                <a16:creationId xmlns:a16="http://schemas.microsoft.com/office/drawing/2014/main" id="{59BDDB5E-1BB1-FA5D-0446-9521DF02E9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2632" y="4965405"/>
            <a:ext cx="721980" cy="494399"/>
          </a:xfrm>
          <a:prstGeom prst="rect">
            <a:avLst/>
          </a:prstGeom>
        </p:spPr>
      </p:pic>
      <p:pic>
        <p:nvPicPr>
          <p:cNvPr id="14" name="Picture 13" descr="A red double decker bus&#10;&#10;AI-generated content may be incorrect.">
            <a:extLst>
              <a:ext uri="{FF2B5EF4-FFF2-40B4-BE49-F238E27FC236}">
                <a16:creationId xmlns:a16="http://schemas.microsoft.com/office/drawing/2014/main" id="{F7D4433B-1621-FBE3-A4CB-7EC7A96B2D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3097" y="5248415"/>
            <a:ext cx="859269" cy="990790"/>
          </a:xfrm>
          <a:prstGeom prst="rect">
            <a:avLst/>
          </a:prstGeom>
        </p:spPr>
      </p:pic>
      <p:pic>
        <p:nvPicPr>
          <p:cNvPr id="18" name="Picture 17" descr="A deer with antlers in the grass&#10;&#10;AI-generated content may be incorrect.">
            <a:extLst>
              <a:ext uri="{FF2B5EF4-FFF2-40B4-BE49-F238E27FC236}">
                <a16:creationId xmlns:a16="http://schemas.microsoft.com/office/drawing/2014/main" id="{A2E261DA-E2B0-E901-643E-556C719E4F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6391" y="4553303"/>
            <a:ext cx="611193" cy="640297"/>
          </a:xfrm>
          <a:prstGeom prst="rect">
            <a:avLst/>
          </a:prstGeom>
        </p:spPr>
      </p:pic>
      <p:pic>
        <p:nvPicPr>
          <p:cNvPr id="25" name="Picture 24" descr="A ferris wheel in the city with London Eye in the background&#10;&#10;AI-generated content may be incorrect.">
            <a:extLst>
              <a:ext uri="{FF2B5EF4-FFF2-40B4-BE49-F238E27FC236}">
                <a16:creationId xmlns:a16="http://schemas.microsoft.com/office/drawing/2014/main" id="{47C6B2E7-EDB2-20BA-92FE-B8F0A63771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9435" y="5275089"/>
            <a:ext cx="819150" cy="7239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0D0A829-1409-BAAD-4E44-C9A8983D4790}"/>
              </a:ext>
            </a:extLst>
          </p:cNvPr>
          <p:cNvSpPr txBox="1"/>
          <p:nvPr/>
        </p:nvSpPr>
        <p:spPr>
          <a:xfrm>
            <a:off x="8036119" y="3910264"/>
            <a:ext cx="3882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incompatible with Lola having seen dogs!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8EE135-5374-8585-C5D1-43D7763D8EEF}"/>
              </a:ext>
            </a:extLst>
          </p:cNvPr>
          <p:cNvSpPr txBox="1"/>
          <p:nvPr/>
        </p:nvSpPr>
        <p:spPr>
          <a:xfrm>
            <a:off x="8128303" y="5112413"/>
            <a:ext cx="3882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“there are no dogs that Lola saw” </a:t>
            </a:r>
          </a:p>
        </p:txBody>
      </p:sp>
    </p:spTree>
    <p:extLst>
      <p:ext uri="{BB962C8B-B14F-4D97-AF65-F5344CB8AC3E}">
        <p14:creationId xmlns:p14="http://schemas.microsoft.com/office/powerpoint/2010/main" val="984469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A95A8-AC0D-8918-F2F8-8625BC74A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8F9FA-3B54-99AE-7308-6124DED7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C6543-BE65-1704-67C7-AC113793F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113" indent="-11113">
              <a:buNone/>
            </a:pPr>
            <a:r>
              <a:rPr lang="en-US" sz="3600" i="1"/>
              <a:t>Lola did </a:t>
            </a:r>
            <a:r>
              <a:rPr lang="en-US" sz="3600" b="1" i="1"/>
              <a:t>not</a:t>
            </a:r>
            <a:r>
              <a:rPr lang="en-US" sz="3600" i="1"/>
              <a:t> see dogs</a:t>
            </a:r>
            <a:r>
              <a:rPr lang="en-US" sz="3600"/>
              <a:t>:</a:t>
            </a:r>
            <a:endParaRPr lang="en-US" sz="3600" i="1"/>
          </a:p>
          <a:p>
            <a:pPr marL="898525" indent="-898525">
              <a:buNone/>
            </a:pPr>
            <a:endParaRPr lang="en-US" sz="1100"/>
          </a:p>
          <a:p>
            <a:pPr marL="898525" indent="-898525">
              <a:buNone/>
            </a:pPr>
            <a:r>
              <a:rPr lang="en-US" sz="3600" u="sng"/>
              <a:t>Option A</a:t>
            </a:r>
            <a:r>
              <a:rPr lang="en-US" sz="3600"/>
              <a:t>: wide scope wrt negation</a:t>
            </a:r>
            <a:endParaRPr lang="en-US" sz="3600" u="sng"/>
          </a:p>
          <a:p>
            <a:pPr marL="898525" indent="-898525">
              <a:buNone/>
            </a:pPr>
            <a:r>
              <a:rPr lang="en-US" sz="3600"/>
              <a:t>{x: x is a dog in s} </a:t>
            </a:r>
            <a:r>
              <a:rPr lang="en-US" sz="3600">
                <a:latin typeface="Aptos" panose="020B0004020202020204" pitchFamily="34" charset="0"/>
              </a:rPr>
              <a:t>∩ {x: Lola did not see x in s} ≠ ∅</a:t>
            </a:r>
          </a:p>
          <a:p>
            <a:pPr marL="898525" indent="-898525">
              <a:buNone/>
            </a:pPr>
            <a:r>
              <a:rPr lang="en-US" sz="3600">
                <a:latin typeface="Aptos" panose="020B0004020202020204" pitchFamily="34" charset="0"/>
              </a:rPr>
              <a:t>“there are dogs that Lola didn’t see”</a:t>
            </a:r>
          </a:p>
          <a:p>
            <a:pPr marL="898525" indent="-898525">
              <a:buNone/>
            </a:pPr>
            <a:endParaRPr lang="en-US" sz="3600">
              <a:latin typeface="Aptos" panose="020B0004020202020204" pitchFamily="34" charset="0"/>
            </a:endParaRPr>
          </a:p>
          <a:p>
            <a:pPr marL="898525" indent="-898525">
              <a:buNone/>
            </a:pPr>
            <a:r>
              <a:rPr lang="en-US" sz="3600" u="sng">
                <a:latin typeface="Aptos" panose="020B0004020202020204" pitchFamily="34" charset="0"/>
              </a:rPr>
              <a:t>Option B</a:t>
            </a:r>
            <a:r>
              <a:rPr lang="en-US" sz="3600">
                <a:latin typeface="Aptos" panose="020B0004020202020204" pitchFamily="34" charset="0"/>
              </a:rPr>
              <a:t>: narrow scope wrt negation</a:t>
            </a:r>
          </a:p>
          <a:p>
            <a:pPr marL="898525" indent="-898525">
              <a:buNone/>
            </a:pPr>
            <a:r>
              <a:rPr lang="en-US" sz="3600"/>
              <a:t>{x: x is a dog in s} </a:t>
            </a:r>
            <a:r>
              <a:rPr lang="en-US" sz="3600">
                <a:latin typeface="Aptos" panose="020B0004020202020204" pitchFamily="34" charset="0"/>
              </a:rPr>
              <a:t>∩ {x: Lola saw x in s} = ∅</a:t>
            </a:r>
          </a:p>
          <a:p>
            <a:pPr marL="898525" indent="-898525">
              <a:buNone/>
            </a:pPr>
            <a:r>
              <a:rPr lang="en-US" sz="3600">
                <a:latin typeface="Aptos" panose="020B0004020202020204" pitchFamily="34" charset="0"/>
              </a:rPr>
              <a:t>“there are no dogs that Lola saw”</a:t>
            </a: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1025658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EB95D-75CE-9DB7-15E3-320DDAEA8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CCE6-17EE-2261-088D-81EDB959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C8784-BE72-CFC8-5BA7-552C9C41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indent="-11113">
              <a:buNone/>
            </a:pPr>
            <a:r>
              <a:rPr lang="en-US" sz="3600"/>
              <a:t>Incorporated nouns only take narrow scope</a:t>
            </a:r>
          </a:p>
          <a:p>
            <a:pPr marL="11113" indent="-11113">
              <a:buNone/>
            </a:pPr>
            <a:endParaRPr lang="en-US" sz="3600">
              <a:latin typeface="Aptos" panose="020B0004020202020204" pitchFamily="34" charset="0"/>
            </a:endParaRPr>
          </a:p>
          <a:p>
            <a:pPr marL="11113" indent="-11113">
              <a:buNone/>
            </a:pPr>
            <a:r>
              <a:rPr lang="en-US" sz="3600">
                <a:solidFill>
                  <a:schemeClr val="bg1"/>
                </a:solidFill>
                <a:latin typeface="Aptos" panose="020B0004020202020204" pitchFamily="34" charset="0"/>
              </a:rPr>
              <a:t>That’s different from the scope of other types of bare nouns</a:t>
            </a:r>
          </a:p>
          <a:p>
            <a:pPr marL="11113" indent="-11113">
              <a:buNone/>
            </a:pPr>
            <a:endParaRPr lang="en-US" sz="360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11113" indent="-11113">
              <a:buNone/>
            </a:pPr>
            <a:r>
              <a:rPr lang="en-US" sz="3600">
                <a:solidFill>
                  <a:schemeClr val="bg1"/>
                </a:solidFill>
                <a:latin typeface="Aptos" panose="020B0004020202020204" pitchFamily="34" charset="0"/>
              </a:rPr>
              <a:t>Let’s go back to Atara Imere</a:t>
            </a: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5408645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3730D-CEE4-185C-5C9B-45ACFCBCB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4714-85ED-5E1E-92F7-A6173AFD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65224-4127-FD89-E213-EC826269B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indent="-11113">
              <a:buNone/>
            </a:pPr>
            <a:r>
              <a:rPr lang="en-US" sz="3600"/>
              <a:t>Incorporated nouns only take narrow scope</a:t>
            </a:r>
          </a:p>
          <a:p>
            <a:pPr marL="11113" indent="-11113">
              <a:buNone/>
            </a:pPr>
            <a:endParaRPr lang="en-US" sz="3600">
              <a:latin typeface="Aptos" panose="020B0004020202020204" pitchFamily="34" charset="0"/>
            </a:endParaRPr>
          </a:p>
          <a:p>
            <a:pPr marL="11113" indent="-11113">
              <a:buNone/>
            </a:pPr>
            <a:r>
              <a:rPr lang="en-US" sz="3600">
                <a:latin typeface="Aptos" panose="020B0004020202020204" pitchFamily="34" charset="0"/>
              </a:rPr>
              <a:t>That’s different from the scope of other types of bare nouns</a:t>
            </a:r>
          </a:p>
          <a:p>
            <a:pPr marL="11113" indent="-11113">
              <a:buNone/>
            </a:pPr>
            <a:endParaRPr lang="en-US" sz="3600">
              <a:latin typeface="Aptos" panose="020B0004020202020204" pitchFamily="34" charset="0"/>
            </a:endParaRPr>
          </a:p>
          <a:p>
            <a:pPr marL="11113" indent="-11113">
              <a:buNone/>
            </a:pPr>
            <a:r>
              <a:rPr lang="en-US" sz="3600">
                <a:solidFill>
                  <a:schemeClr val="bg1"/>
                </a:solidFill>
                <a:latin typeface="Aptos" panose="020B0004020202020204" pitchFamily="34" charset="0"/>
              </a:rPr>
              <a:t>Let’s go back to Atara Imere</a:t>
            </a: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5097459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06ECF-6B19-68EF-DFA4-6F3CBAF61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E02C7-CE38-6852-F9DC-B09B58F3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narrow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3D918-A182-9E7C-50C8-2B375817E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113" indent="-11113">
              <a:buNone/>
            </a:pPr>
            <a:r>
              <a:rPr lang="en-US" sz="3600"/>
              <a:t>Incorporated nouns only take narrow scope</a:t>
            </a:r>
          </a:p>
          <a:p>
            <a:pPr marL="11113" indent="-11113">
              <a:buNone/>
            </a:pPr>
            <a:endParaRPr lang="en-US" sz="3600">
              <a:latin typeface="Aptos" panose="020B0004020202020204" pitchFamily="34" charset="0"/>
            </a:endParaRPr>
          </a:p>
          <a:p>
            <a:pPr marL="11113" indent="-11113">
              <a:buNone/>
            </a:pPr>
            <a:r>
              <a:rPr lang="en-US" sz="3600">
                <a:latin typeface="Aptos" panose="020B0004020202020204" pitchFamily="34" charset="0"/>
              </a:rPr>
              <a:t>That’s different from the scope of other types of bare nouns</a:t>
            </a:r>
          </a:p>
          <a:p>
            <a:pPr marL="11113" indent="-11113">
              <a:buNone/>
            </a:pPr>
            <a:endParaRPr lang="en-US" sz="3600">
              <a:latin typeface="Aptos" panose="020B0004020202020204" pitchFamily="34" charset="0"/>
            </a:endParaRPr>
          </a:p>
          <a:p>
            <a:pPr marL="11113" indent="-11113">
              <a:buNone/>
            </a:pPr>
            <a:r>
              <a:rPr lang="en-US" sz="3600">
                <a:latin typeface="Aptos" panose="020B0004020202020204" pitchFamily="34" charset="0"/>
              </a:rPr>
              <a:t>Let’s go back to Atara Imere</a:t>
            </a: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9730660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A273B-F00A-80BB-7956-9A867D5CB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4A21-820C-89B1-B1CB-C4FA1D34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Non-incorporated nouns: wide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CAEB0-B5A8-D782-F27F-B709FE73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60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(15)	Atara Imere</a:t>
            </a:r>
          </a:p>
          <a:p>
            <a:pPr marL="0" indent="0" algn="just">
              <a:buNone/>
            </a:pPr>
            <a:r>
              <a:rPr lang="en-GB" sz="360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Marie	molonawa	kee	te-riko</a:t>
            </a:r>
          </a:p>
          <a:p>
            <a:pPr marL="0" indent="0" algn="just">
              <a:buNone/>
            </a:pPr>
            <a:r>
              <a:rPr lang="en-GB" sz="360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		wash		</a:t>
            </a:r>
            <a:r>
              <a:rPr lang="en-GB" sz="3600" cap="small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neg</a:t>
            </a:r>
            <a:r>
              <a:rPr lang="en-GB" sz="360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GB" sz="3600" cap="small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sg</a:t>
            </a:r>
            <a:r>
              <a:rPr lang="en-GB" sz="360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-shirt</a:t>
            </a:r>
          </a:p>
          <a:p>
            <a:pPr marL="0" indent="0" algn="just">
              <a:buNone/>
            </a:pPr>
            <a:r>
              <a:rPr lang="en-GB" sz="360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‘Maria didn’t wash a shirt/there is a shirt Maria 	didn’t wash’</a:t>
            </a:r>
          </a:p>
          <a:p>
            <a:pPr marL="0" indent="0" algn="just">
              <a:buNone/>
            </a:pPr>
            <a:r>
              <a:rPr lang="en-GB" sz="3600">
                <a:solidFill>
                  <a:schemeClr val="bg1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GB" sz="3600" strike="sngStrike">
                <a:solidFill>
                  <a:schemeClr val="bg1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‘Maria didn’t wash any shirts’</a:t>
            </a:r>
            <a:endParaRPr lang="en-GB" sz="3600" strike="sngStrike">
              <a:solidFill>
                <a:schemeClr val="bg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8020352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857C4-6DA3-F8C7-F23C-FF33B8B6C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E6A4-FE28-B5A8-39FD-7B9A36EB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Non-incorporated nouns: wide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9DEE8-E4A1-5264-8774-BC469381F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(15)	Atara Imere</a:t>
            </a:r>
          </a:p>
          <a:p>
            <a:pPr marL="0" indent="0" algn="just">
              <a:buNone/>
            </a:pP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Marie	molonawa	kee	te-riko</a:t>
            </a:r>
          </a:p>
          <a:p>
            <a:pPr marL="0" indent="0" algn="just">
              <a:buNone/>
            </a:pP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		wash		</a:t>
            </a:r>
            <a:r>
              <a:rPr lang="en-GB" sz="3600" cap="small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neg</a:t>
            </a: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GB" sz="3600" cap="small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sg</a:t>
            </a: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-shirt</a:t>
            </a:r>
          </a:p>
          <a:p>
            <a:pPr marL="0" indent="0" algn="just">
              <a:buNone/>
            </a:pP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‘Maria didn’t wash a shirt/there is a shirt Maria 	didn’t wash’</a:t>
            </a:r>
          </a:p>
          <a:p>
            <a:pPr marL="0" indent="0" algn="just">
              <a:buNone/>
            </a:pPr>
            <a:r>
              <a:rPr lang="en-GB" sz="3600"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endParaRPr lang="en-GB" sz="3600" strike="sngStrike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3600"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endParaRPr lang="en-GB" sz="360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360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9948970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46743-6E64-3734-B75E-D754ECDAF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C523-107C-F771-2319-C55B5C36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Non-incorporated nouns: wide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EFD05-1613-97ED-EE63-C2384BBEF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(15)	Atara Imere</a:t>
            </a:r>
          </a:p>
          <a:p>
            <a:pPr marL="0" indent="0" algn="just">
              <a:buNone/>
            </a:pP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Marie	molonawa	kee	te-riko</a:t>
            </a:r>
          </a:p>
          <a:p>
            <a:pPr marL="0" indent="0" algn="just">
              <a:buNone/>
            </a:pP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		wash		</a:t>
            </a:r>
            <a:r>
              <a:rPr lang="en-GB" sz="3600" cap="small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neg</a:t>
            </a: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GB" sz="3600" cap="small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sg</a:t>
            </a: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-shirt</a:t>
            </a:r>
          </a:p>
          <a:p>
            <a:pPr marL="0" indent="0" algn="just">
              <a:buNone/>
            </a:pP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‘Maria didn’t wash a shirt/there is a shirt Maria 	didn’t wash’</a:t>
            </a:r>
          </a:p>
          <a:p>
            <a:pPr marL="0" indent="0" algn="just">
              <a:buNone/>
            </a:pPr>
            <a:r>
              <a:rPr lang="en-GB" sz="3600"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endParaRPr lang="en-GB" sz="3600" strike="sngStrike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3600"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endParaRPr lang="en-GB" sz="360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360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D6E91-8513-7C3D-B9F7-729D47B0C265}"/>
              </a:ext>
            </a:extLst>
          </p:cNvPr>
          <p:cNvSpPr txBox="1"/>
          <p:nvPr/>
        </p:nvSpPr>
        <p:spPr>
          <a:xfrm>
            <a:off x="6543304" y="4632867"/>
            <a:ext cx="44651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Aptos" panose="020B0004020202020204" pitchFamily="34" charset="0"/>
                <a:ea typeface="Times New Roman" panose="02020603050405020304" pitchFamily="18" charset="0"/>
              </a:rPr>
              <a:t>compatible with Marie having washed her blue shirt but not her red one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711730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C7FD9-F439-6BA6-D395-37142688F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C189-8557-C18D-D4ED-03D53123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Non-incorporated nouns: wide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C6B4-5C31-E8A8-C80C-522556207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(16)	Atara Imere</a:t>
            </a:r>
          </a:p>
          <a:p>
            <a:pPr marL="0" indent="0" algn="just">
              <a:buNone/>
            </a:pP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Te-tama	s’-eekata		kee</a:t>
            </a:r>
          </a:p>
          <a:p>
            <a:pPr marL="0" indent="0" algn="just">
              <a:buNone/>
            </a:pP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  	</a:t>
            </a:r>
            <a:r>
              <a:rPr lang="en-GB" sz="3600" cap="small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sg</a:t>
            </a: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-child	</a:t>
            </a:r>
            <a:r>
              <a:rPr lang="en-GB" sz="3600" cap="small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neg</a:t>
            </a: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-laugh	</a:t>
            </a:r>
            <a:r>
              <a:rPr lang="en-GB" sz="3600" cap="small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neg</a:t>
            </a:r>
            <a:endParaRPr lang="en-GB" sz="360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939800" indent="-939800" algn="just">
              <a:buNone/>
            </a:pP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‘A child didn’t laugh/there is a child who didn’t laugh/the child didn’t laugh’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E4261-CBD0-6085-8B08-A0D6DA652442}"/>
              </a:ext>
            </a:extLst>
          </p:cNvPr>
          <p:cNvSpPr txBox="1"/>
          <p:nvPr/>
        </p:nvSpPr>
        <p:spPr>
          <a:xfrm>
            <a:off x="7239989" y="4858498"/>
            <a:ext cx="446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Aptos" panose="020B0004020202020204" pitchFamily="34" charset="0"/>
                <a:ea typeface="Times New Roman" panose="02020603050405020304" pitchFamily="18" charset="0"/>
              </a:rPr>
              <a:t>compatible with some child(ren) having laughed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2316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509E4-150E-3B39-81B7-DCB7AB8DB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183D-BB04-D0A5-6F42-43A91DE8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CD2CB-9CAD-684B-E3F0-83BC1817C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7375" indent="-587375">
              <a:buNone/>
            </a:pPr>
            <a:r>
              <a:rPr lang="en-US" sz="3600"/>
              <a:t>(1) Fred tried a new restaurant last night. </a:t>
            </a:r>
            <a:r>
              <a:rPr lang="en-US" sz="3600" b="1"/>
              <a:t>The salmon </a:t>
            </a:r>
            <a:r>
              <a:rPr lang="en-US" sz="3600"/>
              <a:t>was divine</a:t>
            </a:r>
          </a:p>
          <a:p>
            <a:pPr marL="0" indent="0">
              <a:buNone/>
            </a:pPr>
            <a:r>
              <a:rPr lang="en-US" sz="3600"/>
              <a:t>(2) A bus crashed on the M25. </a:t>
            </a:r>
            <a:r>
              <a:rPr lang="en-US" sz="3600" b="1"/>
              <a:t>The driver </a:t>
            </a:r>
            <a:r>
              <a:rPr lang="en-US" sz="3600"/>
              <a:t>was texting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-discuss the problems that these examples raise</a:t>
            </a:r>
          </a:p>
          <a:p>
            <a:pPr marL="0" indent="0">
              <a:buNone/>
            </a:pPr>
            <a:r>
              <a:rPr lang="en-US" sz="3600"/>
              <a:t>-propose a solution</a:t>
            </a:r>
          </a:p>
          <a:p>
            <a:pPr marL="0" indent="0">
              <a:buNone/>
            </a:pPr>
            <a:r>
              <a:rPr lang="en-US" sz="3600"/>
              <a:t>-consider the German equivalents</a:t>
            </a:r>
          </a:p>
        </p:txBody>
      </p:sp>
    </p:spTree>
    <p:extLst>
      <p:ext uri="{BB962C8B-B14F-4D97-AF65-F5344CB8AC3E}">
        <p14:creationId xmlns:p14="http://schemas.microsoft.com/office/powerpoint/2010/main" val="9024634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FD74E-FFE8-311F-182C-08CDC8874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5234-E744-8A3F-EECB-935AA3C4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Non-incorporated nouns: wide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DB3BB-E7B3-9A1A-79E2-B06518615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(17)	St’át’imcets</a:t>
            </a:r>
          </a:p>
          <a:p>
            <a:pPr marL="0" indent="0" algn="just">
              <a:buNone/>
            </a:pP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Cw7aoz	kws		áz’-en-as</a:t>
            </a:r>
          </a:p>
          <a:p>
            <a:pPr marL="0" indent="0" algn="just">
              <a:buNone/>
            </a:pP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GB" sz="3600" cap="small">
                <a:latin typeface="Aptos" panose="020B0004020202020204" pitchFamily="34" charset="0"/>
              </a:rPr>
              <a:t>neg		nomlz</a:t>
            </a:r>
            <a:r>
              <a:rPr lang="en-GB" sz="3600">
                <a:latin typeface="Aptos" panose="020B0004020202020204" pitchFamily="34" charset="0"/>
              </a:rPr>
              <a:t>	</a:t>
            </a: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buy-</a:t>
            </a:r>
            <a:r>
              <a:rPr lang="en-GB" sz="3600" cap="small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tr-3erg</a:t>
            </a:r>
          </a:p>
          <a:p>
            <a:pPr marL="0" indent="0" algn="just">
              <a:buNone/>
            </a:pPr>
            <a:r>
              <a:rPr lang="en-GB" sz="3600"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GB" sz="3600" b="1">
                <a:latin typeface="Aptos" panose="020B0004020202020204" pitchFamily="34" charset="0"/>
                <a:ea typeface="Times New Roman" panose="02020603050405020304" pitchFamily="18" charset="0"/>
              </a:rPr>
              <a:t>t</a:t>
            </a:r>
            <a:r>
              <a:rPr lang="en-GB" sz="3600" b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</a:t>
            </a:r>
            <a:r>
              <a:rPr lang="en-GB" sz="36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	sta’úqwaz’</a:t>
            </a:r>
            <a:r>
              <a:rPr lang="en-GB" sz="3600" b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-a </a:t>
            </a:r>
            <a:r>
              <a:rPr lang="en-GB" sz="3600">
                <a:latin typeface="Aptos" panose="020B0004020202020204" pitchFamily="34" charset="0"/>
              </a:rPr>
              <a:t>	kws		Sophie</a:t>
            </a:r>
            <a:endParaRPr lang="en-US" sz="3600"/>
          </a:p>
          <a:p>
            <a:pPr marL="898525" indent="-898525">
              <a:buNone/>
            </a:pPr>
            <a:r>
              <a:rPr lang="en-US" sz="3600"/>
              <a:t>	</a:t>
            </a:r>
            <a:r>
              <a:rPr lang="en-US" sz="3600" cap="small"/>
              <a:t>det</a:t>
            </a:r>
            <a:r>
              <a:rPr lang="en-US" sz="3600"/>
              <a:t>	fish-</a:t>
            </a:r>
            <a:r>
              <a:rPr lang="en-US" sz="3600" cap="small"/>
              <a:t>det		nomlz</a:t>
            </a:r>
          </a:p>
          <a:p>
            <a:pPr marL="898525" indent="-898525">
              <a:buNone/>
            </a:pPr>
            <a:r>
              <a:rPr lang="en-US" sz="3600"/>
              <a:t>	‘Sophie didn’t buy a fish/there is a fish Sophie didn’t buy’</a:t>
            </a:r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A00D6-4E49-9D4A-16A8-CA74FD60CB17}"/>
              </a:ext>
            </a:extLst>
          </p:cNvPr>
          <p:cNvSpPr txBox="1"/>
          <p:nvPr/>
        </p:nvSpPr>
        <p:spPr>
          <a:xfrm>
            <a:off x="6096000" y="5538768"/>
            <a:ext cx="446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Aptos" panose="020B0004020202020204" pitchFamily="34" charset="0"/>
                <a:ea typeface="Times New Roman" panose="02020603050405020304" pitchFamily="18" charset="0"/>
              </a:rPr>
              <a:t>compatible with Sophie having bought some fish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822923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5750-72A9-69DB-17B8-584C5E35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Syntax of 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DEEDE-BABD-E410-A436-62E49CE60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So bare nouns that are incorporated are different, morphosyntactically and semantically, from bare nouns that are not incorporated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One way to cash out this difference is to say that incorporated nouns are NPs, while non-incorporated ones are DPs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It would then be D that makes wide scope possible</a:t>
            </a:r>
          </a:p>
        </p:txBody>
      </p:sp>
    </p:spTree>
    <p:extLst>
      <p:ext uri="{BB962C8B-B14F-4D97-AF65-F5344CB8AC3E}">
        <p14:creationId xmlns:p14="http://schemas.microsoft.com/office/powerpoint/2010/main" val="39649602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A4574-0801-65E7-21F5-844BCCC25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DFE6-7B18-5053-0B24-0883D76D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Syntax of 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35ED-9AFC-76BD-535C-1BB2D2DE2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/>
              <a:t>So bare nouns that are incorporated are different, morphosyntactically and semantically, from bare nouns that are not incorporated</a:t>
            </a:r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One way to cash out this difference is to say that incorporated nouns are NPs, while non-incorporated ones are DPs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It would then be D that makes wide scope possible</a:t>
            </a:r>
          </a:p>
        </p:txBody>
      </p:sp>
    </p:spTree>
    <p:extLst>
      <p:ext uri="{BB962C8B-B14F-4D97-AF65-F5344CB8AC3E}">
        <p14:creationId xmlns:p14="http://schemas.microsoft.com/office/powerpoint/2010/main" val="38127926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841B9-ABFA-4188-AC54-860449417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5370-B2CF-FC4D-AFE6-9C219F85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Syntax of 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524E-CA6D-1802-40D9-96D03F0A4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/>
              <a:t>So bare nouns that are incorporated are different, morphosyntactically and semantically, from bare nouns that are not incorporated</a:t>
            </a:r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One way to cash out this difference is to say that incorporated nouns are NPs, while non-incorporated ones are DPs</a:t>
            </a:r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It would then be D that makes wide scope possible</a:t>
            </a:r>
          </a:p>
        </p:txBody>
      </p:sp>
    </p:spTree>
    <p:extLst>
      <p:ext uri="{BB962C8B-B14F-4D97-AF65-F5344CB8AC3E}">
        <p14:creationId xmlns:p14="http://schemas.microsoft.com/office/powerpoint/2010/main" val="26788578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0BE20-356D-F1B2-289A-317237BD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0975-8BB4-3C8E-F029-4F854BFD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Syntax of incorporated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7719-441B-5D94-74D1-8413F7F1E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/>
              <a:t>So bare nouns that are incorporated are different, morphosyntactically and semantically, from bare nouns that are not incorporated</a:t>
            </a:r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One way to cash out this difference is to say that incorporated nouns are NPs, while non-incorporated ones are DPs</a:t>
            </a:r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It would then be D that makes wide scope possible</a:t>
            </a:r>
          </a:p>
        </p:txBody>
      </p:sp>
    </p:spTree>
    <p:extLst>
      <p:ext uri="{BB962C8B-B14F-4D97-AF65-F5344CB8AC3E}">
        <p14:creationId xmlns:p14="http://schemas.microsoft.com/office/powerpoint/2010/main" val="25711388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E4BBB-8F73-E59F-47CA-30E1B7D9E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D094-4D8F-2C4D-0298-318A00D8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number neutrality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145E3-988C-3754-318D-00548C857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(2) Pohnpeian					</a:t>
            </a:r>
          </a:p>
          <a:p>
            <a:pPr marL="585788" indent="-585788">
              <a:buNone/>
            </a:pPr>
            <a:r>
              <a:rPr lang="en-US" sz="3600">
                <a:solidFill>
                  <a:schemeClr val="bg1"/>
                </a:solidFill>
              </a:rPr>
              <a:t>	I		pahn	perek-</a:t>
            </a:r>
            <a:r>
              <a:rPr lang="en-US" sz="3600" b="1">
                <a:solidFill>
                  <a:schemeClr val="bg1"/>
                </a:solidFill>
              </a:rPr>
              <a:t>los 		</a:t>
            </a:r>
          </a:p>
          <a:p>
            <a:pPr marL="585788" indent="-585788">
              <a:buNone/>
            </a:pPr>
            <a:r>
              <a:rPr lang="en-US" sz="3600">
                <a:solidFill>
                  <a:schemeClr val="bg1"/>
                </a:solidFill>
              </a:rPr>
              <a:t>	</a:t>
            </a:r>
            <a:r>
              <a:rPr lang="en-US" sz="3600" cap="small">
                <a:solidFill>
                  <a:schemeClr val="bg1"/>
                </a:solidFill>
              </a:rPr>
              <a:t>1sg</a:t>
            </a:r>
            <a:r>
              <a:rPr lang="en-US" sz="3600">
                <a:solidFill>
                  <a:schemeClr val="bg1"/>
                </a:solidFill>
              </a:rPr>
              <a:t>	</a:t>
            </a:r>
            <a:r>
              <a:rPr lang="en-US" sz="3600" cap="small">
                <a:solidFill>
                  <a:schemeClr val="bg1"/>
                </a:solidFill>
              </a:rPr>
              <a:t>future</a:t>
            </a:r>
            <a:r>
              <a:rPr lang="en-US" sz="3600">
                <a:solidFill>
                  <a:schemeClr val="bg1"/>
                </a:solidFill>
              </a:rPr>
              <a:t>	unroll-mat		(4) Pohnpeian</a:t>
            </a:r>
          </a:p>
          <a:p>
            <a:pPr marL="585788" indent="-585788">
              <a:buNone/>
            </a:pPr>
            <a:r>
              <a:rPr lang="en-US" sz="3600">
                <a:solidFill>
                  <a:schemeClr val="bg1"/>
                </a:solidFill>
              </a:rPr>
              <a:t>	‘I will unroll a mat/mats’</a:t>
            </a:r>
          </a:p>
          <a:p>
            <a:pPr marL="493713" indent="-493713">
              <a:buNone/>
            </a:pPr>
            <a:endParaRPr lang="en-US" sz="3600">
              <a:solidFill>
                <a:schemeClr val="bg1"/>
              </a:solidFill>
            </a:endParaRPr>
          </a:p>
          <a:p>
            <a:pPr marL="493713" indent="-493713">
              <a:buNone/>
            </a:pPr>
            <a:r>
              <a:rPr lang="en-US" sz="3600">
                <a:solidFill>
                  <a:schemeClr val="bg1"/>
                </a:solidFill>
              </a:rPr>
              <a:t>(11) Mokilese</a:t>
            </a:r>
          </a:p>
          <a:p>
            <a:pPr marL="493713" indent="-493713">
              <a:buNone/>
            </a:pPr>
            <a:r>
              <a:rPr lang="en-US" sz="3600">
                <a:solidFill>
                  <a:schemeClr val="bg1"/>
                </a:solidFill>
              </a:rPr>
              <a:t>	   Ngoah	</a:t>
            </a:r>
            <a:r>
              <a:rPr lang="en-US" sz="3600" b="1">
                <a:solidFill>
                  <a:schemeClr val="bg1"/>
                </a:solidFill>
              </a:rPr>
              <a:t>ko		oaring</a:t>
            </a:r>
          </a:p>
          <a:p>
            <a:pPr marL="493713" indent="-493713">
              <a:buNone/>
            </a:pPr>
            <a:r>
              <a:rPr lang="en-US" sz="3600">
                <a:solidFill>
                  <a:schemeClr val="bg1"/>
                </a:solidFill>
              </a:rPr>
              <a:t>	   1</a:t>
            </a:r>
            <a:r>
              <a:rPr lang="en-US" sz="3600" cap="small">
                <a:solidFill>
                  <a:schemeClr val="bg1"/>
                </a:solidFill>
              </a:rPr>
              <a:t>sg</a:t>
            </a:r>
            <a:r>
              <a:rPr lang="en-US" sz="3600">
                <a:solidFill>
                  <a:schemeClr val="bg1"/>
                </a:solidFill>
              </a:rPr>
              <a:t>		grind		coconut</a:t>
            </a:r>
          </a:p>
          <a:p>
            <a:pPr marL="715963" indent="-715963">
              <a:buNone/>
            </a:pPr>
            <a:r>
              <a:rPr lang="en-US" sz="3600">
                <a:solidFill>
                  <a:schemeClr val="bg1"/>
                </a:solidFill>
              </a:rPr>
              <a:t>	‘I am coconut-grinding’	</a:t>
            </a:r>
          </a:p>
          <a:p>
            <a:pPr marL="493713" indent="-493713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1520744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26F8E-F9C3-5B09-1A0A-31CD19B1B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2C16-EBD7-84D7-4CE5-E478BC28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number neutrality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2276B-257F-3C32-1C46-FCAA341D9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/>
              <a:t>(2) Pohnpeian					</a:t>
            </a:r>
          </a:p>
          <a:p>
            <a:pPr marL="585788" indent="-585788">
              <a:buNone/>
            </a:pPr>
            <a:r>
              <a:rPr lang="en-US" sz="3600"/>
              <a:t>	I		pahn	perek-</a:t>
            </a:r>
            <a:r>
              <a:rPr lang="en-US" sz="3600" b="1"/>
              <a:t>los 		</a:t>
            </a:r>
          </a:p>
          <a:p>
            <a:pPr marL="585788" indent="-585788">
              <a:buNone/>
            </a:pPr>
            <a:r>
              <a:rPr lang="en-US" sz="3600"/>
              <a:t>	</a:t>
            </a:r>
            <a:r>
              <a:rPr lang="en-US" sz="3600" cap="small"/>
              <a:t>1sg</a:t>
            </a:r>
            <a:r>
              <a:rPr lang="en-US" sz="3600"/>
              <a:t>	</a:t>
            </a:r>
            <a:r>
              <a:rPr lang="en-US" sz="3600" cap="small"/>
              <a:t>future</a:t>
            </a:r>
            <a:r>
              <a:rPr lang="en-US" sz="3600"/>
              <a:t>	unroll-mat		</a:t>
            </a:r>
            <a:r>
              <a:rPr lang="en-US" sz="3600">
                <a:solidFill>
                  <a:schemeClr val="bg1"/>
                </a:solidFill>
              </a:rPr>
              <a:t>(4) Pohnpeian</a:t>
            </a:r>
          </a:p>
          <a:p>
            <a:pPr marL="585788" indent="-585788">
              <a:buNone/>
            </a:pPr>
            <a:r>
              <a:rPr lang="en-US" sz="3600"/>
              <a:t>	‘I will unroll a mat/mats’</a:t>
            </a:r>
          </a:p>
          <a:p>
            <a:pPr marL="493713" indent="-493713">
              <a:buNone/>
            </a:pPr>
            <a:endParaRPr lang="en-US" sz="3600"/>
          </a:p>
          <a:p>
            <a:pPr marL="493713" indent="-493713">
              <a:buNone/>
            </a:pPr>
            <a:r>
              <a:rPr lang="en-US" sz="3600"/>
              <a:t>(11) Mokilese</a:t>
            </a:r>
          </a:p>
          <a:p>
            <a:pPr marL="493713" indent="-493713">
              <a:buNone/>
            </a:pPr>
            <a:r>
              <a:rPr lang="en-US" sz="3600"/>
              <a:t>	   Ngoah	</a:t>
            </a:r>
            <a:r>
              <a:rPr lang="en-US" sz="3600" b="1"/>
              <a:t>ko		oaring</a:t>
            </a:r>
          </a:p>
          <a:p>
            <a:pPr marL="493713" indent="-493713">
              <a:buNone/>
            </a:pPr>
            <a:r>
              <a:rPr lang="en-US" sz="3600"/>
              <a:t>	   1</a:t>
            </a:r>
            <a:r>
              <a:rPr lang="en-US" sz="3600" cap="small"/>
              <a:t>sg</a:t>
            </a:r>
            <a:r>
              <a:rPr lang="en-US" sz="3600"/>
              <a:t>		grind		coconut</a:t>
            </a:r>
          </a:p>
          <a:p>
            <a:pPr marL="715963" indent="-715963">
              <a:buNone/>
            </a:pPr>
            <a:r>
              <a:rPr lang="en-US" sz="3600"/>
              <a:t>	‘I am coconut-grinding’	</a:t>
            </a:r>
          </a:p>
          <a:p>
            <a:pPr marL="493713" indent="-493713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9294874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8CFCB-75D1-4A86-F7E7-DC47BC848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0CBC-782A-8F04-4929-D85853BB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number neutrality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57230-5E3E-70B7-FC61-95F8A54A5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/>
              <a:t>(2) Pohnpeian					</a:t>
            </a:r>
          </a:p>
          <a:p>
            <a:pPr marL="585788" indent="-585788">
              <a:buNone/>
            </a:pPr>
            <a:r>
              <a:rPr lang="en-US" sz="3600"/>
              <a:t>	I		pahn	perek-</a:t>
            </a:r>
            <a:r>
              <a:rPr lang="en-US" sz="3600" b="1"/>
              <a:t>los 		</a:t>
            </a:r>
          </a:p>
          <a:p>
            <a:pPr marL="585788" indent="-585788">
              <a:buNone/>
            </a:pPr>
            <a:r>
              <a:rPr lang="en-US" sz="3600"/>
              <a:t>	</a:t>
            </a:r>
            <a:r>
              <a:rPr lang="en-US" sz="3600" cap="small"/>
              <a:t>1sg</a:t>
            </a:r>
            <a:r>
              <a:rPr lang="en-US" sz="3600"/>
              <a:t>	</a:t>
            </a:r>
            <a:r>
              <a:rPr lang="en-US" sz="3600" cap="small"/>
              <a:t>future</a:t>
            </a:r>
            <a:r>
              <a:rPr lang="en-US" sz="3600"/>
              <a:t>	unroll-mat		</a:t>
            </a:r>
            <a:r>
              <a:rPr lang="en-US" sz="3600">
                <a:solidFill>
                  <a:schemeClr val="bg1"/>
                </a:solidFill>
              </a:rPr>
              <a:t>(4) Pohnpeian</a:t>
            </a:r>
          </a:p>
          <a:p>
            <a:pPr marL="585788" indent="-585788">
              <a:buNone/>
            </a:pPr>
            <a:r>
              <a:rPr lang="en-US" sz="3600"/>
              <a:t>	‘I will unroll a mat/mats’</a:t>
            </a:r>
          </a:p>
          <a:p>
            <a:pPr marL="493713" indent="-493713">
              <a:buNone/>
            </a:pPr>
            <a:endParaRPr lang="en-US" sz="3600"/>
          </a:p>
          <a:p>
            <a:pPr marL="493713" indent="-493713">
              <a:buNone/>
            </a:pPr>
            <a:r>
              <a:rPr lang="en-US" sz="3600"/>
              <a:t>(11) Mokilese</a:t>
            </a:r>
          </a:p>
          <a:p>
            <a:pPr marL="493713" indent="-493713">
              <a:buNone/>
            </a:pPr>
            <a:r>
              <a:rPr lang="en-US" sz="3600"/>
              <a:t>	   Ngoah	</a:t>
            </a:r>
            <a:r>
              <a:rPr lang="en-US" sz="3600" b="1"/>
              <a:t>ko		oaring</a:t>
            </a:r>
          </a:p>
          <a:p>
            <a:pPr marL="493713" indent="-493713">
              <a:buNone/>
            </a:pPr>
            <a:r>
              <a:rPr lang="en-US" sz="3600"/>
              <a:t>	   1</a:t>
            </a:r>
            <a:r>
              <a:rPr lang="en-US" sz="3600" cap="small"/>
              <a:t>sg</a:t>
            </a:r>
            <a:r>
              <a:rPr lang="en-US" sz="3600"/>
              <a:t>		grind		coconut</a:t>
            </a:r>
          </a:p>
          <a:p>
            <a:pPr marL="715963" indent="-715963">
              <a:buNone/>
            </a:pPr>
            <a:r>
              <a:rPr lang="en-US" sz="3600"/>
              <a:t>	‘I am coconut-grinding’	</a:t>
            </a:r>
          </a:p>
          <a:p>
            <a:pPr marL="493713" indent="-493713">
              <a:buNone/>
            </a:pPr>
            <a:endParaRPr lang="en-US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DDD0D-AAD9-28AD-4B91-03094B5D8741}"/>
              </a:ext>
            </a:extLst>
          </p:cNvPr>
          <p:cNvSpPr txBox="1"/>
          <p:nvPr/>
        </p:nvSpPr>
        <p:spPr>
          <a:xfrm>
            <a:off x="7275096" y="1985212"/>
            <a:ext cx="4307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one or more mats; ok if engaged in mat-unrolling but only achieved half of an unrolling</a:t>
            </a:r>
          </a:p>
        </p:txBody>
      </p:sp>
    </p:spTree>
    <p:extLst>
      <p:ext uri="{BB962C8B-B14F-4D97-AF65-F5344CB8AC3E}">
        <p14:creationId xmlns:p14="http://schemas.microsoft.com/office/powerpoint/2010/main" val="42828287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7B9AF-279F-FDAC-DCEF-B10D57051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D606-8BBA-B3B3-12F5-E33E81DF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number neutrality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AE350-D4C1-2B94-63F5-029A0E1B0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/>
              <a:t>(2) Pohnpeian					</a:t>
            </a:r>
          </a:p>
          <a:p>
            <a:pPr marL="585788" indent="-585788">
              <a:buNone/>
            </a:pPr>
            <a:r>
              <a:rPr lang="en-US" sz="3600"/>
              <a:t>	I		pahn	perek-</a:t>
            </a:r>
            <a:r>
              <a:rPr lang="en-US" sz="3600" b="1"/>
              <a:t>los 		</a:t>
            </a:r>
          </a:p>
          <a:p>
            <a:pPr marL="585788" indent="-585788">
              <a:buNone/>
            </a:pPr>
            <a:r>
              <a:rPr lang="en-US" sz="3600"/>
              <a:t>	</a:t>
            </a:r>
            <a:r>
              <a:rPr lang="en-US" sz="3600" cap="small"/>
              <a:t>1sg</a:t>
            </a:r>
            <a:r>
              <a:rPr lang="en-US" sz="3600"/>
              <a:t>	</a:t>
            </a:r>
            <a:r>
              <a:rPr lang="en-US" sz="3600" cap="small"/>
              <a:t>future</a:t>
            </a:r>
            <a:r>
              <a:rPr lang="en-US" sz="3600"/>
              <a:t>	unroll-mat		</a:t>
            </a:r>
            <a:r>
              <a:rPr lang="en-US" sz="3600">
                <a:solidFill>
                  <a:schemeClr val="bg1"/>
                </a:solidFill>
              </a:rPr>
              <a:t>(4) Pohnpeian</a:t>
            </a:r>
          </a:p>
          <a:p>
            <a:pPr marL="585788" indent="-585788">
              <a:buNone/>
            </a:pPr>
            <a:r>
              <a:rPr lang="en-US" sz="3600"/>
              <a:t>	‘I will unroll a mat/mats’</a:t>
            </a:r>
          </a:p>
          <a:p>
            <a:pPr marL="493713" indent="-493713">
              <a:buNone/>
            </a:pPr>
            <a:endParaRPr lang="en-US" sz="3600"/>
          </a:p>
          <a:p>
            <a:pPr marL="493713" indent="-493713">
              <a:buNone/>
            </a:pPr>
            <a:r>
              <a:rPr lang="en-US" sz="3600"/>
              <a:t>(11) Mokilese</a:t>
            </a:r>
          </a:p>
          <a:p>
            <a:pPr marL="493713" indent="-493713">
              <a:buNone/>
            </a:pPr>
            <a:r>
              <a:rPr lang="en-US" sz="3600"/>
              <a:t>	   Ngoah	</a:t>
            </a:r>
            <a:r>
              <a:rPr lang="en-US" sz="3600" b="1"/>
              <a:t>ko		oaring</a:t>
            </a:r>
          </a:p>
          <a:p>
            <a:pPr marL="493713" indent="-493713">
              <a:buNone/>
            </a:pPr>
            <a:r>
              <a:rPr lang="en-US" sz="3600"/>
              <a:t>	   1</a:t>
            </a:r>
            <a:r>
              <a:rPr lang="en-US" sz="3600" cap="small"/>
              <a:t>sg</a:t>
            </a:r>
            <a:r>
              <a:rPr lang="en-US" sz="3600"/>
              <a:t>		grind		coconut</a:t>
            </a:r>
          </a:p>
          <a:p>
            <a:pPr marL="715963" indent="-715963">
              <a:buNone/>
            </a:pPr>
            <a:r>
              <a:rPr lang="en-US" sz="3600"/>
              <a:t>	‘I am coconut-grinding’	</a:t>
            </a:r>
          </a:p>
          <a:p>
            <a:pPr marL="493713" indent="-493713">
              <a:buNone/>
            </a:pPr>
            <a:endParaRPr lang="en-US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3487A-55BF-2463-00E1-1BDDAD2BD025}"/>
              </a:ext>
            </a:extLst>
          </p:cNvPr>
          <p:cNvSpPr txBox="1"/>
          <p:nvPr/>
        </p:nvSpPr>
        <p:spPr>
          <a:xfrm>
            <a:off x="7275096" y="1985212"/>
            <a:ext cx="43073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one or more mats; ok if engaged in mat-unrolling but only achieved half of an unrolling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6C9846-9DD6-4537-5EBB-DDE18B55DF98}"/>
              </a:ext>
            </a:extLst>
          </p:cNvPr>
          <p:cNvSpPr txBox="1"/>
          <p:nvPr/>
        </p:nvSpPr>
        <p:spPr>
          <a:xfrm>
            <a:off x="7275096" y="4820652"/>
            <a:ext cx="4307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one or more coconuts; ok if I have half a coconut that I am grinding!</a:t>
            </a:r>
          </a:p>
        </p:txBody>
      </p:sp>
    </p:spTree>
    <p:extLst>
      <p:ext uri="{BB962C8B-B14F-4D97-AF65-F5344CB8AC3E}">
        <p14:creationId xmlns:p14="http://schemas.microsoft.com/office/powerpoint/2010/main" val="26529216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8FC54-6D10-91F9-C3D3-849E16BDA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8720-BDD1-72D3-09CD-A1E6A52B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number neutrality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5AD80-0048-908A-378E-056F5A5E4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13" indent="-493713">
              <a:buNone/>
            </a:pPr>
            <a:r>
              <a:rPr lang="en-US" sz="3600"/>
              <a:t>(13) Frisian</a:t>
            </a:r>
          </a:p>
          <a:p>
            <a:pPr marL="898525" indent="-898525">
              <a:buNone/>
            </a:pPr>
            <a:r>
              <a:rPr lang="en-US" sz="3600"/>
              <a:t>	Wy	wolle		</a:t>
            </a:r>
            <a:r>
              <a:rPr lang="en-US" sz="3600" b="1"/>
              <a:t>messe-</a:t>
            </a:r>
            <a:r>
              <a:rPr lang="en-US" sz="3600"/>
              <a:t>slypje</a:t>
            </a:r>
          </a:p>
          <a:p>
            <a:pPr marL="898525" indent="-898525">
              <a:buNone/>
            </a:pPr>
            <a:r>
              <a:rPr lang="en-US" sz="3600"/>
              <a:t>	1</a:t>
            </a:r>
            <a:r>
              <a:rPr lang="en-US" sz="3600" cap="small"/>
              <a:t>pl</a:t>
            </a:r>
            <a:r>
              <a:rPr lang="en-US" sz="3600"/>
              <a:t>	want		knife-sharpen</a:t>
            </a:r>
          </a:p>
          <a:p>
            <a:pPr marL="898525" indent="-898525">
              <a:buNone/>
            </a:pPr>
            <a:r>
              <a:rPr lang="en-US" sz="3600"/>
              <a:t>	‘We want to sharpen knives’</a:t>
            </a: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421B1-0D1E-7904-9D65-F0F4848C503E}"/>
              </a:ext>
            </a:extLst>
          </p:cNvPr>
          <p:cNvSpPr txBox="1"/>
          <p:nvPr/>
        </p:nvSpPr>
        <p:spPr>
          <a:xfrm>
            <a:off x="6096000" y="4628983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one or more knives; ok if all we want is to sharpen part of a single knife</a:t>
            </a:r>
          </a:p>
        </p:txBody>
      </p:sp>
    </p:spTree>
    <p:extLst>
      <p:ext uri="{BB962C8B-B14F-4D97-AF65-F5344CB8AC3E}">
        <p14:creationId xmlns:p14="http://schemas.microsoft.com/office/powerpoint/2010/main" val="423434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068AD-D4EB-EDB6-6B13-DB212EC6E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E0E6D-3160-F5FE-B47E-FECF65FB1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General feedback on puzzle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35E70-5D6C-3FBA-5D4F-89ECDA132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87375" indent="-587375">
              <a:buNone/>
            </a:pPr>
            <a:r>
              <a:rPr lang="en-US" sz="3600"/>
              <a:t>(1) Fred tried a new restaurant last night. </a:t>
            </a:r>
            <a:r>
              <a:rPr lang="en-US" sz="3600" b="1"/>
              <a:t>The salmon </a:t>
            </a:r>
            <a:r>
              <a:rPr lang="en-US" sz="3600"/>
              <a:t>was divine</a:t>
            </a:r>
          </a:p>
          <a:p>
            <a:pPr marL="0" indent="0">
              <a:buNone/>
            </a:pPr>
            <a:r>
              <a:rPr lang="en-US" sz="3600"/>
              <a:t>(2) A bus crashed on the M25. </a:t>
            </a:r>
            <a:r>
              <a:rPr lang="en-US" sz="3600" b="1"/>
              <a:t>The driver </a:t>
            </a:r>
            <a:r>
              <a:rPr lang="en-US" sz="3600"/>
              <a:t>was texting</a:t>
            </a:r>
          </a:p>
          <a:p>
            <a:pPr marL="587375" indent="-587375">
              <a:buNone/>
            </a:pPr>
            <a:endParaRPr lang="en-US" sz="3600"/>
          </a:p>
          <a:p>
            <a:pPr marL="11113" indent="-11113">
              <a:lnSpc>
                <a:spcPct val="110000"/>
              </a:lnSpc>
              <a:buNone/>
            </a:pPr>
            <a:r>
              <a:rPr lang="en-US" sz="3600"/>
              <a:t>Discussing the problems the examples raise</a:t>
            </a:r>
            <a:r>
              <a:rPr lang="en-US" sz="3600">
                <a:solidFill>
                  <a:schemeClr val="bg1"/>
                </a:solidFill>
              </a:rPr>
              <a:t>: what if </a:t>
            </a:r>
            <a:r>
              <a:rPr lang="en-US" sz="3600" i="1">
                <a:solidFill>
                  <a:schemeClr val="bg1"/>
                </a:solidFill>
              </a:rPr>
              <a:t>the</a:t>
            </a: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</a:rPr>
              <a:t>was weak in (1) and (2)? What if </a:t>
            </a:r>
            <a:r>
              <a:rPr lang="en-US" sz="3600" i="1">
                <a:solidFill>
                  <a:schemeClr val="bg1"/>
                </a:solidFill>
              </a:rPr>
              <a:t>the</a:t>
            </a:r>
            <a:r>
              <a:rPr lang="en-US" sz="3600">
                <a:solidFill>
                  <a:schemeClr val="bg1"/>
                </a:solidFill>
              </a:rPr>
              <a:t> was strong in (1) and (2)? What is it was one in one example and the other in the other? What would follow from that? And would that be a good thing?</a:t>
            </a:r>
          </a:p>
          <a:p>
            <a:pPr marL="587375" indent="-587375">
              <a:buNone/>
            </a:pPr>
            <a:endParaRPr lang="en-US" sz="3600"/>
          </a:p>
          <a:p>
            <a:pPr marL="587375" indent="-58737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0418820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0C1E4-477C-6283-8995-5ED2F9835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AE58-30E1-02B7-803B-FD9FF52A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number neutrality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3A50B-4058-28FC-B884-3C9824737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98525" indent="-898525">
              <a:buNone/>
            </a:pPr>
            <a:r>
              <a:rPr lang="en-US" sz="3600"/>
              <a:t>(2):</a:t>
            </a:r>
          </a:p>
          <a:p>
            <a:pPr marL="898525" indent="-898525">
              <a:buNone/>
            </a:pPr>
            <a:r>
              <a:rPr lang="en-US" sz="3600"/>
              <a:t>{x: x is a mat in s} </a:t>
            </a:r>
            <a:r>
              <a:rPr lang="en-US" sz="3600">
                <a:latin typeface="Aptos" panose="020B0004020202020204" pitchFamily="34" charset="0"/>
              </a:rPr>
              <a:t>∩ {x: I unroll x in s} ≠ ∅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r>
              <a:rPr lang="en-US" sz="3600"/>
              <a:t>(11):</a:t>
            </a:r>
          </a:p>
          <a:p>
            <a:pPr marL="898525" indent="-898525">
              <a:buNone/>
            </a:pPr>
            <a:r>
              <a:rPr lang="en-US" sz="3600"/>
              <a:t>{x: x is a coconut in s} </a:t>
            </a:r>
            <a:r>
              <a:rPr lang="en-US" sz="3600">
                <a:latin typeface="Aptos" panose="020B0004020202020204" pitchFamily="34" charset="0"/>
              </a:rPr>
              <a:t>∩ {x: I grind x in s} ≠ ∅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r>
              <a:rPr lang="en-US" sz="3600"/>
              <a:t>(13): </a:t>
            </a:r>
          </a:p>
          <a:p>
            <a:pPr marL="898525" indent="-898525">
              <a:buNone/>
            </a:pPr>
            <a:r>
              <a:rPr lang="en-US" sz="3600"/>
              <a:t>{x: x is a knife in s}</a:t>
            </a:r>
            <a:r>
              <a:rPr lang="en-US" sz="3600" b="1">
                <a:latin typeface="Aptos" panose="020B0004020202020204" pitchFamily="34" charset="0"/>
              </a:rPr>
              <a:t> </a:t>
            </a:r>
            <a:r>
              <a:rPr lang="en-US" sz="3600">
                <a:latin typeface="Aptos" panose="020B0004020202020204" pitchFamily="34" charset="0"/>
              </a:rPr>
              <a:t>∩ {x: we want to sharpen x in s} ≠ ∅</a:t>
            </a: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6263401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1F299-BAC9-AB74-2D66-D4F9503FF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1454-5659-F871-950B-CD6076AFC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number neutrality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1F538-4902-B434-3579-EFC8F3F03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98525" indent="-898525">
              <a:buNone/>
            </a:pPr>
            <a:r>
              <a:rPr lang="en-US" sz="3600"/>
              <a:t>(2):</a:t>
            </a:r>
          </a:p>
          <a:p>
            <a:pPr marL="898525" indent="-898525">
              <a:buNone/>
            </a:pPr>
            <a:r>
              <a:rPr lang="en-US" sz="3600"/>
              <a:t>{x: x is a mat in s} </a:t>
            </a:r>
            <a:r>
              <a:rPr lang="en-US" sz="3600">
                <a:latin typeface="Aptos" panose="020B0004020202020204" pitchFamily="34" charset="0"/>
              </a:rPr>
              <a:t>∩ {x: I unroll x in s} ≠ ∅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r>
              <a:rPr lang="en-US" sz="3600"/>
              <a:t>(11):</a:t>
            </a:r>
          </a:p>
          <a:p>
            <a:pPr marL="898525" indent="-898525">
              <a:buNone/>
            </a:pPr>
            <a:r>
              <a:rPr lang="en-US" sz="3600"/>
              <a:t>{x: x is a coconut in s} </a:t>
            </a:r>
            <a:r>
              <a:rPr lang="en-US" sz="3600">
                <a:latin typeface="Aptos" panose="020B0004020202020204" pitchFamily="34" charset="0"/>
              </a:rPr>
              <a:t>∩ {x: I grind x in s} ≠ ∅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r>
              <a:rPr lang="en-US" sz="3600"/>
              <a:t>(13): </a:t>
            </a:r>
          </a:p>
          <a:p>
            <a:pPr marL="898525" indent="-898525">
              <a:buNone/>
            </a:pPr>
            <a:r>
              <a:rPr lang="en-US" sz="3600"/>
              <a:t>{x: x is a knife in s}</a:t>
            </a:r>
            <a:r>
              <a:rPr lang="en-US" sz="3600" b="1">
                <a:latin typeface="Aptos" panose="020B0004020202020204" pitchFamily="34" charset="0"/>
              </a:rPr>
              <a:t> </a:t>
            </a:r>
            <a:r>
              <a:rPr lang="en-US" sz="3600">
                <a:latin typeface="Aptos" panose="020B0004020202020204" pitchFamily="34" charset="0"/>
              </a:rPr>
              <a:t>∩ {x: we want to sharpen x in s} ≠ ∅</a:t>
            </a: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6EB6D-E198-0C7F-316E-D6F2639D6001}"/>
              </a:ext>
            </a:extLst>
          </p:cNvPr>
          <p:cNvSpPr txBox="1"/>
          <p:nvPr/>
        </p:nvSpPr>
        <p:spPr>
          <a:xfrm>
            <a:off x="8513804" y="1519880"/>
            <a:ext cx="3521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this semantics does not predict</a:t>
            </a:r>
          </a:p>
          <a:p>
            <a:r>
              <a:rPr lang="en-US" sz="3200"/>
              <a:t>number neutrality!</a:t>
            </a:r>
          </a:p>
        </p:txBody>
      </p:sp>
    </p:spTree>
    <p:extLst>
      <p:ext uri="{BB962C8B-B14F-4D97-AF65-F5344CB8AC3E}">
        <p14:creationId xmlns:p14="http://schemas.microsoft.com/office/powerpoint/2010/main" val="34609344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2F06F-A5D5-03C1-8E0E-B40C1C88A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B0E8-EA23-AEFD-8BEB-002B836A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number neutrality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370C3-89C8-F608-1A53-F1002FBB1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98525" indent="-898525">
              <a:buNone/>
            </a:pPr>
            <a:r>
              <a:rPr lang="en-US" sz="3600"/>
              <a:t>(2):</a:t>
            </a:r>
          </a:p>
          <a:p>
            <a:pPr marL="898525" indent="-898525">
              <a:buNone/>
            </a:pPr>
            <a:r>
              <a:rPr lang="en-US" sz="3600"/>
              <a:t>{x: x is a mat in s} </a:t>
            </a:r>
            <a:r>
              <a:rPr lang="en-US" sz="3600">
                <a:latin typeface="Aptos" panose="020B0004020202020204" pitchFamily="34" charset="0"/>
              </a:rPr>
              <a:t>∩ {x: I unroll x in s} ≠ ∅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r>
              <a:rPr lang="en-US" sz="3600"/>
              <a:t>(11):</a:t>
            </a:r>
          </a:p>
          <a:p>
            <a:pPr marL="898525" indent="-898525">
              <a:buNone/>
            </a:pPr>
            <a:r>
              <a:rPr lang="en-US" sz="3600"/>
              <a:t>{x: x is a coconut in s} </a:t>
            </a:r>
            <a:r>
              <a:rPr lang="en-US" sz="3600">
                <a:latin typeface="Aptos" panose="020B0004020202020204" pitchFamily="34" charset="0"/>
              </a:rPr>
              <a:t>∩ {x: I grind x in s} ≠ ∅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r>
              <a:rPr lang="en-US" sz="3600"/>
              <a:t>(13): </a:t>
            </a:r>
          </a:p>
          <a:p>
            <a:pPr marL="898525" indent="-898525">
              <a:buNone/>
            </a:pPr>
            <a:r>
              <a:rPr lang="en-US" sz="3600"/>
              <a:t>{x: x is a knife in s}</a:t>
            </a:r>
            <a:r>
              <a:rPr lang="en-US" sz="3600" b="1">
                <a:latin typeface="Aptos" panose="020B0004020202020204" pitchFamily="34" charset="0"/>
              </a:rPr>
              <a:t> </a:t>
            </a:r>
            <a:r>
              <a:rPr lang="en-US" sz="3600">
                <a:latin typeface="Aptos" panose="020B0004020202020204" pitchFamily="34" charset="0"/>
              </a:rPr>
              <a:t>∩ {x: we want to sharpen x in s} ≠ ∅</a:t>
            </a: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F044E8-1A56-1CD3-388D-C2A62F1C75D1}"/>
              </a:ext>
            </a:extLst>
          </p:cNvPr>
          <p:cNvCxnSpPr>
            <a:cxnSpLocks/>
          </p:cNvCxnSpPr>
          <p:nvPr/>
        </p:nvCxnSpPr>
        <p:spPr>
          <a:xfrm>
            <a:off x="2529444" y="2058215"/>
            <a:ext cx="225631" cy="35247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DB8ED9-E65F-26A2-BDE5-919116DE3DC4}"/>
              </a:ext>
            </a:extLst>
          </p:cNvPr>
          <p:cNvCxnSpPr>
            <a:cxnSpLocks/>
          </p:cNvCxnSpPr>
          <p:nvPr/>
        </p:nvCxnSpPr>
        <p:spPr>
          <a:xfrm flipH="1">
            <a:off x="5543797" y="2125683"/>
            <a:ext cx="308759" cy="28500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7C3A90-8E53-B431-BB9C-547DF5771A67}"/>
              </a:ext>
            </a:extLst>
          </p:cNvPr>
          <p:cNvSpPr txBox="1"/>
          <p:nvPr/>
        </p:nvSpPr>
        <p:spPr>
          <a:xfrm>
            <a:off x="1806288" y="1640959"/>
            <a:ext cx="228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whole mats 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8F01BF-4C15-2ACF-7DF8-A18064975CA9}"/>
              </a:ext>
            </a:extLst>
          </p:cNvPr>
          <p:cNvSpPr txBox="1"/>
          <p:nvPr/>
        </p:nvSpPr>
        <p:spPr>
          <a:xfrm>
            <a:off x="5417624" y="1479352"/>
            <a:ext cx="228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wholly unrolled entities only</a:t>
            </a:r>
          </a:p>
        </p:txBody>
      </p:sp>
    </p:spTree>
    <p:extLst>
      <p:ext uri="{BB962C8B-B14F-4D97-AF65-F5344CB8AC3E}">
        <p14:creationId xmlns:p14="http://schemas.microsoft.com/office/powerpoint/2010/main" val="21326878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3BC2D-9517-A246-0EBE-44393BEBB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FD3E-11F7-64CA-EAD9-AE5963CF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number neutrality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27947-DB85-ED08-7B7B-BC1C923EC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98525" indent="-898525">
              <a:buNone/>
            </a:pPr>
            <a:r>
              <a:rPr lang="en-US" sz="3600"/>
              <a:t>(2):</a:t>
            </a:r>
          </a:p>
          <a:p>
            <a:pPr marL="898525" indent="-898525">
              <a:buNone/>
            </a:pPr>
            <a:r>
              <a:rPr lang="en-US" sz="3600"/>
              <a:t>{x: x is a mat in s} </a:t>
            </a:r>
            <a:r>
              <a:rPr lang="en-US" sz="3600">
                <a:latin typeface="Aptos" panose="020B0004020202020204" pitchFamily="34" charset="0"/>
              </a:rPr>
              <a:t>∩ {x: I unroll x in s} ≠ ∅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r>
              <a:rPr lang="en-US" sz="3600"/>
              <a:t>(11):</a:t>
            </a:r>
          </a:p>
          <a:p>
            <a:pPr marL="898525" indent="-898525">
              <a:buNone/>
            </a:pPr>
            <a:r>
              <a:rPr lang="en-US" sz="3600"/>
              <a:t>{x: x is a coconut in s} </a:t>
            </a:r>
            <a:r>
              <a:rPr lang="en-US" sz="3600">
                <a:latin typeface="Aptos" panose="020B0004020202020204" pitchFamily="34" charset="0"/>
              </a:rPr>
              <a:t>∩ {x: I grind x in s} ≠ ∅</a:t>
            </a: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r>
              <a:rPr lang="en-US" sz="3600"/>
              <a:t>(13): </a:t>
            </a:r>
          </a:p>
          <a:p>
            <a:pPr marL="898525" indent="-898525">
              <a:buNone/>
            </a:pPr>
            <a:r>
              <a:rPr lang="en-US" sz="3600"/>
              <a:t>{x: x is a knife in s}</a:t>
            </a:r>
            <a:r>
              <a:rPr lang="en-US" sz="3600" b="1">
                <a:latin typeface="Aptos" panose="020B0004020202020204" pitchFamily="34" charset="0"/>
              </a:rPr>
              <a:t> </a:t>
            </a:r>
            <a:r>
              <a:rPr lang="en-US" sz="3600">
                <a:latin typeface="Aptos" panose="020B0004020202020204" pitchFamily="34" charset="0"/>
              </a:rPr>
              <a:t>∩ {x: we want to sharpen x in s} ≠ ∅</a:t>
            </a:r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42ED5E-936A-43FB-F628-B0A81012D36D}"/>
              </a:ext>
            </a:extLst>
          </p:cNvPr>
          <p:cNvCxnSpPr>
            <a:cxnSpLocks/>
          </p:cNvCxnSpPr>
          <p:nvPr/>
        </p:nvCxnSpPr>
        <p:spPr>
          <a:xfrm>
            <a:off x="2529444" y="2058215"/>
            <a:ext cx="225631" cy="35247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8622E8-7C06-A226-627B-4C884AF17BB8}"/>
              </a:ext>
            </a:extLst>
          </p:cNvPr>
          <p:cNvCxnSpPr>
            <a:cxnSpLocks/>
          </p:cNvCxnSpPr>
          <p:nvPr/>
        </p:nvCxnSpPr>
        <p:spPr>
          <a:xfrm flipH="1">
            <a:off x="5543797" y="2125683"/>
            <a:ext cx="308759" cy="28500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0156720-4D7D-DF54-329D-BE6CEB42993F}"/>
              </a:ext>
            </a:extLst>
          </p:cNvPr>
          <p:cNvSpPr txBox="1"/>
          <p:nvPr/>
        </p:nvSpPr>
        <p:spPr>
          <a:xfrm>
            <a:off x="1806288" y="1640959"/>
            <a:ext cx="228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whole mats 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8FC4AE-A6B5-2DA3-B1CE-66287D69359B}"/>
              </a:ext>
            </a:extLst>
          </p:cNvPr>
          <p:cNvSpPr txBox="1"/>
          <p:nvPr/>
        </p:nvSpPr>
        <p:spPr>
          <a:xfrm>
            <a:off x="5417624" y="1479352"/>
            <a:ext cx="228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wholly unrolled entities only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7012F0-A3E2-8BC4-2310-290E47AC72A7}"/>
              </a:ext>
            </a:extLst>
          </p:cNvPr>
          <p:cNvSpPr txBox="1"/>
          <p:nvPr/>
        </p:nvSpPr>
        <p:spPr>
          <a:xfrm>
            <a:off x="2136817" y="3334000"/>
            <a:ext cx="228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whole coconuts only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F731EC-8437-73B3-A8F7-3EBAA0CD03EC}"/>
              </a:ext>
            </a:extLst>
          </p:cNvPr>
          <p:cNvCxnSpPr>
            <a:cxnSpLocks/>
          </p:cNvCxnSpPr>
          <p:nvPr/>
        </p:nvCxnSpPr>
        <p:spPr>
          <a:xfrm>
            <a:off x="2910693" y="3662031"/>
            <a:ext cx="225631" cy="35247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7769F1C-94A5-98A1-79EC-3663FBAE7B95}"/>
              </a:ext>
            </a:extLst>
          </p:cNvPr>
          <p:cNvSpPr txBox="1"/>
          <p:nvPr/>
        </p:nvSpPr>
        <p:spPr>
          <a:xfrm>
            <a:off x="6096000" y="3069996"/>
            <a:ext cx="228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whole entities ground by me only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DFCF32-638B-77B5-C1F2-BD117402993B}"/>
              </a:ext>
            </a:extLst>
          </p:cNvPr>
          <p:cNvCxnSpPr>
            <a:cxnSpLocks/>
          </p:cNvCxnSpPr>
          <p:nvPr/>
        </p:nvCxnSpPr>
        <p:spPr>
          <a:xfrm flipH="1">
            <a:off x="6557655" y="3689477"/>
            <a:ext cx="308759" cy="28500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0518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864BD-9C92-ADB5-8AFA-49216A45E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275B-D973-3DFC-31AE-D4761173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number neutrality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255C6-B1B4-B06B-0A02-CDFBD2BC4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8525" indent="-898525">
              <a:buNone/>
            </a:pPr>
            <a:r>
              <a:rPr lang="en-US" sz="3600"/>
              <a:t>(11):</a:t>
            </a:r>
          </a:p>
          <a:p>
            <a:pPr marL="898525" indent="-898525">
              <a:buNone/>
            </a:pPr>
            <a:r>
              <a:rPr lang="en-US" sz="3600"/>
              <a:t>{x: x is a coconut in s} </a:t>
            </a:r>
            <a:r>
              <a:rPr lang="en-US" sz="3600">
                <a:latin typeface="Aptos" panose="020B0004020202020204" pitchFamily="34" charset="0"/>
              </a:rPr>
              <a:t>∩ {x: I grind x in s} ≠ ∅</a:t>
            </a:r>
            <a:endParaRPr lang="en-US" sz="3600"/>
          </a:p>
          <a:p>
            <a:pPr marL="898525" indent="-898525">
              <a:buNone/>
            </a:pPr>
            <a:endParaRPr lang="en-US" sz="1200"/>
          </a:p>
          <a:p>
            <a:pPr marL="11113" indent="-11113">
              <a:buNone/>
            </a:pPr>
            <a:r>
              <a:rPr lang="en-US" sz="3600"/>
              <a:t>We could think of these sets as containing parts of entities too:</a:t>
            </a:r>
          </a:p>
          <a:p>
            <a:pPr marL="11113" indent="-11113">
              <a:buNone/>
            </a:pPr>
            <a:endParaRPr lang="en-US" sz="3600"/>
          </a:p>
          <a:p>
            <a:pPr marL="11113" indent="-11113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687990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741BE-5331-EB61-5B46-B945E1E5A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82007-CC66-AD92-D4B2-B7368074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number neutrality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21BD6-5ACF-B3A5-0F1C-0E7076049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8525" indent="-898525">
              <a:buNone/>
            </a:pPr>
            <a:r>
              <a:rPr lang="en-US" sz="3600"/>
              <a:t>(11):</a:t>
            </a:r>
          </a:p>
          <a:p>
            <a:pPr marL="898525" indent="-898525">
              <a:buNone/>
            </a:pPr>
            <a:r>
              <a:rPr lang="en-US" sz="3600"/>
              <a:t>{x: x is a coconut in s} </a:t>
            </a:r>
            <a:r>
              <a:rPr lang="en-US" sz="3600">
                <a:latin typeface="Aptos" panose="020B0004020202020204" pitchFamily="34" charset="0"/>
              </a:rPr>
              <a:t>∩ {x: I grind x in s} ≠ ∅</a:t>
            </a:r>
            <a:endParaRPr lang="en-US" sz="3600"/>
          </a:p>
          <a:p>
            <a:pPr marL="898525" indent="-898525">
              <a:buNone/>
            </a:pPr>
            <a:endParaRPr lang="en-US" sz="1200"/>
          </a:p>
          <a:p>
            <a:pPr marL="11113" indent="-11113">
              <a:buNone/>
            </a:pPr>
            <a:r>
              <a:rPr lang="en-US" sz="3600"/>
              <a:t>We could think of these sets as containing parts of entities too:</a:t>
            </a:r>
          </a:p>
          <a:p>
            <a:pPr marL="11113" indent="-11113">
              <a:buNone/>
            </a:pPr>
            <a:endParaRPr lang="en-US" sz="3600"/>
          </a:p>
          <a:p>
            <a:pPr marL="11113" indent="-11113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6" name="Doughnut 5">
            <a:extLst>
              <a:ext uri="{FF2B5EF4-FFF2-40B4-BE49-F238E27FC236}">
                <a16:creationId xmlns:a16="http://schemas.microsoft.com/office/drawing/2014/main" id="{4DA2B412-7B1E-3083-160C-08A63A53F964}"/>
              </a:ext>
            </a:extLst>
          </p:cNvPr>
          <p:cNvSpPr/>
          <p:nvPr/>
        </p:nvSpPr>
        <p:spPr>
          <a:xfrm>
            <a:off x="2958239" y="4001294"/>
            <a:ext cx="4393870" cy="2582612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1" name="Picture 10" descr="A brown and white fur&#10;&#10;AI-generated content may be incorrect.">
            <a:extLst>
              <a:ext uri="{FF2B5EF4-FFF2-40B4-BE49-F238E27FC236}">
                <a16:creationId xmlns:a16="http://schemas.microsoft.com/office/drawing/2014/main" id="{EBA497E6-4D4E-F3D9-AC06-E95B00135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559" y="5025900"/>
            <a:ext cx="482600" cy="533400"/>
          </a:xfrm>
          <a:prstGeom prst="rect">
            <a:avLst/>
          </a:prstGeom>
        </p:spPr>
      </p:pic>
      <p:pic>
        <p:nvPicPr>
          <p:cNvPr id="17" name="Picture 16" descr="A half of a coconut&#10;&#10;AI-generated content may be incorrect.">
            <a:extLst>
              <a:ext uri="{FF2B5EF4-FFF2-40B4-BE49-F238E27FC236}">
                <a16:creationId xmlns:a16="http://schemas.microsoft.com/office/drawing/2014/main" id="{130A0EBF-4E93-533E-B612-214CD2E0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478" y="4346450"/>
            <a:ext cx="889000" cy="825500"/>
          </a:xfrm>
          <a:prstGeom prst="rect">
            <a:avLst/>
          </a:prstGeom>
        </p:spPr>
      </p:pic>
      <p:pic>
        <p:nvPicPr>
          <p:cNvPr id="19" name="Picture 18" descr="A close up of a coconut&#10;&#10;AI-generated content may be incorrect.">
            <a:extLst>
              <a:ext uri="{FF2B5EF4-FFF2-40B4-BE49-F238E27FC236}">
                <a16:creationId xmlns:a16="http://schemas.microsoft.com/office/drawing/2014/main" id="{2D1ADBB6-921A-A893-3891-ABA2E0FFE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452" y="4346450"/>
            <a:ext cx="596900" cy="736600"/>
          </a:xfrm>
          <a:prstGeom prst="rect">
            <a:avLst/>
          </a:prstGeom>
        </p:spPr>
      </p:pic>
      <p:pic>
        <p:nvPicPr>
          <p:cNvPr id="21" name="Picture 20" descr="A coconut on a white surface&#10;&#10;AI-generated content may be incorrect.">
            <a:extLst>
              <a:ext uri="{FF2B5EF4-FFF2-40B4-BE49-F238E27FC236}">
                <a16:creationId xmlns:a16="http://schemas.microsoft.com/office/drawing/2014/main" id="{DA16CA39-E69D-DB7E-F73D-ECE34B7C6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717" y="4759200"/>
            <a:ext cx="977900" cy="1104900"/>
          </a:xfrm>
          <a:prstGeom prst="rect">
            <a:avLst/>
          </a:prstGeom>
        </p:spPr>
      </p:pic>
      <p:pic>
        <p:nvPicPr>
          <p:cNvPr id="22" name="Picture 21" descr="A coconut on a white surface&#10;&#10;AI-generated content may be incorrect.">
            <a:extLst>
              <a:ext uri="{FF2B5EF4-FFF2-40B4-BE49-F238E27FC236}">
                <a16:creationId xmlns:a16="http://schemas.microsoft.com/office/drawing/2014/main" id="{4EB645D9-4BDB-48B1-BBB0-8742E3DA0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978" y="5495799"/>
            <a:ext cx="651934" cy="7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004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FCCA3-FDBC-6820-3436-1E6CB8788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00A1D-8E0D-32D0-B8F0-08580FB2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Incorporated nouns: number neutrality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70567-AC83-CDB0-E302-296234C75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8525" indent="-898525">
              <a:buNone/>
            </a:pPr>
            <a:r>
              <a:rPr lang="en-US" sz="3600"/>
              <a:t>(11):</a:t>
            </a:r>
          </a:p>
          <a:p>
            <a:pPr marL="898525" indent="-898525">
              <a:buNone/>
            </a:pPr>
            <a:r>
              <a:rPr lang="en-US" sz="3600"/>
              <a:t>{x: x is a coconut in s} </a:t>
            </a:r>
            <a:r>
              <a:rPr lang="en-US" sz="3600">
                <a:latin typeface="Aptos" panose="020B0004020202020204" pitchFamily="34" charset="0"/>
              </a:rPr>
              <a:t>∩ {x: I grind x in s} ≠ ∅</a:t>
            </a:r>
            <a:endParaRPr lang="en-US" sz="3600"/>
          </a:p>
          <a:p>
            <a:pPr marL="898525" indent="-898525">
              <a:buNone/>
            </a:pPr>
            <a:endParaRPr lang="en-US" sz="1200"/>
          </a:p>
          <a:p>
            <a:pPr marL="11113" indent="-11113">
              <a:buNone/>
            </a:pPr>
            <a:r>
              <a:rPr lang="en-US" sz="3600"/>
              <a:t>We could think of these sets as containing parts of entities too:</a:t>
            </a:r>
          </a:p>
          <a:p>
            <a:pPr marL="11113" indent="-11113">
              <a:buNone/>
            </a:pPr>
            <a:endParaRPr lang="en-US" sz="3600"/>
          </a:p>
          <a:p>
            <a:pPr marL="11113" indent="-11113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  <a:p>
            <a:pPr marL="898525" indent="-898525">
              <a:buNone/>
            </a:pPr>
            <a:endParaRPr lang="en-US" sz="3600"/>
          </a:p>
        </p:txBody>
      </p:sp>
      <p:sp>
        <p:nvSpPr>
          <p:cNvPr id="6" name="Doughnut 5">
            <a:extLst>
              <a:ext uri="{FF2B5EF4-FFF2-40B4-BE49-F238E27FC236}">
                <a16:creationId xmlns:a16="http://schemas.microsoft.com/office/drawing/2014/main" id="{426D74DE-1702-4785-8488-63EE32A58A77}"/>
              </a:ext>
            </a:extLst>
          </p:cNvPr>
          <p:cNvSpPr/>
          <p:nvPr/>
        </p:nvSpPr>
        <p:spPr>
          <a:xfrm>
            <a:off x="2958239" y="4001294"/>
            <a:ext cx="4393870" cy="2582612"/>
          </a:xfrm>
          <a:prstGeom prst="donut">
            <a:avLst>
              <a:gd name="adj" fmla="val 20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1" name="Picture 10" descr="A brown and white fur&#10;&#10;AI-generated content may be incorrect.">
            <a:extLst>
              <a:ext uri="{FF2B5EF4-FFF2-40B4-BE49-F238E27FC236}">
                <a16:creationId xmlns:a16="http://schemas.microsoft.com/office/drawing/2014/main" id="{DBD2EF7E-F141-7F5C-018B-A411B776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559" y="5025900"/>
            <a:ext cx="482600" cy="533400"/>
          </a:xfrm>
          <a:prstGeom prst="rect">
            <a:avLst/>
          </a:prstGeom>
        </p:spPr>
      </p:pic>
      <p:pic>
        <p:nvPicPr>
          <p:cNvPr id="17" name="Picture 16" descr="A half of a coconut&#10;&#10;AI-generated content may be incorrect.">
            <a:extLst>
              <a:ext uri="{FF2B5EF4-FFF2-40B4-BE49-F238E27FC236}">
                <a16:creationId xmlns:a16="http://schemas.microsoft.com/office/drawing/2014/main" id="{CDE81BEA-7825-9554-F016-190BD83BA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478" y="4346450"/>
            <a:ext cx="889000" cy="825500"/>
          </a:xfrm>
          <a:prstGeom prst="rect">
            <a:avLst/>
          </a:prstGeom>
        </p:spPr>
      </p:pic>
      <p:pic>
        <p:nvPicPr>
          <p:cNvPr id="19" name="Picture 18" descr="A close up of a coconut&#10;&#10;AI-generated content may be incorrect.">
            <a:extLst>
              <a:ext uri="{FF2B5EF4-FFF2-40B4-BE49-F238E27FC236}">
                <a16:creationId xmlns:a16="http://schemas.microsoft.com/office/drawing/2014/main" id="{6FE0305D-8221-6579-F840-F47A9024D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452" y="4346450"/>
            <a:ext cx="596900" cy="736600"/>
          </a:xfrm>
          <a:prstGeom prst="rect">
            <a:avLst/>
          </a:prstGeom>
        </p:spPr>
      </p:pic>
      <p:pic>
        <p:nvPicPr>
          <p:cNvPr id="21" name="Picture 20" descr="A coconut on a white surface&#10;&#10;AI-generated content may be incorrect.">
            <a:extLst>
              <a:ext uri="{FF2B5EF4-FFF2-40B4-BE49-F238E27FC236}">
                <a16:creationId xmlns:a16="http://schemas.microsoft.com/office/drawing/2014/main" id="{2FB13C71-0FEF-45E2-6CBD-6656C01C7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5717" y="4759200"/>
            <a:ext cx="977900" cy="1104900"/>
          </a:xfrm>
          <a:prstGeom prst="rect">
            <a:avLst/>
          </a:prstGeom>
        </p:spPr>
      </p:pic>
      <p:pic>
        <p:nvPicPr>
          <p:cNvPr id="22" name="Picture 21" descr="A coconut on a white surface&#10;&#10;AI-generated content may be incorrect.">
            <a:extLst>
              <a:ext uri="{FF2B5EF4-FFF2-40B4-BE49-F238E27FC236}">
                <a16:creationId xmlns:a16="http://schemas.microsoft.com/office/drawing/2014/main" id="{F116BF92-27F6-9AC4-602D-C88A9C872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978" y="5495799"/>
            <a:ext cx="651934" cy="736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21AEAB-ADAD-454A-D365-B01033A081E4}"/>
              </a:ext>
            </a:extLst>
          </p:cNvPr>
          <p:cNvSpPr txBox="1"/>
          <p:nvPr/>
        </p:nvSpPr>
        <p:spPr>
          <a:xfrm>
            <a:off x="7628552" y="4002308"/>
            <a:ext cx="4393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though we might get into trouble if we thought that the noun </a:t>
            </a:r>
            <a:r>
              <a:rPr lang="en-US" sz="2800" i="1"/>
              <a:t>coconut</a:t>
            </a:r>
            <a:r>
              <a:rPr lang="en-US" sz="2800"/>
              <a:t> always denotes this type of set . See Puzzle 5 for more!</a:t>
            </a:r>
          </a:p>
        </p:txBody>
      </p:sp>
    </p:spTree>
    <p:extLst>
      <p:ext uri="{BB962C8B-B14F-4D97-AF65-F5344CB8AC3E}">
        <p14:creationId xmlns:p14="http://schemas.microsoft.com/office/powerpoint/2010/main" val="1717741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9046</TotalTime>
  <Words>6386</Words>
  <Application>Microsoft Macintosh PowerPoint</Application>
  <PresentationFormat>Widescreen</PresentationFormat>
  <Paragraphs>846</Paragraphs>
  <Slides>96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1" baseType="lpstr">
      <vt:lpstr>Aptos</vt:lpstr>
      <vt:lpstr>Aptos Display</vt:lpstr>
      <vt:lpstr>Arial</vt:lpstr>
      <vt:lpstr>Helvetica</vt:lpstr>
      <vt:lpstr>Office Theme</vt:lpstr>
      <vt:lpstr>LIN6049 Advanced semantics:  puzzles in meaning</vt:lpstr>
      <vt:lpstr>Today</vt:lpstr>
      <vt:lpstr>Today</vt:lpstr>
      <vt:lpstr>General feedback on puzzle 3</vt:lpstr>
      <vt:lpstr>General feedback on puzzle 3</vt:lpstr>
      <vt:lpstr>General feedback on puzzle 3</vt:lpstr>
      <vt:lpstr>General feedback on puzzle 3</vt:lpstr>
      <vt:lpstr>General feedback on puzzle 3</vt:lpstr>
      <vt:lpstr>General feedback on puzzle 3</vt:lpstr>
      <vt:lpstr>General feedback on puzzle 3</vt:lpstr>
      <vt:lpstr>General feedback on puzzle 3</vt:lpstr>
      <vt:lpstr>General feedback on puzzle 3</vt:lpstr>
      <vt:lpstr>General feedback on puzzle 3</vt:lpstr>
      <vt:lpstr>General feedback on puzzle 3</vt:lpstr>
      <vt:lpstr>General feedback on puzzle 3</vt:lpstr>
      <vt:lpstr>General feedback on puzzle 3</vt:lpstr>
      <vt:lpstr>General feedback on puzzle 3</vt:lpstr>
      <vt:lpstr>General feedback on puzzle 3</vt:lpstr>
      <vt:lpstr>General feedback on puzzle 3</vt:lpstr>
      <vt:lpstr>General feedback on puzzle 3</vt:lpstr>
      <vt:lpstr>General feedback on puzzle 3</vt:lpstr>
      <vt:lpstr>General feedback on puzzle 3</vt:lpstr>
      <vt:lpstr>Bare nouns, part 2</vt:lpstr>
      <vt:lpstr>Bare nouns, part 2</vt:lpstr>
      <vt:lpstr>Bare nouns, part 2</vt:lpstr>
      <vt:lpstr>Bare nouns, part 2</vt:lpstr>
      <vt:lpstr>Incorporated nouns</vt:lpstr>
      <vt:lpstr>Incorporated nouns</vt:lpstr>
      <vt:lpstr>Incorporated nouns</vt:lpstr>
      <vt:lpstr>Incorporated nouns</vt:lpstr>
      <vt:lpstr>Incorporated nouns</vt:lpstr>
      <vt:lpstr>Incorporated nouns</vt:lpstr>
      <vt:lpstr>Incorporated nouns</vt:lpstr>
      <vt:lpstr>Incorporated nouns</vt:lpstr>
      <vt:lpstr>Incorporated nouns</vt:lpstr>
      <vt:lpstr>Incorporated nouns</vt:lpstr>
      <vt:lpstr>Incorporated nouns</vt:lpstr>
      <vt:lpstr>Incorporated nouns</vt:lpstr>
      <vt:lpstr>Incorporated nouns</vt:lpstr>
      <vt:lpstr>Incorporated nouns</vt:lpstr>
      <vt:lpstr>Incorporated nouns</vt:lpstr>
      <vt:lpstr>Incorporated nouns</vt:lpstr>
      <vt:lpstr>Incorporated nouns</vt:lpstr>
      <vt:lpstr>Incorporated nouns</vt:lpstr>
      <vt:lpstr>Incorporated nouns</vt:lpstr>
      <vt:lpstr>Incorporated nouns</vt:lpstr>
      <vt:lpstr>Incorporated nouns: morphosyntax</vt:lpstr>
      <vt:lpstr>Incorporated nouns: morphosyntax</vt:lpstr>
      <vt:lpstr>Incorporated nouns: semantics</vt:lpstr>
      <vt:lpstr>Incorporated nouns: semantics</vt:lpstr>
      <vt:lpstr>Incorporated nouns: semantics</vt:lpstr>
      <vt:lpstr>Incorporated nouns: indefiniteness</vt:lpstr>
      <vt:lpstr>Incorporated nouns: indefiniteness</vt:lpstr>
      <vt:lpstr>Incorporated nouns: indefiniteness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Incorporated nouns: narrow scope</vt:lpstr>
      <vt:lpstr>Non-incorporated nouns: wide scope</vt:lpstr>
      <vt:lpstr>Non-incorporated nouns: wide scope</vt:lpstr>
      <vt:lpstr>Non-incorporated nouns: wide scope</vt:lpstr>
      <vt:lpstr>Non-incorporated nouns: wide scope</vt:lpstr>
      <vt:lpstr>Non-incorporated nouns: wide scope</vt:lpstr>
      <vt:lpstr>Syntax of incorporated nouns</vt:lpstr>
      <vt:lpstr>Syntax of incorporated nouns</vt:lpstr>
      <vt:lpstr>Syntax of incorporated nouns</vt:lpstr>
      <vt:lpstr>Syntax of incorporated nouns</vt:lpstr>
      <vt:lpstr>Incorporated nouns: number neutrality</vt:lpstr>
      <vt:lpstr>Incorporated nouns: number neutrality</vt:lpstr>
      <vt:lpstr>Incorporated nouns: number neutrality</vt:lpstr>
      <vt:lpstr>Incorporated nouns: number neutrality</vt:lpstr>
      <vt:lpstr>Incorporated nouns: number neutrality</vt:lpstr>
      <vt:lpstr>Incorporated nouns: number neutrality</vt:lpstr>
      <vt:lpstr>Incorporated nouns: number neutrality</vt:lpstr>
      <vt:lpstr>Incorporated nouns: number neutrality</vt:lpstr>
      <vt:lpstr>Incorporated nouns: number neutrality</vt:lpstr>
      <vt:lpstr>Incorporated nouns: number neutrality</vt:lpstr>
      <vt:lpstr>Incorporated nouns: number neutrality</vt:lpstr>
      <vt:lpstr>Incorporated nouns: number neutrality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Luisa Marti</dc:creator>
  <cp:lastModifiedBy>Luisa Marti</cp:lastModifiedBy>
  <cp:revision>1</cp:revision>
  <dcterms:created xsi:type="dcterms:W3CDTF">2025-01-24T14:29:45Z</dcterms:created>
  <dcterms:modified xsi:type="dcterms:W3CDTF">2025-03-12T12:39:02Z</dcterms:modified>
</cp:coreProperties>
</file>