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7" r:id="rId4"/>
    <p:sldId id="28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05C81A-BE23-4B27-AC4A-9C3084226533}" v="2" dt="2023-11-21T08:20:02.7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>
        <p:scale>
          <a:sx n="95" d="100"/>
          <a:sy n="95" d="100"/>
        </p:scale>
        <p:origin x="62" y="3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C5CD43F-0E87-4E7C-9AFC-917D6F5A0A6B}"/>
    <pc:docChg chg="modSld">
      <pc:chgData name="" userId="" providerId="" clId="Web-{2C5CD43F-0E87-4E7C-9AFC-917D6F5A0A6B}" dt="2020-11-11T19:57:03.873" v="13" actId="20577"/>
      <pc:docMkLst>
        <pc:docMk/>
      </pc:docMkLst>
      <pc:sldChg chg="modSp">
        <pc:chgData name="" userId="" providerId="" clId="Web-{2C5CD43F-0E87-4E7C-9AFC-917D6F5A0A6B}" dt="2020-11-11T19:57:03.873" v="12" actId="20577"/>
        <pc:sldMkLst>
          <pc:docMk/>
          <pc:sldMk cId="109857222" sldId="256"/>
        </pc:sldMkLst>
        <pc:spChg chg="mod">
          <ac:chgData name="" userId="" providerId="" clId="Web-{2C5CD43F-0E87-4E7C-9AFC-917D6F5A0A6B}" dt="2020-11-11T19:57:03.873" v="12" actId="20577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  <pc:docChgLst>
    <pc:chgData name="Edouard Morena" userId="S::edouard.morena@ulip.lon.ac.uk::2e121fa9-f008-4742-97be-48a08069b91e" providerId="AD" clId="Web-{2C5CD43F-0E87-4E7C-9AFC-917D6F5A0A6B}"/>
    <pc:docChg chg="addSld modSld">
      <pc:chgData name="Edouard Morena" userId="S::edouard.morena@ulip.lon.ac.uk::2e121fa9-f008-4742-97be-48a08069b91e" providerId="AD" clId="Web-{2C5CD43F-0E87-4E7C-9AFC-917D6F5A0A6B}" dt="2020-11-11T21:07:03.593" v="7518" actId="20577"/>
      <pc:docMkLst>
        <pc:docMk/>
      </pc:docMkLst>
      <pc:sldChg chg="modSp">
        <pc:chgData name="Edouard Morena" userId="S::edouard.morena@ulip.lon.ac.uk::2e121fa9-f008-4742-97be-48a08069b91e" providerId="AD" clId="Web-{2C5CD43F-0E87-4E7C-9AFC-917D6F5A0A6B}" dt="2020-11-11T19:57:06.202" v="0" actId="20577"/>
        <pc:sldMkLst>
          <pc:docMk/>
          <pc:sldMk cId="109857222" sldId="256"/>
        </pc:sldMkLst>
        <pc:spChg chg="mod">
          <ac:chgData name="Edouard Morena" userId="S::edouard.morena@ulip.lon.ac.uk::2e121fa9-f008-4742-97be-48a08069b91e" providerId="AD" clId="Web-{2C5CD43F-0E87-4E7C-9AFC-917D6F5A0A6B}" dt="2020-11-11T19:57:06.202" v="0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05:25.376" v="86" actId="20577"/>
        <pc:sldMkLst>
          <pc:docMk/>
          <pc:sldMk cId="932809146" sldId="257"/>
        </pc:sldMkLst>
        <pc:spChg chg="mod">
          <ac:chgData name="Edouard Morena" userId="S::edouard.morena@ulip.lon.ac.uk::2e121fa9-f008-4742-97be-48a08069b91e" providerId="AD" clId="Web-{2C5CD43F-0E87-4E7C-9AFC-917D6F5A0A6B}" dt="2020-11-11T19:57:14.562" v="5" actId="20577"/>
          <ac:spMkLst>
            <pc:docMk/>
            <pc:sldMk cId="932809146" sldId="257"/>
            <ac:spMk id="2" creationId="{017F76C8-9DDB-4CCC-930D-60F4F8C038AD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05:25.376" v="86" actId="20577"/>
          <ac:spMkLst>
            <pc:docMk/>
            <pc:sldMk cId="932809146" sldId="257"/>
            <ac:spMk id="3" creationId="{EAFCE909-8F7E-4FAC-A612-593D850A29EF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10:28.037" v="742" actId="20577"/>
        <pc:sldMkLst>
          <pc:docMk/>
          <pc:sldMk cId="2527879274" sldId="258"/>
        </pc:sldMkLst>
        <pc:spChg chg="mod">
          <ac:chgData name="Edouard Morena" userId="S::edouard.morena@ulip.lon.ac.uk::2e121fa9-f008-4742-97be-48a08069b91e" providerId="AD" clId="Web-{2C5CD43F-0E87-4E7C-9AFC-917D6F5A0A6B}" dt="2020-11-11T20:05:42.080" v="130" actId="20577"/>
          <ac:spMkLst>
            <pc:docMk/>
            <pc:sldMk cId="2527879274" sldId="258"/>
            <ac:spMk id="2" creationId="{FAB499FD-3F76-41EA-8299-A2A4D5BC1367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10:28.037" v="742" actId="20577"/>
          <ac:spMkLst>
            <pc:docMk/>
            <pc:sldMk cId="2527879274" sldId="258"/>
            <ac:spMk id="3" creationId="{AF6DF0A6-7CE1-4CC5-813B-33B13F9FB98F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10:59.195" v="778" actId="20577"/>
        <pc:sldMkLst>
          <pc:docMk/>
          <pc:sldMk cId="4228031748" sldId="259"/>
        </pc:sldMkLst>
        <pc:spChg chg="mod">
          <ac:chgData name="Edouard Morena" userId="S::edouard.morena@ulip.lon.ac.uk::2e121fa9-f008-4742-97be-48a08069b91e" providerId="AD" clId="Web-{2C5CD43F-0E87-4E7C-9AFC-917D6F5A0A6B}" dt="2020-11-11T20:10:59.195" v="778" actId="20577"/>
          <ac:spMkLst>
            <pc:docMk/>
            <pc:sldMk cId="4228031748" sldId="259"/>
            <ac:spMk id="3" creationId="{1998D199-3B67-43AC-9B9B-43EEDFBA2D8E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13:43.831" v="1174" actId="20577"/>
        <pc:sldMkLst>
          <pc:docMk/>
          <pc:sldMk cId="3747217362" sldId="260"/>
        </pc:sldMkLst>
        <pc:spChg chg="mod">
          <ac:chgData name="Edouard Morena" userId="S::edouard.morena@ulip.lon.ac.uk::2e121fa9-f008-4742-97be-48a08069b91e" providerId="AD" clId="Web-{2C5CD43F-0E87-4E7C-9AFC-917D6F5A0A6B}" dt="2020-11-11T20:13:43.831" v="1174" actId="20577"/>
          <ac:spMkLst>
            <pc:docMk/>
            <pc:sldMk cId="3747217362" sldId="260"/>
            <ac:spMk id="3" creationId="{6042A348-D683-4FA8-B067-A62FC2FF687D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15:59.684" v="1568" actId="20577"/>
        <pc:sldMkLst>
          <pc:docMk/>
          <pc:sldMk cId="1268734830" sldId="261"/>
        </pc:sldMkLst>
        <pc:spChg chg="mod">
          <ac:chgData name="Edouard Morena" userId="S::edouard.morena@ulip.lon.ac.uk::2e121fa9-f008-4742-97be-48a08069b91e" providerId="AD" clId="Web-{2C5CD43F-0E87-4E7C-9AFC-917D6F5A0A6B}" dt="2020-11-11T20:13:58.379" v="1187" actId="20577"/>
          <ac:spMkLst>
            <pc:docMk/>
            <pc:sldMk cId="1268734830" sldId="261"/>
            <ac:spMk id="2" creationId="{1208909E-8925-4FF6-81A3-1D7F05CFBFE2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15:59.684" v="1568" actId="20577"/>
          <ac:spMkLst>
            <pc:docMk/>
            <pc:sldMk cId="1268734830" sldId="261"/>
            <ac:spMk id="3" creationId="{95E536F5-E18A-4728-9636-0D661C8FCE79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18:15.458" v="1906" actId="20577"/>
        <pc:sldMkLst>
          <pc:docMk/>
          <pc:sldMk cId="2679372600" sldId="262"/>
        </pc:sldMkLst>
        <pc:spChg chg="mod">
          <ac:chgData name="Edouard Morena" userId="S::edouard.morena@ulip.lon.ac.uk::2e121fa9-f008-4742-97be-48a08069b91e" providerId="AD" clId="Web-{2C5CD43F-0E87-4E7C-9AFC-917D6F5A0A6B}" dt="2020-11-11T20:18:15.458" v="1906" actId="20577"/>
          <ac:spMkLst>
            <pc:docMk/>
            <pc:sldMk cId="2679372600" sldId="262"/>
            <ac:spMk id="3" creationId="{F7EF680F-29CC-4399-B49A-EB142ADA99FA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20:34.828" v="2221" actId="20577"/>
        <pc:sldMkLst>
          <pc:docMk/>
          <pc:sldMk cId="2000173849" sldId="263"/>
        </pc:sldMkLst>
        <pc:spChg chg="mod">
          <ac:chgData name="Edouard Morena" userId="S::edouard.morena@ulip.lon.ac.uk::2e121fa9-f008-4742-97be-48a08069b91e" providerId="AD" clId="Web-{2C5CD43F-0E87-4E7C-9AFC-917D6F5A0A6B}" dt="2020-11-11T20:18:19.881" v="1924" actId="20577"/>
          <ac:spMkLst>
            <pc:docMk/>
            <pc:sldMk cId="2000173849" sldId="263"/>
            <ac:spMk id="2" creationId="{563525E2-BB37-4C06-A9AE-012E8653D1D5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20:34.828" v="2221" actId="20577"/>
          <ac:spMkLst>
            <pc:docMk/>
            <pc:sldMk cId="2000173849" sldId="263"/>
            <ac:spMk id="3" creationId="{C618DD36-BAE8-46F1-944C-BE7340620149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23:07.463" v="2616" actId="20577"/>
        <pc:sldMkLst>
          <pc:docMk/>
          <pc:sldMk cId="1012853013" sldId="264"/>
        </pc:sldMkLst>
        <pc:spChg chg="mod">
          <ac:chgData name="Edouard Morena" userId="S::edouard.morena@ulip.lon.ac.uk::2e121fa9-f008-4742-97be-48a08069b91e" providerId="AD" clId="Web-{2C5CD43F-0E87-4E7C-9AFC-917D6F5A0A6B}" dt="2020-11-11T20:20:48.563" v="2273" actId="20577"/>
          <ac:spMkLst>
            <pc:docMk/>
            <pc:sldMk cId="1012853013" sldId="264"/>
            <ac:spMk id="2" creationId="{7A146B24-F734-4A46-9072-0C30D888F21D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23:07.463" v="2616" actId="20577"/>
          <ac:spMkLst>
            <pc:docMk/>
            <pc:sldMk cId="1012853013" sldId="264"/>
            <ac:spMk id="3" creationId="{D72309A6-B654-4492-9D61-4028F915D47D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25:40.817" v="2979" actId="20577"/>
        <pc:sldMkLst>
          <pc:docMk/>
          <pc:sldMk cId="1866612042" sldId="265"/>
        </pc:sldMkLst>
        <pc:spChg chg="mod">
          <ac:chgData name="Edouard Morena" userId="S::edouard.morena@ulip.lon.ac.uk::2e121fa9-f008-4742-97be-48a08069b91e" providerId="AD" clId="Web-{2C5CD43F-0E87-4E7C-9AFC-917D6F5A0A6B}" dt="2020-11-11T20:23:12.494" v="2621" actId="20577"/>
          <ac:spMkLst>
            <pc:docMk/>
            <pc:sldMk cId="1866612042" sldId="265"/>
            <ac:spMk id="2" creationId="{C77317FB-94F0-46E7-9AF8-E32AEB4A19DF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25:40.817" v="2979" actId="20577"/>
          <ac:spMkLst>
            <pc:docMk/>
            <pc:sldMk cId="1866612042" sldId="265"/>
            <ac:spMk id="3" creationId="{864DDF28-E37E-42B7-8AA7-F8B678AF19C8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27:28.293" v="3202" actId="20577"/>
        <pc:sldMkLst>
          <pc:docMk/>
          <pc:sldMk cId="741982737" sldId="266"/>
        </pc:sldMkLst>
        <pc:spChg chg="mod">
          <ac:chgData name="Edouard Morena" userId="S::edouard.morena@ulip.lon.ac.uk::2e121fa9-f008-4742-97be-48a08069b91e" providerId="AD" clId="Web-{2C5CD43F-0E87-4E7C-9AFC-917D6F5A0A6B}" dt="2020-11-11T20:25:48.255" v="3010" actId="20577"/>
          <ac:spMkLst>
            <pc:docMk/>
            <pc:sldMk cId="741982737" sldId="266"/>
            <ac:spMk id="2" creationId="{4085E42A-173E-4B4D-9F86-B6482285CA92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27:28.293" v="3202" actId="20577"/>
          <ac:spMkLst>
            <pc:docMk/>
            <pc:sldMk cId="741982737" sldId="266"/>
            <ac:spMk id="3" creationId="{3C21F3A5-A2AB-4994-85A6-6DFCE47DC16D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28:37.922" v="3439" actId="20577"/>
        <pc:sldMkLst>
          <pc:docMk/>
          <pc:sldMk cId="3354515851" sldId="267"/>
        </pc:sldMkLst>
        <pc:spChg chg="mod">
          <ac:chgData name="Edouard Morena" userId="S::edouard.morena@ulip.lon.ac.uk::2e121fa9-f008-4742-97be-48a08069b91e" providerId="AD" clId="Web-{2C5CD43F-0E87-4E7C-9AFC-917D6F5A0A6B}" dt="2020-11-11T20:27:38.778" v="3207" actId="20577"/>
          <ac:spMkLst>
            <pc:docMk/>
            <pc:sldMk cId="3354515851" sldId="267"/>
            <ac:spMk id="2" creationId="{AB8ACAEE-71CC-4CBC-A826-F795AD1ABD5A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28:37.922" v="3439" actId="20577"/>
          <ac:spMkLst>
            <pc:docMk/>
            <pc:sldMk cId="3354515851" sldId="267"/>
            <ac:spMk id="3" creationId="{0E34369B-8BF7-4562-8BEB-E3676B1CD368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31:38.278" v="3852" actId="20577"/>
        <pc:sldMkLst>
          <pc:docMk/>
          <pc:sldMk cId="353055528" sldId="268"/>
        </pc:sldMkLst>
        <pc:spChg chg="mod">
          <ac:chgData name="Edouard Morena" userId="S::edouard.morena@ulip.lon.ac.uk::2e121fa9-f008-4742-97be-48a08069b91e" providerId="AD" clId="Web-{2C5CD43F-0E87-4E7C-9AFC-917D6F5A0A6B}" dt="2020-11-11T20:28:48.251" v="3473" actId="20577"/>
          <ac:spMkLst>
            <pc:docMk/>
            <pc:sldMk cId="353055528" sldId="268"/>
            <ac:spMk id="2" creationId="{3D37C600-36D2-4033-BBD2-1DBD1CD438E4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31:38.278" v="3852" actId="20577"/>
          <ac:spMkLst>
            <pc:docMk/>
            <pc:sldMk cId="353055528" sldId="268"/>
            <ac:spMk id="3" creationId="{2436617E-DDD6-40A8-B2A5-D97EF0ED5146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34:42.744" v="4138" actId="20577"/>
        <pc:sldMkLst>
          <pc:docMk/>
          <pc:sldMk cId="2588684091" sldId="269"/>
        </pc:sldMkLst>
        <pc:spChg chg="mod">
          <ac:chgData name="Edouard Morena" userId="S::edouard.morena@ulip.lon.ac.uk::2e121fa9-f008-4742-97be-48a08069b91e" providerId="AD" clId="Web-{2C5CD43F-0E87-4E7C-9AFC-917D6F5A0A6B}" dt="2020-11-11T20:31:53.451" v="3897" actId="20577"/>
          <ac:spMkLst>
            <pc:docMk/>
            <pc:sldMk cId="2588684091" sldId="269"/>
            <ac:spMk id="2" creationId="{728C7A37-9665-4F62-B495-F9F07C724D76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34:42.744" v="4138" actId="20577"/>
          <ac:spMkLst>
            <pc:docMk/>
            <pc:sldMk cId="2588684091" sldId="269"/>
            <ac:spMk id="3" creationId="{D12DA7DE-FFF2-4F4B-89A9-A2CCBEAA19EB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42:34.525" v="4546" actId="20577"/>
        <pc:sldMkLst>
          <pc:docMk/>
          <pc:sldMk cId="3975683410" sldId="270"/>
        </pc:sldMkLst>
        <pc:spChg chg="mod">
          <ac:chgData name="Edouard Morena" userId="S::edouard.morena@ulip.lon.ac.uk::2e121fa9-f008-4742-97be-48a08069b91e" providerId="AD" clId="Web-{2C5CD43F-0E87-4E7C-9AFC-917D6F5A0A6B}" dt="2020-11-11T20:34:52.197" v="4158" actId="20577"/>
          <ac:spMkLst>
            <pc:docMk/>
            <pc:sldMk cId="3975683410" sldId="270"/>
            <ac:spMk id="2" creationId="{52D5A4B5-C3F1-4A14-8707-4032904EC621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42:34.525" v="4546" actId="20577"/>
          <ac:spMkLst>
            <pc:docMk/>
            <pc:sldMk cId="3975683410" sldId="270"/>
            <ac:spMk id="3" creationId="{576C4C62-BFC1-4E9D-9DB4-FAB35A118630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45:23.099" v="4800" actId="20577"/>
        <pc:sldMkLst>
          <pc:docMk/>
          <pc:sldMk cId="2665529592" sldId="271"/>
        </pc:sldMkLst>
        <pc:spChg chg="mod">
          <ac:chgData name="Edouard Morena" userId="S::edouard.morena@ulip.lon.ac.uk::2e121fa9-f008-4742-97be-48a08069b91e" providerId="AD" clId="Web-{2C5CD43F-0E87-4E7C-9AFC-917D6F5A0A6B}" dt="2020-11-11T20:42:54.683" v="4565" actId="20577"/>
          <ac:spMkLst>
            <pc:docMk/>
            <pc:sldMk cId="2665529592" sldId="271"/>
            <ac:spMk id="2" creationId="{0A748A29-020D-444A-A5E7-C11D7C69BEF0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45:23.099" v="4800" actId="20577"/>
          <ac:spMkLst>
            <pc:docMk/>
            <pc:sldMk cId="2665529592" sldId="271"/>
            <ac:spMk id="3" creationId="{FE0C00E7-B3ED-435C-916A-15226277D63E}"/>
          </ac:spMkLst>
        </pc:spChg>
      </pc:sldChg>
      <pc:sldChg chg="new">
        <pc:chgData name="Edouard Morena" userId="S::edouard.morena@ulip.lon.ac.uk::2e121fa9-f008-4742-97be-48a08069b91e" providerId="AD" clId="Web-{2C5CD43F-0E87-4E7C-9AFC-917D6F5A0A6B}" dt="2020-11-11T20:43:33.967" v="4617"/>
        <pc:sldMkLst>
          <pc:docMk/>
          <pc:sldMk cId="34639859" sldId="272"/>
        </pc:sldMkLst>
      </pc:sldChg>
      <pc:sldChg chg="modSp new">
        <pc:chgData name="Edouard Morena" userId="S::edouard.morena@ulip.lon.ac.uk::2e121fa9-f008-4742-97be-48a08069b91e" providerId="AD" clId="Web-{2C5CD43F-0E87-4E7C-9AFC-917D6F5A0A6B}" dt="2020-11-11T20:47:55.687" v="5113" actId="20577"/>
        <pc:sldMkLst>
          <pc:docMk/>
          <pc:sldMk cId="1056610148" sldId="273"/>
        </pc:sldMkLst>
        <pc:spChg chg="mod">
          <ac:chgData name="Edouard Morena" userId="S::edouard.morena@ulip.lon.ac.uk::2e121fa9-f008-4742-97be-48a08069b91e" providerId="AD" clId="Web-{2C5CD43F-0E87-4E7C-9AFC-917D6F5A0A6B}" dt="2020-11-11T20:45:30.334" v="4815" actId="20577"/>
          <ac:spMkLst>
            <pc:docMk/>
            <pc:sldMk cId="1056610148" sldId="273"/>
            <ac:spMk id="2" creationId="{8B747888-84A6-4A1A-AAEE-687F3EDD1F64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47:55.687" v="5113" actId="20577"/>
          <ac:spMkLst>
            <pc:docMk/>
            <pc:sldMk cId="1056610148" sldId="273"/>
            <ac:spMk id="3" creationId="{4C547103-DC55-4030-9E48-D624A2BA3523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51:26.795" v="5601" actId="20577"/>
        <pc:sldMkLst>
          <pc:docMk/>
          <pc:sldMk cId="445661500" sldId="274"/>
        </pc:sldMkLst>
        <pc:spChg chg="mod">
          <ac:chgData name="Edouard Morena" userId="S::edouard.morena@ulip.lon.ac.uk::2e121fa9-f008-4742-97be-48a08069b91e" providerId="AD" clId="Web-{2C5CD43F-0E87-4E7C-9AFC-917D6F5A0A6B}" dt="2020-11-11T20:48:00.500" v="5118" actId="20577"/>
          <ac:spMkLst>
            <pc:docMk/>
            <pc:sldMk cId="445661500" sldId="274"/>
            <ac:spMk id="2" creationId="{B45459F2-E14F-4053-BFDF-71E3119C6016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51:26.795" v="5601" actId="20577"/>
          <ac:spMkLst>
            <pc:docMk/>
            <pc:sldMk cId="445661500" sldId="274"/>
            <ac:spMk id="3" creationId="{B746E0EC-36B8-4CDF-BBDA-B0959DD32264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53:07.146" v="5636" actId="20577"/>
        <pc:sldMkLst>
          <pc:docMk/>
          <pc:sldMk cId="53826384" sldId="275"/>
        </pc:sldMkLst>
        <pc:spChg chg="mod">
          <ac:chgData name="Edouard Morena" userId="S::edouard.morena@ulip.lon.ac.uk::2e121fa9-f008-4742-97be-48a08069b91e" providerId="AD" clId="Web-{2C5CD43F-0E87-4E7C-9AFC-917D6F5A0A6B}" dt="2020-11-11T20:52:34.972" v="5626" actId="20577"/>
          <ac:spMkLst>
            <pc:docMk/>
            <pc:sldMk cId="53826384" sldId="275"/>
            <ac:spMk id="2" creationId="{3399B67B-3CC7-4AF4-869E-BFC68218F280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53:07.146" v="5636" actId="20577"/>
          <ac:spMkLst>
            <pc:docMk/>
            <pc:sldMk cId="53826384" sldId="275"/>
            <ac:spMk id="3" creationId="{7F70A228-E341-46B1-B2EA-BD3141B66B61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56:09.549" v="5997" actId="20577"/>
        <pc:sldMkLst>
          <pc:docMk/>
          <pc:sldMk cId="3267811679" sldId="276"/>
        </pc:sldMkLst>
        <pc:spChg chg="mod">
          <ac:chgData name="Edouard Morena" userId="S::edouard.morena@ulip.lon.ac.uk::2e121fa9-f008-4742-97be-48a08069b91e" providerId="AD" clId="Web-{2C5CD43F-0E87-4E7C-9AFC-917D6F5A0A6B}" dt="2020-11-11T20:54:21.088" v="5681" actId="20577"/>
          <ac:spMkLst>
            <pc:docMk/>
            <pc:sldMk cId="3267811679" sldId="276"/>
            <ac:spMk id="2" creationId="{DD70551C-A3EA-4C44-B2D2-2F3346769494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56:09.549" v="5997" actId="20577"/>
          <ac:spMkLst>
            <pc:docMk/>
            <pc:sldMk cId="3267811679" sldId="276"/>
            <ac:spMk id="3" creationId="{EB19BD6F-82F6-468C-95E9-E9D98359D9E3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0:58:19.495" v="6253" actId="20577"/>
        <pc:sldMkLst>
          <pc:docMk/>
          <pc:sldMk cId="405486990" sldId="277"/>
        </pc:sldMkLst>
        <pc:spChg chg="mod">
          <ac:chgData name="Edouard Morena" userId="S::edouard.morena@ulip.lon.ac.uk::2e121fa9-f008-4742-97be-48a08069b91e" providerId="AD" clId="Web-{2C5CD43F-0E87-4E7C-9AFC-917D6F5A0A6B}" dt="2020-11-11T20:56:22.643" v="6029" actId="20577"/>
          <ac:spMkLst>
            <pc:docMk/>
            <pc:sldMk cId="405486990" sldId="277"/>
            <ac:spMk id="2" creationId="{2F2CAD1B-4EA4-485A-A506-B86E6AE83488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0:58:19.495" v="6253" actId="20577"/>
          <ac:spMkLst>
            <pc:docMk/>
            <pc:sldMk cId="405486990" sldId="277"/>
            <ac:spMk id="3" creationId="{723A56A7-92EF-42E5-BDC2-30F00DAD0853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1:01:04.444" v="6469" actId="20577"/>
        <pc:sldMkLst>
          <pc:docMk/>
          <pc:sldMk cId="3564758709" sldId="278"/>
        </pc:sldMkLst>
        <pc:spChg chg="mod">
          <ac:chgData name="Edouard Morena" userId="S::edouard.morena@ulip.lon.ac.uk::2e121fa9-f008-4742-97be-48a08069b91e" providerId="AD" clId="Web-{2C5CD43F-0E87-4E7C-9AFC-917D6F5A0A6B}" dt="2020-11-11T20:58:44.278" v="6310" actId="20577"/>
          <ac:spMkLst>
            <pc:docMk/>
            <pc:sldMk cId="3564758709" sldId="278"/>
            <ac:spMk id="2" creationId="{EEBDC23E-80D1-428C-8138-F30585C3DA08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1:01:04.444" v="6469" actId="20577"/>
          <ac:spMkLst>
            <pc:docMk/>
            <pc:sldMk cId="3564758709" sldId="278"/>
            <ac:spMk id="3" creationId="{4EAE4907-BCF4-4808-8CCB-1A0BB3E0A40D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1:05:16.882" v="7208" actId="20577"/>
        <pc:sldMkLst>
          <pc:docMk/>
          <pc:sldMk cId="108450995" sldId="279"/>
        </pc:sldMkLst>
        <pc:spChg chg="mod">
          <ac:chgData name="Edouard Morena" userId="S::edouard.morena@ulip.lon.ac.uk::2e121fa9-f008-4742-97be-48a08069b91e" providerId="AD" clId="Web-{2C5CD43F-0E87-4E7C-9AFC-917D6F5A0A6B}" dt="2020-11-11T21:01:10.350" v="6497" actId="20577"/>
          <ac:spMkLst>
            <pc:docMk/>
            <pc:sldMk cId="108450995" sldId="279"/>
            <ac:spMk id="2" creationId="{58697E05-D310-4236-9071-81B856428F18}"/>
          </ac:spMkLst>
        </pc:spChg>
        <pc:spChg chg="mod">
          <ac:chgData name="Edouard Morena" userId="S::edouard.morena@ulip.lon.ac.uk::2e121fa9-f008-4742-97be-48a08069b91e" providerId="AD" clId="Web-{2C5CD43F-0E87-4E7C-9AFC-917D6F5A0A6B}" dt="2020-11-11T21:05:16.882" v="7208" actId="20577"/>
          <ac:spMkLst>
            <pc:docMk/>
            <pc:sldMk cId="108450995" sldId="279"/>
            <ac:spMk id="3" creationId="{160784EB-2538-4E5C-8583-9A248649A86F}"/>
          </ac:spMkLst>
        </pc:spChg>
      </pc:sldChg>
      <pc:sldChg chg="modSp new">
        <pc:chgData name="Edouard Morena" userId="S::edouard.morena@ulip.lon.ac.uk::2e121fa9-f008-4742-97be-48a08069b91e" providerId="AD" clId="Web-{2C5CD43F-0E87-4E7C-9AFC-917D6F5A0A6B}" dt="2020-11-11T21:07:03.593" v="7517" actId="20577"/>
        <pc:sldMkLst>
          <pc:docMk/>
          <pc:sldMk cId="967354900" sldId="280"/>
        </pc:sldMkLst>
        <pc:spChg chg="mod">
          <ac:chgData name="Edouard Morena" userId="S::edouard.morena@ulip.lon.ac.uk::2e121fa9-f008-4742-97be-48a08069b91e" providerId="AD" clId="Web-{2C5CD43F-0E87-4E7C-9AFC-917D6F5A0A6B}" dt="2020-11-11T21:07:03.593" v="7517" actId="20577"/>
          <ac:spMkLst>
            <pc:docMk/>
            <pc:sldMk cId="967354900" sldId="280"/>
            <ac:spMk id="3" creationId="{17DC28ED-4C0C-4CA3-BE10-0DB51EDB6ECA}"/>
          </ac:spMkLst>
        </pc:spChg>
      </pc:sldChg>
    </pc:docChg>
  </pc:docChgLst>
  <pc:docChgLst>
    <pc:chgData name="Edouard Morena" userId="S::edouard.morena@ulip.lon.ac.uk::2e121fa9-f008-4742-97be-48a08069b91e" providerId="AD" clId="Web-{66657C0F-C0E7-E8F3-6531-CCCFC4508A7C}"/>
    <pc:docChg chg="addSld delSld modSld sldOrd">
      <pc:chgData name="Edouard Morena" userId="S::edouard.morena@ulip.lon.ac.uk::2e121fa9-f008-4742-97be-48a08069b91e" providerId="AD" clId="Web-{66657C0F-C0E7-E8F3-6531-CCCFC4508A7C}" dt="2020-11-13T09:40:55.070" v="1338"/>
      <pc:docMkLst>
        <pc:docMk/>
      </pc:docMkLst>
      <pc:sldChg chg="addSp modSp mod setBg">
        <pc:chgData name="Edouard Morena" userId="S::edouard.morena@ulip.lon.ac.uk::2e121fa9-f008-4742-97be-48a08069b91e" providerId="AD" clId="Web-{66657C0F-C0E7-E8F3-6531-CCCFC4508A7C}" dt="2020-11-12T15:42:12.447" v="1169"/>
        <pc:sldMkLst>
          <pc:docMk/>
          <pc:sldMk cId="932809146" sldId="257"/>
        </pc:sldMkLst>
        <pc:spChg chg="mod">
          <ac:chgData name="Edouard Morena" userId="S::edouard.morena@ulip.lon.ac.uk::2e121fa9-f008-4742-97be-48a08069b91e" providerId="AD" clId="Web-{66657C0F-C0E7-E8F3-6531-CCCFC4508A7C}" dt="2020-11-12T15:42:12.447" v="1169"/>
          <ac:spMkLst>
            <pc:docMk/>
            <pc:sldMk cId="932809146" sldId="257"/>
            <ac:spMk id="2" creationId="{017F76C8-9DDB-4CCC-930D-60F4F8C038AD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42:12.447" v="1169"/>
          <ac:spMkLst>
            <pc:docMk/>
            <pc:sldMk cId="932809146" sldId="257"/>
            <ac:spMk id="3" creationId="{EAFCE909-8F7E-4FAC-A612-593D850A29EF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2T15:42:12.447" v="1169"/>
          <ac:picMkLst>
            <pc:docMk/>
            <pc:sldMk cId="932809146" sldId="257"/>
            <ac:picMk id="4" creationId="{A29A1AA0-2207-49D5-B321-D27B229C6AEB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2T15:42:12.447" v="1169"/>
          <ac:cxnSpMkLst>
            <pc:docMk/>
            <pc:sldMk cId="932809146" sldId="257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2T15:42:47.604" v="1173"/>
        <pc:sldMkLst>
          <pc:docMk/>
          <pc:sldMk cId="2527879274" sldId="258"/>
        </pc:sldMkLst>
        <pc:spChg chg="mod">
          <ac:chgData name="Edouard Morena" userId="S::edouard.morena@ulip.lon.ac.uk::2e121fa9-f008-4742-97be-48a08069b91e" providerId="AD" clId="Web-{66657C0F-C0E7-E8F3-6531-CCCFC4508A7C}" dt="2020-11-12T15:42:47.604" v="1173"/>
          <ac:spMkLst>
            <pc:docMk/>
            <pc:sldMk cId="2527879274" sldId="258"/>
            <ac:spMk id="2" creationId="{FAB499FD-3F76-41EA-8299-A2A4D5BC1367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42:47.604" v="1173"/>
          <ac:spMkLst>
            <pc:docMk/>
            <pc:sldMk cId="2527879274" sldId="258"/>
            <ac:spMk id="3" creationId="{AF6DF0A6-7CE1-4CC5-813B-33B13F9FB98F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2T15:42:47.604" v="1173"/>
          <ac:picMkLst>
            <pc:docMk/>
            <pc:sldMk cId="2527879274" sldId="258"/>
            <ac:picMk id="4" creationId="{354A5F67-B962-42AD-8CC8-4CA073F18C3F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2T15:42:47.604" v="1173"/>
          <ac:cxnSpMkLst>
            <pc:docMk/>
            <pc:sldMk cId="2527879274" sldId="258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2T15:43:48.511" v="1175"/>
        <pc:sldMkLst>
          <pc:docMk/>
          <pc:sldMk cId="4228031748" sldId="259"/>
        </pc:sldMkLst>
        <pc:spChg chg="mod">
          <ac:chgData name="Edouard Morena" userId="S::edouard.morena@ulip.lon.ac.uk::2e121fa9-f008-4742-97be-48a08069b91e" providerId="AD" clId="Web-{66657C0F-C0E7-E8F3-6531-CCCFC4508A7C}" dt="2020-11-12T15:43:48.511" v="1175"/>
          <ac:spMkLst>
            <pc:docMk/>
            <pc:sldMk cId="4228031748" sldId="259"/>
            <ac:spMk id="2" creationId="{093D211A-CFBB-4746-9A7C-AB13E40A64EC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43:48.511" v="1175"/>
          <ac:spMkLst>
            <pc:docMk/>
            <pc:sldMk cId="4228031748" sldId="259"/>
            <ac:spMk id="3" creationId="{1998D199-3B67-43AC-9B9B-43EEDFBA2D8E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2T15:43:48.511" v="1175"/>
          <ac:picMkLst>
            <pc:docMk/>
            <pc:sldMk cId="4228031748" sldId="259"/>
            <ac:picMk id="4" creationId="{F07BC845-5939-4854-826D-FA7272C33DA1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2T15:43:48.511" v="1175"/>
          <ac:cxnSpMkLst>
            <pc:docMk/>
            <pc:sldMk cId="4228031748" sldId="259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2T15:44:59.527" v="1177"/>
        <pc:sldMkLst>
          <pc:docMk/>
          <pc:sldMk cId="3747217362" sldId="260"/>
        </pc:sldMkLst>
        <pc:spChg chg="mod">
          <ac:chgData name="Edouard Morena" userId="S::edouard.morena@ulip.lon.ac.uk::2e121fa9-f008-4742-97be-48a08069b91e" providerId="AD" clId="Web-{66657C0F-C0E7-E8F3-6531-CCCFC4508A7C}" dt="2020-11-12T15:44:59.527" v="1177"/>
          <ac:spMkLst>
            <pc:docMk/>
            <pc:sldMk cId="3747217362" sldId="260"/>
            <ac:spMk id="2" creationId="{3F4CCC61-7376-4953-8C39-9FDD4F00E0FB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44:59.527" v="1177"/>
          <ac:spMkLst>
            <pc:docMk/>
            <pc:sldMk cId="3747217362" sldId="260"/>
            <ac:spMk id="3" creationId="{6042A348-D683-4FA8-B067-A62FC2FF687D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2T15:44:59.527" v="1177"/>
          <ac:picMkLst>
            <pc:docMk/>
            <pc:sldMk cId="3747217362" sldId="260"/>
            <ac:picMk id="4" creationId="{4B2636B6-1632-4A87-B5AD-F67574FF9AE9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2T15:44:59.527" v="1177"/>
          <ac:cxnSpMkLst>
            <pc:docMk/>
            <pc:sldMk cId="3747217362" sldId="260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2T15:46:32.419" v="1179"/>
        <pc:sldMkLst>
          <pc:docMk/>
          <pc:sldMk cId="1268734830" sldId="261"/>
        </pc:sldMkLst>
        <pc:spChg chg="mod">
          <ac:chgData name="Edouard Morena" userId="S::edouard.morena@ulip.lon.ac.uk::2e121fa9-f008-4742-97be-48a08069b91e" providerId="AD" clId="Web-{66657C0F-C0E7-E8F3-6531-CCCFC4508A7C}" dt="2020-11-12T15:46:32.419" v="1179"/>
          <ac:spMkLst>
            <pc:docMk/>
            <pc:sldMk cId="1268734830" sldId="261"/>
            <ac:spMk id="2" creationId="{1208909E-8925-4FF6-81A3-1D7F05CFBFE2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46:32.419" v="1179"/>
          <ac:spMkLst>
            <pc:docMk/>
            <pc:sldMk cId="1268734830" sldId="261"/>
            <ac:spMk id="3" creationId="{95E536F5-E18A-4728-9636-0D661C8FCE79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2T15:46:32.419" v="1179"/>
          <ac:picMkLst>
            <pc:docMk/>
            <pc:sldMk cId="1268734830" sldId="261"/>
            <ac:picMk id="4" creationId="{743A3A04-61AD-461C-82DB-758AFF868578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2T15:46:32.419" v="1179"/>
          <ac:cxnSpMkLst>
            <pc:docMk/>
            <pc:sldMk cId="1268734830" sldId="261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2T15:47:57.747" v="1181"/>
        <pc:sldMkLst>
          <pc:docMk/>
          <pc:sldMk cId="2679372600" sldId="262"/>
        </pc:sldMkLst>
        <pc:spChg chg="mod">
          <ac:chgData name="Edouard Morena" userId="S::edouard.morena@ulip.lon.ac.uk::2e121fa9-f008-4742-97be-48a08069b91e" providerId="AD" clId="Web-{66657C0F-C0E7-E8F3-6531-CCCFC4508A7C}" dt="2020-11-12T15:47:57.747" v="1181"/>
          <ac:spMkLst>
            <pc:docMk/>
            <pc:sldMk cId="2679372600" sldId="262"/>
            <ac:spMk id="2" creationId="{C636C3B8-61BB-447F-8F67-D83185B75AD1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47:57.747" v="1181"/>
          <ac:spMkLst>
            <pc:docMk/>
            <pc:sldMk cId="2679372600" sldId="262"/>
            <ac:spMk id="3" creationId="{F7EF680F-29CC-4399-B49A-EB142ADA99FA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2T15:47:57.747" v="1181"/>
          <ac:picMkLst>
            <pc:docMk/>
            <pc:sldMk cId="2679372600" sldId="262"/>
            <ac:picMk id="4" creationId="{04145BAC-9626-4BEA-BF14-38F811CA9819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2T15:47:57.747" v="1181"/>
          <ac:cxnSpMkLst>
            <pc:docMk/>
            <pc:sldMk cId="2679372600" sldId="262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2T15:48:33.499" v="1183"/>
        <pc:sldMkLst>
          <pc:docMk/>
          <pc:sldMk cId="2000173849" sldId="263"/>
        </pc:sldMkLst>
        <pc:spChg chg="mod">
          <ac:chgData name="Edouard Morena" userId="S::edouard.morena@ulip.lon.ac.uk::2e121fa9-f008-4742-97be-48a08069b91e" providerId="AD" clId="Web-{66657C0F-C0E7-E8F3-6531-CCCFC4508A7C}" dt="2020-11-12T15:48:33.499" v="1183"/>
          <ac:spMkLst>
            <pc:docMk/>
            <pc:sldMk cId="2000173849" sldId="263"/>
            <ac:spMk id="2" creationId="{563525E2-BB37-4C06-A9AE-012E8653D1D5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48:33.499" v="1183"/>
          <ac:spMkLst>
            <pc:docMk/>
            <pc:sldMk cId="2000173849" sldId="263"/>
            <ac:spMk id="3" creationId="{C618DD36-BAE8-46F1-944C-BE7340620149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2T15:48:33.499" v="1183"/>
          <ac:picMkLst>
            <pc:docMk/>
            <pc:sldMk cId="2000173849" sldId="263"/>
            <ac:picMk id="4" creationId="{3C123ED1-1F28-46FC-92D9-44E5D059E8FD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2T15:48:33.499" v="1183"/>
          <ac:cxnSpMkLst>
            <pc:docMk/>
            <pc:sldMk cId="2000173849" sldId="263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2T15:49:21.515" v="1185"/>
        <pc:sldMkLst>
          <pc:docMk/>
          <pc:sldMk cId="1012853013" sldId="264"/>
        </pc:sldMkLst>
        <pc:spChg chg="mod">
          <ac:chgData name="Edouard Morena" userId="S::edouard.morena@ulip.lon.ac.uk::2e121fa9-f008-4742-97be-48a08069b91e" providerId="AD" clId="Web-{66657C0F-C0E7-E8F3-6531-CCCFC4508A7C}" dt="2020-11-12T15:49:21.515" v="1185"/>
          <ac:spMkLst>
            <pc:docMk/>
            <pc:sldMk cId="1012853013" sldId="264"/>
            <ac:spMk id="2" creationId="{7A146B24-F734-4A46-9072-0C30D888F21D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49:21.515" v="1185"/>
          <ac:spMkLst>
            <pc:docMk/>
            <pc:sldMk cId="1012853013" sldId="264"/>
            <ac:spMk id="3" creationId="{D72309A6-B654-4492-9D61-4028F915D47D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2T15:49:21.515" v="1185"/>
          <ac:picMkLst>
            <pc:docMk/>
            <pc:sldMk cId="1012853013" sldId="264"/>
            <ac:picMk id="4" creationId="{E7BB566E-6A28-4C44-A2EC-A4A0D71EFB75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2T15:49:21.515" v="1185"/>
          <ac:cxnSpMkLst>
            <pc:docMk/>
            <pc:sldMk cId="1012853013" sldId="264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2T15:50:00.094" v="1187"/>
        <pc:sldMkLst>
          <pc:docMk/>
          <pc:sldMk cId="1866612042" sldId="265"/>
        </pc:sldMkLst>
        <pc:spChg chg="mod">
          <ac:chgData name="Edouard Morena" userId="S::edouard.morena@ulip.lon.ac.uk::2e121fa9-f008-4742-97be-48a08069b91e" providerId="AD" clId="Web-{66657C0F-C0E7-E8F3-6531-CCCFC4508A7C}" dt="2020-11-12T15:50:00.094" v="1187"/>
          <ac:spMkLst>
            <pc:docMk/>
            <pc:sldMk cId="1866612042" sldId="265"/>
            <ac:spMk id="2" creationId="{C77317FB-94F0-46E7-9AF8-E32AEB4A19DF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50:00.094" v="1187"/>
          <ac:spMkLst>
            <pc:docMk/>
            <pc:sldMk cId="1866612042" sldId="265"/>
            <ac:spMk id="3" creationId="{864DDF28-E37E-42B7-8AA7-F8B678AF19C8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2T15:50:00.094" v="1187"/>
          <ac:picMkLst>
            <pc:docMk/>
            <pc:sldMk cId="1866612042" sldId="265"/>
            <ac:picMk id="4" creationId="{1AE135AF-0299-4919-B548-19C186307F16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2T15:50:00.094" v="1187"/>
          <ac:cxnSpMkLst>
            <pc:docMk/>
            <pc:sldMk cId="1866612042" sldId="265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2T15:50:36.157" v="1189"/>
        <pc:sldMkLst>
          <pc:docMk/>
          <pc:sldMk cId="741982737" sldId="266"/>
        </pc:sldMkLst>
        <pc:spChg chg="mod">
          <ac:chgData name="Edouard Morena" userId="S::edouard.morena@ulip.lon.ac.uk::2e121fa9-f008-4742-97be-48a08069b91e" providerId="AD" clId="Web-{66657C0F-C0E7-E8F3-6531-CCCFC4508A7C}" dt="2020-11-12T15:50:36.157" v="1189"/>
          <ac:spMkLst>
            <pc:docMk/>
            <pc:sldMk cId="741982737" sldId="266"/>
            <ac:spMk id="2" creationId="{4085E42A-173E-4B4D-9F86-B6482285CA92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50:36.157" v="1189"/>
          <ac:spMkLst>
            <pc:docMk/>
            <pc:sldMk cId="741982737" sldId="266"/>
            <ac:spMk id="3" creationId="{3C21F3A5-A2AB-4994-85A6-6DFCE47DC16D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2T15:50:36.157" v="1189"/>
          <ac:picMkLst>
            <pc:docMk/>
            <pc:sldMk cId="741982737" sldId="266"/>
            <ac:picMk id="4" creationId="{C26A9C72-BA0D-49FE-9511-D7CB6B847392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2T15:50:36.157" v="1189"/>
          <ac:cxnSpMkLst>
            <pc:docMk/>
            <pc:sldMk cId="741982737" sldId="266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3T09:20:59.205" v="1191"/>
        <pc:sldMkLst>
          <pc:docMk/>
          <pc:sldMk cId="3354515851" sldId="267"/>
        </pc:sldMkLst>
        <pc:spChg chg="mod">
          <ac:chgData name="Edouard Morena" userId="S::edouard.morena@ulip.lon.ac.uk::2e121fa9-f008-4742-97be-48a08069b91e" providerId="AD" clId="Web-{66657C0F-C0E7-E8F3-6531-CCCFC4508A7C}" dt="2020-11-13T09:20:59.205" v="1191"/>
          <ac:spMkLst>
            <pc:docMk/>
            <pc:sldMk cId="3354515851" sldId="267"/>
            <ac:spMk id="2" creationId="{AB8ACAEE-71CC-4CBC-A826-F795AD1ABD5A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20:59.205" v="1191"/>
          <ac:spMkLst>
            <pc:docMk/>
            <pc:sldMk cId="3354515851" sldId="267"/>
            <ac:spMk id="3" creationId="{0E34369B-8BF7-4562-8BEB-E3676B1CD368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3T09:20:59.205" v="1191"/>
          <ac:picMkLst>
            <pc:docMk/>
            <pc:sldMk cId="3354515851" sldId="267"/>
            <ac:picMk id="4" creationId="{579E365D-B9A6-48D4-A1E8-06966C04C743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20:59.205" v="1191"/>
          <ac:cxnSpMkLst>
            <pc:docMk/>
            <pc:sldMk cId="3354515851" sldId="267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3T09:21:42.611" v="1193"/>
        <pc:sldMkLst>
          <pc:docMk/>
          <pc:sldMk cId="353055528" sldId="268"/>
        </pc:sldMkLst>
        <pc:spChg chg="mod">
          <ac:chgData name="Edouard Morena" userId="S::edouard.morena@ulip.lon.ac.uk::2e121fa9-f008-4742-97be-48a08069b91e" providerId="AD" clId="Web-{66657C0F-C0E7-E8F3-6531-CCCFC4508A7C}" dt="2020-11-13T09:21:42.611" v="1193"/>
          <ac:spMkLst>
            <pc:docMk/>
            <pc:sldMk cId="353055528" sldId="268"/>
            <ac:spMk id="2" creationId="{3D37C600-36D2-4033-BBD2-1DBD1CD438E4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21:42.611" v="1193"/>
          <ac:spMkLst>
            <pc:docMk/>
            <pc:sldMk cId="353055528" sldId="268"/>
            <ac:spMk id="3" creationId="{2436617E-DDD6-40A8-B2A5-D97EF0ED5146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3T09:21:42.611" v="1193"/>
          <ac:picMkLst>
            <pc:docMk/>
            <pc:sldMk cId="353055528" sldId="268"/>
            <ac:picMk id="4" creationId="{1EE85608-6D9B-4D3D-81B5-4EDA0C76B2D5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21:42.611" v="1193"/>
          <ac:cxnSpMkLst>
            <pc:docMk/>
            <pc:sldMk cId="353055528" sldId="268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3T09:22:41.706" v="1195"/>
        <pc:sldMkLst>
          <pc:docMk/>
          <pc:sldMk cId="2588684091" sldId="269"/>
        </pc:sldMkLst>
        <pc:spChg chg="mod">
          <ac:chgData name="Edouard Morena" userId="S::edouard.morena@ulip.lon.ac.uk::2e121fa9-f008-4742-97be-48a08069b91e" providerId="AD" clId="Web-{66657C0F-C0E7-E8F3-6531-CCCFC4508A7C}" dt="2020-11-13T09:22:41.706" v="1195"/>
          <ac:spMkLst>
            <pc:docMk/>
            <pc:sldMk cId="2588684091" sldId="269"/>
            <ac:spMk id="2" creationId="{728C7A37-9665-4F62-B495-F9F07C724D76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22:41.706" v="1195"/>
          <ac:spMkLst>
            <pc:docMk/>
            <pc:sldMk cId="2588684091" sldId="269"/>
            <ac:spMk id="3" creationId="{D12DA7DE-FFF2-4F4B-89A9-A2CCBEAA19EB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3T09:22:41.706" v="1195"/>
          <ac:picMkLst>
            <pc:docMk/>
            <pc:sldMk cId="2588684091" sldId="269"/>
            <ac:picMk id="4" creationId="{33A95685-D2EB-4B5B-983E-B63BF9BB910A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22:41.706" v="1195"/>
          <ac:cxnSpMkLst>
            <pc:docMk/>
            <pc:sldMk cId="2588684091" sldId="269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3T09:23:36.753" v="1204"/>
        <pc:sldMkLst>
          <pc:docMk/>
          <pc:sldMk cId="3975683410" sldId="270"/>
        </pc:sldMkLst>
        <pc:spChg chg="mod">
          <ac:chgData name="Edouard Morena" userId="S::edouard.morena@ulip.lon.ac.uk::2e121fa9-f008-4742-97be-48a08069b91e" providerId="AD" clId="Web-{66657C0F-C0E7-E8F3-6531-CCCFC4508A7C}" dt="2020-11-13T09:23:36.753" v="1204"/>
          <ac:spMkLst>
            <pc:docMk/>
            <pc:sldMk cId="3975683410" sldId="270"/>
            <ac:spMk id="2" creationId="{52D5A4B5-C3F1-4A14-8707-4032904EC621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23:36.753" v="1204"/>
          <ac:spMkLst>
            <pc:docMk/>
            <pc:sldMk cId="3975683410" sldId="270"/>
            <ac:spMk id="3" creationId="{576C4C62-BFC1-4E9D-9DB4-FAB35A118630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3T09:23:36.753" v="1204"/>
          <ac:picMkLst>
            <pc:docMk/>
            <pc:sldMk cId="3975683410" sldId="270"/>
            <ac:picMk id="4" creationId="{ADB7B0E8-C195-42BB-BBBD-E40FAC670FFC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23:36.753" v="1204"/>
          <ac:cxnSpMkLst>
            <pc:docMk/>
            <pc:sldMk cId="3975683410" sldId="270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3T09:25:10.128" v="1206"/>
        <pc:sldMkLst>
          <pc:docMk/>
          <pc:sldMk cId="2665529592" sldId="271"/>
        </pc:sldMkLst>
        <pc:spChg chg="mod">
          <ac:chgData name="Edouard Morena" userId="S::edouard.morena@ulip.lon.ac.uk::2e121fa9-f008-4742-97be-48a08069b91e" providerId="AD" clId="Web-{66657C0F-C0E7-E8F3-6531-CCCFC4508A7C}" dt="2020-11-13T09:25:10.128" v="1206"/>
          <ac:spMkLst>
            <pc:docMk/>
            <pc:sldMk cId="2665529592" sldId="271"/>
            <ac:spMk id="2" creationId="{0A748A29-020D-444A-A5E7-C11D7C69BEF0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25:10.128" v="1206"/>
          <ac:spMkLst>
            <pc:docMk/>
            <pc:sldMk cId="2665529592" sldId="271"/>
            <ac:spMk id="3" creationId="{FE0C00E7-B3ED-435C-916A-15226277D63E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3T09:25:10.128" v="1206"/>
          <ac:picMkLst>
            <pc:docMk/>
            <pc:sldMk cId="2665529592" sldId="271"/>
            <ac:picMk id="4" creationId="{02A53BCA-04E3-4B24-A291-B027F9CF61E8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25:10.128" v="1206"/>
          <ac:cxnSpMkLst>
            <pc:docMk/>
            <pc:sldMk cId="2665529592" sldId="271"/>
            <ac:cxnSpMk id="9" creationId="{A7F400EE-A8A5-48AF-B4D6-291B52C6F0B0}"/>
          </ac:cxnSpMkLst>
        </pc:cxnChg>
      </pc:sldChg>
      <pc:sldChg chg="del">
        <pc:chgData name="Edouard Morena" userId="S::edouard.morena@ulip.lon.ac.uk::2e121fa9-f008-4742-97be-48a08069b91e" providerId="AD" clId="Web-{66657C0F-C0E7-E8F3-6531-CCCFC4508A7C}" dt="2020-11-12T15:34:42.427" v="797"/>
        <pc:sldMkLst>
          <pc:docMk/>
          <pc:sldMk cId="34639859" sldId="272"/>
        </pc:sldMkLst>
      </pc:sldChg>
      <pc:sldChg chg="addSp modSp mod setBg">
        <pc:chgData name="Edouard Morena" userId="S::edouard.morena@ulip.lon.ac.uk::2e121fa9-f008-4742-97be-48a08069b91e" providerId="AD" clId="Web-{66657C0F-C0E7-E8F3-6531-CCCFC4508A7C}" dt="2020-11-13T09:27:18.722" v="1252"/>
        <pc:sldMkLst>
          <pc:docMk/>
          <pc:sldMk cId="1056610148" sldId="273"/>
        </pc:sldMkLst>
        <pc:spChg chg="mod">
          <ac:chgData name="Edouard Morena" userId="S::edouard.morena@ulip.lon.ac.uk::2e121fa9-f008-4742-97be-48a08069b91e" providerId="AD" clId="Web-{66657C0F-C0E7-E8F3-6531-CCCFC4508A7C}" dt="2020-11-13T09:27:18.722" v="1252"/>
          <ac:spMkLst>
            <pc:docMk/>
            <pc:sldMk cId="1056610148" sldId="273"/>
            <ac:spMk id="2" creationId="{8B747888-84A6-4A1A-AAEE-687F3EDD1F64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27:18.722" v="1252"/>
          <ac:spMkLst>
            <pc:docMk/>
            <pc:sldMk cId="1056610148" sldId="273"/>
            <ac:spMk id="3" creationId="{4C547103-DC55-4030-9E48-D624A2BA3523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3T09:27:18.722" v="1252"/>
          <ac:picMkLst>
            <pc:docMk/>
            <pc:sldMk cId="1056610148" sldId="273"/>
            <ac:picMk id="4" creationId="{907F0FFD-28A9-4D08-9D72-6DD011538BD4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27:18.722" v="1252"/>
          <ac:cxnSpMkLst>
            <pc:docMk/>
            <pc:sldMk cId="1056610148" sldId="273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3T09:29:18.270" v="1260" actId="14100"/>
        <pc:sldMkLst>
          <pc:docMk/>
          <pc:sldMk cId="445661500" sldId="274"/>
        </pc:sldMkLst>
        <pc:spChg chg="mod">
          <ac:chgData name="Edouard Morena" userId="S::edouard.morena@ulip.lon.ac.uk::2e121fa9-f008-4742-97be-48a08069b91e" providerId="AD" clId="Web-{66657C0F-C0E7-E8F3-6531-CCCFC4508A7C}" dt="2020-11-13T09:28:29.863" v="1254"/>
          <ac:spMkLst>
            <pc:docMk/>
            <pc:sldMk cId="445661500" sldId="274"/>
            <ac:spMk id="2" creationId="{B45459F2-E14F-4053-BFDF-71E3119C6016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29:18.270" v="1260" actId="14100"/>
          <ac:spMkLst>
            <pc:docMk/>
            <pc:sldMk cId="445661500" sldId="274"/>
            <ac:spMk id="3" creationId="{B746E0EC-36B8-4CDF-BBDA-B0959DD32264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3T09:28:29.863" v="1254"/>
          <ac:picMkLst>
            <pc:docMk/>
            <pc:sldMk cId="445661500" sldId="274"/>
            <ac:picMk id="4" creationId="{42BC9CB5-1E31-4F9C-9783-E424233F5671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28:29.863" v="1254"/>
          <ac:cxnSpMkLst>
            <pc:docMk/>
            <pc:sldMk cId="445661500" sldId="274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3T09:30:17.379" v="1271"/>
        <pc:sldMkLst>
          <pc:docMk/>
          <pc:sldMk cId="53826384" sldId="275"/>
        </pc:sldMkLst>
        <pc:spChg chg="mod">
          <ac:chgData name="Edouard Morena" userId="S::edouard.morena@ulip.lon.ac.uk::2e121fa9-f008-4742-97be-48a08069b91e" providerId="AD" clId="Web-{66657C0F-C0E7-E8F3-6531-CCCFC4508A7C}" dt="2020-11-13T09:30:17.379" v="1271"/>
          <ac:spMkLst>
            <pc:docMk/>
            <pc:sldMk cId="53826384" sldId="275"/>
            <ac:spMk id="2" creationId="{3399B67B-3CC7-4AF4-869E-BFC68218F280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30:17.379" v="1271"/>
          <ac:spMkLst>
            <pc:docMk/>
            <pc:sldMk cId="53826384" sldId="275"/>
            <ac:spMk id="3" creationId="{7F70A228-E341-46B1-B2EA-BD3141B66B61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3T09:30:17.379" v="1271"/>
          <ac:picMkLst>
            <pc:docMk/>
            <pc:sldMk cId="53826384" sldId="275"/>
            <ac:picMk id="4" creationId="{050FE51B-29EC-43DD-B16F-BE1A3D3B5720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30:17.379" v="1271"/>
          <ac:cxnSpMkLst>
            <pc:docMk/>
            <pc:sldMk cId="53826384" sldId="275"/>
            <ac:cxnSpMk id="9" creationId="{A7F400EE-A8A5-48AF-B4D6-291B52C6F0B0}"/>
          </ac:cxnSpMkLst>
        </pc:cxnChg>
      </pc:sldChg>
      <pc:sldChg chg="addSp delSp modSp mod setBg">
        <pc:chgData name="Edouard Morena" userId="S::edouard.morena@ulip.lon.ac.uk::2e121fa9-f008-4742-97be-48a08069b91e" providerId="AD" clId="Web-{66657C0F-C0E7-E8F3-6531-CCCFC4508A7C}" dt="2020-11-13T09:34:29.193" v="1279"/>
        <pc:sldMkLst>
          <pc:docMk/>
          <pc:sldMk cId="3267811679" sldId="276"/>
        </pc:sldMkLst>
        <pc:spChg chg="mod">
          <ac:chgData name="Edouard Morena" userId="S::edouard.morena@ulip.lon.ac.uk::2e121fa9-f008-4742-97be-48a08069b91e" providerId="AD" clId="Web-{66657C0F-C0E7-E8F3-6531-CCCFC4508A7C}" dt="2020-11-13T09:34:29.193" v="1279"/>
          <ac:spMkLst>
            <pc:docMk/>
            <pc:sldMk cId="3267811679" sldId="276"/>
            <ac:spMk id="2" creationId="{DD70551C-A3EA-4C44-B2D2-2F3346769494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34:29.193" v="1279"/>
          <ac:spMkLst>
            <pc:docMk/>
            <pc:sldMk cId="3267811679" sldId="276"/>
            <ac:spMk id="3" creationId="{EB19BD6F-82F6-468C-95E9-E9D98359D9E3}"/>
          </ac:spMkLst>
        </pc:spChg>
        <pc:picChg chg="add del mod">
          <ac:chgData name="Edouard Morena" userId="S::edouard.morena@ulip.lon.ac.uk::2e121fa9-f008-4742-97be-48a08069b91e" providerId="AD" clId="Web-{66657C0F-C0E7-E8F3-6531-CCCFC4508A7C}" dt="2020-11-13T09:31:51.333" v="1273"/>
          <ac:picMkLst>
            <pc:docMk/>
            <pc:sldMk cId="3267811679" sldId="276"/>
            <ac:picMk id="4" creationId="{2827DB5C-9574-405B-B8CB-D1626AB1AC4C}"/>
          </ac:picMkLst>
        </pc:picChg>
        <pc:picChg chg="add del mod">
          <ac:chgData name="Edouard Morena" userId="S::edouard.morena@ulip.lon.ac.uk::2e121fa9-f008-4742-97be-48a08069b91e" providerId="AD" clId="Web-{66657C0F-C0E7-E8F3-6531-CCCFC4508A7C}" dt="2020-11-13T09:32:53.771" v="1275"/>
          <ac:picMkLst>
            <pc:docMk/>
            <pc:sldMk cId="3267811679" sldId="276"/>
            <ac:picMk id="5" creationId="{D43D979A-B0F9-4692-9AA0-FFCB4F167B4C}"/>
          </ac:picMkLst>
        </pc:picChg>
        <pc:picChg chg="add del mod">
          <ac:chgData name="Edouard Morena" userId="S::edouard.morena@ulip.lon.ac.uk::2e121fa9-f008-4742-97be-48a08069b91e" providerId="AD" clId="Web-{66657C0F-C0E7-E8F3-6531-CCCFC4508A7C}" dt="2020-11-13T09:33:15.927" v="1277"/>
          <ac:picMkLst>
            <pc:docMk/>
            <pc:sldMk cId="3267811679" sldId="276"/>
            <ac:picMk id="6" creationId="{8E796331-75A6-4395-BE47-E64C33D09CCF}"/>
          </ac:picMkLst>
        </pc:picChg>
        <pc:picChg chg="add mod">
          <ac:chgData name="Edouard Morena" userId="S::edouard.morena@ulip.lon.ac.uk::2e121fa9-f008-4742-97be-48a08069b91e" providerId="AD" clId="Web-{66657C0F-C0E7-E8F3-6531-CCCFC4508A7C}" dt="2020-11-13T09:34:29.193" v="1279"/>
          <ac:picMkLst>
            <pc:docMk/>
            <pc:sldMk cId="3267811679" sldId="276"/>
            <ac:picMk id="7" creationId="{E22FEBDA-8811-4749-BA8E-FE28C1AFE7D1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34:29.193" v="1279"/>
          <ac:cxnSpMkLst>
            <pc:docMk/>
            <pc:sldMk cId="3267811679" sldId="276"/>
            <ac:cxnSpMk id="12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3T09:36:24.569" v="1286"/>
        <pc:sldMkLst>
          <pc:docMk/>
          <pc:sldMk cId="405486990" sldId="277"/>
        </pc:sldMkLst>
        <pc:spChg chg="mod">
          <ac:chgData name="Edouard Morena" userId="S::edouard.morena@ulip.lon.ac.uk::2e121fa9-f008-4742-97be-48a08069b91e" providerId="AD" clId="Web-{66657C0F-C0E7-E8F3-6531-CCCFC4508A7C}" dt="2020-11-13T09:36:24.569" v="1286"/>
          <ac:spMkLst>
            <pc:docMk/>
            <pc:sldMk cId="405486990" sldId="277"/>
            <ac:spMk id="2" creationId="{2F2CAD1B-4EA4-485A-A506-B86E6AE83488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36:24.569" v="1286"/>
          <ac:spMkLst>
            <pc:docMk/>
            <pc:sldMk cId="405486990" sldId="277"/>
            <ac:spMk id="3" creationId="{723A56A7-92EF-42E5-BDC2-30F00DAD0853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3T09:36:24.569" v="1286"/>
          <ac:picMkLst>
            <pc:docMk/>
            <pc:sldMk cId="405486990" sldId="277"/>
            <ac:picMk id="4" creationId="{83C9F7A1-EC3C-4A02-B59D-3C809BB2460D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36:24.569" v="1286"/>
          <ac:cxnSpMkLst>
            <pc:docMk/>
            <pc:sldMk cId="405486990" sldId="277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3T09:37:12.866" v="1288"/>
        <pc:sldMkLst>
          <pc:docMk/>
          <pc:sldMk cId="3564758709" sldId="278"/>
        </pc:sldMkLst>
        <pc:spChg chg="mod">
          <ac:chgData name="Edouard Morena" userId="S::edouard.morena@ulip.lon.ac.uk::2e121fa9-f008-4742-97be-48a08069b91e" providerId="AD" clId="Web-{66657C0F-C0E7-E8F3-6531-CCCFC4508A7C}" dt="2020-11-13T09:37:12.866" v="1288"/>
          <ac:spMkLst>
            <pc:docMk/>
            <pc:sldMk cId="3564758709" sldId="278"/>
            <ac:spMk id="2" creationId="{EEBDC23E-80D1-428C-8138-F30585C3DA08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37:12.866" v="1288"/>
          <ac:spMkLst>
            <pc:docMk/>
            <pc:sldMk cId="3564758709" sldId="278"/>
            <ac:spMk id="3" creationId="{4EAE4907-BCF4-4808-8CCB-1A0BB3E0A40D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3T09:37:12.866" v="1288"/>
          <ac:picMkLst>
            <pc:docMk/>
            <pc:sldMk cId="3564758709" sldId="278"/>
            <ac:picMk id="4" creationId="{82176E77-D83E-4275-8861-2DEAAB73E35F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37:12.866" v="1288"/>
          <ac:cxnSpMkLst>
            <pc:docMk/>
            <pc:sldMk cId="3564758709" sldId="278"/>
            <ac:cxnSpMk id="9" creationId="{A7F400EE-A8A5-48AF-B4D6-291B52C6F0B0}"/>
          </ac:cxnSpMkLst>
        </pc:cxnChg>
      </pc:sldChg>
      <pc:sldChg chg="addSp modSp mod setBg">
        <pc:chgData name="Edouard Morena" userId="S::edouard.morena@ulip.lon.ac.uk::2e121fa9-f008-4742-97be-48a08069b91e" providerId="AD" clId="Web-{66657C0F-C0E7-E8F3-6531-CCCFC4508A7C}" dt="2020-11-13T09:39:48.570" v="1290"/>
        <pc:sldMkLst>
          <pc:docMk/>
          <pc:sldMk cId="108450995" sldId="279"/>
        </pc:sldMkLst>
        <pc:spChg chg="mod">
          <ac:chgData name="Edouard Morena" userId="S::edouard.morena@ulip.lon.ac.uk::2e121fa9-f008-4742-97be-48a08069b91e" providerId="AD" clId="Web-{66657C0F-C0E7-E8F3-6531-CCCFC4508A7C}" dt="2020-11-13T09:39:48.570" v="1290"/>
          <ac:spMkLst>
            <pc:docMk/>
            <pc:sldMk cId="108450995" sldId="279"/>
            <ac:spMk id="2" creationId="{58697E05-D310-4236-9071-81B856428F18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39:48.570" v="1290"/>
          <ac:spMkLst>
            <pc:docMk/>
            <pc:sldMk cId="108450995" sldId="279"/>
            <ac:spMk id="3" creationId="{160784EB-2538-4E5C-8583-9A248649A86F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3T09:39:48.570" v="1290"/>
          <ac:picMkLst>
            <pc:docMk/>
            <pc:sldMk cId="108450995" sldId="279"/>
            <ac:picMk id="4" creationId="{97329BDB-365E-44CE-B28C-84E43BB003FB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39:48.570" v="1290"/>
          <ac:cxnSpMkLst>
            <pc:docMk/>
            <pc:sldMk cId="108450995" sldId="279"/>
            <ac:cxnSpMk id="9" creationId="{A7F400EE-A8A5-48AF-B4D6-291B52C6F0B0}"/>
          </ac:cxnSpMkLst>
        </pc:cxnChg>
      </pc:sldChg>
      <pc:sldChg chg="addSp delSp modSp mod setBg">
        <pc:chgData name="Edouard Morena" userId="S::edouard.morena@ulip.lon.ac.uk::2e121fa9-f008-4742-97be-48a08069b91e" providerId="AD" clId="Web-{66657C0F-C0E7-E8F3-6531-CCCFC4508A7C}" dt="2020-11-13T09:40:55.070" v="1338"/>
        <pc:sldMkLst>
          <pc:docMk/>
          <pc:sldMk cId="967354900" sldId="280"/>
        </pc:sldMkLst>
        <pc:spChg chg="mod">
          <ac:chgData name="Edouard Morena" userId="S::edouard.morena@ulip.lon.ac.uk::2e121fa9-f008-4742-97be-48a08069b91e" providerId="AD" clId="Web-{66657C0F-C0E7-E8F3-6531-CCCFC4508A7C}" dt="2020-11-13T09:40:55.070" v="1338"/>
          <ac:spMkLst>
            <pc:docMk/>
            <pc:sldMk cId="967354900" sldId="280"/>
            <ac:spMk id="2" creationId="{F80E7AB0-E327-4FB1-A7A8-D2540C70BEFA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3T09:40:55.070" v="1338"/>
          <ac:spMkLst>
            <pc:docMk/>
            <pc:sldMk cId="967354900" sldId="280"/>
            <ac:spMk id="3" creationId="{17DC28ED-4C0C-4CA3-BE10-0DB51EDB6ECA}"/>
          </ac:spMkLst>
        </pc:spChg>
        <pc:picChg chg="add del mod">
          <ac:chgData name="Edouard Morena" userId="S::edouard.morena@ulip.lon.ac.uk::2e121fa9-f008-4742-97be-48a08069b91e" providerId="AD" clId="Web-{66657C0F-C0E7-E8F3-6531-CCCFC4508A7C}" dt="2020-11-13T09:35:29.256" v="1284"/>
          <ac:picMkLst>
            <pc:docMk/>
            <pc:sldMk cId="967354900" sldId="280"/>
            <ac:picMk id="4" creationId="{43C60107-C583-4FA3-902E-BE8DB3E5BDE6}"/>
          </ac:picMkLst>
        </pc:picChg>
        <pc:picChg chg="add mod">
          <ac:chgData name="Edouard Morena" userId="S::edouard.morena@ulip.lon.ac.uk::2e121fa9-f008-4742-97be-48a08069b91e" providerId="AD" clId="Web-{66657C0F-C0E7-E8F3-6531-CCCFC4508A7C}" dt="2020-11-13T09:40:55.070" v="1338"/>
          <ac:picMkLst>
            <pc:docMk/>
            <pc:sldMk cId="967354900" sldId="280"/>
            <ac:picMk id="5" creationId="{B331AEFE-1BA2-4C66-9D30-C5F1A787EF24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3T09:40:55.070" v="1338"/>
          <ac:cxnSpMkLst>
            <pc:docMk/>
            <pc:sldMk cId="967354900" sldId="280"/>
            <ac:cxnSpMk id="10" creationId="{A7F400EE-A8A5-48AF-B4D6-291B52C6F0B0}"/>
          </ac:cxnSpMkLst>
        </pc:cxnChg>
      </pc:sldChg>
      <pc:sldChg chg="addSp modSp new mod setBg">
        <pc:chgData name="Edouard Morena" userId="S::edouard.morena@ulip.lon.ac.uk::2e121fa9-f008-4742-97be-48a08069b91e" providerId="AD" clId="Web-{66657C0F-C0E7-E8F3-6531-CCCFC4508A7C}" dt="2020-11-12T15:42:28.088" v="1171"/>
        <pc:sldMkLst>
          <pc:docMk/>
          <pc:sldMk cId="420768902" sldId="281"/>
        </pc:sldMkLst>
        <pc:spChg chg="mod">
          <ac:chgData name="Edouard Morena" userId="S::edouard.morena@ulip.lon.ac.uk::2e121fa9-f008-4742-97be-48a08069b91e" providerId="AD" clId="Web-{66657C0F-C0E7-E8F3-6531-CCCFC4508A7C}" dt="2020-11-12T15:42:28.088" v="1171"/>
          <ac:spMkLst>
            <pc:docMk/>
            <pc:sldMk cId="420768902" sldId="281"/>
            <ac:spMk id="2" creationId="{1EC84707-4A7C-470A-80DA-F843ADD3918A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42:28.088" v="1171"/>
          <ac:spMkLst>
            <pc:docMk/>
            <pc:sldMk cId="420768902" sldId="281"/>
            <ac:spMk id="3" creationId="{7B6A367A-E1A2-4A6A-8892-E3B480CA187E}"/>
          </ac:spMkLst>
        </pc:spChg>
        <pc:picChg chg="add mod">
          <ac:chgData name="Edouard Morena" userId="S::edouard.morena@ulip.lon.ac.uk::2e121fa9-f008-4742-97be-48a08069b91e" providerId="AD" clId="Web-{66657C0F-C0E7-E8F3-6531-CCCFC4508A7C}" dt="2020-11-12T15:42:28.088" v="1171"/>
          <ac:picMkLst>
            <pc:docMk/>
            <pc:sldMk cId="420768902" sldId="281"/>
            <ac:picMk id="4" creationId="{436F9CEA-B3A1-45B4-9B21-3ACB7E265D72}"/>
          </ac:picMkLst>
        </pc:picChg>
        <pc:cxnChg chg="add">
          <ac:chgData name="Edouard Morena" userId="S::edouard.morena@ulip.lon.ac.uk::2e121fa9-f008-4742-97be-48a08069b91e" providerId="AD" clId="Web-{66657C0F-C0E7-E8F3-6531-CCCFC4508A7C}" dt="2020-11-12T15:42:28.088" v="1171"/>
          <ac:cxnSpMkLst>
            <pc:docMk/>
            <pc:sldMk cId="420768902" sldId="281"/>
            <ac:cxnSpMk id="9" creationId="{A7F400EE-A8A5-48AF-B4D6-291B52C6F0B0}"/>
          </ac:cxnSpMkLst>
        </pc:cxnChg>
      </pc:sldChg>
      <pc:sldChg chg="addSp delSp modSp new mod ord setBg">
        <pc:chgData name="Edouard Morena" userId="S::edouard.morena@ulip.lon.ac.uk::2e121fa9-f008-4742-97be-48a08069b91e" providerId="AD" clId="Web-{66657C0F-C0E7-E8F3-6531-CCCFC4508A7C}" dt="2020-11-12T15:41:56.228" v="1167"/>
        <pc:sldMkLst>
          <pc:docMk/>
          <pc:sldMk cId="508796650" sldId="282"/>
        </pc:sldMkLst>
        <pc:spChg chg="mod">
          <ac:chgData name="Edouard Morena" userId="S::edouard.morena@ulip.lon.ac.uk::2e121fa9-f008-4742-97be-48a08069b91e" providerId="AD" clId="Web-{66657C0F-C0E7-E8F3-6531-CCCFC4508A7C}" dt="2020-11-12T15:41:56.228" v="1167"/>
          <ac:spMkLst>
            <pc:docMk/>
            <pc:sldMk cId="508796650" sldId="282"/>
            <ac:spMk id="2" creationId="{499725BA-7211-478F-AB57-EF1B14C4F6E1}"/>
          </ac:spMkLst>
        </pc:spChg>
        <pc:spChg chg="mod">
          <ac:chgData name="Edouard Morena" userId="S::edouard.morena@ulip.lon.ac.uk::2e121fa9-f008-4742-97be-48a08069b91e" providerId="AD" clId="Web-{66657C0F-C0E7-E8F3-6531-CCCFC4508A7C}" dt="2020-11-12T15:41:56.228" v="1167"/>
          <ac:spMkLst>
            <pc:docMk/>
            <pc:sldMk cId="508796650" sldId="282"/>
            <ac:spMk id="3" creationId="{236A7C4B-872C-4C34-B892-868DFB4F42CD}"/>
          </ac:spMkLst>
        </pc:spChg>
        <pc:picChg chg="add del mod ord">
          <ac:chgData name="Edouard Morena" userId="S::edouard.morena@ulip.lon.ac.uk::2e121fa9-f008-4742-97be-48a08069b91e" providerId="AD" clId="Web-{66657C0F-C0E7-E8F3-6531-CCCFC4508A7C}" dt="2020-11-12T15:41:41.212" v="1165"/>
          <ac:picMkLst>
            <pc:docMk/>
            <pc:sldMk cId="508796650" sldId="282"/>
            <ac:picMk id="4" creationId="{0A4EDE8C-2E06-4AE9-B500-E4F4BCE5F6C0}"/>
          </ac:picMkLst>
        </pc:picChg>
        <pc:picChg chg="add mod">
          <ac:chgData name="Edouard Morena" userId="S::edouard.morena@ulip.lon.ac.uk::2e121fa9-f008-4742-97be-48a08069b91e" providerId="AD" clId="Web-{66657C0F-C0E7-E8F3-6531-CCCFC4508A7C}" dt="2020-11-12T15:41:56.228" v="1167"/>
          <ac:picMkLst>
            <pc:docMk/>
            <pc:sldMk cId="508796650" sldId="282"/>
            <ac:picMk id="5" creationId="{0A22435B-DEA2-4525-86F2-CAF1C0F90323}"/>
          </ac:picMkLst>
        </pc:picChg>
        <pc:picChg chg="add del">
          <ac:chgData name="Edouard Morena" userId="S::edouard.morena@ulip.lon.ac.uk::2e121fa9-f008-4742-97be-48a08069b91e" providerId="AD" clId="Web-{66657C0F-C0E7-E8F3-6531-CCCFC4508A7C}" dt="2020-11-12T15:41:39.150" v="1164"/>
          <ac:picMkLst>
            <pc:docMk/>
            <pc:sldMk cId="508796650" sldId="282"/>
            <ac:picMk id="6" creationId="{54DDEBDD-D8BD-41A6-8A0D-B00E3768B0F9}"/>
          </ac:picMkLst>
        </pc:picChg>
        <pc:cxnChg chg="add del">
          <ac:chgData name="Edouard Morena" userId="S::edouard.morena@ulip.lon.ac.uk::2e121fa9-f008-4742-97be-48a08069b91e" providerId="AD" clId="Web-{66657C0F-C0E7-E8F3-6531-CCCFC4508A7C}" dt="2020-11-12T15:41:16.228" v="1162"/>
          <ac:cxnSpMkLst>
            <pc:docMk/>
            <pc:sldMk cId="508796650" sldId="282"/>
            <ac:cxnSpMk id="9" creationId="{A7F400EE-A8A5-48AF-B4D6-291B52C6F0B0}"/>
          </ac:cxnSpMkLst>
        </pc:cxnChg>
        <pc:cxnChg chg="add">
          <ac:chgData name="Edouard Morena" userId="S::edouard.morena@ulip.lon.ac.uk::2e121fa9-f008-4742-97be-48a08069b91e" providerId="AD" clId="Web-{66657C0F-C0E7-E8F3-6531-CCCFC4508A7C}" dt="2020-11-12T15:41:56.228" v="1167"/>
          <ac:cxnSpMkLst>
            <pc:docMk/>
            <pc:sldMk cId="508796650" sldId="282"/>
            <ac:cxnSpMk id="10" creationId="{A7F400EE-A8A5-48AF-B4D6-291B52C6F0B0}"/>
          </ac:cxnSpMkLst>
        </pc:cxnChg>
      </pc:sldChg>
    </pc:docChg>
  </pc:docChgLst>
  <pc:docChgLst>
    <pc:chgData name="Edouard Morena" userId="2e121fa9-f008-4742-97be-48a08069b91e" providerId="ADAL" clId="{236791D0-9033-4F3F-BA29-3AE3271F8221}"/>
    <pc:docChg chg="undo custSel modSld">
      <pc:chgData name="Edouard Morena" userId="2e121fa9-f008-4742-97be-48a08069b91e" providerId="ADAL" clId="{236791D0-9033-4F3F-BA29-3AE3271F8221}" dt="2021-11-30T14:03:01.198" v="279" actId="14100"/>
      <pc:docMkLst>
        <pc:docMk/>
      </pc:docMkLst>
      <pc:sldChg chg="modSp mod">
        <pc:chgData name="Edouard Morena" userId="2e121fa9-f008-4742-97be-48a08069b91e" providerId="ADAL" clId="{236791D0-9033-4F3F-BA29-3AE3271F8221}" dt="2021-11-23T13:23:17.405" v="20" actId="20577"/>
        <pc:sldMkLst>
          <pc:docMk/>
          <pc:sldMk cId="932809146" sldId="257"/>
        </pc:sldMkLst>
        <pc:spChg chg="mod">
          <ac:chgData name="Edouard Morena" userId="2e121fa9-f008-4742-97be-48a08069b91e" providerId="ADAL" clId="{236791D0-9033-4F3F-BA29-3AE3271F8221}" dt="2021-11-23T13:23:17.405" v="20" actId="20577"/>
          <ac:spMkLst>
            <pc:docMk/>
            <pc:sldMk cId="932809146" sldId="257"/>
            <ac:spMk id="3" creationId="{EAFCE909-8F7E-4FAC-A612-593D850A29EF}"/>
          </ac:spMkLst>
        </pc:spChg>
      </pc:sldChg>
      <pc:sldChg chg="modSp mod">
        <pc:chgData name="Edouard Morena" userId="2e121fa9-f008-4742-97be-48a08069b91e" providerId="ADAL" clId="{236791D0-9033-4F3F-BA29-3AE3271F8221}" dt="2021-11-23T13:31:42.713" v="73" actId="20577"/>
        <pc:sldMkLst>
          <pc:docMk/>
          <pc:sldMk cId="4228031748" sldId="259"/>
        </pc:sldMkLst>
        <pc:spChg chg="mod">
          <ac:chgData name="Edouard Morena" userId="2e121fa9-f008-4742-97be-48a08069b91e" providerId="ADAL" clId="{236791D0-9033-4F3F-BA29-3AE3271F8221}" dt="2021-11-23T13:31:42.713" v="73" actId="20577"/>
          <ac:spMkLst>
            <pc:docMk/>
            <pc:sldMk cId="4228031748" sldId="259"/>
            <ac:spMk id="3" creationId="{1998D199-3B67-43AC-9B9B-43EEDFBA2D8E}"/>
          </ac:spMkLst>
        </pc:spChg>
      </pc:sldChg>
      <pc:sldChg chg="modSp mod">
        <pc:chgData name="Edouard Morena" userId="2e121fa9-f008-4742-97be-48a08069b91e" providerId="ADAL" clId="{236791D0-9033-4F3F-BA29-3AE3271F8221}" dt="2021-11-23T13:33:14.103" v="106" actId="20577"/>
        <pc:sldMkLst>
          <pc:docMk/>
          <pc:sldMk cId="3747217362" sldId="260"/>
        </pc:sldMkLst>
        <pc:spChg chg="mod">
          <ac:chgData name="Edouard Morena" userId="2e121fa9-f008-4742-97be-48a08069b91e" providerId="ADAL" clId="{236791D0-9033-4F3F-BA29-3AE3271F8221}" dt="2021-11-23T13:33:14.103" v="106" actId="20577"/>
          <ac:spMkLst>
            <pc:docMk/>
            <pc:sldMk cId="3747217362" sldId="260"/>
            <ac:spMk id="3" creationId="{6042A348-D683-4FA8-B067-A62FC2FF687D}"/>
          </ac:spMkLst>
        </pc:spChg>
      </pc:sldChg>
      <pc:sldChg chg="modSp mod">
        <pc:chgData name="Edouard Morena" userId="2e121fa9-f008-4742-97be-48a08069b91e" providerId="ADAL" clId="{236791D0-9033-4F3F-BA29-3AE3271F8221}" dt="2021-11-23T13:34:52.171" v="130" actId="20577"/>
        <pc:sldMkLst>
          <pc:docMk/>
          <pc:sldMk cId="2000173849" sldId="263"/>
        </pc:sldMkLst>
        <pc:spChg chg="mod">
          <ac:chgData name="Edouard Morena" userId="2e121fa9-f008-4742-97be-48a08069b91e" providerId="ADAL" clId="{236791D0-9033-4F3F-BA29-3AE3271F8221}" dt="2021-11-23T13:34:52.171" v="130" actId="20577"/>
          <ac:spMkLst>
            <pc:docMk/>
            <pc:sldMk cId="2000173849" sldId="263"/>
            <ac:spMk id="3" creationId="{C618DD36-BAE8-46F1-944C-BE7340620149}"/>
          </ac:spMkLst>
        </pc:spChg>
      </pc:sldChg>
      <pc:sldChg chg="modSp mod">
        <pc:chgData name="Edouard Morena" userId="2e121fa9-f008-4742-97be-48a08069b91e" providerId="ADAL" clId="{236791D0-9033-4F3F-BA29-3AE3271F8221}" dt="2021-11-23T13:43:30.171" v="182" actId="20577"/>
        <pc:sldMkLst>
          <pc:docMk/>
          <pc:sldMk cId="1866612042" sldId="265"/>
        </pc:sldMkLst>
        <pc:spChg chg="mod">
          <ac:chgData name="Edouard Morena" userId="2e121fa9-f008-4742-97be-48a08069b91e" providerId="ADAL" clId="{236791D0-9033-4F3F-BA29-3AE3271F8221}" dt="2021-11-23T13:43:30.171" v="182" actId="20577"/>
          <ac:spMkLst>
            <pc:docMk/>
            <pc:sldMk cId="1866612042" sldId="265"/>
            <ac:spMk id="3" creationId="{864DDF28-E37E-42B7-8AA7-F8B678AF19C8}"/>
          </ac:spMkLst>
        </pc:spChg>
      </pc:sldChg>
      <pc:sldChg chg="modSp mod">
        <pc:chgData name="Edouard Morena" userId="2e121fa9-f008-4742-97be-48a08069b91e" providerId="ADAL" clId="{236791D0-9033-4F3F-BA29-3AE3271F8221}" dt="2021-11-23T13:44:37.475" v="203" actId="5793"/>
        <pc:sldMkLst>
          <pc:docMk/>
          <pc:sldMk cId="353055528" sldId="268"/>
        </pc:sldMkLst>
        <pc:spChg chg="mod">
          <ac:chgData name="Edouard Morena" userId="2e121fa9-f008-4742-97be-48a08069b91e" providerId="ADAL" clId="{236791D0-9033-4F3F-BA29-3AE3271F8221}" dt="2021-11-23T13:44:37.475" v="203" actId="5793"/>
          <ac:spMkLst>
            <pc:docMk/>
            <pc:sldMk cId="353055528" sldId="268"/>
            <ac:spMk id="3" creationId="{2436617E-DDD6-40A8-B2A5-D97EF0ED5146}"/>
          </ac:spMkLst>
        </pc:spChg>
      </pc:sldChg>
      <pc:sldChg chg="modSp mod">
        <pc:chgData name="Edouard Morena" userId="2e121fa9-f008-4742-97be-48a08069b91e" providerId="ADAL" clId="{236791D0-9033-4F3F-BA29-3AE3271F8221}" dt="2021-11-23T13:45:06.440" v="219" actId="20577"/>
        <pc:sldMkLst>
          <pc:docMk/>
          <pc:sldMk cId="2588684091" sldId="269"/>
        </pc:sldMkLst>
        <pc:spChg chg="mod">
          <ac:chgData name="Edouard Morena" userId="2e121fa9-f008-4742-97be-48a08069b91e" providerId="ADAL" clId="{236791D0-9033-4F3F-BA29-3AE3271F8221}" dt="2021-11-23T13:45:06.440" v="219" actId="20577"/>
          <ac:spMkLst>
            <pc:docMk/>
            <pc:sldMk cId="2588684091" sldId="269"/>
            <ac:spMk id="3" creationId="{D12DA7DE-FFF2-4F4B-89A9-A2CCBEAA19EB}"/>
          </ac:spMkLst>
        </pc:spChg>
      </pc:sldChg>
      <pc:sldChg chg="modSp mod">
        <pc:chgData name="Edouard Morena" userId="2e121fa9-f008-4742-97be-48a08069b91e" providerId="ADAL" clId="{236791D0-9033-4F3F-BA29-3AE3271F8221}" dt="2021-11-23T13:46:01.592" v="220" actId="113"/>
        <pc:sldMkLst>
          <pc:docMk/>
          <pc:sldMk cId="2665529592" sldId="271"/>
        </pc:sldMkLst>
        <pc:spChg chg="mod">
          <ac:chgData name="Edouard Morena" userId="2e121fa9-f008-4742-97be-48a08069b91e" providerId="ADAL" clId="{236791D0-9033-4F3F-BA29-3AE3271F8221}" dt="2021-11-23T13:46:01.592" v="220" actId="113"/>
          <ac:spMkLst>
            <pc:docMk/>
            <pc:sldMk cId="2665529592" sldId="271"/>
            <ac:spMk id="3" creationId="{FE0C00E7-B3ED-435C-916A-15226277D63E}"/>
          </ac:spMkLst>
        </pc:spChg>
      </pc:sldChg>
      <pc:sldChg chg="modSp mod">
        <pc:chgData name="Edouard Morena" userId="2e121fa9-f008-4742-97be-48a08069b91e" providerId="ADAL" clId="{236791D0-9033-4F3F-BA29-3AE3271F8221}" dt="2021-11-23T13:47:01.645" v="224" actId="20577"/>
        <pc:sldMkLst>
          <pc:docMk/>
          <pc:sldMk cId="445661500" sldId="274"/>
        </pc:sldMkLst>
        <pc:spChg chg="mod">
          <ac:chgData name="Edouard Morena" userId="2e121fa9-f008-4742-97be-48a08069b91e" providerId="ADAL" clId="{236791D0-9033-4F3F-BA29-3AE3271F8221}" dt="2021-11-23T13:47:01.645" v="224" actId="20577"/>
          <ac:spMkLst>
            <pc:docMk/>
            <pc:sldMk cId="445661500" sldId="274"/>
            <ac:spMk id="3" creationId="{B746E0EC-36B8-4CDF-BBDA-B0959DD32264}"/>
          </ac:spMkLst>
        </pc:spChg>
      </pc:sldChg>
      <pc:sldChg chg="modSp mod">
        <pc:chgData name="Edouard Morena" userId="2e121fa9-f008-4742-97be-48a08069b91e" providerId="ADAL" clId="{236791D0-9033-4F3F-BA29-3AE3271F8221}" dt="2021-11-30T13:43:05.429" v="278" actId="20577"/>
        <pc:sldMkLst>
          <pc:docMk/>
          <pc:sldMk cId="405486990" sldId="277"/>
        </pc:sldMkLst>
        <pc:spChg chg="mod">
          <ac:chgData name="Edouard Morena" userId="2e121fa9-f008-4742-97be-48a08069b91e" providerId="ADAL" clId="{236791D0-9033-4F3F-BA29-3AE3271F8221}" dt="2021-11-30T13:43:05.429" v="278" actId="20577"/>
          <ac:spMkLst>
            <pc:docMk/>
            <pc:sldMk cId="405486990" sldId="277"/>
            <ac:spMk id="3" creationId="{723A56A7-92EF-42E5-BDC2-30F00DAD0853}"/>
          </ac:spMkLst>
        </pc:spChg>
      </pc:sldChg>
      <pc:sldChg chg="modSp mod">
        <pc:chgData name="Edouard Morena" userId="2e121fa9-f008-4742-97be-48a08069b91e" providerId="ADAL" clId="{236791D0-9033-4F3F-BA29-3AE3271F8221}" dt="2021-11-30T14:03:01.198" v="279" actId="14100"/>
        <pc:sldMkLst>
          <pc:docMk/>
          <pc:sldMk cId="108450995" sldId="279"/>
        </pc:sldMkLst>
        <pc:spChg chg="mod">
          <ac:chgData name="Edouard Morena" userId="2e121fa9-f008-4742-97be-48a08069b91e" providerId="ADAL" clId="{236791D0-9033-4F3F-BA29-3AE3271F8221}" dt="2021-11-30T14:03:01.198" v="279" actId="14100"/>
          <ac:spMkLst>
            <pc:docMk/>
            <pc:sldMk cId="108450995" sldId="279"/>
            <ac:spMk id="3" creationId="{160784EB-2538-4E5C-8583-9A248649A86F}"/>
          </ac:spMkLst>
        </pc:spChg>
      </pc:sldChg>
      <pc:sldChg chg="modSp mod">
        <pc:chgData name="Edouard Morena" userId="2e121fa9-f008-4742-97be-48a08069b91e" providerId="ADAL" clId="{236791D0-9033-4F3F-BA29-3AE3271F8221}" dt="2021-11-23T13:22:36.604" v="18" actId="20577"/>
        <pc:sldMkLst>
          <pc:docMk/>
          <pc:sldMk cId="508796650" sldId="282"/>
        </pc:sldMkLst>
        <pc:spChg chg="mod">
          <ac:chgData name="Edouard Morena" userId="2e121fa9-f008-4742-97be-48a08069b91e" providerId="ADAL" clId="{236791D0-9033-4F3F-BA29-3AE3271F8221}" dt="2021-11-23T13:22:36.604" v="18" actId="20577"/>
          <ac:spMkLst>
            <pc:docMk/>
            <pc:sldMk cId="508796650" sldId="282"/>
            <ac:spMk id="3" creationId="{236A7C4B-872C-4C34-B892-868DFB4F42CD}"/>
          </ac:spMkLst>
        </pc:spChg>
      </pc:sldChg>
    </pc:docChg>
  </pc:docChgLst>
  <pc:docChgLst>
    <pc:chgData name="Edouard Morena" userId="2e121fa9-f008-4742-97be-48a08069b91e" providerId="ADAL" clId="{5305C81A-BE23-4B27-AC4A-9C3084226533}"/>
    <pc:docChg chg="custSel modSld">
      <pc:chgData name="Edouard Morena" userId="2e121fa9-f008-4742-97be-48a08069b91e" providerId="ADAL" clId="{5305C81A-BE23-4B27-AC4A-9C3084226533}" dt="2023-11-21T08:23:06.571" v="146" actId="20577"/>
      <pc:docMkLst>
        <pc:docMk/>
      </pc:docMkLst>
      <pc:sldChg chg="modSp mod">
        <pc:chgData name="Edouard Morena" userId="2e121fa9-f008-4742-97be-48a08069b91e" providerId="ADAL" clId="{5305C81A-BE23-4B27-AC4A-9C3084226533}" dt="2023-11-21T08:17:31.825" v="37" actId="20577"/>
        <pc:sldMkLst>
          <pc:docMk/>
          <pc:sldMk cId="2527879274" sldId="258"/>
        </pc:sldMkLst>
        <pc:spChg chg="mod">
          <ac:chgData name="Edouard Morena" userId="2e121fa9-f008-4742-97be-48a08069b91e" providerId="ADAL" clId="{5305C81A-BE23-4B27-AC4A-9C3084226533}" dt="2023-11-21T08:17:31.825" v="37" actId="20577"/>
          <ac:spMkLst>
            <pc:docMk/>
            <pc:sldMk cId="2527879274" sldId="258"/>
            <ac:spMk id="3" creationId="{AF6DF0A6-7CE1-4CC5-813B-33B13F9FB98F}"/>
          </ac:spMkLst>
        </pc:spChg>
      </pc:sldChg>
      <pc:sldChg chg="modSp mod">
        <pc:chgData name="Edouard Morena" userId="2e121fa9-f008-4742-97be-48a08069b91e" providerId="ADAL" clId="{5305C81A-BE23-4B27-AC4A-9C3084226533}" dt="2023-11-21T08:18:11.347" v="41" actId="1035"/>
        <pc:sldMkLst>
          <pc:docMk/>
          <pc:sldMk cId="4228031748" sldId="259"/>
        </pc:sldMkLst>
        <pc:picChg chg="mod">
          <ac:chgData name="Edouard Morena" userId="2e121fa9-f008-4742-97be-48a08069b91e" providerId="ADAL" clId="{5305C81A-BE23-4B27-AC4A-9C3084226533}" dt="2023-11-21T08:18:11.347" v="41" actId="1035"/>
          <ac:picMkLst>
            <pc:docMk/>
            <pc:sldMk cId="4228031748" sldId="259"/>
            <ac:picMk id="4" creationId="{F07BC845-5939-4854-826D-FA7272C33DA1}"/>
          </ac:picMkLst>
        </pc:picChg>
      </pc:sldChg>
      <pc:sldChg chg="modSp mod">
        <pc:chgData name="Edouard Morena" userId="2e121fa9-f008-4742-97be-48a08069b91e" providerId="ADAL" clId="{5305C81A-BE23-4B27-AC4A-9C3084226533}" dt="2023-11-21T08:19:03.864" v="84" actId="20577"/>
        <pc:sldMkLst>
          <pc:docMk/>
          <pc:sldMk cId="3747217362" sldId="260"/>
        </pc:sldMkLst>
        <pc:spChg chg="mod">
          <ac:chgData name="Edouard Morena" userId="2e121fa9-f008-4742-97be-48a08069b91e" providerId="ADAL" clId="{5305C81A-BE23-4B27-AC4A-9C3084226533}" dt="2023-11-21T08:19:03.864" v="84" actId="20577"/>
          <ac:spMkLst>
            <pc:docMk/>
            <pc:sldMk cId="3747217362" sldId="260"/>
            <ac:spMk id="3" creationId="{6042A348-D683-4FA8-B067-A62FC2FF687D}"/>
          </ac:spMkLst>
        </pc:spChg>
      </pc:sldChg>
      <pc:sldChg chg="addSp delSp modSp mod">
        <pc:chgData name="Edouard Morena" userId="2e121fa9-f008-4742-97be-48a08069b91e" providerId="ADAL" clId="{5305C81A-BE23-4B27-AC4A-9C3084226533}" dt="2023-11-21T08:21:25.559" v="113" actId="20577"/>
        <pc:sldMkLst>
          <pc:docMk/>
          <pc:sldMk cId="1268734830" sldId="261"/>
        </pc:sldMkLst>
        <pc:spChg chg="mod">
          <ac:chgData name="Edouard Morena" userId="2e121fa9-f008-4742-97be-48a08069b91e" providerId="ADAL" clId="{5305C81A-BE23-4B27-AC4A-9C3084226533}" dt="2023-11-21T08:20:25.028" v="88" actId="26606"/>
          <ac:spMkLst>
            <pc:docMk/>
            <pc:sldMk cId="1268734830" sldId="261"/>
            <ac:spMk id="2" creationId="{1208909E-8925-4FF6-81A3-1D7F05CFBFE2}"/>
          </ac:spMkLst>
        </pc:spChg>
        <pc:spChg chg="mod">
          <ac:chgData name="Edouard Morena" userId="2e121fa9-f008-4742-97be-48a08069b91e" providerId="ADAL" clId="{5305C81A-BE23-4B27-AC4A-9C3084226533}" dt="2023-11-21T08:21:25.559" v="113" actId="20577"/>
          <ac:spMkLst>
            <pc:docMk/>
            <pc:sldMk cId="1268734830" sldId="261"/>
            <ac:spMk id="3" creationId="{95E536F5-E18A-4728-9636-0D661C8FCE79}"/>
          </ac:spMkLst>
        </pc:spChg>
        <pc:grpChg chg="add">
          <ac:chgData name="Edouard Morena" userId="2e121fa9-f008-4742-97be-48a08069b91e" providerId="ADAL" clId="{5305C81A-BE23-4B27-AC4A-9C3084226533}" dt="2023-11-21T08:20:25.028" v="88" actId="26606"/>
          <ac:grpSpMkLst>
            <pc:docMk/>
            <pc:sldMk cId="1268734830" sldId="261"/>
            <ac:grpSpMk id="1031" creationId="{6258F736-B256-8039-9DC6-F4E49A5C5AD5}"/>
          </ac:grpSpMkLst>
        </pc:grpChg>
        <pc:picChg chg="del">
          <ac:chgData name="Edouard Morena" userId="2e121fa9-f008-4742-97be-48a08069b91e" providerId="ADAL" clId="{5305C81A-BE23-4B27-AC4A-9C3084226533}" dt="2023-11-21T08:19:57.219" v="85" actId="478"/>
          <ac:picMkLst>
            <pc:docMk/>
            <pc:sldMk cId="1268734830" sldId="261"/>
            <ac:picMk id="4" creationId="{743A3A04-61AD-461C-82DB-758AFF868578}"/>
          </ac:picMkLst>
        </pc:picChg>
        <pc:picChg chg="add mod">
          <ac:chgData name="Edouard Morena" userId="2e121fa9-f008-4742-97be-48a08069b91e" providerId="ADAL" clId="{5305C81A-BE23-4B27-AC4A-9C3084226533}" dt="2023-11-21T08:20:25.028" v="88" actId="26606"/>
          <ac:picMkLst>
            <pc:docMk/>
            <pc:sldMk cId="1268734830" sldId="261"/>
            <ac:picMk id="1026" creationId="{0B6F17C3-7C70-83E3-548E-6E578C13AFFC}"/>
          </ac:picMkLst>
        </pc:picChg>
        <pc:cxnChg chg="del">
          <ac:chgData name="Edouard Morena" userId="2e121fa9-f008-4742-97be-48a08069b91e" providerId="ADAL" clId="{5305C81A-BE23-4B27-AC4A-9C3084226533}" dt="2023-11-21T08:20:25.028" v="88" actId="26606"/>
          <ac:cxnSpMkLst>
            <pc:docMk/>
            <pc:sldMk cId="1268734830" sldId="261"/>
            <ac:cxnSpMk id="9" creationId="{A7F400EE-A8A5-48AF-B4D6-291B52C6F0B0}"/>
          </ac:cxnSpMkLst>
        </pc:cxnChg>
      </pc:sldChg>
      <pc:sldChg chg="modSp mod">
        <pc:chgData name="Edouard Morena" userId="2e121fa9-f008-4742-97be-48a08069b91e" providerId="ADAL" clId="{5305C81A-BE23-4B27-AC4A-9C3084226533}" dt="2023-11-21T08:22:27.568" v="114" actId="20577"/>
        <pc:sldMkLst>
          <pc:docMk/>
          <pc:sldMk cId="741982737" sldId="266"/>
        </pc:sldMkLst>
        <pc:spChg chg="mod">
          <ac:chgData name="Edouard Morena" userId="2e121fa9-f008-4742-97be-48a08069b91e" providerId="ADAL" clId="{5305C81A-BE23-4B27-AC4A-9C3084226533}" dt="2023-11-21T08:22:27.568" v="114" actId="20577"/>
          <ac:spMkLst>
            <pc:docMk/>
            <pc:sldMk cId="741982737" sldId="266"/>
            <ac:spMk id="2" creationId="{4085E42A-173E-4B4D-9F86-B6482285CA92}"/>
          </ac:spMkLst>
        </pc:spChg>
      </pc:sldChg>
      <pc:sldChg chg="modSp mod">
        <pc:chgData name="Edouard Morena" userId="2e121fa9-f008-4742-97be-48a08069b91e" providerId="ADAL" clId="{5305C81A-BE23-4B27-AC4A-9C3084226533}" dt="2023-11-21T08:23:06.571" v="146" actId="20577"/>
        <pc:sldMkLst>
          <pc:docMk/>
          <pc:sldMk cId="3354515851" sldId="267"/>
        </pc:sldMkLst>
        <pc:spChg chg="mod">
          <ac:chgData name="Edouard Morena" userId="2e121fa9-f008-4742-97be-48a08069b91e" providerId="ADAL" clId="{5305C81A-BE23-4B27-AC4A-9C3084226533}" dt="2023-11-21T08:23:06.571" v="146" actId="20577"/>
          <ac:spMkLst>
            <pc:docMk/>
            <pc:sldMk cId="3354515851" sldId="267"/>
            <ac:spMk id="3" creationId="{0E34369B-8BF7-4562-8BEB-E3676B1CD368}"/>
          </ac:spMkLst>
        </pc:spChg>
      </pc:sldChg>
      <pc:sldChg chg="modSp mod">
        <pc:chgData name="Edouard Morena" userId="2e121fa9-f008-4742-97be-48a08069b91e" providerId="ADAL" clId="{5305C81A-BE23-4B27-AC4A-9C3084226533}" dt="2023-11-21T08:14:57.474" v="23" actId="20577"/>
        <pc:sldMkLst>
          <pc:docMk/>
          <pc:sldMk cId="420768902" sldId="281"/>
        </pc:sldMkLst>
        <pc:spChg chg="mod">
          <ac:chgData name="Edouard Morena" userId="2e121fa9-f008-4742-97be-48a08069b91e" providerId="ADAL" clId="{5305C81A-BE23-4B27-AC4A-9C3084226533}" dt="2023-11-21T08:14:57.474" v="23" actId="20577"/>
          <ac:spMkLst>
            <pc:docMk/>
            <pc:sldMk cId="420768902" sldId="281"/>
            <ac:spMk id="3" creationId="{7B6A367A-E1A2-4A6A-8892-E3B480CA187E}"/>
          </ac:spMkLst>
        </pc:spChg>
      </pc:sldChg>
      <pc:sldChg chg="modSp mod">
        <pc:chgData name="Edouard Morena" userId="2e121fa9-f008-4742-97be-48a08069b91e" providerId="ADAL" clId="{5305C81A-BE23-4B27-AC4A-9C3084226533}" dt="2023-11-21T08:13:44.032" v="14" actId="20577"/>
        <pc:sldMkLst>
          <pc:docMk/>
          <pc:sldMk cId="508796650" sldId="282"/>
        </pc:sldMkLst>
        <pc:spChg chg="mod">
          <ac:chgData name="Edouard Morena" userId="2e121fa9-f008-4742-97be-48a08069b91e" providerId="ADAL" clId="{5305C81A-BE23-4B27-AC4A-9C3084226533}" dt="2023-11-21T08:13:44.032" v="14" actId="20577"/>
          <ac:spMkLst>
            <pc:docMk/>
            <pc:sldMk cId="508796650" sldId="282"/>
            <ac:spMk id="3" creationId="{236A7C4B-872C-4C34-B892-868DFB4F42CD}"/>
          </ac:spMkLst>
        </pc:spChg>
      </pc:sldChg>
    </pc:docChg>
  </pc:docChgLst>
  <pc:docChgLst>
    <pc:chgData name="Edouard Morena" userId="2e121fa9-f008-4742-97be-48a08069b91e" providerId="ADAL" clId="{FB2EC94A-1E66-456D-88E3-F2DCC261BE4E}"/>
    <pc:docChg chg="custSel modSld">
      <pc:chgData name="Edouard Morena" userId="2e121fa9-f008-4742-97be-48a08069b91e" providerId="ADAL" clId="{FB2EC94A-1E66-456D-88E3-F2DCC261BE4E}" dt="2022-11-22T09:29:08.460" v="27" actId="478"/>
      <pc:docMkLst>
        <pc:docMk/>
      </pc:docMkLst>
      <pc:sldChg chg="delSp mod">
        <pc:chgData name="Edouard Morena" userId="2e121fa9-f008-4742-97be-48a08069b91e" providerId="ADAL" clId="{FB2EC94A-1E66-456D-88E3-F2DCC261BE4E}" dt="2022-11-22T09:29:08.460" v="27" actId="478"/>
        <pc:sldMkLst>
          <pc:docMk/>
          <pc:sldMk cId="109857222" sldId="256"/>
        </pc:sldMkLst>
        <pc:spChg chg="del">
          <ac:chgData name="Edouard Morena" userId="2e121fa9-f008-4742-97be-48a08069b91e" providerId="ADAL" clId="{FB2EC94A-1E66-456D-88E3-F2DCC261BE4E}" dt="2022-11-22T09:29:08.460" v="27" actId="478"/>
          <ac:spMkLst>
            <pc:docMk/>
            <pc:sldMk cId="109857222" sldId="256"/>
            <ac:spMk id="3" creationId="{00000000-0000-0000-0000-000000000000}"/>
          </ac:spMkLst>
        </pc:spChg>
      </pc:sldChg>
      <pc:sldChg chg="modSp mod">
        <pc:chgData name="Edouard Morena" userId="2e121fa9-f008-4742-97be-48a08069b91e" providerId="ADAL" clId="{FB2EC94A-1E66-456D-88E3-F2DCC261BE4E}" dt="2022-11-22T08:35:04.876" v="1" actId="20577"/>
        <pc:sldMkLst>
          <pc:docMk/>
          <pc:sldMk cId="932809146" sldId="257"/>
        </pc:sldMkLst>
        <pc:spChg chg="mod">
          <ac:chgData name="Edouard Morena" userId="2e121fa9-f008-4742-97be-48a08069b91e" providerId="ADAL" clId="{FB2EC94A-1E66-456D-88E3-F2DCC261BE4E}" dt="2022-11-22T08:35:04.876" v="1" actId="20577"/>
          <ac:spMkLst>
            <pc:docMk/>
            <pc:sldMk cId="932809146" sldId="257"/>
            <ac:spMk id="3" creationId="{EAFCE909-8F7E-4FAC-A612-593D850A29EF}"/>
          </ac:spMkLst>
        </pc:spChg>
      </pc:sldChg>
      <pc:sldChg chg="modSp mod">
        <pc:chgData name="Edouard Morena" userId="2e121fa9-f008-4742-97be-48a08069b91e" providerId="ADAL" clId="{FB2EC94A-1E66-456D-88E3-F2DCC261BE4E}" dt="2022-11-22T08:55:46.907" v="10" actId="20577"/>
        <pc:sldMkLst>
          <pc:docMk/>
          <pc:sldMk cId="2679372600" sldId="262"/>
        </pc:sldMkLst>
        <pc:spChg chg="mod">
          <ac:chgData name="Edouard Morena" userId="2e121fa9-f008-4742-97be-48a08069b91e" providerId="ADAL" clId="{FB2EC94A-1E66-456D-88E3-F2DCC261BE4E}" dt="2022-11-22T08:55:46.907" v="10" actId="20577"/>
          <ac:spMkLst>
            <pc:docMk/>
            <pc:sldMk cId="2679372600" sldId="262"/>
            <ac:spMk id="3" creationId="{F7EF680F-29CC-4399-B49A-EB142ADA99FA}"/>
          </ac:spMkLst>
        </pc:spChg>
      </pc:sldChg>
      <pc:sldChg chg="modSp mod">
        <pc:chgData name="Edouard Morena" userId="2e121fa9-f008-4742-97be-48a08069b91e" providerId="ADAL" clId="{FB2EC94A-1E66-456D-88E3-F2DCC261BE4E}" dt="2022-11-22T08:56:12.021" v="25" actId="20577"/>
        <pc:sldMkLst>
          <pc:docMk/>
          <pc:sldMk cId="2000173849" sldId="263"/>
        </pc:sldMkLst>
        <pc:spChg chg="mod">
          <ac:chgData name="Edouard Morena" userId="2e121fa9-f008-4742-97be-48a08069b91e" providerId="ADAL" clId="{FB2EC94A-1E66-456D-88E3-F2DCC261BE4E}" dt="2022-11-22T08:56:12.021" v="25" actId="20577"/>
          <ac:spMkLst>
            <pc:docMk/>
            <pc:sldMk cId="2000173849" sldId="263"/>
            <ac:spMk id="3" creationId="{C618DD36-BAE8-46F1-944C-BE7340620149}"/>
          </ac:spMkLst>
        </pc:spChg>
      </pc:sldChg>
      <pc:sldChg chg="modSp mod">
        <pc:chgData name="Edouard Morena" userId="2e121fa9-f008-4742-97be-48a08069b91e" providerId="ADAL" clId="{FB2EC94A-1E66-456D-88E3-F2DCC261BE4E}" dt="2022-11-22T09:10:50.232" v="26" actId="14100"/>
        <pc:sldMkLst>
          <pc:docMk/>
          <pc:sldMk cId="2665529592" sldId="271"/>
        </pc:sldMkLst>
        <pc:spChg chg="mod">
          <ac:chgData name="Edouard Morena" userId="2e121fa9-f008-4742-97be-48a08069b91e" providerId="ADAL" clId="{FB2EC94A-1E66-456D-88E3-F2DCC261BE4E}" dt="2022-11-22T09:10:50.232" v="26" actId="14100"/>
          <ac:spMkLst>
            <pc:docMk/>
            <pc:sldMk cId="2665529592" sldId="271"/>
            <ac:spMk id="3" creationId="{FE0C00E7-B3ED-435C-916A-15226277D63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The return of the social question?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525E2-BB37-4C06-A9AE-012E8653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A classless society?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8DD36-BAE8-46F1-944C-BE7340620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>
                <a:cs typeface="Calibri"/>
              </a:rPr>
              <a:t>Pierre </a:t>
            </a:r>
            <a:r>
              <a:rPr lang="en-US" sz="2000" dirty="0" err="1">
                <a:cs typeface="Calibri"/>
              </a:rPr>
              <a:t>Rosanvallon</a:t>
            </a:r>
            <a:r>
              <a:rPr lang="en-US" sz="2000" dirty="0">
                <a:cs typeface="Calibri"/>
              </a:rPr>
              <a:t>: social classes have been dissolved</a:t>
            </a:r>
          </a:p>
          <a:p>
            <a:pPr lvl="1"/>
            <a:r>
              <a:rPr lang="en-US" sz="2000" dirty="0">
                <a:cs typeface="Calibri"/>
              </a:rPr>
              <a:t>Society = collection of individuals who can no longer be aggregated into classes, or who all belong to same “middle class”</a:t>
            </a:r>
          </a:p>
          <a:p>
            <a:pPr lvl="1"/>
            <a:r>
              <a:rPr lang="en-US" sz="2000" dirty="0">
                <a:cs typeface="Calibri"/>
              </a:rPr>
              <a:t>Draws on statistics showing sharp drop in number of factory workers (</a:t>
            </a:r>
            <a:r>
              <a:rPr lang="en-US" sz="2000" i="1" dirty="0" err="1">
                <a:cs typeface="Calibri"/>
              </a:rPr>
              <a:t>ouvriers</a:t>
            </a:r>
            <a:r>
              <a:rPr lang="en-US" sz="2000" dirty="0">
                <a:cs typeface="Calibri"/>
              </a:rPr>
              <a:t>) replaced by </a:t>
            </a:r>
            <a:r>
              <a:rPr lang="en-US" sz="2000" i="1" dirty="0">
                <a:cs typeface="Calibri"/>
              </a:rPr>
              <a:t>salariat </a:t>
            </a:r>
            <a:r>
              <a:rPr lang="en-US" sz="2000" dirty="0">
                <a:cs typeface="Calibri"/>
              </a:rPr>
              <a:t>(wage workers)</a:t>
            </a:r>
            <a:r>
              <a:rPr lang="en-US" sz="2000" i="1" dirty="0">
                <a:cs typeface="Calibri"/>
              </a:rPr>
              <a:t>. </a:t>
            </a:r>
          </a:p>
          <a:p>
            <a:pPr lvl="1"/>
            <a:r>
              <a:rPr lang="en-US" sz="2000" dirty="0">
                <a:cs typeface="Calibri"/>
              </a:rPr>
              <a:t>Good thing: sign of progress</a:t>
            </a:r>
          </a:p>
          <a:p>
            <a:r>
              <a:rPr lang="en-US" sz="2000" dirty="0">
                <a:cs typeface="Calibri"/>
              </a:rPr>
              <a:t>André </a:t>
            </a:r>
            <a:r>
              <a:rPr lang="en-US" sz="2000" dirty="0" err="1">
                <a:cs typeface="Calibri"/>
              </a:rPr>
              <a:t>Gorz</a:t>
            </a:r>
            <a:r>
              <a:rPr lang="en-US" sz="2000" dirty="0">
                <a:cs typeface="Calibri"/>
              </a:rPr>
              <a:t> (1988), </a:t>
            </a:r>
            <a:r>
              <a:rPr lang="en-US" sz="2000" i="1" dirty="0" err="1">
                <a:cs typeface="Calibri"/>
              </a:rPr>
              <a:t>Métamorphoses</a:t>
            </a:r>
            <a:r>
              <a:rPr lang="en-US" sz="2000" i="1" dirty="0">
                <a:cs typeface="Calibri"/>
              </a:rPr>
              <a:t> du travail</a:t>
            </a:r>
            <a:endParaRPr lang="en-US" sz="2000" dirty="0">
              <a:cs typeface="Calibri"/>
            </a:endParaRPr>
          </a:p>
          <a:p>
            <a:pPr lvl="1"/>
            <a:r>
              <a:rPr lang="en-US" sz="2000" dirty="0">
                <a:cs typeface="Calibri"/>
              </a:rPr>
              <a:t>Leisure, self-fulfillment, family life and unpaid activities prevail over long day's work</a:t>
            </a:r>
          </a:p>
          <a:p>
            <a:pPr lvl="1"/>
            <a:r>
              <a:rPr lang="en-US" sz="2000" dirty="0">
                <a:cs typeface="Calibri"/>
              </a:rPr>
              <a:t>More and more free time.</a:t>
            </a:r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C123ED1-1F28-46FC-92D9-44E5D059E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27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A6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173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46B24-F734-4A46-9072-0C30D888F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3700">
                <a:cs typeface="Calibri Light"/>
              </a:rPr>
              <a:t>Post-industrial society as source of new hopes and aspirations</a:t>
            </a: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09A6-B654-4492-9D61-4028F915D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>
                <a:cs typeface="Calibri"/>
              </a:rPr>
              <a:t>The technocratic revolution (1980s)</a:t>
            </a:r>
          </a:p>
          <a:p>
            <a:pPr lvl="1"/>
            <a:r>
              <a:rPr lang="en-US" sz="1700">
                <a:cs typeface="Calibri"/>
              </a:rPr>
              <a:t>Simon Nora and Alain Minc (1978), </a:t>
            </a:r>
            <a:r>
              <a:rPr lang="en-US" sz="1700" i="1">
                <a:cs typeface="Calibri"/>
              </a:rPr>
              <a:t>L'informatisation de la société</a:t>
            </a:r>
          </a:p>
          <a:p>
            <a:pPr lvl="2"/>
            <a:r>
              <a:rPr lang="en-US" sz="1700">
                <a:cs typeface="Calibri"/>
              </a:rPr>
              <a:t>Need to reform the state: reduce weight of bureaucracy</a:t>
            </a:r>
          </a:p>
          <a:p>
            <a:pPr lvl="2"/>
            <a:r>
              <a:rPr lang="en-US" sz="1700">
                <a:cs typeface="Calibri"/>
              </a:rPr>
              <a:t>Future grounded on virtual communication networks and communications technologies</a:t>
            </a:r>
          </a:p>
          <a:p>
            <a:pPr lvl="2"/>
            <a:r>
              <a:rPr lang="en-US" sz="1700">
                <a:cs typeface="Calibri"/>
              </a:rPr>
              <a:t>Technology = presented as neutral, post-political tool. </a:t>
            </a:r>
          </a:p>
          <a:p>
            <a:pPr lvl="2"/>
            <a:r>
              <a:rPr lang="en-US" sz="1700">
                <a:cs typeface="Calibri"/>
              </a:rPr>
              <a:t>Becomes source of social appeasement</a:t>
            </a:r>
          </a:p>
          <a:p>
            <a:pPr lvl="2"/>
            <a:r>
              <a:rPr lang="en-US" sz="1700" b="1">
                <a:cs typeface="Calibri"/>
              </a:rPr>
              <a:t>Social critique no longer necessary</a:t>
            </a:r>
            <a:endParaRPr lang="en-US" sz="1700">
              <a:cs typeface="Calibri"/>
            </a:endParaRPr>
          </a:p>
          <a:p>
            <a:pPr lvl="1"/>
            <a:r>
              <a:rPr lang="en-US" sz="1700">
                <a:cs typeface="Calibri"/>
              </a:rPr>
              <a:t>Jacques Attali (1978), </a:t>
            </a:r>
            <a:r>
              <a:rPr lang="en-US" sz="1700" i="1">
                <a:cs typeface="Calibri"/>
              </a:rPr>
              <a:t>La Nouvelle Economie Française</a:t>
            </a:r>
            <a:endParaRPr lang="en-US" sz="1700" b="1">
              <a:cs typeface="Calibri"/>
            </a:endParaRPr>
          </a:p>
          <a:p>
            <a:pPr lvl="2"/>
            <a:r>
              <a:rPr lang="fr-FR" sz="1700">
                <a:ea typeface="+mn-lt"/>
                <a:cs typeface="+mn-lt"/>
              </a:rPr>
              <a:t>« Quand commencera le XXIe siècle, la France sera devenue une filiale des Etats-Unis d’Amérique ou la matrice d’une nouvelle forme de progrès. » </a:t>
            </a:r>
          </a:p>
          <a:p>
            <a:pPr lvl="2"/>
            <a:endParaRPr lang="fr-FR" sz="1700">
              <a:ea typeface="+mn-lt"/>
              <a:cs typeface="+mn-lt"/>
            </a:endParaRPr>
          </a:p>
        </p:txBody>
      </p:sp>
      <p:pic>
        <p:nvPicPr>
          <p:cNvPr id="4" name="Picture 4" descr="A screen shot of an open computer sitting on top of a keyboard&#10;&#10;Description automatically generated">
            <a:extLst>
              <a:ext uri="{FF2B5EF4-FFF2-40B4-BE49-F238E27FC236}">
                <a16:creationId xmlns:a16="http://schemas.microsoft.com/office/drawing/2014/main" id="{E7BB566E-6A28-4C44-A2EC-A4A0D71EF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8" r="406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95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853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17FB-94F0-46E7-9AF8-E32AEB4A1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Rise of neo-management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DDF28-E37E-42B7-8AA7-F8B678AF1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cs typeface="Calibri"/>
              </a:rPr>
              <a:t>New approach to management</a:t>
            </a:r>
          </a:p>
          <a:p>
            <a:pPr lvl="1"/>
            <a:r>
              <a:rPr lang="en-US" sz="2000" dirty="0">
                <a:cs typeface="Calibri"/>
              </a:rPr>
              <a:t>Luc </a:t>
            </a:r>
            <a:r>
              <a:rPr lang="en-US" sz="2000" dirty="0" err="1">
                <a:cs typeface="Calibri"/>
              </a:rPr>
              <a:t>Boltanski</a:t>
            </a:r>
            <a:r>
              <a:rPr lang="en-US" sz="2000" dirty="0">
                <a:cs typeface="Calibri"/>
              </a:rPr>
              <a:t> and Eve </a:t>
            </a:r>
            <a:r>
              <a:rPr lang="en-US" sz="2000" dirty="0" err="1">
                <a:cs typeface="Calibri"/>
              </a:rPr>
              <a:t>Chiapello</a:t>
            </a:r>
            <a:r>
              <a:rPr lang="en-US" sz="2000" dirty="0">
                <a:cs typeface="Calibri"/>
              </a:rPr>
              <a:t> (2010), </a:t>
            </a:r>
            <a:r>
              <a:rPr lang="en-US" sz="2000" i="1" dirty="0">
                <a:cs typeface="Calibri"/>
              </a:rPr>
              <a:t>The New Spirit of Capitalism</a:t>
            </a:r>
          </a:p>
          <a:p>
            <a:pPr lvl="2"/>
            <a:r>
              <a:rPr lang="en-US" dirty="0">
                <a:cs typeface="Calibri"/>
              </a:rPr>
              <a:t>Project-based; horizontal</a:t>
            </a:r>
            <a:endParaRPr lang="en-US" i="1" dirty="0">
              <a:cs typeface="Calibri"/>
            </a:endParaRPr>
          </a:p>
          <a:p>
            <a:pPr lvl="2"/>
            <a:r>
              <a:rPr lang="en-US" dirty="0">
                <a:cs typeface="Calibri"/>
              </a:rPr>
              <a:t>Management integrates "artistic critique" of capitalism (quality of life, autonomy…). </a:t>
            </a:r>
          </a:p>
          <a:p>
            <a:pPr lvl="1"/>
            <a:r>
              <a:rPr lang="en-US" sz="2000" dirty="0">
                <a:cs typeface="Calibri"/>
              </a:rPr>
              <a:t>Post-industrial society as an ideal: Neo-management and the end of class struggle</a:t>
            </a:r>
          </a:p>
          <a:p>
            <a:pPr lvl="2"/>
            <a:r>
              <a:rPr lang="en-US" dirty="0">
                <a:cs typeface="Calibri"/>
              </a:rPr>
              <a:t>"Working differently": new ideal</a:t>
            </a:r>
          </a:p>
          <a:p>
            <a:pPr lvl="1"/>
            <a:r>
              <a:rPr lang="en-US" sz="2000" dirty="0">
                <a:cs typeface="Calibri"/>
              </a:rPr>
              <a:t>Another kind of work in post-industrial nations</a:t>
            </a:r>
          </a:p>
          <a:p>
            <a:pPr lvl="2"/>
            <a:r>
              <a:rPr lang="en-US" dirty="0">
                <a:cs typeface="Calibri"/>
              </a:rPr>
              <a:t>More self-fulfilling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1AE135AF-0299-4919-B548-19C186307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0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DBD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612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E42A-173E-4B4D-9F86-B6482285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>
                <a:cs typeface="Calibri Light"/>
              </a:rPr>
              <a:t>Consequences for social mobilizations</a:t>
            </a:r>
            <a:endParaRPr lang="en-U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1F3A5-A2AB-4994-85A6-6DFCE47DC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cs typeface="Calibri"/>
              </a:rPr>
              <a:t>In such a society, social movements are more of a cultural rather than economic nature</a:t>
            </a:r>
          </a:p>
          <a:p>
            <a:r>
              <a:rPr lang="en-US" sz="2000">
                <a:cs typeface="Calibri"/>
              </a:rPr>
              <a:t>May 68: new mobilisations grounded on "quality of life", "private sphere", imagination, transcending the sphere of work...</a:t>
            </a:r>
          </a:p>
          <a:p>
            <a:pPr lvl="1"/>
            <a:r>
              <a:rPr lang="en-US" sz="2000">
                <a:cs typeface="Calibri"/>
              </a:rPr>
              <a:t>Would later be labelled </a:t>
            </a:r>
            <a:r>
              <a:rPr lang="en-US" sz="2000" b="1">
                <a:cs typeface="Calibri"/>
              </a:rPr>
              <a:t>New Social Movements (Alain Touraine)</a:t>
            </a:r>
          </a:p>
          <a:p>
            <a:endParaRPr lang="en-US" sz="2000" b="1">
              <a:cs typeface="Calibri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C26A9C72-BA0D-49FE-9511-D7CB6B847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0" r="5554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982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CAEE-71CC-4CBC-A826-F795AD1A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Yet...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4369B-8BF7-4562-8BEB-E3676B1CD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cs typeface="Calibri"/>
              </a:rPr>
              <a:t>While the idea of a passage towards a classless society grounded on technological innovation was widespread and attractive...</a:t>
            </a:r>
          </a:p>
          <a:p>
            <a:r>
              <a:rPr lang="en-US" sz="2400" dirty="0">
                <a:cs typeface="Calibri"/>
              </a:rPr>
              <a:t>… the promises and hopes linked to post-industrial society did </a:t>
            </a:r>
            <a:r>
              <a:rPr lang="en-US" sz="2400">
                <a:cs typeface="Calibri"/>
              </a:rPr>
              <a:t>not fully materialize</a:t>
            </a:r>
            <a:r>
              <a:rPr lang="en-US" sz="2400" dirty="0">
                <a:cs typeface="Calibri"/>
              </a:rPr>
              <a:t>. </a:t>
            </a:r>
          </a:p>
          <a:p>
            <a:r>
              <a:rPr lang="en-US" sz="2400" dirty="0">
                <a:cs typeface="Calibri"/>
              </a:rPr>
              <a:t>Policies that were implemented:</a:t>
            </a:r>
          </a:p>
          <a:p>
            <a:pPr lvl="1"/>
            <a:r>
              <a:rPr lang="en-US" dirty="0">
                <a:cs typeface="Calibri"/>
              </a:rPr>
              <a:t>Led to rise in unemployment and deepening of social inequalities</a:t>
            </a:r>
          </a:p>
        </p:txBody>
      </p:sp>
      <p:pic>
        <p:nvPicPr>
          <p:cNvPr id="4" name="Picture 4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579E365D-B9A6-48D4-A1E8-06966C04C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07" r="2999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DA3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51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7C600-36D2-4033-BBD2-1DBD1CD4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The return of the social question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6617E-DDD6-40A8-B2A5-D97EF0ED5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900" dirty="0">
                <a:cs typeface="Calibri"/>
              </a:rPr>
              <a:t>False promises of the "</a:t>
            </a:r>
            <a:r>
              <a:rPr lang="en-US" sz="1900" i="1" dirty="0" err="1">
                <a:cs typeface="Calibri"/>
              </a:rPr>
              <a:t>modernisateurs</a:t>
            </a:r>
            <a:r>
              <a:rPr lang="en-US" sz="1900" dirty="0">
                <a:cs typeface="Calibri"/>
              </a:rPr>
              <a:t>"</a:t>
            </a:r>
          </a:p>
          <a:p>
            <a:pPr lvl="1"/>
            <a:r>
              <a:rPr lang="en-US" sz="1900" dirty="0">
                <a:cs typeface="Calibri"/>
              </a:rPr>
              <a:t>By early 1990s: breakup of the Fordist compromise led to greater social inequalities (for the first time since WW2)</a:t>
            </a:r>
          </a:p>
          <a:p>
            <a:pPr lvl="1"/>
            <a:r>
              <a:rPr lang="en-US" sz="1900" dirty="0">
                <a:cs typeface="Calibri"/>
              </a:rPr>
              <a:t>1981 to 1994: unemployment rose from 1.6 to 3.3 million</a:t>
            </a:r>
          </a:p>
          <a:p>
            <a:pPr lvl="1"/>
            <a:r>
              <a:rPr lang="en-US" sz="1900" dirty="0">
                <a:cs typeface="Calibri"/>
              </a:rPr>
              <a:t>Greater precariousness (fixed-/short-term contracts...): </a:t>
            </a:r>
          </a:p>
          <a:p>
            <a:pPr lvl="2"/>
            <a:r>
              <a:rPr lang="en-US" sz="1900" dirty="0">
                <a:cs typeface="Calibri"/>
              </a:rPr>
              <a:t>1982 to 1993: Number of CDD more than doubled</a:t>
            </a:r>
          </a:p>
          <a:p>
            <a:pPr lvl="2"/>
            <a:r>
              <a:rPr lang="en-US" sz="1900" dirty="0">
                <a:cs typeface="Calibri"/>
              </a:rPr>
              <a:t>1993: 70% of new jobs were CDD</a:t>
            </a:r>
          </a:p>
          <a:p>
            <a:pPr lvl="1"/>
            <a:r>
              <a:rPr lang="en-US" sz="1900" dirty="0">
                <a:cs typeface="Calibri"/>
              </a:rPr>
              <a:t>Growing poverty:</a:t>
            </a:r>
          </a:p>
          <a:p>
            <a:pPr lvl="2"/>
            <a:r>
              <a:rPr lang="en-US" sz="1900" dirty="0">
                <a:cs typeface="Calibri"/>
              </a:rPr>
              <a:t>"</a:t>
            </a:r>
            <a:r>
              <a:rPr lang="en-US" sz="1900" i="1" dirty="0" err="1">
                <a:cs typeface="Calibri"/>
              </a:rPr>
              <a:t>mobilité</a:t>
            </a:r>
            <a:r>
              <a:rPr lang="en-US" sz="1900" i="1" dirty="0">
                <a:cs typeface="Calibri"/>
              </a:rPr>
              <a:t> </a:t>
            </a:r>
            <a:r>
              <a:rPr lang="en-US" sz="1900" i="1" dirty="0" err="1">
                <a:cs typeface="Calibri"/>
              </a:rPr>
              <a:t>sociale</a:t>
            </a:r>
            <a:r>
              <a:rPr lang="en-US" sz="1900" i="1" dirty="0">
                <a:cs typeface="Calibri"/>
              </a:rPr>
              <a:t> </a:t>
            </a:r>
            <a:r>
              <a:rPr lang="en-US" sz="1900" i="1" dirty="0" err="1">
                <a:cs typeface="Calibri"/>
              </a:rPr>
              <a:t>descendante</a:t>
            </a:r>
            <a:r>
              <a:rPr lang="en-US" sz="1900" dirty="0">
                <a:cs typeface="Calibri"/>
              </a:rPr>
              <a:t>" </a:t>
            </a:r>
          </a:p>
          <a:p>
            <a:pPr lvl="2"/>
            <a:r>
              <a:rPr lang="en-US" sz="1900" dirty="0">
                <a:cs typeface="Calibri"/>
              </a:rPr>
              <a:t>Working poor: 8% of French population </a:t>
            </a:r>
          </a:p>
          <a:p>
            <a:r>
              <a:rPr lang="en-US" sz="1900" dirty="0">
                <a:cs typeface="Calibri"/>
              </a:rPr>
              <a:t>Hardest hit: "popular classes" but also "middle class“; young people…</a:t>
            </a:r>
          </a:p>
        </p:txBody>
      </p:sp>
      <p:pic>
        <p:nvPicPr>
          <p:cNvPr id="4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EE85608-6D9B-4D3D-81B5-4EDA0C76B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6" r="3136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99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55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C7A37-9665-4F62-B495-F9F07C724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Reframing the social question: the concept of exclusion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DA7DE-FFF2-4F4B-89A9-A2CCBEAA1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ea typeface="+mn-lt"/>
                <a:cs typeface="+mn-lt"/>
              </a:rPr>
              <a:t>Instead of framing social conflict through the lens of class antagonisms, we increasingly talk of an opposition between the “included” and the “excluded”</a:t>
            </a:r>
          </a:p>
          <a:p>
            <a:r>
              <a:rPr lang="en-US" sz="2000" dirty="0">
                <a:ea typeface="+mn-lt"/>
                <a:cs typeface="+mn-lt"/>
              </a:rPr>
              <a:t>René Lenoir (1974), </a:t>
            </a:r>
            <a:r>
              <a:rPr lang="en-US" sz="2000" i="1" dirty="0">
                <a:ea typeface="+mn-lt"/>
                <a:cs typeface="+mn-lt"/>
              </a:rPr>
              <a:t>Les </a:t>
            </a:r>
            <a:r>
              <a:rPr lang="en-US" sz="2000" i="1" dirty="0" err="1">
                <a:ea typeface="+mn-lt"/>
                <a:cs typeface="+mn-lt"/>
              </a:rPr>
              <a:t>Exclus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dirty="0">
                <a:ea typeface="+mn-lt"/>
                <a:cs typeface="+mn-lt"/>
              </a:rPr>
              <a:t>(focus on physically and mentally impaired)</a:t>
            </a:r>
          </a:p>
          <a:p>
            <a:r>
              <a:rPr lang="en-US" sz="2000" dirty="0">
                <a:ea typeface="+mn-lt"/>
                <a:cs typeface="+mn-lt"/>
              </a:rPr>
              <a:t>By 1980s: used to refer to victims of new social poverty</a:t>
            </a:r>
          </a:p>
          <a:p>
            <a:pPr lvl="1"/>
            <a:r>
              <a:rPr lang="en-US" sz="2000" dirty="0">
                <a:ea typeface="+mn-lt"/>
                <a:cs typeface="+mn-lt"/>
              </a:rPr>
              <a:t>Used by excluded to define themselves</a:t>
            </a:r>
          </a:p>
          <a:p>
            <a:r>
              <a:rPr lang="en-US" sz="2000" dirty="0">
                <a:ea typeface="+mn-lt"/>
                <a:cs typeface="+mn-lt"/>
              </a:rPr>
              <a:t>Adopted in administrative discourse: Social work is about reintegrating "excluded"</a:t>
            </a:r>
          </a:p>
        </p:txBody>
      </p:sp>
      <p:pic>
        <p:nvPicPr>
          <p:cNvPr id="4" name="Picture 4" descr="A picture containing person, food, table, sitting&#10;&#10;Description automatically generated">
            <a:extLst>
              <a:ext uri="{FF2B5EF4-FFF2-40B4-BE49-F238E27FC236}">
                <a16:creationId xmlns:a16="http://schemas.microsoft.com/office/drawing/2014/main" id="{33A95685-D2EB-4B5B-983E-B63BF9BB9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56" r="1100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B8E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84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5A4B5-C3F1-4A14-8707-4032904E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Exclusion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C4C62-BFC1-4E9D-9DB4-FAB35A11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cs typeface="Calibri"/>
              </a:rPr>
              <a:t>Robert Castel: "</a:t>
            </a:r>
            <a:r>
              <a:rPr lang="en-US" sz="2000" i="1">
                <a:cs typeface="Calibri"/>
              </a:rPr>
              <a:t>désaffiliation</a:t>
            </a:r>
            <a:r>
              <a:rPr lang="en-US" sz="2000">
                <a:cs typeface="Calibri"/>
              </a:rPr>
              <a:t>" to describe process of social marginalization</a:t>
            </a:r>
          </a:p>
          <a:p>
            <a:pPr lvl="1"/>
            <a:r>
              <a:rPr lang="en-US" sz="2000">
                <a:cs typeface="Calibri"/>
              </a:rPr>
              <a:t>A "</a:t>
            </a:r>
            <a:r>
              <a:rPr lang="en-US" sz="2000" i="1">
                <a:cs typeface="Calibri" panose="020F0502020204030204"/>
              </a:rPr>
              <a:t>désaffilié" </a:t>
            </a:r>
            <a:r>
              <a:rPr lang="en-US" sz="2000">
                <a:cs typeface="Calibri" panose="020F0502020204030204"/>
              </a:rPr>
              <a:t>is someone who is unable to find her/his place in dominant form of organization of work AS WELL AS in recognized forms of community belonging (</a:t>
            </a:r>
            <a:r>
              <a:rPr lang="en-US" sz="2000" i="1">
                <a:cs typeface="Calibri" panose="020F0502020204030204"/>
              </a:rPr>
              <a:t>appartenance communautaire</a:t>
            </a:r>
            <a:r>
              <a:rPr lang="en-US" sz="2000">
                <a:cs typeface="Calibri" panose="020F0502020204030204"/>
              </a:rPr>
              <a:t>)</a:t>
            </a:r>
          </a:p>
          <a:p>
            <a:r>
              <a:rPr lang="en-US" sz="2000">
                <a:cs typeface="Calibri" panose="020F0502020204030204"/>
              </a:rPr>
              <a:t>Pierre Rosanvallon (</a:t>
            </a:r>
            <a:r>
              <a:rPr lang="en-US" sz="2000" i="1">
                <a:cs typeface="Calibri" panose="020F0502020204030204"/>
              </a:rPr>
              <a:t>Nouvelle Question Sociale</a:t>
            </a:r>
            <a:r>
              <a:rPr lang="en-US" sz="2000">
                <a:cs typeface="Calibri" panose="020F0502020204030204"/>
              </a:rPr>
              <a:t>): spread of individualism in place of solidarity. Two-tier society</a:t>
            </a:r>
          </a:p>
          <a:p>
            <a:pPr lvl="1"/>
            <a:r>
              <a:rPr lang="en-US" sz="2000">
                <a:cs typeface="Calibri" panose="020F0502020204030204"/>
              </a:rPr>
              <a:t>Those who work (</a:t>
            </a:r>
            <a:r>
              <a:rPr lang="en-US" sz="2000" i="1">
                <a:cs typeface="Calibri" panose="020F0502020204030204"/>
              </a:rPr>
              <a:t>actifs</a:t>
            </a:r>
            <a:r>
              <a:rPr lang="en-US" sz="2000">
                <a:cs typeface="Calibri" panose="020F0502020204030204"/>
              </a:rPr>
              <a:t>) and the unemployed </a:t>
            </a:r>
          </a:p>
          <a:p>
            <a:endParaRPr lang="en-US" sz="2000">
              <a:cs typeface="Calibri" panose="020F0502020204030204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ADB7B0E8-C195-42BB-BBBD-E40FAC670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683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8A29-020D-444A-A5E7-C11D7C69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Exclusion vs. exploitation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C00E7-B3ED-435C-916A-15226277D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94514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>
                <a:cs typeface="Calibri"/>
              </a:rPr>
              <a:t>Alain Touraine (1991): Passage from a vertical to a horizontal society</a:t>
            </a:r>
          </a:p>
          <a:p>
            <a:pPr lvl="1"/>
            <a:r>
              <a:rPr lang="fr-FR" sz="1700" dirty="0">
                <a:ea typeface="+mn-lt"/>
                <a:cs typeface="+mn-lt"/>
              </a:rPr>
              <a:t>“Nous vivons en ce moment le passage d’une société verticale, que nous avions pris l’habitude d’appeler une société de classes avec des gens en haut et des gens en bas, à une société horizontale où </a:t>
            </a:r>
            <a:r>
              <a:rPr lang="fr-FR" sz="1700" b="1" dirty="0">
                <a:ea typeface="+mn-lt"/>
                <a:cs typeface="+mn-lt"/>
              </a:rPr>
              <a:t>l’important est de savoir si on est au centre ou à la périphérie</a:t>
            </a:r>
            <a:r>
              <a:rPr lang="fr-FR" sz="1700" dirty="0">
                <a:ea typeface="+mn-lt"/>
                <a:cs typeface="+mn-lt"/>
              </a:rPr>
              <a:t>. […] l’affaire n’est plus aujourd’hui d’être </a:t>
            </a:r>
            <a:r>
              <a:rPr lang="fr-FR" sz="1700" i="1" dirty="0">
                <a:ea typeface="+mn-lt"/>
                <a:cs typeface="+mn-lt"/>
              </a:rPr>
              <a:t>up or down </a:t>
            </a:r>
            <a:r>
              <a:rPr lang="fr-FR" sz="1700" dirty="0">
                <a:ea typeface="+mn-lt"/>
                <a:cs typeface="+mn-lt"/>
              </a:rPr>
              <a:t>mais </a:t>
            </a:r>
            <a:r>
              <a:rPr lang="fr-FR" sz="1700" i="1" dirty="0">
                <a:ea typeface="+mn-lt"/>
                <a:cs typeface="+mn-lt"/>
              </a:rPr>
              <a:t>in or out</a:t>
            </a:r>
            <a:r>
              <a:rPr lang="fr-FR" sz="1700" dirty="0">
                <a:ea typeface="+mn-lt"/>
                <a:cs typeface="+mn-lt"/>
              </a:rPr>
              <a:t>: ceux qui ne sont pas </a:t>
            </a:r>
            <a:r>
              <a:rPr lang="fr-FR" sz="1700" i="1" dirty="0">
                <a:ea typeface="+mn-lt"/>
                <a:cs typeface="+mn-lt"/>
              </a:rPr>
              <a:t>in </a:t>
            </a:r>
            <a:r>
              <a:rPr lang="fr-FR" sz="1700" dirty="0">
                <a:ea typeface="+mn-lt"/>
                <a:cs typeface="+mn-lt"/>
              </a:rPr>
              <a:t>veulent l’être, autrement ils sont dans le vide social </a:t>
            </a:r>
            <a:r>
              <a:rPr lang="fr-FR" sz="1700" i="1" dirty="0">
                <a:ea typeface="+mn-lt"/>
                <a:cs typeface="+mn-lt"/>
              </a:rPr>
              <a:t>(sic)</a:t>
            </a:r>
            <a:r>
              <a:rPr lang="fr-FR" sz="1700" dirty="0">
                <a:ea typeface="+mn-lt"/>
                <a:cs typeface="+mn-lt"/>
              </a:rPr>
              <a:t>”</a:t>
            </a:r>
            <a:endParaRPr lang="en-US" sz="1700" dirty="0">
              <a:ea typeface="+mn-lt"/>
              <a:cs typeface="+mn-lt"/>
            </a:endParaRPr>
          </a:p>
          <a:p>
            <a:r>
              <a:rPr lang="fr-FR" sz="1700" dirty="0" err="1">
                <a:cs typeface="Calibri"/>
              </a:rPr>
              <a:t>Unlike</a:t>
            </a:r>
            <a:r>
              <a:rPr lang="fr-FR" sz="1700" dirty="0">
                <a:cs typeface="Calibri"/>
              </a:rPr>
              <a:t> model of social classes (exploitation of one class by </a:t>
            </a:r>
            <a:r>
              <a:rPr lang="fr-FR" sz="1700" dirty="0" err="1">
                <a:cs typeface="Calibri"/>
              </a:rPr>
              <a:t>another</a:t>
            </a:r>
            <a:r>
              <a:rPr lang="fr-FR" sz="1700" dirty="0">
                <a:cs typeface="Calibri"/>
              </a:rPr>
              <a:t>), </a:t>
            </a:r>
            <a:r>
              <a:rPr lang="fr-FR" sz="1700" dirty="0" err="1">
                <a:cs typeface="Calibri"/>
              </a:rPr>
              <a:t>excluded</a:t>
            </a:r>
            <a:r>
              <a:rPr lang="fr-FR" sz="1700" dirty="0">
                <a:cs typeface="Calibri"/>
              </a:rPr>
              <a:t> are no </a:t>
            </a:r>
            <a:r>
              <a:rPr lang="fr-FR" sz="1700" dirty="0" err="1">
                <a:cs typeface="Calibri"/>
              </a:rPr>
              <a:t>one's</a:t>
            </a:r>
            <a:r>
              <a:rPr lang="fr-FR" sz="1700" dirty="0">
                <a:cs typeface="Calibri"/>
              </a:rPr>
              <a:t> </a:t>
            </a:r>
            <a:r>
              <a:rPr lang="fr-FR" sz="1700" dirty="0" err="1">
                <a:cs typeface="Calibri"/>
              </a:rPr>
              <a:t>victims</a:t>
            </a:r>
            <a:endParaRPr lang="fr-FR" sz="1700" dirty="0">
              <a:cs typeface="Calibri"/>
            </a:endParaRPr>
          </a:p>
          <a:p>
            <a:pPr lvl="1"/>
            <a:r>
              <a:rPr lang="fr-FR" sz="1700" dirty="0" err="1">
                <a:cs typeface="Calibri"/>
              </a:rPr>
              <a:t>Making</a:t>
            </a:r>
            <a:r>
              <a:rPr lang="fr-FR" sz="1700" dirty="0">
                <a:cs typeface="Calibri"/>
              </a:rPr>
              <a:t> </a:t>
            </a:r>
            <a:r>
              <a:rPr lang="fr-FR" sz="1700" dirty="0" err="1">
                <a:cs typeface="Calibri"/>
              </a:rPr>
              <a:t>excluded</a:t>
            </a:r>
            <a:r>
              <a:rPr lang="fr-FR" sz="1700" dirty="0">
                <a:cs typeface="Calibri"/>
              </a:rPr>
              <a:t> </a:t>
            </a:r>
            <a:r>
              <a:rPr lang="fr-FR" sz="1700" dirty="0" err="1">
                <a:cs typeface="Calibri"/>
              </a:rPr>
              <a:t>prone</a:t>
            </a:r>
            <a:r>
              <a:rPr lang="fr-FR" sz="1700" dirty="0">
                <a:cs typeface="Calibri"/>
              </a:rPr>
              <a:t> to </a:t>
            </a:r>
            <a:r>
              <a:rPr lang="fr-FR" sz="1700" dirty="0" err="1">
                <a:cs typeface="Calibri"/>
              </a:rPr>
              <a:t>being</a:t>
            </a:r>
            <a:r>
              <a:rPr lang="fr-FR" sz="1700" dirty="0">
                <a:cs typeface="Calibri"/>
              </a:rPr>
              <a:t> re-</a:t>
            </a:r>
            <a:r>
              <a:rPr lang="fr-FR" sz="1700" dirty="0" err="1">
                <a:cs typeface="Calibri"/>
              </a:rPr>
              <a:t>appropriated</a:t>
            </a:r>
            <a:r>
              <a:rPr lang="fr-FR" sz="1700" dirty="0">
                <a:cs typeface="Calibri"/>
              </a:rPr>
              <a:t> by </a:t>
            </a:r>
            <a:r>
              <a:rPr lang="fr-FR" sz="1700" dirty="0" err="1">
                <a:cs typeface="Calibri"/>
              </a:rPr>
              <a:t>humanitarian</a:t>
            </a:r>
            <a:r>
              <a:rPr lang="fr-FR" sz="1700" dirty="0">
                <a:cs typeface="Calibri"/>
              </a:rPr>
              <a:t>/charitable organisations (</a:t>
            </a:r>
            <a:r>
              <a:rPr lang="fr-FR" sz="1700" dirty="0" err="1">
                <a:cs typeface="Calibri"/>
              </a:rPr>
              <a:t>voluntarily</a:t>
            </a:r>
            <a:r>
              <a:rPr lang="fr-FR" sz="1700" dirty="0">
                <a:cs typeface="Calibri"/>
              </a:rPr>
              <a:t> </a:t>
            </a:r>
            <a:r>
              <a:rPr lang="fr-FR" sz="1700" dirty="0" err="1">
                <a:cs typeface="Calibri"/>
              </a:rPr>
              <a:t>helping</a:t>
            </a:r>
            <a:r>
              <a:rPr lang="fr-FR" sz="1700" dirty="0">
                <a:cs typeface="Calibri"/>
              </a:rPr>
              <a:t> </a:t>
            </a:r>
            <a:r>
              <a:rPr lang="fr-FR" sz="1700" dirty="0" err="1">
                <a:cs typeface="Calibri"/>
              </a:rPr>
              <a:t>those</a:t>
            </a:r>
            <a:r>
              <a:rPr lang="fr-FR" sz="1700" dirty="0">
                <a:cs typeface="Calibri"/>
              </a:rPr>
              <a:t> in </a:t>
            </a:r>
            <a:r>
              <a:rPr lang="fr-FR" sz="1700" dirty="0" err="1">
                <a:cs typeface="Calibri"/>
              </a:rPr>
              <a:t>distress</a:t>
            </a:r>
            <a:r>
              <a:rPr lang="fr-FR" sz="1700" dirty="0">
                <a:cs typeface="Calibri"/>
              </a:rPr>
              <a:t>)</a:t>
            </a:r>
          </a:p>
        </p:txBody>
      </p:sp>
      <p:pic>
        <p:nvPicPr>
          <p:cNvPr id="4" name="Picture 4" descr="Two people standing in front of a store&#10;&#10;Description automatically generated">
            <a:extLst>
              <a:ext uri="{FF2B5EF4-FFF2-40B4-BE49-F238E27FC236}">
                <a16:creationId xmlns:a16="http://schemas.microsoft.com/office/drawing/2014/main" id="{02A53BCA-04E3-4B24-A291-B027F9CF6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35" r="2071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9A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529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47888-84A6-4A1A-AAEE-687F3EDD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A political project?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47103-DC55-4030-9E48-D624A2BA3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cs typeface="Calibri"/>
              </a:rPr>
              <a:t>A way of "naturalizing" capitalist restructuring</a:t>
            </a:r>
          </a:p>
          <a:p>
            <a:r>
              <a:rPr lang="en-US" sz="2000" dirty="0">
                <a:cs typeface="Calibri"/>
              </a:rPr>
              <a:t>Daniel </a:t>
            </a:r>
            <a:r>
              <a:rPr lang="en-US" sz="2000" dirty="0" err="1">
                <a:cs typeface="Calibri"/>
              </a:rPr>
              <a:t>Bensaïd</a:t>
            </a:r>
            <a:r>
              <a:rPr lang="en-US" sz="2000" dirty="0">
                <a:cs typeface="Calibri"/>
              </a:rPr>
              <a:t>: the "social question" was present in political discourse (recognition of the excluded): "</a:t>
            </a:r>
            <a:r>
              <a:rPr lang="en-US" sz="2000" i="1" dirty="0">
                <a:cs typeface="Calibri"/>
              </a:rPr>
              <a:t>fracture </a:t>
            </a:r>
            <a:r>
              <a:rPr lang="en-US" sz="2000" i="1" dirty="0" err="1">
                <a:cs typeface="Calibri"/>
              </a:rPr>
              <a:t>sociale</a:t>
            </a:r>
            <a:r>
              <a:rPr lang="en-US" sz="2000" dirty="0">
                <a:cs typeface="Calibri"/>
              </a:rPr>
              <a:t>" (1995) </a:t>
            </a:r>
          </a:p>
          <a:p>
            <a:pPr lvl="1"/>
            <a:r>
              <a:rPr lang="en-US" sz="2000" dirty="0">
                <a:cs typeface="Calibri"/>
              </a:rPr>
              <a:t>BUT at the same time rejected in reality (continued liberalization, dismantlement of the Welfare state, nothing to address underlying causes of growing inequalities...)</a:t>
            </a:r>
          </a:p>
          <a:p>
            <a:r>
              <a:rPr lang="en-US" sz="2000" dirty="0">
                <a:cs typeface="Calibri"/>
              </a:rPr>
              <a:t>Result: increasingly hard to distinguish between struggle against exclusion and fight against excluded. </a:t>
            </a:r>
          </a:p>
          <a:p>
            <a:endParaRPr lang="en-US" sz="2000" dirty="0">
              <a:cs typeface="Calibri"/>
            </a:endParaRPr>
          </a:p>
        </p:txBody>
      </p:sp>
      <p:pic>
        <p:nvPicPr>
          <p:cNvPr id="4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907F0FFD-28A9-4D08-9D72-6DD011538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92" r="2436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11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610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25BA-7211-478F-AB57-EF1B14C4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Gilets Jaunes (1)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A7C4B-872C-4C34-B892-868DFB4F4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>
                <a:ea typeface="+mn-lt"/>
                <a:cs typeface="+mn-lt"/>
              </a:rPr>
              <a:t>GJ movement distinguished by its scale, scope, and persistence (Lem, 2020)</a:t>
            </a:r>
          </a:p>
          <a:p>
            <a:r>
              <a:rPr lang="en-US" sz="1400" dirty="0">
                <a:ea typeface="+mn-lt"/>
                <a:cs typeface="+mn-lt"/>
              </a:rPr>
              <a:t>Longest series of public and mass protests in French history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Nov 2018 to March 2020</a:t>
            </a:r>
          </a:p>
          <a:p>
            <a:r>
              <a:rPr lang="en-US" sz="1400" dirty="0">
                <a:ea typeface="+mn-lt"/>
                <a:cs typeface="+mn-lt"/>
              </a:rPr>
              <a:t>Origins: May 2018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Online petition (via Facebook) posted by a person who ran a small business in a southeastern suburb of Paris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Called for lower taxes on essential goods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Implementation of citizens’ referendum, lower pensions and salaries of senior officials and elected officials</a:t>
            </a:r>
          </a:p>
          <a:p>
            <a:r>
              <a:rPr lang="en-US" sz="1400" dirty="0">
                <a:ea typeface="+mn-lt"/>
                <a:cs typeface="+mn-lt"/>
              </a:rPr>
              <a:t>October 2018: Calls to oppose rise in taxes on car fuel added to these demands</a:t>
            </a:r>
          </a:p>
          <a:p>
            <a:r>
              <a:rPr lang="en-US" sz="1400" dirty="0">
                <a:ea typeface="+mn-lt"/>
                <a:cs typeface="+mn-lt"/>
              </a:rPr>
              <a:t>Transformation from online protest to series of collective actions that unfolded in physical spaces</a:t>
            </a:r>
          </a:p>
          <a:p>
            <a:r>
              <a:rPr lang="en-US" sz="1400" dirty="0">
                <a:ea typeface="+mn-lt"/>
                <a:cs typeface="+mn-lt"/>
              </a:rPr>
              <a:t>Nov 17: over 300,000 people mobilized across France</a:t>
            </a:r>
          </a:p>
        </p:txBody>
      </p:sp>
      <p:pic>
        <p:nvPicPr>
          <p:cNvPr id="5" name="Picture 6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0A22435B-DEA2-4525-86F2-CAF1C0F90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79" r="3222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7D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796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59F2-E14F-4053-BFDF-71E3119C6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Critiques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6E0EC-36B8-4CDF-BBDA-B0959DD32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0267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>
                <a:cs typeface="Calibri"/>
              </a:rPr>
              <a:t>Various critiques highlighted fact that underlying idea of "exploitation" is still valid: </a:t>
            </a:r>
          </a:p>
          <a:p>
            <a:pPr lvl="1"/>
            <a:r>
              <a:rPr lang="en-US" sz="1700" dirty="0">
                <a:cs typeface="Calibri"/>
              </a:rPr>
              <a:t>Apparent disappearance of working class is relative</a:t>
            </a:r>
          </a:p>
          <a:p>
            <a:pPr lvl="1"/>
            <a:r>
              <a:rPr lang="en-US" sz="1700" dirty="0" err="1">
                <a:cs typeface="Calibri"/>
              </a:rPr>
              <a:t>Stathis</a:t>
            </a:r>
            <a:r>
              <a:rPr lang="en-US" sz="1700" dirty="0">
                <a:cs typeface="Calibri"/>
              </a:rPr>
              <a:t> </a:t>
            </a:r>
            <a:r>
              <a:rPr lang="en-US" sz="1700" dirty="0" err="1">
                <a:cs typeface="Calibri"/>
              </a:rPr>
              <a:t>Kouvelakis</a:t>
            </a:r>
            <a:r>
              <a:rPr lang="en-US" sz="1700" dirty="0">
                <a:cs typeface="Calibri"/>
              </a:rPr>
              <a:t> (2007), </a:t>
            </a:r>
            <a:r>
              <a:rPr lang="en-US" sz="1700" i="1" dirty="0">
                <a:cs typeface="Calibri"/>
              </a:rPr>
              <a:t>La France </a:t>
            </a:r>
            <a:r>
              <a:rPr lang="en-US" sz="1700" i="1" dirty="0" err="1">
                <a:cs typeface="Calibri"/>
              </a:rPr>
              <a:t>en</a:t>
            </a:r>
            <a:r>
              <a:rPr lang="en-US" sz="1700" i="1" dirty="0">
                <a:cs typeface="Calibri"/>
              </a:rPr>
              <a:t> </a:t>
            </a:r>
            <a:r>
              <a:rPr lang="en-US" sz="1700" i="1" dirty="0" err="1">
                <a:cs typeface="Calibri"/>
              </a:rPr>
              <a:t>Révolte</a:t>
            </a:r>
            <a:r>
              <a:rPr lang="en-US" sz="1700" dirty="0">
                <a:cs typeface="Calibri"/>
              </a:rPr>
              <a:t>: Many workers in 1990s continued to identify with "working class"</a:t>
            </a:r>
          </a:p>
          <a:p>
            <a:pPr lvl="1"/>
            <a:r>
              <a:rPr lang="en-US" sz="1700" dirty="0">
                <a:cs typeface="Calibri"/>
              </a:rPr>
              <a:t>Regardless of identification, objective process of exploitation is still under way: class antagonism is still there BUT takes on new/different forms. </a:t>
            </a:r>
          </a:p>
          <a:p>
            <a:pPr lvl="2"/>
            <a:r>
              <a:rPr lang="en-US" sz="1700" dirty="0">
                <a:cs typeface="Calibri"/>
              </a:rPr>
              <a:t>More insidious: stress, deskilling of tasks, humiliation, lack of self-esteem, psychological abuses, competition instead of collaboration, self-exploitation...</a:t>
            </a:r>
          </a:p>
          <a:p>
            <a:pPr lvl="2"/>
            <a:r>
              <a:rPr lang="en-US" sz="1700" dirty="0">
                <a:cs typeface="Calibri"/>
              </a:rPr>
              <a:t>Linked to new techniques of management (</a:t>
            </a:r>
            <a:r>
              <a:rPr lang="en-US" sz="1700" dirty="0" err="1">
                <a:cs typeface="Calibri"/>
              </a:rPr>
              <a:t>Boltanski</a:t>
            </a:r>
            <a:r>
              <a:rPr lang="en-US" sz="1700" dirty="0">
                <a:cs typeface="Calibri"/>
              </a:rPr>
              <a:t> and </a:t>
            </a:r>
            <a:r>
              <a:rPr lang="en-US" sz="1700" dirty="0" err="1">
                <a:cs typeface="Calibri"/>
              </a:rPr>
              <a:t>Chiapello</a:t>
            </a:r>
            <a:r>
              <a:rPr lang="en-US" sz="1700" dirty="0">
                <a:cs typeface="Calibri"/>
              </a:rPr>
              <a:t>)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2BC9CB5-1E31-4F9C-9783-E424233F5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5" r="39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B3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661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9B67B-3CC7-4AF4-869E-BFC68218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Way of demobilizing the "popular classes"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0A228-E341-46B1-B2EA-BD3141B66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>
                <a:ea typeface="+mn-lt"/>
                <a:cs typeface="+mn-lt"/>
              </a:rPr>
              <a:t>The Left and most trade unions adopted this dominant discourse of “exclusion”</a:t>
            </a:r>
            <a:endParaRPr lang="fr-FR" sz="1700">
              <a:ea typeface="+mn-lt"/>
              <a:cs typeface="+mn-lt"/>
            </a:endParaRPr>
          </a:p>
          <a:p>
            <a:pPr lvl="1"/>
            <a:r>
              <a:rPr lang="en-US" sz="1700">
                <a:ea typeface="+mn-lt"/>
                <a:cs typeface="+mn-lt"/>
              </a:rPr>
              <a:t>Context was unfavorable to them (collapse of the Soviet Bloc, attacks against Marxism...)</a:t>
            </a:r>
            <a:endParaRPr lang="fr-FR" sz="1700">
              <a:ea typeface="+mn-lt"/>
              <a:cs typeface="+mn-lt"/>
            </a:endParaRPr>
          </a:p>
          <a:p>
            <a:pPr lvl="1"/>
            <a:r>
              <a:rPr lang="en-US" sz="1700">
                <a:ea typeface="+mn-lt"/>
                <a:cs typeface="+mn-lt"/>
              </a:rPr>
              <a:t>On the defensive: dismantling of the welfare state</a:t>
            </a:r>
            <a:endParaRPr lang="fr-FR" sz="1700">
              <a:ea typeface="+mn-lt"/>
              <a:cs typeface="+mn-lt"/>
            </a:endParaRPr>
          </a:p>
          <a:p>
            <a:pPr lvl="2"/>
            <a:r>
              <a:rPr lang="en-US" sz="1700">
                <a:ea typeface="+mn-lt"/>
                <a:cs typeface="+mn-lt"/>
              </a:rPr>
              <a:t>Attacks against the “corporatism” of unions who are accused of defending their individual interests</a:t>
            </a:r>
            <a:endParaRPr lang="fr-FR" sz="1700">
              <a:ea typeface="+mn-lt"/>
              <a:cs typeface="+mn-lt"/>
            </a:endParaRPr>
          </a:p>
          <a:p>
            <a:pPr lvl="2"/>
            <a:r>
              <a:rPr lang="en-US" sz="1700">
                <a:ea typeface="+mn-lt"/>
                <a:cs typeface="+mn-lt"/>
              </a:rPr>
              <a:t>1980s: period of economic crisis coincides with period of crisis for the French labour movement</a:t>
            </a:r>
            <a:endParaRPr lang="fr-FR" sz="1700">
              <a:ea typeface="+mn-lt"/>
              <a:cs typeface="+mn-lt"/>
            </a:endParaRPr>
          </a:p>
          <a:p>
            <a:r>
              <a:rPr lang="en-US" sz="1700" b="1">
                <a:ea typeface="+mn-lt"/>
                <a:cs typeface="+mn-lt"/>
              </a:rPr>
              <a:t>Transformations in the conditions of accumulation and the profound transformations of the capitalist system have a profound effect on the worker movement and its ability to resist</a:t>
            </a:r>
            <a:endParaRPr lang="fr-FR" sz="1700">
              <a:ea typeface="+mn-lt"/>
              <a:cs typeface="+mn-lt"/>
            </a:endParaRPr>
          </a:p>
        </p:txBody>
      </p:sp>
      <p:pic>
        <p:nvPicPr>
          <p:cNvPr id="4" name="Picture 4" descr="A group of people standing around a fire hydrant&#10;&#10;Description automatically generated">
            <a:extLst>
              <a:ext uri="{FF2B5EF4-FFF2-40B4-BE49-F238E27FC236}">
                <a16:creationId xmlns:a16="http://schemas.microsoft.com/office/drawing/2014/main" id="{050FE51B-29EC-43DD-B16F-BE1A3D3B5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07" r="1520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1F91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26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551C-A3EA-4C44-B2D2-2F334676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Revival of social critique (mid-1990s)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9BD6F-82F6-468C-95E9-E9D98359D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cs typeface="Calibri"/>
              </a:rPr>
              <a:t>November/December 1995 was a turning point:</a:t>
            </a:r>
          </a:p>
          <a:p>
            <a:pPr lvl="1"/>
            <a:r>
              <a:rPr lang="en-US" sz="2000">
                <a:cs typeface="Calibri"/>
              </a:rPr>
              <a:t>Marked end of long cycle of defeats for the labour movement</a:t>
            </a:r>
          </a:p>
          <a:p>
            <a:pPr lvl="1"/>
            <a:r>
              <a:rPr lang="en-US" sz="2000">
                <a:cs typeface="Calibri"/>
              </a:rPr>
              <a:t>Beginning of an ongoing period of resistance to neoliberalism which most recently found its expression through Yellow Vests</a:t>
            </a:r>
          </a:p>
          <a:p>
            <a:pPr lvl="1"/>
            <a:r>
              <a:rPr lang="en-US" sz="2000">
                <a:cs typeface="Calibri"/>
              </a:rPr>
              <a:t>Development of a critique of contemporary capitalism that traditional social democratic parties were no longer capable of providing</a:t>
            </a:r>
          </a:p>
        </p:txBody>
      </p:sp>
      <p:pic>
        <p:nvPicPr>
          <p:cNvPr id="7" name="Picture 7" descr="A group of people standing next to a fence&#10;&#10;Description automatically generated">
            <a:extLst>
              <a:ext uri="{FF2B5EF4-FFF2-40B4-BE49-F238E27FC236}">
                <a16:creationId xmlns:a16="http://schemas.microsoft.com/office/drawing/2014/main" id="{E22FEBDA-8811-4749-BA8E-FE28C1AFE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F9C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811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CAD1B-4EA4-485A-A506-B86E6AE8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New forms of collective action 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A56A7-92EF-42E5-BDC2-30F00DAD0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cs typeface="Calibri"/>
              </a:rPr>
              <a:t>1986-1988: "</a:t>
            </a:r>
            <a:r>
              <a:rPr lang="en-US" sz="2000" dirty="0" err="1">
                <a:cs typeface="Calibri"/>
              </a:rPr>
              <a:t>Coordinations</a:t>
            </a:r>
            <a:r>
              <a:rPr lang="en-US" sz="2000" dirty="0">
                <a:cs typeface="Calibri"/>
              </a:rPr>
              <a:t>"</a:t>
            </a:r>
          </a:p>
          <a:p>
            <a:pPr lvl="1"/>
            <a:r>
              <a:rPr lang="en-US" sz="2000" dirty="0">
                <a:cs typeface="Calibri"/>
              </a:rPr>
              <a:t>Self-</a:t>
            </a:r>
            <a:r>
              <a:rPr lang="en-US" sz="2000" dirty="0" err="1">
                <a:cs typeface="Calibri"/>
              </a:rPr>
              <a:t>organised</a:t>
            </a:r>
            <a:r>
              <a:rPr lang="en-US" sz="2000" dirty="0">
                <a:cs typeface="Calibri"/>
              </a:rPr>
              <a:t> movements (outside traditional unions)</a:t>
            </a:r>
          </a:p>
          <a:p>
            <a:pPr lvl="1"/>
            <a:r>
              <a:rPr lang="en-US" sz="2000" dirty="0">
                <a:cs typeface="Calibri"/>
              </a:rPr>
              <a:t>Practice of the general assembly in the workplace</a:t>
            </a:r>
          </a:p>
          <a:p>
            <a:r>
              <a:rPr lang="en-US" sz="2000" dirty="0">
                <a:cs typeface="Calibri"/>
              </a:rPr>
              <a:t>The 'Sans' </a:t>
            </a:r>
          </a:p>
          <a:p>
            <a:pPr lvl="1"/>
            <a:r>
              <a:rPr lang="en-US" sz="2000" dirty="0" err="1">
                <a:cs typeface="Calibri"/>
              </a:rPr>
              <a:t>Mobilisation</a:t>
            </a:r>
            <a:r>
              <a:rPr lang="en-US" sz="2000" dirty="0">
                <a:cs typeface="Calibri"/>
              </a:rPr>
              <a:t> of the excluded</a:t>
            </a:r>
          </a:p>
          <a:p>
            <a:pPr lvl="1"/>
            <a:r>
              <a:rPr lang="en-US" sz="2000" dirty="0">
                <a:cs typeface="Calibri"/>
              </a:rPr>
              <a:t>1990: Droit au </a:t>
            </a:r>
            <a:r>
              <a:rPr lang="en-US" sz="2000" dirty="0" err="1">
                <a:cs typeface="Calibri"/>
              </a:rPr>
              <a:t>Logement</a:t>
            </a:r>
            <a:endParaRPr lang="en-US" sz="2000" dirty="0">
              <a:cs typeface="Calibri"/>
            </a:endParaRPr>
          </a:p>
          <a:p>
            <a:pPr lvl="1"/>
            <a:r>
              <a:rPr lang="en-US" sz="2000" dirty="0">
                <a:cs typeface="Calibri"/>
              </a:rPr>
              <a:t>1993: </a:t>
            </a:r>
            <a:r>
              <a:rPr lang="en-US" sz="2000" dirty="0" err="1">
                <a:cs typeface="Calibri"/>
              </a:rPr>
              <a:t>Agir</a:t>
            </a:r>
            <a:r>
              <a:rPr lang="en-US" sz="2000" dirty="0">
                <a:cs typeface="Calibri"/>
              </a:rPr>
              <a:t> ensemble </a:t>
            </a:r>
            <a:r>
              <a:rPr lang="en-US" sz="2000" dirty="0" err="1">
                <a:cs typeface="Calibri"/>
              </a:rPr>
              <a:t>contre</a:t>
            </a:r>
            <a:r>
              <a:rPr lang="en-US" sz="2000" dirty="0">
                <a:cs typeface="Calibri"/>
              </a:rPr>
              <a:t> le </a:t>
            </a:r>
            <a:r>
              <a:rPr lang="en-US" sz="2000" dirty="0" err="1">
                <a:cs typeface="Calibri"/>
              </a:rPr>
              <a:t>chomage</a:t>
            </a:r>
            <a:r>
              <a:rPr lang="en-US" sz="2000" dirty="0">
                <a:cs typeface="Calibri"/>
              </a:rPr>
              <a:t> (AC!)</a:t>
            </a:r>
          </a:p>
          <a:p>
            <a:pPr lvl="1"/>
            <a:r>
              <a:rPr lang="en-US" sz="2000" dirty="0">
                <a:cs typeface="Calibri"/>
              </a:rPr>
              <a:t>1994: Droits </a:t>
            </a:r>
            <a:r>
              <a:rPr lang="en-US" sz="2000" dirty="0" err="1">
                <a:cs typeface="Calibri"/>
              </a:rPr>
              <a:t>devant</a:t>
            </a:r>
            <a:r>
              <a:rPr lang="en-US" sz="2000" dirty="0">
                <a:cs typeface="Calibri"/>
              </a:rPr>
              <a:t> (DD!)</a:t>
            </a:r>
          </a:p>
          <a:p>
            <a:pPr lvl="1"/>
            <a:r>
              <a:rPr lang="en-US" sz="2000" dirty="0">
                <a:cs typeface="Calibri"/>
              </a:rPr>
              <a:t>Post-1995: </a:t>
            </a:r>
            <a:r>
              <a:rPr lang="en-US" sz="2000" i="1" dirty="0">
                <a:cs typeface="Calibri"/>
              </a:rPr>
              <a:t>Sans papiers </a:t>
            </a:r>
            <a:r>
              <a:rPr lang="en-US" sz="2000" dirty="0">
                <a:cs typeface="Calibri"/>
              </a:rPr>
              <a:t>collectives (illegal migrant workers)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3C9F7A1-EC3C-4A02-B59D-3C809BB24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1" r="3378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2D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86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C23E-80D1-428C-8138-F30585C3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Rise of the "</a:t>
            </a:r>
            <a:r>
              <a:rPr lang="en-US" sz="4100" i="1" err="1">
                <a:cs typeface="Calibri Light"/>
              </a:rPr>
              <a:t>mouvement</a:t>
            </a:r>
            <a:r>
              <a:rPr lang="en-US" sz="4100" i="1">
                <a:cs typeface="Calibri Light"/>
              </a:rPr>
              <a:t> social</a:t>
            </a:r>
            <a:r>
              <a:rPr lang="en-US" sz="4100">
                <a:cs typeface="Calibri Light" panose="020F0302020204030204"/>
              </a:rPr>
              <a:t>" (1995)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E4907-BCF4-4808-8CCB-1A0BB3E0A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cs typeface="Calibri"/>
              </a:rPr>
              <a:t>Jacques Chirac elected on issue of "</a:t>
            </a:r>
            <a:r>
              <a:rPr lang="en-US" sz="2000" i="1" dirty="0">
                <a:cs typeface="Calibri"/>
              </a:rPr>
              <a:t>fracture </a:t>
            </a:r>
            <a:r>
              <a:rPr lang="en-US" sz="2000" i="1" dirty="0" err="1">
                <a:cs typeface="Calibri"/>
              </a:rPr>
              <a:t>sociale</a:t>
            </a:r>
            <a:r>
              <a:rPr lang="en-US" sz="2000" dirty="0">
                <a:cs typeface="Calibri"/>
              </a:rPr>
              <a:t>"</a:t>
            </a:r>
          </a:p>
          <a:p>
            <a:r>
              <a:rPr lang="en-US" sz="2000" dirty="0">
                <a:cs typeface="Calibri"/>
              </a:rPr>
              <a:t>His PM pushes reform of the social-welfare system</a:t>
            </a:r>
          </a:p>
          <a:p>
            <a:pPr lvl="1"/>
            <a:r>
              <a:rPr lang="en-US" sz="2000" dirty="0">
                <a:cs typeface="Calibri"/>
              </a:rPr>
              <a:t>Cuts in government spending; welfare reform</a:t>
            </a:r>
          </a:p>
          <a:p>
            <a:pPr lvl="1"/>
            <a:r>
              <a:rPr lang="en-US" sz="2000" dirty="0">
                <a:cs typeface="Calibri"/>
              </a:rPr>
              <a:t>"</a:t>
            </a:r>
            <a:r>
              <a:rPr lang="en-US" sz="2000" i="1" dirty="0">
                <a:cs typeface="Calibri"/>
              </a:rPr>
              <a:t>Plan </a:t>
            </a:r>
            <a:r>
              <a:rPr lang="en-US" sz="2000" i="1" dirty="0" err="1">
                <a:cs typeface="Calibri"/>
              </a:rPr>
              <a:t>Juppé</a:t>
            </a:r>
            <a:r>
              <a:rPr lang="en-US" sz="2000" dirty="0">
                <a:cs typeface="Calibri"/>
              </a:rPr>
              <a:t>"</a:t>
            </a:r>
          </a:p>
          <a:p>
            <a:r>
              <a:rPr lang="en-US" sz="2000" dirty="0">
                <a:cs typeface="Calibri"/>
              </a:rPr>
              <a:t>24 November to 15 December 1995: Mass </a:t>
            </a:r>
            <a:r>
              <a:rPr lang="en-US" sz="2000" dirty="0" err="1">
                <a:cs typeface="Calibri"/>
              </a:rPr>
              <a:t>mobilisations</a:t>
            </a:r>
            <a:r>
              <a:rPr lang="en-US" sz="2000" dirty="0">
                <a:cs typeface="Calibri"/>
              </a:rPr>
              <a:t>, nation-wide strike (especially in public sector, transport)...</a:t>
            </a: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pic>
        <p:nvPicPr>
          <p:cNvPr id="4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2176E77-D83E-4275-8861-2DEAAB73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0" r="2898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758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97E05-D310-4236-9071-81B85642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The return of the social question (1)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784EB-2538-4E5C-8583-9A248649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2441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>
                <a:cs typeface="Calibri"/>
              </a:rPr>
              <a:t>Christophe </a:t>
            </a:r>
            <a:r>
              <a:rPr lang="en-US" sz="1400" dirty="0" err="1">
                <a:cs typeface="Calibri"/>
              </a:rPr>
              <a:t>Aguiton</a:t>
            </a:r>
            <a:r>
              <a:rPr lang="en-US" sz="1400" dirty="0">
                <a:cs typeface="Calibri"/>
              </a:rPr>
              <a:t> and Daniel </a:t>
            </a:r>
            <a:r>
              <a:rPr lang="en-US" sz="1400" dirty="0" err="1">
                <a:cs typeface="Calibri"/>
              </a:rPr>
              <a:t>Bensaïd</a:t>
            </a:r>
            <a:r>
              <a:rPr lang="en-US" sz="1400" dirty="0">
                <a:cs typeface="Calibri"/>
              </a:rPr>
              <a:t> (1997), </a:t>
            </a:r>
            <a:r>
              <a:rPr lang="en-US" sz="1400" i="1" dirty="0">
                <a:cs typeface="Calibri"/>
              </a:rPr>
              <a:t>Le Retour de la Question </a:t>
            </a:r>
            <a:r>
              <a:rPr lang="en-US" sz="1400" i="1" dirty="0" err="1">
                <a:cs typeface="Calibri"/>
              </a:rPr>
              <a:t>Sociale</a:t>
            </a:r>
            <a:r>
              <a:rPr lang="en-US" sz="1400" i="1" dirty="0">
                <a:cs typeface="Calibri"/>
              </a:rPr>
              <a:t>: </a:t>
            </a:r>
            <a:r>
              <a:rPr lang="en-US" sz="1400" dirty="0">
                <a:cs typeface="Calibri"/>
              </a:rPr>
              <a:t>term "</a:t>
            </a:r>
            <a:r>
              <a:rPr lang="en-US" sz="1400" dirty="0" err="1">
                <a:cs typeface="Calibri"/>
              </a:rPr>
              <a:t>mouvement</a:t>
            </a:r>
            <a:r>
              <a:rPr lang="en-US" sz="1400" dirty="0">
                <a:cs typeface="Calibri"/>
              </a:rPr>
              <a:t> social" serves to designate</a:t>
            </a:r>
          </a:p>
          <a:p>
            <a:pPr lvl="1"/>
            <a:r>
              <a:rPr lang="en-US" sz="1400" dirty="0">
                <a:cs typeface="Calibri"/>
              </a:rPr>
              <a:t>Decline of the traditional workers movement</a:t>
            </a:r>
          </a:p>
          <a:p>
            <a:pPr lvl="1"/>
            <a:r>
              <a:rPr lang="en-US" sz="1400" dirty="0">
                <a:cs typeface="Calibri"/>
              </a:rPr>
              <a:t>Feminization of the workforce and workplace: transforming relationship between spheres of production and reproduction; between domestic (reproductive) and productive </a:t>
            </a:r>
            <a:r>
              <a:rPr lang="en-US" sz="1400" dirty="0" err="1">
                <a:cs typeface="Calibri"/>
              </a:rPr>
              <a:t>labour</a:t>
            </a:r>
            <a:r>
              <a:rPr lang="en-US" sz="1400" dirty="0">
                <a:cs typeface="Calibri"/>
              </a:rPr>
              <a:t>; between private and public space</a:t>
            </a:r>
          </a:p>
          <a:p>
            <a:pPr lvl="1"/>
            <a:r>
              <a:rPr lang="en-US" sz="1400" dirty="0">
                <a:cs typeface="Calibri"/>
              </a:rPr>
              <a:t>Shifting economic and social context: Rising precariousness, unemployment, changes in workplace.</a:t>
            </a:r>
          </a:p>
          <a:p>
            <a:pPr lvl="2"/>
            <a:r>
              <a:rPr lang="en-US" sz="1400" b="1" dirty="0">
                <a:cs typeface="Calibri"/>
              </a:rPr>
              <a:t>Leads to transformation in nature of social resistance: </a:t>
            </a:r>
            <a:endParaRPr lang="en-US" sz="1400" dirty="0">
              <a:cs typeface="Calibri"/>
            </a:endParaRPr>
          </a:p>
          <a:p>
            <a:pPr lvl="3"/>
            <a:r>
              <a:rPr lang="en-US" sz="1400" b="1" dirty="0">
                <a:cs typeface="Calibri"/>
              </a:rPr>
              <a:t>No longer restricted to workplace</a:t>
            </a:r>
          </a:p>
          <a:p>
            <a:pPr lvl="3"/>
            <a:r>
              <a:rPr lang="en-US" sz="1400" b="1" dirty="0">
                <a:cs typeface="Calibri"/>
              </a:rPr>
              <a:t>Now in fields of housing, healthcare, education, exclusion... All areas of social reproduction</a:t>
            </a:r>
          </a:p>
          <a:p>
            <a:pPr lvl="1"/>
            <a:r>
              <a:rPr lang="en-US" sz="1400" dirty="0">
                <a:cs typeface="Calibri"/>
              </a:rPr>
              <a:t>Changing relation between social struggles and political representation</a:t>
            </a:r>
            <a:endParaRPr lang="en-US" sz="1400" b="1" dirty="0">
              <a:cs typeface="Calibri"/>
            </a:endParaRPr>
          </a:p>
          <a:p>
            <a:pPr lvl="2"/>
            <a:r>
              <a:rPr lang="en-US" sz="1400" b="1" dirty="0">
                <a:cs typeface="Calibri"/>
              </a:rPr>
              <a:t>Autonomy of the social movement </a:t>
            </a:r>
            <a:r>
              <a:rPr lang="en-US" sz="1400" dirty="0">
                <a:cs typeface="Calibri"/>
              </a:rPr>
              <a:t>(1998, Appel pour </a:t>
            </a:r>
            <a:r>
              <a:rPr lang="en-US" sz="1400" dirty="0" err="1">
                <a:cs typeface="Calibri"/>
              </a:rPr>
              <a:t>l'autonomie</a:t>
            </a:r>
            <a:r>
              <a:rPr lang="en-US" sz="1400" dirty="0">
                <a:cs typeface="Calibri"/>
              </a:rPr>
              <a:t> du </a:t>
            </a:r>
            <a:r>
              <a:rPr lang="en-US" sz="1400" dirty="0" err="1">
                <a:cs typeface="Calibri"/>
              </a:rPr>
              <a:t>mouvement</a:t>
            </a:r>
            <a:r>
              <a:rPr lang="en-US" sz="1400" dirty="0">
                <a:cs typeface="Calibri"/>
              </a:rPr>
              <a:t> social)</a:t>
            </a:r>
          </a:p>
          <a:p>
            <a:pPr lvl="1"/>
            <a:endParaRPr lang="en-US" sz="1400" dirty="0">
              <a:cs typeface="Calibri"/>
            </a:endParaRPr>
          </a:p>
          <a:p>
            <a:pPr lvl="1"/>
            <a:endParaRPr lang="en-US" sz="1400" dirty="0">
              <a:cs typeface="Calibri"/>
            </a:endParaRPr>
          </a:p>
          <a:p>
            <a:pPr lvl="1"/>
            <a:endParaRPr lang="en-US" sz="1400" dirty="0">
              <a:cs typeface="Calibri"/>
            </a:endParaRPr>
          </a:p>
        </p:txBody>
      </p:sp>
      <p:pic>
        <p:nvPicPr>
          <p:cNvPr id="4" name="Picture 4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97329BDB-365E-44CE-B28C-84E43BB00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4" r="28100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3EF8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50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E7AB0-E327-4FB1-A7A8-D2540C70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ea typeface="+mj-lt"/>
                <a:cs typeface="+mj-lt"/>
              </a:rPr>
              <a:t>The return of the social question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C28ED-4C0C-4CA3-BE10-0DB51EDB6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>
                <a:cs typeface="Calibri"/>
              </a:rPr>
              <a:t>New solidarities:</a:t>
            </a:r>
          </a:p>
          <a:p>
            <a:pPr lvl="1"/>
            <a:r>
              <a:rPr lang="en-US" sz="1700">
                <a:cs typeface="Calibri"/>
              </a:rPr>
              <a:t>"Tous ensemble"</a:t>
            </a:r>
          </a:p>
          <a:p>
            <a:pPr lvl="1"/>
            <a:r>
              <a:rPr lang="en-US" sz="1700">
                <a:cs typeface="Calibri"/>
              </a:rPr>
              <a:t>Search for unity</a:t>
            </a:r>
          </a:p>
          <a:p>
            <a:pPr lvl="1"/>
            <a:r>
              <a:rPr lang="en-US" sz="1700">
                <a:cs typeface="Calibri"/>
              </a:rPr>
              <a:t>Defend the general interest</a:t>
            </a:r>
          </a:p>
          <a:p>
            <a:r>
              <a:rPr lang="en-US" sz="1700">
                <a:cs typeface="Calibri"/>
              </a:rPr>
              <a:t>First French movement against neoliberal globalization? </a:t>
            </a:r>
          </a:p>
          <a:p>
            <a:pPr lvl="1"/>
            <a:r>
              <a:rPr lang="en-US" sz="1700">
                <a:cs typeface="Calibri"/>
              </a:rPr>
              <a:t>Framing the movement in relation to transformations of the global economy</a:t>
            </a:r>
          </a:p>
          <a:p>
            <a:pPr lvl="1"/>
            <a:r>
              <a:rPr lang="en-US" sz="1700">
                <a:cs typeface="Calibri"/>
              </a:rPr>
              <a:t>New interpretative framework: "politics against global markets frame" (Marco Ancelovici, 2002). </a:t>
            </a:r>
          </a:p>
          <a:p>
            <a:r>
              <a:rPr lang="en-US" sz="1700">
                <a:cs typeface="Calibri"/>
              </a:rPr>
              <a:t>Gilets Jaunes as the most recent expression of popular revolt against neoliberalism? </a:t>
            </a:r>
          </a:p>
          <a:p>
            <a:r>
              <a:rPr lang="en-US" sz="1700">
                <a:cs typeface="Calibri"/>
              </a:rPr>
              <a:t>Towards a new convergence of struggles? </a:t>
            </a:r>
          </a:p>
          <a:p>
            <a:pPr lvl="1"/>
            <a:endParaRPr lang="en-US" sz="1700">
              <a:cs typeface="Calibri"/>
            </a:endParaRPr>
          </a:p>
        </p:txBody>
      </p:sp>
      <p:pic>
        <p:nvPicPr>
          <p:cNvPr id="5" name="Picture 5" descr="A group of people walking down a street next to a sign&#10;&#10;Description automatically generated">
            <a:extLst>
              <a:ext uri="{FF2B5EF4-FFF2-40B4-BE49-F238E27FC236}">
                <a16:creationId xmlns:a16="http://schemas.microsoft.com/office/drawing/2014/main" id="{B331AEFE-1BA2-4C66-9D30-C5F1A787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56" r="2574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28A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354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F76C8-9DDB-4CCC-930D-60F4F8C0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Gilets Jaunes 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E909-8F7E-4FAC-A612-593D850A2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b="1" dirty="0">
                <a:cs typeface="Calibri"/>
              </a:rPr>
              <a:t>How do we interpret it? </a:t>
            </a:r>
            <a:endParaRPr lang="en-US" sz="1700" dirty="0">
              <a:cs typeface="Calibri"/>
            </a:endParaRPr>
          </a:p>
          <a:p>
            <a:r>
              <a:rPr lang="en-US" sz="1700" i="1" dirty="0">
                <a:ea typeface="+mn-lt"/>
                <a:cs typeface="+mn-lt"/>
              </a:rPr>
              <a:t>Gilets Jaunes</a:t>
            </a:r>
            <a:r>
              <a:rPr lang="en-US" sz="1700" dirty="0">
                <a:ea typeface="+mn-lt"/>
                <a:cs typeface="+mn-lt"/>
              </a:rPr>
              <a:t> "expressed the politicization of a significant section of the lower classes and of certain strata of the middle classes in the process of proletarianization." (</a:t>
            </a:r>
            <a:r>
              <a:rPr lang="en-US" sz="1700" dirty="0" err="1">
                <a:ea typeface="+mn-lt"/>
                <a:cs typeface="+mn-lt"/>
              </a:rPr>
              <a:t>Gali</a:t>
            </a:r>
            <a:r>
              <a:rPr lang="en-US" sz="1700" dirty="0">
                <a:ea typeface="+mn-lt"/>
                <a:cs typeface="+mn-lt"/>
              </a:rPr>
              <a:t>, </a:t>
            </a:r>
            <a:r>
              <a:rPr lang="en-US" sz="1700" dirty="0" err="1">
                <a:ea typeface="+mn-lt"/>
                <a:cs typeface="+mn-lt"/>
              </a:rPr>
              <a:t>Polleri</a:t>
            </a:r>
            <a:r>
              <a:rPr lang="en-US" sz="1700" dirty="0">
                <a:ea typeface="+mn-lt"/>
                <a:cs typeface="+mn-lt"/>
              </a:rPr>
              <a:t> &amp; </a:t>
            </a:r>
            <a:r>
              <a:rPr lang="en-US" sz="1700" dirty="0" err="1">
                <a:ea typeface="+mn-lt"/>
                <a:cs typeface="+mn-lt"/>
              </a:rPr>
              <a:t>Puletti</a:t>
            </a:r>
            <a:r>
              <a:rPr lang="en-US" sz="1700" dirty="0">
                <a:ea typeface="+mn-lt"/>
                <a:cs typeface="+mn-lt"/>
              </a:rPr>
              <a:t>, 2020: 868)</a:t>
            </a:r>
          </a:p>
          <a:p>
            <a:r>
              <a:rPr lang="en-US" sz="1700" dirty="0">
                <a:ea typeface="+mn-lt"/>
                <a:cs typeface="+mn-lt"/>
              </a:rPr>
              <a:t>Social strata affected by the "psycho-economic suffering brought about by neoliberalism and by the gradual phasing out of all attempts at social and geographic mobility". (</a:t>
            </a:r>
            <a:r>
              <a:rPr lang="en-US" sz="1700" dirty="0" err="1">
                <a:ea typeface="+mn-lt"/>
                <a:cs typeface="+mn-lt"/>
              </a:rPr>
              <a:t>Gali</a:t>
            </a:r>
            <a:r>
              <a:rPr lang="en-US" sz="1700" dirty="0">
                <a:ea typeface="+mn-lt"/>
                <a:cs typeface="+mn-lt"/>
              </a:rPr>
              <a:t>, </a:t>
            </a:r>
            <a:r>
              <a:rPr lang="en-US" sz="1700" dirty="0" err="1">
                <a:ea typeface="+mn-lt"/>
                <a:cs typeface="+mn-lt"/>
              </a:rPr>
              <a:t>Polleri</a:t>
            </a:r>
            <a:r>
              <a:rPr lang="en-US" sz="1700" dirty="0">
                <a:ea typeface="+mn-lt"/>
                <a:cs typeface="+mn-lt"/>
              </a:rPr>
              <a:t> &amp; </a:t>
            </a:r>
            <a:r>
              <a:rPr lang="en-US" sz="1700" dirty="0" err="1">
                <a:ea typeface="+mn-lt"/>
                <a:cs typeface="+mn-lt"/>
              </a:rPr>
              <a:t>Puletti</a:t>
            </a:r>
            <a:r>
              <a:rPr lang="en-US" sz="1700" dirty="0">
                <a:ea typeface="+mn-lt"/>
                <a:cs typeface="+mn-lt"/>
              </a:rPr>
              <a:t>, 2020: 868)</a:t>
            </a:r>
          </a:p>
          <a:p>
            <a:r>
              <a:rPr lang="en-US" sz="1700" dirty="0">
                <a:ea typeface="+mn-lt"/>
                <a:cs typeface="+mn-lt"/>
              </a:rPr>
              <a:t>"Operating outside the established forms of political representation or trade union organizing, the Gilets Jaunes movement has brought together waged workers and the self-employed on the only terrain its organic composition would permit: a protest against the state." (</a:t>
            </a:r>
            <a:r>
              <a:rPr lang="en-US" sz="1700" dirty="0" err="1">
                <a:ea typeface="+mn-lt"/>
                <a:cs typeface="+mn-lt"/>
              </a:rPr>
              <a:t>Kouvelakis</a:t>
            </a:r>
            <a:r>
              <a:rPr lang="en-US" sz="1700" dirty="0">
                <a:ea typeface="+mn-lt"/>
                <a:cs typeface="+mn-lt"/>
              </a:rPr>
              <a:t>, 2019)</a:t>
            </a:r>
          </a:p>
          <a:p>
            <a:r>
              <a:rPr lang="en-US" sz="1700" dirty="0">
                <a:ea typeface="+mn-lt"/>
                <a:cs typeface="+mn-lt"/>
              </a:rPr>
              <a:t>Movement's social and spatial composition </a:t>
            </a:r>
          </a:p>
          <a:p>
            <a:endParaRPr lang="en-US" sz="1700" dirty="0">
              <a:cs typeface="Calibri"/>
            </a:endParaRPr>
          </a:p>
        </p:txBody>
      </p:sp>
      <p:pic>
        <p:nvPicPr>
          <p:cNvPr id="4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A29A1AA0-2207-49D5-B321-D27B229C6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88" r="3446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ED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809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4707-4A7C-470A-80DA-F843ADD39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The return of the social question? 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A367A-E1A2-4A6A-8892-E3B480CA1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ea typeface="+mn-lt"/>
                <a:cs typeface="+mn-lt"/>
              </a:rPr>
              <a:t>While different, echoes of earlier debates and movements – particularly the 1995 "</a:t>
            </a:r>
            <a:r>
              <a:rPr lang="en-US" sz="2000" i="1" dirty="0" err="1">
                <a:ea typeface="+mn-lt"/>
                <a:cs typeface="+mn-lt"/>
              </a:rPr>
              <a:t>mouvement</a:t>
            </a:r>
            <a:r>
              <a:rPr lang="en-US" sz="2000" i="1" dirty="0">
                <a:ea typeface="+mn-lt"/>
                <a:cs typeface="+mn-lt"/>
              </a:rPr>
              <a:t> social</a:t>
            </a:r>
            <a:r>
              <a:rPr lang="en-US" sz="2000" dirty="0">
                <a:ea typeface="+mn-lt"/>
                <a:cs typeface="+mn-lt"/>
              </a:rPr>
              <a:t>".</a:t>
            </a:r>
          </a:p>
          <a:p>
            <a:pPr lvl="1"/>
            <a:r>
              <a:rPr lang="en-US" sz="2000" dirty="0">
                <a:cs typeface="Calibri"/>
              </a:rPr>
              <a:t>Debates on post-</a:t>
            </a:r>
            <a:r>
              <a:rPr lang="en-US" sz="2000" dirty="0" err="1">
                <a:cs typeface="Calibri"/>
              </a:rPr>
              <a:t>industrialisation</a:t>
            </a:r>
            <a:r>
              <a:rPr lang="en-US" sz="2000" dirty="0">
                <a:cs typeface="Calibri"/>
              </a:rPr>
              <a:t>, the future of work and the working class, class politics, exclusion...</a:t>
            </a:r>
          </a:p>
          <a:p>
            <a:r>
              <a:rPr lang="en-US" sz="2000" dirty="0">
                <a:cs typeface="Calibri"/>
              </a:rPr>
              <a:t>Are we witnessing the return of the social question? The emergence of a new social question?</a:t>
            </a:r>
          </a:p>
          <a:p>
            <a:r>
              <a:rPr lang="en-US" sz="2000" dirty="0">
                <a:cs typeface="Calibri"/>
              </a:rPr>
              <a:t>Aim of this class: </a:t>
            </a:r>
          </a:p>
          <a:p>
            <a:pPr lvl="1"/>
            <a:r>
              <a:rPr lang="en-US" sz="2000" dirty="0">
                <a:cs typeface="Calibri"/>
              </a:rPr>
              <a:t>Provide some historical context on the shifting debates on the social question</a:t>
            </a:r>
          </a:p>
          <a:p>
            <a:pPr lvl="1"/>
            <a:r>
              <a:rPr lang="en-US" sz="2000" dirty="0">
                <a:cs typeface="Calibri"/>
              </a:rPr>
              <a:t>Particular focus on period leading up to the 1995 "</a:t>
            </a:r>
            <a:r>
              <a:rPr lang="en-US" sz="2000" i="1" dirty="0" err="1">
                <a:cs typeface="Calibri"/>
              </a:rPr>
              <a:t>mouvement</a:t>
            </a:r>
            <a:r>
              <a:rPr lang="en-US" sz="2000" i="1" dirty="0">
                <a:cs typeface="Calibri"/>
              </a:rPr>
              <a:t> social</a:t>
            </a:r>
            <a:r>
              <a:rPr lang="en-US" sz="2000" dirty="0">
                <a:cs typeface="Calibri"/>
              </a:rPr>
              <a:t>"</a:t>
            </a:r>
          </a:p>
        </p:txBody>
      </p:sp>
      <p:pic>
        <p:nvPicPr>
          <p:cNvPr id="4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36F9CEA-B3A1-45B4-9B21-3ACB7E265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5" r="25405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2D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68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499FD-3F76-41EA-8299-A2A4D5BC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Rise of post-industrial society and the end of class struggle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DF0A6-7CE1-4CC5-813B-33B13F9FB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cs typeface="Calibri"/>
              </a:rPr>
              <a:t>Shifting context: mid-1970s</a:t>
            </a:r>
          </a:p>
          <a:p>
            <a:pPr lvl="1"/>
            <a:r>
              <a:rPr lang="en-US" sz="2000" dirty="0">
                <a:cs typeface="Calibri"/>
              </a:rPr>
              <a:t>Following period of growing social mobilization and resurgence of Marxism (post-May 68)</a:t>
            </a:r>
          </a:p>
          <a:p>
            <a:r>
              <a:rPr lang="en-US" sz="2000" dirty="0">
                <a:cs typeface="Calibri"/>
              </a:rPr>
              <a:t>Series of shifts</a:t>
            </a:r>
          </a:p>
          <a:p>
            <a:pPr lvl="1"/>
            <a:r>
              <a:rPr lang="en-US" sz="2000" dirty="0">
                <a:cs typeface="Calibri"/>
              </a:rPr>
              <a:t>Economic and social: End of the 30 </a:t>
            </a:r>
            <a:r>
              <a:rPr lang="en-US" sz="2000" dirty="0" err="1">
                <a:cs typeface="Calibri"/>
              </a:rPr>
              <a:t>Glorieuses</a:t>
            </a:r>
            <a:r>
              <a:rPr lang="en-US" sz="2000" dirty="0">
                <a:cs typeface="Calibri"/>
              </a:rPr>
              <a:t>; transformation of French society </a:t>
            </a:r>
          </a:p>
          <a:p>
            <a:pPr lvl="2"/>
            <a:r>
              <a:rPr lang="en-US" dirty="0">
                <a:cs typeface="Calibri"/>
              </a:rPr>
              <a:t>Beginnings of mass unemployment</a:t>
            </a:r>
          </a:p>
          <a:p>
            <a:pPr lvl="1"/>
            <a:endParaRPr lang="en-US" sz="2000" dirty="0">
              <a:cs typeface="Calibri"/>
            </a:endParaRPr>
          </a:p>
        </p:txBody>
      </p:sp>
      <p:pic>
        <p:nvPicPr>
          <p:cNvPr id="4" name="Picture 4" descr="A picture containing outdoor, road, person, people&#10;&#10;Description automatically generated">
            <a:extLst>
              <a:ext uri="{FF2B5EF4-FFF2-40B4-BE49-F238E27FC236}">
                <a16:creationId xmlns:a16="http://schemas.microsoft.com/office/drawing/2014/main" id="{354A5F67-B962-42AD-8CC8-4CA073F18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4" r="3552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ED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87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211A-CFBB-4746-9A7C-AB13E40A6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ea typeface="+mj-lt"/>
                <a:cs typeface="+mj-lt"/>
              </a:rPr>
              <a:t>Rise of post-industrial society and the end of class struggle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8D199-3B67-43AC-9B9B-43EEDFBA2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600" dirty="0">
                <a:ea typeface="+mn-lt"/>
                <a:cs typeface="+mn-lt"/>
              </a:rPr>
              <a:t>Political</a:t>
            </a:r>
            <a:endParaRPr lang="en-US" sz="1600" dirty="0"/>
          </a:p>
          <a:p>
            <a:pPr lvl="1"/>
            <a:r>
              <a:rPr lang="en-US" sz="1600" dirty="0">
                <a:ea typeface="+mn-lt"/>
                <a:cs typeface="+mn-lt"/>
              </a:rPr>
              <a:t>Shifts on the Left: </a:t>
            </a:r>
          </a:p>
          <a:p>
            <a:pPr lvl="2"/>
            <a:r>
              <a:rPr lang="en-US" sz="1600" dirty="0">
                <a:ea typeface="+mn-lt"/>
                <a:cs typeface="+mn-lt"/>
              </a:rPr>
              <a:t>Emergence of the "</a:t>
            </a:r>
            <a:r>
              <a:rPr lang="en-US" sz="1600" dirty="0" err="1">
                <a:ea typeface="+mn-lt"/>
                <a:cs typeface="+mn-lt"/>
              </a:rPr>
              <a:t>deuxième</a:t>
            </a:r>
            <a:r>
              <a:rPr lang="en-US" sz="1600" dirty="0">
                <a:ea typeface="+mn-lt"/>
                <a:cs typeface="+mn-lt"/>
              </a:rPr>
              <a:t> gauche": social-democratic and modernist; "realistic"; critical of "first left" and "statism"; promotes "civil society" and supports new mobilizations (environmentalist,…)</a:t>
            </a:r>
            <a:endParaRPr lang="en-US" sz="1600" dirty="0">
              <a:cs typeface="Calibri" panose="020F0502020204030204"/>
            </a:endParaRPr>
          </a:p>
          <a:p>
            <a:pPr lvl="2"/>
            <a:r>
              <a:rPr lang="en-US" sz="1600" dirty="0">
                <a:ea typeface="+mn-lt"/>
                <a:cs typeface="+mn-lt"/>
              </a:rPr>
              <a:t>Michel </a:t>
            </a:r>
            <a:r>
              <a:rPr lang="en-US" sz="1600" dirty="0" err="1">
                <a:ea typeface="+mn-lt"/>
                <a:cs typeface="+mn-lt"/>
              </a:rPr>
              <a:t>Rocard</a:t>
            </a:r>
            <a:r>
              <a:rPr lang="en-US" sz="1600" dirty="0">
                <a:ea typeface="+mn-lt"/>
                <a:cs typeface="+mn-lt"/>
              </a:rPr>
              <a:t> (PSU): still accepts notion of "class struggle" but outside of the factory</a:t>
            </a:r>
          </a:p>
          <a:p>
            <a:pPr lvl="2"/>
            <a:r>
              <a:rPr lang="en-US" sz="1600" dirty="0" err="1">
                <a:ea typeface="+mn-lt"/>
                <a:cs typeface="+mn-lt"/>
              </a:rPr>
              <a:t>Confédération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Française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Démocratique</a:t>
            </a:r>
            <a:r>
              <a:rPr lang="en-US" sz="1600" dirty="0">
                <a:ea typeface="+mn-lt"/>
                <a:cs typeface="+mn-lt"/>
              </a:rPr>
              <a:t> du Travail (CFDT), </a:t>
            </a:r>
            <a:r>
              <a:rPr lang="en-US" sz="1600" i="1" dirty="0" err="1">
                <a:ea typeface="+mn-lt"/>
                <a:cs typeface="+mn-lt"/>
              </a:rPr>
              <a:t>Nouvel</a:t>
            </a:r>
            <a:r>
              <a:rPr lang="en-US" sz="1600" i="1" dirty="0">
                <a:ea typeface="+mn-lt"/>
                <a:cs typeface="+mn-lt"/>
              </a:rPr>
              <a:t> </a:t>
            </a:r>
            <a:r>
              <a:rPr lang="en-US" sz="1600" i="1" dirty="0" err="1">
                <a:ea typeface="+mn-lt"/>
                <a:cs typeface="+mn-lt"/>
              </a:rPr>
              <a:t>Observateur</a:t>
            </a:r>
            <a:endParaRPr lang="en-US" sz="1600" dirty="0">
              <a:ea typeface="+mn-lt"/>
              <a:cs typeface="+mn-lt"/>
            </a:endParaRPr>
          </a:p>
          <a:p>
            <a:pPr lvl="1"/>
            <a:r>
              <a:rPr lang="en-US" sz="1600" dirty="0">
                <a:cs typeface="Calibri"/>
              </a:rPr>
              <a:t>Shifts on the right:</a:t>
            </a:r>
            <a:endParaRPr lang="en-US" sz="1600" dirty="0"/>
          </a:p>
          <a:p>
            <a:pPr lvl="2"/>
            <a:r>
              <a:rPr lang="en-US" sz="1600" dirty="0">
                <a:cs typeface="Calibri"/>
              </a:rPr>
              <a:t>Resurgence of the Far Right</a:t>
            </a:r>
          </a:p>
          <a:p>
            <a:pPr lvl="3"/>
            <a:r>
              <a:rPr lang="en-US" sz="1600" dirty="0">
                <a:cs typeface="Calibri"/>
              </a:rPr>
              <a:t>Club de </a:t>
            </a:r>
            <a:r>
              <a:rPr lang="en-US" sz="1600" dirty="0" err="1">
                <a:cs typeface="Calibri"/>
              </a:rPr>
              <a:t>l'Horloge</a:t>
            </a:r>
            <a:r>
              <a:rPr lang="en-US" sz="1600" dirty="0">
                <a:cs typeface="Calibri"/>
              </a:rPr>
              <a:t> (1974): Yvan Blot, Jean-Yves Le </a:t>
            </a:r>
            <a:r>
              <a:rPr lang="en-US" sz="1600" dirty="0" err="1">
                <a:cs typeface="Calibri"/>
              </a:rPr>
              <a:t>Gallou</a:t>
            </a:r>
            <a:r>
              <a:rPr lang="en-US" sz="1600" dirty="0">
                <a:cs typeface="Calibri"/>
              </a:rPr>
              <a:t>. Defense of Western values</a:t>
            </a:r>
          </a:p>
          <a:p>
            <a:pPr lvl="3"/>
            <a:r>
              <a:rPr lang="en-US" sz="1600" dirty="0">
                <a:cs typeface="Calibri"/>
              </a:rPr>
              <a:t>Nouvelle Droite: Alain de Benoist</a:t>
            </a:r>
          </a:p>
          <a:p>
            <a:pPr lvl="1"/>
            <a:endParaRPr lang="en-US" sz="1600" dirty="0">
              <a:cs typeface="Calibri"/>
            </a:endParaRPr>
          </a:p>
        </p:txBody>
      </p:sp>
      <p:pic>
        <p:nvPicPr>
          <p:cNvPr id="4" name="Picture 4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F07BC845-5939-4854-826D-FA7272C33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8"/>
          <a:stretch/>
        </p:blipFill>
        <p:spPr>
          <a:xfrm>
            <a:off x="20" y="11512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1A0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031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CCC61-7376-4953-8C39-9FDD4F00E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cs typeface="Calibri Light"/>
              </a:rPr>
              <a:t>Rise of post-industrial society and the end of class struggle</a:t>
            </a:r>
            <a:endParaRPr lang="en-US" sz="410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2A348-D683-4FA8-B067-A62FC2FF6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900" dirty="0">
                <a:cs typeface="Calibri"/>
              </a:rPr>
              <a:t>Intellectual changes</a:t>
            </a:r>
          </a:p>
          <a:p>
            <a:pPr lvl="1"/>
            <a:r>
              <a:rPr lang="en-US" sz="1900" dirty="0">
                <a:cs typeface="Calibri"/>
              </a:rPr>
              <a:t>François </a:t>
            </a:r>
            <a:r>
              <a:rPr lang="en-US" sz="1900" dirty="0" err="1">
                <a:cs typeface="Calibri"/>
              </a:rPr>
              <a:t>Cusset</a:t>
            </a:r>
            <a:r>
              <a:rPr lang="en-US" sz="1900" dirty="0">
                <a:cs typeface="Calibri"/>
              </a:rPr>
              <a:t> (</a:t>
            </a:r>
            <a:r>
              <a:rPr lang="en-US" sz="1900" i="1" dirty="0">
                <a:cs typeface="Calibri"/>
              </a:rPr>
              <a:t>La </a:t>
            </a:r>
            <a:r>
              <a:rPr lang="en-US" sz="1900" i="1" dirty="0" err="1">
                <a:cs typeface="Calibri"/>
              </a:rPr>
              <a:t>Décennie</a:t>
            </a:r>
            <a:r>
              <a:rPr lang="en-US" sz="1900" i="1" dirty="0">
                <a:cs typeface="Calibri"/>
              </a:rPr>
              <a:t>: Le grand cauchemar des </a:t>
            </a:r>
            <a:r>
              <a:rPr lang="en-US" sz="1900" i="1" dirty="0" err="1">
                <a:cs typeface="Calibri"/>
              </a:rPr>
              <a:t>années</a:t>
            </a:r>
            <a:r>
              <a:rPr lang="en-US" sz="1900" i="1" dirty="0">
                <a:cs typeface="Calibri"/>
              </a:rPr>
              <a:t> 1980</a:t>
            </a:r>
            <a:r>
              <a:rPr lang="en-US" sz="1900" dirty="0">
                <a:cs typeface="Calibri"/>
              </a:rPr>
              <a:t>): the "</a:t>
            </a:r>
            <a:r>
              <a:rPr lang="en-US" sz="1900" i="1" dirty="0" err="1">
                <a:cs typeface="Calibri"/>
              </a:rPr>
              <a:t>contre-révolution</a:t>
            </a:r>
            <a:r>
              <a:rPr lang="en-US" sz="1900" i="1" dirty="0">
                <a:cs typeface="Calibri"/>
              </a:rPr>
              <a:t> </a:t>
            </a:r>
            <a:r>
              <a:rPr lang="en-US" sz="1900" i="1" dirty="0" err="1">
                <a:cs typeface="Calibri"/>
              </a:rPr>
              <a:t>intellectuelle</a:t>
            </a:r>
            <a:r>
              <a:rPr lang="en-US" sz="1900" dirty="0">
                <a:cs typeface="Calibri"/>
              </a:rPr>
              <a:t>"</a:t>
            </a:r>
          </a:p>
          <a:p>
            <a:pPr lvl="1"/>
            <a:r>
              <a:rPr lang="en-US" sz="1900" dirty="0">
                <a:cs typeface="Calibri"/>
              </a:rPr>
              <a:t>Mid-1970s: rise of anti-totalitarianism</a:t>
            </a:r>
          </a:p>
          <a:p>
            <a:pPr lvl="2"/>
            <a:r>
              <a:rPr lang="en-US" sz="1900" dirty="0">
                <a:cs typeface="Calibri"/>
              </a:rPr>
              <a:t>Nouveaux philosophes: Critique of totalitarianism (Soviet Union and through this Marxism; // with Nazism (</a:t>
            </a:r>
            <a:r>
              <a:rPr lang="en-US" sz="1900" dirty="0" err="1">
                <a:cs typeface="Calibri"/>
              </a:rPr>
              <a:t>Goulags</a:t>
            </a:r>
            <a:r>
              <a:rPr lang="en-US" sz="1900" dirty="0">
                <a:cs typeface="Calibri"/>
              </a:rPr>
              <a:t>))</a:t>
            </a:r>
          </a:p>
          <a:p>
            <a:pPr lvl="2"/>
            <a:r>
              <a:rPr lang="en-US" sz="1900" dirty="0">
                <a:cs typeface="Calibri"/>
              </a:rPr>
              <a:t>“</a:t>
            </a:r>
            <a:r>
              <a:rPr lang="en-US" sz="1900" i="1" dirty="0">
                <a:cs typeface="Calibri"/>
              </a:rPr>
              <a:t>Nouveaux philosophes</a:t>
            </a:r>
            <a:r>
              <a:rPr lang="en-US" sz="1900" dirty="0">
                <a:cs typeface="Calibri"/>
              </a:rPr>
              <a:t>”:</a:t>
            </a:r>
            <a:r>
              <a:rPr lang="en-US" sz="1900" i="1" dirty="0">
                <a:cs typeface="Calibri"/>
              </a:rPr>
              <a:t> </a:t>
            </a:r>
            <a:r>
              <a:rPr lang="en-US" sz="1900" dirty="0">
                <a:cs typeface="Calibri"/>
              </a:rPr>
              <a:t>Bernard Henry-Levy, André </a:t>
            </a:r>
            <a:r>
              <a:rPr lang="en-US" sz="1900" dirty="0" err="1">
                <a:cs typeface="Calibri"/>
              </a:rPr>
              <a:t>Glucksman</a:t>
            </a:r>
            <a:r>
              <a:rPr lang="en-US" sz="1900" dirty="0">
                <a:cs typeface="Calibri"/>
              </a:rPr>
              <a:t>…</a:t>
            </a:r>
          </a:p>
          <a:p>
            <a:pPr lvl="2"/>
            <a:r>
              <a:rPr lang="en-US" sz="1900" dirty="0">
                <a:cs typeface="Calibri"/>
              </a:rPr>
              <a:t>Defend "democracy"</a:t>
            </a:r>
          </a:p>
          <a:p>
            <a:r>
              <a:rPr lang="en-US" sz="1900" dirty="0">
                <a:cs typeface="Calibri"/>
              </a:rPr>
              <a:t>Combination of things: anti-totalitarian discourse, anti-Marxism, "realism", return of a certain right, "</a:t>
            </a:r>
            <a:r>
              <a:rPr lang="en-US" sz="1900" i="1" dirty="0">
                <a:cs typeface="Calibri"/>
              </a:rPr>
              <a:t>critique de </a:t>
            </a:r>
            <a:r>
              <a:rPr lang="en-US" sz="1900" i="1" dirty="0" err="1">
                <a:cs typeface="Calibri"/>
              </a:rPr>
              <a:t>toute</a:t>
            </a:r>
            <a:r>
              <a:rPr lang="en-US" sz="1900" i="1" dirty="0">
                <a:cs typeface="Calibri"/>
              </a:rPr>
              <a:t> critique"</a:t>
            </a:r>
            <a:r>
              <a:rPr lang="en-US" sz="1900" dirty="0">
                <a:cs typeface="Calibri"/>
              </a:rPr>
              <a:t>, new religion of democracy</a:t>
            </a:r>
            <a:endParaRPr lang="en-US" sz="1900" i="1" dirty="0">
              <a:cs typeface="Calibri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B2636B6-1632-4A87-B5AD-F67574FF9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568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217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8909E-8925-4FF6-81A3-1D7F05CFB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en-US" sz="3200">
                <a:cs typeface="Calibri Light"/>
              </a:rPr>
              <a:t>The coming of a post-industrial society? 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536F5-E18A-4728-9636-0D661C8FC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4304907" cy="40053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cs typeface="Calibri"/>
              </a:rPr>
              <a:t>Idea/concept emerged in early 1970s</a:t>
            </a:r>
          </a:p>
          <a:p>
            <a:pPr lvl="1"/>
            <a:r>
              <a:rPr lang="en-US" sz="1800" dirty="0">
                <a:cs typeface="Calibri"/>
              </a:rPr>
              <a:t>Make sense of the transformations that appeared to affect Western democracies</a:t>
            </a:r>
          </a:p>
          <a:p>
            <a:pPr lvl="1"/>
            <a:r>
              <a:rPr lang="en-US" sz="1800" dirty="0">
                <a:cs typeface="Calibri"/>
              </a:rPr>
              <a:t>Daniel Bell (1976), </a:t>
            </a:r>
            <a:r>
              <a:rPr lang="en-US" sz="1800" i="1" dirty="0">
                <a:cs typeface="Calibri"/>
              </a:rPr>
              <a:t>The Coming of the Post-Industrial Society</a:t>
            </a:r>
            <a:r>
              <a:rPr lang="en-US" sz="1800" dirty="0">
                <a:cs typeface="Calibri"/>
              </a:rPr>
              <a:t> </a:t>
            </a:r>
          </a:p>
          <a:p>
            <a:r>
              <a:rPr lang="en-US" sz="1800" dirty="0">
                <a:cs typeface="Calibri"/>
              </a:rPr>
              <a:t>Rise of economy grounded on services (Third sector)</a:t>
            </a:r>
          </a:p>
          <a:p>
            <a:pPr lvl="1"/>
            <a:r>
              <a:rPr lang="en-US" sz="1800" dirty="0">
                <a:cs typeface="Calibri"/>
              </a:rPr>
              <a:t>Over 50% of active population </a:t>
            </a:r>
          </a:p>
          <a:p>
            <a:pPr lvl="1"/>
            <a:r>
              <a:rPr lang="en-US" sz="1800" dirty="0">
                <a:cs typeface="Calibri"/>
              </a:rPr>
              <a:t>"White collars" replace "blue collar" workers (managerial turn)</a:t>
            </a:r>
          </a:p>
          <a:p>
            <a:pPr lvl="1"/>
            <a:r>
              <a:rPr lang="en-US" sz="1800" dirty="0">
                <a:cs typeface="Calibri"/>
              </a:rPr>
              <a:t>Knowledge-based society/economy</a:t>
            </a:r>
          </a:p>
          <a:p>
            <a:pPr lvl="1"/>
            <a:r>
              <a:rPr lang="en-US" sz="1800" dirty="0">
                <a:cs typeface="Calibri"/>
              </a:rPr>
              <a:t>New elites: new principles of stratification</a:t>
            </a:r>
          </a:p>
        </p:txBody>
      </p:sp>
      <p:pic>
        <p:nvPicPr>
          <p:cNvPr id="1026" name="Picture 2" descr="Amstrad PPC 512 - Wikipedia">
            <a:extLst>
              <a:ext uri="{FF2B5EF4-FFF2-40B4-BE49-F238E27FC236}">
                <a16:creationId xmlns:a16="http://schemas.microsoft.com/office/drawing/2014/main" id="{0B6F17C3-7C70-83E3-548E-6E578C13A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672" y="1548798"/>
            <a:ext cx="6389346" cy="376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8734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6C3B8-61BB-447F-8F67-D83185B75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>
                <a:ea typeface="+mj-lt"/>
                <a:cs typeface="+mj-lt"/>
              </a:rPr>
              <a:t>The coming of a post-industrial society?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F680F-29CC-4399-B49A-EB142ADA9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cs typeface="Calibri"/>
              </a:rPr>
              <a:t>Alain Touraine (1969), </a:t>
            </a:r>
            <a:r>
              <a:rPr lang="en-US" sz="2000" i="1" dirty="0">
                <a:cs typeface="Calibri"/>
              </a:rPr>
              <a:t>La Société Post-</a:t>
            </a:r>
            <a:r>
              <a:rPr lang="en-US" sz="2000" i="1" dirty="0" err="1">
                <a:cs typeface="Calibri"/>
              </a:rPr>
              <a:t>Industrielle</a:t>
            </a:r>
            <a:r>
              <a:rPr lang="en-US" sz="2000" i="1" dirty="0">
                <a:cs typeface="Calibri"/>
              </a:rPr>
              <a:t>: Naissance </a:t>
            </a:r>
            <a:r>
              <a:rPr lang="en-US" sz="2000" i="1" dirty="0" err="1">
                <a:cs typeface="Calibri"/>
              </a:rPr>
              <a:t>d'une</a:t>
            </a:r>
            <a:r>
              <a:rPr lang="en-US" sz="2000" i="1" dirty="0">
                <a:cs typeface="Calibri"/>
              </a:rPr>
              <a:t> Société</a:t>
            </a:r>
          </a:p>
          <a:p>
            <a:pPr lvl="1"/>
            <a:r>
              <a:rPr lang="en-US" sz="2000" dirty="0">
                <a:cs typeface="Calibri"/>
              </a:rPr>
              <a:t>Unlike Bell, Touraine insists on cultural issues and conflicts that emerge out of new societal form </a:t>
            </a:r>
          </a:p>
          <a:p>
            <a:pPr lvl="1"/>
            <a:r>
              <a:rPr lang="en-US" sz="2000" dirty="0">
                <a:cs typeface="Calibri"/>
              </a:rPr>
              <a:t>No longer solely grounded on accumulation of capital, growth depends on increasingly diverse set of social factors, indirect contributions to the production system: education, consumption, information...</a:t>
            </a:r>
          </a:p>
          <a:p>
            <a:pPr lvl="1"/>
            <a:r>
              <a:rPr lang="en-US" sz="2000" dirty="0">
                <a:cs typeface="Calibri"/>
              </a:rPr>
              <a:t>Result: nature of domination and social conflict is modified (no longer capital vs. </a:t>
            </a:r>
            <a:r>
              <a:rPr lang="en-US" sz="2000" dirty="0" err="1">
                <a:cs typeface="Calibri"/>
              </a:rPr>
              <a:t>labour</a:t>
            </a:r>
            <a:r>
              <a:rPr lang="en-US" sz="2000" dirty="0">
                <a:cs typeface="Calibri"/>
              </a:rPr>
              <a:t>)</a:t>
            </a:r>
          </a:p>
          <a:p>
            <a:pPr lvl="1"/>
            <a:endParaRPr lang="en-US" sz="2000" dirty="0">
              <a:cs typeface="Calibri"/>
            </a:endParaRPr>
          </a:p>
        </p:txBody>
      </p:sp>
      <p:pic>
        <p:nvPicPr>
          <p:cNvPr id="4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4145BAC-9626-4BEA-BF14-38F811CA9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F2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72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2237</Words>
  <Application>Microsoft Office PowerPoint</Application>
  <PresentationFormat>Grand écran</PresentationFormat>
  <Paragraphs>187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The return of the social question?</vt:lpstr>
      <vt:lpstr>Gilets Jaunes (1)</vt:lpstr>
      <vt:lpstr>Gilets Jaunes (2)</vt:lpstr>
      <vt:lpstr>The return of the social question? </vt:lpstr>
      <vt:lpstr>Rise of post-industrial society and the end of class struggle</vt:lpstr>
      <vt:lpstr>Rise of post-industrial society and the end of class struggle</vt:lpstr>
      <vt:lpstr>Rise of post-industrial society and the end of class struggle</vt:lpstr>
      <vt:lpstr>The coming of a post-industrial society? </vt:lpstr>
      <vt:lpstr>The coming of a post-industrial society? </vt:lpstr>
      <vt:lpstr>A classless society? </vt:lpstr>
      <vt:lpstr>Post-industrial society as source of new hopes and aspirations</vt:lpstr>
      <vt:lpstr>Rise of neo-management</vt:lpstr>
      <vt:lpstr>Consequences for social mobilizations</vt:lpstr>
      <vt:lpstr>Yet...</vt:lpstr>
      <vt:lpstr>The return of the social question</vt:lpstr>
      <vt:lpstr>Reframing the social question: the concept of exclusion</vt:lpstr>
      <vt:lpstr>Exclusion</vt:lpstr>
      <vt:lpstr>Exclusion vs. exploitation</vt:lpstr>
      <vt:lpstr>A political project? </vt:lpstr>
      <vt:lpstr>Critiques</vt:lpstr>
      <vt:lpstr>Way of demobilizing the "popular classes"</vt:lpstr>
      <vt:lpstr>Revival of social critique (mid-1990s)</vt:lpstr>
      <vt:lpstr>New forms of collective action </vt:lpstr>
      <vt:lpstr>Rise of the "mouvement social" (1995)</vt:lpstr>
      <vt:lpstr>The return of the social question (1)</vt:lpstr>
      <vt:lpstr>The return of the social question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Edouard Morena</cp:lastModifiedBy>
  <cp:revision>854</cp:revision>
  <dcterms:created xsi:type="dcterms:W3CDTF">2020-11-11T19:56:54Z</dcterms:created>
  <dcterms:modified xsi:type="dcterms:W3CDTF">2023-11-21T08:23:06Z</dcterms:modified>
</cp:coreProperties>
</file>