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83" r:id="rId5"/>
  </p:sldMasterIdLst>
  <p:notesMasterIdLst>
    <p:notesMasterId r:id="rId34"/>
  </p:notesMasterIdLst>
  <p:handoutMasterIdLst>
    <p:handoutMasterId r:id="rId35"/>
  </p:handoutMasterIdLst>
  <p:sldIdLst>
    <p:sldId id="382" r:id="rId6"/>
    <p:sldId id="295" r:id="rId7"/>
    <p:sldId id="296" r:id="rId8"/>
    <p:sldId id="644" r:id="rId9"/>
    <p:sldId id="381" r:id="rId10"/>
    <p:sldId id="383" r:id="rId11"/>
    <p:sldId id="659" r:id="rId12"/>
    <p:sldId id="660" r:id="rId13"/>
    <p:sldId id="646" r:id="rId14"/>
    <p:sldId id="647" r:id="rId15"/>
    <p:sldId id="648" r:id="rId16"/>
    <p:sldId id="560" r:id="rId17"/>
    <p:sldId id="651" r:id="rId18"/>
    <p:sldId id="650" r:id="rId19"/>
    <p:sldId id="653" r:id="rId20"/>
    <p:sldId id="652" r:id="rId21"/>
    <p:sldId id="654" r:id="rId22"/>
    <p:sldId id="662" r:id="rId23"/>
    <p:sldId id="665" r:id="rId24"/>
    <p:sldId id="661" r:id="rId25"/>
    <p:sldId id="324" r:id="rId26"/>
    <p:sldId id="649" r:id="rId27"/>
    <p:sldId id="430" r:id="rId28"/>
    <p:sldId id="569" r:id="rId29"/>
    <p:sldId id="570" r:id="rId30"/>
    <p:sldId id="571" r:id="rId31"/>
    <p:sldId id="572" r:id="rId32"/>
    <p:sldId id="384" r:id="rId33"/>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A90B05-592C-EBCE-B5C0-98B3C1827B38}" name="Jack De Frates" initials="JDF" userId="S::Jack.DeFrates@barnett-waddingham.co.uk::14ea221c-d44d-43d7-822d-3dc1e9bd767f" providerId="AD"/>
  <p188:author id="{CE9C6C2A-B67E-A26A-0EF4-591744582758}" name="Katy An" initials="KA" userId="S::Katy.An@barnett-waddingham.co.uk::04df965b-21bf-4549-86a9-7c3522604188" providerId="AD"/>
  <p188:author id="{800CC02A-608F-E8C5-E64B-9DD9C19D8DC9}" name="Chris Handley" initials="CH" userId="S::Chris.Handley@Barnett-Waddingham.co.uk::1f0cb1da-aa40-48f8-821e-f6dbfa9e0ffe" providerId="AD"/>
  <p188:author id="{415A1D2E-3786-F4DD-56A0-F0FECE413570}" name="Nisha Morjaria" initials="NM" userId="S::nisha.morjaria@barnett-waddingham.co.uk::d9a4f93a-18d2-48a1-8050-78626bfea782" providerId="AD"/>
  <p188:author id="{90F05D4D-D530-8F6B-EAD6-0AE9161A3BD6}" name="Jack Solomons" initials="JS" userId="S::Jack.Solomons@barnett-waddingham.co.uk::da665098-3bd5-4db5-b36d-001239f25026" providerId="AD"/>
  <p188:author id="{81A24B5E-322F-93AA-3FA7-DFE550AB245B}" name="Bethany Hair" initials="BH" userId="S::bethany.hair@barnett-waddingham.co.uk::92fc67fc-b918-4288-8883-fa2401d6c119" providerId="AD"/>
  <p188:author id="{9B976BC4-99A1-3ECD-5A00-A8AB7BA7D82D}" name="Sarah Lochlund" initials="SL" userId="S::Sarah.Lochlund@Barnett-Waddingham.co.uk::53a06250-10da-4290-a9bc-275317616147" providerId="AD"/>
  <p188:author id="{6D3CAED7-F8CD-BCA5-59A5-96FC038D76C1}" name="Chris Pritchard" initials="CP" userId="S::Chris.Pritchard@Barnett-Waddingham.co.uk::62c1ead0-4454-4096-b4d2-77caf6e7c29a" providerId="AD"/>
  <p188:author id="{F95EA5E7-FC66-8665-1E95-A47796106740}" name="Dan Wooder" initials="DW" userId="S::Dan.Wooder@barnett-waddingham.co.uk::bbf93fd8-9f30-43b6-9f80-77e07647f5bb" providerId="AD"/>
  <p188:author id="{1E973AF0-E896-5F85-C308-1DFB84002924}" name="Rebecca Harvey" initials="RH" userId="S::Rebecca.Harvey@barnett-waddingham.co.uk::5f6c6cee-f030-47c7-b4b2-ed0082af4c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ie Ulett" initials="KU" lastIdx="9" clrIdx="0">
    <p:extLst>
      <p:ext uri="{19B8F6BF-5375-455C-9EA6-DF929625EA0E}">
        <p15:presenceInfo xmlns:p15="http://schemas.microsoft.com/office/powerpoint/2012/main" userId="S-1-5-21-1085031214-2077806209-725345543-69378" providerId="AD"/>
      </p:ext>
    </p:extLst>
  </p:cmAuthor>
  <p:cmAuthor id="2" name="Laura Douglas" initials="LD" lastIdx="3" clrIdx="1">
    <p:extLst>
      <p:ext uri="{19B8F6BF-5375-455C-9EA6-DF929625EA0E}">
        <p15:presenceInfo xmlns:p15="http://schemas.microsoft.com/office/powerpoint/2012/main" userId="S-1-5-21-1085031214-2077806209-725345543-61522" providerId="AD"/>
      </p:ext>
    </p:extLst>
  </p:cmAuthor>
  <p:cmAuthor id="3" name="Lizzie Boland" initials="LB" lastIdx="5" clrIdx="2">
    <p:extLst>
      <p:ext uri="{19B8F6BF-5375-455C-9EA6-DF929625EA0E}">
        <p15:presenceInfo xmlns:p15="http://schemas.microsoft.com/office/powerpoint/2012/main" userId="S-1-5-21-1085031214-2077806209-725345543-37792" providerId="AD"/>
      </p:ext>
    </p:extLst>
  </p:cmAuthor>
  <p:cmAuthor id="4" name="Jonathan Daykin" initials="JD" lastIdx="1" clrIdx="3">
    <p:extLst>
      <p:ext uri="{19B8F6BF-5375-455C-9EA6-DF929625EA0E}">
        <p15:presenceInfo xmlns:p15="http://schemas.microsoft.com/office/powerpoint/2012/main" userId="S::Jonathan.Daykin@Barnett-Waddingham.co.uk::4e2684db-ba26-4a2a-aad1-23799a395c03" providerId="AD"/>
      </p:ext>
    </p:extLst>
  </p:cmAuthor>
  <p:cmAuthor id="5" name="Rebecca Harvey" initials="RH" lastIdx="1" clrIdx="4">
    <p:extLst>
      <p:ext uri="{19B8F6BF-5375-455C-9EA6-DF929625EA0E}">
        <p15:presenceInfo xmlns:p15="http://schemas.microsoft.com/office/powerpoint/2012/main" userId="S-1-5-21-1085031214-2077806209-725345543-517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FE3"/>
    <a:srgbClr val="E6E6E6"/>
    <a:srgbClr val="A4D9D3"/>
    <a:srgbClr val="E1F2F0"/>
    <a:srgbClr val="F1C845"/>
    <a:srgbClr val="0068B4"/>
    <a:srgbClr val="FDF8E4"/>
    <a:srgbClr val="00B5AD"/>
    <a:srgbClr val="C00000"/>
    <a:srgbClr val="A1DA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816269-E51D-48FF-B6D6-4E29E7626EE2}" v="34" dt="2022-11-13T17:38:50.5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Pritchard" userId="62c1ead0-4454-4096-b4d2-77caf6e7c29a" providerId="ADAL" clId="{E0816269-E51D-48FF-B6D6-4E29E7626EE2}"/>
    <pc:docChg chg="undo custSel addSld delSld modSld">
      <pc:chgData name="Chris Pritchard" userId="62c1ead0-4454-4096-b4d2-77caf6e7c29a" providerId="ADAL" clId="{E0816269-E51D-48FF-B6D6-4E29E7626EE2}" dt="2022-11-13T17:40:27.152" v="533" actId="20577"/>
      <pc:docMkLst>
        <pc:docMk/>
      </pc:docMkLst>
      <pc:sldChg chg="addSp modSp add del mod">
        <pc:chgData name="Chris Pritchard" userId="62c1ead0-4454-4096-b4d2-77caf6e7c29a" providerId="ADAL" clId="{E0816269-E51D-48FF-B6D6-4E29E7626EE2}" dt="2022-11-13T17:14:05.201" v="178" actId="47"/>
        <pc:sldMkLst>
          <pc:docMk/>
          <pc:sldMk cId="4253564255" sldId="282"/>
        </pc:sldMkLst>
        <pc:spChg chg="mod">
          <ac:chgData name="Chris Pritchard" userId="62c1ead0-4454-4096-b4d2-77caf6e7c29a" providerId="ADAL" clId="{E0816269-E51D-48FF-B6D6-4E29E7626EE2}" dt="2022-11-13T16:49:57.612" v="4" actId="14100"/>
          <ac:spMkLst>
            <pc:docMk/>
            <pc:sldMk cId="4253564255" sldId="282"/>
            <ac:spMk id="3" creationId="{D6862F57-E86C-E7F8-6361-AA1AD0A4B3B1}"/>
          </ac:spMkLst>
        </pc:spChg>
        <pc:picChg chg="add mod">
          <ac:chgData name="Chris Pritchard" userId="62c1ead0-4454-4096-b4d2-77caf6e7c29a" providerId="ADAL" clId="{E0816269-E51D-48FF-B6D6-4E29E7626EE2}" dt="2022-11-13T16:53:12.913" v="7" actId="1076"/>
          <ac:picMkLst>
            <pc:docMk/>
            <pc:sldMk cId="4253564255" sldId="282"/>
            <ac:picMk id="1026" creationId="{BD31A237-E166-4775-357E-7FC33ECA23FB}"/>
          </ac:picMkLst>
        </pc:picChg>
      </pc:sldChg>
      <pc:sldChg chg="addSp delSp modSp add mod">
        <pc:chgData name="Chris Pritchard" userId="62c1ead0-4454-4096-b4d2-77caf6e7c29a" providerId="ADAL" clId="{E0816269-E51D-48FF-B6D6-4E29E7626EE2}" dt="2022-11-13T17:39:07.986" v="507" actId="14100"/>
        <pc:sldMkLst>
          <pc:docMk/>
          <pc:sldMk cId="892835086" sldId="295"/>
        </pc:sldMkLst>
        <pc:spChg chg="mod">
          <ac:chgData name="Chris Pritchard" userId="62c1ead0-4454-4096-b4d2-77caf6e7c29a" providerId="ADAL" clId="{E0816269-E51D-48FF-B6D6-4E29E7626EE2}" dt="2022-11-13T17:36:33.354" v="461" actId="207"/>
          <ac:spMkLst>
            <pc:docMk/>
            <pc:sldMk cId="892835086" sldId="295"/>
            <ac:spMk id="4" creationId="{1BB611DC-EBB4-54F7-5EE0-67DC8EC0D59C}"/>
          </ac:spMkLst>
        </pc:spChg>
        <pc:spChg chg="mod">
          <ac:chgData name="Chris Pritchard" userId="62c1ead0-4454-4096-b4d2-77caf6e7c29a" providerId="ADAL" clId="{E0816269-E51D-48FF-B6D6-4E29E7626EE2}" dt="2022-11-13T17:36:33.354" v="461" actId="207"/>
          <ac:spMkLst>
            <pc:docMk/>
            <pc:sldMk cId="892835086" sldId="295"/>
            <ac:spMk id="5" creationId="{CC0EAFF1-2704-4655-2E17-F6BB0EFB2DF5}"/>
          </ac:spMkLst>
        </pc:spChg>
        <pc:spChg chg="mod">
          <ac:chgData name="Chris Pritchard" userId="62c1ead0-4454-4096-b4d2-77caf6e7c29a" providerId="ADAL" clId="{E0816269-E51D-48FF-B6D6-4E29E7626EE2}" dt="2022-11-13T17:36:33.354" v="461" actId="207"/>
          <ac:spMkLst>
            <pc:docMk/>
            <pc:sldMk cId="892835086" sldId="295"/>
            <ac:spMk id="6" creationId="{46E326C8-B545-60DC-40F0-BAA0F91AB8DD}"/>
          </ac:spMkLst>
        </pc:spChg>
        <pc:spChg chg="mod">
          <ac:chgData name="Chris Pritchard" userId="62c1ead0-4454-4096-b4d2-77caf6e7c29a" providerId="ADAL" clId="{E0816269-E51D-48FF-B6D6-4E29E7626EE2}" dt="2022-11-13T17:36:33.354" v="461" actId="207"/>
          <ac:spMkLst>
            <pc:docMk/>
            <pc:sldMk cId="892835086" sldId="295"/>
            <ac:spMk id="7" creationId="{50F328F9-62ED-B214-ACC6-1FE6855E0AA0}"/>
          </ac:spMkLst>
        </pc:spChg>
        <pc:spChg chg="mod">
          <ac:chgData name="Chris Pritchard" userId="62c1ead0-4454-4096-b4d2-77caf6e7c29a" providerId="ADAL" clId="{E0816269-E51D-48FF-B6D6-4E29E7626EE2}" dt="2022-11-13T17:36:33.354" v="461" actId="207"/>
          <ac:spMkLst>
            <pc:docMk/>
            <pc:sldMk cId="892835086" sldId="295"/>
            <ac:spMk id="8" creationId="{9C76E32D-CDFC-ED64-DB81-122B766A6FA2}"/>
          </ac:spMkLst>
        </pc:spChg>
        <pc:spChg chg="mod">
          <ac:chgData name="Chris Pritchard" userId="62c1ead0-4454-4096-b4d2-77caf6e7c29a" providerId="ADAL" clId="{E0816269-E51D-48FF-B6D6-4E29E7626EE2}" dt="2022-11-13T17:36:33.354" v="461" actId="207"/>
          <ac:spMkLst>
            <pc:docMk/>
            <pc:sldMk cId="892835086" sldId="295"/>
            <ac:spMk id="9" creationId="{23D44456-4131-2E86-3F22-2C1149FB2E96}"/>
          </ac:spMkLst>
        </pc:spChg>
        <pc:spChg chg="mod">
          <ac:chgData name="Chris Pritchard" userId="62c1ead0-4454-4096-b4d2-77caf6e7c29a" providerId="ADAL" clId="{E0816269-E51D-48FF-B6D6-4E29E7626EE2}" dt="2022-11-13T17:36:33.354" v="461" actId="207"/>
          <ac:spMkLst>
            <pc:docMk/>
            <pc:sldMk cId="892835086" sldId="295"/>
            <ac:spMk id="10" creationId="{320EDE48-F997-AD26-7CC2-94D67828AC68}"/>
          </ac:spMkLst>
        </pc:spChg>
        <pc:spChg chg="mod">
          <ac:chgData name="Chris Pritchard" userId="62c1ead0-4454-4096-b4d2-77caf6e7c29a" providerId="ADAL" clId="{E0816269-E51D-48FF-B6D6-4E29E7626EE2}" dt="2022-11-13T17:36:33.354" v="461" actId="207"/>
          <ac:spMkLst>
            <pc:docMk/>
            <pc:sldMk cId="892835086" sldId="295"/>
            <ac:spMk id="11" creationId="{B19F5F92-9160-F20C-2D98-9A29739B219F}"/>
          </ac:spMkLst>
        </pc:spChg>
        <pc:spChg chg="mod">
          <ac:chgData name="Chris Pritchard" userId="62c1ead0-4454-4096-b4d2-77caf6e7c29a" providerId="ADAL" clId="{E0816269-E51D-48FF-B6D6-4E29E7626EE2}" dt="2022-11-13T17:36:33.354" v="461" actId="207"/>
          <ac:spMkLst>
            <pc:docMk/>
            <pc:sldMk cId="892835086" sldId="295"/>
            <ac:spMk id="12" creationId="{50257C29-85B9-E28C-FF71-BF0FEAD89B85}"/>
          </ac:spMkLst>
        </pc:spChg>
        <pc:spChg chg="mod">
          <ac:chgData name="Chris Pritchard" userId="62c1ead0-4454-4096-b4d2-77caf6e7c29a" providerId="ADAL" clId="{E0816269-E51D-48FF-B6D6-4E29E7626EE2}" dt="2022-11-13T17:11:15.908" v="77"/>
          <ac:spMkLst>
            <pc:docMk/>
            <pc:sldMk cId="892835086" sldId="295"/>
            <ac:spMk id="13" creationId="{00000000-0000-0000-0000-000000000000}"/>
          </ac:spMkLst>
        </pc:spChg>
        <pc:spChg chg="mod">
          <ac:chgData name="Chris Pritchard" userId="62c1ead0-4454-4096-b4d2-77caf6e7c29a" providerId="ADAL" clId="{E0816269-E51D-48FF-B6D6-4E29E7626EE2}" dt="2022-11-13T17:36:33.354" v="461" actId="207"/>
          <ac:spMkLst>
            <pc:docMk/>
            <pc:sldMk cId="892835086" sldId="295"/>
            <ac:spMk id="14" creationId="{0950C7A3-803D-B542-273F-26F558C93B21}"/>
          </ac:spMkLst>
        </pc:spChg>
        <pc:spChg chg="mod">
          <ac:chgData name="Chris Pritchard" userId="62c1ead0-4454-4096-b4d2-77caf6e7c29a" providerId="ADAL" clId="{E0816269-E51D-48FF-B6D6-4E29E7626EE2}" dt="2022-11-13T17:36:33.354" v="461" actId="207"/>
          <ac:spMkLst>
            <pc:docMk/>
            <pc:sldMk cId="892835086" sldId="295"/>
            <ac:spMk id="16" creationId="{6A04555A-8D39-BDE3-DC7E-6CBD1A1532A2}"/>
          </ac:spMkLst>
        </pc:spChg>
        <pc:spChg chg="mod">
          <ac:chgData name="Chris Pritchard" userId="62c1ead0-4454-4096-b4d2-77caf6e7c29a" providerId="ADAL" clId="{E0816269-E51D-48FF-B6D6-4E29E7626EE2}" dt="2022-11-13T17:13:19.248" v="90" actId="1076"/>
          <ac:spMkLst>
            <pc:docMk/>
            <pc:sldMk cId="892835086" sldId="295"/>
            <ac:spMk id="17" creationId="{00000000-0000-0000-0000-000000000000}"/>
          </ac:spMkLst>
        </pc:spChg>
        <pc:spChg chg="mod">
          <ac:chgData name="Chris Pritchard" userId="62c1ead0-4454-4096-b4d2-77caf6e7c29a" providerId="ADAL" clId="{E0816269-E51D-48FF-B6D6-4E29E7626EE2}" dt="2022-11-13T17:36:33.354" v="461" actId="207"/>
          <ac:spMkLst>
            <pc:docMk/>
            <pc:sldMk cId="892835086" sldId="295"/>
            <ac:spMk id="18" creationId="{9E5A0E37-B9D5-1E80-8D37-65C98C45361C}"/>
          </ac:spMkLst>
        </pc:spChg>
        <pc:spChg chg="mod">
          <ac:chgData name="Chris Pritchard" userId="62c1ead0-4454-4096-b4d2-77caf6e7c29a" providerId="ADAL" clId="{E0816269-E51D-48FF-B6D6-4E29E7626EE2}" dt="2022-11-13T17:13:25.977" v="91" actId="1076"/>
          <ac:spMkLst>
            <pc:docMk/>
            <pc:sldMk cId="892835086" sldId="295"/>
            <ac:spMk id="19" creationId="{00000000-0000-0000-0000-000000000000}"/>
          </ac:spMkLst>
        </pc:spChg>
        <pc:spChg chg="mod">
          <ac:chgData name="Chris Pritchard" userId="62c1ead0-4454-4096-b4d2-77caf6e7c29a" providerId="ADAL" clId="{E0816269-E51D-48FF-B6D6-4E29E7626EE2}" dt="2022-11-13T17:36:33.354" v="461" actId="207"/>
          <ac:spMkLst>
            <pc:docMk/>
            <pc:sldMk cId="892835086" sldId="295"/>
            <ac:spMk id="20" creationId="{7AFE9FBC-1C67-A589-D3D7-DACA6AC9F1A5}"/>
          </ac:spMkLst>
        </pc:spChg>
        <pc:spChg chg="mod">
          <ac:chgData name="Chris Pritchard" userId="62c1ead0-4454-4096-b4d2-77caf6e7c29a" providerId="ADAL" clId="{E0816269-E51D-48FF-B6D6-4E29E7626EE2}" dt="2022-11-13T17:36:33.354" v="461" actId="207"/>
          <ac:spMkLst>
            <pc:docMk/>
            <pc:sldMk cId="892835086" sldId="295"/>
            <ac:spMk id="21" creationId="{3CB9A553-A426-220E-6C58-1ED337782C4A}"/>
          </ac:spMkLst>
        </pc:spChg>
        <pc:spChg chg="mod">
          <ac:chgData name="Chris Pritchard" userId="62c1ead0-4454-4096-b4d2-77caf6e7c29a" providerId="ADAL" clId="{E0816269-E51D-48FF-B6D6-4E29E7626EE2}" dt="2022-11-13T17:36:33.354" v="461" actId="207"/>
          <ac:spMkLst>
            <pc:docMk/>
            <pc:sldMk cId="892835086" sldId="295"/>
            <ac:spMk id="22" creationId="{4715CC9C-BB37-5667-E7B9-928235190ADE}"/>
          </ac:spMkLst>
        </pc:spChg>
        <pc:spChg chg="mod">
          <ac:chgData name="Chris Pritchard" userId="62c1ead0-4454-4096-b4d2-77caf6e7c29a" providerId="ADAL" clId="{E0816269-E51D-48FF-B6D6-4E29E7626EE2}" dt="2022-11-13T17:36:33.354" v="461" actId="207"/>
          <ac:spMkLst>
            <pc:docMk/>
            <pc:sldMk cId="892835086" sldId="295"/>
            <ac:spMk id="23" creationId="{66654486-7231-6B98-DF3C-13DA6F407E66}"/>
          </ac:spMkLst>
        </pc:spChg>
        <pc:spChg chg="mod">
          <ac:chgData name="Chris Pritchard" userId="62c1ead0-4454-4096-b4d2-77caf6e7c29a" providerId="ADAL" clId="{E0816269-E51D-48FF-B6D6-4E29E7626EE2}" dt="2022-11-13T17:36:33.354" v="461" actId="207"/>
          <ac:spMkLst>
            <pc:docMk/>
            <pc:sldMk cId="892835086" sldId="295"/>
            <ac:spMk id="24" creationId="{BDF65B10-CD93-E8A4-BDDC-630FD74566E7}"/>
          </ac:spMkLst>
        </pc:spChg>
        <pc:spChg chg="mod">
          <ac:chgData name="Chris Pritchard" userId="62c1ead0-4454-4096-b4d2-77caf6e7c29a" providerId="ADAL" clId="{E0816269-E51D-48FF-B6D6-4E29E7626EE2}" dt="2022-11-13T17:36:33.354" v="461" actId="207"/>
          <ac:spMkLst>
            <pc:docMk/>
            <pc:sldMk cId="892835086" sldId="295"/>
            <ac:spMk id="25" creationId="{C39E7285-2883-15EF-323F-7F2BE6D68FF9}"/>
          </ac:spMkLst>
        </pc:spChg>
        <pc:spChg chg="mod">
          <ac:chgData name="Chris Pritchard" userId="62c1ead0-4454-4096-b4d2-77caf6e7c29a" providerId="ADAL" clId="{E0816269-E51D-48FF-B6D6-4E29E7626EE2}" dt="2022-11-13T17:36:33.354" v="461" actId="207"/>
          <ac:spMkLst>
            <pc:docMk/>
            <pc:sldMk cId="892835086" sldId="295"/>
            <ac:spMk id="26" creationId="{2240E133-5E5E-8AAF-BA7F-59D36D2075C1}"/>
          </ac:spMkLst>
        </pc:spChg>
        <pc:spChg chg="mod">
          <ac:chgData name="Chris Pritchard" userId="62c1ead0-4454-4096-b4d2-77caf6e7c29a" providerId="ADAL" clId="{E0816269-E51D-48FF-B6D6-4E29E7626EE2}" dt="2022-11-13T17:36:33.354" v="461" actId="207"/>
          <ac:spMkLst>
            <pc:docMk/>
            <pc:sldMk cId="892835086" sldId="295"/>
            <ac:spMk id="27" creationId="{2CFA70A0-E2D8-4841-9C02-0C0D87FB1D1C}"/>
          </ac:spMkLst>
        </pc:spChg>
        <pc:spChg chg="add del">
          <ac:chgData name="Chris Pritchard" userId="62c1ead0-4454-4096-b4d2-77caf6e7c29a" providerId="ADAL" clId="{E0816269-E51D-48FF-B6D6-4E29E7626EE2}" dt="2022-11-13T17:13:10.732" v="88" actId="478"/>
          <ac:spMkLst>
            <pc:docMk/>
            <pc:sldMk cId="892835086" sldId="295"/>
            <ac:spMk id="28" creationId="{00000000-0000-0000-0000-000000000000}"/>
          </ac:spMkLst>
        </pc:spChg>
        <pc:spChg chg="mod">
          <ac:chgData name="Chris Pritchard" userId="62c1ead0-4454-4096-b4d2-77caf6e7c29a" providerId="ADAL" clId="{E0816269-E51D-48FF-B6D6-4E29E7626EE2}" dt="2022-11-13T17:39:07.986" v="507" actId="14100"/>
          <ac:spMkLst>
            <pc:docMk/>
            <pc:sldMk cId="892835086" sldId="295"/>
            <ac:spMk id="29" creationId="{00000000-0000-0000-0000-000000000000}"/>
          </ac:spMkLst>
        </pc:spChg>
        <pc:spChg chg="mod">
          <ac:chgData name="Chris Pritchard" userId="62c1ead0-4454-4096-b4d2-77caf6e7c29a" providerId="ADAL" clId="{E0816269-E51D-48FF-B6D6-4E29E7626EE2}" dt="2022-11-13T17:17:30.649" v="249" actId="20577"/>
          <ac:spMkLst>
            <pc:docMk/>
            <pc:sldMk cId="892835086" sldId="295"/>
            <ac:spMk id="30" creationId="{00000000-0000-0000-0000-000000000000}"/>
          </ac:spMkLst>
        </pc:spChg>
        <pc:spChg chg="mod">
          <ac:chgData name="Chris Pritchard" userId="62c1ead0-4454-4096-b4d2-77caf6e7c29a" providerId="ADAL" clId="{E0816269-E51D-48FF-B6D6-4E29E7626EE2}" dt="2022-11-13T17:17:47.705" v="288" actId="20577"/>
          <ac:spMkLst>
            <pc:docMk/>
            <pc:sldMk cId="892835086" sldId="295"/>
            <ac:spMk id="31" creationId="{00000000-0000-0000-0000-000000000000}"/>
          </ac:spMkLst>
        </pc:spChg>
        <pc:spChg chg="mod">
          <ac:chgData name="Chris Pritchard" userId="62c1ead0-4454-4096-b4d2-77caf6e7c29a" providerId="ADAL" clId="{E0816269-E51D-48FF-B6D6-4E29E7626EE2}" dt="2022-11-13T17:18:17.848" v="331" actId="20577"/>
          <ac:spMkLst>
            <pc:docMk/>
            <pc:sldMk cId="892835086" sldId="295"/>
            <ac:spMk id="32" creationId="{00000000-0000-0000-0000-000000000000}"/>
          </ac:spMkLst>
        </pc:spChg>
        <pc:spChg chg="mod">
          <ac:chgData name="Chris Pritchard" userId="62c1ead0-4454-4096-b4d2-77caf6e7c29a" providerId="ADAL" clId="{E0816269-E51D-48FF-B6D6-4E29E7626EE2}" dt="2022-11-13T17:13:34.897" v="110" actId="20577"/>
          <ac:spMkLst>
            <pc:docMk/>
            <pc:sldMk cId="892835086" sldId="295"/>
            <ac:spMk id="33" creationId="{00000000-0000-0000-0000-000000000000}"/>
          </ac:spMkLst>
        </pc:spChg>
        <pc:spChg chg="mod">
          <ac:chgData name="Chris Pritchard" userId="62c1ead0-4454-4096-b4d2-77caf6e7c29a" providerId="ADAL" clId="{E0816269-E51D-48FF-B6D6-4E29E7626EE2}" dt="2022-11-13T17:13:53.141" v="177" actId="27636"/>
          <ac:spMkLst>
            <pc:docMk/>
            <pc:sldMk cId="892835086" sldId="295"/>
            <ac:spMk id="34" creationId="{00000000-0000-0000-0000-000000000000}"/>
          </ac:spMkLst>
        </pc:spChg>
        <pc:spChg chg="mod">
          <ac:chgData name="Chris Pritchard" userId="62c1ead0-4454-4096-b4d2-77caf6e7c29a" providerId="ADAL" clId="{E0816269-E51D-48FF-B6D6-4E29E7626EE2}" dt="2022-11-13T17:36:33.354" v="461" actId="207"/>
          <ac:spMkLst>
            <pc:docMk/>
            <pc:sldMk cId="892835086" sldId="295"/>
            <ac:spMk id="35" creationId="{8CBCDB27-0983-C1A9-5B9E-9914AAE8CE43}"/>
          </ac:spMkLst>
        </pc:spChg>
        <pc:spChg chg="mod">
          <ac:chgData name="Chris Pritchard" userId="62c1ead0-4454-4096-b4d2-77caf6e7c29a" providerId="ADAL" clId="{E0816269-E51D-48FF-B6D6-4E29E7626EE2}" dt="2022-11-13T17:36:33.354" v="461" actId="207"/>
          <ac:spMkLst>
            <pc:docMk/>
            <pc:sldMk cId="892835086" sldId="295"/>
            <ac:spMk id="36" creationId="{D7019802-2696-5B61-EC07-08F7738078E5}"/>
          </ac:spMkLst>
        </pc:spChg>
        <pc:spChg chg="mod">
          <ac:chgData name="Chris Pritchard" userId="62c1ead0-4454-4096-b4d2-77caf6e7c29a" providerId="ADAL" clId="{E0816269-E51D-48FF-B6D6-4E29E7626EE2}" dt="2022-11-13T17:36:33.354" v="461" actId="207"/>
          <ac:spMkLst>
            <pc:docMk/>
            <pc:sldMk cId="892835086" sldId="295"/>
            <ac:spMk id="37" creationId="{CC245694-21F4-8672-FEBD-ACE5D6210F00}"/>
          </ac:spMkLst>
        </pc:spChg>
        <pc:spChg chg="mod">
          <ac:chgData name="Chris Pritchard" userId="62c1ead0-4454-4096-b4d2-77caf6e7c29a" providerId="ADAL" clId="{E0816269-E51D-48FF-B6D6-4E29E7626EE2}" dt="2022-11-13T17:36:33.354" v="461" actId="207"/>
          <ac:spMkLst>
            <pc:docMk/>
            <pc:sldMk cId="892835086" sldId="295"/>
            <ac:spMk id="38" creationId="{9469EF33-BCD0-40B5-3AA2-7AF32211379C}"/>
          </ac:spMkLst>
        </pc:spChg>
        <pc:spChg chg="mod">
          <ac:chgData name="Chris Pritchard" userId="62c1ead0-4454-4096-b4d2-77caf6e7c29a" providerId="ADAL" clId="{E0816269-E51D-48FF-B6D6-4E29E7626EE2}" dt="2022-11-13T17:36:33.354" v="461" actId="207"/>
          <ac:spMkLst>
            <pc:docMk/>
            <pc:sldMk cId="892835086" sldId="295"/>
            <ac:spMk id="39" creationId="{D85340F4-D57E-B8D7-BA06-718056072C4A}"/>
          </ac:spMkLst>
        </pc:spChg>
        <pc:spChg chg="mod">
          <ac:chgData name="Chris Pritchard" userId="62c1ead0-4454-4096-b4d2-77caf6e7c29a" providerId="ADAL" clId="{E0816269-E51D-48FF-B6D6-4E29E7626EE2}" dt="2022-11-13T17:36:33.354" v="461" actId="207"/>
          <ac:spMkLst>
            <pc:docMk/>
            <pc:sldMk cId="892835086" sldId="295"/>
            <ac:spMk id="40" creationId="{2D537C2F-AE5F-1B49-E20D-C4F8B137DBEF}"/>
          </ac:spMkLst>
        </pc:spChg>
        <pc:spChg chg="mod">
          <ac:chgData name="Chris Pritchard" userId="62c1ead0-4454-4096-b4d2-77caf6e7c29a" providerId="ADAL" clId="{E0816269-E51D-48FF-B6D6-4E29E7626EE2}" dt="2022-11-13T17:38:50.515" v="504" actId="14100"/>
          <ac:spMkLst>
            <pc:docMk/>
            <pc:sldMk cId="892835086" sldId="295"/>
            <ac:spMk id="42" creationId="{5C6CF90E-C5F8-87FE-03F6-64259DBD4716}"/>
          </ac:spMkLst>
        </pc:spChg>
        <pc:spChg chg="mod">
          <ac:chgData name="Chris Pritchard" userId="62c1ead0-4454-4096-b4d2-77caf6e7c29a" providerId="ADAL" clId="{E0816269-E51D-48FF-B6D6-4E29E7626EE2}" dt="2022-11-13T17:38:50.515" v="504" actId="14100"/>
          <ac:spMkLst>
            <pc:docMk/>
            <pc:sldMk cId="892835086" sldId="295"/>
            <ac:spMk id="43" creationId="{2E3A3ED8-679D-E13E-9C58-34091D8CF363}"/>
          </ac:spMkLst>
        </pc:spChg>
        <pc:spChg chg="mod">
          <ac:chgData name="Chris Pritchard" userId="62c1ead0-4454-4096-b4d2-77caf6e7c29a" providerId="ADAL" clId="{E0816269-E51D-48FF-B6D6-4E29E7626EE2}" dt="2022-11-13T17:38:50.515" v="504" actId="14100"/>
          <ac:spMkLst>
            <pc:docMk/>
            <pc:sldMk cId="892835086" sldId="295"/>
            <ac:spMk id="44" creationId="{93002AA9-C4FB-EAD2-973D-7045D7069B9D}"/>
          </ac:spMkLst>
        </pc:spChg>
        <pc:spChg chg="mod">
          <ac:chgData name="Chris Pritchard" userId="62c1ead0-4454-4096-b4d2-77caf6e7c29a" providerId="ADAL" clId="{E0816269-E51D-48FF-B6D6-4E29E7626EE2}" dt="2022-11-13T17:38:50.515" v="504" actId="14100"/>
          <ac:spMkLst>
            <pc:docMk/>
            <pc:sldMk cId="892835086" sldId="295"/>
            <ac:spMk id="45" creationId="{905B546A-DCDE-3AAD-CDE5-8B0D06FC7AE3}"/>
          </ac:spMkLst>
        </pc:spChg>
        <pc:spChg chg="mod">
          <ac:chgData name="Chris Pritchard" userId="62c1ead0-4454-4096-b4d2-77caf6e7c29a" providerId="ADAL" clId="{E0816269-E51D-48FF-B6D6-4E29E7626EE2}" dt="2022-11-13T17:38:50.515" v="504" actId="14100"/>
          <ac:spMkLst>
            <pc:docMk/>
            <pc:sldMk cId="892835086" sldId="295"/>
            <ac:spMk id="46" creationId="{E1FBF313-9638-EDC9-D1BD-C2A649455EE5}"/>
          </ac:spMkLst>
        </pc:spChg>
        <pc:spChg chg="mod">
          <ac:chgData name="Chris Pritchard" userId="62c1ead0-4454-4096-b4d2-77caf6e7c29a" providerId="ADAL" clId="{E0816269-E51D-48FF-B6D6-4E29E7626EE2}" dt="2022-11-13T17:38:50.515" v="504" actId="14100"/>
          <ac:spMkLst>
            <pc:docMk/>
            <pc:sldMk cId="892835086" sldId="295"/>
            <ac:spMk id="47" creationId="{580F6C57-8F0F-9ED0-415E-842498B1B945}"/>
          </ac:spMkLst>
        </pc:spChg>
        <pc:spChg chg="mod">
          <ac:chgData name="Chris Pritchard" userId="62c1ead0-4454-4096-b4d2-77caf6e7c29a" providerId="ADAL" clId="{E0816269-E51D-48FF-B6D6-4E29E7626EE2}" dt="2022-11-13T17:38:50.515" v="504" actId="14100"/>
          <ac:spMkLst>
            <pc:docMk/>
            <pc:sldMk cId="892835086" sldId="295"/>
            <ac:spMk id="48" creationId="{489ABE59-8A18-73C3-5BCD-FD0931F991C5}"/>
          </ac:spMkLst>
        </pc:spChg>
        <pc:spChg chg="mod">
          <ac:chgData name="Chris Pritchard" userId="62c1ead0-4454-4096-b4d2-77caf6e7c29a" providerId="ADAL" clId="{E0816269-E51D-48FF-B6D6-4E29E7626EE2}" dt="2022-11-13T17:38:50.515" v="504" actId="14100"/>
          <ac:spMkLst>
            <pc:docMk/>
            <pc:sldMk cId="892835086" sldId="295"/>
            <ac:spMk id="49" creationId="{FE2E6BF6-C5DD-1B50-33DE-57C0BC664E44}"/>
          </ac:spMkLst>
        </pc:spChg>
        <pc:spChg chg="mod">
          <ac:chgData name="Chris Pritchard" userId="62c1ead0-4454-4096-b4d2-77caf6e7c29a" providerId="ADAL" clId="{E0816269-E51D-48FF-B6D6-4E29E7626EE2}" dt="2022-11-13T17:38:50.515" v="504" actId="14100"/>
          <ac:spMkLst>
            <pc:docMk/>
            <pc:sldMk cId="892835086" sldId="295"/>
            <ac:spMk id="50" creationId="{5BE50466-6FB9-39C6-9948-EA55C6A701F1}"/>
          </ac:spMkLst>
        </pc:spChg>
        <pc:spChg chg="mod">
          <ac:chgData name="Chris Pritchard" userId="62c1ead0-4454-4096-b4d2-77caf6e7c29a" providerId="ADAL" clId="{E0816269-E51D-48FF-B6D6-4E29E7626EE2}" dt="2022-11-13T17:38:50.515" v="504" actId="14100"/>
          <ac:spMkLst>
            <pc:docMk/>
            <pc:sldMk cId="892835086" sldId="295"/>
            <ac:spMk id="51" creationId="{29409DDB-C613-56BF-1434-748C51862057}"/>
          </ac:spMkLst>
        </pc:spChg>
        <pc:spChg chg="mod">
          <ac:chgData name="Chris Pritchard" userId="62c1ead0-4454-4096-b4d2-77caf6e7c29a" providerId="ADAL" clId="{E0816269-E51D-48FF-B6D6-4E29E7626EE2}" dt="2022-11-13T17:38:50.515" v="504" actId="14100"/>
          <ac:spMkLst>
            <pc:docMk/>
            <pc:sldMk cId="892835086" sldId="295"/>
            <ac:spMk id="52" creationId="{47BB5787-6F9A-DD7A-5D58-0A449D8B36F2}"/>
          </ac:spMkLst>
        </pc:spChg>
        <pc:spChg chg="mod">
          <ac:chgData name="Chris Pritchard" userId="62c1ead0-4454-4096-b4d2-77caf6e7c29a" providerId="ADAL" clId="{E0816269-E51D-48FF-B6D6-4E29E7626EE2}" dt="2022-11-13T17:38:50.515" v="504" actId="14100"/>
          <ac:spMkLst>
            <pc:docMk/>
            <pc:sldMk cId="892835086" sldId="295"/>
            <ac:spMk id="53" creationId="{B51BC7A3-905F-8702-CC61-A2F32792F190}"/>
          </ac:spMkLst>
        </pc:spChg>
        <pc:spChg chg="mod">
          <ac:chgData name="Chris Pritchard" userId="62c1ead0-4454-4096-b4d2-77caf6e7c29a" providerId="ADAL" clId="{E0816269-E51D-48FF-B6D6-4E29E7626EE2}" dt="2022-11-13T17:38:50.515" v="504" actId="14100"/>
          <ac:spMkLst>
            <pc:docMk/>
            <pc:sldMk cId="892835086" sldId="295"/>
            <ac:spMk id="54" creationId="{9A1AB549-4E0E-7B85-7548-13266946F052}"/>
          </ac:spMkLst>
        </pc:spChg>
        <pc:spChg chg="mod">
          <ac:chgData name="Chris Pritchard" userId="62c1ead0-4454-4096-b4d2-77caf6e7c29a" providerId="ADAL" clId="{E0816269-E51D-48FF-B6D6-4E29E7626EE2}" dt="2022-11-13T17:38:50.515" v="504" actId="14100"/>
          <ac:spMkLst>
            <pc:docMk/>
            <pc:sldMk cId="892835086" sldId="295"/>
            <ac:spMk id="55" creationId="{718D0DB6-C8C8-3D89-9969-00E56A7FAD6C}"/>
          </ac:spMkLst>
        </pc:spChg>
        <pc:spChg chg="mod">
          <ac:chgData name="Chris Pritchard" userId="62c1ead0-4454-4096-b4d2-77caf6e7c29a" providerId="ADAL" clId="{E0816269-E51D-48FF-B6D6-4E29E7626EE2}" dt="2022-11-13T17:38:50.515" v="504" actId="14100"/>
          <ac:spMkLst>
            <pc:docMk/>
            <pc:sldMk cId="892835086" sldId="295"/>
            <ac:spMk id="56" creationId="{B4E7D787-3567-2274-F7FD-F58D80B2D63C}"/>
          </ac:spMkLst>
        </pc:spChg>
        <pc:spChg chg="mod">
          <ac:chgData name="Chris Pritchard" userId="62c1ead0-4454-4096-b4d2-77caf6e7c29a" providerId="ADAL" clId="{E0816269-E51D-48FF-B6D6-4E29E7626EE2}" dt="2022-11-13T17:38:43.770" v="502" actId="1076"/>
          <ac:spMkLst>
            <pc:docMk/>
            <pc:sldMk cId="892835086" sldId="295"/>
            <ac:spMk id="58" creationId="{009C50B5-BE57-FE4F-079B-8214DAE6B78F}"/>
          </ac:spMkLst>
        </pc:spChg>
        <pc:spChg chg="mod">
          <ac:chgData name="Chris Pritchard" userId="62c1ead0-4454-4096-b4d2-77caf6e7c29a" providerId="ADAL" clId="{E0816269-E51D-48FF-B6D6-4E29E7626EE2}" dt="2022-11-13T17:38:43.770" v="502" actId="1076"/>
          <ac:spMkLst>
            <pc:docMk/>
            <pc:sldMk cId="892835086" sldId="295"/>
            <ac:spMk id="59" creationId="{70C5D65D-75E7-F778-47EF-F8C233001F9D}"/>
          </ac:spMkLst>
        </pc:spChg>
        <pc:spChg chg="mod">
          <ac:chgData name="Chris Pritchard" userId="62c1ead0-4454-4096-b4d2-77caf6e7c29a" providerId="ADAL" clId="{E0816269-E51D-48FF-B6D6-4E29E7626EE2}" dt="2022-11-13T17:38:43.770" v="502" actId="1076"/>
          <ac:spMkLst>
            <pc:docMk/>
            <pc:sldMk cId="892835086" sldId="295"/>
            <ac:spMk id="60" creationId="{DD2CDE94-6E4D-ABC8-2C52-AF973363859E}"/>
          </ac:spMkLst>
        </pc:spChg>
        <pc:spChg chg="mod">
          <ac:chgData name="Chris Pritchard" userId="62c1ead0-4454-4096-b4d2-77caf6e7c29a" providerId="ADAL" clId="{E0816269-E51D-48FF-B6D6-4E29E7626EE2}" dt="2022-11-13T17:38:43.770" v="502" actId="1076"/>
          <ac:spMkLst>
            <pc:docMk/>
            <pc:sldMk cId="892835086" sldId="295"/>
            <ac:spMk id="61" creationId="{B155B805-AC3F-4908-F959-318979BA2344}"/>
          </ac:spMkLst>
        </pc:spChg>
        <pc:spChg chg="mod">
          <ac:chgData name="Chris Pritchard" userId="62c1ead0-4454-4096-b4d2-77caf6e7c29a" providerId="ADAL" clId="{E0816269-E51D-48FF-B6D6-4E29E7626EE2}" dt="2022-11-13T17:38:43.770" v="502" actId="1076"/>
          <ac:spMkLst>
            <pc:docMk/>
            <pc:sldMk cId="892835086" sldId="295"/>
            <ac:spMk id="62" creationId="{3AC14B06-942E-835C-2C14-ACF64DD1E6DE}"/>
          </ac:spMkLst>
        </pc:spChg>
        <pc:spChg chg="mod">
          <ac:chgData name="Chris Pritchard" userId="62c1ead0-4454-4096-b4d2-77caf6e7c29a" providerId="ADAL" clId="{E0816269-E51D-48FF-B6D6-4E29E7626EE2}" dt="2022-11-13T17:38:43.770" v="502" actId="1076"/>
          <ac:spMkLst>
            <pc:docMk/>
            <pc:sldMk cId="892835086" sldId="295"/>
            <ac:spMk id="63" creationId="{7454E774-6A25-A19A-6CEC-85E6A04659C1}"/>
          </ac:spMkLst>
        </pc:spChg>
        <pc:grpChg chg="add mod">
          <ac:chgData name="Chris Pritchard" userId="62c1ead0-4454-4096-b4d2-77caf6e7c29a" providerId="ADAL" clId="{E0816269-E51D-48FF-B6D6-4E29E7626EE2}" dt="2022-11-13T17:38:56.130" v="506" actId="1076"/>
          <ac:grpSpMkLst>
            <pc:docMk/>
            <pc:sldMk cId="892835086" sldId="295"/>
            <ac:grpSpMk id="3" creationId="{7182C23F-CB79-0A63-5311-7DA28A84DCBB}"/>
          </ac:grpSpMkLst>
        </pc:grpChg>
        <pc:grpChg chg="add mod">
          <ac:chgData name="Chris Pritchard" userId="62c1ead0-4454-4096-b4d2-77caf6e7c29a" providerId="ADAL" clId="{E0816269-E51D-48FF-B6D6-4E29E7626EE2}" dt="2022-11-13T17:38:50.515" v="504" actId="14100"/>
          <ac:grpSpMkLst>
            <pc:docMk/>
            <pc:sldMk cId="892835086" sldId="295"/>
            <ac:grpSpMk id="41" creationId="{89248550-6522-59D5-B19F-6E6DDC050FBC}"/>
          </ac:grpSpMkLst>
        </pc:grpChg>
        <pc:grpChg chg="add mod">
          <ac:chgData name="Chris Pritchard" userId="62c1ead0-4454-4096-b4d2-77caf6e7c29a" providerId="ADAL" clId="{E0816269-E51D-48FF-B6D6-4E29E7626EE2}" dt="2022-11-13T17:38:46.947" v="503" actId="207"/>
          <ac:grpSpMkLst>
            <pc:docMk/>
            <pc:sldMk cId="892835086" sldId="295"/>
            <ac:grpSpMk id="57" creationId="{FE1E9450-7555-E705-F0A8-11823B4D9454}"/>
          </ac:grpSpMkLst>
        </pc:grpChg>
        <pc:picChg chg="add mod">
          <ac:chgData name="Chris Pritchard" userId="62c1ead0-4454-4096-b4d2-77caf6e7c29a" providerId="ADAL" clId="{E0816269-E51D-48FF-B6D6-4E29E7626EE2}" dt="2022-11-13T17:38:02.338" v="495" actId="1038"/>
          <ac:picMkLst>
            <pc:docMk/>
            <pc:sldMk cId="892835086" sldId="295"/>
            <ac:picMk id="2" creationId="{DF6FF269-EEE0-E53C-D225-82F573D4EB47}"/>
          </ac:picMkLst>
        </pc:picChg>
      </pc:sldChg>
      <pc:sldChg chg="add">
        <pc:chgData name="Chris Pritchard" userId="62c1ead0-4454-4096-b4d2-77caf6e7c29a" providerId="ADAL" clId="{E0816269-E51D-48FF-B6D6-4E29E7626EE2}" dt="2022-11-13T17:11:15.908" v="77"/>
        <pc:sldMkLst>
          <pc:docMk/>
          <pc:sldMk cId="1663379637" sldId="296"/>
        </pc:sldMkLst>
      </pc:sldChg>
      <pc:sldChg chg="add">
        <pc:chgData name="Chris Pritchard" userId="62c1ead0-4454-4096-b4d2-77caf6e7c29a" providerId="ADAL" clId="{E0816269-E51D-48FF-B6D6-4E29E7626EE2}" dt="2022-11-13T17:15:33.940" v="179"/>
        <pc:sldMkLst>
          <pc:docMk/>
          <pc:sldMk cId="2288554517" sldId="324"/>
        </pc:sldMkLst>
      </pc:sldChg>
      <pc:sldChg chg="addSp delSp modSp mod">
        <pc:chgData name="Chris Pritchard" userId="62c1ead0-4454-4096-b4d2-77caf6e7c29a" providerId="ADAL" clId="{E0816269-E51D-48FF-B6D6-4E29E7626EE2}" dt="2022-11-13T17:40:19.368" v="522" actId="20577"/>
        <pc:sldMkLst>
          <pc:docMk/>
          <pc:sldMk cId="1761152873" sldId="381"/>
        </pc:sldMkLst>
        <pc:spChg chg="mod topLvl">
          <ac:chgData name="Chris Pritchard" userId="62c1ead0-4454-4096-b4d2-77caf6e7c29a" providerId="ADAL" clId="{E0816269-E51D-48FF-B6D6-4E29E7626EE2}" dt="2022-11-13T17:40:12.080" v="511" actId="478"/>
          <ac:spMkLst>
            <pc:docMk/>
            <pc:sldMk cId="1761152873" sldId="381"/>
            <ac:spMk id="44" creationId="{00000000-0000-0000-0000-000000000000}"/>
          </ac:spMkLst>
        </pc:spChg>
        <pc:spChg chg="add del mod topLvl">
          <ac:chgData name="Chris Pritchard" userId="62c1ead0-4454-4096-b4d2-77caf6e7c29a" providerId="ADAL" clId="{E0816269-E51D-48FF-B6D6-4E29E7626EE2}" dt="2022-11-13T17:40:19.368" v="522" actId="20577"/>
          <ac:spMkLst>
            <pc:docMk/>
            <pc:sldMk cId="1761152873" sldId="381"/>
            <ac:spMk id="45" creationId="{00000000-0000-0000-0000-000000000000}"/>
          </ac:spMkLst>
        </pc:spChg>
        <pc:grpChg chg="add del">
          <ac:chgData name="Chris Pritchard" userId="62c1ead0-4454-4096-b4d2-77caf6e7c29a" providerId="ADAL" clId="{E0816269-E51D-48FF-B6D6-4E29E7626EE2}" dt="2022-11-13T17:40:12.080" v="511" actId="478"/>
          <ac:grpSpMkLst>
            <pc:docMk/>
            <pc:sldMk cId="1761152873" sldId="381"/>
            <ac:grpSpMk id="28" creationId="{00000000-0000-0000-0000-000000000000}"/>
          </ac:grpSpMkLst>
        </pc:grpChg>
        <pc:grpChg chg="mod">
          <ac:chgData name="Chris Pritchard" userId="62c1ead0-4454-4096-b4d2-77caf6e7c29a" providerId="ADAL" clId="{E0816269-E51D-48FF-B6D6-4E29E7626EE2}" dt="2022-11-13T17:40:11.696" v="510" actId="14100"/>
          <ac:grpSpMkLst>
            <pc:docMk/>
            <pc:sldMk cId="1761152873" sldId="381"/>
            <ac:grpSpMk id="29" creationId="{00000000-0000-0000-0000-000000000000}"/>
          </ac:grpSpMkLst>
        </pc:grpChg>
        <pc:grpChg chg="mod">
          <ac:chgData name="Chris Pritchard" userId="62c1ead0-4454-4096-b4d2-77caf6e7c29a" providerId="ADAL" clId="{E0816269-E51D-48FF-B6D6-4E29E7626EE2}" dt="2022-11-13T17:40:11.696" v="510" actId="14100"/>
          <ac:grpSpMkLst>
            <pc:docMk/>
            <pc:sldMk cId="1761152873" sldId="381"/>
            <ac:grpSpMk id="30" creationId="{00000000-0000-0000-0000-000000000000}"/>
          </ac:grpSpMkLst>
        </pc:grpChg>
        <pc:grpChg chg="mod">
          <ac:chgData name="Chris Pritchard" userId="62c1ead0-4454-4096-b4d2-77caf6e7c29a" providerId="ADAL" clId="{E0816269-E51D-48FF-B6D6-4E29E7626EE2}" dt="2022-11-13T17:40:11.696" v="510" actId="14100"/>
          <ac:grpSpMkLst>
            <pc:docMk/>
            <pc:sldMk cId="1761152873" sldId="381"/>
            <ac:grpSpMk id="31" creationId="{00000000-0000-0000-0000-000000000000}"/>
          </ac:grpSpMkLst>
        </pc:grpChg>
        <pc:grpChg chg="mod">
          <ac:chgData name="Chris Pritchard" userId="62c1ead0-4454-4096-b4d2-77caf6e7c29a" providerId="ADAL" clId="{E0816269-E51D-48FF-B6D6-4E29E7626EE2}" dt="2022-11-13T17:40:11.696" v="510" actId="14100"/>
          <ac:grpSpMkLst>
            <pc:docMk/>
            <pc:sldMk cId="1761152873" sldId="381"/>
            <ac:grpSpMk id="32" creationId="{00000000-0000-0000-0000-000000000000}"/>
          </ac:grpSpMkLst>
        </pc:grpChg>
        <pc:grpChg chg="mod">
          <ac:chgData name="Chris Pritchard" userId="62c1ead0-4454-4096-b4d2-77caf6e7c29a" providerId="ADAL" clId="{E0816269-E51D-48FF-B6D6-4E29E7626EE2}" dt="2022-11-13T17:40:11.696" v="510" actId="14100"/>
          <ac:grpSpMkLst>
            <pc:docMk/>
            <pc:sldMk cId="1761152873" sldId="381"/>
            <ac:grpSpMk id="33" creationId="{00000000-0000-0000-0000-000000000000}"/>
          </ac:grpSpMkLst>
        </pc:grpChg>
      </pc:sldChg>
      <pc:sldChg chg="del">
        <pc:chgData name="Chris Pritchard" userId="62c1ead0-4454-4096-b4d2-77caf6e7c29a" providerId="ADAL" clId="{E0816269-E51D-48FF-B6D6-4E29E7626EE2}" dt="2022-11-13T16:54:04.434" v="8" actId="47"/>
        <pc:sldMkLst>
          <pc:docMk/>
          <pc:sldMk cId="71254562" sldId="655"/>
        </pc:sldMkLst>
      </pc:sldChg>
      <pc:sldChg chg="del">
        <pc:chgData name="Chris Pritchard" userId="62c1ead0-4454-4096-b4d2-77caf6e7c29a" providerId="ADAL" clId="{E0816269-E51D-48FF-B6D6-4E29E7626EE2}" dt="2022-11-13T16:54:06.029" v="9" actId="47"/>
        <pc:sldMkLst>
          <pc:docMk/>
          <pc:sldMk cId="661232434" sldId="656"/>
        </pc:sldMkLst>
      </pc:sldChg>
      <pc:sldChg chg="modSp mod">
        <pc:chgData name="Chris Pritchard" userId="62c1ead0-4454-4096-b4d2-77caf6e7c29a" providerId="ADAL" clId="{E0816269-E51D-48FF-B6D6-4E29E7626EE2}" dt="2022-11-13T17:40:27.152" v="533" actId="20577"/>
        <pc:sldMkLst>
          <pc:docMk/>
          <pc:sldMk cId="3654659963" sldId="659"/>
        </pc:sldMkLst>
        <pc:spChg chg="mod">
          <ac:chgData name="Chris Pritchard" userId="62c1ead0-4454-4096-b4d2-77caf6e7c29a" providerId="ADAL" clId="{E0816269-E51D-48FF-B6D6-4E29E7626EE2}" dt="2022-11-13T17:40:27.152" v="533" actId="20577"/>
          <ac:spMkLst>
            <pc:docMk/>
            <pc:sldMk cId="3654659963" sldId="659"/>
            <ac:spMk id="45" creationId="{00000000-0000-0000-0000-000000000000}"/>
          </ac:spMkLst>
        </pc:spChg>
      </pc:sldChg>
      <pc:sldChg chg="modSp del mod">
        <pc:chgData name="Chris Pritchard" userId="62c1ead0-4454-4096-b4d2-77caf6e7c29a" providerId="ADAL" clId="{E0816269-E51D-48FF-B6D6-4E29E7626EE2}" dt="2022-11-13T17:11:20.843" v="78" actId="47"/>
        <pc:sldMkLst>
          <pc:docMk/>
          <pc:sldMk cId="209212628" sldId="664"/>
        </pc:sldMkLst>
        <pc:spChg chg="mod">
          <ac:chgData name="Chris Pritchard" userId="62c1ead0-4454-4096-b4d2-77caf6e7c29a" providerId="ADAL" clId="{E0816269-E51D-48FF-B6D6-4E29E7626EE2}" dt="2022-11-13T17:01:45.500" v="76" actId="20577"/>
          <ac:spMkLst>
            <pc:docMk/>
            <pc:sldMk cId="209212628" sldId="664"/>
            <ac:spMk id="3" creationId="{301D8C1B-AEDF-CDBA-74AD-7E8AF291364B}"/>
          </ac:spMkLst>
        </pc:spChg>
      </pc:sldChg>
    </pc:docChg>
  </pc:docChgLst>
</pc:chgInfo>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bw-wan\files\Universal\IC\CommsDeliveryTeam\2019%2012%20-%20LDI%20slides\basic%20trustee%20training%20slides%20excel%20sheets%20v0.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bw-wan\files\Universal\IC\CommsDeliveryTeam\2019%2012%20-%20LDI%20slides\basic%20trustee%20training%20slides%20excel%20shee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bw-wan\files\Universal\IC\CommsDeliveryTeam\2019%2012%20-%20LDI%20slides\basic%20trustee%20training%20slides%20excel%20sheets%20v0.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bw-wan\files\Universal\IC\CommsDeliveryTeam\2019%2012%20-%20LDI%20slides\basic%20trustee%20training%20slides%20excel%20sheets%20v0.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bw-wan\london\Actuarial\GRP\Wiley\Strategy\2022%2011%20Strategy%20slides\Illuminate%20update\2022%2010%2017%20Wiley%20Illuminate%20Genie%20i01%20v0.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bw-wan\glasgow\pensions\User\Ciaran\Old%20BoE%20drafts\BoE%20gilt%20purchasing%20data%20v4.3%2012%20October.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bw-wan\glasgow\pensions\User\Ciaran\Old%20BoE%20drafts\BoE%20gilt%20purchasing%20data%20v4.3%2012%20Octob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1"/>
          <c:tx>
            <c:strRef>
              <c:f>'liabs slide 2 re-done'!$I$2</c:f>
              <c:strCache>
                <c:ptCount val="1"/>
                <c:pt idx="0">
                  <c:v>Active</c:v>
                </c:pt>
              </c:strCache>
            </c:strRef>
          </c:tx>
          <c:spPr>
            <a:solidFill>
              <a:schemeClr val="accent2"/>
            </a:solidFill>
            <a:ln>
              <a:noFill/>
            </a:ln>
            <a:effectLst/>
          </c:spPr>
          <c:invertIfNegative val="0"/>
          <c:cat>
            <c:numRef>
              <c:f>'liabs slide 2 re-done'!$H$3:$H$102</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cat>
          <c:val>
            <c:numRef>
              <c:f>'liabs slide 2 re-done'!$I$3:$I$102</c:f>
              <c:numCache>
                <c:formatCode>_(* #,##0.00_);_(* \(#,##0.00\);_(* "-"??_);_(@_)</c:formatCode>
                <c:ptCount val="100"/>
                <c:pt idx="0">
                  <c:v>490125.42554903362</c:v>
                </c:pt>
                <c:pt idx="1">
                  <c:v>734392.87587230664</c:v>
                </c:pt>
                <c:pt idx="2">
                  <c:v>420071.3633389927</c:v>
                </c:pt>
                <c:pt idx="3">
                  <c:v>660278.48630672111</c:v>
                </c:pt>
                <c:pt idx="4">
                  <c:v>840442.03682787018</c:v>
                </c:pt>
                <c:pt idx="5">
                  <c:v>579815.94253729691</c:v>
                </c:pt>
                <c:pt idx="6">
                  <c:v>765658.22655209282</c:v>
                </c:pt>
                <c:pt idx="7">
                  <c:v>955622.11494874209</c:v>
                </c:pt>
                <c:pt idx="8">
                  <c:v>795436.67164386623</c:v>
                </c:pt>
                <c:pt idx="9">
                  <c:v>1055672.4119033734</c:v>
                </c:pt>
                <c:pt idx="10">
                  <c:v>1272535.470352628</c:v>
                </c:pt>
                <c:pt idx="11">
                  <c:v>1293561.5160380173</c:v>
                </c:pt>
                <c:pt idx="12">
                  <c:v>1631928.4255658158</c:v>
                </c:pt>
                <c:pt idx="13">
                  <c:v>1562342.2200454746</c:v>
                </c:pt>
                <c:pt idx="14">
                  <c:v>1648563.0023032383</c:v>
                </c:pt>
                <c:pt idx="15">
                  <c:v>1817246.9362047182</c:v>
                </c:pt>
                <c:pt idx="16">
                  <c:v>1837403.1691246487</c:v>
                </c:pt>
                <c:pt idx="17">
                  <c:v>1777613.8617821753</c:v>
                </c:pt>
                <c:pt idx="18">
                  <c:v>1783370.2892625968</c:v>
                </c:pt>
                <c:pt idx="19">
                  <c:v>2064758.0419711061</c:v>
                </c:pt>
                <c:pt idx="20">
                  <c:v>1981273.0021198459</c:v>
                </c:pt>
                <c:pt idx="21">
                  <c:v>2086221.9633198273</c:v>
                </c:pt>
                <c:pt idx="22">
                  <c:v>2215516.4497290729</c:v>
                </c:pt>
                <c:pt idx="23">
                  <c:v>2131656.6613839967</c:v>
                </c:pt>
                <c:pt idx="24">
                  <c:v>2201926.3811561847</c:v>
                </c:pt>
                <c:pt idx="25">
                  <c:v>2209852.9705451587</c:v>
                </c:pt>
                <c:pt idx="26">
                  <c:v>2177034.8409517556</c:v>
                </c:pt>
                <c:pt idx="27">
                  <c:v>2182385.6039900496</c:v>
                </c:pt>
                <c:pt idx="28">
                  <c:v>2189064.2705569961</c:v>
                </c:pt>
                <c:pt idx="29">
                  <c:v>2187444.0834722053</c:v>
                </c:pt>
                <c:pt idx="30">
                  <c:v>2176929.3426363696</c:v>
                </c:pt>
                <c:pt idx="31">
                  <c:v>2157097.9312582556</c:v>
                </c:pt>
                <c:pt idx="32">
                  <c:v>2127701.8305434668</c:v>
                </c:pt>
                <c:pt idx="33">
                  <c:v>2088789.4107162883</c:v>
                </c:pt>
                <c:pt idx="34">
                  <c:v>2040720.0466003171</c:v>
                </c:pt>
                <c:pt idx="35">
                  <c:v>1984124.0011094369</c:v>
                </c:pt>
                <c:pt idx="36">
                  <c:v>1919779.2808126458</c:v>
                </c:pt>
                <c:pt idx="37">
                  <c:v>1848513.1520944117</c:v>
                </c:pt>
                <c:pt idx="38">
                  <c:v>1771188.5448907912</c:v>
                </c:pt>
                <c:pt idx="39">
                  <c:v>1688526.2833448946</c:v>
                </c:pt>
                <c:pt idx="40">
                  <c:v>1601045.7588698536</c:v>
                </c:pt>
                <c:pt idx="41">
                  <c:v>1509235.9523668943</c:v>
                </c:pt>
                <c:pt idx="42">
                  <c:v>1413686.1068233489</c:v>
                </c:pt>
                <c:pt idx="43">
                  <c:v>1315065.4691212566</c:v>
                </c:pt>
                <c:pt idx="44">
                  <c:v>1214144.3676331455</c:v>
                </c:pt>
                <c:pt idx="45">
                  <c:v>1111912.3163769196</c:v>
                </c:pt>
                <c:pt idx="46">
                  <c:v>1009574.4241174194</c:v>
                </c:pt>
                <c:pt idx="47">
                  <c:v>908458.70839931141</c:v>
                </c:pt>
                <c:pt idx="48">
                  <c:v>809926.86385322909</c:v>
                </c:pt>
                <c:pt idx="49">
                  <c:v>715241.86809989519</c:v>
                </c:pt>
                <c:pt idx="50">
                  <c:v>625449.50788364199</c:v>
                </c:pt>
                <c:pt idx="51">
                  <c:v>541365.13064383843</c:v>
                </c:pt>
                <c:pt idx="52">
                  <c:v>463548.28658597497</c:v>
                </c:pt>
                <c:pt idx="53">
                  <c:v>392309.09309814341</c:v>
                </c:pt>
                <c:pt idx="54">
                  <c:v>327794.53006669739</c:v>
                </c:pt>
                <c:pt idx="55">
                  <c:v>270040.18777544977</c:v>
                </c:pt>
                <c:pt idx="56">
                  <c:v>218972.33057053114</c:v>
                </c:pt>
                <c:pt idx="57">
                  <c:v>174450.28461607237</c:v>
                </c:pt>
                <c:pt idx="58">
                  <c:v>136285.80904908516</c:v>
                </c:pt>
                <c:pt idx="59">
                  <c:v>104200.28384092246</c:v>
                </c:pt>
                <c:pt idx="60">
                  <c:v>77806.335599604543</c:v>
                </c:pt>
                <c:pt idx="61">
                  <c:v>56632.533498382698</c:v>
                </c:pt>
                <c:pt idx="62">
                  <c:v>40106.379106267952</c:v>
                </c:pt>
                <c:pt idx="63">
                  <c:v>27579.829038904652</c:v>
                </c:pt>
                <c:pt idx="64">
                  <c:v>18381.557762776771</c:v>
                </c:pt>
                <c:pt idx="65">
                  <c:v>11848.508978166907</c:v>
                </c:pt>
                <c:pt idx="66">
                  <c:v>7366.5439943050651</c:v>
                </c:pt>
                <c:pt idx="67">
                  <c:v>4404.7631979381549</c:v>
                </c:pt>
                <c:pt idx="68">
                  <c:v>2524.9327002935015</c:v>
                </c:pt>
                <c:pt idx="69">
                  <c:v>1383.3036434781909</c:v>
                </c:pt>
                <c:pt idx="70">
                  <c:v>721.74277585413142</c:v>
                </c:pt>
                <c:pt idx="71">
                  <c:v>357.7630085408461</c:v>
                </c:pt>
                <c:pt idx="72">
                  <c:v>168.22548635462078</c:v>
                </c:pt>
                <c:pt idx="73">
                  <c:v>75.112267180017582</c:v>
                </c:pt>
                <c:pt idx="74">
                  <c:v>31.695459505961963</c:v>
                </c:pt>
                <c:pt idx="75">
                  <c:v>12.97188779950228</c:v>
                </c:pt>
                <c:pt idx="76">
                  <c:v>4.9434379774240478</c:v>
                </c:pt>
                <c:pt idx="77">
                  <c:v>1.8488687149611405</c:v>
                </c:pt>
                <c:pt idx="78">
                  <c:v>0.60110914239246749</c:v>
                </c:pt>
                <c:pt idx="79">
                  <c:v>0.18972303981907146</c:v>
                </c:pt>
                <c:pt idx="80">
                  <c:v>3.6472083040268111E-2</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val>
          <c:extLst>
            <c:ext xmlns:c16="http://schemas.microsoft.com/office/drawing/2014/chart" uri="{C3380CC4-5D6E-409C-BE32-E72D297353CC}">
              <c16:uniqueId val="{00000000-A25D-4986-8B0C-04B46D30FF57}"/>
            </c:ext>
          </c:extLst>
        </c:ser>
        <c:ser>
          <c:idx val="2"/>
          <c:order val="2"/>
          <c:tx>
            <c:strRef>
              <c:f>'liabs slide 2 re-done'!$J$2</c:f>
              <c:strCache>
                <c:ptCount val="1"/>
                <c:pt idx="0">
                  <c:v>Deferred</c:v>
                </c:pt>
              </c:strCache>
            </c:strRef>
          </c:tx>
          <c:spPr>
            <a:solidFill>
              <a:schemeClr val="accent3"/>
            </a:solidFill>
            <a:ln>
              <a:noFill/>
            </a:ln>
            <a:effectLst/>
          </c:spPr>
          <c:invertIfNegative val="0"/>
          <c:cat>
            <c:numRef>
              <c:f>'liabs slide 2 re-done'!$H$3:$H$102</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cat>
          <c:val>
            <c:numRef>
              <c:f>'liabs slide 2 re-done'!$J$3:$J$102</c:f>
              <c:numCache>
                <c:formatCode>_(* #,##0.00_);_(* \(#,##0.00\);_(* "-"??_);_(@_)</c:formatCode>
                <c:ptCount val="100"/>
                <c:pt idx="0">
                  <c:v>170148.10720389566</c:v>
                </c:pt>
                <c:pt idx="1">
                  <c:v>500687.57491381373</c:v>
                </c:pt>
                <c:pt idx="2">
                  <c:v>534840.89623135666</c:v>
                </c:pt>
                <c:pt idx="3">
                  <c:v>594010.3010273939</c:v>
                </c:pt>
                <c:pt idx="4">
                  <c:v>743881.36081630131</c:v>
                </c:pt>
                <c:pt idx="5">
                  <c:v>584120.73241421441</c:v>
                </c:pt>
                <c:pt idx="6">
                  <c:v>1391637.4219273936</c:v>
                </c:pt>
                <c:pt idx="7">
                  <c:v>1702435.2383971123</c:v>
                </c:pt>
                <c:pt idx="8">
                  <c:v>1426320.934483628</c:v>
                </c:pt>
                <c:pt idx="9">
                  <c:v>1628879.1778608188</c:v>
                </c:pt>
                <c:pt idx="10">
                  <c:v>2449482.741851938</c:v>
                </c:pt>
                <c:pt idx="11">
                  <c:v>2259898.066891449</c:v>
                </c:pt>
                <c:pt idx="12">
                  <c:v>2178950.136865485</c:v>
                </c:pt>
                <c:pt idx="13">
                  <c:v>2490686.7520735869</c:v>
                </c:pt>
                <c:pt idx="14">
                  <c:v>2887790.4974343358</c:v>
                </c:pt>
                <c:pt idx="15">
                  <c:v>2678732.4352561054</c:v>
                </c:pt>
                <c:pt idx="16">
                  <c:v>3039185.3801515033</c:v>
                </c:pt>
                <c:pt idx="17">
                  <c:v>3047151.0494240415</c:v>
                </c:pt>
                <c:pt idx="18">
                  <c:v>3273197.7561557414</c:v>
                </c:pt>
                <c:pt idx="19">
                  <c:v>3366338.2882815553</c:v>
                </c:pt>
                <c:pt idx="20">
                  <c:v>3329572.0150029627</c:v>
                </c:pt>
                <c:pt idx="21">
                  <c:v>3290169.7144422713</c:v>
                </c:pt>
                <c:pt idx="22">
                  <c:v>3355850.5186757674</c:v>
                </c:pt>
                <c:pt idx="23">
                  <c:v>3460970.3387438804</c:v>
                </c:pt>
                <c:pt idx="24">
                  <c:v>3539463.008783896</c:v>
                </c:pt>
                <c:pt idx="25">
                  <c:v>3528598.4739240529</c:v>
                </c:pt>
                <c:pt idx="26">
                  <c:v>3613324.4626706308</c:v>
                </c:pt>
                <c:pt idx="27">
                  <c:v>3765482.716870571</c:v>
                </c:pt>
                <c:pt idx="28">
                  <c:v>3753228.4765756419</c:v>
                </c:pt>
                <c:pt idx="29">
                  <c:v>3684264.0509089688</c:v>
                </c:pt>
                <c:pt idx="30">
                  <c:v>3669180.9025009577</c:v>
                </c:pt>
                <c:pt idx="31">
                  <c:v>3695541.8311793832</c:v>
                </c:pt>
                <c:pt idx="32">
                  <c:v>3700012.7481396007</c:v>
                </c:pt>
                <c:pt idx="33">
                  <c:v>3562451.171530847</c:v>
                </c:pt>
                <c:pt idx="34">
                  <c:v>3485867.4272438558</c:v>
                </c:pt>
                <c:pt idx="35">
                  <c:v>3395398.7681214325</c:v>
                </c:pt>
                <c:pt idx="36">
                  <c:v>3287897.1831231089</c:v>
                </c:pt>
                <c:pt idx="37">
                  <c:v>3164157.2653159657</c:v>
                </c:pt>
                <c:pt idx="38">
                  <c:v>3025434.4749507308</c:v>
                </c:pt>
                <c:pt idx="39">
                  <c:v>2873219.6550708083</c:v>
                </c:pt>
                <c:pt idx="40">
                  <c:v>2709263.7550910884</c:v>
                </c:pt>
                <c:pt idx="41">
                  <c:v>2535801.2913004961</c:v>
                </c:pt>
                <c:pt idx="42">
                  <c:v>2355499.8953919662</c:v>
                </c:pt>
                <c:pt idx="43">
                  <c:v>2171243.5871464135</c:v>
                </c:pt>
                <c:pt idx="44">
                  <c:v>1985906.0590113709</c:v>
                </c:pt>
                <c:pt idx="45">
                  <c:v>1802300.8447852596</c:v>
                </c:pt>
                <c:pt idx="46">
                  <c:v>1623131.3930625247</c:v>
                </c:pt>
                <c:pt idx="47">
                  <c:v>1450772.0786021319</c:v>
                </c:pt>
                <c:pt idx="48">
                  <c:v>1287180.2436298488</c:v>
                </c:pt>
                <c:pt idx="49">
                  <c:v>1133961.9145415451</c:v>
                </c:pt>
                <c:pt idx="50">
                  <c:v>992313.10863826913</c:v>
                </c:pt>
                <c:pt idx="51">
                  <c:v>862951.21209001238</c:v>
                </c:pt>
                <c:pt idx="52">
                  <c:v>746164.63021415938</c:v>
                </c:pt>
                <c:pt idx="53">
                  <c:v>641847.19279488013</c:v>
                </c:pt>
                <c:pt idx="54">
                  <c:v>549527.56791450584</c:v>
                </c:pt>
                <c:pt idx="55">
                  <c:v>468457.99146780209</c:v>
                </c:pt>
                <c:pt idx="56">
                  <c:v>397681.16828825779</c:v>
                </c:pt>
                <c:pt idx="57">
                  <c:v>336114.04901192588</c:v>
                </c:pt>
                <c:pt idx="58">
                  <c:v>282650.92318763421</c:v>
                </c:pt>
                <c:pt idx="59">
                  <c:v>236248.84985833958</c:v>
                </c:pt>
                <c:pt idx="60">
                  <c:v>195965.3722928105</c:v>
                </c:pt>
                <c:pt idx="61">
                  <c:v>161005.33171305564</c:v>
                </c:pt>
                <c:pt idx="62">
                  <c:v>130736.25537271448</c:v>
                </c:pt>
                <c:pt idx="63">
                  <c:v>104675.57303267163</c:v>
                </c:pt>
                <c:pt idx="64">
                  <c:v>82446.638835778911</c:v>
                </c:pt>
                <c:pt idx="65">
                  <c:v>63734.919723859661</c:v>
                </c:pt>
                <c:pt idx="66">
                  <c:v>48247.245655176528</c:v>
                </c:pt>
                <c:pt idx="67">
                  <c:v>35696.365386809302</c:v>
                </c:pt>
                <c:pt idx="68">
                  <c:v>25764.033273441066</c:v>
                </c:pt>
                <c:pt idx="69">
                  <c:v>18102.842068113248</c:v>
                </c:pt>
                <c:pt idx="70">
                  <c:v>12354.39207012885</c:v>
                </c:pt>
                <c:pt idx="71">
                  <c:v>8173.9356268894917</c:v>
                </c:pt>
                <c:pt idx="72">
                  <c:v>5233.997273699837</c:v>
                </c:pt>
                <c:pt idx="73">
                  <c:v>3235.7726903371495</c:v>
                </c:pt>
                <c:pt idx="74">
                  <c:v>1926.6804574383266</c:v>
                </c:pt>
                <c:pt idx="75">
                  <c:v>1101.4333900496558</c:v>
                </c:pt>
                <c:pt idx="76">
                  <c:v>602.78738679813318</c:v>
                </c:pt>
                <c:pt idx="77">
                  <c:v>314.88142385976965</c:v>
                </c:pt>
                <c:pt idx="78">
                  <c:v>156.51122574614143</c:v>
                </c:pt>
                <c:pt idx="79">
                  <c:v>73.680757619582806</c:v>
                </c:pt>
                <c:pt idx="80">
                  <c:v>32.746603883697645</c:v>
                </c:pt>
                <c:pt idx="81">
                  <c:v>13.774795061017176</c:v>
                </c:pt>
                <c:pt idx="82">
                  <c:v>5.5925652131635335</c:v>
                </c:pt>
                <c:pt idx="83">
                  <c:v>2.1439605136688247</c:v>
                </c:pt>
                <c:pt idx="84">
                  <c:v>0.79276626835865405</c:v>
                </c:pt>
                <c:pt idx="85">
                  <c:v>0.26531539448776381</c:v>
                </c:pt>
                <c:pt idx="86">
                  <c:v>9.4627394434465537E-2</c:v>
                </c:pt>
                <c:pt idx="87">
                  <c:v>2.1954070412979174E-2</c:v>
                </c:pt>
                <c:pt idx="88">
                  <c:v>1.4885681486939679E-2</c:v>
                </c:pt>
                <c:pt idx="89">
                  <c:v>0</c:v>
                </c:pt>
                <c:pt idx="90">
                  <c:v>0</c:v>
                </c:pt>
                <c:pt idx="91">
                  <c:v>0</c:v>
                </c:pt>
                <c:pt idx="92">
                  <c:v>0</c:v>
                </c:pt>
                <c:pt idx="93">
                  <c:v>0</c:v>
                </c:pt>
                <c:pt idx="94">
                  <c:v>0</c:v>
                </c:pt>
                <c:pt idx="95">
                  <c:v>0</c:v>
                </c:pt>
                <c:pt idx="96">
                  <c:v>0</c:v>
                </c:pt>
                <c:pt idx="97">
                  <c:v>0</c:v>
                </c:pt>
                <c:pt idx="98">
                  <c:v>0</c:v>
                </c:pt>
                <c:pt idx="99">
                  <c:v>0</c:v>
                </c:pt>
              </c:numCache>
            </c:numRef>
          </c:val>
          <c:extLst>
            <c:ext xmlns:c16="http://schemas.microsoft.com/office/drawing/2014/chart" uri="{C3380CC4-5D6E-409C-BE32-E72D297353CC}">
              <c16:uniqueId val="{00000001-A25D-4986-8B0C-04B46D30FF57}"/>
            </c:ext>
          </c:extLst>
        </c:ser>
        <c:ser>
          <c:idx val="3"/>
          <c:order val="3"/>
          <c:tx>
            <c:strRef>
              <c:f>'liabs slide 2 re-done'!$K$2</c:f>
              <c:strCache>
                <c:ptCount val="1"/>
                <c:pt idx="0">
                  <c:v>Pensioner</c:v>
                </c:pt>
              </c:strCache>
            </c:strRef>
          </c:tx>
          <c:spPr>
            <a:solidFill>
              <a:schemeClr val="accent4"/>
            </a:solidFill>
            <a:ln>
              <a:noFill/>
            </a:ln>
            <a:effectLst/>
          </c:spPr>
          <c:invertIfNegative val="0"/>
          <c:cat>
            <c:numRef>
              <c:f>'liabs slide 2 re-done'!$H$3:$H$102</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cat>
          <c:val>
            <c:numRef>
              <c:f>'liabs slide 2 re-done'!$K$3:$K$102</c:f>
              <c:numCache>
                <c:formatCode>_(* #,##0.00_);_(* \(#,##0.00\);_(* "-"??_);_(@_)</c:formatCode>
                <c:ptCount val="100"/>
                <c:pt idx="0">
                  <c:v>6513042.5117088929</c:v>
                </c:pt>
                <c:pt idx="1">
                  <c:v>6608288.1585033052</c:v>
                </c:pt>
                <c:pt idx="2">
                  <c:v>6674787.5464894157</c:v>
                </c:pt>
                <c:pt idx="3">
                  <c:v>6730703.2924137842</c:v>
                </c:pt>
                <c:pt idx="4">
                  <c:v>6770309.7623583721</c:v>
                </c:pt>
                <c:pt idx="5">
                  <c:v>6798082.0055865012</c:v>
                </c:pt>
                <c:pt idx="6">
                  <c:v>6811867.3067291789</c:v>
                </c:pt>
                <c:pt idx="7">
                  <c:v>6808684.6243993193</c:v>
                </c:pt>
                <c:pt idx="8">
                  <c:v>6786757.9348920817</c:v>
                </c:pt>
                <c:pt idx="9">
                  <c:v>6744416.6684576571</c:v>
                </c:pt>
                <c:pt idx="10">
                  <c:v>6680055.8071351536</c:v>
                </c:pt>
                <c:pt idx="11">
                  <c:v>6592403.8341616672</c:v>
                </c:pt>
                <c:pt idx="12">
                  <c:v>6480413.1621434791</c:v>
                </c:pt>
                <c:pt idx="13">
                  <c:v>6343245.2843266744</c:v>
                </c:pt>
                <c:pt idx="14">
                  <c:v>6180394.9560040608</c:v>
                </c:pt>
                <c:pt idx="15">
                  <c:v>5991862.321081128</c:v>
                </c:pt>
                <c:pt idx="16">
                  <c:v>5777958.7104870249</c:v>
                </c:pt>
                <c:pt idx="17">
                  <c:v>5539332.4937287476</c:v>
                </c:pt>
                <c:pt idx="18">
                  <c:v>5277141.1489605075</c:v>
                </c:pt>
                <c:pt idx="19">
                  <c:v>4993032.401930321</c:v>
                </c:pt>
                <c:pt idx="20">
                  <c:v>4689154.9828771912</c:v>
                </c:pt>
                <c:pt idx="21">
                  <c:v>4368375.2076709941</c:v>
                </c:pt>
                <c:pt idx="22">
                  <c:v>4034028.0944312271</c:v>
                </c:pt>
                <c:pt idx="23">
                  <c:v>3690064.9425654742</c:v>
                </c:pt>
                <c:pt idx="24">
                  <c:v>3341303.1596317952</c:v>
                </c:pt>
                <c:pt idx="25">
                  <c:v>2992810.5039313263</c:v>
                </c:pt>
                <c:pt idx="26">
                  <c:v>2650186.9787381394</c:v>
                </c:pt>
                <c:pt idx="27">
                  <c:v>2318906.5934911487</c:v>
                </c:pt>
                <c:pt idx="28">
                  <c:v>2004234.3200911868</c:v>
                </c:pt>
                <c:pt idx="29">
                  <c:v>1710831.1524408066</c:v>
                </c:pt>
                <c:pt idx="30">
                  <c:v>1442446.0481275721</c:v>
                </c:pt>
                <c:pt idx="31">
                  <c:v>1201629.8602182665</c:v>
                </c:pt>
                <c:pt idx="32">
                  <c:v>989711.81725737196</c:v>
                </c:pt>
                <c:pt idx="33">
                  <c:v>806705.96348093927</c:v>
                </c:pt>
                <c:pt idx="34">
                  <c:v>651576.40674869879</c:v>
                </c:pt>
                <c:pt idx="35">
                  <c:v>522437.38664357353</c:v>
                </c:pt>
                <c:pt idx="36">
                  <c:v>416744.06773693231</c:v>
                </c:pt>
                <c:pt idx="37">
                  <c:v>331611.36981181439</c:v>
                </c:pt>
                <c:pt idx="38">
                  <c:v>264085.71433472191</c:v>
                </c:pt>
                <c:pt idx="39">
                  <c:v>211210.94451322383</c:v>
                </c:pt>
                <c:pt idx="40">
                  <c:v>170202.61040310148</c:v>
                </c:pt>
                <c:pt idx="41">
                  <c:v>138577.16880512884</c:v>
                </c:pt>
                <c:pt idx="42">
                  <c:v>114179.39202519643</c:v>
                </c:pt>
                <c:pt idx="43">
                  <c:v>95167.303609590614</c:v>
                </c:pt>
                <c:pt idx="44">
                  <c:v>80063.912482709333</c:v>
                </c:pt>
                <c:pt idx="45">
                  <c:v>67704.911785961172</c:v>
                </c:pt>
                <c:pt idx="46">
                  <c:v>57222.526951714572</c:v>
                </c:pt>
                <c:pt idx="47">
                  <c:v>48042.481929904847</c:v>
                </c:pt>
                <c:pt idx="48">
                  <c:v>39842.020830312438</c:v>
                </c:pt>
                <c:pt idx="49">
                  <c:v>32468.510419316943</c:v>
                </c:pt>
                <c:pt idx="50">
                  <c:v>25883.881437696265</c:v>
                </c:pt>
                <c:pt idx="51">
                  <c:v>20115.231101755369</c:v>
                </c:pt>
                <c:pt idx="52">
                  <c:v>15196.463050437875</c:v>
                </c:pt>
                <c:pt idx="53">
                  <c:v>11128.651021643715</c:v>
                </c:pt>
                <c:pt idx="54">
                  <c:v>7884.6787532300332</c:v>
                </c:pt>
                <c:pt idx="55">
                  <c:v>5398.9426370888668</c:v>
                </c:pt>
                <c:pt idx="56">
                  <c:v>3565.4987935231611</c:v>
                </c:pt>
                <c:pt idx="57">
                  <c:v>2264.9553114473933</c:v>
                </c:pt>
                <c:pt idx="58">
                  <c:v>1380.0149499835861</c:v>
                </c:pt>
                <c:pt idx="59">
                  <c:v>803.79533539670399</c:v>
                </c:pt>
                <c:pt idx="60">
                  <c:v>446.19225015515428</c:v>
                </c:pt>
                <c:pt idx="61">
                  <c:v>235.31364765713261</c:v>
                </c:pt>
                <c:pt idx="62">
                  <c:v>117.56886207152725</c:v>
                </c:pt>
                <c:pt idx="63">
                  <c:v>55.488062878467389</c:v>
                </c:pt>
                <c:pt idx="64">
                  <c:v>24.743455732667517</c:v>
                </c:pt>
                <c:pt idx="65">
                  <c:v>10.457407880985516</c:v>
                </c:pt>
                <c:pt idx="66">
                  <c:v>4.326446979018483</c:v>
                </c:pt>
                <c:pt idx="67">
                  <c:v>1.6618464251784166</c:v>
                </c:pt>
                <c:pt idx="68">
                  <c:v>0.62510790285355566</c:v>
                </c:pt>
                <c:pt idx="69">
                  <c:v>0.17995761817013839</c:v>
                </c:pt>
                <c:pt idx="70">
                  <c:v>6.848506677071331E-2</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val>
          <c:extLst>
            <c:ext xmlns:c16="http://schemas.microsoft.com/office/drawing/2014/chart" uri="{C3380CC4-5D6E-409C-BE32-E72D297353CC}">
              <c16:uniqueId val="{00000002-A25D-4986-8B0C-04B46D30FF57}"/>
            </c:ext>
          </c:extLst>
        </c:ser>
        <c:dLbls>
          <c:showLegendKey val="0"/>
          <c:showVal val="0"/>
          <c:showCatName val="0"/>
          <c:showSerName val="0"/>
          <c:showPercent val="0"/>
          <c:showBubbleSize val="0"/>
        </c:dLbls>
        <c:gapWidth val="150"/>
        <c:overlap val="100"/>
        <c:axId val="708756432"/>
        <c:axId val="708756760"/>
        <c:extLst>
          <c:ext xmlns:c15="http://schemas.microsoft.com/office/drawing/2012/chart" uri="{02D57815-91ED-43cb-92C2-25804820EDAC}">
            <c15:filteredBarSeries>
              <c15:ser>
                <c:idx val="0"/>
                <c:order val="0"/>
                <c:tx>
                  <c:strRef>
                    <c:extLst>
                      <c:ext uri="{02D57815-91ED-43cb-92C2-25804820EDAC}">
                        <c15:formulaRef>
                          <c15:sqref>'liabs slide 2 re-done'!$H$2</c15:sqref>
                        </c15:formulaRef>
                      </c:ext>
                    </c:extLst>
                    <c:strCache>
                      <c:ptCount val="1"/>
                    </c:strCache>
                  </c:strRef>
                </c:tx>
                <c:spPr>
                  <a:solidFill>
                    <a:schemeClr val="accent1"/>
                  </a:solidFill>
                  <a:ln>
                    <a:noFill/>
                  </a:ln>
                  <a:effectLst/>
                </c:spPr>
                <c:invertIfNegative val="0"/>
                <c:cat>
                  <c:numRef>
                    <c:extLst>
                      <c:ext uri="{02D57815-91ED-43cb-92C2-25804820EDAC}">
                        <c15:formulaRef>
                          <c15:sqref>'liabs slide 2 re-done'!$H$3:$H$102</c15:sqref>
                        </c15:formulaRef>
                      </c:ext>
                    </c:extLst>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cat>
                <c:val>
                  <c:numRef>
                    <c:extLst>
                      <c:ext uri="{02D57815-91ED-43cb-92C2-25804820EDAC}">
                        <c15:formulaRef>
                          <c15:sqref>'liabs slide 2 re-done'!$H$3:$H$102</c15:sqref>
                        </c15:formulaRef>
                      </c:ext>
                    </c:extLst>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val>
                <c:extLst>
                  <c:ext xmlns:c16="http://schemas.microsoft.com/office/drawing/2014/chart" uri="{C3380CC4-5D6E-409C-BE32-E72D297353CC}">
                    <c16:uniqueId val="{00000003-A25D-4986-8B0C-04B46D30FF57}"/>
                  </c:ext>
                </c:extLst>
              </c15:ser>
            </c15:filteredBarSeries>
          </c:ext>
        </c:extLst>
      </c:barChart>
      <c:catAx>
        <c:axId val="7087564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Term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8756760"/>
        <c:crosses val="autoZero"/>
        <c:auto val="1"/>
        <c:lblAlgn val="ctr"/>
        <c:lblOffset val="100"/>
        <c:tickLblSkip val="10"/>
        <c:tickMarkSkip val="10"/>
        <c:noMultiLvlLbl val="0"/>
      </c:catAx>
      <c:valAx>
        <c:axId val="70875676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8756432"/>
        <c:crosses val="autoZero"/>
        <c:crossBetween val="between"/>
        <c:dispUnits>
          <c:builtInUnit val="millions"/>
          <c:dispUnitsLbl>
            <c:layout>
              <c:manualLayout>
                <c:xMode val="edge"/>
                <c:yMode val="edge"/>
                <c:x val="1.7443438946992313E-2"/>
                <c:y val="0.38113222510491807"/>
              </c:manualLayout>
            </c:layout>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£m</a:t>
                  </a:r>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r"/>
      <c:layout>
        <c:manualLayout>
          <c:xMode val="edge"/>
          <c:yMode val="edge"/>
          <c:x val="0.72481636794192061"/>
          <c:y val="0.39779366677547939"/>
          <c:w val="0.15722321598039837"/>
          <c:h val="0.2751587183677511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3824304399393"/>
          <c:y val="0.18400947165902026"/>
          <c:w val="0.85857633420822399"/>
          <c:h val="0.70875232987180947"/>
        </c:manualLayout>
      </c:layout>
      <c:lineChart>
        <c:grouping val="standard"/>
        <c:varyColors val="0"/>
        <c:ser>
          <c:idx val="0"/>
          <c:order val="0"/>
          <c:spPr>
            <a:ln w="28575" cap="rnd">
              <a:solidFill>
                <a:schemeClr val="tx2"/>
              </a:solidFill>
              <a:round/>
            </a:ln>
            <a:effectLst/>
          </c:spPr>
          <c:marker>
            <c:symbol val="none"/>
          </c:marker>
          <c:cat>
            <c:numRef>
              <c:f>'liabs &amp; curve slide 3&amp;9'!$B$3:$B$102</c:f>
              <c:numCache>
                <c:formatCode>General</c:formatCode>
                <c:ptCount val="8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93</c:v>
                </c:pt>
                <c:pt idx="82">
                  <c:v>94</c:v>
                </c:pt>
                <c:pt idx="83">
                  <c:v>95</c:v>
                </c:pt>
                <c:pt idx="84">
                  <c:v>96</c:v>
                </c:pt>
                <c:pt idx="85">
                  <c:v>97</c:v>
                </c:pt>
                <c:pt idx="86">
                  <c:v>98</c:v>
                </c:pt>
                <c:pt idx="87">
                  <c:v>99</c:v>
                </c:pt>
              </c:numCache>
              <c:extLst/>
            </c:numRef>
          </c:cat>
          <c:val>
            <c:numRef>
              <c:f>'liabs &amp; curve slide 3&amp;9'!$H$3:$H$95</c:f>
              <c:numCache>
                <c:formatCode>0.00%</c:formatCode>
                <c:ptCount val="81"/>
                <c:pt idx="0">
                  <c:v>7.4307251883074521E-3</c:v>
                </c:pt>
                <c:pt idx="1">
                  <c:v>7.3291129787826925E-3</c:v>
                </c:pt>
                <c:pt idx="2">
                  <c:v>7.7433851759984851E-3</c:v>
                </c:pt>
                <c:pt idx="3">
                  <c:v>8.3861057647234283E-3</c:v>
                </c:pt>
                <c:pt idx="4">
                  <c:v>9.1098316879199004E-3</c:v>
                </c:pt>
                <c:pt idx="5">
                  <c:v>9.8703502440198321E-3</c:v>
                </c:pt>
                <c:pt idx="6">
                  <c:v>1.0659165912690893E-2</c:v>
                </c:pt>
                <c:pt idx="7">
                  <c:v>1.1473219926124045E-2</c:v>
                </c:pt>
                <c:pt idx="8">
                  <c:v>1.2304156159642865E-2</c:v>
                </c:pt>
                <c:pt idx="9">
                  <c:v>1.3137935923099198E-2</c:v>
                </c:pt>
                <c:pt idx="10">
                  <c:v>1.3957536891539668E-2</c:v>
                </c:pt>
                <c:pt idx="11">
                  <c:v>1.4746380769630196E-2</c:v>
                </c:pt>
                <c:pt idx="12">
                  <c:v>1.5489947662832293E-2</c:v>
                </c:pt>
                <c:pt idx="13">
                  <c:v>1.6176579921722167E-2</c:v>
                </c:pt>
                <c:pt idx="14">
                  <c:v>1.6798119909235076E-2</c:v>
                </c:pt>
                <c:pt idx="15">
                  <c:v>1.7349982260442376E-2</c:v>
                </c:pt>
                <c:pt idx="16">
                  <c:v>1.7830486594836881E-2</c:v>
                </c:pt>
                <c:pt idx="17">
                  <c:v>1.8240417843392143E-2</c:v>
                </c:pt>
                <c:pt idx="18">
                  <c:v>1.8582181131131525E-2</c:v>
                </c:pt>
                <c:pt idx="19">
                  <c:v>1.8858854849328255E-2</c:v>
                </c:pt>
                <c:pt idx="20">
                  <c:v>1.9073906459500689E-2</c:v>
                </c:pt>
                <c:pt idx="21">
                  <c:v>1.9230740379883926E-2</c:v>
                </c:pt>
                <c:pt idx="22">
                  <c:v>1.9332603810009896E-2</c:v>
                </c:pt>
                <c:pt idx="23">
                  <c:v>1.938289561606954E-2</c:v>
                </c:pt>
                <c:pt idx="24">
                  <c:v>1.9385333634393875E-2</c:v>
                </c:pt>
                <c:pt idx="25">
                  <c:v>1.9344170973253583E-2</c:v>
                </c:pt>
                <c:pt idx="26">
                  <c:v>1.9264407260536354E-2</c:v>
                </c:pt>
                <c:pt idx="27">
                  <c:v>1.915172462507897E-2</c:v>
                </c:pt>
                <c:pt idx="28">
                  <c:v>1.9012306120407274E-2</c:v>
                </c:pt>
                <c:pt idx="29">
                  <c:v>1.8852550618800423E-2</c:v>
                </c:pt>
                <c:pt idx="30">
                  <c:v>1.8678727333127032E-2</c:v>
                </c:pt>
                <c:pt idx="31">
                  <c:v>1.849687053708915E-2</c:v>
                </c:pt>
                <c:pt idx="32">
                  <c:v>1.831254951566863E-2</c:v>
                </c:pt>
                <c:pt idx="33">
                  <c:v>1.8130722634607244E-2</c:v>
                </c:pt>
                <c:pt idx="34">
                  <c:v>1.7955742835515487E-2</c:v>
                </c:pt>
                <c:pt idx="35">
                  <c:v>1.7791211526238193E-2</c:v>
                </c:pt>
                <c:pt idx="36">
                  <c:v>1.7639992654199688E-2</c:v>
                </c:pt>
                <c:pt idx="37">
                  <c:v>1.7504306157124949E-2</c:v>
                </c:pt>
                <c:pt idx="38">
                  <c:v>1.7385787249945217E-2</c:v>
                </c:pt>
                <c:pt idx="39">
                  <c:v>1.7285533175274592E-2</c:v>
                </c:pt>
                <c:pt idx="40">
                  <c:v>1.7190178711300019E-2</c:v>
                </c:pt>
                <c:pt idx="41">
                  <c:v>1.7099373245781369E-2</c:v>
                </c:pt>
                <c:pt idx="42">
                  <c:v>1.7012798839795007E-2</c:v>
                </c:pt>
                <c:pt idx="43">
                  <c:v>1.6930166508382749E-2</c:v>
                </c:pt>
                <c:pt idx="44">
                  <c:v>1.6851212997960108E-2</c:v>
                </c:pt>
                <c:pt idx="45">
                  <c:v>1.6775697984762861E-2</c:v>
                </c:pt>
                <c:pt idx="46">
                  <c:v>1.6703401631522397E-2</c:v>
                </c:pt>
                <c:pt idx="47">
                  <c:v>1.6634122450044586E-2</c:v>
                </c:pt>
                <c:pt idx="48">
                  <c:v>1.6567675425922745E-2</c:v>
                </c:pt>
                <c:pt idx="49">
                  <c:v>1.6503890368631424E-2</c:v>
                </c:pt>
                <c:pt idx="50">
                  <c:v>1.6442610456017359E-2</c:v>
                </c:pt>
                <c:pt idx="51">
                  <c:v>1.638369094698211E-2</c:v>
                </c:pt>
                <c:pt idx="52">
                  <c:v>1.632699804010973E-2</c:v>
                </c:pt>
                <c:pt idx="53">
                  <c:v>1.6272407859293958E-2</c:v>
                </c:pt>
                <c:pt idx="54">
                  <c:v>1.6219805550177435E-2</c:v>
                </c:pt>
                <c:pt idx="55">
                  <c:v>1.6169084473535156E-2</c:v>
                </c:pt>
                <c:pt idx="56">
                  <c:v>1.6120145483678128E-2</c:v>
                </c:pt>
                <c:pt idx="57">
                  <c:v>1.6072896281604132E-2</c:v>
                </c:pt>
                <c:pt idx="58">
                  <c:v>1.6027250834015128E-2</c:v>
                </c:pt>
                <c:pt idx="59">
                  <c:v>1.5983128850507011E-2</c:v>
                </c:pt>
                <c:pt idx="60">
                  <c:v>1.5940455312248858E-2</c:v>
                </c:pt>
                <c:pt idx="61">
                  <c:v>1.5899160046329186E-2</c:v>
                </c:pt>
                <c:pt idx="62">
                  <c:v>1.5859177340690422E-2</c:v>
                </c:pt>
                <c:pt idx="63">
                  <c:v>1.5820445595207344E-2</c:v>
                </c:pt>
                <c:pt idx="64">
                  <c:v>1.5782907005010394E-2</c:v>
                </c:pt>
                <c:pt idx="65">
                  <c:v>1.574650727263216E-2</c:v>
                </c:pt>
                <c:pt idx="66">
                  <c:v>1.5711195345961215E-2</c:v>
                </c:pt>
                <c:pt idx="67">
                  <c:v>1.5676923179342994E-2</c:v>
                </c:pt>
                <c:pt idx="68">
                  <c:v>1.5643645515478699E-2</c:v>
                </c:pt>
                <c:pt idx="69">
                  <c:v>1.5611319686038572E-2</c:v>
                </c:pt>
                <c:pt idx="70">
                  <c:v>1.557990542914256E-2</c:v>
                </c:pt>
                <c:pt idx="71">
                  <c:v>1.5549364722068137E-2</c:v>
                </c:pt>
                <c:pt idx="72">
                  <c:v>1.5519661627721559E-2</c:v>
                </c:pt>
                <c:pt idx="73">
                  <c:v>1.5490762153571147E-2</c:v>
                </c:pt>
                <c:pt idx="74">
                  <c:v>1.5462634121876651E-2</c:v>
                </c:pt>
                <c:pt idx="75">
                  <c:v>1.5435247050175072E-2</c:v>
                </c:pt>
                <c:pt idx="76">
                  <c:v>1.5408572041087032E-2</c:v>
                </c:pt>
                <c:pt idx="77">
                  <c:v>1.538258168061013E-2</c:v>
                </c:pt>
                <c:pt idx="78">
                  <c:v>1.5357249944141893E-2</c:v>
                </c:pt>
                <c:pt idx="79">
                  <c:v>1.5332552109559305E-2</c:v>
                </c:pt>
                <c:pt idx="80">
                  <c:v>1.5308464676742739E-2</c:v>
                </c:pt>
              </c:numCache>
              <c:extLst/>
            </c:numRef>
          </c:val>
          <c:smooth val="0"/>
          <c:extLst>
            <c:ext xmlns:c16="http://schemas.microsoft.com/office/drawing/2014/chart" uri="{C3380CC4-5D6E-409C-BE32-E72D297353CC}">
              <c16:uniqueId val="{00000000-8925-4281-BE15-47DF3A3E6C23}"/>
            </c:ext>
          </c:extLst>
        </c:ser>
        <c:dLbls>
          <c:showLegendKey val="0"/>
          <c:showVal val="0"/>
          <c:showCatName val="0"/>
          <c:showSerName val="0"/>
          <c:showPercent val="0"/>
          <c:showBubbleSize val="0"/>
        </c:dLbls>
        <c:smooth val="0"/>
        <c:axId val="745055752"/>
        <c:axId val="745052800"/>
      </c:lineChart>
      <c:catAx>
        <c:axId val="745055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745052800"/>
        <c:crosses val="autoZero"/>
        <c:auto val="0"/>
        <c:lblAlgn val="ctr"/>
        <c:lblOffset val="100"/>
        <c:tickLblSkip val="10"/>
        <c:tickMarkSkip val="10"/>
        <c:noMultiLvlLbl val="1"/>
      </c:catAx>
      <c:valAx>
        <c:axId val="745052800"/>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745055752"/>
        <c:crossesAt val="1"/>
        <c:crossBetween val="between"/>
        <c:majorUnit val="1.0000000000000002E-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64136897546747"/>
          <c:y val="8.659652835849202E-2"/>
          <c:w val="0.81644661244199912"/>
          <c:h val="0.63734945731355119"/>
        </c:manualLayout>
      </c:layout>
      <c:areaChart>
        <c:grouping val="standard"/>
        <c:varyColors val="0"/>
        <c:ser>
          <c:idx val="1"/>
          <c:order val="0"/>
          <c:tx>
            <c:v>Future expected benefit payments</c:v>
          </c:tx>
          <c:spPr>
            <a:pattFill prst="trellis">
              <a:fgClr>
                <a:schemeClr val="accent2"/>
              </a:fgClr>
              <a:bgClr>
                <a:schemeClr val="bg1"/>
              </a:bgClr>
            </a:pattFill>
            <a:ln>
              <a:noFill/>
            </a:ln>
            <a:effectLst/>
          </c:spPr>
          <c:cat>
            <c:numRef>
              <c:f>'liabs &amp; curve slide 3&amp;9'!$B$3:$B$102</c:f>
              <c:numCache>
                <c:formatCode>General</c:formatCode>
                <c:ptCount val="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numCache>
              <c:extLst/>
            </c:numRef>
          </c:cat>
          <c:val>
            <c:numRef>
              <c:f>'liabs &amp; curve slide 3&amp;9'!$F$3:$F$102</c:f>
              <c:numCache>
                <c:formatCode>_-* #,##0_-;\-* #,##0_-;_-* "-"??_-;_-@_-</c:formatCode>
                <c:ptCount val="81"/>
                <c:pt idx="0">
                  <c:v>43697350.660167418</c:v>
                </c:pt>
                <c:pt idx="1">
                  <c:v>45646093.040573403</c:v>
                </c:pt>
                <c:pt idx="2">
                  <c:v>48251234.337660618</c:v>
                </c:pt>
                <c:pt idx="3">
                  <c:v>50086902.445616454</c:v>
                </c:pt>
                <c:pt idx="4">
                  <c:v>52050978.698177591</c:v>
                </c:pt>
                <c:pt idx="5">
                  <c:v>53998494.166272797</c:v>
                </c:pt>
                <c:pt idx="6">
                  <c:v>55526691.177580237</c:v>
                </c:pt>
                <c:pt idx="7">
                  <c:v>56330475.546264261</c:v>
                </c:pt>
                <c:pt idx="8">
                  <c:v>57455351.925001904</c:v>
                </c:pt>
                <c:pt idx="9">
                  <c:v>58893525.353792176</c:v>
                </c:pt>
                <c:pt idx="10">
                  <c:v>60110526.286036849</c:v>
                </c:pt>
                <c:pt idx="11">
                  <c:v>61478833.15669255</c:v>
                </c:pt>
                <c:pt idx="12">
                  <c:v>62494180.107364215</c:v>
                </c:pt>
                <c:pt idx="13">
                  <c:v>63650973.133307174</c:v>
                </c:pt>
                <c:pt idx="14">
                  <c:v>65101254.040621132</c:v>
                </c:pt>
                <c:pt idx="15">
                  <c:v>65985144.684266925</c:v>
                </c:pt>
                <c:pt idx="16">
                  <c:v>65417169.737948984</c:v>
                </c:pt>
                <c:pt idx="17">
                  <c:v>65108190.080410264</c:v>
                </c:pt>
                <c:pt idx="18">
                  <c:v>64731259.155479126</c:v>
                </c:pt>
                <c:pt idx="19">
                  <c:v>64180530.203395613</c:v>
                </c:pt>
                <c:pt idx="20">
                  <c:v>63448168.871033669</c:v>
                </c:pt>
                <c:pt idx="21">
                  <c:v>62389560.705830961</c:v>
                </c:pt>
                <c:pt idx="22">
                  <c:v>61277888.055504613</c:v>
                </c:pt>
                <c:pt idx="23">
                  <c:v>60305395.710920729</c:v>
                </c:pt>
                <c:pt idx="24">
                  <c:v>58684111.18662677</c:v>
                </c:pt>
                <c:pt idx="25">
                  <c:v>56782809.460737184</c:v>
                </c:pt>
                <c:pt idx="26">
                  <c:v>54972001.564679161</c:v>
                </c:pt>
                <c:pt idx="27">
                  <c:v>52938497.911256194</c:v>
                </c:pt>
                <c:pt idx="28">
                  <c:v>51009117.080110393</c:v>
                </c:pt>
                <c:pt idx="29">
                  <c:v>48710611.648527965</c:v>
                </c:pt>
                <c:pt idx="30">
                  <c:v>46465063.323985308</c:v>
                </c:pt>
                <c:pt idx="31">
                  <c:v>44202478.890848301</c:v>
                </c:pt>
                <c:pt idx="32">
                  <c:v>42083997.339591809</c:v>
                </c:pt>
                <c:pt idx="33">
                  <c:v>39674271.993252315</c:v>
                </c:pt>
                <c:pt idx="34">
                  <c:v>37315222.419539571</c:v>
                </c:pt>
                <c:pt idx="35">
                  <c:v>35050881.146542355</c:v>
                </c:pt>
                <c:pt idx="36">
                  <c:v>32674373.196592085</c:v>
                </c:pt>
                <c:pt idx="37">
                  <c:v>30383773.831783157</c:v>
                </c:pt>
                <c:pt idx="38">
                  <c:v>28101753.911510028</c:v>
                </c:pt>
                <c:pt idx="39">
                  <c:v>25904933.333944004</c:v>
                </c:pt>
                <c:pt idx="40">
                  <c:v>23749919.459747065</c:v>
                </c:pt>
                <c:pt idx="41">
                  <c:v>21675470.788642514</c:v>
                </c:pt>
                <c:pt idx="42">
                  <c:v>19695209.847426351</c:v>
                </c:pt>
                <c:pt idx="43">
                  <c:v>17810268.966144025</c:v>
                </c:pt>
                <c:pt idx="44">
                  <c:v>16024166.677006615</c:v>
                </c:pt>
                <c:pt idx="45">
                  <c:v>14342417.550043885</c:v>
                </c:pt>
                <c:pt idx="46">
                  <c:v>12769270.487473713</c:v>
                </c:pt>
                <c:pt idx="47">
                  <c:v>11307646.848735688</c:v>
                </c:pt>
                <c:pt idx="48">
                  <c:v>9959024.0392680932</c:v>
                </c:pt>
                <c:pt idx="49">
                  <c:v>8723505.2527618296</c:v>
                </c:pt>
                <c:pt idx="50">
                  <c:v>7599846.0006429488</c:v>
                </c:pt>
                <c:pt idx="51">
                  <c:v>6585304.3319999389</c:v>
                </c:pt>
                <c:pt idx="52">
                  <c:v>5675730.5888484456</c:v>
                </c:pt>
                <c:pt idx="53">
                  <c:v>4865917.5048075225</c:v>
                </c:pt>
                <c:pt idx="54">
                  <c:v>4149819.8591233483</c:v>
                </c:pt>
                <c:pt idx="55">
                  <c:v>3520797.156199065</c:v>
                </c:pt>
                <c:pt idx="56">
                  <c:v>2971859.7637404818</c:v>
                </c:pt>
                <c:pt idx="57">
                  <c:v>2495870.6561546396</c:v>
                </c:pt>
                <c:pt idx="58">
                  <c:v>2085735.1954896722</c:v>
                </c:pt>
                <c:pt idx="59">
                  <c:v>1734549.5923493211</c:v>
                </c:pt>
                <c:pt idx="60">
                  <c:v>1435624.2827855528</c:v>
                </c:pt>
                <c:pt idx="61">
                  <c:v>1182565.1661351942</c:v>
                </c:pt>
                <c:pt idx="62">
                  <c:v>969412.16395881784</c:v>
                </c:pt>
                <c:pt idx="63">
                  <c:v>790680.200220495</c:v>
                </c:pt>
                <c:pt idx="64">
                  <c:v>641401.77679306734</c:v>
                </c:pt>
                <c:pt idx="65">
                  <c:v>517167.77069969324</c:v>
                </c:pt>
                <c:pt idx="66">
                  <c:v>414122.16009179328</c:v>
                </c:pt>
                <c:pt idx="67">
                  <c:v>328954.60435967933</c:v>
                </c:pt>
                <c:pt idx="68">
                  <c:v>258878.45301345657</c:v>
                </c:pt>
                <c:pt idx="69">
                  <c:v>201538.42543074276</c:v>
                </c:pt>
                <c:pt idx="70">
                  <c:v>154947.36280052553</c:v>
                </c:pt>
                <c:pt idx="71">
                  <c:v>117442.10935047689</c:v>
                </c:pt>
                <c:pt idx="72">
                  <c:v>87601.605653917737</c:v>
                </c:pt>
                <c:pt idx="73">
                  <c:v>64184.643660282774</c:v>
                </c:pt>
                <c:pt idx="74">
                  <c:v>46109.653171699167</c:v>
                </c:pt>
                <c:pt idx="75">
                  <c:v>32422.394012908673</c:v>
                </c:pt>
                <c:pt idx="76">
                  <c:v>22276.086850054635</c:v>
                </c:pt>
                <c:pt idx="77">
                  <c:v>14928.052607902944</c:v>
                </c:pt>
                <c:pt idx="78">
                  <c:v>9740.8953323201986</c:v>
                </c:pt>
                <c:pt idx="79">
                  <c:v>6179.3406671611574</c:v>
                </c:pt>
                <c:pt idx="80">
                  <c:v>3804.4541796220019</c:v>
                </c:pt>
              </c:numCache>
              <c:extLst/>
            </c:numRef>
          </c:val>
          <c:extLst>
            <c:ext xmlns:c16="http://schemas.microsoft.com/office/drawing/2014/chart" uri="{C3380CC4-5D6E-409C-BE32-E72D297353CC}">
              <c16:uniqueId val="{00000000-6769-4AED-A2DD-01D0434A5F70}"/>
            </c:ext>
          </c:extLst>
        </c:ser>
        <c:ser>
          <c:idx val="0"/>
          <c:order val="1"/>
          <c:tx>
            <c:v>Value of future expected benefit payments</c:v>
          </c:tx>
          <c:spPr>
            <a:solidFill>
              <a:schemeClr val="accent1"/>
            </a:solidFill>
            <a:ln>
              <a:noFill/>
            </a:ln>
            <a:effectLst/>
          </c:spPr>
          <c:cat>
            <c:strLit>
              <c:ptCount val="8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93</c:v>
              </c:pt>
              <c:pt idx="82">
                <c:v>94</c:v>
              </c:pt>
              <c:pt idx="83">
                <c:v>95</c:v>
              </c:pt>
              <c:pt idx="84">
                <c:v>96</c:v>
              </c:pt>
              <c:pt idx="85">
                <c:v>97</c:v>
              </c:pt>
              <c:pt idx="86">
                <c:v>98</c:v>
              </c:pt>
              <c:pt idx="87">
                <c:v>99</c:v>
              </c:pt>
              <c:extLst>
                <c:ext xmlns:c15="http://schemas.microsoft.com/office/drawing/2012/chart" uri="{02D57815-91ED-43cb-92C2-25804820EDAC}">
                  <c15:autoCat val="1"/>
                </c:ext>
              </c:extLst>
            </c:strLit>
          </c:cat>
          <c:val>
            <c:numRef>
              <c:f>'liabs &amp; curve slide 3&amp;9'!$J$3:$J$95</c:f>
              <c:numCache>
                <c:formatCode>General</c:formatCode>
                <c:ptCount val="81"/>
                <c:pt idx="0">
                  <c:v>43697350.660167418</c:v>
                </c:pt>
                <c:pt idx="1">
                  <c:v>45313981.748817816</c:v>
                </c:pt>
                <c:pt idx="2">
                  <c:v>47512569.234772608</c:v>
                </c:pt>
                <c:pt idx="3">
                  <c:v>48847643.238293238</c:v>
                </c:pt>
                <c:pt idx="4">
                  <c:v>50196698.020693466</c:v>
                </c:pt>
                <c:pt idx="5">
                  <c:v>51410702.867197409</c:v>
                </c:pt>
                <c:pt idx="6">
                  <c:v>52104289.754072309</c:v>
                </c:pt>
                <c:pt idx="7">
                  <c:v>52007107.052291967</c:v>
                </c:pt>
                <c:pt idx="8">
                  <c:v>52100552.625894204</c:v>
                </c:pt>
                <c:pt idx="9">
                  <c:v>52366115.042019278</c:v>
                </c:pt>
                <c:pt idx="10">
                  <c:v>52330255.23589208</c:v>
                </c:pt>
                <c:pt idx="11">
                  <c:v>52335092.358971529</c:v>
                </c:pt>
                <c:pt idx="12">
                  <c:v>51967524.628185838</c:v>
                </c:pt>
                <c:pt idx="13">
                  <c:v>51666101.125253282</c:v>
                </c:pt>
                <c:pt idx="14">
                  <c:v>51558832.084087089</c:v>
                </c:pt>
                <c:pt idx="15">
                  <c:v>50978898.281155683</c:v>
                </c:pt>
                <c:pt idx="16">
                  <c:v>49304262.998111323</c:v>
                </c:pt>
                <c:pt idx="17">
                  <c:v>47882848.841482565</c:v>
                </c:pt>
                <c:pt idx="18">
                  <c:v>46471288.57702712</c:v>
                </c:pt>
                <c:pt idx="19">
                  <c:v>45002520.669534393</c:v>
                </c:pt>
                <c:pt idx="20">
                  <c:v>43481594.505586639</c:v>
                </c:pt>
                <c:pt idx="21">
                  <c:v>41820492.26824639</c:v>
                </c:pt>
                <c:pt idx="22">
                  <c:v>40211812.335443608</c:v>
                </c:pt>
                <c:pt idx="23">
                  <c:v>38779062.043837935</c:v>
                </c:pt>
                <c:pt idx="24">
                  <c:v>37016844.075104967</c:v>
                </c:pt>
                <c:pt idx="25">
                  <c:v>35171896.114411645</c:v>
                </c:pt>
                <c:pt idx="26">
                  <c:v>33472119.914856184</c:v>
                </c:pt>
                <c:pt idx="27">
                  <c:v>31719244.424325533</c:v>
                </c:pt>
                <c:pt idx="28">
                  <c:v>30103971.896489557</c:v>
                </c:pt>
                <c:pt idx="29">
                  <c:v>28339671.353764117</c:v>
                </c:pt>
                <c:pt idx="30">
                  <c:v>26669165.212183569</c:v>
                </c:pt>
                <c:pt idx="31">
                  <c:v>25043553.901567623</c:v>
                </c:pt>
                <c:pt idx="32">
                  <c:v>23546258.811361015</c:v>
                </c:pt>
                <c:pt idx="33">
                  <c:v>21927648.302586082</c:v>
                </c:pt>
                <c:pt idx="34">
                  <c:v>20375278.017235808</c:v>
                </c:pt>
                <c:pt idx="35">
                  <c:v>18907955.137347765</c:v>
                </c:pt>
                <c:pt idx="36">
                  <c:v>17410742.137667887</c:v>
                </c:pt>
                <c:pt idx="37">
                  <c:v>15988224.856018662</c:v>
                </c:pt>
                <c:pt idx="38">
                  <c:v>14597487.329479115</c:v>
                </c:pt>
                <c:pt idx="39">
                  <c:v>13277325.73279592</c:v>
                </c:pt>
                <c:pt idx="40">
                  <c:v>12010907.164009735</c:v>
                </c:pt>
                <c:pt idx="41">
                  <c:v>10816074.865991799</c:v>
                </c:pt>
                <c:pt idx="42">
                  <c:v>9697304.6145365275</c:v>
                </c:pt>
                <c:pt idx="43">
                  <c:v>8652704.334029058</c:v>
                </c:pt>
                <c:pt idx="44">
                  <c:v>7681558.9572510784</c:v>
                </c:pt>
                <c:pt idx="45">
                  <c:v>6784069.2305460693</c:v>
                </c:pt>
                <c:pt idx="46">
                  <c:v>5959768.124410782</c:v>
                </c:pt>
                <c:pt idx="47">
                  <c:v>5207534.6324850693</c:v>
                </c:pt>
                <c:pt idx="48">
                  <c:v>4525583.4020462744</c:v>
                </c:pt>
                <c:pt idx="49">
                  <c:v>3911540.3665356622</c:v>
                </c:pt>
                <c:pt idx="50">
                  <c:v>3362495.0027329517</c:v>
                </c:pt>
                <c:pt idx="51">
                  <c:v>2874973.0546038575</c:v>
                </c:pt>
                <c:pt idx="52">
                  <c:v>2445016.1044294732</c:v>
                </c:pt>
                <c:pt idx="53">
                  <c:v>2068367.0634206198</c:v>
                </c:pt>
                <c:pt idx="54">
                  <c:v>1740587.5985110698</c:v>
                </c:pt>
                <c:pt idx="55">
                  <c:v>1457176.6932733406</c:v>
                </c:pt>
                <c:pt idx="56">
                  <c:v>1213681.8450562824</c:v>
                </c:pt>
                <c:pt idx="57">
                  <c:v>1005783.8823463125</c:v>
                </c:pt>
                <c:pt idx="58">
                  <c:v>829370.34779100982</c:v>
                </c:pt>
                <c:pt idx="59">
                  <c:v>680586.67795559159</c:v>
                </c:pt>
                <c:pt idx="60">
                  <c:v>555834.53225382732</c:v>
                </c:pt>
                <c:pt idx="61">
                  <c:v>451791.8644353344</c:v>
                </c:pt>
                <c:pt idx="62">
                  <c:v>365452.50589393335</c:v>
                </c:pt>
                <c:pt idx="63">
                  <c:v>294125.73969354079</c:v>
                </c:pt>
                <c:pt idx="64">
                  <c:v>235435.81344761985</c:v>
                </c:pt>
                <c:pt idx="65">
                  <c:v>187320.15370206611</c:v>
                </c:pt>
                <c:pt idx="66">
                  <c:v>148010.55042594988</c:v>
                </c:pt>
                <c:pt idx="67">
                  <c:v>116014.36481150688</c:v>
                </c:pt>
                <c:pt idx="68">
                  <c:v>90091.479788873665</c:v>
                </c:pt>
                <c:pt idx="69">
                  <c:v>69208.287353389445</c:v>
                </c:pt>
                <c:pt idx="70">
                  <c:v>52504.586751110706</c:v>
                </c:pt>
                <c:pt idx="71">
                  <c:v>39269.022102116811</c:v>
                </c:pt>
                <c:pt idx="72">
                  <c:v>28903.59448879819</c:v>
                </c:pt>
                <c:pt idx="73">
                  <c:v>20897.041850395522</c:v>
                </c:pt>
                <c:pt idx="74">
                  <c:v>14813.570616367177</c:v>
                </c:pt>
                <c:pt idx="75">
                  <c:v>10278.447238533241</c:v>
                </c:pt>
                <c:pt idx="76">
                  <c:v>6968.4497624086407</c:v>
                </c:pt>
                <c:pt idx="77">
                  <c:v>4608.0327789029907</c:v>
                </c:pt>
                <c:pt idx="78">
                  <c:v>2967.0624882462098</c:v>
                </c:pt>
                <c:pt idx="79">
                  <c:v>1857.3153106999443</c:v>
                </c:pt>
                <c:pt idx="80">
                  <c:v>1128.3707070659295</c:v>
                </c:pt>
              </c:numCache>
              <c:extLst/>
            </c:numRef>
          </c:val>
          <c:extLst>
            <c:ext xmlns:c16="http://schemas.microsoft.com/office/drawing/2014/chart" uri="{C3380CC4-5D6E-409C-BE32-E72D297353CC}">
              <c16:uniqueId val="{00000001-6769-4AED-A2DD-01D0434A5F70}"/>
            </c:ext>
          </c:extLst>
        </c:ser>
        <c:dLbls>
          <c:showLegendKey val="0"/>
          <c:showVal val="0"/>
          <c:showCatName val="0"/>
          <c:showSerName val="0"/>
          <c:showPercent val="0"/>
          <c:showBubbleSize val="0"/>
        </c:dLbls>
        <c:axId val="671970464"/>
        <c:axId val="671969152"/>
      </c:areaChart>
      <c:catAx>
        <c:axId val="671970464"/>
        <c:scaling>
          <c:orientation val="minMax"/>
        </c:scaling>
        <c:delete val="0"/>
        <c:axPos val="b"/>
        <c:title>
          <c:tx>
            <c:rich>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r>
                  <a:rPr lang="en-GB" sz="700"/>
                  <a:t>Term</a:t>
                </a:r>
              </a:p>
            </c:rich>
          </c:tx>
          <c:layout>
            <c:manualLayout>
              <c:xMode val="edge"/>
              <c:yMode val="edge"/>
              <c:x val="0.51120433818536282"/>
              <c:y val="0.81185450916834045"/>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671969152"/>
        <c:crossesAt val="0"/>
        <c:auto val="1"/>
        <c:lblAlgn val="ctr"/>
        <c:lblOffset val="100"/>
        <c:tickLblSkip val="10"/>
        <c:noMultiLvlLbl val="0"/>
      </c:catAx>
      <c:valAx>
        <c:axId val="671969152"/>
        <c:scaling>
          <c:orientation val="minMax"/>
          <c:min val="1"/>
        </c:scaling>
        <c:delete val="0"/>
        <c:axPos val="l"/>
        <c:numFmt formatCode="_-* #,##0_-;\-* #,##0_-;_-* &quot;-&quot;??_-;_-@_-"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671970464"/>
        <c:crossesAt val="1"/>
        <c:crossBetween val="midCat"/>
        <c:majorUnit val="20000000"/>
        <c:dispUnits>
          <c:builtInUnit val="millions"/>
          <c:dispUnitsLbl>
            <c:layout>
              <c:manualLayout>
                <c:xMode val="edge"/>
                <c:yMode val="edge"/>
                <c:x val="3.6080815519316745E-2"/>
                <c:y val="0.34898531858582549"/>
              </c:manualLayout>
            </c:layout>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GB" sz="800"/>
                    <a:t>£m</a:t>
                  </a:r>
                </a:p>
              </c:rich>
            </c:tx>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8.0350062541448136E-2"/>
          <c:y val="0.87101067268981092"/>
          <c:w val="0.89999989195625096"/>
          <c:h val="0.12214647792615327"/>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tx2"/>
              </a:solidFill>
              <a:round/>
            </a:ln>
            <a:effectLst/>
          </c:spPr>
          <c:marker>
            <c:symbol val="none"/>
          </c:marker>
          <c:cat>
            <c:numRef>
              <c:f>'Inf liab &amp; curve slide 5'!$B$3:$B$97</c:f>
              <c:numCache>
                <c:formatCode>General</c:formatCode>
                <c:ptCount val="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numCache>
              <c:extLst/>
            </c:numRef>
          </c:cat>
          <c:val>
            <c:numRef>
              <c:f>'Inf liab &amp; curve slide 5'!$E$3:$E$97</c:f>
              <c:numCache>
                <c:formatCode>0.00%</c:formatCode>
                <c:ptCount val="81"/>
                <c:pt idx="0">
                  <c:v>3.1418909889536772E-2</c:v>
                </c:pt>
                <c:pt idx="1">
                  <c:v>3.1418909889536772E-2</c:v>
                </c:pt>
                <c:pt idx="2">
                  <c:v>3.1418909889536772E-2</c:v>
                </c:pt>
                <c:pt idx="3">
                  <c:v>3.1418909889536772E-2</c:v>
                </c:pt>
                <c:pt idx="4">
                  <c:v>3.1485079591134557E-2</c:v>
                </c:pt>
                <c:pt idx="5">
                  <c:v>3.1721632704236224E-2</c:v>
                </c:pt>
                <c:pt idx="6">
                  <c:v>3.2070918444300212E-2</c:v>
                </c:pt>
                <c:pt idx="7">
                  <c:v>3.250003671837054E-2</c:v>
                </c:pt>
                <c:pt idx="8">
                  <c:v>3.2981959842854236E-2</c:v>
                </c:pt>
                <c:pt idx="9">
                  <c:v>3.3491128404799619E-2</c:v>
                </c:pt>
                <c:pt idx="10">
                  <c:v>3.4002994392301922E-2</c:v>
                </c:pt>
                <c:pt idx="11">
                  <c:v>3.4495612275503573E-2</c:v>
                </c:pt>
                <c:pt idx="12">
                  <c:v>3.4950635908515659E-2</c:v>
                </c:pt>
                <c:pt idx="13">
                  <c:v>3.5353860866201625E-2</c:v>
                </c:pt>
                <c:pt idx="14">
                  <c:v>3.5695533127910295E-2</c:v>
                </c:pt>
                <c:pt idx="15">
                  <c:v>3.5970337340005543E-2</c:v>
                </c:pt>
                <c:pt idx="16">
                  <c:v>3.6176500150426394E-2</c:v>
                </c:pt>
                <c:pt idx="17">
                  <c:v>3.6315267102926541E-2</c:v>
                </c:pt>
                <c:pt idx="18">
                  <c:v>3.638998218902989E-2</c:v>
                </c:pt>
                <c:pt idx="19">
                  <c:v>3.6405102583038973E-2</c:v>
                </c:pt>
                <c:pt idx="20">
                  <c:v>3.6365684157437794E-2</c:v>
                </c:pt>
                <c:pt idx="21">
                  <c:v>3.6276782165762134E-2</c:v>
                </c:pt>
                <c:pt idx="22">
                  <c:v>3.6143213955635467E-2</c:v>
                </c:pt>
                <c:pt idx="23">
                  <c:v>3.5969773011939932E-2</c:v>
                </c:pt>
                <c:pt idx="24">
                  <c:v>3.5761401903125822E-2</c:v>
                </c:pt>
                <c:pt idx="25">
                  <c:v>3.5523348034028457E-2</c:v>
                </c:pt>
                <c:pt idx="26">
                  <c:v>3.5261317589748264E-2</c:v>
                </c:pt>
                <c:pt idx="27">
                  <c:v>3.4981401141212176E-2</c:v>
                </c:pt>
                <c:pt idx="28">
                  <c:v>3.4689920440469146E-2</c:v>
                </c:pt>
                <c:pt idx="29">
                  <c:v>3.4393176297343064E-2</c:v>
                </c:pt>
                <c:pt idx="30">
                  <c:v>3.4097175647452183E-2</c:v>
                </c:pt>
                <c:pt idx="31">
                  <c:v>3.3807594894297521E-2</c:v>
                </c:pt>
                <c:pt idx="32">
                  <c:v>3.3529609491176116E-2</c:v>
                </c:pt>
                <c:pt idx="33">
                  <c:v>3.3267790063092217E-2</c:v>
                </c:pt>
                <c:pt idx="34">
                  <c:v>3.30261058527197E-2</c:v>
                </c:pt>
                <c:pt idx="35">
                  <c:v>3.2807771419004483E-2</c:v>
                </c:pt>
                <c:pt idx="36">
                  <c:v>3.2615260118730838E-2</c:v>
                </c:pt>
                <c:pt idx="37">
                  <c:v>3.2450393655390819E-2</c:v>
                </c:pt>
                <c:pt idx="38">
                  <c:v>3.2314385459790484E-2</c:v>
                </c:pt>
                <c:pt idx="39">
                  <c:v>3.2207898165955262E-2</c:v>
                </c:pt>
                <c:pt idx="40">
                  <c:v>3.2106615568178176E-2</c:v>
                </c:pt>
                <c:pt idx="41">
                  <c:v>3.2010165190746731E-2</c:v>
                </c:pt>
                <c:pt idx="42">
                  <c:v>3.1918209271598386E-2</c:v>
                </c:pt>
                <c:pt idx="43">
                  <c:v>3.1830440810388438E-2</c:v>
                </c:pt>
                <c:pt idx="44">
                  <c:v>3.1746580144421888E-2</c:v>
                </c:pt>
                <c:pt idx="45">
                  <c:v>3.1666371971982077E-2</c:v>
                </c:pt>
                <c:pt idx="46">
                  <c:v>3.1589582756309298E-2</c:v>
                </c:pt>
                <c:pt idx="47">
                  <c:v>3.1515998454623606E-2</c:v>
                </c:pt>
                <c:pt idx="48">
                  <c:v>3.1445422525683275E-2</c:v>
                </c:pt>
                <c:pt idx="49">
                  <c:v>3.1377674176819026E-2</c:v>
                </c:pt>
                <c:pt idx="50">
                  <c:v>3.1312586817525023E-2</c:v>
                </c:pt>
                <c:pt idx="51">
                  <c:v>3.1250006691756038E-2</c:v>
                </c:pt>
                <c:pt idx="52">
                  <c:v>3.1189791665294786E-2</c:v>
                </c:pt>
                <c:pt idx="53">
                  <c:v>3.1131810148055994E-2</c:v>
                </c:pt>
                <c:pt idx="54">
                  <c:v>3.1075940134128066E-2</c:v>
                </c:pt>
                <c:pt idx="55">
                  <c:v>3.1022068344816356E-2</c:v>
                </c:pt>
                <c:pt idx="56">
                  <c:v>3.0970089462018624E-2</c:v>
                </c:pt>
                <c:pt idx="57">
                  <c:v>3.0919905441016082E-2</c:v>
                </c:pt>
                <c:pt idx="58">
                  <c:v>3.0871424893246013E-2</c:v>
                </c:pt>
                <c:pt idx="59">
                  <c:v>3.0824562530879396E-2</c:v>
                </c:pt>
                <c:pt idx="60">
                  <c:v>3.077923866610166E-2</c:v>
                </c:pt>
                <c:pt idx="61">
                  <c:v>3.0735378758913523E-2</c:v>
                </c:pt>
                <c:pt idx="62">
                  <c:v>3.0692913008053324E-2</c:v>
                </c:pt>
                <c:pt idx="63">
                  <c:v>3.0651775980317764E-2</c:v>
                </c:pt>
                <c:pt idx="64">
                  <c:v>3.0611906274143008E-2</c:v>
                </c:pt>
                <c:pt idx="65">
                  <c:v>3.0573246213804639E-2</c:v>
                </c:pt>
                <c:pt idx="66">
                  <c:v>3.0535741571037001E-2</c:v>
                </c:pt>
                <c:pt idx="67">
                  <c:v>3.0499341311243544E-2</c:v>
                </c:pt>
                <c:pt idx="68">
                  <c:v>3.0463997361802164E-2</c:v>
                </c:pt>
                <c:pt idx="69">
                  <c:v>3.0429664400253298E-2</c:v>
                </c:pt>
                <c:pt idx="70">
                  <c:v>3.0396299660406356E-2</c:v>
                </c:pt>
                <c:pt idx="71">
                  <c:v>3.0363862754623661E-2</c:v>
                </c:pt>
                <c:pt idx="72">
                  <c:v>3.0332315510725572E-2</c:v>
                </c:pt>
                <c:pt idx="73">
                  <c:v>3.0301621822136138E-2</c:v>
                </c:pt>
                <c:pt idx="74">
                  <c:v>3.0271747510027369E-2</c:v>
                </c:pt>
                <c:pt idx="75">
                  <c:v>3.0242660196360127E-2</c:v>
                </c:pt>
                <c:pt idx="76">
                  <c:v>3.021432918682776E-2</c:v>
                </c:pt>
                <c:pt idx="77">
                  <c:v>3.0186725362813416E-2</c:v>
                </c:pt>
                <c:pt idx="78">
                  <c:v>3.0159821081560789E-2</c:v>
                </c:pt>
                <c:pt idx="79">
                  <c:v>3.0133590083840645E-2</c:v>
                </c:pt>
                <c:pt idx="80">
                  <c:v>3.0108007408463422E-2</c:v>
                </c:pt>
              </c:numCache>
              <c:extLst/>
            </c:numRef>
          </c:val>
          <c:smooth val="0"/>
          <c:extLst>
            <c:ext xmlns:c16="http://schemas.microsoft.com/office/drawing/2014/chart" uri="{C3380CC4-5D6E-409C-BE32-E72D297353CC}">
              <c16:uniqueId val="{00000000-3AB2-4D29-BA74-859D527CE1A7}"/>
            </c:ext>
          </c:extLst>
        </c:ser>
        <c:dLbls>
          <c:showLegendKey val="0"/>
          <c:showVal val="0"/>
          <c:showCatName val="0"/>
          <c:showSerName val="0"/>
          <c:showPercent val="0"/>
          <c:showBubbleSize val="0"/>
        </c:dLbls>
        <c:smooth val="0"/>
        <c:axId val="720634072"/>
        <c:axId val="720640304"/>
      </c:lineChart>
      <c:catAx>
        <c:axId val="720634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720640304"/>
        <c:crosses val="autoZero"/>
        <c:auto val="1"/>
        <c:lblAlgn val="ctr"/>
        <c:lblOffset val="100"/>
        <c:tickLblSkip val="10"/>
        <c:tickMarkSkip val="10"/>
        <c:noMultiLvlLbl val="0"/>
      </c:catAx>
      <c:valAx>
        <c:axId val="720640304"/>
        <c:scaling>
          <c:orientation val="minMax"/>
          <c:min val="2.0000000000000004E-2"/>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720634072"/>
        <c:crossesAt val="1"/>
        <c:crossBetween val="between"/>
        <c:majorUnit val="5.000000000000001E-3"/>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71971892981434"/>
          <c:y val="3.338489104832703E-2"/>
          <c:w val="0.8475825645044206"/>
          <c:h val="0.74853105688798083"/>
        </c:manualLayout>
      </c:layout>
      <c:areaChart>
        <c:grouping val="standard"/>
        <c:varyColors val="0"/>
        <c:ser>
          <c:idx val="1"/>
          <c:order val="0"/>
          <c:tx>
            <c:strRef>
              <c:f>'Inf liab &amp; curve slide 5'!$D$2</c:f>
              <c:strCache>
                <c:ptCount val="1"/>
                <c:pt idx="0">
                  <c:v>Future expected payments with inflation</c:v>
                </c:pt>
              </c:strCache>
            </c:strRef>
          </c:tx>
          <c:spPr>
            <a:pattFill prst="dkDnDiag">
              <a:fgClr>
                <a:schemeClr val="accent2"/>
              </a:fgClr>
              <a:bgClr>
                <a:schemeClr val="bg1"/>
              </a:bgClr>
            </a:pattFill>
            <a:ln w="25400">
              <a:solidFill>
                <a:schemeClr val="accent2"/>
              </a:solidFill>
            </a:ln>
            <a:effectLst/>
          </c:spPr>
          <c:cat>
            <c:numRef>
              <c:f>'Inf liab &amp; curve slide 5'!$B$3:$B$83</c:f>
              <c:numCache>
                <c:formatCode>General</c:formatCode>
                <c:ptCount val="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numCache>
              <c:extLst/>
            </c:numRef>
          </c:cat>
          <c:val>
            <c:numRef>
              <c:f>'Inf liab &amp; curve slide 5'!$D$3:$D$97</c:f>
              <c:numCache>
                <c:formatCode>_-* #,##0_-;\-* #,##0_-;_-* "-"??_-;_-@_-</c:formatCode>
                <c:ptCount val="81"/>
                <c:pt idx="0">
                  <c:v>8509921.1702634804</c:v>
                </c:pt>
                <c:pt idx="1">
                  <c:v>9780094.6691347044</c:v>
                </c:pt>
                <c:pt idx="2">
                  <c:v>11494472.875456046</c:v>
                </c:pt>
                <c:pt idx="3">
                  <c:v>12430662.374785706</c:v>
                </c:pt>
                <c:pt idx="4">
                  <c:v>14221742.66119295</c:v>
                </c:pt>
                <c:pt idx="5">
                  <c:v>16989618.341552492</c:v>
                </c:pt>
                <c:pt idx="6">
                  <c:v>18203466.700196464</c:v>
                </c:pt>
                <c:pt idx="7">
                  <c:v>19970800.884583239</c:v>
                </c:pt>
                <c:pt idx="8">
                  <c:v>21419942.63226765</c:v>
                </c:pt>
                <c:pt idx="9">
                  <c:v>23411446.303267173</c:v>
                </c:pt>
                <c:pt idx="10">
                  <c:v>25395407.035712857</c:v>
                </c:pt>
                <c:pt idx="11">
                  <c:v>27145322.084715772</c:v>
                </c:pt>
                <c:pt idx="12">
                  <c:v>28470482.053235047</c:v>
                </c:pt>
                <c:pt idx="13">
                  <c:v>30205720.149022412</c:v>
                </c:pt>
                <c:pt idx="14">
                  <c:v>32413033.963376373</c:v>
                </c:pt>
                <c:pt idx="15">
                  <c:v>34082097.077662833</c:v>
                </c:pt>
                <c:pt idx="16">
                  <c:v>36457353.249636687</c:v>
                </c:pt>
                <c:pt idx="17">
                  <c:v>38137200.813267164</c:v>
                </c:pt>
                <c:pt idx="18">
                  <c:v>39937651.730977021</c:v>
                </c:pt>
                <c:pt idx="19">
                  <c:v>41732910.752160497</c:v>
                </c:pt>
                <c:pt idx="20">
                  <c:v>43107885.17049785</c:v>
                </c:pt>
                <c:pt idx="21">
                  <c:v>43741250.044964686</c:v>
                </c:pt>
                <c:pt idx="22">
                  <c:v>44495199.834634349</c:v>
                </c:pt>
                <c:pt idx="23">
                  <c:v>45314694.975605071</c:v>
                </c:pt>
                <c:pt idx="24">
                  <c:v>46360709.67205862</c:v>
                </c:pt>
                <c:pt idx="25">
                  <c:v>46529391.346859351</c:v>
                </c:pt>
                <c:pt idx="26">
                  <c:v>46784494.110807918</c:v>
                </c:pt>
                <c:pt idx="27">
                  <c:v>47110055.484756663</c:v>
                </c:pt>
                <c:pt idx="28">
                  <c:v>47849487.696119368</c:v>
                </c:pt>
                <c:pt idx="29">
                  <c:v>47494628.656703189</c:v>
                </c:pt>
                <c:pt idx="30">
                  <c:v>47145798.865965605</c:v>
                </c:pt>
                <c:pt idx="31">
                  <c:v>46924133.043607272</c:v>
                </c:pt>
                <c:pt idx="32">
                  <c:v>46083040.297112279</c:v>
                </c:pt>
                <c:pt idx="33">
                  <c:v>45239093.019571304</c:v>
                </c:pt>
                <c:pt idx="34">
                  <c:v>44098951.560539961</c:v>
                </c:pt>
                <c:pt idx="35">
                  <c:v>42889770.809738576</c:v>
                </c:pt>
                <c:pt idx="36">
                  <c:v>41425335.814440832</c:v>
                </c:pt>
                <c:pt idx="37">
                  <c:v>39819082.388518684</c:v>
                </c:pt>
                <c:pt idx="38">
                  <c:v>38103485.835311875</c:v>
                </c:pt>
                <c:pt idx="39">
                  <c:v>36245076.325817771</c:v>
                </c:pt>
                <c:pt idx="40">
                  <c:v>34254287.980456747</c:v>
                </c:pt>
                <c:pt idx="41">
                  <c:v>32158101.912838798</c:v>
                </c:pt>
                <c:pt idx="42">
                  <c:v>29986340.413841728</c:v>
                </c:pt>
                <c:pt idx="43">
                  <c:v>27770477.741585139</c:v>
                </c:pt>
                <c:pt idx="44">
                  <c:v>25542130.817091398</c:v>
                </c:pt>
                <c:pt idx="45">
                  <c:v>23331863.207298465</c:v>
                </c:pt>
                <c:pt idx="46">
                  <c:v>21168147.577274002</c:v>
                </c:pt>
                <c:pt idx="47">
                  <c:v>19076210.677083541</c:v>
                </c:pt>
                <c:pt idx="48">
                  <c:v>17077282.049118131</c:v>
                </c:pt>
                <c:pt idx="49">
                  <c:v>15188552.849318853</c:v>
                </c:pt>
                <c:pt idx="50">
                  <c:v>13423120.120465541</c:v>
                </c:pt>
                <c:pt idx="51">
                  <c:v>11790004.936708197</c:v>
                </c:pt>
                <c:pt idx="52">
                  <c:v>10294315.806998627</c:v>
                </c:pt>
                <c:pt idx="53">
                  <c:v>8937496.8121969458</c:v>
                </c:pt>
                <c:pt idx="54">
                  <c:v>7717772.1770678852</c:v>
                </c:pt>
                <c:pt idx="55">
                  <c:v>6630507.3311984651</c:v>
                </c:pt>
                <c:pt idx="56">
                  <c:v>5668606.2138169669</c:v>
                </c:pt>
                <c:pt idx="57">
                  <c:v>4823044.1657394897</c:v>
                </c:pt>
                <c:pt idx="58">
                  <c:v>4083634.2604438635</c:v>
                </c:pt>
                <c:pt idx="59">
                  <c:v>3439692.435621215</c:v>
                </c:pt>
                <c:pt idx="60">
                  <c:v>2880688.7621985245</c:v>
                </c:pt>
                <c:pt idx="61">
                  <c:v>2396672.6735221781</c:v>
                </c:pt>
                <c:pt idx="62">
                  <c:v>1978571.1954046991</c:v>
                </c:pt>
                <c:pt idx="63">
                  <c:v>1618530.159885776</c:v>
                </c:pt>
                <c:pt idx="64">
                  <c:v>1309967.2268037926</c:v>
                </c:pt>
                <c:pt idx="65">
                  <c:v>1047236.4026949687</c:v>
                </c:pt>
                <c:pt idx="66">
                  <c:v>825441.81306177832</c:v>
                </c:pt>
                <c:pt idx="67">
                  <c:v>640366.0271293089</c:v>
                </c:pt>
                <c:pt idx="68">
                  <c:v>488129.21514967276</c:v>
                </c:pt>
                <c:pt idx="69">
                  <c:v>364948.26581067889</c:v>
                </c:pt>
                <c:pt idx="70">
                  <c:v>267173.22669102455</c:v>
                </c:pt>
                <c:pt idx="71">
                  <c:v>191224.05336108571</c:v>
                </c:pt>
                <c:pt idx="72">
                  <c:v>133598.0113725588</c:v>
                </c:pt>
                <c:pt idx="73">
                  <c:v>90964.871161675765</c:v>
                </c:pt>
                <c:pt idx="74">
                  <c:v>60270.3299408659</c:v>
                </c:pt>
                <c:pt idx="75">
                  <c:v>38803.317714914774</c:v>
                </c:pt>
                <c:pt idx="76">
                  <c:v>24237.330716318931</c:v>
                </c:pt>
                <c:pt idx="77">
                  <c:v>14663.281943814278</c:v>
                </c:pt>
                <c:pt idx="78">
                  <c:v>8578.6207005277065</c:v>
                </c:pt>
                <c:pt idx="79">
                  <c:v>4844.827847011943</c:v>
                </c:pt>
                <c:pt idx="80">
                  <c:v>2637.17633049191</c:v>
                </c:pt>
              </c:numCache>
              <c:extLst/>
            </c:numRef>
          </c:val>
          <c:extLst>
            <c:ext xmlns:c16="http://schemas.microsoft.com/office/drawing/2014/chart" uri="{C3380CC4-5D6E-409C-BE32-E72D297353CC}">
              <c16:uniqueId val="{00000001-53FA-4543-8C0E-CA6ABBE9164E}"/>
            </c:ext>
          </c:extLst>
        </c:ser>
        <c:ser>
          <c:idx val="0"/>
          <c:order val="1"/>
          <c:tx>
            <c:strRef>
              <c:f>'Inf liab &amp; curve slide 5'!$C$2</c:f>
              <c:strCache>
                <c:ptCount val="1"/>
                <c:pt idx="0">
                  <c:v>Future expected payments without inflation</c:v>
                </c:pt>
              </c:strCache>
            </c:strRef>
          </c:tx>
          <c:spPr>
            <a:solidFill>
              <a:schemeClr val="accent1"/>
            </a:solidFill>
            <a:ln w="25400">
              <a:noFill/>
            </a:ln>
            <a:effectLst/>
          </c:spPr>
          <c:cat>
            <c:numRef>
              <c:f>'Inf liab &amp; curve slide 5'!$B$3:$B$83</c:f>
              <c:numCache>
                <c:formatCode>General</c:formatCode>
                <c:ptCount val="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numCache>
              <c:extLst/>
            </c:numRef>
          </c:cat>
          <c:val>
            <c:numRef>
              <c:f>'Inf liab &amp; curve slide 5'!$C$3:$C$97</c:f>
              <c:numCache>
                <c:formatCode>_-* #,##0_-;\-* #,##0_-;_-* "-"??_-;_-@_-</c:formatCode>
                <c:ptCount val="81"/>
                <c:pt idx="0">
                  <c:v>8124055.898526283</c:v>
                </c:pt>
                <c:pt idx="1">
                  <c:v>9052224.8946926799</c:v>
                </c:pt>
                <c:pt idx="2">
                  <c:v>10314929.089438932</c:v>
                </c:pt>
                <c:pt idx="3">
                  <c:v>10812123.421143765</c:v>
                </c:pt>
                <c:pt idx="4">
                  <c:v>11977298.241089273</c:v>
                </c:pt>
                <c:pt idx="5">
                  <c:v>13837945.255002648</c:v>
                </c:pt>
                <c:pt idx="6">
                  <c:v>14321171.163653528</c:v>
                </c:pt>
                <c:pt idx="7">
                  <c:v>15156789.43152176</c:v>
                </c:pt>
                <c:pt idx="8">
                  <c:v>15664053.231148021</c:v>
                </c:pt>
                <c:pt idx="9">
                  <c:v>16479703.039821174</c:v>
                </c:pt>
                <c:pt idx="10">
                  <c:v>17193950.367477234</c:v>
                </c:pt>
                <c:pt idx="11">
                  <c:v>17668494.778525811</c:v>
                </c:pt>
                <c:pt idx="12">
                  <c:v>17811312.421972811</c:v>
                </c:pt>
                <c:pt idx="13">
                  <c:v>18164510.478059854</c:v>
                </c:pt>
                <c:pt idx="14">
                  <c:v>18742875.300360158</c:v>
                </c:pt>
                <c:pt idx="15">
                  <c:v>18961366.094528817</c:v>
                </c:pt>
                <c:pt idx="16">
                  <c:v>19528862.676761013</c:v>
                </c:pt>
                <c:pt idx="17">
                  <c:v>19686544.593198292</c:v>
                </c:pt>
                <c:pt idx="18">
                  <c:v>19886412.638713971</c:v>
                </c:pt>
                <c:pt idx="19">
                  <c:v>20066040.204181626</c:v>
                </c:pt>
                <c:pt idx="20">
                  <c:v>20036769.771894414</c:v>
                </c:pt>
                <c:pt idx="21">
                  <c:v>19676415.400539089</c:v>
                </c:pt>
                <c:pt idx="22">
                  <c:v>19393522.044720378</c:v>
                </c:pt>
                <c:pt idx="23">
                  <c:v>19159132.994048312</c:v>
                </c:pt>
                <c:pt idx="24">
                  <c:v>19035870.527241308</c:v>
                </c:pt>
                <c:pt idx="25">
                  <c:v>18573883.500729565</c:v>
                </c:pt>
                <c:pt idx="26">
                  <c:v>18174268.370577529</c:v>
                </c:pt>
                <c:pt idx="27">
                  <c:v>17824706.686255682</c:v>
                </c:pt>
                <c:pt idx="28">
                  <c:v>17646180.131699536</c:v>
                </c:pt>
                <c:pt idx="29">
                  <c:v>17081392.072789729</c:v>
                </c:pt>
                <c:pt idx="30">
                  <c:v>16542146.759544391</c:v>
                </c:pt>
                <c:pt idx="31">
                  <c:v>16065759.203166109</c:v>
                </c:pt>
                <c:pt idx="32">
                  <c:v>15396048.202129038</c:v>
                </c:pt>
                <c:pt idx="33">
                  <c:v>14745997.267166939</c:v>
                </c:pt>
                <c:pt idx="34">
                  <c:v>14019615.915851882</c:v>
                </c:pt>
                <c:pt idx="35">
                  <c:v>13292205.85926575</c:v>
                </c:pt>
                <c:pt idx="36">
                  <c:v>12507521.418802733</c:v>
                </c:pt>
                <c:pt idx="37">
                  <c:v>11703884.922903944</c:v>
                </c:pt>
                <c:pt idx="38">
                  <c:v>10893343.119139295</c:v>
                </c:pt>
                <c:pt idx="39">
                  <c:v>10078694.149540462</c:v>
                </c:pt>
                <c:pt idx="40">
                  <c:v>9264670.5245359819</c:v>
                </c:pt>
                <c:pt idx="41">
                  <c:v>8459918.378438266</c:v>
                </c:pt>
                <c:pt idx="42">
                  <c:v>7672923.0583456792</c:v>
                </c:pt>
                <c:pt idx="43">
                  <c:v>6911672.6168108918</c:v>
                </c:pt>
                <c:pt idx="44">
                  <c:v>6183297.3436230402</c:v>
                </c:pt>
                <c:pt idx="45">
                  <c:v>5493844.2783417869</c:v>
                </c:pt>
                <c:pt idx="46">
                  <c:v>4848131.2538971715</c:v>
                </c:pt>
                <c:pt idx="47">
                  <c:v>4249607.7699172515</c:v>
                </c:pt>
                <c:pt idx="48">
                  <c:v>3700337.2343763621</c:v>
                </c:pt>
                <c:pt idx="49">
                  <c:v>3201144.8612113348</c:v>
                </c:pt>
                <c:pt idx="50">
                  <c:v>2751752.1295193704</c:v>
                </c:pt>
                <c:pt idx="51">
                  <c:v>2350916.5992201329</c:v>
                </c:pt>
                <c:pt idx="52">
                  <c:v>1996588.6285202454</c:v>
                </c:pt>
                <c:pt idx="53">
                  <c:v>1686068.9099275551</c:v>
                </c:pt>
                <c:pt idx="54">
                  <c:v>1416185.3893525987</c:v>
                </c:pt>
                <c:pt idx="55">
                  <c:v>1183434.0139572765</c:v>
                </c:pt>
                <c:pt idx="56">
                  <c:v>984108.73519309703</c:v>
                </c:pt>
                <c:pt idx="57">
                  <c:v>814437.76924909779</c:v>
                </c:pt>
                <c:pt idx="58">
                  <c:v>670739.24022814003</c:v>
                </c:pt>
                <c:pt idx="59">
                  <c:v>549537.10286802833</c:v>
                </c:pt>
                <c:pt idx="60">
                  <c:v>447656.18325702997</c:v>
                </c:pt>
                <c:pt idx="61">
                  <c:v>362266.44334626308</c:v>
                </c:pt>
                <c:pt idx="62">
                  <c:v>290899.16786908411</c:v>
                </c:pt>
                <c:pt idx="63">
                  <c:v>231463.90377270652</c:v>
                </c:pt>
                <c:pt idx="64">
                  <c:v>182219.49647937706</c:v>
                </c:pt>
                <c:pt idx="65">
                  <c:v>141693.95412063654</c:v>
                </c:pt>
                <c:pt idx="66">
                  <c:v>108633.92336035198</c:v>
                </c:pt>
                <c:pt idx="67">
                  <c:v>81974.715173525168</c:v>
                </c:pt>
                <c:pt idx="68">
                  <c:v>60779.801839764761</c:v>
                </c:pt>
                <c:pt idx="69">
                  <c:v>44200.667902938119</c:v>
                </c:pt>
                <c:pt idx="70">
                  <c:v>31474.852804413964</c:v>
                </c:pt>
                <c:pt idx="71">
                  <c:v>21912.237365594483</c:v>
                </c:pt>
                <c:pt idx="72">
                  <c:v>14890.792414299916</c:v>
                </c:pt>
                <c:pt idx="73">
                  <c:v>9862.0070478224661</c:v>
                </c:pt>
                <c:pt idx="74">
                  <c:v>6355.7838418490974</c:v>
                </c:pt>
                <c:pt idx="75">
                  <c:v>3980.2332039536213</c:v>
                </c:pt>
                <c:pt idx="76">
                  <c:v>2418.2361527367439</c:v>
                </c:pt>
                <c:pt idx="77">
                  <c:v>1423.0478892458809</c:v>
                </c:pt>
                <c:pt idx="78">
                  <c:v>809.80480177873051</c:v>
                </c:pt>
                <c:pt idx="79">
                  <c:v>444.85238053748401</c:v>
                </c:pt>
                <c:pt idx="80">
                  <c:v>235.53288823298919</c:v>
                </c:pt>
              </c:numCache>
              <c:extLst/>
            </c:numRef>
          </c:val>
          <c:extLst>
            <c:ext xmlns:c16="http://schemas.microsoft.com/office/drawing/2014/chart" uri="{C3380CC4-5D6E-409C-BE32-E72D297353CC}">
              <c16:uniqueId val="{00000000-53FA-4543-8C0E-CA6ABBE9164E}"/>
            </c:ext>
          </c:extLst>
        </c:ser>
        <c:dLbls>
          <c:showLegendKey val="0"/>
          <c:showVal val="0"/>
          <c:showCatName val="0"/>
          <c:showSerName val="0"/>
          <c:showPercent val="0"/>
          <c:showBubbleSize val="0"/>
        </c:dLbls>
        <c:axId val="780172568"/>
        <c:axId val="780170600"/>
      </c:areaChart>
      <c:catAx>
        <c:axId val="780172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780170600"/>
        <c:crosses val="autoZero"/>
        <c:auto val="1"/>
        <c:lblAlgn val="ctr"/>
        <c:lblOffset val="100"/>
        <c:tickLblSkip val="10"/>
        <c:tickMarkSkip val="10"/>
        <c:noMultiLvlLbl val="0"/>
      </c:catAx>
      <c:valAx>
        <c:axId val="780170600"/>
        <c:scaling>
          <c:orientation val="minMax"/>
          <c:min val="1.0000000000000002E-2"/>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780172568"/>
        <c:crossesAt val="1"/>
        <c:crossBetween val="midCat"/>
        <c:majorUnit val="20000000"/>
        <c:dispUnits>
          <c:builtInUnit val="millions"/>
          <c:dispUnitsLbl>
            <c:layout>
              <c:manualLayout>
                <c:xMode val="edge"/>
                <c:yMode val="edge"/>
                <c:x val="5.6847214158638531E-3"/>
                <c:y val="0.35611472805705346"/>
              </c:manualLayout>
            </c:layout>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sz="800"/>
                    <a:t>£m</a:t>
                  </a:r>
                </a:p>
              </c:rich>
            </c:tx>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3.8508060753379439E-2"/>
          <c:y val="0.86769544919870956"/>
          <c:w val="0.96149193924662057"/>
          <c:h val="0.10690800168191808"/>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75000"/>
                  </a:schemeClr>
                </a:solidFill>
                <a:latin typeface="+mn-lt"/>
                <a:ea typeface="+mn-ea"/>
                <a:cs typeface="+mn-cs"/>
              </a:defRPr>
            </a:pPr>
            <a:r>
              <a:rPr lang="en-GB"/>
              <a:t>Asset and liability cashflow overlay</a:t>
            </a:r>
          </a:p>
        </c:rich>
      </c:tx>
      <c:layout>
        <c:manualLayout>
          <c:xMode val="edge"/>
          <c:yMode val="edge"/>
          <c:x val="0.31793399399219585"/>
          <c:y val="3.3522270038382339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75000"/>
                </a:schemeClr>
              </a:solidFill>
              <a:latin typeface="+mn-lt"/>
              <a:ea typeface="+mn-ea"/>
              <a:cs typeface="+mn-cs"/>
            </a:defRPr>
          </a:pPr>
          <a:endParaRPr lang="en-US"/>
        </a:p>
      </c:txPr>
    </c:title>
    <c:autoTitleDeleted val="0"/>
    <c:plotArea>
      <c:layout/>
      <c:barChart>
        <c:barDir val="col"/>
        <c:grouping val="clustered"/>
        <c:varyColors val="0"/>
        <c:ser>
          <c:idx val="0"/>
          <c:order val="0"/>
          <c:tx>
            <c:strRef>
              <c:f>CFCharts!$E$31</c:f>
              <c:strCache>
                <c:ptCount val="1"/>
                <c:pt idx="0">
                  <c:v>Liabilities</c:v>
                </c:pt>
              </c:strCache>
            </c:strRef>
          </c:tx>
          <c:spPr>
            <a:solidFill>
              <a:schemeClr val="accent2">
                <a:lumMod val="60000"/>
                <a:lumOff val="40000"/>
                <a:alpha val="50000"/>
              </a:schemeClr>
            </a:solidFill>
            <a:ln>
              <a:solidFill>
                <a:schemeClr val="accent2">
                  <a:lumMod val="50000"/>
                </a:schemeClr>
              </a:solidFill>
            </a:ln>
            <a:effectLst/>
          </c:spPr>
          <c:invertIfNegative val="0"/>
          <c:cat>
            <c:numRef>
              <c:f>CFCharts!$F$30:$BL$30</c:f>
              <c:numCache>
                <c:formatCode>General</c:formatCode>
                <c:ptCount val="5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pt idx="31">
                  <c:v>2053</c:v>
                </c:pt>
                <c:pt idx="32">
                  <c:v>2054</c:v>
                </c:pt>
                <c:pt idx="33">
                  <c:v>2055</c:v>
                </c:pt>
                <c:pt idx="34">
                  <c:v>2056</c:v>
                </c:pt>
                <c:pt idx="35">
                  <c:v>2057</c:v>
                </c:pt>
                <c:pt idx="36">
                  <c:v>2058</c:v>
                </c:pt>
                <c:pt idx="37">
                  <c:v>2059</c:v>
                </c:pt>
                <c:pt idx="38">
                  <c:v>2060</c:v>
                </c:pt>
                <c:pt idx="39">
                  <c:v>2061</c:v>
                </c:pt>
                <c:pt idx="40">
                  <c:v>2062</c:v>
                </c:pt>
                <c:pt idx="41">
                  <c:v>2063</c:v>
                </c:pt>
                <c:pt idx="42">
                  <c:v>2064</c:v>
                </c:pt>
                <c:pt idx="43">
                  <c:v>2065</c:v>
                </c:pt>
                <c:pt idx="44">
                  <c:v>2066</c:v>
                </c:pt>
                <c:pt idx="45">
                  <c:v>2067</c:v>
                </c:pt>
                <c:pt idx="46">
                  <c:v>2068</c:v>
                </c:pt>
                <c:pt idx="47">
                  <c:v>2069</c:v>
                </c:pt>
                <c:pt idx="48">
                  <c:v>2070</c:v>
                </c:pt>
                <c:pt idx="49">
                  <c:v>2071</c:v>
                </c:pt>
                <c:pt idx="50">
                  <c:v>2072</c:v>
                </c:pt>
                <c:pt idx="51">
                  <c:v>2073</c:v>
                </c:pt>
                <c:pt idx="52">
                  <c:v>2074</c:v>
                </c:pt>
                <c:pt idx="53">
                  <c:v>2075</c:v>
                </c:pt>
                <c:pt idx="54">
                  <c:v>2076</c:v>
                </c:pt>
                <c:pt idx="55">
                  <c:v>2077</c:v>
                </c:pt>
                <c:pt idx="56">
                  <c:v>2078</c:v>
                </c:pt>
                <c:pt idx="57">
                  <c:v>2079</c:v>
                </c:pt>
                <c:pt idx="58">
                  <c:v>2080</c:v>
                </c:pt>
              </c:numCache>
            </c:numRef>
          </c:cat>
          <c:val>
            <c:numRef>
              <c:f>CFCharts!$F$31:$BL$31</c:f>
              <c:numCache>
                <c:formatCode>_(#,##0_);\(#,##0\);_("-"??_);_(@_)</c:formatCode>
                <c:ptCount val="59"/>
                <c:pt idx="0">
                  <c:v>7723045.2754157707</c:v>
                </c:pt>
                <c:pt idx="1">
                  <c:v>9072436.8835335933</c:v>
                </c:pt>
                <c:pt idx="2">
                  <c:v>9632080.1889825128</c:v>
                </c:pt>
                <c:pt idx="3">
                  <c:v>9192111.2330632806</c:v>
                </c:pt>
                <c:pt idx="4">
                  <c:v>9686650.6952137537</c:v>
                </c:pt>
                <c:pt idx="5">
                  <c:v>10245031.661447566</c:v>
                </c:pt>
                <c:pt idx="6">
                  <c:v>10959856.140493374</c:v>
                </c:pt>
                <c:pt idx="7">
                  <c:v>11649292.270301539</c:v>
                </c:pt>
                <c:pt idx="8">
                  <c:v>12822763.493298018</c:v>
                </c:pt>
                <c:pt idx="9">
                  <c:v>13205978.364908412</c:v>
                </c:pt>
                <c:pt idx="10">
                  <c:v>13496003.744090211</c:v>
                </c:pt>
                <c:pt idx="11">
                  <c:v>14346150.473509878</c:v>
                </c:pt>
                <c:pt idx="12">
                  <c:v>14379896.63114824</c:v>
                </c:pt>
                <c:pt idx="13">
                  <c:v>15010521.147332251</c:v>
                </c:pt>
                <c:pt idx="14">
                  <c:v>15896570.117618408</c:v>
                </c:pt>
                <c:pt idx="15">
                  <c:v>16488860.353782879</c:v>
                </c:pt>
                <c:pt idx="16">
                  <c:v>16479814.361735657</c:v>
                </c:pt>
                <c:pt idx="17">
                  <c:v>16475879.167620067</c:v>
                </c:pt>
                <c:pt idx="18">
                  <c:v>16596660.392243203</c:v>
                </c:pt>
                <c:pt idx="19">
                  <c:v>16920865.128971301</c:v>
                </c:pt>
                <c:pt idx="20">
                  <c:v>16915482.949498843</c:v>
                </c:pt>
                <c:pt idx="21">
                  <c:v>16916584.976924926</c:v>
                </c:pt>
                <c:pt idx="22">
                  <c:v>16614314.299372129</c:v>
                </c:pt>
                <c:pt idx="23">
                  <c:v>16571246.726209216</c:v>
                </c:pt>
                <c:pt idx="24">
                  <c:v>16670784.66097117</c:v>
                </c:pt>
                <c:pt idx="25">
                  <c:v>16320396.658494061</c:v>
                </c:pt>
                <c:pt idx="26">
                  <c:v>15934200.500678111</c:v>
                </c:pt>
                <c:pt idx="27">
                  <c:v>15739914.904886415</c:v>
                </c:pt>
                <c:pt idx="28">
                  <c:v>15550415.019178195</c:v>
                </c:pt>
                <c:pt idx="29">
                  <c:v>15343300.361545043</c:v>
                </c:pt>
                <c:pt idx="30">
                  <c:v>15102560.858779233</c:v>
                </c:pt>
                <c:pt idx="31">
                  <c:v>14841547.378617126</c:v>
                </c:pt>
                <c:pt idx="32">
                  <c:v>14553649.10831018</c:v>
                </c:pt>
                <c:pt idx="33">
                  <c:v>14237408.289757095</c:v>
                </c:pt>
                <c:pt idx="34">
                  <c:v>13890942.298846494</c:v>
                </c:pt>
                <c:pt idx="35">
                  <c:v>13512159.606728571</c:v>
                </c:pt>
                <c:pt idx="36">
                  <c:v>13099062.336257234</c:v>
                </c:pt>
                <c:pt idx="37">
                  <c:v>12651646.28398706</c:v>
                </c:pt>
                <c:pt idx="38">
                  <c:v>12169513.355488323</c:v>
                </c:pt>
                <c:pt idx="39">
                  <c:v>11651034.987675667</c:v>
                </c:pt>
                <c:pt idx="40">
                  <c:v>11089456.121637493</c:v>
                </c:pt>
                <c:pt idx="41">
                  <c:v>10488161.668171285</c:v>
                </c:pt>
                <c:pt idx="42">
                  <c:v>9851801.2455987558</c:v>
                </c:pt>
                <c:pt idx="43">
                  <c:v>9186402.3823284209</c:v>
                </c:pt>
                <c:pt idx="44">
                  <c:v>8499098.2077264376</c:v>
                </c:pt>
                <c:pt idx="45">
                  <c:v>7797798.2497835848</c:v>
                </c:pt>
                <c:pt idx="46">
                  <c:v>7091101.3943289267</c:v>
                </c:pt>
                <c:pt idx="47">
                  <c:v>6387973.6522731604</c:v>
                </c:pt>
                <c:pt idx="48">
                  <c:v>5697225.5479521547</c:v>
                </c:pt>
                <c:pt idx="49">
                  <c:v>5027232.0464440696</c:v>
                </c:pt>
                <c:pt idx="50">
                  <c:v>4385731.4923629221</c:v>
                </c:pt>
                <c:pt idx="51">
                  <c:v>3779528.6168985036</c:v>
                </c:pt>
                <c:pt idx="52">
                  <c:v>3214432.274464881</c:v>
                </c:pt>
                <c:pt idx="53">
                  <c:v>2695305.1518282536</c:v>
                </c:pt>
                <c:pt idx="54">
                  <c:v>2225884.4412980834</c:v>
                </c:pt>
                <c:pt idx="55">
                  <c:v>1808557.0105703927</c:v>
                </c:pt>
                <c:pt idx="56">
                  <c:v>1444254.7886941202</c:v>
                </c:pt>
                <c:pt idx="57">
                  <c:v>1132398.0135484999</c:v>
                </c:pt>
                <c:pt idx="58">
                  <c:v>870869.22167011234</c:v>
                </c:pt>
              </c:numCache>
            </c:numRef>
          </c:val>
          <c:extLst>
            <c:ext xmlns:c16="http://schemas.microsoft.com/office/drawing/2014/chart" uri="{C3380CC4-5D6E-409C-BE32-E72D297353CC}">
              <c16:uniqueId val="{00000000-0091-4773-9DD3-B3C22E4D1BDB}"/>
            </c:ext>
          </c:extLst>
        </c:ser>
        <c:dLbls>
          <c:showLegendKey val="0"/>
          <c:showVal val="0"/>
          <c:showCatName val="0"/>
          <c:showSerName val="0"/>
          <c:showPercent val="0"/>
          <c:showBubbleSize val="0"/>
        </c:dLbls>
        <c:gapWidth val="20"/>
        <c:axId val="1037291920"/>
        <c:axId val="1037295528"/>
      </c:barChart>
      <c:barChart>
        <c:barDir val="col"/>
        <c:grouping val="stacked"/>
        <c:varyColors val="0"/>
        <c:ser>
          <c:idx val="4"/>
          <c:order val="4"/>
          <c:tx>
            <c:strRef>
              <c:f>CFCharts!$E$35</c:f>
              <c:strCache>
                <c:ptCount val="1"/>
                <c:pt idx="0">
                  <c:v>Fixed Interest Gilts</c:v>
                </c:pt>
              </c:strCache>
            </c:strRef>
          </c:tx>
          <c:spPr>
            <a:solidFill>
              <a:schemeClr val="accent5">
                <a:lumMod val="60000"/>
                <a:lumOff val="40000"/>
              </a:schemeClr>
            </a:solidFill>
            <a:ln>
              <a:noFill/>
            </a:ln>
            <a:effectLst/>
          </c:spPr>
          <c:invertIfNegative val="0"/>
          <c:cat>
            <c:numRef>
              <c:f>CFCharts!$F$30:$BL$30</c:f>
              <c:numCache>
                <c:formatCode>General</c:formatCode>
                <c:ptCount val="5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pt idx="31">
                  <c:v>2053</c:v>
                </c:pt>
                <c:pt idx="32">
                  <c:v>2054</c:v>
                </c:pt>
                <c:pt idx="33">
                  <c:v>2055</c:v>
                </c:pt>
                <c:pt idx="34">
                  <c:v>2056</c:v>
                </c:pt>
                <c:pt idx="35">
                  <c:v>2057</c:v>
                </c:pt>
                <c:pt idx="36">
                  <c:v>2058</c:v>
                </c:pt>
                <c:pt idx="37">
                  <c:v>2059</c:v>
                </c:pt>
                <c:pt idx="38">
                  <c:v>2060</c:v>
                </c:pt>
                <c:pt idx="39">
                  <c:v>2061</c:v>
                </c:pt>
                <c:pt idx="40">
                  <c:v>2062</c:v>
                </c:pt>
                <c:pt idx="41">
                  <c:v>2063</c:v>
                </c:pt>
                <c:pt idx="42">
                  <c:v>2064</c:v>
                </c:pt>
                <c:pt idx="43">
                  <c:v>2065</c:v>
                </c:pt>
                <c:pt idx="44">
                  <c:v>2066</c:v>
                </c:pt>
                <c:pt idx="45">
                  <c:v>2067</c:v>
                </c:pt>
                <c:pt idx="46">
                  <c:v>2068</c:v>
                </c:pt>
                <c:pt idx="47">
                  <c:v>2069</c:v>
                </c:pt>
                <c:pt idx="48">
                  <c:v>2070</c:v>
                </c:pt>
                <c:pt idx="49">
                  <c:v>2071</c:v>
                </c:pt>
                <c:pt idx="50">
                  <c:v>2072</c:v>
                </c:pt>
                <c:pt idx="51">
                  <c:v>2073</c:v>
                </c:pt>
                <c:pt idx="52">
                  <c:v>2074</c:v>
                </c:pt>
                <c:pt idx="53">
                  <c:v>2075</c:v>
                </c:pt>
                <c:pt idx="54">
                  <c:v>2076</c:v>
                </c:pt>
                <c:pt idx="55">
                  <c:v>2077</c:v>
                </c:pt>
                <c:pt idx="56">
                  <c:v>2078</c:v>
                </c:pt>
                <c:pt idx="57">
                  <c:v>2079</c:v>
                </c:pt>
                <c:pt idx="58">
                  <c:v>2080</c:v>
                </c:pt>
              </c:numCache>
            </c:numRef>
          </c:cat>
          <c:val>
            <c:numRef>
              <c:f>CFCharts!$F$35:$BL$35</c:f>
              <c:numCache>
                <c:formatCode>_(#,##0_);\(#,##0\);_("-"??_);_(@_)</c:formatCode>
                <c:ptCount val="59"/>
                <c:pt idx="0">
                  <c:v>371298.83764993987</c:v>
                </c:pt>
                <c:pt idx="1">
                  <c:v>371298.83764993987</c:v>
                </c:pt>
                <c:pt idx="2">
                  <c:v>371298.83764993987</c:v>
                </c:pt>
                <c:pt idx="3">
                  <c:v>371298.83764993987</c:v>
                </c:pt>
                <c:pt idx="4">
                  <c:v>371298.83764993987</c:v>
                </c:pt>
                <c:pt idx="5">
                  <c:v>371298.83764993987</c:v>
                </c:pt>
                <c:pt idx="6">
                  <c:v>371298.83764993987</c:v>
                </c:pt>
                <c:pt idx="7">
                  <c:v>371298.83764993987</c:v>
                </c:pt>
                <c:pt idx="8">
                  <c:v>371298.83764993987</c:v>
                </c:pt>
                <c:pt idx="9">
                  <c:v>371298.83764993987</c:v>
                </c:pt>
                <c:pt idx="10">
                  <c:v>371298.83764993987</c:v>
                </c:pt>
                <c:pt idx="11">
                  <c:v>371298.83764993987</c:v>
                </c:pt>
                <c:pt idx="12">
                  <c:v>371298.83764993987</c:v>
                </c:pt>
                <c:pt idx="13">
                  <c:v>371298.83764993987</c:v>
                </c:pt>
                <c:pt idx="14">
                  <c:v>371298.83764993987</c:v>
                </c:pt>
                <c:pt idx="15">
                  <c:v>371298.83764993987</c:v>
                </c:pt>
                <c:pt idx="16">
                  <c:v>371298.83764993987</c:v>
                </c:pt>
                <c:pt idx="17">
                  <c:v>371298.83764993987</c:v>
                </c:pt>
                <c:pt idx="18">
                  <c:v>371298.83764993987</c:v>
                </c:pt>
                <c:pt idx="19">
                  <c:v>371298.83764993987</c:v>
                </c:pt>
                <c:pt idx="20">
                  <c:v>1170123.1215719057</c:v>
                </c:pt>
                <c:pt idx="21">
                  <c:v>1159867.7905541693</c:v>
                </c:pt>
                <c:pt idx="22">
                  <c:v>1139918.3633769306</c:v>
                </c:pt>
                <c:pt idx="23">
                  <c:v>872542.45013650612</c:v>
                </c:pt>
                <c:pt idx="24">
                  <c:v>1722451.3107488512</c:v>
                </c:pt>
                <c:pt idx="25">
                  <c:v>230470.75472287627</c:v>
                </c:pt>
                <c:pt idx="26">
                  <c:v>1093964.9397128136</c:v>
                </c:pt>
                <c:pt idx="27">
                  <c:v>808970.14086460054</c:v>
                </c:pt>
                <c:pt idx="28">
                  <c:v>1767177.4959037865</c:v>
                </c:pt>
                <c:pt idx="29">
                  <c:v>899276.94303709688</c:v>
                </c:pt>
                <c:pt idx="30">
                  <c:v>461110.89429586643</c:v>
                </c:pt>
                <c:pt idx="31">
                  <c:v>143599.56210179246</c:v>
                </c:pt>
                <c:pt idx="32">
                  <c:v>846323.54771054711</c:v>
                </c:pt>
                <c:pt idx="33">
                  <c:v>912683.81435635197</c:v>
                </c:pt>
                <c:pt idx="34">
                  <c:v>984216.67451060505</c:v>
                </c:pt>
                <c:pt idx="35">
                  <c:v>82685.650480813303</c:v>
                </c:pt>
                <c:pt idx="36">
                  <c:v>82685.650480813303</c:v>
                </c:pt>
                <c:pt idx="37">
                  <c:v>792549.95049319882</c:v>
                </c:pt>
                <c:pt idx="38">
                  <c:v>53711.597419083271</c:v>
                </c:pt>
                <c:pt idx="39">
                  <c:v>726049.59332029452</c:v>
                </c:pt>
                <c:pt idx="40">
                  <c:v>50341.482151408025</c:v>
                </c:pt>
                <c:pt idx="41">
                  <c:v>50341.482151408025</c:v>
                </c:pt>
                <c:pt idx="42">
                  <c:v>643341.04550122924</c:v>
                </c:pt>
                <c:pt idx="43">
                  <c:v>35516.493067662486</c:v>
                </c:pt>
                <c:pt idx="44">
                  <c:v>35516.493067662486</c:v>
                </c:pt>
                <c:pt idx="45">
                  <c:v>633367.51854666229</c:v>
                </c:pt>
                <c:pt idx="46">
                  <c:v>14591.7071758975</c:v>
                </c:pt>
                <c:pt idx="47">
                  <c:v>14591.7071758975</c:v>
                </c:pt>
                <c:pt idx="48">
                  <c:v>14591.7071758975</c:v>
                </c:pt>
                <c:pt idx="49">
                  <c:v>705217.62361112225</c:v>
                </c:pt>
                <c:pt idx="50">
                  <c:v>3277.1048902542429</c:v>
                </c:pt>
                <c:pt idx="51">
                  <c:v>292936.764912171</c:v>
                </c:pt>
                <c:pt idx="52">
                  <c:v>0</c:v>
                </c:pt>
                <c:pt idx="53">
                  <c:v>0</c:v>
                </c:pt>
                <c:pt idx="54">
                  <c:v>0</c:v>
                </c:pt>
                <c:pt idx="55">
                  <c:v>0</c:v>
                </c:pt>
                <c:pt idx="56">
                  <c:v>0</c:v>
                </c:pt>
                <c:pt idx="57">
                  <c:v>0</c:v>
                </c:pt>
                <c:pt idx="58">
                  <c:v>0</c:v>
                </c:pt>
              </c:numCache>
            </c:numRef>
          </c:val>
          <c:extLst>
            <c:ext xmlns:c16="http://schemas.microsoft.com/office/drawing/2014/chart" uri="{C3380CC4-5D6E-409C-BE32-E72D297353CC}">
              <c16:uniqueId val="{00000001-0091-4773-9DD3-B3C22E4D1BDB}"/>
            </c:ext>
          </c:extLst>
        </c:ser>
        <c:ser>
          <c:idx val="5"/>
          <c:order val="5"/>
          <c:tx>
            <c:strRef>
              <c:f>CFCharts!$E$36</c:f>
              <c:strCache>
                <c:ptCount val="1"/>
                <c:pt idx="0">
                  <c:v>Index Linked Gilts</c:v>
                </c:pt>
              </c:strCache>
            </c:strRef>
          </c:tx>
          <c:spPr>
            <a:solidFill>
              <a:schemeClr val="tx2"/>
            </a:solidFill>
            <a:ln>
              <a:noFill/>
            </a:ln>
            <a:effectLst/>
          </c:spPr>
          <c:invertIfNegative val="0"/>
          <c:cat>
            <c:numRef>
              <c:f>CFCharts!$F$30:$BL$30</c:f>
              <c:numCache>
                <c:formatCode>General</c:formatCode>
                <c:ptCount val="5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pt idx="31">
                  <c:v>2053</c:v>
                </c:pt>
                <c:pt idx="32">
                  <c:v>2054</c:v>
                </c:pt>
                <c:pt idx="33">
                  <c:v>2055</c:v>
                </c:pt>
                <c:pt idx="34">
                  <c:v>2056</c:v>
                </c:pt>
                <c:pt idx="35">
                  <c:v>2057</c:v>
                </c:pt>
                <c:pt idx="36">
                  <c:v>2058</c:v>
                </c:pt>
                <c:pt idx="37">
                  <c:v>2059</c:v>
                </c:pt>
                <c:pt idx="38">
                  <c:v>2060</c:v>
                </c:pt>
                <c:pt idx="39">
                  <c:v>2061</c:v>
                </c:pt>
                <c:pt idx="40">
                  <c:v>2062</c:v>
                </c:pt>
                <c:pt idx="41">
                  <c:v>2063</c:v>
                </c:pt>
                <c:pt idx="42">
                  <c:v>2064</c:v>
                </c:pt>
                <c:pt idx="43">
                  <c:v>2065</c:v>
                </c:pt>
                <c:pt idx="44">
                  <c:v>2066</c:v>
                </c:pt>
                <c:pt idx="45">
                  <c:v>2067</c:v>
                </c:pt>
                <c:pt idx="46">
                  <c:v>2068</c:v>
                </c:pt>
                <c:pt idx="47">
                  <c:v>2069</c:v>
                </c:pt>
                <c:pt idx="48">
                  <c:v>2070</c:v>
                </c:pt>
                <c:pt idx="49">
                  <c:v>2071</c:v>
                </c:pt>
                <c:pt idx="50">
                  <c:v>2072</c:v>
                </c:pt>
                <c:pt idx="51">
                  <c:v>2073</c:v>
                </c:pt>
                <c:pt idx="52">
                  <c:v>2074</c:v>
                </c:pt>
                <c:pt idx="53">
                  <c:v>2075</c:v>
                </c:pt>
                <c:pt idx="54">
                  <c:v>2076</c:v>
                </c:pt>
                <c:pt idx="55">
                  <c:v>2077</c:v>
                </c:pt>
                <c:pt idx="56">
                  <c:v>2078</c:v>
                </c:pt>
                <c:pt idx="57">
                  <c:v>2079</c:v>
                </c:pt>
                <c:pt idx="58">
                  <c:v>2080</c:v>
                </c:pt>
              </c:numCache>
            </c:numRef>
          </c:cat>
          <c:val>
            <c:numRef>
              <c:f>CFCharts!$F$36:$BL$36</c:f>
              <c:numCache>
                <c:formatCode>_(#,##0_);\(#,##0\);_("-"??_);_(@_)</c:formatCode>
                <c:ptCount val="59"/>
                <c:pt idx="0">
                  <c:v>457535.69315274619</c:v>
                </c:pt>
                <c:pt idx="1">
                  <c:v>474287.7214392274</c:v>
                </c:pt>
                <c:pt idx="2">
                  <c:v>491653.10176776961</c:v>
                </c:pt>
                <c:pt idx="3">
                  <c:v>505926.64772036788</c:v>
                </c:pt>
                <c:pt idx="4">
                  <c:v>520508.15460246254</c:v>
                </c:pt>
                <c:pt idx="5">
                  <c:v>535477.57940608903</c:v>
                </c:pt>
                <c:pt idx="6">
                  <c:v>550955.29667029215</c:v>
                </c:pt>
                <c:pt idx="7">
                  <c:v>567181.48467509972</c:v>
                </c:pt>
                <c:pt idx="8">
                  <c:v>584459.52660981624</c:v>
                </c:pt>
                <c:pt idx="9">
                  <c:v>603074.53912185796</c:v>
                </c:pt>
                <c:pt idx="10">
                  <c:v>623236.37236519891</c:v>
                </c:pt>
                <c:pt idx="11">
                  <c:v>645067.14172570384</c:v>
                </c:pt>
                <c:pt idx="12">
                  <c:v>668592.692036747</c:v>
                </c:pt>
                <c:pt idx="13">
                  <c:v>693739.43097209721</c:v>
                </c:pt>
                <c:pt idx="14">
                  <c:v>720350.03034181369</c:v>
                </c:pt>
                <c:pt idx="15">
                  <c:v>14966227.901150562</c:v>
                </c:pt>
                <c:pt idx="16">
                  <c:v>5489454.1294367081</c:v>
                </c:pt>
                <c:pt idx="17">
                  <c:v>16110922.53529397</c:v>
                </c:pt>
                <c:pt idx="18">
                  <c:v>11553326.426741026</c:v>
                </c:pt>
                <c:pt idx="19">
                  <c:v>555673.5378022982</c:v>
                </c:pt>
                <c:pt idx="20">
                  <c:v>16237879.259337304</c:v>
                </c:pt>
                <c:pt idx="21">
                  <c:v>18323805.684213154</c:v>
                </c:pt>
                <c:pt idx="22">
                  <c:v>487403.51960969856</c:v>
                </c:pt>
                <c:pt idx="23">
                  <c:v>15862908.598736685</c:v>
                </c:pt>
                <c:pt idx="24">
                  <c:v>499802.95102862304</c:v>
                </c:pt>
                <c:pt idx="25">
                  <c:v>26294329.294304721</c:v>
                </c:pt>
                <c:pt idx="26">
                  <c:v>404010.23364059883</c:v>
                </c:pt>
                <c:pt idx="27">
                  <c:v>16247843.563257765</c:v>
                </c:pt>
                <c:pt idx="28">
                  <c:v>6797893.616961753</c:v>
                </c:pt>
                <c:pt idx="29">
                  <c:v>15389211.661025485</c:v>
                </c:pt>
                <c:pt idx="30">
                  <c:v>322651.8231704224</c:v>
                </c:pt>
                <c:pt idx="31">
                  <c:v>333004.15474539466</c:v>
                </c:pt>
                <c:pt idx="32">
                  <c:v>343856.86426728277</c:v>
                </c:pt>
                <c:pt idx="33">
                  <c:v>17960857.640556615</c:v>
                </c:pt>
                <c:pt idx="34">
                  <c:v>9475548.3381974436</c:v>
                </c:pt>
                <c:pt idx="35">
                  <c:v>15460380.766055387</c:v>
                </c:pt>
                <c:pt idx="36">
                  <c:v>115820.95763520981</c:v>
                </c:pt>
                <c:pt idx="37">
                  <c:v>120011.02578037771</c:v>
                </c:pt>
                <c:pt idx="38">
                  <c:v>124456.51300322298</c:v>
                </c:pt>
                <c:pt idx="39">
                  <c:v>21978397.440080162</c:v>
                </c:pt>
                <c:pt idx="40">
                  <c:v>48875.854098108379</c:v>
                </c:pt>
                <c:pt idx="41">
                  <c:v>50730.233800794696</c:v>
                </c:pt>
                <c:pt idx="42">
                  <c:v>52655.081733492814</c:v>
                </c:pt>
                <c:pt idx="43">
                  <c:v>15022790.563390506</c:v>
                </c:pt>
                <c:pt idx="44">
                  <c:v>37294.672745124575</c:v>
                </c:pt>
                <c:pt idx="45">
                  <c:v>26124194.964258108</c:v>
                </c:pt>
                <c:pt idx="46">
                  <c:v>6313.5447476552408</c:v>
                </c:pt>
                <c:pt idx="47">
                  <c:v>6553.155378507191</c:v>
                </c:pt>
                <c:pt idx="48">
                  <c:v>6801.8693586705849</c:v>
                </c:pt>
                <c:pt idx="49">
                  <c:v>7060.0323090072698</c:v>
                </c:pt>
                <c:pt idx="50">
                  <c:v>5866066.3932105349</c:v>
                </c:pt>
                <c:pt idx="51">
                  <c:v>0</c:v>
                </c:pt>
                <c:pt idx="52">
                  <c:v>0</c:v>
                </c:pt>
                <c:pt idx="53">
                  <c:v>0</c:v>
                </c:pt>
                <c:pt idx="54">
                  <c:v>0</c:v>
                </c:pt>
                <c:pt idx="55">
                  <c:v>0</c:v>
                </c:pt>
                <c:pt idx="56">
                  <c:v>0</c:v>
                </c:pt>
                <c:pt idx="57">
                  <c:v>0</c:v>
                </c:pt>
                <c:pt idx="58">
                  <c:v>0</c:v>
                </c:pt>
              </c:numCache>
            </c:numRef>
          </c:val>
          <c:extLst>
            <c:ext xmlns:c16="http://schemas.microsoft.com/office/drawing/2014/chart" uri="{C3380CC4-5D6E-409C-BE32-E72D297353CC}">
              <c16:uniqueId val="{00000002-0091-4773-9DD3-B3C22E4D1BDB}"/>
            </c:ext>
          </c:extLst>
        </c:ser>
        <c:ser>
          <c:idx val="6"/>
          <c:order val="6"/>
          <c:tx>
            <c:strRef>
              <c:f>CFCharts!$E$37</c:f>
              <c:strCache>
                <c:ptCount val="1"/>
                <c:pt idx="0">
                  <c:v>Corporate Bonds</c:v>
                </c:pt>
              </c:strCache>
            </c:strRef>
          </c:tx>
          <c:spPr>
            <a:solidFill>
              <a:schemeClr val="accent1">
                <a:lumMod val="60000"/>
                <a:lumOff val="40000"/>
              </a:schemeClr>
            </a:solidFill>
            <a:ln>
              <a:noFill/>
            </a:ln>
            <a:effectLst/>
          </c:spPr>
          <c:invertIfNegative val="0"/>
          <c:cat>
            <c:numRef>
              <c:f>CFCharts!$F$30:$BL$30</c:f>
              <c:numCache>
                <c:formatCode>General</c:formatCode>
                <c:ptCount val="5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pt idx="31">
                  <c:v>2053</c:v>
                </c:pt>
                <c:pt idx="32">
                  <c:v>2054</c:v>
                </c:pt>
                <c:pt idx="33">
                  <c:v>2055</c:v>
                </c:pt>
                <c:pt idx="34">
                  <c:v>2056</c:v>
                </c:pt>
                <c:pt idx="35">
                  <c:v>2057</c:v>
                </c:pt>
                <c:pt idx="36">
                  <c:v>2058</c:v>
                </c:pt>
                <c:pt idx="37">
                  <c:v>2059</c:v>
                </c:pt>
                <c:pt idx="38">
                  <c:v>2060</c:v>
                </c:pt>
                <c:pt idx="39">
                  <c:v>2061</c:v>
                </c:pt>
                <c:pt idx="40">
                  <c:v>2062</c:v>
                </c:pt>
                <c:pt idx="41">
                  <c:v>2063</c:v>
                </c:pt>
                <c:pt idx="42">
                  <c:v>2064</c:v>
                </c:pt>
                <c:pt idx="43">
                  <c:v>2065</c:v>
                </c:pt>
                <c:pt idx="44">
                  <c:v>2066</c:v>
                </c:pt>
                <c:pt idx="45">
                  <c:v>2067</c:v>
                </c:pt>
                <c:pt idx="46">
                  <c:v>2068</c:v>
                </c:pt>
                <c:pt idx="47">
                  <c:v>2069</c:v>
                </c:pt>
                <c:pt idx="48">
                  <c:v>2070</c:v>
                </c:pt>
                <c:pt idx="49">
                  <c:v>2071</c:v>
                </c:pt>
                <c:pt idx="50">
                  <c:v>2072</c:v>
                </c:pt>
                <c:pt idx="51">
                  <c:v>2073</c:v>
                </c:pt>
                <c:pt idx="52">
                  <c:v>2074</c:v>
                </c:pt>
                <c:pt idx="53">
                  <c:v>2075</c:v>
                </c:pt>
                <c:pt idx="54">
                  <c:v>2076</c:v>
                </c:pt>
                <c:pt idx="55">
                  <c:v>2077</c:v>
                </c:pt>
                <c:pt idx="56">
                  <c:v>2078</c:v>
                </c:pt>
                <c:pt idx="57">
                  <c:v>2079</c:v>
                </c:pt>
                <c:pt idx="58">
                  <c:v>2080</c:v>
                </c:pt>
              </c:numCache>
            </c:numRef>
          </c:cat>
          <c:val>
            <c:numRef>
              <c:f>CFCharts!$F$37:$BL$37</c:f>
              <c:numCache>
                <c:formatCode>_(#,##0_);\(#,##0\);_("-"??_);_(@_)</c:formatCode>
                <c:ptCount val="59"/>
                <c:pt idx="0">
                  <c:v>4999386.493767092</c:v>
                </c:pt>
                <c:pt idx="1">
                  <c:v>12002267.165820884</c:v>
                </c:pt>
                <c:pt idx="2">
                  <c:v>12271850.639382286</c:v>
                </c:pt>
                <c:pt idx="3">
                  <c:v>18188851.340289742</c:v>
                </c:pt>
                <c:pt idx="4">
                  <c:v>11661773.147485754</c:v>
                </c:pt>
                <c:pt idx="5">
                  <c:v>10811158.7915683</c:v>
                </c:pt>
                <c:pt idx="6">
                  <c:v>12145563.814107725</c:v>
                </c:pt>
                <c:pt idx="7">
                  <c:v>6699593.9562044805</c:v>
                </c:pt>
                <c:pt idx="8">
                  <c:v>7188483.6831077598</c:v>
                </c:pt>
                <c:pt idx="9">
                  <c:v>9048261.2515844088</c:v>
                </c:pt>
                <c:pt idx="10">
                  <c:v>7619277.2618611613</c:v>
                </c:pt>
                <c:pt idx="11">
                  <c:v>5976698.3388134092</c:v>
                </c:pt>
                <c:pt idx="12">
                  <c:v>5868841.6768512186</c:v>
                </c:pt>
                <c:pt idx="13">
                  <c:v>4619737.7511463212</c:v>
                </c:pt>
                <c:pt idx="14">
                  <c:v>3612438.0130346483</c:v>
                </c:pt>
                <c:pt idx="15">
                  <c:v>5364030.0531230215</c:v>
                </c:pt>
                <c:pt idx="16">
                  <c:v>4734575.0734712817</c:v>
                </c:pt>
                <c:pt idx="17">
                  <c:v>5897968.3638752317</c:v>
                </c:pt>
                <c:pt idx="18">
                  <c:v>2601697.3382620937</c:v>
                </c:pt>
                <c:pt idx="19">
                  <c:v>2971644.5202167365</c:v>
                </c:pt>
                <c:pt idx="20">
                  <c:v>2980657.3906929288</c:v>
                </c:pt>
                <c:pt idx="21">
                  <c:v>2764825.165085481</c:v>
                </c:pt>
                <c:pt idx="22">
                  <c:v>1449544.2530609127</c:v>
                </c:pt>
                <c:pt idx="23">
                  <c:v>2075875.0212271183</c:v>
                </c:pt>
                <c:pt idx="24">
                  <c:v>1554227.9068068245</c:v>
                </c:pt>
                <c:pt idx="25">
                  <c:v>2858199.6579798143</c:v>
                </c:pt>
                <c:pt idx="26">
                  <c:v>1820886.5329009453</c:v>
                </c:pt>
                <c:pt idx="27">
                  <c:v>1116285.2508622676</c:v>
                </c:pt>
                <c:pt idx="28">
                  <c:v>1211836.6197763486</c:v>
                </c:pt>
                <c:pt idx="29">
                  <c:v>1466136.0541816917</c:v>
                </c:pt>
                <c:pt idx="30">
                  <c:v>894094.37054046034</c:v>
                </c:pt>
                <c:pt idx="31">
                  <c:v>797747.20883807866</c:v>
                </c:pt>
                <c:pt idx="32">
                  <c:v>889817.12936931639</c:v>
                </c:pt>
                <c:pt idx="33">
                  <c:v>1193460.4505230654</c:v>
                </c:pt>
                <c:pt idx="34">
                  <c:v>704571.25675610162</c:v>
                </c:pt>
                <c:pt idx="35">
                  <c:v>284366.81984966656</c:v>
                </c:pt>
                <c:pt idx="36">
                  <c:v>429593.64639445697</c:v>
                </c:pt>
                <c:pt idx="37">
                  <c:v>39467.390539564323</c:v>
                </c:pt>
                <c:pt idx="38">
                  <c:v>201401.49881554881</c:v>
                </c:pt>
                <c:pt idx="39">
                  <c:v>198770.06955606403</c:v>
                </c:pt>
                <c:pt idx="40">
                  <c:v>33799.696749904862</c:v>
                </c:pt>
                <c:pt idx="41">
                  <c:v>33799.696749904862</c:v>
                </c:pt>
                <c:pt idx="42">
                  <c:v>33799.696749904862</c:v>
                </c:pt>
                <c:pt idx="43">
                  <c:v>33799.696749904862</c:v>
                </c:pt>
                <c:pt idx="44">
                  <c:v>33799.696749904862</c:v>
                </c:pt>
                <c:pt idx="45">
                  <c:v>33799.696749904862</c:v>
                </c:pt>
                <c:pt idx="46">
                  <c:v>33799.696749904862</c:v>
                </c:pt>
                <c:pt idx="47">
                  <c:v>33799.696749904862</c:v>
                </c:pt>
                <c:pt idx="48">
                  <c:v>438634.9674398661</c:v>
                </c:pt>
                <c:pt idx="49">
                  <c:v>27727.167689555445</c:v>
                </c:pt>
                <c:pt idx="50">
                  <c:v>27727.167689555445</c:v>
                </c:pt>
                <c:pt idx="51">
                  <c:v>27727.167689555445</c:v>
                </c:pt>
                <c:pt idx="52">
                  <c:v>27727.167689555445</c:v>
                </c:pt>
                <c:pt idx="53">
                  <c:v>27727.167689555445</c:v>
                </c:pt>
                <c:pt idx="54">
                  <c:v>27727.167689555445</c:v>
                </c:pt>
                <c:pt idx="55">
                  <c:v>189661.27596553988</c:v>
                </c:pt>
                <c:pt idx="56">
                  <c:v>23921.716145069811</c:v>
                </c:pt>
                <c:pt idx="57">
                  <c:v>23921.716145069811</c:v>
                </c:pt>
                <c:pt idx="58">
                  <c:v>23921.716145069811</c:v>
                </c:pt>
              </c:numCache>
            </c:numRef>
          </c:val>
          <c:extLst>
            <c:ext xmlns:c16="http://schemas.microsoft.com/office/drawing/2014/chart" uri="{C3380CC4-5D6E-409C-BE32-E72D297353CC}">
              <c16:uniqueId val="{00000003-0091-4773-9DD3-B3C22E4D1BDB}"/>
            </c:ext>
          </c:extLst>
        </c:ser>
        <c:dLbls>
          <c:showLegendKey val="0"/>
          <c:showVal val="0"/>
          <c:showCatName val="0"/>
          <c:showSerName val="0"/>
          <c:showPercent val="0"/>
          <c:showBubbleSize val="0"/>
        </c:dLbls>
        <c:gapWidth val="100"/>
        <c:overlap val="100"/>
        <c:axId val="1037099624"/>
        <c:axId val="1037097000"/>
        <c:extLst>
          <c:ext xmlns:c15="http://schemas.microsoft.com/office/drawing/2012/chart" uri="{02D57815-91ED-43cb-92C2-25804820EDAC}">
            <c15:filteredBarSeries>
              <c15:ser>
                <c:idx val="1"/>
                <c:order val="1"/>
                <c:tx>
                  <c:strRef>
                    <c:extLst>
                      <c:ext uri="{02D57815-91ED-43cb-92C2-25804820EDAC}">
                        <c15:formulaRef>
                          <c15:sqref>CFCharts!$E$32</c15:sqref>
                        </c15:formulaRef>
                      </c:ext>
                    </c:extLst>
                    <c:strCache>
                      <c:ptCount val="1"/>
                      <c:pt idx="0">
                        <c:v>[Enter asset name1]</c:v>
                      </c:pt>
                    </c:strCache>
                  </c:strRef>
                </c:tx>
                <c:spPr>
                  <a:solidFill>
                    <a:schemeClr val="accent1"/>
                  </a:solidFill>
                  <a:ln>
                    <a:noFill/>
                  </a:ln>
                  <a:effectLst/>
                </c:spPr>
                <c:invertIfNegative val="0"/>
                <c:cat>
                  <c:numRef>
                    <c:extLst>
                      <c:ext uri="{02D57815-91ED-43cb-92C2-25804820EDAC}">
                        <c15:formulaRef>
                          <c15:sqref>CFCharts!$F$30:$BL$30</c15:sqref>
                        </c15:formulaRef>
                      </c:ext>
                    </c:extLst>
                    <c:numCache>
                      <c:formatCode>General</c:formatCode>
                      <c:ptCount val="5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pt idx="31">
                        <c:v>2053</c:v>
                      </c:pt>
                      <c:pt idx="32">
                        <c:v>2054</c:v>
                      </c:pt>
                      <c:pt idx="33">
                        <c:v>2055</c:v>
                      </c:pt>
                      <c:pt idx="34">
                        <c:v>2056</c:v>
                      </c:pt>
                      <c:pt idx="35">
                        <c:v>2057</c:v>
                      </c:pt>
                      <c:pt idx="36">
                        <c:v>2058</c:v>
                      </c:pt>
                      <c:pt idx="37">
                        <c:v>2059</c:v>
                      </c:pt>
                      <c:pt idx="38">
                        <c:v>2060</c:v>
                      </c:pt>
                      <c:pt idx="39">
                        <c:v>2061</c:v>
                      </c:pt>
                      <c:pt idx="40">
                        <c:v>2062</c:v>
                      </c:pt>
                      <c:pt idx="41">
                        <c:v>2063</c:v>
                      </c:pt>
                      <c:pt idx="42">
                        <c:v>2064</c:v>
                      </c:pt>
                      <c:pt idx="43">
                        <c:v>2065</c:v>
                      </c:pt>
                      <c:pt idx="44">
                        <c:v>2066</c:v>
                      </c:pt>
                      <c:pt idx="45">
                        <c:v>2067</c:v>
                      </c:pt>
                      <c:pt idx="46">
                        <c:v>2068</c:v>
                      </c:pt>
                      <c:pt idx="47">
                        <c:v>2069</c:v>
                      </c:pt>
                      <c:pt idx="48">
                        <c:v>2070</c:v>
                      </c:pt>
                      <c:pt idx="49">
                        <c:v>2071</c:v>
                      </c:pt>
                      <c:pt idx="50">
                        <c:v>2072</c:v>
                      </c:pt>
                      <c:pt idx="51">
                        <c:v>2073</c:v>
                      </c:pt>
                      <c:pt idx="52">
                        <c:v>2074</c:v>
                      </c:pt>
                      <c:pt idx="53">
                        <c:v>2075</c:v>
                      </c:pt>
                      <c:pt idx="54">
                        <c:v>2076</c:v>
                      </c:pt>
                      <c:pt idx="55">
                        <c:v>2077</c:v>
                      </c:pt>
                      <c:pt idx="56">
                        <c:v>2078</c:v>
                      </c:pt>
                      <c:pt idx="57">
                        <c:v>2079</c:v>
                      </c:pt>
                      <c:pt idx="58">
                        <c:v>2080</c:v>
                      </c:pt>
                    </c:numCache>
                  </c:numRef>
                </c:cat>
                <c:val>
                  <c:numRef>
                    <c:extLst>
                      <c:ext uri="{02D57815-91ED-43cb-92C2-25804820EDAC}">
                        <c15:formulaRef>
                          <c15:sqref>CFCharts!$F$32:$BD$32</c15:sqref>
                        </c15:formulaRef>
                      </c:ext>
                    </c:extLst>
                    <c:numCache>
                      <c:formatCode>_(#,##0_);\(#,##0\);_("-"??_);_(@_)</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extLst>
                  <c:ext xmlns:c16="http://schemas.microsoft.com/office/drawing/2014/chart" uri="{C3380CC4-5D6E-409C-BE32-E72D297353CC}">
                    <c16:uniqueId val="{00000004-0091-4773-9DD3-B3C22E4D1BD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CFCharts!$E$33</c15:sqref>
                        </c15:formulaRef>
                      </c:ext>
                    </c:extLst>
                    <c:strCache>
                      <c:ptCount val="1"/>
                      <c:pt idx="0">
                        <c:v>[Enter asset name2]</c:v>
                      </c:pt>
                    </c:strCache>
                  </c:strRef>
                </c:tx>
                <c:spPr>
                  <a:solidFill>
                    <a:schemeClr val="accent3"/>
                  </a:solidFill>
                  <a:ln>
                    <a:noFill/>
                  </a:ln>
                  <a:effectLst/>
                </c:spPr>
                <c:invertIfNegative val="0"/>
                <c:cat>
                  <c:numRef>
                    <c:extLst xmlns:c15="http://schemas.microsoft.com/office/drawing/2012/chart">
                      <c:ext xmlns:c15="http://schemas.microsoft.com/office/drawing/2012/chart" uri="{02D57815-91ED-43cb-92C2-25804820EDAC}">
                        <c15:formulaRef>
                          <c15:sqref>CFCharts!$F$30:$BL$30</c15:sqref>
                        </c15:formulaRef>
                      </c:ext>
                    </c:extLst>
                    <c:numCache>
                      <c:formatCode>General</c:formatCode>
                      <c:ptCount val="5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pt idx="31">
                        <c:v>2053</c:v>
                      </c:pt>
                      <c:pt idx="32">
                        <c:v>2054</c:v>
                      </c:pt>
                      <c:pt idx="33">
                        <c:v>2055</c:v>
                      </c:pt>
                      <c:pt idx="34">
                        <c:v>2056</c:v>
                      </c:pt>
                      <c:pt idx="35">
                        <c:v>2057</c:v>
                      </c:pt>
                      <c:pt idx="36">
                        <c:v>2058</c:v>
                      </c:pt>
                      <c:pt idx="37">
                        <c:v>2059</c:v>
                      </c:pt>
                      <c:pt idx="38">
                        <c:v>2060</c:v>
                      </c:pt>
                      <c:pt idx="39">
                        <c:v>2061</c:v>
                      </c:pt>
                      <c:pt idx="40">
                        <c:v>2062</c:v>
                      </c:pt>
                      <c:pt idx="41">
                        <c:v>2063</c:v>
                      </c:pt>
                      <c:pt idx="42">
                        <c:v>2064</c:v>
                      </c:pt>
                      <c:pt idx="43">
                        <c:v>2065</c:v>
                      </c:pt>
                      <c:pt idx="44">
                        <c:v>2066</c:v>
                      </c:pt>
                      <c:pt idx="45">
                        <c:v>2067</c:v>
                      </c:pt>
                      <c:pt idx="46">
                        <c:v>2068</c:v>
                      </c:pt>
                      <c:pt idx="47">
                        <c:v>2069</c:v>
                      </c:pt>
                      <c:pt idx="48">
                        <c:v>2070</c:v>
                      </c:pt>
                      <c:pt idx="49">
                        <c:v>2071</c:v>
                      </c:pt>
                      <c:pt idx="50">
                        <c:v>2072</c:v>
                      </c:pt>
                      <c:pt idx="51">
                        <c:v>2073</c:v>
                      </c:pt>
                      <c:pt idx="52">
                        <c:v>2074</c:v>
                      </c:pt>
                      <c:pt idx="53">
                        <c:v>2075</c:v>
                      </c:pt>
                      <c:pt idx="54">
                        <c:v>2076</c:v>
                      </c:pt>
                      <c:pt idx="55">
                        <c:v>2077</c:v>
                      </c:pt>
                      <c:pt idx="56">
                        <c:v>2078</c:v>
                      </c:pt>
                      <c:pt idx="57">
                        <c:v>2079</c:v>
                      </c:pt>
                      <c:pt idx="58">
                        <c:v>2080</c:v>
                      </c:pt>
                    </c:numCache>
                  </c:numRef>
                </c:cat>
                <c:val>
                  <c:numRef>
                    <c:extLst xmlns:c15="http://schemas.microsoft.com/office/drawing/2012/chart">
                      <c:ext xmlns:c15="http://schemas.microsoft.com/office/drawing/2012/chart" uri="{02D57815-91ED-43cb-92C2-25804820EDAC}">
                        <c15:formulaRef>
                          <c15:sqref>CFCharts!$F$33:$BD$33</c15:sqref>
                        </c15:formulaRef>
                      </c:ext>
                    </c:extLst>
                    <c:numCache>
                      <c:formatCode>_(#,##0_);\(#,##0\);_("-"??_);_(@_)</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extLst xmlns:c15="http://schemas.microsoft.com/office/drawing/2012/chart">
                  <c:ext xmlns:c16="http://schemas.microsoft.com/office/drawing/2014/chart" uri="{C3380CC4-5D6E-409C-BE32-E72D297353CC}">
                    <c16:uniqueId val="{00000005-0091-4773-9DD3-B3C22E4D1BD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CFCharts!$E$34</c15:sqref>
                        </c15:formulaRef>
                      </c:ext>
                    </c:extLst>
                    <c:strCache>
                      <c:ptCount val="1"/>
                      <c:pt idx="0">
                        <c:v>[Enter asset name3]</c:v>
                      </c:pt>
                    </c:strCache>
                  </c:strRef>
                </c:tx>
                <c:spPr>
                  <a:solidFill>
                    <a:schemeClr val="accent2"/>
                  </a:solidFill>
                  <a:ln>
                    <a:noFill/>
                  </a:ln>
                  <a:effectLst/>
                </c:spPr>
                <c:invertIfNegative val="0"/>
                <c:cat>
                  <c:numRef>
                    <c:extLst xmlns:c15="http://schemas.microsoft.com/office/drawing/2012/chart">
                      <c:ext xmlns:c15="http://schemas.microsoft.com/office/drawing/2012/chart" uri="{02D57815-91ED-43cb-92C2-25804820EDAC}">
                        <c15:formulaRef>
                          <c15:sqref>CFCharts!$F$30:$BL$30</c15:sqref>
                        </c15:formulaRef>
                      </c:ext>
                    </c:extLst>
                    <c:numCache>
                      <c:formatCode>General</c:formatCode>
                      <c:ptCount val="5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pt idx="31">
                        <c:v>2053</c:v>
                      </c:pt>
                      <c:pt idx="32">
                        <c:v>2054</c:v>
                      </c:pt>
                      <c:pt idx="33">
                        <c:v>2055</c:v>
                      </c:pt>
                      <c:pt idx="34">
                        <c:v>2056</c:v>
                      </c:pt>
                      <c:pt idx="35">
                        <c:v>2057</c:v>
                      </c:pt>
                      <c:pt idx="36">
                        <c:v>2058</c:v>
                      </c:pt>
                      <c:pt idx="37">
                        <c:v>2059</c:v>
                      </c:pt>
                      <c:pt idx="38">
                        <c:v>2060</c:v>
                      </c:pt>
                      <c:pt idx="39">
                        <c:v>2061</c:v>
                      </c:pt>
                      <c:pt idx="40">
                        <c:v>2062</c:v>
                      </c:pt>
                      <c:pt idx="41">
                        <c:v>2063</c:v>
                      </c:pt>
                      <c:pt idx="42">
                        <c:v>2064</c:v>
                      </c:pt>
                      <c:pt idx="43">
                        <c:v>2065</c:v>
                      </c:pt>
                      <c:pt idx="44">
                        <c:v>2066</c:v>
                      </c:pt>
                      <c:pt idx="45">
                        <c:v>2067</c:v>
                      </c:pt>
                      <c:pt idx="46">
                        <c:v>2068</c:v>
                      </c:pt>
                      <c:pt idx="47">
                        <c:v>2069</c:v>
                      </c:pt>
                      <c:pt idx="48">
                        <c:v>2070</c:v>
                      </c:pt>
                      <c:pt idx="49">
                        <c:v>2071</c:v>
                      </c:pt>
                      <c:pt idx="50">
                        <c:v>2072</c:v>
                      </c:pt>
                      <c:pt idx="51">
                        <c:v>2073</c:v>
                      </c:pt>
                      <c:pt idx="52">
                        <c:v>2074</c:v>
                      </c:pt>
                      <c:pt idx="53">
                        <c:v>2075</c:v>
                      </c:pt>
                      <c:pt idx="54">
                        <c:v>2076</c:v>
                      </c:pt>
                      <c:pt idx="55">
                        <c:v>2077</c:v>
                      </c:pt>
                      <c:pt idx="56">
                        <c:v>2078</c:v>
                      </c:pt>
                      <c:pt idx="57">
                        <c:v>2079</c:v>
                      </c:pt>
                      <c:pt idx="58">
                        <c:v>2080</c:v>
                      </c:pt>
                    </c:numCache>
                  </c:numRef>
                </c:cat>
                <c:val>
                  <c:numRef>
                    <c:extLst xmlns:c15="http://schemas.microsoft.com/office/drawing/2012/chart">
                      <c:ext xmlns:c15="http://schemas.microsoft.com/office/drawing/2012/chart" uri="{02D57815-91ED-43cb-92C2-25804820EDAC}">
                        <c15:formulaRef>
                          <c15:sqref>CFCharts!$F$34:$BD$34</c15:sqref>
                        </c15:formulaRef>
                      </c:ext>
                    </c:extLst>
                    <c:numCache>
                      <c:formatCode>_(#,##0_);\(#,##0\);_("-"??_);_(@_)</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extLst xmlns:c15="http://schemas.microsoft.com/office/drawing/2012/chart">
                  <c:ext xmlns:c16="http://schemas.microsoft.com/office/drawing/2014/chart" uri="{C3380CC4-5D6E-409C-BE32-E72D297353CC}">
                    <c16:uniqueId val="{00000006-0091-4773-9DD3-B3C22E4D1BDB}"/>
                  </c:ext>
                </c:extLst>
              </c15:ser>
            </c15:filteredBarSeries>
          </c:ext>
        </c:extLst>
      </c:barChart>
      <c:catAx>
        <c:axId val="10372919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schemeClr>
                </a:solidFill>
                <a:latin typeface="+mn-lt"/>
                <a:ea typeface="+mn-ea"/>
                <a:cs typeface="+mn-cs"/>
              </a:defRPr>
            </a:pPr>
            <a:endParaRPr lang="en-US"/>
          </a:p>
        </c:txPr>
        <c:crossAx val="1037295528"/>
        <c:crosses val="autoZero"/>
        <c:auto val="1"/>
        <c:lblAlgn val="ctr"/>
        <c:lblOffset val="100"/>
        <c:noMultiLvlLbl val="0"/>
      </c:catAx>
      <c:valAx>
        <c:axId val="103729552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schemeClr>
                </a:solidFill>
                <a:latin typeface="+mn-lt"/>
                <a:ea typeface="+mn-ea"/>
                <a:cs typeface="+mn-cs"/>
              </a:defRPr>
            </a:pPr>
            <a:endParaRPr lang="en-US"/>
          </a:p>
        </c:txPr>
        <c:crossAx val="1037291920"/>
        <c:crosses val="autoZero"/>
        <c:crossBetween val="between"/>
        <c:dispUnits>
          <c:builtInUnit val="millions"/>
          <c:dispUnitsLbl>
            <c:spPr>
              <a:noFill/>
              <a:ln>
                <a:noFill/>
              </a:ln>
              <a:effectLst/>
            </c:spPr>
            <c:txPr>
              <a:bodyPr rot="-5400000" spcFirstLastPara="1" vertOverflow="ellipsis" vert="horz" wrap="square" anchor="ctr" anchorCtr="1"/>
              <a:lstStyle/>
              <a:p>
                <a:pPr>
                  <a:defRPr sz="1200" b="0" i="0" u="none" strike="noStrike" kern="1200" baseline="0">
                    <a:solidFill>
                      <a:schemeClr val="tx1">
                        <a:lumMod val="75000"/>
                      </a:schemeClr>
                    </a:solidFill>
                    <a:latin typeface="+mn-lt"/>
                    <a:ea typeface="+mn-ea"/>
                    <a:cs typeface="+mn-cs"/>
                  </a:defRPr>
                </a:pPr>
                <a:endParaRPr lang="en-US"/>
              </a:p>
            </c:txPr>
          </c:dispUnitsLbl>
        </c:dispUnits>
      </c:valAx>
      <c:valAx>
        <c:axId val="1037097000"/>
        <c:scaling>
          <c:orientation val="minMax"/>
          <c:max val="8000000"/>
        </c:scaling>
        <c:delete val="1"/>
        <c:axPos val="r"/>
        <c:numFmt formatCode="_(#,##0_);\(#,##0\);_(&quot;-&quot;??_);_(@_)" sourceLinked="1"/>
        <c:majorTickMark val="out"/>
        <c:minorTickMark val="none"/>
        <c:tickLblPos val="nextTo"/>
        <c:crossAx val="1037099624"/>
        <c:crosses val="max"/>
        <c:crossBetween val="between"/>
      </c:valAx>
      <c:catAx>
        <c:axId val="1037099624"/>
        <c:scaling>
          <c:orientation val="minMax"/>
        </c:scaling>
        <c:delete val="1"/>
        <c:axPos val="b"/>
        <c:numFmt formatCode="General" sourceLinked="1"/>
        <c:majorTickMark val="out"/>
        <c:minorTickMark val="none"/>
        <c:tickLblPos val="nextTo"/>
        <c:crossAx val="103709700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lumMod val="75000"/>
            </a:schemeClr>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334083239595053E-2"/>
          <c:y val="7.9160358810627357E-2"/>
          <c:w val="0.86796378684943587"/>
          <c:h val="0.71442524153837206"/>
        </c:manualLayout>
      </c:layout>
      <c:barChart>
        <c:barDir val="col"/>
        <c:grouping val="stacked"/>
        <c:varyColors val="0"/>
        <c:ser>
          <c:idx val="0"/>
          <c:order val="0"/>
          <c:tx>
            <c:strRef>
              <c:f>'Chart 2'!$D$2</c:f>
              <c:strCache>
                <c:ptCount val="1"/>
                <c:pt idx="0">
                  <c:v>Nominal gilts purchased by BoE</c:v>
                </c:pt>
              </c:strCache>
            </c:strRef>
          </c:tx>
          <c:spPr>
            <a:solidFill>
              <a:srgbClr val="69D1FF"/>
            </a:solidFill>
            <a:ln>
              <a:solidFill>
                <a:srgbClr val="464547">
                  <a:lumMod val="20000"/>
                  <a:lumOff val="80000"/>
                </a:srgbClr>
              </a:solidFill>
            </a:ln>
            <a:effectLst/>
          </c:spPr>
          <c:invertIfNegative val="0"/>
          <c:cat>
            <c:strRef>
              <c:f>'Chart 2'!$C$3:$C$13</c:f>
              <c:strCache>
                <c:ptCount val="11"/>
                <c:pt idx="0">
                  <c:v>0-5</c:v>
                </c:pt>
                <c:pt idx="1">
                  <c:v>5-10</c:v>
                </c:pt>
                <c:pt idx="2">
                  <c:v>10-15</c:v>
                </c:pt>
                <c:pt idx="3">
                  <c:v>15-20</c:v>
                </c:pt>
                <c:pt idx="4">
                  <c:v>20-25</c:v>
                </c:pt>
                <c:pt idx="5">
                  <c:v>25-30</c:v>
                </c:pt>
                <c:pt idx="6">
                  <c:v>30-35</c:v>
                </c:pt>
                <c:pt idx="7">
                  <c:v>35-40</c:v>
                </c:pt>
                <c:pt idx="8">
                  <c:v>40-45</c:v>
                </c:pt>
                <c:pt idx="9">
                  <c:v>45-50</c:v>
                </c:pt>
                <c:pt idx="10">
                  <c:v>50-55</c:v>
                </c:pt>
              </c:strCache>
            </c:strRef>
          </c:cat>
          <c:val>
            <c:numRef>
              <c:f>'Chart 2'!$D$3:$D$13</c:f>
              <c:numCache>
                <c:formatCode>_-* #,##0_-;\-* #,##0_-;_-* "-"??_-;_-@_-</c:formatCode>
                <c:ptCount val="11"/>
                <c:pt idx="0">
                  <c:v>0</c:v>
                </c:pt>
                <c:pt idx="1">
                  <c:v>0</c:v>
                </c:pt>
                <c:pt idx="2">
                  <c:v>0</c:v>
                </c:pt>
                <c:pt idx="3">
                  <c:v>0</c:v>
                </c:pt>
                <c:pt idx="4">
                  <c:v>6223.4999999999991</c:v>
                </c:pt>
                <c:pt idx="5">
                  <c:v>2893.3</c:v>
                </c:pt>
                <c:pt idx="6">
                  <c:v>1052.6000000000001</c:v>
                </c:pt>
                <c:pt idx="7">
                  <c:v>582.70000000000005</c:v>
                </c:pt>
                <c:pt idx="8">
                  <c:v>534.09999999999991</c:v>
                </c:pt>
                <c:pt idx="9">
                  <c:v>689.6</c:v>
                </c:pt>
                <c:pt idx="10">
                  <c:v>97.800000000000011</c:v>
                </c:pt>
              </c:numCache>
            </c:numRef>
          </c:val>
          <c:extLst>
            <c:ext xmlns:c16="http://schemas.microsoft.com/office/drawing/2014/chart" uri="{C3380CC4-5D6E-409C-BE32-E72D297353CC}">
              <c16:uniqueId val="{00000000-492E-4A4F-A45B-4435EF258158}"/>
            </c:ext>
          </c:extLst>
        </c:ser>
        <c:ser>
          <c:idx val="1"/>
          <c:order val="1"/>
          <c:tx>
            <c:strRef>
              <c:f>'Chart 2'!$D$16</c:f>
              <c:strCache>
                <c:ptCount val="1"/>
                <c:pt idx="0">
                  <c:v>Index-linked purchased by BoE</c:v>
                </c:pt>
              </c:strCache>
            </c:strRef>
          </c:tx>
          <c:spPr>
            <a:solidFill>
              <a:srgbClr val="9F9F9F"/>
            </a:solidFill>
            <a:ln>
              <a:solidFill>
                <a:srgbClr val="464547">
                  <a:lumMod val="20000"/>
                  <a:lumOff val="80000"/>
                </a:srgbClr>
              </a:solidFill>
            </a:ln>
            <a:effectLst/>
          </c:spPr>
          <c:invertIfNegative val="0"/>
          <c:val>
            <c:numRef>
              <c:f>'Chart 2'!$D$17:$D$27</c:f>
              <c:numCache>
                <c:formatCode>_-* #,##0_-;\-* #,##0_-;_-* "-"??_-;_-@_-</c:formatCode>
                <c:ptCount val="11"/>
                <c:pt idx="0">
                  <c:v>243.89999999999998</c:v>
                </c:pt>
                <c:pt idx="1">
                  <c:v>807.1</c:v>
                </c:pt>
                <c:pt idx="2">
                  <c:v>1037.5999999999999</c:v>
                </c:pt>
                <c:pt idx="3">
                  <c:v>1765.2999999999997</c:v>
                </c:pt>
                <c:pt idx="4">
                  <c:v>983.1</c:v>
                </c:pt>
                <c:pt idx="5">
                  <c:v>1055.5</c:v>
                </c:pt>
                <c:pt idx="6">
                  <c:v>714.6</c:v>
                </c:pt>
                <c:pt idx="7">
                  <c:v>388.6</c:v>
                </c:pt>
                <c:pt idx="8">
                  <c:v>19</c:v>
                </c:pt>
                <c:pt idx="9">
                  <c:v>137.30000000000001</c:v>
                </c:pt>
                <c:pt idx="10">
                  <c:v>32.6</c:v>
                </c:pt>
              </c:numCache>
            </c:numRef>
          </c:val>
          <c:extLst>
            <c:ext xmlns:c16="http://schemas.microsoft.com/office/drawing/2014/chart" uri="{C3380CC4-5D6E-409C-BE32-E72D297353CC}">
              <c16:uniqueId val="{00000001-492E-4A4F-A45B-4435EF258158}"/>
            </c:ext>
          </c:extLst>
        </c:ser>
        <c:ser>
          <c:idx val="4"/>
          <c:order val="2"/>
          <c:tx>
            <c:strRef>
              <c:f>'Chart 2'!$E$2</c:f>
              <c:strCache>
                <c:ptCount val="1"/>
                <c:pt idx="0">
                  <c:v>Value of nominal gilts declined</c:v>
                </c:pt>
              </c:strCache>
            </c:strRef>
          </c:tx>
          <c:spPr>
            <a:solidFill>
              <a:srgbClr val="FFFFFF">
                <a:lumMod val="95000"/>
              </a:srgbClr>
            </a:solidFill>
            <a:ln>
              <a:solidFill>
                <a:srgbClr val="DAD9DB"/>
              </a:solidFill>
              <a:prstDash val="dash"/>
            </a:ln>
            <a:effectLst/>
          </c:spPr>
          <c:invertIfNegative val="0"/>
          <c:cat>
            <c:strRef>
              <c:f>'Chart 2'!$C$3:$C$13</c:f>
              <c:strCache>
                <c:ptCount val="11"/>
                <c:pt idx="0">
                  <c:v>0-5</c:v>
                </c:pt>
                <c:pt idx="1">
                  <c:v>5-10</c:v>
                </c:pt>
                <c:pt idx="2">
                  <c:v>10-15</c:v>
                </c:pt>
                <c:pt idx="3">
                  <c:v>15-20</c:v>
                </c:pt>
                <c:pt idx="4">
                  <c:v>20-25</c:v>
                </c:pt>
                <c:pt idx="5">
                  <c:v>25-30</c:v>
                </c:pt>
                <c:pt idx="6">
                  <c:v>30-35</c:v>
                </c:pt>
                <c:pt idx="7">
                  <c:v>35-40</c:v>
                </c:pt>
                <c:pt idx="8">
                  <c:v>40-45</c:v>
                </c:pt>
                <c:pt idx="9">
                  <c:v>45-50</c:v>
                </c:pt>
                <c:pt idx="10">
                  <c:v>50-55</c:v>
                </c:pt>
              </c:strCache>
            </c:strRef>
          </c:cat>
          <c:val>
            <c:numRef>
              <c:f>'Chart 2'!$E$3:$E$13</c:f>
              <c:numCache>
                <c:formatCode>_-* #,##0_-;\-* #,##0_-;_-* "-"??_-;_-@_-</c:formatCode>
                <c:ptCount val="11"/>
                <c:pt idx="0">
                  <c:v>0</c:v>
                </c:pt>
                <c:pt idx="1">
                  <c:v>0</c:v>
                </c:pt>
                <c:pt idx="2">
                  <c:v>0</c:v>
                </c:pt>
                <c:pt idx="3">
                  <c:v>0</c:v>
                </c:pt>
                <c:pt idx="4">
                  <c:v>4350.9000000000005</c:v>
                </c:pt>
                <c:pt idx="5">
                  <c:v>455.5</c:v>
                </c:pt>
                <c:pt idx="6">
                  <c:v>215.19999999999982</c:v>
                </c:pt>
                <c:pt idx="7">
                  <c:v>504.29999999999995</c:v>
                </c:pt>
                <c:pt idx="8">
                  <c:v>394.29999999999995</c:v>
                </c:pt>
                <c:pt idx="9">
                  <c:v>317.89999999999998</c:v>
                </c:pt>
                <c:pt idx="10">
                  <c:v>6.8999999999999915</c:v>
                </c:pt>
              </c:numCache>
            </c:numRef>
          </c:val>
          <c:extLst>
            <c:ext xmlns:c16="http://schemas.microsoft.com/office/drawing/2014/chart" uri="{C3380CC4-5D6E-409C-BE32-E72D297353CC}">
              <c16:uniqueId val="{00000002-492E-4A4F-A45B-4435EF258158}"/>
            </c:ext>
          </c:extLst>
        </c:ser>
        <c:ser>
          <c:idx val="2"/>
          <c:order val="3"/>
          <c:tx>
            <c:strRef>
              <c:f>'Chart 2'!$E$16</c:f>
              <c:strCache>
                <c:ptCount val="1"/>
                <c:pt idx="0">
                  <c:v>Value of index-linked gilts declined</c:v>
                </c:pt>
              </c:strCache>
            </c:strRef>
          </c:tx>
          <c:spPr>
            <a:solidFill>
              <a:srgbClr val="F7F7F7"/>
            </a:solidFill>
            <a:ln>
              <a:solidFill>
                <a:srgbClr val="464547">
                  <a:lumMod val="20000"/>
                  <a:lumOff val="80000"/>
                </a:srgbClr>
              </a:solidFill>
              <a:prstDash val="dash"/>
            </a:ln>
            <a:effectLst/>
          </c:spPr>
          <c:invertIfNegative val="0"/>
          <c:val>
            <c:numRef>
              <c:f>'Chart 2'!$E$17:$E$27</c:f>
              <c:numCache>
                <c:formatCode>_-* #,##0_-;\-* #,##0_-;_-* "-"??_-;_-@_-</c:formatCode>
                <c:ptCount val="11"/>
                <c:pt idx="0">
                  <c:v>0</c:v>
                </c:pt>
                <c:pt idx="1">
                  <c:v>5.3999999999999773</c:v>
                </c:pt>
                <c:pt idx="2">
                  <c:v>0</c:v>
                </c:pt>
                <c:pt idx="3">
                  <c:v>269.80000000000041</c:v>
                </c:pt>
                <c:pt idx="4">
                  <c:v>46.500000000000114</c:v>
                </c:pt>
                <c:pt idx="5">
                  <c:v>197.70000000000005</c:v>
                </c:pt>
                <c:pt idx="6">
                  <c:v>0</c:v>
                </c:pt>
                <c:pt idx="7">
                  <c:v>28.5</c:v>
                </c:pt>
                <c:pt idx="8">
                  <c:v>0</c:v>
                </c:pt>
                <c:pt idx="9">
                  <c:v>0</c:v>
                </c:pt>
                <c:pt idx="10">
                  <c:v>5.1999999999999957</c:v>
                </c:pt>
              </c:numCache>
            </c:numRef>
          </c:val>
          <c:extLst>
            <c:ext xmlns:c16="http://schemas.microsoft.com/office/drawing/2014/chart" uri="{C3380CC4-5D6E-409C-BE32-E72D297353CC}">
              <c16:uniqueId val="{00000003-492E-4A4F-A45B-4435EF258158}"/>
            </c:ext>
          </c:extLst>
        </c:ser>
        <c:dLbls>
          <c:showLegendKey val="0"/>
          <c:showVal val="0"/>
          <c:showCatName val="0"/>
          <c:showSerName val="0"/>
          <c:showPercent val="0"/>
          <c:showBubbleSize val="0"/>
        </c:dLbls>
        <c:gapWidth val="10"/>
        <c:overlap val="100"/>
        <c:axId val="209641488"/>
        <c:axId val="209642736"/>
      </c:barChart>
      <c:catAx>
        <c:axId val="209641488"/>
        <c:scaling>
          <c:orientation val="minMax"/>
        </c:scaling>
        <c:delete val="0"/>
        <c:axPos val="b"/>
        <c:title>
          <c:tx>
            <c:rich>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r>
                  <a:rPr lang="en-GB"/>
                  <a:t>Years to maturity</a:t>
                </a:r>
              </a:p>
            </c:rich>
          </c:tx>
          <c:layout>
            <c:manualLayout>
              <c:xMode val="edge"/>
              <c:yMode val="edge"/>
              <c:x val="0.40489628772799885"/>
              <c:y val="0.91090862347995305"/>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600000" spcFirstLastPara="1" vertOverflow="ellipsis"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209642736"/>
        <c:crosses val="autoZero"/>
        <c:auto val="1"/>
        <c:lblAlgn val="ctr"/>
        <c:lblOffset val="100"/>
        <c:tickLblSkip val="1"/>
        <c:noMultiLvlLbl val="0"/>
      </c:catAx>
      <c:valAx>
        <c:axId val="20964273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bn&quot;" sourceLinked="0"/>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209641488"/>
        <c:crosses val="autoZero"/>
        <c:crossBetween val="between"/>
        <c:majorUnit val="2000"/>
        <c:minorUnit val="1000"/>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600"/>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334083239595053E-2"/>
          <c:y val="7.9160358810627357E-2"/>
          <c:w val="0.52916805543231682"/>
          <c:h val="0.71442524153837206"/>
        </c:manualLayout>
      </c:layout>
      <c:barChart>
        <c:barDir val="col"/>
        <c:grouping val="stacked"/>
        <c:varyColors val="0"/>
        <c:ser>
          <c:idx val="0"/>
          <c:order val="0"/>
          <c:tx>
            <c:strRef>
              <c:f>'Chart 1'!$C$4</c:f>
              <c:strCache>
                <c:ptCount val="1"/>
                <c:pt idx="0">
                  <c:v>Nominal gilts purchased by BoE</c:v>
                </c:pt>
              </c:strCache>
            </c:strRef>
          </c:tx>
          <c:spPr>
            <a:solidFill>
              <a:srgbClr val="69D1FF"/>
            </a:solidFill>
            <a:ln>
              <a:solidFill>
                <a:srgbClr val="FFFFFF">
                  <a:lumMod val="85000"/>
                </a:srgbClr>
              </a:solidFill>
            </a:ln>
            <a:effectLst/>
          </c:spPr>
          <c:invertIfNegative val="0"/>
          <c:cat>
            <c:strRef>
              <c:f>('Chart 1'!$D$3:$T$3,'Chart 1'!$AG$3)</c:f>
              <c:strCache>
                <c:ptCount val="18"/>
                <c:pt idx="0">
                  <c:v>Thu 22 Sep</c:v>
                </c:pt>
                <c:pt idx="1">
                  <c:v>Fri</c:v>
                </c:pt>
                <c:pt idx="2">
                  <c:v>Mon 26 Sep</c:v>
                </c:pt>
                <c:pt idx="3">
                  <c:v>Tue</c:v>
                </c:pt>
                <c:pt idx="4">
                  <c:v>Wed</c:v>
                </c:pt>
                <c:pt idx="5">
                  <c:v>Thu</c:v>
                </c:pt>
                <c:pt idx="6">
                  <c:v>Fri</c:v>
                </c:pt>
                <c:pt idx="7">
                  <c:v>Mon 03 Oct</c:v>
                </c:pt>
                <c:pt idx="8">
                  <c:v>Tue</c:v>
                </c:pt>
                <c:pt idx="9">
                  <c:v>Wed</c:v>
                </c:pt>
                <c:pt idx="10">
                  <c:v>Thu</c:v>
                </c:pt>
                <c:pt idx="11">
                  <c:v>Fri</c:v>
                </c:pt>
                <c:pt idx="12">
                  <c:v>Mon 10 Oct</c:v>
                </c:pt>
                <c:pt idx="13">
                  <c:v>Tue</c:v>
                </c:pt>
                <c:pt idx="14">
                  <c:v>Wed</c:v>
                </c:pt>
                <c:pt idx="15">
                  <c:v>Thu</c:v>
                </c:pt>
                <c:pt idx="16">
                  <c:v>Fri</c:v>
                </c:pt>
                <c:pt idx="17">
                  <c:v> </c:v>
                </c:pt>
              </c:strCache>
              <c:extLst/>
            </c:strRef>
          </c:cat>
          <c:val>
            <c:numRef>
              <c:f>('Chart 1'!$D$4:$T$4,'Chart 1'!$AG$4)</c:f>
              <c:numCache>
                <c:formatCode>_-* #,##0_-;\-* #,##0_-;_-* "-"??_-;_-@_-</c:formatCode>
                <c:ptCount val="18"/>
                <c:pt idx="0">
                  <c:v>0</c:v>
                </c:pt>
                <c:pt idx="1">
                  <c:v>0</c:v>
                </c:pt>
                <c:pt idx="2">
                  <c:v>0</c:v>
                </c:pt>
                <c:pt idx="3">
                  <c:v>0</c:v>
                </c:pt>
                <c:pt idx="4">
                  <c:v>1025</c:v>
                </c:pt>
                <c:pt idx="5">
                  <c:v>1415.2</c:v>
                </c:pt>
                <c:pt idx="6">
                  <c:v>1194.7000000000003</c:v>
                </c:pt>
                <c:pt idx="7">
                  <c:v>22.1</c:v>
                </c:pt>
                <c:pt idx="8">
                  <c:v>0</c:v>
                </c:pt>
                <c:pt idx="9">
                  <c:v>0</c:v>
                </c:pt>
                <c:pt idx="10">
                  <c:v>154.5</c:v>
                </c:pt>
                <c:pt idx="11">
                  <c:v>786.19999999999993</c:v>
                </c:pt>
                <c:pt idx="12">
                  <c:v>853.00000000000023</c:v>
                </c:pt>
                <c:pt idx="13">
                  <c:v>1362.8999999999999</c:v>
                </c:pt>
                <c:pt idx="14">
                  <c:v>2375.4000000000005</c:v>
                </c:pt>
                <c:pt idx="15">
                  <c:v>1563.9</c:v>
                </c:pt>
                <c:pt idx="16">
                  <c:v>1320.6999999999998</c:v>
                </c:pt>
                <c:pt idx="17" formatCode="General">
                  <c:v>0</c:v>
                </c:pt>
              </c:numCache>
              <c:extLst/>
            </c:numRef>
          </c:val>
          <c:extLst>
            <c:ext xmlns:c16="http://schemas.microsoft.com/office/drawing/2014/chart" uri="{C3380CC4-5D6E-409C-BE32-E72D297353CC}">
              <c16:uniqueId val="{00000000-B4A0-44FE-951F-00D5E3F4AD49}"/>
            </c:ext>
          </c:extLst>
        </c:ser>
        <c:ser>
          <c:idx val="5"/>
          <c:order val="1"/>
          <c:tx>
            <c:strRef>
              <c:f>'Chart 1'!$C$5</c:f>
              <c:strCache>
                <c:ptCount val="1"/>
                <c:pt idx="0">
                  <c:v>Index-linked gilts purchased by BoE</c:v>
                </c:pt>
              </c:strCache>
            </c:strRef>
          </c:tx>
          <c:spPr>
            <a:solidFill>
              <a:srgbClr val="9F9F9F"/>
            </a:solidFill>
            <a:ln>
              <a:solidFill>
                <a:srgbClr val="FFFFFF">
                  <a:lumMod val="85000"/>
                </a:srgbClr>
              </a:solidFill>
            </a:ln>
            <a:effectLst/>
          </c:spPr>
          <c:invertIfNegative val="0"/>
          <c:cat>
            <c:strRef>
              <c:f>('Chart 1'!$D$3:$T$3,'Chart 1'!$AG$3)</c:f>
              <c:strCache>
                <c:ptCount val="18"/>
                <c:pt idx="0">
                  <c:v>Thu 22 Sep</c:v>
                </c:pt>
                <c:pt idx="1">
                  <c:v>Fri</c:v>
                </c:pt>
                <c:pt idx="2">
                  <c:v>Mon 26 Sep</c:v>
                </c:pt>
                <c:pt idx="3">
                  <c:v>Tue</c:v>
                </c:pt>
                <c:pt idx="4">
                  <c:v>Wed</c:v>
                </c:pt>
                <c:pt idx="5">
                  <c:v>Thu</c:v>
                </c:pt>
                <c:pt idx="6">
                  <c:v>Fri</c:v>
                </c:pt>
                <c:pt idx="7">
                  <c:v>Mon 03 Oct</c:v>
                </c:pt>
                <c:pt idx="8">
                  <c:v>Tue</c:v>
                </c:pt>
                <c:pt idx="9">
                  <c:v>Wed</c:v>
                </c:pt>
                <c:pt idx="10">
                  <c:v>Thu</c:v>
                </c:pt>
                <c:pt idx="11">
                  <c:v>Fri</c:v>
                </c:pt>
                <c:pt idx="12">
                  <c:v>Mon 10 Oct</c:v>
                </c:pt>
                <c:pt idx="13">
                  <c:v>Tue</c:v>
                </c:pt>
                <c:pt idx="14">
                  <c:v>Wed</c:v>
                </c:pt>
                <c:pt idx="15">
                  <c:v>Thu</c:v>
                </c:pt>
                <c:pt idx="16">
                  <c:v>Fri</c:v>
                </c:pt>
                <c:pt idx="17">
                  <c:v> </c:v>
                </c:pt>
              </c:strCache>
              <c:extLst/>
            </c:strRef>
          </c:cat>
          <c:val>
            <c:numRef>
              <c:f>('Chart 1'!$D$5:$T$5,'Chart 1'!$AG$5)</c:f>
              <c:numCache>
                <c:formatCode>_-* #,##0_-;\-* #,##0_-;_-* "-"??_-;_-@_-</c:formatCode>
                <c:ptCount val="18"/>
                <c:pt idx="0">
                  <c:v>0</c:v>
                </c:pt>
                <c:pt idx="1">
                  <c:v>0</c:v>
                </c:pt>
                <c:pt idx="2">
                  <c:v>0</c:v>
                </c:pt>
                <c:pt idx="3">
                  <c:v>0</c:v>
                </c:pt>
                <c:pt idx="4">
                  <c:v>0</c:v>
                </c:pt>
                <c:pt idx="5">
                  <c:v>0</c:v>
                </c:pt>
                <c:pt idx="6">
                  <c:v>0</c:v>
                </c:pt>
                <c:pt idx="7">
                  <c:v>0</c:v>
                </c:pt>
                <c:pt idx="8">
                  <c:v>0</c:v>
                </c:pt>
                <c:pt idx="9">
                  <c:v>0</c:v>
                </c:pt>
                <c:pt idx="10">
                  <c:v>0</c:v>
                </c:pt>
                <c:pt idx="11">
                  <c:v>0</c:v>
                </c:pt>
                <c:pt idx="12">
                  <c:v>0</c:v>
                </c:pt>
                <c:pt idx="13">
                  <c:v>1946.9999999999998</c:v>
                </c:pt>
                <c:pt idx="14">
                  <c:v>1979.8000000000002</c:v>
                </c:pt>
                <c:pt idx="15">
                  <c:v>3128.4</c:v>
                </c:pt>
                <c:pt idx="16" formatCode="_-* #,##0.0_-;\-* #,##0.0_-;_-* &quot;-&quot;??_-;_-@_-">
                  <c:v>129.4</c:v>
                </c:pt>
                <c:pt idx="17" formatCode="General">
                  <c:v>0</c:v>
                </c:pt>
              </c:numCache>
              <c:extLst/>
            </c:numRef>
          </c:val>
          <c:extLst>
            <c:ext xmlns:c16="http://schemas.microsoft.com/office/drawing/2014/chart" uri="{C3380CC4-5D6E-409C-BE32-E72D297353CC}">
              <c16:uniqueId val="{00000001-B4A0-44FE-951F-00D5E3F4AD49}"/>
            </c:ext>
          </c:extLst>
        </c:ser>
        <c:ser>
          <c:idx val="4"/>
          <c:order val="2"/>
          <c:tx>
            <c:strRef>
              <c:f>'Chart 1'!$C$9</c:f>
              <c:strCache>
                <c:ptCount val="1"/>
                <c:pt idx="0">
                  <c:v>Nominal gilts declined by BoE</c:v>
                </c:pt>
              </c:strCache>
            </c:strRef>
          </c:tx>
          <c:spPr>
            <a:solidFill>
              <a:srgbClr val="FFFFFF">
                <a:lumMod val="95000"/>
              </a:srgbClr>
            </a:solidFill>
            <a:ln>
              <a:solidFill>
                <a:srgbClr val="FFFFFF">
                  <a:lumMod val="85000"/>
                </a:srgbClr>
              </a:solidFill>
            </a:ln>
            <a:effectLst/>
          </c:spPr>
          <c:invertIfNegative val="0"/>
          <c:cat>
            <c:strRef>
              <c:f>('Chart 1'!$D$3:$T$3,'Chart 1'!$AG$3)</c:f>
              <c:strCache>
                <c:ptCount val="18"/>
                <c:pt idx="0">
                  <c:v>Thu 22 Sep</c:v>
                </c:pt>
                <c:pt idx="1">
                  <c:v>Fri</c:v>
                </c:pt>
                <c:pt idx="2">
                  <c:v>Mon 26 Sep</c:v>
                </c:pt>
                <c:pt idx="3">
                  <c:v>Tue</c:v>
                </c:pt>
                <c:pt idx="4">
                  <c:v>Wed</c:v>
                </c:pt>
                <c:pt idx="5">
                  <c:v>Thu</c:v>
                </c:pt>
                <c:pt idx="6">
                  <c:v>Fri</c:v>
                </c:pt>
                <c:pt idx="7">
                  <c:v>Mon 03 Oct</c:v>
                </c:pt>
                <c:pt idx="8">
                  <c:v>Tue</c:v>
                </c:pt>
                <c:pt idx="9">
                  <c:v>Wed</c:v>
                </c:pt>
                <c:pt idx="10">
                  <c:v>Thu</c:v>
                </c:pt>
                <c:pt idx="11">
                  <c:v>Fri</c:v>
                </c:pt>
                <c:pt idx="12">
                  <c:v>Mon 10 Oct</c:v>
                </c:pt>
                <c:pt idx="13">
                  <c:v>Tue</c:v>
                </c:pt>
                <c:pt idx="14">
                  <c:v>Wed</c:v>
                </c:pt>
                <c:pt idx="15">
                  <c:v>Thu</c:v>
                </c:pt>
                <c:pt idx="16">
                  <c:v>Fri</c:v>
                </c:pt>
                <c:pt idx="17">
                  <c:v> </c:v>
                </c:pt>
              </c:strCache>
              <c:extLst/>
            </c:strRef>
          </c:cat>
          <c:val>
            <c:numRef>
              <c:f>('Chart 1'!$D$9:$T$9,'Chart 1'!$AG$9)</c:f>
              <c:numCache>
                <c:formatCode>_-* #,##0_-;\-* #,##0_-;_-* "-"??_-;_-@_-</c:formatCode>
                <c:ptCount val="18"/>
                <c:pt idx="0">
                  <c:v>0</c:v>
                </c:pt>
                <c:pt idx="1">
                  <c:v>0</c:v>
                </c:pt>
                <c:pt idx="2">
                  <c:v>0</c:v>
                </c:pt>
                <c:pt idx="3">
                  <c:v>0</c:v>
                </c:pt>
                <c:pt idx="4">
                  <c:v>0</c:v>
                </c:pt>
                <c:pt idx="5">
                  <c:v>442.80000000000041</c:v>
                </c:pt>
                <c:pt idx="6">
                  <c:v>242.90000000000009</c:v>
                </c:pt>
                <c:pt idx="7">
                  <c:v>1889.7</c:v>
                </c:pt>
                <c:pt idx="8">
                  <c:v>2225.6</c:v>
                </c:pt>
                <c:pt idx="9">
                  <c:v>413.49999999999994</c:v>
                </c:pt>
                <c:pt idx="10">
                  <c:v>126.89999999999998</c:v>
                </c:pt>
                <c:pt idx="11">
                  <c:v>239.19999999999993</c:v>
                </c:pt>
                <c:pt idx="12">
                  <c:v>262.69999999999982</c:v>
                </c:pt>
                <c:pt idx="13">
                  <c:v>47.700000000000045</c:v>
                </c:pt>
                <c:pt idx="14">
                  <c:v>0</c:v>
                </c:pt>
                <c:pt idx="15">
                  <c:v>297.20000000000005</c:v>
                </c:pt>
                <c:pt idx="16">
                  <c:v>56.799999999999955</c:v>
                </c:pt>
                <c:pt idx="17" formatCode="General">
                  <c:v>0</c:v>
                </c:pt>
              </c:numCache>
              <c:extLst/>
            </c:numRef>
          </c:val>
          <c:extLst>
            <c:ext xmlns:c16="http://schemas.microsoft.com/office/drawing/2014/chart" uri="{C3380CC4-5D6E-409C-BE32-E72D297353CC}">
              <c16:uniqueId val="{00000002-B4A0-44FE-951F-00D5E3F4AD49}"/>
            </c:ext>
          </c:extLst>
        </c:ser>
        <c:ser>
          <c:idx val="6"/>
          <c:order val="3"/>
          <c:tx>
            <c:strRef>
              <c:f>'Chart 1'!$C$11</c:f>
              <c:strCache>
                <c:ptCount val="1"/>
                <c:pt idx="0">
                  <c:v>Index-linked gilts declined by BoE</c:v>
                </c:pt>
              </c:strCache>
            </c:strRef>
          </c:tx>
          <c:spPr>
            <a:solidFill>
              <a:srgbClr val="F7F7F7"/>
            </a:solidFill>
            <a:ln>
              <a:solidFill>
                <a:srgbClr val="FFFFFF">
                  <a:lumMod val="85000"/>
                </a:srgbClr>
              </a:solidFill>
            </a:ln>
            <a:effectLst/>
          </c:spPr>
          <c:invertIfNegative val="0"/>
          <c:cat>
            <c:strRef>
              <c:f>('Chart 1'!$D$3:$T$3,'Chart 1'!$AG$3)</c:f>
              <c:strCache>
                <c:ptCount val="18"/>
                <c:pt idx="0">
                  <c:v>Thu 22 Sep</c:v>
                </c:pt>
                <c:pt idx="1">
                  <c:v>Fri</c:v>
                </c:pt>
                <c:pt idx="2">
                  <c:v>Mon 26 Sep</c:v>
                </c:pt>
                <c:pt idx="3">
                  <c:v>Tue</c:v>
                </c:pt>
                <c:pt idx="4">
                  <c:v>Wed</c:v>
                </c:pt>
                <c:pt idx="5">
                  <c:v>Thu</c:v>
                </c:pt>
                <c:pt idx="6">
                  <c:v>Fri</c:v>
                </c:pt>
                <c:pt idx="7">
                  <c:v>Mon 03 Oct</c:v>
                </c:pt>
                <c:pt idx="8">
                  <c:v>Tue</c:v>
                </c:pt>
                <c:pt idx="9">
                  <c:v>Wed</c:v>
                </c:pt>
                <c:pt idx="10">
                  <c:v>Thu</c:v>
                </c:pt>
                <c:pt idx="11">
                  <c:v>Fri</c:v>
                </c:pt>
                <c:pt idx="12">
                  <c:v>Mon 10 Oct</c:v>
                </c:pt>
                <c:pt idx="13">
                  <c:v>Tue</c:v>
                </c:pt>
                <c:pt idx="14">
                  <c:v>Wed</c:v>
                </c:pt>
                <c:pt idx="15">
                  <c:v>Thu</c:v>
                </c:pt>
                <c:pt idx="16">
                  <c:v>Fri</c:v>
                </c:pt>
                <c:pt idx="17">
                  <c:v> </c:v>
                </c:pt>
              </c:strCache>
              <c:extLst/>
            </c:strRef>
          </c:cat>
          <c:val>
            <c:numRef>
              <c:f>('Chart 1'!$D$11:$T$11,'Chart 1'!$AG$11)</c:f>
              <c:numCache>
                <c:formatCode>_-* #,##0_-;\-* #,##0_-;_-* "-"??_-;_-@_-</c:formatCode>
                <c:ptCount val="18"/>
                <c:pt idx="0">
                  <c:v>0</c:v>
                </c:pt>
                <c:pt idx="1">
                  <c:v>0</c:v>
                </c:pt>
                <c:pt idx="2">
                  <c:v>0</c:v>
                </c:pt>
                <c:pt idx="3">
                  <c:v>0</c:v>
                </c:pt>
                <c:pt idx="4">
                  <c:v>0</c:v>
                </c:pt>
                <c:pt idx="5">
                  <c:v>0</c:v>
                </c:pt>
                <c:pt idx="6">
                  <c:v>0</c:v>
                </c:pt>
                <c:pt idx="7">
                  <c:v>0</c:v>
                </c:pt>
                <c:pt idx="8">
                  <c:v>0</c:v>
                </c:pt>
                <c:pt idx="9">
                  <c:v>0</c:v>
                </c:pt>
                <c:pt idx="10">
                  <c:v>0</c:v>
                </c:pt>
                <c:pt idx="11">
                  <c:v>0</c:v>
                </c:pt>
                <c:pt idx="12">
                  <c:v>0</c:v>
                </c:pt>
                <c:pt idx="13">
                  <c:v>466.89999999999941</c:v>
                </c:pt>
                <c:pt idx="14">
                  <c:v>37.900000000000091</c:v>
                </c:pt>
                <c:pt idx="15">
                  <c:v>48.300000000000182</c:v>
                </c:pt>
                <c:pt idx="16">
                  <c:v>0</c:v>
                </c:pt>
                <c:pt idx="17" formatCode="General">
                  <c:v>0</c:v>
                </c:pt>
              </c:numCache>
              <c:extLst/>
            </c:numRef>
          </c:val>
          <c:extLst>
            <c:ext xmlns:c16="http://schemas.microsoft.com/office/drawing/2014/chart" uri="{C3380CC4-5D6E-409C-BE32-E72D297353CC}">
              <c16:uniqueId val="{00000003-B4A0-44FE-951F-00D5E3F4AD49}"/>
            </c:ext>
          </c:extLst>
        </c:ser>
        <c:ser>
          <c:idx val="2"/>
          <c:order val="4"/>
          <c:tx>
            <c:strRef>
              <c:f>'Chart 1'!$C$7</c:f>
              <c:strCache>
                <c:ptCount val="1"/>
                <c:pt idx="0">
                  <c:v>Unused BoE capacity</c:v>
                </c:pt>
              </c:strCache>
            </c:strRef>
          </c:tx>
          <c:spPr>
            <a:pattFill prst="pct10">
              <a:fgClr>
                <a:srgbClr val="FFFFFF">
                  <a:lumMod val="85000"/>
                </a:srgbClr>
              </a:fgClr>
              <a:bgClr>
                <a:sysClr val="window" lastClr="FFFFFF"/>
              </a:bgClr>
            </a:pattFill>
            <a:ln>
              <a:solidFill>
                <a:srgbClr val="FFFFFF">
                  <a:lumMod val="85000"/>
                </a:srgbClr>
              </a:solidFill>
            </a:ln>
            <a:effectLst/>
          </c:spPr>
          <c:invertIfNegative val="0"/>
          <c:cat>
            <c:strRef>
              <c:f>('Chart 1'!$D$3:$T$3,'Chart 1'!$AG$3)</c:f>
              <c:strCache>
                <c:ptCount val="18"/>
                <c:pt idx="0">
                  <c:v>Thu 22 Sep</c:v>
                </c:pt>
                <c:pt idx="1">
                  <c:v>Fri</c:v>
                </c:pt>
                <c:pt idx="2">
                  <c:v>Mon 26 Sep</c:v>
                </c:pt>
                <c:pt idx="3">
                  <c:v>Tue</c:v>
                </c:pt>
                <c:pt idx="4">
                  <c:v>Wed</c:v>
                </c:pt>
                <c:pt idx="5">
                  <c:v>Thu</c:v>
                </c:pt>
                <c:pt idx="6">
                  <c:v>Fri</c:v>
                </c:pt>
                <c:pt idx="7">
                  <c:v>Mon 03 Oct</c:v>
                </c:pt>
                <c:pt idx="8">
                  <c:v>Tue</c:v>
                </c:pt>
                <c:pt idx="9">
                  <c:v>Wed</c:v>
                </c:pt>
                <c:pt idx="10">
                  <c:v>Thu</c:v>
                </c:pt>
                <c:pt idx="11">
                  <c:v>Fri</c:v>
                </c:pt>
                <c:pt idx="12">
                  <c:v>Mon 10 Oct</c:v>
                </c:pt>
                <c:pt idx="13">
                  <c:v>Tue</c:v>
                </c:pt>
                <c:pt idx="14">
                  <c:v>Wed</c:v>
                </c:pt>
                <c:pt idx="15">
                  <c:v>Thu</c:v>
                </c:pt>
                <c:pt idx="16">
                  <c:v>Fri</c:v>
                </c:pt>
                <c:pt idx="17">
                  <c:v> </c:v>
                </c:pt>
              </c:strCache>
              <c:extLst/>
            </c:strRef>
          </c:cat>
          <c:val>
            <c:numRef>
              <c:f>('Chart 1'!$D$7:$T$7,'Chart 1'!$AG$7)</c:f>
              <c:numCache>
                <c:formatCode>_-* #,##0_-;\-* #,##0_-;_-* "-"??_-;_-@_-</c:formatCode>
                <c:ptCount val="18"/>
                <c:pt idx="0">
                  <c:v>0</c:v>
                </c:pt>
                <c:pt idx="1">
                  <c:v>0</c:v>
                </c:pt>
                <c:pt idx="2">
                  <c:v>0</c:v>
                </c:pt>
                <c:pt idx="3">
                  <c:v>0</c:v>
                </c:pt>
                <c:pt idx="4">
                  <c:v>3975</c:v>
                </c:pt>
                <c:pt idx="5">
                  <c:v>3141.9999999999995</c:v>
                </c:pt>
                <c:pt idx="6">
                  <c:v>3562.3999999999996</c:v>
                </c:pt>
                <c:pt idx="7">
                  <c:v>3088.2</c:v>
                </c:pt>
                <c:pt idx="8">
                  <c:v>2774.4</c:v>
                </c:pt>
                <c:pt idx="9">
                  <c:v>4586.5</c:v>
                </c:pt>
                <c:pt idx="10">
                  <c:v>4718.6000000000004</c:v>
                </c:pt>
                <c:pt idx="11">
                  <c:v>3974.6000000000004</c:v>
                </c:pt>
                <c:pt idx="12">
                  <c:v>8884.2999999999993</c:v>
                </c:pt>
                <c:pt idx="13">
                  <c:v>6175.5000000000009</c:v>
                </c:pt>
                <c:pt idx="14">
                  <c:v>5606.9</c:v>
                </c:pt>
                <c:pt idx="15">
                  <c:v>4962.2</c:v>
                </c:pt>
                <c:pt idx="16">
                  <c:v>8493.1</c:v>
                </c:pt>
                <c:pt idx="17" formatCode="General">
                  <c:v>0</c:v>
                </c:pt>
              </c:numCache>
              <c:extLst/>
            </c:numRef>
          </c:val>
          <c:extLst>
            <c:ext xmlns:c16="http://schemas.microsoft.com/office/drawing/2014/chart" uri="{C3380CC4-5D6E-409C-BE32-E72D297353CC}">
              <c16:uniqueId val="{00000004-B4A0-44FE-951F-00D5E3F4AD49}"/>
            </c:ext>
          </c:extLst>
        </c:ser>
        <c:dLbls>
          <c:showLegendKey val="0"/>
          <c:showVal val="0"/>
          <c:showCatName val="0"/>
          <c:showSerName val="0"/>
          <c:showPercent val="0"/>
          <c:showBubbleSize val="0"/>
        </c:dLbls>
        <c:gapWidth val="0"/>
        <c:overlap val="100"/>
        <c:axId val="209641488"/>
        <c:axId val="209642736"/>
      </c:barChart>
      <c:lineChart>
        <c:grouping val="standard"/>
        <c:varyColors val="0"/>
        <c:ser>
          <c:idx val="1"/>
          <c:order val="5"/>
          <c:tx>
            <c:strRef>
              <c:f>'Chart 1'!$C$12</c:f>
              <c:strCache>
                <c:ptCount val="1"/>
                <c:pt idx="0">
                  <c:v>20-year nominal gilt yield</c:v>
                </c:pt>
              </c:strCache>
            </c:strRef>
          </c:tx>
          <c:spPr>
            <a:ln w="28575" cap="rnd">
              <a:solidFill>
                <a:srgbClr val="009FE3"/>
              </a:solidFill>
              <a:round/>
            </a:ln>
            <a:effectLst/>
          </c:spPr>
          <c:marker>
            <c:symbol val="none"/>
          </c:marker>
          <c:cat>
            <c:numRef>
              <c:f>'Chart 1'!$D$3:$S$3</c:f>
              <c:numCache>
                <c:formatCode>ddd</c:formatCode>
                <c:ptCount val="16"/>
                <c:pt idx="0" formatCode="ddd\ dd\ mmm">
                  <c:v>44826</c:v>
                </c:pt>
                <c:pt idx="1">
                  <c:v>44827</c:v>
                </c:pt>
                <c:pt idx="2" formatCode="ddd\ dd\ mmm">
                  <c:v>44830</c:v>
                </c:pt>
                <c:pt idx="3">
                  <c:v>44831</c:v>
                </c:pt>
                <c:pt idx="4">
                  <c:v>44832</c:v>
                </c:pt>
                <c:pt idx="5">
                  <c:v>44833</c:v>
                </c:pt>
                <c:pt idx="6">
                  <c:v>44834</c:v>
                </c:pt>
                <c:pt idx="7" formatCode="ddd\ dd\ mmm">
                  <c:v>44837</c:v>
                </c:pt>
                <c:pt idx="8">
                  <c:v>44838</c:v>
                </c:pt>
                <c:pt idx="9">
                  <c:v>44839</c:v>
                </c:pt>
                <c:pt idx="10">
                  <c:v>44840</c:v>
                </c:pt>
                <c:pt idx="11">
                  <c:v>44841</c:v>
                </c:pt>
                <c:pt idx="12" formatCode="ddd\ dd\ mmm">
                  <c:v>44844</c:v>
                </c:pt>
                <c:pt idx="13">
                  <c:v>44845</c:v>
                </c:pt>
                <c:pt idx="14">
                  <c:v>44846</c:v>
                </c:pt>
                <c:pt idx="15">
                  <c:v>44847</c:v>
                </c:pt>
              </c:numCache>
              <c:extLst/>
            </c:numRef>
          </c:cat>
          <c:val>
            <c:numRef>
              <c:f>('Chart 1'!$D$12:$T$12,'Chart 1'!$AG$12)</c:f>
              <c:numCache>
                <c:formatCode>0.0%</c:formatCode>
                <c:ptCount val="18"/>
                <c:pt idx="0">
                  <c:v>3.87711774143134E-2</c:v>
                </c:pt>
                <c:pt idx="1">
                  <c:v>4.0874873919868604E-2</c:v>
                </c:pt>
                <c:pt idx="2">
                  <c:v>4.4720134065301398E-2</c:v>
                </c:pt>
                <c:pt idx="3">
                  <c:v>4.8707256910999801E-2</c:v>
                </c:pt>
                <c:pt idx="4">
                  <c:v>4.0177734138014697E-2</c:v>
                </c:pt>
                <c:pt idx="5">
                  <c:v>4.0560269843032605E-2</c:v>
                </c:pt>
                <c:pt idx="6">
                  <c:v>3.9371963165219098E-2</c:v>
                </c:pt>
                <c:pt idx="7">
                  <c:v>4.0105389914633104E-2</c:v>
                </c:pt>
                <c:pt idx="8">
                  <c:v>4.1184638201813603E-2</c:v>
                </c:pt>
                <c:pt idx="9">
                  <c:v>4.3022145679064296E-2</c:v>
                </c:pt>
                <c:pt idx="10">
                  <c:v>4.4596892183975403E-2</c:v>
                </c:pt>
                <c:pt idx="11">
                  <c:v>4.5771293651285704E-2</c:v>
                </c:pt>
                <c:pt idx="12">
                  <c:v>4.9128825454660102E-2</c:v>
                </c:pt>
                <c:pt idx="13">
                  <c:v>4.9591464541500499E-2</c:v>
                </c:pt>
                <c:pt idx="14">
                  <c:v>5.0405747350078495E-2</c:v>
                </c:pt>
                <c:pt idx="15">
                  <c:v>4.7558849543967698E-2</c:v>
                </c:pt>
                <c:pt idx="16">
                  <c:v>4.9265598040679003E-2</c:v>
                </c:pt>
              </c:numCache>
              <c:extLst/>
            </c:numRef>
          </c:val>
          <c:smooth val="0"/>
          <c:extLst>
            <c:ext xmlns:c16="http://schemas.microsoft.com/office/drawing/2014/chart" uri="{C3380CC4-5D6E-409C-BE32-E72D297353CC}">
              <c16:uniqueId val="{00000005-B4A0-44FE-951F-00D5E3F4AD49}"/>
            </c:ext>
          </c:extLst>
        </c:ser>
        <c:ser>
          <c:idx val="3"/>
          <c:order val="6"/>
          <c:tx>
            <c:strRef>
              <c:f>'Chart 1'!$C$13</c:f>
              <c:strCache>
                <c:ptCount val="1"/>
                <c:pt idx="0">
                  <c:v>20-year real gilt yield</c:v>
                </c:pt>
              </c:strCache>
            </c:strRef>
          </c:tx>
          <c:spPr>
            <a:ln w="28575" cap="rnd">
              <a:solidFill>
                <a:srgbClr val="797979"/>
              </a:solidFill>
              <a:round/>
            </a:ln>
            <a:effectLst/>
          </c:spPr>
          <c:marker>
            <c:symbol val="none"/>
          </c:marker>
          <c:cat>
            <c:numRef>
              <c:f>'Chart 1'!$D$3:$S$3</c:f>
              <c:numCache>
                <c:formatCode>ddd</c:formatCode>
                <c:ptCount val="16"/>
                <c:pt idx="0" formatCode="ddd\ dd\ mmm">
                  <c:v>44826</c:v>
                </c:pt>
                <c:pt idx="1">
                  <c:v>44827</c:v>
                </c:pt>
                <c:pt idx="2" formatCode="ddd\ dd\ mmm">
                  <c:v>44830</c:v>
                </c:pt>
                <c:pt idx="3">
                  <c:v>44831</c:v>
                </c:pt>
                <c:pt idx="4">
                  <c:v>44832</c:v>
                </c:pt>
                <c:pt idx="5">
                  <c:v>44833</c:v>
                </c:pt>
                <c:pt idx="6">
                  <c:v>44834</c:v>
                </c:pt>
                <c:pt idx="7" formatCode="ddd\ dd\ mmm">
                  <c:v>44837</c:v>
                </c:pt>
                <c:pt idx="8">
                  <c:v>44838</c:v>
                </c:pt>
                <c:pt idx="9">
                  <c:v>44839</c:v>
                </c:pt>
                <c:pt idx="10">
                  <c:v>44840</c:v>
                </c:pt>
                <c:pt idx="11">
                  <c:v>44841</c:v>
                </c:pt>
                <c:pt idx="12" formatCode="ddd\ dd\ mmm">
                  <c:v>44844</c:v>
                </c:pt>
                <c:pt idx="13">
                  <c:v>44845</c:v>
                </c:pt>
                <c:pt idx="14">
                  <c:v>44846</c:v>
                </c:pt>
                <c:pt idx="15">
                  <c:v>44847</c:v>
                </c:pt>
              </c:numCache>
              <c:extLst/>
            </c:numRef>
          </c:cat>
          <c:val>
            <c:numRef>
              <c:f>('Chart 1'!$D$13:$T$13,'Chart 1'!$AG$13)</c:f>
              <c:numCache>
                <c:formatCode>0.0%</c:formatCode>
                <c:ptCount val="18"/>
                <c:pt idx="0">
                  <c:v>6.7724523574988992E-4</c:v>
                </c:pt>
                <c:pt idx="1">
                  <c:v>3.1341761890446903E-3</c:v>
                </c:pt>
                <c:pt idx="2">
                  <c:v>8.6931774165102602E-3</c:v>
                </c:pt>
                <c:pt idx="3">
                  <c:v>1.5622789968262701E-2</c:v>
                </c:pt>
                <c:pt idx="4">
                  <c:v>7.5135278875358901E-3</c:v>
                </c:pt>
                <c:pt idx="5">
                  <c:v>5.0838556257618694E-3</c:v>
                </c:pt>
                <c:pt idx="6">
                  <c:v>1.3128011466429E-4</c:v>
                </c:pt>
                <c:pt idx="7">
                  <c:v>2.12569493272558E-3</c:v>
                </c:pt>
                <c:pt idx="8">
                  <c:v>3.4820807873270298E-3</c:v>
                </c:pt>
                <c:pt idx="9">
                  <c:v>7.2211699405439903E-3</c:v>
                </c:pt>
                <c:pt idx="10">
                  <c:v>6.5318733878587699E-3</c:v>
                </c:pt>
                <c:pt idx="11">
                  <c:v>9.217297946622181E-3</c:v>
                </c:pt>
                <c:pt idx="12">
                  <c:v>1.6663913963224398E-2</c:v>
                </c:pt>
                <c:pt idx="13">
                  <c:v>1.6853389748428899E-2</c:v>
                </c:pt>
                <c:pt idx="14">
                  <c:v>1.5836186055341497E-2</c:v>
                </c:pt>
                <c:pt idx="15">
                  <c:v>1.6245920502890102E-2</c:v>
                </c:pt>
                <c:pt idx="16">
                  <c:v>1.6574826305301701E-2</c:v>
                </c:pt>
              </c:numCache>
              <c:extLst/>
            </c:numRef>
          </c:val>
          <c:smooth val="0"/>
          <c:extLst>
            <c:ext xmlns:c16="http://schemas.microsoft.com/office/drawing/2014/chart" uri="{C3380CC4-5D6E-409C-BE32-E72D297353CC}">
              <c16:uniqueId val="{00000006-B4A0-44FE-951F-00D5E3F4AD49}"/>
            </c:ext>
          </c:extLst>
        </c:ser>
        <c:dLbls>
          <c:showLegendKey val="0"/>
          <c:showVal val="0"/>
          <c:showCatName val="0"/>
          <c:showSerName val="0"/>
          <c:showPercent val="0"/>
          <c:showBubbleSize val="0"/>
        </c:dLbls>
        <c:marker val="1"/>
        <c:smooth val="0"/>
        <c:axId val="890117344"/>
        <c:axId val="890110272"/>
      </c:lineChart>
      <c:catAx>
        <c:axId val="209641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600000" spcFirstLastPara="1" vertOverflow="ellipsis"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209642736"/>
        <c:crosses val="autoZero"/>
        <c:auto val="1"/>
        <c:lblAlgn val="ctr"/>
        <c:lblOffset val="100"/>
        <c:tickLblSkip val="1"/>
        <c:noMultiLvlLbl val="0"/>
      </c:catAx>
      <c:valAx>
        <c:axId val="209642736"/>
        <c:scaling>
          <c:orientation val="minMax"/>
          <c:max val="10500"/>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rgbClr val="FFFFFF">
                  <a:lumMod val="95000"/>
                </a:srgbClr>
              </a:solidFill>
              <a:round/>
            </a:ln>
            <a:effectLst/>
          </c:spPr>
        </c:minorGridlines>
        <c:numFmt formatCode="&quot;£&quot;0,&quot;bn&quot;" sourceLinked="0"/>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209641488"/>
        <c:crosses val="autoZero"/>
        <c:crossBetween val="between"/>
        <c:majorUnit val="2000"/>
        <c:minorUnit val="1000"/>
      </c:valAx>
      <c:valAx>
        <c:axId val="890110272"/>
        <c:scaling>
          <c:orientation val="minMax"/>
          <c:max val="5.2500000000000012E-2"/>
          <c:min val="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890117344"/>
        <c:crosses val="max"/>
        <c:crossBetween val="between"/>
      </c:valAx>
      <c:dateAx>
        <c:axId val="890117344"/>
        <c:scaling>
          <c:orientation val="minMax"/>
        </c:scaling>
        <c:delete val="1"/>
        <c:axPos val="b"/>
        <c:numFmt formatCode="ddd\ dd\ mmm" sourceLinked="1"/>
        <c:majorTickMark val="out"/>
        <c:minorTickMark val="none"/>
        <c:tickLblPos val="nextTo"/>
        <c:crossAx val="890110272"/>
        <c:crosses val="autoZero"/>
        <c:auto val="1"/>
        <c:lblOffset val="100"/>
        <c:baseTimeUnit val="days"/>
      </c:dateAx>
      <c:spPr>
        <a:noFill/>
        <a:ln>
          <a:noFill/>
        </a:ln>
        <a:effectLst/>
      </c:spPr>
    </c:plotArea>
    <c:legend>
      <c:legendPos val="r"/>
      <c:layout>
        <c:manualLayout>
          <c:xMode val="edge"/>
          <c:yMode val="edge"/>
          <c:x val="0.70480683752853801"/>
          <c:y val="0.13916367885871633"/>
          <c:w val="0.29519304401771951"/>
          <c:h val="0.65290067593703349"/>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6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27331A-2DF6-431A-AF5D-59D8170A3136}"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07F35B1-B440-4E79-B540-CBC9A44BC6A6}">
      <dgm:prSet phldrT="[Text]" custT="1"/>
      <dgm:spPr/>
      <dgm:t>
        <a:bodyPr/>
        <a:lstStyle/>
        <a:p>
          <a:r>
            <a:rPr lang="en-US" sz="2400" dirty="0"/>
            <a:t>Investment strategy</a:t>
          </a:r>
        </a:p>
      </dgm:t>
    </dgm:pt>
    <dgm:pt modelId="{66F9EAA5-ED9C-411C-AC6F-8CCCB2A06F27}" type="parTrans" cxnId="{BED0A165-5F07-44F2-B57A-AC8F34554CE2}">
      <dgm:prSet/>
      <dgm:spPr/>
      <dgm:t>
        <a:bodyPr/>
        <a:lstStyle/>
        <a:p>
          <a:endParaRPr lang="en-US" sz="6000"/>
        </a:p>
      </dgm:t>
    </dgm:pt>
    <dgm:pt modelId="{6103766E-2815-41C7-B22E-B704159A981F}" type="sibTrans" cxnId="{BED0A165-5F07-44F2-B57A-AC8F34554CE2}">
      <dgm:prSet/>
      <dgm:spPr/>
      <dgm:t>
        <a:bodyPr/>
        <a:lstStyle/>
        <a:p>
          <a:endParaRPr lang="en-US" sz="6000"/>
        </a:p>
      </dgm:t>
    </dgm:pt>
    <dgm:pt modelId="{24861BBB-F0AF-4DC2-A58D-CEE003D52C29}">
      <dgm:prSet phldrT="[Text]" custT="1"/>
      <dgm:spPr/>
      <dgm:t>
        <a:bodyPr/>
        <a:lstStyle/>
        <a:p>
          <a:r>
            <a:rPr lang="en-US" sz="2400" dirty="0"/>
            <a:t>Manager selection</a:t>
          </a:r>
        </a:p>
      </dgm:t>
    </dgm:pt>
    <dgm:pt modelId="{AC026011-E9BF-48D6-B124-DA7877F9DC33}" type="parTrans" cxnId="{97B488DB-94B6-4C80-A184-1DE2BE4E394E}">
      <dgm:prSet/>
      <dgm:spPr/>
      <dgm:t>
        <a:bodyPr/>
        <a:lstStyle/>
        <a:p>
          <a:endParaRPr lang="en-US" sz="6000"/>
        </a:p>
      </dgm:t>
    </dgm:pt>
    <dgm:pt modelId="{AF34FF18-622E-494F-B5B5-0072971C7B86}" type="sibTrans" cxnId="{97B488DB-94B6-4C80-A184-1DE2BE4E394E}">
      <dgm:prSet/>
      <dgm:spPr/>
      <dgm:t>
        <a:bodyPr/>
        <a:lstStyle/>
        <a:p>
          <a:endParaRPr lang="en-US" sz="6000"/>
        </a:p>
      </dgm:t>
    </dgm:pt>
    <dgm:pt modelId="{3760B44E-4BEF-4AEE-B0DE-5246EBFCCA6A}">
      <dgm:prSet phldrT="[Text]" custT="1"/>
      <dgm:spPr/>
      <dgm:t>
        <a:bodyPr/>
        <a:lstStyle/>
        <a:p>
          <a:r>
            <a:rPr lang="en-US" sz="2400" dirty="0"/>
            <a:t>Monitoring</a:t>
          </a:r>
        </a:p>
      </dgm:t>
    </dgm:pt>
    <dgm:pt modelId="{2010A899-C249-46D5-963A-1B40D6008D2E}" type="parTrans" cxnId="{1A112F37-AB26-4914-93C6-B780F464A84B}">
      <dgm:prSet/>
      <dgm:spPr/>
      <dgm:t>
        <a:bodyPr/>
        <a:lstStyle/>
        <a:p>
          <a:endParaRPr lang="en-US" sz="6000"/>
        </a:p>
      </dgm:t>
    </dgm:pt>
    <dgm:pt modelId="{BEAB162E-782E-49EC-AA91-042633D10B00}" type="sibTrans" cxnId="{1A112F37-AB26-4914-93C6-B780F464A84B}">
      <dgm:prSet/>
      <dgm:spPr/>
      <dgm:t>
        <a:bodyPr/>
        <a:lstStyle/>
        <a:p>
          <a:endParaRPr lang="en-US" sz="6000"/>
        </a:p>
      </dgm:t>
    </dgm:pt>
    <dgm:pt modelId="{02314987-2EA3-47B4-A0E5-B4AD94EDA5B0}">
      <dgm:prSet phldrT="[Text]" custT="1"/>
      <dgm:spPr/>
      <dgm:t>
        <a:bodyPr/>
        <a:lstStyle/>
        <a:p>
          <a:r>
            <a:rPr lang="en-US" sz="2400" dirty="0"/>
            <a:t>Asset transfer</a:t>
          </a:r>
        </a:p>
      </dgm:t>
    </dgm:pt>
    <dgm:pt modelId="{A077D7D2-6CAB-45F6-9602-30088F81857A}" type="parTrans" cxnId="{CF3DA76E-83A2-4367-A3B2-17E3D161AD04}">
      <dgm:prSet/>
      <dgm:spPr/>
      <dgm:t>
        <a:bodyPr/>
        <a:lstStyle/>
        <a:p>
          <a:endParaRPr lang="en-US" sz="6000"/>
        </a:p>
      </dgm:t>
    </dgm:pt>
    <dgm:pt modelId="{3DD07D37-B848-4B4B-BC2C-21CE91D2428B}" type="sibTrans" cxnId="{CF3DA76E-83A2-4367-A3B2-17E3D161AD04}">
      <dgm:prSet/>
      <dgm:spPr/>
      <dgm:t>
        <a:bodyPr/>
        <a:lstStyle/>
        <a:p>
          <a:endParaRPr lang="en-US" sz="6000"/>
        </a:p>
      </dgm:t>
    </dgm:pt>
    <dgm:pt modelId="{DF18E835-0472-4F46-91E9-E99CE2D07AFE}">
      <dgm:prSet phldrT="[Text]" custT="1"/>
      <dgm:spPr/>
      <dgm:t>
        <a:bodyPr/>
        <a:lstStyle/>
        <a:p>
          <a:r>
            <a:rPr lang="en-US" sz="2400" dirty="0"/>
            <a:t>Risk management</a:t>
          </a:r>
        </a:p>
      </dgm:t>
    </dgm:pt>
    <dgm:pt modelId="{50AB5BA2-A135-442E-BC35-60FE5ABCF19D}" type="sibTrans" cxnId="{E8FD6ECA-8164-4ECD-AA33-89AD07D974B7}">
      <dgm:prSet/>
      <dgm:spPr/>
      <dgm:t>
        <a:bodyPr/>
        <a:lstStyle/>
        <a:p>
          <a:endParaRPr lang="en-US" sz="6000"/>
        </a:p>
      </dgm:t>
    </dgm:pt>
    <dgm:pt modelId="{2997B196-4905-428E-9E1A-0D99B2BC744A}" type="parTrans" cxnId="{E8FD6ECA-8164-4ECD-AA33-89AD07D974B7}">
      <dgm:prSet/>
      <dgm:spPr/>
      <dgm:t>
        <a:bodyPr/>
        <a:lstStyle/>
        <a:p>
          <a:endParaRPr lang="en-US" sz="6000"/>
        </a:p>
      </dgm:t>
    </dgm:pt>
    <dgm:pt modelId="{DC645997-073C-4A7C-A328-E82570275083}">
      <dgm:prSet custT="1"/>
      <dgm:spPr/>
      <dgm:t>
        <a:bodyPr/>
        <a:lstStyle/>
        <a:p>
          <a:r>
            <a:rPr lang="en-US" sz="2400" dirty="0"/>
            <a:t>Governance</a:t>
          </a:r>
        </a:p>
      </dgm:t>
    </dgm:pt>
    <dgm:pt modelId="{73CEB4D0-5680-4D32-9722-319128F1F0D0}" type="parTrans" cxnId="{FEF2E45E-B526-4E5A-BB79-362A9DF31749}">
      <dgm:prSet/>
      <dgm:spPr/>
      <dgm:t>
        <a:bodyPr/>
        <a:lstStyle/>
        <a:p>
          <a:endParaRPr lang="en-US" sz="6000"/>
        </a:p>
      </dgm:t>
    </dgm:pt>
    <dgm:pt modelId="{DC409371-1CFA-4E23-A9BE-B2239BB504FA}" type="sibTrans" cxnId="{FEF2E45E-B526-4E5A-BB79-362A9DF31749}">
      <dgm:prSet/>
      <dgm:spPr/>
      <dgm:t>
        <a:bodyPr/>
        <a:lstStyle/>
        <a:p>
          <a:endParaRPr lang="en-US" sz="6000"/>
        </a:p>
      </dgm:t>
    </dgm:pt>
    <dgm:pt modelId="{F571F0E1-4C7D-4BE3-B7C0-083044F82E5E}" type="pres">
      <dgm:prSet presAssocID="{E027331A-2DF6-431A-AF5D-59D8170A3136}" presName="diagram" presStyleCnt="0">
        <dgm:presLayoutVars>
          <dgm:dir/>
          <dgm:resizeHandles val="exact"/>
        </dgm:presLayoutVars>
      </dgm:prSet>
      <dgm:spPr/>
    </dgm:pt>
    <dgm:pt modelId="{1E14CE89-5A8F-49C4-A359-0F1B3649E9BA}" type="pres">
      <dgm:prSet presAssocID="{A07F35B1-B440-4E79-B540-CBC9A44BC6A6}" presName="node" presStyleLbl="node1" presStyleIdx="0" presStyleCnt="6">
        <dgm:presLayoutVars>
          <dgm:bulletEnabled val="1"/>
        </dgm:presLayoutVars>
      </dgm:prSet>
      <dgm:spPr/>
    </dgm:pt>
    <dgm:pt modelId="{DBECE610-5BB0-45BF-81F1-58F3F2245DBC}" type="pres">
      <dgm:prSet presAssocID="{6103766E-2815-41C7-B22E-B704159A981F}" presName="sibTrans" presStyleCnt="0"/>
      <dgm:spPr/>
    </dgm:pt>
    <dgm:pt modelId="{3D6E2E44-92A5-4C14-841F-7402872AF6EA}" type="pres">
      <dgm:prSet presAssocID="{24861BBB-F0AF-4DC2-A58D-CEE003D52C29}" presName="node" presStyleLbl="node1" presStyleIdx="1" presStyleCnt="6">
        <dgm:presLayoutVars>
          <dgm:bulletEnabled val="1"/>
        </dgm:presLayoutVars>
      </dgm:prSet>
      <dgm:spPr/>
    </dgm:pt>
    <dgm:pt modelId="{76877F17-9F8D-4C0A-A33C-D439883B4930}" type="pres">
      <dgm:prSet presAssocID="{AF34FF18-622E-494F-B5B5-0072971C7B86}" presName="sibTrans" presStyleCnt="0"/>
      <dgm:spPr/>
    </dgm:pt>
    <dgm:pt modelId="{AF483680-F29C-4079-9832-7E3A4DFE420C}" type="pres">
      <dgm:prSet presAssocID="{3760B44E-4BEF-4AEE-B0DE-5246EBFCCA6A}" presName="node" presStyleLbl="node1" presStyleIdx="2" presStyleCnt="6">
        <dgm:presLayoutVars>
          <dgm:bulletEnabled val="1"/>
        </dgm:presLayoutVars>
      </dgm:prSet>
      <dgm:spPr/>
    </dgm:pt>
    <dgm:pt modelId="{76475120-537D-48B6-BB37-F09AFF815A1A}" type="pres">
      <dgm:prSet presAssocID="{BEAB162E-782E-49EC-AA91-042633D10B00}" presName="sibTrans" presStyleCnt="0"/>
      <dgm:spPr/>
    </dgm:pt>
    <dgm:pt modelId="{F79A7CDF-7DFC-4EAD-BCFD-21AC19121946}" type="pres">
      <dgm:prSet presAssocID="{DC645997-073C-4A7C-A328-E82570275083}" presName="node" presStyleLbl="node1" presStyleIdx="3" presStyleCnt="6">
        <dgm:presLayoutVars>
          <dgm:bulletEnabled val="1"/>
        </dgm:presLayoutVars>
      </dgm:prSet>
      <dgm:spPr/>
    </dgm:pt>
    <dgm:pt modelId="{60C7B51A-28CE-4EEA-BC49-0BD1BD7EF7EE}" type="pres">
      <dgm:prSet presAssocID="{DC409371-1CFA-4E23-A9BE-B2239BB504FA}" presName="sibTrans" presStyleCnt="0"/>
      <dgm:spPr/>
    </dgm:pt>
    <dgm:pt modelId="{391B97DF-32B7-4525-A12E-E94C48D5020A}" type="pres">
      <dgm:prSet presAssocID="{02314987-2EA3-47B4-A0E5-B4AD94EDA5B0}" presName="node" presStyleLbl="node1" presStyleIdx="4" presStyleCnt="6">
        <dgm:presLayoutVars>
          <dgm:bulletEnabled val="1"/>
        </dgm:presLayoutVars>
      </dgm:prSet>
      <dgm:spPr/>
    </dgm:pt>
    <dgm:pt modelId="{F1F41C6D-CB31-41EF-96F7-2873CC8647AF}" type="pres">
      <dgm:prSet presAssocID="{3DD07D37-B848-4B4B-BC2C-21CE91D2428B}" presName="sibTrans" presStyleCnt="0"/>
      <dgm:spPr/>
    </dgm:pt>
    <dgm:pt modelId="{A06133EA-C55E-4E40-B55C-9D1BEC8EF205}" type="pres">
      <dgm:prSet presAssocID="{DF18E835-0472-4F46-91E9-E99CE2D07AFE}" presName="node" presStyleLbl="node1" presStyleIdx="5" presStyleCnt="6">
        <dgm:presLayoutVars>
          <dgm:bulletEnabled val="1"/>
        </dgm:presLayoutVars>
      </dgm:prSet>
      <dgm:spPr/>
    </dgm:pt>
  </dgm:ptLst>
  <dgm:cxnLst>
    <dgm:cxn modelId="{F4B6B92E-67AE-4540-8D4E-05F77B3DCFCA}" type="presOf" srcId="{E027331A-2DF6-431A-AF5D-59D8170A3136}" destId="{F571F0E1-4C7D-4BE3-B7C0-083044F82E5E}" srcOrd="0" destOrd="0" presId="urn:microsoft.com/office/officeart/2005/8/layout/default"/>
    <dgm:cxn modelId="{C82DD136-41BE-4F33-A31A-7938B6389B10}" type="presOf" srcId="{A07F35B1-B440-4E79-B540-CBC9A44BC6A6}" destId="{1E14CE89-5A8F-49C4-A359-0F1B3649E9BA}" srcOrd="0" destOrd="0" presId="urn:microsoft.com/office/officeart/2005/8/layout/default"/>
    <dgm:cxn modelId="{1A112F37-AB26-4914-93C6-B780F464A84B}" srcId="{E027331A-2DF6-431A-AF5D-59D8170A3136}" destId="{3760B44E-4BEF-4AEE-B0DE-5246EBFCCA6A}" srcOrd="2" destOrd="0" parTransId="{2010A899-C249-46D5-963A-1B40D6008D2E}" sibTransId="{BEAB162E-782E-49EC-AA91-042633D10B00}"/>
    <dgm:cxn modelId="{FEF2E45E-B526-4E5A-BB79-362A9DF31749}" srcId="{E027331A-2DF6-431A-AF5D-59D8170A3136}" destId="{DC645997-073C-4A7C-A328-E82570275083}" srcOrd="3" destOrd="0" parTransId="{73CEB4D0-5680-4D32-9722-319128F1F0D0}" sibTransId="{DC409371-1CFA-4E23-A9BE-B2239BB504FA}"/>
    <dgm:cxn modelId="{621BC643-C2B4-416A-84B6-12D7F3A6192C}" type="presOf" srcId="{02314987-2EA3-47B4-A0E5-B4AD94EDA5B0}" destId="{391B97DF-32B7-4525-A12E-E94C48D5020A}" srcOrd="0" destOrd="0" presId="urn:microsoft.com/office/officeart/2005/8/layout/default"/>
    <dgm:cxn modelId="{BED0A165-5F07-44F2-B57A-AC8F34554CE2}" srcId="{E027331A-2DF6-431A-AF5D-59D8170A3136}" destId="{A07F35B1-B440-4E79-B540-CBC9A44BC6A6}" srcOrd="0" destOrd="0" parTransId="{66F9EAA5-ED9C-411C-AC6F-8CCCB2A06F27}" sibTransId="{6103766E-2815-41C7-B22E-B704159A981F}"/>
    <dgm:cxn modelId="{908FB367-4BD3-457F-94F7-08AFC91B941A}" type="presOf" srcId="{DF18E835-0472-4F46-91E9-E99CE2D07AFE}" destId="{A06133EA-C55E-4E40-B55C-9D1BEC8EF205}" srcOrd="0" destOrd="0" presId="urn:microsoft.com/office/officeart/2005/8/layout/default"/>
    <dgm:cxn modelId="{CF3DA76E-83A2-4367-A3B2-17E3D161AD04}" srcId="{E027331A-2DF6-431A-AF5D-59D8170A3136}" destId="{02314987-2EA3-47B4-A0E5-B4AD94EDA5B0}" srcOrd="4" destOrd="0" parTransId="{A077D7D2-6CAB-45F6-9602-30088F81857A}" sibTransId="{3DD07D37-B848-4B4B-BC2C-21CE91D2428B}"/>
    <dgm:cxn modelId="{33F0CD86-CAB2-4626-A443-541CEACA2DDB}" type="presOf" srcId="{DC645997-073C-4A7C-A328-E82570275083}" destId="{F79A7CDF-7DFC-4EAD-BCFD-21AC19121946}" srcOrd="0" destOrd="0" presId="urn:microsoft.com/office/officeart/2005/8/layout/default"/>
    <dgm:cxn modelId="{62D554AB-422D-4419-A712-4D342F8EF675}" type="presOf" srcId="{24861BBB-F0AF-4DC2-A58D-CEE003D52C29}" destId="{3D6E2E44-92A5-4C14-841F-7402872AF6EA}" srcOrd="0" destOrd="0" presId="urn:microsoft.com/office/officeart/2005/8/layout/default"/>
    <dgm:cxn modelId="{D7B3A0B5-B044-4609-92A0-306A89974C53}" type="presOf" srcId="{3760B44E-4BEF-4AEE-B0DE-5246EBFCCA6A}" destId="{AF483680-F29C-4079-9832-7E3A4DFE420C}" srcOrd="0" destOrd="0" presId="urn:microsoft.com/office/officeart/2005/8/layout/default"/>
    <dgm:cxn modelId="{E8FD6ECA-8164-4ECD-AA33-89AD07D974B7}" srcId="{E027331A-2DF6-431A-AF5D-59D8170A3136}" destId="{DF18E835-0472-4F46-91E9-E99CE2D07AFE}" srcOrd="5" destOrd="0" parTransId="{2997B196-4905-428E-9E1A-0D99B2BC744A}" sibTransId="{50AB5BA2-A135-442E-BC35-60FE5ABCF19D}"/>
    <dgm:cxn modelId="{97B488DB-94B6-4C80-A184-1DE2BE4E394E}" srcId="{E027331A-2DF6-431A-AF5D-59D8170A3136}" destId="{24861BBB-F0AF-4DC2-A58D-CEE003D52C29}" srcOrd="1" destOrd="0" parTransId="{AC026011-E9BF-48D6-B124-DA7877F9DC33}" sibTransId="{AF34FF18-622E-494F-B5B5-0072971C7B86}"/>
    <dgm:cxn modelId="{567C89A9-C71E-477E-94A8-FF60FDDC06AD}" type="presParOf" srcId="{F571F0E1-4C7D-4BE3-B7C0-083044F82E5E}" destId="{1E14CE89-5A8F-49C4-A359-0F1B3649E9BA}" srcOrd="0" destOrd="0" presId="urn:microsoft.com/office/officeart/2005/8/layout/default"/>
    <dgm:cxn modelId="{D0CE9742-648E-4FD2-9935-E179C3372F94}" type="presParOf" srcId="{F571F0E1-4C7D-4BE3-B7C0-083044F82E5E}" destId="{DBECE610-5BB0-45BF-81F1-58F3F2245DBC}" srcOrd="1" destOrd="0" presId="urn:microsoft.com/office/officeart/2005/8/layout/default"/>
    <dgm:cxn modelId="{C23A33D9-762D-4559-B9B3-66D479DD1F8C}" type="presParOf" srcId="{F571F0E1-4C7D-4BE3-B7C0-083044F82E5E}" destId="{3D6E2E44-92A5-4C14-841F-7402872AF6EA}" srcOrd="2" destOrd="0" presId="urn:microsoft.com/office/officeart/2005/8/layout/default"/>
    <dgm:cxn modelId="{1E749B38-21FD-4A28-AB88-B60929F5825B}" type="presParOf" srcId="{F571F0E1-4C7D-4BE3-B7C0-083044F82E5E}" destId="{76877F17-9F8D-4C0A-A33C-D439883B4930}" srcOrd="3" destOrd="0" presId="urn:microsoft.com/office/officeart/2005/8/layout/default"/>
    <dgm:cxn modelId="{D3E997B1-5661-4190-8BAF-9B24672B89D2}" type="presParOf" srcId="{F571F0E1-4C7D-4BE3-B7C0-083044F82E5E}" destId="{AF483680-F29C-4079-9832-7E3A4DFE420C}" srcOrd="4" destOrd="0" presId="urn:microsoft.com/office/officeart/2005/8/layout/default"/>
    <dgm:cxn modelId="{040996BE-69D7-45CE-860E-6266940F13E1}" type="presParOf" srcId="{F571F0E1-4C7D-4BE3-B7C0-083044F82E5E}" destId="{76475120-537D-48B6-BB37-F09AFF815A1A}" srcOrd="5" destOrd="0" presId="urn:microsoft.com/office/officeart/2005/8/layout/default"/>
    <dgm:cxn modelId="{937103EC-6874-4B1A-A0CB-177FF3E4A0FC}" type="presParOf" srcId="{F571F0E1-4C7D-4BE3-B7C0-083044F82E5E}" destId="{F79A7CDF-7DFC-4EAD-BCFD-21AC19121946}" srcOrd="6" destOrd="0" presId="urn:microsoft.com/office/officeart/2005/8/layout/default"/>
    <dgm:cxn modelId="{CD1C8F3B-E3A8-4B49-835E-801BA32FBC3A}" type="presParOf" srcId="{F571F0E1-4C7D-4BE3-B7C0-083044F82E5E}" destId="{60C7B51A-28CE-4EEA-BC49-0BD1BD7EF7EE}" srcOrd="7" destOrd="0" presId="urn:microsoft.com/office/officeart/2005/8/layout/default"/>
    <dgm:cxn modelId="{1D9CD42B-8029-4AF9-841A-8FA0334CA5E0}" type="presParOf" srcId="{F571F0E1-4C7D-4BE3-B7C0-083044F82E5E}" destId="{391B97DF-32B7-4525-A12E-E94C48D5020A}" srcOrd="8" destOrd="0" presId="urn:microsoft.com/office/officeart/2005/8/layout/default"/>
    <dgm:cxn modelId="{AE63ACEE-960B-4195-8560-E755334B3E17}" type="presParOf" srcId="{F571F0E1-4C7D-4BE3-B7C0-083044F82E5E}" destId="{F1F41C6D-CB31-41EF-96F7-2873CC8647AF}" srcOrd="9" destOrd="0" presId="urn:microsoft.com/office/officeart/2005/8/layout/default"/>
    <dgm:cxn modelId="{05898E1A-CF35-4171-8C25-78D9C5A96A4D}" type="presParOf" srcId="{F571F0E1-4C7D-4BE3-B7C0-083044F82E5E}" destId="{A06133EA-C55E-4E40-B55C-9D1BEC8EF20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27331A-2DF6-431A-AF5D-59D8170A3136}"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07F35B1-B440-4E79-B540-CBC9A44BC6A6}">
      <dgm:prSet phldrT="[Text]" custT="1"/>
      <dgm:spPr/>
      <dgm:t>
        <a:bodyPr/>
        <a:lstStyle/>
        <a:p>
          <a:r>
            <a:rPr lang="en-US" sz="2400" dirty="0"/>
            <a:t>Investment strategy</a:t>
          </a:r>
        </a:p>
      </dgm:t>
    </dgm:pt>
    <dgm:pt modelId="{66F9EAA5-ED9C-411C-AC6F-8CCCB2A06F27}" type="parTrans" cxnId="{BED0A165-5F07-44F2-B57A-AC8F34554CE2}">
      <dgm:prSet/>
      <dgm:spPr/>
      <dgm:t>
        <a:bodyPr/>
        <a:lstStyle/>
        <a:p>
          <a:endParaRPr lang="en-US" sz="6000"/>
        </a:p>
      </dgm:t>
    </dgm:pt>
    <dgm:pt modelId="{6103766E-2815-41C7-B22E-B704159A981F}" type="sibTrans" cxnId="{BED0A165-5F07-44F2-B57A-AC8F34554CE2}">
      <dgm:prSet/>
      <dgm:spPr/>
      <dgm:t>
        <a:bodyPr/>
        <a:lstStyle/>
        <a:p>
          <a:endParaRPr lang="en-US" sz="6000"/>
        </a:p>
      </dgm:t>
    </dgm:pt>
    <dgm:pt modelId="{24861BBB-F0AF-4DC2-A58D-CEE003D52C29}">
      <dgm:prSet phldrT="[Text]" custT="1"/>
      <dgm:spPr>
        <a:solidFill>
          <a:schemeClr val="bg2"/>
        </a:solidFill>
      </dgm:spPr>
      <dgm:t>
        <a:bodyPr/>
        <a:lstStyle/>
        <a:p>
          <a:r>
            <a:rPr lang="en-US" sz="2400" dirty="0"/>
            <a:t>Manager selection</a:t>
          </a:r>
        </a:p>
      </dgm:t>
    </dgm:pt>
    <dgm:pt modelId="{AC026011-E9BF-48D6-B124-DA7877F9DC33}" type="parTrans" cxnId="{97B488DB-94B6-4C80-A184-1DE2BE4E394E}">
      <dgm:prSet/>
      <dgm:spPr/>
      <dgm:t>
        <a:bodyPr/>
        <a:lstStyle/>
        <a:p>
          <a:endParaRPr lang="en-US" sz="6000"/>
        </a:p>
      </dgm:t>
    </dgm:pt>
    <dgm:pt modelId="{AF34FF18-622E-494F-B5B5-0072971C7B86}" type="sibTrans" cxnId="{97B488DB-94B6-4C80-A184-1DE2BE4E394E}">
      <dgm:prSet/>
      <dgm:spPr/>
      <dgm:t>
        <a:bodyPr/>
        <a:lstStyle/>
        <a:p>
          <a:endParaRPr lang="en-US" sz="6000"/>
        </a:p>
      </dgm:t>
    </dgm:pt>
    <dgm:pt modelId="{3760B44E-4BEF-4AEE-B0DE-5246EBFCCA6A}">
      <dgm:prSet phldrT="[Text]" custT="1"/>
      <dgm:spPr>
        <a:solidFill>
          <a:schemeClr val="bg2"/>
        </a:solidFill>
      </dgm:spPr>
      <dgm:t>
        <a:bodyPr/>
        <a:lstStyle/>
        <a:p>
          <a:r>
            <a:rPr lang="en-US" sz="2400" dirty="0"/>
            <a:t>Monitoring</a:t>
          </a:r>
        </a:p>
      </dgm:t>
    </dgm:pt>
    <dgm:pt modelId="{2010A899-C249-46D5-963A-1B40D6008D2E}" type="parTrans" cxnId="{1A112F37-AB26-4914-93C6-B780F464A84B}">
      <dgm:prSet/>
      <dgm:spPr/>
      <dgm:t>
        <a:bodyPr/>
        <a:lstStyle/>
        <a:p>
          <a:endParaRPr lang="en-US" sz="6000"/>
        </a:p>
      </dgm:t>
    </dgm:pt>
    <dgm:pt modelId="{BEAB162E-782E-49EC-AA91-042633D10B00}" type="sibTrans" cxnId="{1A112F37-AB26-4914-93C6-B780F464A84B}">
      <dgm:prSet/>
      <dgm:spPr/>
      <dgm:t>
        <a:bodyPr/>
        <a:lstStyle/>
        <a:p>
          <a:endParaRPr lang="en-US" sz="6000"/>
        </a:p>
      </dgm:t>
    </dgm:pt>
    <dgm:pt modelId="{02314987-2EA3-47B4-A0E5-B4AD94EDA5B0}">
      <dgm:prSet phldrT="[Text]" custT="1"/>
      <dgm:spPr>
        <a:solidFill>
          <a:schemeClr val="bg2"/>
        </a:solidFill>
      </dgm:spPr>
      <dgm:t>
        <a:bodyPr/>
        <a:lstStyle/>
        <a:p>
          <a:r>
            <a:rPr lang="en-US" sz="2400" dirty="0"/>
            <a:t>Asset transfer</a:t>
          </a:r>
        </a:p>
      </dgm:t>
    </dgm:pt>
    <dgm:pt modelId="{A077D7D2-6CAB-45F6-9602-30088F81857A}" type="parTrans" cxnId="{CF3DA76E-83A2-4367-A3B2-17E3D161AD04}">
      <dgm:prSet/>
      <dgm:spPr/>
      <dgm:t>
        <a:bodyPr/>
        <a:lstStyle/>
        <a:p>
          <a:endParaRPr lang="en-US" sz="6000"/>
        </a:p>
      </dgm:t>
    </dgm:pt>
    <dgm:pt modelId="{3DD07D37-B848-4B4B-BC2C-21CE91D2428B}" type="sibTrans" cxnId="{CF3DA76E-83A2-4367-A3B2-17E3D161AD04}">
      <dgm:prSet/>
      <dgm:spPr/>
      <dgm:t>
        <a:bodyPr/>
        <a:lstStyle/>
        <a:p>
          <a:endParaRPr lang="en-US" sz="6000"/>
        </a:p>
      </dgm:t>
    </dgm:pt>
    <dgm:pt modelId="{DF18E835-0472-4F46-91E9-E99CE2D07AFE}">
      <dgm:prSet phldrT="[Text]" custT="1"/>
      <dgm:spPr>
        <a:solidFill>
          <a:schemeClr val="bg2"/>
        </a:solidFill>
      </dgm:spPr>
      <dgm:t>
        <a:bodyPr/>
        <a:lstStyle/>
        <a:p>
          <a:r>
            <a:rPr lang="en-US" sz="2400" dirty="0"/>
            <a:t>Risk management</a:t>
          </a:r>
        </a:p>
      </dgm:t>
    </dgm:pt>
    <dgm:pt modelId="{50AB5BA2-A135-442E-BC35-60FE5ABCF19D}" type="sibTrans" cxnId="{E8FD6ECA-8164-4ECD-AA33-89AD07D974B7}">
      <dgm:prSet/>
      <dgm:spPr/>
      <dgm:t>
        <a:bodyPr/>
        <a:lstStyle/>
        <a:p>
          <a:endParaRPr lang="en-US" sz="6000"/>
        </a:p>
      </dgm:t>
    </dgm:pt>
    <dgm:pt modelId="{2997B196-4905-428E-9E1A-0D99B2BC744A}" type="parTrans" cxnId="{E8FD6ECA-8164-4ECD-AA33-89AD07D974B7}">
      <dgm:prSet/>
      <dgm:spPr/>
      <dgm:t>
        <a:bodyPr/>
        <a:lstStyle/>
        <a:p>
          <a:endParaRPr lang="en-US" sz="6000"/>
        </a:p>
      </dgm:t>
    </dgm:pt>
    <dgm:pt modelId="{DC645997-073C-4A7C-A328-E82570275083}">
      <dgm:prSet custT="1"/>
      <dgm:spPr>
        <a:solidFill>
          <a:schemeClr val="bg2"/>
        </a:solidFill>
      </dgm:spPr>
      <dgm:t>
        <a:bodyPr/>
        <a:lstStyle/>
        <a:p>
          <a:r>
            <a:rPr lang="en-US" sz="2400" dirty="0"/>
            <a:t>Governance</a:t>
          </a:r>
        </a:p>
      </dgm:t>
    </dgm:pt>
    <dgm:pt modelId="{73CEB4D0-5680-4D32-9722-319128F1F0D0}" type="parTrans" cxnId="{FEF2E45E-B526-4E5A-BB79-362A9DF31749}">
      <dgm:prSet/>
      <dgm:spPr/>
      <dgm:t>
        <a:bodyPr/>
        <a:lstStyle/>
        <a:p>
          <a:endParaRPr lang="en-US" sz="6000"/>
        </a:p>
      </dgm:t>
    </dgm:pt>
    <dgm:pt modelId="{DC409371-1CFA-4E23-A9BE-B2239BB504FA}" type="sibTrans" cxnId="{FEF2E45E-B526-4E5A-BB79-362A9DF31749}">
      <dgm:prSet/>
      <dgm:spPr/>
      <dgm:t>
        <a:bodyPr/>
        <a:lstStyle/>
        <a:p>
          <a:endParaRPr lang="en-US" sz="6000"/>
        </a:p>
      </dgm:t>
    </dgm:pt>
    <dgm:pt modelId="{F571F0E1-4C7D-4BE3-B7C0-083044F82E5E}" type="pres">
      <dgm:prSet presAssocID="{E027331A-2DF6-431A-AF5D-59D8170A3136}" presName="diagram" presStyleCnt="0">
        <dgm:presLayoutVars>
          <dgm:dir/>
          <dgm:resizeHandles val="exact"/>
        </dgm:presLayoutVars>
      </dgm:prSet>
      <dgm:spPr/>
    </dgm:pt>
    <dgm:pt modelId="{1E14CE89-5A8F-49C4-A359-0F1B3649E9BA}" type="pres">
      <dgm:prSet presAssocID="{A07F35B1-B440-4E79-B540-CBC9A44BC6A6}" presName="node" presStyleLbl="node1" presStyleIdx="0" presStyleCnt="6">
        <dgm:presLayoutVars>
          <dgm:bulletEnabled val="1"/>
        </dgm:presLayoutVars>
      </dgm:prSet>
      <dgm:spPr/>
    </dgm:pt>
    <dgm:pt modelId="{DBECE610-5BB0-45BF-81F1-58F3F2245DBC}" type="pres">
      <dgm:prSet presAssocID="{6103766E-2815-41C7-B22E-B704159A981F}" presName="sibTrans" presStyleCnt="0"/>
      <dgm:spPr/>
    </dgm:pt>
    <dgm:pt modelId="{3D6E2E44-92A5-4C14-841F-7402872AF6EA}" type="pres">
      <dgm:prSet presAssocID="{24861BBB-F0AF-4DC2-A58D-CEE003D52C29}" presName="node" presStyleLbl="node1" presStyleIdx="1" presStyleCnt="6">
        <dgm:presLayoutVars>
          <dgm:bulletEnabled val="1"/>
        </dgm:presLayoutVars>
      </dgm:prSet>
      <dgm:spPr/>
    </dgm:pt>
    <dgm:pt modelId="{76877F17-9F8D-4C0A-A33C-D439883B4930}" type="pres">
      <dgm:prSet presAssocID="{AF34FF18-622E-494F-B5B5-0072971C7B86}" presName="sibTrans" presStyleCnt="0"/>
      <dgm:spPr/>
    </dgm:pt>
    <dgm:pt modelId="{AF483680-F29C-4079-9832-7E3A4DFE420C}" type="pres">
      <dgm:prSet presAssocID="{3760B44E-4BEF-4AEE-B0DE-5246EBFCCA6A}" presName="node" presStyleLbl="node1" presStyleIdx="2" presStyleCnt="6">
        <dgm:presLayoutVars>
          <dgm:bulletEnabled val="1"/>
        </dgm:presLayoutVars>
      </dgm:prSet>
      <dgm:spPr/>
    </dgm:pt>
    <dgm:pt modelId="{76475120-537D-48B6-BB37-F09AFF815A1A}" type="pres">
      <dgm:prSet presAssocID="{BEAB162E-782E-49EC-AA91-042633D10B00}" presName="sibTrans" presStyleCnt="0"/>
      <dgm:spPr/>
    </dgm:pt>
    <dgm:pt modelId="{F79A7CDF-7DFC-4EAD-BCFD-21AC19121946}" type="pres">
      <dgm:prSet presAssocID="{DC645997-073C-4A7C-A328-E82570275083}" presName="node" presStyleLbl="node1" presStyleIdx="3" presStyleCnt="6">
        <dgm:presLayoutVars>
          <dgm:bulletEnabled val="1"/>
        </dgm:presLayoutVars>
      </dgm:prSet>
      <dgm:spPr/>
    </dgm:pt>
    <dgm:pt modelId="{60C7B51A-28CE-4EEA-BC49-0BD1BD7EF7EE}" type="pres">
      <dgm:prSet presAssocID="{DC409371-1CFA-4E23-A9BE-B2239BB504FA}" presName="sibTrans" presStyleCnt="0"/>
      <dgm:spPr/>
    </dgm:pt>
    <dgm:pt modelId="{391B97DF-32B7-4525-A12E-E94C48D5020A}" type="pres">
      <dgm:prSet presAssocID="{02314987-2EA3-47B4-A0E5-B4AD94EDA5B0}" presName="node" presStyleLbl="node1" presStyleIdx="4" presStyleCnt="6">
        <dgm:presLayoutVars>
          <dgm:bulletEnabled val="1"/>
        </dgm:presLayoutVars>
      </dgm:prSet>
      <dgm:spPr/>
    </dgm:pt>
    <dgm:pt modelId="{F1F41C6D-CB31-41EF-96F7-2873CC8647AF}" type="pres">
      <dgm:prSet presAssocID="{3DD07D37-B848-4B4B-BC2C-21CE91D2428B}" presName="sibTrans" presStyleCnt="0"/>
      <dgm:spPr/>
    </dgm:pt>
    <dgm:pt modelId="{A06133EA-C55E-4E40-B55C-9D1BEC8EF205}" type="pres">
      <dgm:prSet presAssocID="{DF18E835-0472-4F46-91E9-E99CE2D07AFE}" presName="node" presStyleLbl="node1" presStyleIdx="5" presStyleCnt="6">
        <dgm:presLayoutVars>
          <dgm:bulletEnabled val="1"/>
        </dgm:presLayoutVars>
      </dgm:prSet>
      <dgm:spPr/>
    </dgm:pt>
  </dgm:ptLst>
  <dgm:cxnLst>
    <dgm:cxn modelId="{F4B6B92E-67AE-4540-8D4E-05F77B3DCFCA}" type="presOf" srcId="{E027331A-2DF6-431A-AF5D-59D8170A3136}" destId="{F571F0E1-4C7D-4BE3-B7C0-083044F82E5E}" srcOrd="0" destOrd="0" presId="urn:microsoft.com/office/officeart/2005/8/layout/default"/>
    <dgm:cxn modelId="{C82DD136-41BE-4F33-A31A-7938B6389B10}" type="presOf" srcId="{A07F35B1-B440-4E79-B540-CBC9A44BC6A6}" destId="{1E14CE89-5A8F-49C4-A359-0F1B3649E9BA}" srcOrd="0" destOrd="0" presId="urn:microsoft.com/office/officeart/2005/8/layout/default"/>
    <dgm:cxn modelId="{1A112F37-AB26-4914-93C6-B780F464A84B}" srcId="{E027331A-2DF6-431A-AF5D-59D8170A3136}" destId="{3760B44E-4BEF-4AEE-B0DE-5246EBFCCA6A}" srcOrd="2" destOrd="0" parTransId="{2010A899-C249-46D5-963A-1B40D6008D2E}" sibTransId="{BEAB162E-782E-49EC-AA91-042633D10B00}"/>
    <dgm:cxn modelId="{FEF2E45E-B526-4E5A-BB79-362A9DF31749}" srcId="{E027331A-2DF6-431A-AF5D-59D8170A3136}" destId="{DC645997-073C-4A7C-A328-E82570275083}" srcOrd="3" destOrd="0" parTransId="{73CEB4D0-5680-4D32-9722-319128F1F0D0}" sibTransId="{DC409371-1CFA-4E23-A9BE-B2239BB504FA}"/>
    <dgm:cxn modelId="{621BC643-C2B4-416A-84B6-12D7F3A6192C}" type="presOf" srcId="{02314987-2EA3-47B4-A0E5-B4AD94EDA5B0}" destId="{391B97DF-32B7-4525-A12E-E94C48D5020A}" srcOrd="0" destOrd="0" presId="urn:microsoft.com/office/officeart/2005/8/layout/default"/>
    <dgm:cxn modelId="{BED0A165-5F07-44F2-B57A-AC8F34554CE2}" srcId="{E027331A-2DF6-431A-AF5D-59D8170A3136}" destId="{A07F35B1-B440-4E79-B540-CBC9A44BC6A6}" srcOrd="0" destOrd="0" parTransId="{66F9EAA5-ED9C-411C-AC6F-8CCCB2A06F27}" sibTransId="{6103766E-2815-41C7-B22E-B704159A981F}"/>
    <dgm:cxn modelId="{908FB367-4BD3-457F-94F7-08AFC91B941A}" type="presOf" srcId="{DF18E835-0472-4F46-91E9-E99CE2D07AFE}" destId="{A06133EA-C55E-4E40-B55C-9D1BEC8EF205}" srcOrd="0" destOrd="0" presId="urn:microsoft.com/office/officeart/2005/8/layout/default"/>
    <dgm:cxn modelId="{CF3DA76E-83A2-4367-A3B2-17E3D161AD04}" srcId="{E027331A-2DF6-431A-AF5D-59D8170A3136}" destId="{02314987-2EA3-47B4-A0E5-B4AD94EDA5B0}" srcOrd="4" destOrd="0" parTransId="{A077D7D2-6CAB-45F6-9602-30088F81857A}" sibTransId="{3DD07D37-B848-4B4B-BC2C-21CE91D2428B}"/>
    <dgm:cxn modelId="{33F0CD86-CAB2-4626-A443-541CEACA2DDB}" type="presOf" srcId="{DC645997-073C-4A7C-A328-E82570275083}" destId="{F79A7CDF-7DFC-4EAD-BCFD-21AC19121946}" srcOrd="0" destOrd="0" presId="urn:microsoft.com/office/officeart/2005/8/layout/default"/>
    <dgm:cxn modelId="{62D554AB-422D-4419-A712-4D342F8EF675}" type="presOf" srcId="{24861BBB-F0AF-4DC2-A58D-CEE003D52C29}" destId="{3D6E2E44-92A5-4C14-841F-7402872AF6EA}" srcOrd="0" destOrd="0" presId="urn:microsoft.com/office/officeart/2005/8/layout/default"/>
    <dgm:cxn modelId="{D7B3A0B5-B044-4609-92A0-306A89974C53}" type="presOf" srcId="{3760B44E-4BEF-4AEE-B0DE-5246EBFCCA6A}" destId="{AF483680-F29C-4079-9832-7E3A4DFE420C}" srcOrd="0" destOrd="0" presId="urn:microsoft.com/office/officeart/2005/8/layout/default"/>
    <dgm:cxn modelId="{E8FD6ECA-8164-4ECD-AA33-89AD07D974B7}" srcId="{E027331A-2DF6-431A-AF5D-59D8170A3136}" destId="{DF18E835-0472-4F46-91E9-E99CE2D07AFE}" srcOrd="5" destOrd="0" parTransId="{2997B196-4905-428E-9E1A-0D99B2BC744A}" sibTransId="{50AB5BA2-A135-442E-BC35-60FE5ABCF19D}"/>
    <dgm:cxn modelId="{97B488DB-94B6-4C80-A184-1DE2BE4E394E}" srcId="{E027331A-2DF6-431A-AF5D-59D8170A3136}" destId="{24861BBB-F0AF-4DC2-A58D-CEE003D52C29}" srcOrd="1" destOrd="0" parTransId="{AC026011-E9BF-48D6-B124-DA7877F9DC33}" sibTransId="{AF34FF18-622E-494F-B5B5-0072971C7B86}"/>
    <dgm:cxn modelId="{567C89A9-C71E-477E-94A8-FF60FDDC06AD}" type="presParOf" srcId="{F571F0E1-4C7D-4BE3-B7C0-083044F82E5E}" destId="{1E14CE89-5A8F-49C4-A359-0F1B3649E9BA}" srcOrd="0" destOrd="0" presId="urn:microsoft.com/office/officeart/2005/8/layout/default"/>
    <dgm:cxn modelId="{D0CE9742-648E-4FD2-9935-E179C3372F94}" type="presParOf" srcId="{F571F0E1-4C7D-4BE3-B7C0-083044F82E5E}" destId="{DBECE610-5BB0-45BF-81F1-58F3F2245DBC}" srcOrd="1" destOrd="0" presId="urn:microsoft.com/office/officeart/2005/8/layout/default"/>
    <dgm:cxn modelId="{C23A33D9-762D-4559-B9B3-66D479DD1F8C}" type="presParOf" srcId="{F571F0E1-4C7D-4BE3-B7C0-083044F82E5E}" destId="{3D6E2E44-92A5-4C14-841F-7402872AF6EA}" srcOrd="2" destOrd="0" presId="urn:microsoft.com/office/officeart/2005/8/layout/default"/>
    <dgm:cxn modelId="{1E749B38-21FD-4A28-AB88-B60929F5825B}" type="presParOf" srcId="{F571F0E1-4C7D-4BE3-B7C0-083044F82E5E}" destId="{76877F17-9F8D-4C0A-A33C-D439883B4930}" srcOrd="3" destOrd="0" presId="urn:microsoft.com/office/officeart/2005/8/layout/default"/>
    <dgm:cxn modelId="{D3E997B1-5661-4190-8BAF-9B24672B89D2}" type="presParOf" srcId="{F571F0E1-4C7D-4BE3-B7C0-083044F82E5E}" destId="{AF483680-F29C-4079-9832-7E3A4DFE420C}" srcOrd="4" destOrd="0" presId="urn:microsoft.com/office/officeart/2005/8/layout/default"/>
    <dgm:cxn modelId="{040996BE-69D7-45CE-860E-6266940F13E1}" type="presParOf" srcId="{F571F0E1-4C7D-4BE3-B7C0-083044F82E5E}" destId="{76475120-537D-48B6-BB37-F09AFF815A1A}" srcOrd="5" destOrd="0" presId="urn:microsoft.com/office/officeart/2005/8/layout/default"/>
    <dgm:cxn modelId="{937103EC-6874-4B1A-A0CB-177FF3E4A0FC}" type="presParOf" srcId="{F571F0E1-4C7D-4BE3-B7C0-083044F82E5E}" destId="{F79A7CDF-7DFC-4EAD-BCFD-21AC19121946}" srcOrd="6" destOrd="0" presId="urn:microsoft.com/office/officeart/2005/8/layout/default"/>
    <dgm:cxn modelId="{CD1C8F3B-E3A8-4B49-835E-801BA32FBC3A}" type="presParOf" srcId="{F571F0E1-4C7D-4BE3-B7C0-083044F82E5E}" destId="{60C7B51A-28CE-4EEA-BC49-0BD1BD7EF7EE}" srcOrd="7" destOrd="0" presId="urn:microsoft.com/office/officeart/2005/8/layout/default"/>
    <dgm:cxn modelId="{1D9CD42B-8029-4AF9-841A-8FA0334CA5E0}" type="presParOf" srcId="{F571F0E1-4C7D-4BE3-B7C0-083044F82E5E}" destId="{391B97DF-32B7-4525-A12E-E94C48D5020A}" srcOrd="8" destOrd="0" presId="urn:microsoft.com/office/officeart/2005/8/layout/default"/>
    <dgm:cxn modelId="{AE63ACEE-960B-4195-8560-E755334B3E17}" type="presParOf" srcId="{F571F0E1-4C7D-4BE3-B7C0-083044F82E5E}" destId="{F1F41C6D-CB31-41EF-96F7-2873CC8647AF}" srcOrd="9" destOrd="0" presId="urn:microsoft.com/office/officeart/2005/8/layout/default"/>
    <dgm:cxn modelId="{05898E1A-CF35-4171-8C25-78D9C5A96A4D}" type="presParOf" srcId="{F571F0E1-4C7D-4BE3-B7C0-083044F82E5E}" destId="{A06133EA-C55E-4E40-B55C-9D1BEC8EF20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4CE89-5A8F-49C4-A359-0F1B3649E9BA}">
      <dsp:nvSpPr>
        <dsp:cNvPr id="0" name=""/>
        <dsp:cNvSpPr/>
      </dsp:nvSpPr>
      <dsp:spPr>
        <a:xfrm>
          <a:off x="0" y="130921"/>
          <a:ext cx="2680505" cy="16083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Investment strategy</a:t>
          </a:r>
        </a:p>
      </dsp:txBody>
      <dsp:txXfrm>
        <a:off x="0" y="130921"/>
        <a:ext cx="2680505" cy="1608303"/>
      </dsp:txXfrm>
    </dsp:sp>
    <dsp:sp modelId="{3D6E2E44-92A5-4C14-841F-7402872AF6EA}">
      <dsp:nvSpPr>
        <dsp:cNvPr id="0" name=""/>
        <dsp:cNvSpPr/>
      </dsp:nvSpPr>
      <dsp:spPr>
        <a:xfrm>
          <a:off x="2948555" y="130921"/>
          <a:ext cx="2680505" cy="1608303"/>
        </a:xfrm>
        <a:prstGeom prst="rect">
          <a:avLst/>
        </a:prstGeom>
        <a:solidFill>
          <a:schemeClr val="accent2">
            <a:hueOff val="2714609"/>
            <a:satOff val="-14873"/>
            <a:lumOff val="-2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Manager selection</a:t>
          </a:r>
        </a:p>
      </dsp:txBody>
      <dsp:txXfrm>
        <a:off x="2948555" y="130921"/>
        <a:ext cx="2680505" cy="1608303"/>
      </dsp:txXfrm>
    </dsp:sp>
    <dsp:sp modelId="{AF483680-F29C-4079-9832-7E3A4DFE420C}">
      <dsp:nvSpPr>
        <dsp:cNvPr id="0" name=""/>
        <dsp:cNvSpPr/>
      </dsp:nvSpPr>
      <dsp:spPr>
        <a:xfrm>
          <a:off x="5897111" y="130921"/>
          <a:ext cx="2680505" cy="1608303"/>
        </a:xfrm>
        <a:prstGeom prst="rect">
          <a:avLst/>
        </a:prstGeom>
        <a:solidFill>
          <a:schemeClr val="accent2">
            <a:hueOff val="5429218"/>
            <a:satOff val="-29745"/>
            <a:lumOff val="-4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Monitoring</a:t>
          </a:r>
        </a:p>
      </dsp:txBody>
      <dsp:txXfrm>
        <a:off x="5897111" y="130921"/>
        <a:ext cx="2680505" cy="1608303"/>
      </dsp:txXfrm>
    </dsp:sp>
    <dsp:sp modelId="{F79A7CDF-7DFC-4EAD-BCFD-21AC19121946}">
      <dsp:nvSpPr>
        <dsp:cNvPr id="0" name=""/>
        <dsp:cNvSpPr/>
      </dsp:nvSpPr>
      <dsp:spPr>
        <a:xfrm>
          <a:off x="0" y="2007275"/>
          <a:ext cx="2680505" cy="1608303"/>
        </a:xfrm>
        <a:prstGeom prst="rect">
          <a:avLst/>
        </a:prstGeom>
        <a:solidFill>
          <a:schemeClr val="accent2">
            <a:hueOff val="8143827"/>
            <a:satOff val="-44618"/>
            <a:lumOff val="-7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Governance</a:t>
          </a:r>
        </a:p>
      </dsp:txBody>
      <dsp:txXfrm>
        <a:off x="0" y="2007275"/>
        <a:ext cx="2680505" cy="1608303"/>
      </dsp:txXfrm>
    </dsp:sp>
    <dsp:sp modelId="{391B97DF-32B7-4525-A12E-E94C48D5020A}">
      <dsp:nvSpPr>
        <dsp:cNvPr id="0" name=""/>
        <dsp:cNvSpPr/>
      </dsp:nvSpPr>
      <dsp:spPr>
        <a:xfrm>
          <a:off x="2948555" y="2007275"/>
          <a:ext cx="2680505" cy="1608303"/>
        </a:xfrm>
        <a:prstGeom prst="rect">
          <a:avLst/>
        </a:prstGeom>
        <a:solidFill>
          <a:schemeClr val="accent2">
            <a:hueOff val="10858435"/>
            <a:satOff val="-59490"/>
            <a:lumOff val="-9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Asset transfer</a:t>
          </a:r>
        </a:p>
      </dsp:txBody>
      <dsp:txXfrm>
        <a:off x="2948555" y="2007275"/>
        <a:ext cx="2680505" cy="1608303"/>
      </dsp:txXfrm>
    </dsp:sp>
    <dsp:sp modelId="{A06133EA-C55E-4E40-B55C-9D1BEC8EF205}">
      <dsp:nvSpPr>
        <dsp:cNvPr id="0" name=""/>
        <dsp:cNvSpPr/>
      </dsp:nvSpPr>
      <dsp:spPr>
        <a:xfrm>
          <a:off x="5897111" y="2007275"/>
          <a:ext cx="2680505" cy="1608303"/>
        </a:xfrm>
        <a:prstGeom prst="rect">
          <a:avLst/>
        </a:prstGeom>
        <a:solidFill>
          <a:schemeClr val="accent2">
            <a:hueOff val="13573044"/>
            <a:satOff val="-74363"/>
            <a:lumOff val="-1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Risk management</a:t>
          </a:r>
        </a:p>
      </dsp:txBody>
      <dsp:txXfrm>
        <a:off x="5897111" y="2007275"/>
        <a:ext cx="2680505" cy="16083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4CE89-5A8F-49C4-A359-0F1B3649E9BA}">
      <dsp:nvSpPr>
        <dsp:cNvPr id="0" name=""/>
        <dsp:cNvSpPr/>
      </dsp:nvSpPr>
      <dsp:spPr>
        <a:xfrm>
          <a:off x="0" y="130921"/>
          <a:ext cx="2680505" cy="16083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Investment strategy</a:t>
          </a:r>
        </a:p>
      </dsp:txBody>
      <dsp:txXfrm>
        <a:off x="0" y="130921"/>
        <a:ext cx="2680505" cy="1608303"/>
      </dsp:txXfrm>
    </dsp:sp>
    <dsp:sp modelId="{3D6E2E44-92A5-4C14-841F-7402872AF6EA}">
      <dsp:nvSpPr>
        <dsp:cNvPr id="0" name=""/>
        <dsp:cNvSpPr/>
      </dsp:nvSpPr>
      <dsp:spPr>
        <a:xfrm>
          <a:off x="2948555" y="130921"/>
          <a:ext cx="2680505" cy="1608303"/>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Manager selection</a:t>
          </a:r>
        </a:p>
      </dsp:txBody>
      <dsp:txXfrm>
        <a:off x="2948555" y="130921"/>
        <a:ext cx="2680505" cy="1608303"/>
      </dsp:txXfrm>
    </dsp:sp>
    <dsp:sp modelId="{AF483680-F29C-4079-9832-7E3A4DFE420C}">
      <dsp:nvSpPr>
        <dsp:cNvPr id="0" name=""/>
        <dsp:cNvSpPr/>
      </dsp:nvSpPr>
      <dsp:spPr>
        <a:xfrm>
          <a:off x="5897111" y="130921"/>
          <a:ext cx="2680505" cy="1608303"/>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Monitoring</a:t>
          </a:r>
        </a:p>
      </dsp:txBody>
      <dsp:txXfrm>
        <a:off x="5897111" y="130921"/>
        <a:ext cx="2680505" cy="1608303"/>
      </dsp:txXfrm>
    </dsp:sp>
    <dsp:sp modelId="{F79A7CDF-7DFC-4EAD-BCFD-21AC19121946}">
      <dsp:nvSpPr>
        <dsp:cNvPr id="0" name=""/>
        <dsp:cNvSpPr/>
      </dsp:nvSpPr>
      <dsp:spPr>
        <a:xfrm>
          <a:off x="0" y="2007275"/>
          <a:ext cx="2680505" cy="1608303"/>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Governance</a:t>
          </a:r>
        </a:p>
      </dsp:txBody>
      <dsp:txXfrm>
        <a:off x="0" y="2007275"/>
        <a:ext cx="2680505" cy="1608303"/>
      </dsp:txXfrm>
    </dsp:sp>
    <dsp:sp modelId="{391B97DF-32B7-4525-A12E-E94C48D5020A}">
      <dsp:nvSpPr>
        <dsp:cNvPr id="0" name=""/>
        <dsp:cNvSpPr/>
      </dsp:nvSpPr>
      <dsp:spPr>
        <a:xfrm>
          <a:off x="2948555" y="2007275"/>
          <a:ext cx="2680505" cy="1608303"/>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Asset transfer</a:t>
          </a:r>
        </a:p>
      </dsp:txBody>
      <dsp:txXfrm>
        <a:off x="2948555" y="2007275"/>
        <a:ext cx="2680505" cy="1608303"/>
      </dsp:txXfrm>
    </dsp:sp>
    <dsp:sp modelId="{A06133EA-C55E-4E40-B55C-9D1BEC8EF205}">
      <dsp:nvSpPr>
        <dsp:cNvPr id="0" name=""/>
        <dsp:cNvSpPr/>
      </dsp:nvSpPr>
      <dsp:spPr>
        <a:xfrm>
          <a:off x="5897111" y="2007275"/>
          <a:ext cx="2680505" cy="1608303"/>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Risk management</a:t>
          </a:r>
        </a:p>
      </dsp:txBody>
      <dsp:txXfrm>
        <a:off x="5897111" y="2007275"/>
        <a:ext cx="2680505" cy="160830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655CECD-7B5F-4997-A2DC-FACFB9A1C759}" type="datetimeFigureOut">
              <a:rPr lang="en-GB" smtClean="0"/>
              <a:t>13/11/2022</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1CC90A5-B31A-415A-96A9-3E24724D5579}" type="slidenum">
              <a:rPr lang="en-GB" smtClean="0"/>
              <a:t>‹#›</a:t>
            </a:fld>
            <a:endParaRPr lang="en-GB"/>
          </a:p>
        </p:txBody>
      </p:sp>
    </p:spTree>
    <p:extLst>
      <p:ext uri="{BB962C8B-B14F-4D97-AF65-F5344CB8AC3E}">
        <p14:creationId xmlns:p14="http://schemas.microsoft.com/office/powerpoint/2010/main" val="1989239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1D223CC-88BA-4936-BA17-8019E65A8C97}" type="datetimeFigureOut">
              <a:rPr lang="en-GB" smtClean="0"/>
              <a:t>13/11/2022</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CD671FE-9153-4F24-B185-22C73058F7BC}" type="slidenum">
              <a:rPr lang="en-GB" smtClean="0"/>
              <a:t>‹#›</a:t>
            </a:fld>
            <a:endParaRPr lang="en-GB"/>
          </a:p>
        </p:txBody>
      </p:sp>
    </p:spTree>
    <p:extLst>
      <p:ext uri="{BB962C8B-B14F-4D97-AF65-F5344CB8AC3E}">
        <p14:creationId xmlns:p14="http://schemas.microsoft.com/office/powerpoint/2010/main" val="1239925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D671FE-9153-4F24-B185-22C73058F7BC}" type="slidenum">
              <a:rPr lang="en-GB" smtClean="0"/>
              <a:t>1</a:t>
            </a:fld>
            <a:endParaRPr lang="en-GB"/>
          </a:p>
        </p:txBody>
      </p:sp>
    </p:spTree>
    <p:extLst>
      <p:ext uri="{BB962C8B-B14F-4D97-AF65-F5344CB8AC3E}">
        <p14:creationId xmlns:p14="http://schemas.microsoft.com/office/powerpoint/2010/main" val="272052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a:t>First we’ll look at duration and to give</a:t>
            </a:r>
            <a:r>
              <a:rPr lang="en-GB" baseline="0"/>
              <a:t> a bit more context to the concept of duration, we can look at a typical bond investment </a:t>
            </a:r>
          </a:p>
          <a:p>
            <a:r>
              <a:rPr lang="en-GB" baseline="0"/>
              <a:t>So companies and the government issue bonds when they want to raise money by borrowing from investors – very similar to if I was to go to a bank and take out a loan – I would buy the bond and hand over cash and they would then pay interest on that borrowing</a:t>
            </a:r>
          </a:p>
          <a:p>
            <a:r>
              <a:rPr lang="en-GB" baseline="0"/>
              <a:t>Sometimes the bond may not pay out interest regularly and just provide it at maturity</a:t>
            </a:r>
          </a:p>
          <a:p>
            <a:r>
              <a:rPr lang="en-GB" baseline="0"/>
              <a:t>So to calculate the value of the bond, we use a similar process to valuing pension scheme liabilities by discounting the expected future cashflows</a:t>
            </a:r>
          </a:p>
          <a:p>
            <a:r>
              <a:rPr lang="en-GB"/>
              <a:t>Now the duration</a:t>
            </a:r>
            <a:r>
              <a:rPr lang="en-GB" baseline="0"/>
              <a:t> of a bond is the weighted average time until the bonds cashflows are paid – so if you had a 20 year bond, you would expect the duration to be lower than 20 years, possibly around 18 </a:t>
            </a:r>
            <a:endParaRPr lang="en-GB"/>
          </a:p>
        </p:txBody>
      </p:sp>
      <p:sp>
        <p:nvSpPr>
          <p:cNvPr id="4" name="Slide Number Placeholder 3"/>
          <p:cNvSpPr>
            <a:spLocks noGrp="1"/>
          </p:cNvSpPr>
          <p:nvPr>
            <p:ph type="sldNum" sz="quarter" idx="10"/>
          </p:nvPr>
        </p:nvSpPr>
        <p:spPr/>
        <p:txBody>
          <a:bodyPr/>
          <a:lstStyle/>
          <a:p>
            <a:fld id="{3CD671FE-9153-4F24-B185-22C73058F7BC}" type="slidenum">
              <a:rPr lang="en-GB" smtClean="0"/>
              <a:t>19</a:t>
            </a:fld>
            <a:endParaRPr lang="en-GB"/>
          </a:p>
        </p:txBody>
      </p:sp>
    </p:spTree>
    <p:extLst>
      <p:ext uri="{BB962C8B-B14F-4D97-AF65-F5344CB8AC3E}">
        <p14:creationId xmlns:p14="http://schemas.microsoft.com/office/powerpoint/2010/main" val="751830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a:t>First we’ll look at duration and to give</a:t>
            </a:r>
            <a:r>
              <a:rPr lang="en-GB" baseline="0"/>
              <a:t> a bit more context to the concept of duration, we can look at a typical bond investment </a:t>
            </a:r>
          </a:p>
          <a:p>
            <a:r>
              <a:rPr lang="en-GB" baseline="0"/>
              <a:t>So companies and the government issue bonds when they want to raise money by borrowing from investors – very similar to if I was to go to a bank and take out a loan – I would buy the bond and hand over cash and they would then pay interest on that borrowing</a:t>
            </a:r>
          </a:p>
          <a:p>
            <a:r>
              <a:rPr lang="en-GB" baseline="0"/>
              <a:t>Sometimes the bond may not pay out interest regularly and just provide it at maturity</a:t>
            </a:r>
          </a:p>
          <a:p>
            <a:r>
              <a:rPr lang="en-GB" baseline="0"/>
              <a:t>So to calculate the value of the bond, we use a similar process to valuing pension scheme liabilities by discounting the expected future cashflows</a:t>
            </a:r>
          </a:p>
          <a:p>
            <a:r>
              <a:rPr lang="en-GB"/>
              <a:t>Now the duration</a:t>
            </a:r>
            <a:r>
              <a:rPr lang="en-GB" baseline="0"/>
              <a:t> of a bond is the weighted average time until the bonds cashflows are paid – so if you had a 20 year bond, you would expect the duration to be lower than 20 years, possibly around 18 </a:t>
            </a:r>
            <a:endParaRPr lang="en-GB"/>
          </a:p>
        </p:txBody>
      </p:sp>
      <p:sp>
        <p:nvSpPr>
          <p:cNvPr id="4" name="Slide Number Placeholder 3"/>
          <p:cNvSpPr>
            <a:spLocks noGrp="1"/>
          </p:cNvSpPr>
          <p:nvPr>
            <p:ph type="sldNum" sz="quarter" idx="10"/>
          </p:nvPr>
        </p:nvSpPr>
        <p:spPr/>
        <p:txBody>
          <a:bodyPr/>
          <a:lstStyle/>
          <a:p>
            <a:fld id="{3CD671FE-9153-4F24-B185-22C73058F7BC}" type="slidenum">
              <a:rPr lang="en-GB" smtClean="0"/>
              <a:t>20</a:t>
            </a:fld>
            <a:endParaRPr lang="en-GB"/>
          </a:p>
        </p:txBody>
      </p:sp>
    </p:spTree>
    <p:extLst>
      <p:ext uri="{BB962C8B-B14F-4D97-AF65-F5344CB8AC3E}">
        <p14:creationId xmlns:p14="http://schemas.microsoft.com/office/powerpoint/2010/main" val="3743614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D671FE-9153-4F24-B185-22C73058F7BC}" type="slidenum">
              <a:rPr lang="en-GB" smtClean="0"/>
              <a:t>22</a:t>
            </a:fld>
            <a:endParaRPr lang="en-GB"/>
          </a:p>
        </p:txBody>
      </p:sp>
    </p:spTree>
    <p:extLst>
      <p:ext uri="{BB962C8B-B14F-4D97-AF65-F5344CB8AC3E}">
        <p14:creationId xmlns:p14="http://schemas.microsoft.com/office/powerpoint/2010/main" val="682098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D671FE-9153-4F24-B185-22C73058F7BC}" type="slidenum">
              <a:rPr lang="en-GB" smtClean="0"/>
              <a:t>23</a:t>
            </a:fld>
            <a:endParaRPr lang="en-GB"/>
          </a:p>
        </p:txBody>
      </p:sp>
    </p:spTree>
    <p:extLst>
      <p:ext uri="{BB962C8B-B14F-4D97-AF65-F5344CB8AC3E}">
        <p14:creationId xmlns:p14="http://schemas.microsoft.com/office/powerpoint/2010/main" val="2740841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D671FE-9153-4F24-B185-22C73058F7BC}" type="slidenum">
              <a:rPr lang="en-GB" smtClean="0"/>
              <a:t>24</a:t>
            </a:fld>
            <a:endParaRPr lang="en-GB"/>
          </a:p>
        </p:txBody>
      </p:sp>
    </p:spTree>
    <p:extLst>
      <p:ext uri="{BB962C8B-B14F-4D97-AF65-F5344CB8AC3E}">
        <p14:creationId xmlns:p14="http://schemas.microsoft.com/office/powerpoint/2010/main" val="863373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D671FE-9153-4F24-B185-22C73058F7BC}" type="slidenum">
              <a:rPr lang="en-GB" smtClean="0"/>
              <a:t>25</a:t>
            </a:fld>
            <a:endParaRPr lang="en-GB"/>
          </a:p>
        </p:txBody>
      </p:sp>
    </p:spTree>
    <p:extLst>
      <p:ext uri="{BB962C8B-B14F-4D97-AF65-F5344CB8AC3E}">
        <p14:creationId xmlns:p14="http://schemas.microsoft.com/office/powerpoint/2010/main" val="1056098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D671FE-9153-4F24-B185-22C73058F7BC}" type="slidenum">
              <a:rPr lang="en-GB" smtClean="0"/>
              <a:t>26</a:t>
            </a:fld>
            <a:endParaRPr lang="en-GB"/>
          </a:p>
        </p:txBody>
      </p:sp>
    </p:spTree>
    <p:extLst>
      <p:ext uri="{BB962C8B-B14F-4D97-AF65-F5344CB8AC3E}">
        <p14:creationId xmlns:p14="http://schemas.microsoft.com/office/powerpoint/2010/main" val="910062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Charts (1) showing daily purchases and (2) showing term purchases vs those declined are shown by market value.  Chart (3) showing term purchases vs issuance is shown by nominal value.  </a:t>
            </a:r>
          </a:p>
          <a:p>
            <a:endParaRPr lang="en-GB"/>
          </a:p>
          <a:p>
            <a:r>
              <a:rPr lang="en-GB"/>
              <a:t>All data includes both nominal and index-linked gilts.  </a:t>
            </a:r>
          </a:p>
          <a:p>
            <a:endParaRPr lang="en-GB"/>
          </a:p>
          <a:p>
            <a:r>
              <a:rPr lang="en-GB"/>
              <a:t>The article below is very useful in explaining why the BoE has used so little ammunition and why it is only being ‘offered’ a fraction of the daily capacity in its daily auctions.</a:t>
            </a:r>
          </a:p>
          <a:p>
            <a:r>
              <a:rPr lang="en-GB"/>
              <a:t>https://www.ft.com/content/83d74436-8651-4059-910a-a0d15b44a7c4</a:t>
            </a:r>
          </a:p>
          <a:p>
            <a:endParaRPr lang="en-GB"/>
          </a:p>
          <a:p>
            <a:r>
              <a:rPr lang="en-GB"/>
              <a:t>Speak to Ciaran Gallagher about data etc.  (saved here as at 12.30pm 13 October: \\bw-wan\glasgow\pensions\User\Ciaran)</a:t>
            </a:r>
            <a:br>
              <a:rPr lang="en-GB"/>
            </a:br>
            <a:r>
              <a:rPr lang="en-GB" err="1"/>
              <a:t>uctions</a:t>
            </a:r>
            <a:r>
              <a:rPr lang="en-GB"/>
              <a:t> etc.) to sufficiently understand the left-hand chart?</a:t>
            </a:r>
          </a:p>
        </p:txBody>
      </p:sp>
      <p:sp>
        <p:nvSpPr>
          <p:cNvPr id="4" name="Slide Number Placeholder 3"/>
          <p:cNvSpPr>
            <a:spLocks noGrp="1"/>
          </p:cNvSpPr>
          <p:nvPr>
            <p:ph type="sldNum" sz="quarter" idx="5"/>
          </p:nvPr>
        </p:nvSpPr>
        <p:spPr/>
        <p:txBody>
          <a:bodyPr/>
          <a:lstStyle/>
          <a:p>
            <a:fld id="{3CD671FE-9153-4F24-B185-22C73058F7BC}" type="slidenum">
              <a:rPr lang="en-GB" smtClean="0"/>
              <a:t>27</a:t>
            </a:fld>
            <a:endParaRPr lang="en-GB"/>
          </a:p>
        </p:txBody>
      </p:sp>
    </p:spTree>
    <p:extLst>
      <p:ext uri="{BB962C8B-B14F-4D97-AF65-F5344CB8AC3E}">
        <p14:creationId xmlns:p14="http://schemas.microsoft.com/office/powerpoint/2010/main" val="2444701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D671FE-9153-4F24-B185-22C73058F7BC}" type="slidenum">
              <a:rPr lang="en-GB" smtClean="0"/>
              <a:t>4</a:t>
            </a:fld>
            <a:endParaRPr lang="en-GB"/>
          </a:p>
        </p:txBody>
      </p:sp>
    </p:spTree>
    <p:extLst>
      <p:ext uri="{BB962C8B-B14F-4D97-AF65-F5344CB8AC3E}">
        <p14:creationId xmlns:p14="http://schemas.microsoft.com/office/powerpoint/2010/main" val="178952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D671FE-9153-4F24-B185-22C73058F7BC}" type="slidenum">
              <a:rPr lang="en-GB" smtClean="0"/>
              <a:t>12</a:t>
            </a:fld>
            <a:endParaRPr lang="en-GB"/>
          </a:p>
        </p:txBody>
      </p:sp>
    </p:spTree>
    <p:extLst>
      <p:ext uri="{BB962C8B-B14F-4D97-AF65-F5344CB8AC3E}">
        <p14:creationId xmlns:p14="http://schemas.microsoft.com/office/powerpoint/2010/main" val="2978000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a:t>Lets</a:t>
            </a:r>
            <a:r>
              <a:rPr lang="en-GB" baseline="0"/>
              <a:t> look at the benefits we need to pay in 20 years time – we can discount this payment using the rate of interest we expect to achieve on our investments because we will earn that return over the period</a:t>
            </a:r>
            <a:endParaRPr lang="en-GB"/>
          </a:p>
          <a:p>
            <a:r>
              <a:rPr lang="en-GB"/>
              <a:t>£6.7m today is equivalent</a:t>
            </a:r>
            <a:r>
              <a:rPr lang="en-GB" baseline="0"/>
              <a:t> to </a:t>
            </a:r>
            <a:r>
              <a:rPr lang="en-GB"/>
              <a:t>£10m </a:t>
            </a:r>
            <a:r>
              <a:rPr lang="en-GB" baseline="0"/>
              <a:t>in 20 years time based on a 2% pa interest rate.</a:t>
            </a:r>
          </a:p>
          <a:p>
            <a:r>
              <a:rPr lang="en-GB" baseline="0"/>
              <a:t>If the interest rate is only 1% pa the present value increases to £8.2m</a:t>
            </a:r>
            <a:endParaRPr lang="en-GB"/>
          </a:p>
        </p:txBody>
      </p:sp>
      <p:sp>
        <p:nvSpPr>
          <p:cNvPr id="4" name="Slide Number Placeholder 3"/>
          <p:cNvSpPr>
            <a:spLocks noGrp="1"/>
          </p:cNvSpPr>
          <p:nvPr>
            <p:ph type="sldNum" sz="quarter" idx="10"/>
          </p:nvPr>
        </p:nvSpPr>
        <p:spPr/>
        <p:txBody>
          <a:bodyPr/>
          <a:lstStyle/>
          <a:p>
            <a:fld id="{3CD671FE-9153-4F24-B185-22C73058F7BC}" type="slidenum">
              <a:rPr lang="en-GB" smtClean="0"/>
              <a:t>13</a:t>
            </a:fld>
            <a:endParaRPr lang="en-GB"/>
          </a:p>
        </p:txBody>
      </p:sp>
    </p:spTree>
    <p:extLst>
      <p:ext uri="{BB962C8B-B14F-4D97-AF65-F5344CB8AC3E}">
        <p14:creationId xmlns:p14="http://schemas.microsoft.com/office/powerpoint/2010/main" val="1689802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a:t>Different ways can consider</a:t>
            </a:r>
            <a:r>
              <a:rPr lang="en-GB" baseline="0"/>
              <a:t> the interest rate - rather than using a single rate to discount cashflows at all terms can use a curve – so for the payment in 20 years time we just saw we would use the value at 20 years on the yield curve</a:t>
            </a:r>
          </a:p>
          <a:p>
            <a:r>
              <a:rPr lang="en-GB" baseline="0"/>
              <a:t>Highlight yield curve is different to current interest rates</a:t>
            </a:r>
          </a:p>
          <a:p>
            <a:r>
              <a:rPr lang="en-GB" baseline="0"/>
              <a:t>Highlight how the yield curve impacts the PV and shape of </a:t>
            </a:r>
            <a:r>
              <a:rPr lang="en-GB" baseline="0" err="1"/>
              <a:t>liabs</a:t>
            </a:r>
            <a:r>
              <a:rPr lang="en-GB" baseline="0"/>
              <a:t> – if the yield curve increases then we place a lower value on the liabilities and vice versa. Changes in shape of the curve will also impact the liabilities so if interest rates fell at shorter terms and rose at longer terms – this would mean the liabilities would increase at the shorter end and decrease at the longer end</a:t>
            </a:r>
            <a:endParaRPr lang="en-GB"/>
          </a:p>
        </p:txBody>
      </p:sp>
      <p:sp>
        <p:nvSpPr>
          <p:cNvPr id="4" name="Slide Number Placeholder 3"/>
          <p:cNvSpPr>
            <a:spLocks noGrp="1"/>
          </p:cNvSpPr>
          <p:nvPr>
            <p:ph type="sldNum" sz="quarter" idx="10"/>
          </p:nvPr>
        </p:nvSpPr>
        <p:spPr/>
        <p:txBody>
          <a:bodyPr/>
          <a:lstStyle/>
          <a:p>
            <a:fld id="{3CD671FE-9153-4F24-B185-22C73058F7BC}" type="slidenum">
              <a:rPr lang="en-GB" smtClean="0"/>
              <a:t>14</a:t>
            </a:fld>
            <a:endParaRPr lang="en-GB"/>
          </a:p>
        </p:txBody>
      </p:sp>
    </p:spTree>
    <p:extLst>
      <p:ext uri="{BB962C8B-B14F-4D97-AF65-F5344CB8AC3E}">
        <p14:creationId xmlns:p14="http://schemas.microsoft.com/office/powerpoint/2010/main" val="2441818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a:t>Pension</a:t>
            </a:r>
            <a:r>
              <a:rPr lang="en-GB" baseline="0"/>
              <a:t> payments are often linked to inflation to ensure the value members benefits aren’t eroded over time</a:t>
            </a:r>
          </a:p>
          <a:p>
            <a:r>
              <a:rPr lang="en-GB" baseline="0"/>
              <a:t>So we make an assumption about what we think inflation will be in the future</a:t>
            </a:r>
            <a:endParaRPr lang="en-GB"/>
          </a:p>
          <a:p>
            <a:r>
              <a:rPr lang="en-GB"/>
              <a:t>£18.1m today is equivalent to £10m in 20 years time</a:t>
            </a:r>
            <a:r>
              <a:rPr lang="en-GB" baseline="0"/>
              <a:t> if inflation is 3% p.a.</a:t>
            </a:r>
          </a:p>
          <a:p>
            <a:r>
              <a:rPr lang="en-GB" baseline="0"/>
              <a:t>The present value increases to £21.9m if inflation increases to 4% p.a.</a:t>
            </a:r>
          </a:p>
          <a:p>
            <a:r>
              <a:rPr lang="en-GB" baseline="0"/>
              <a:t>Assuming all else equal (i.e. interest rates).</a:t>
            </a:r>
          </a:p>
        </p:txBody>
      </p:sp>
      <p:sp>
        <p:nvSpPr>
          <p:cNvPr id="4" name="Slide Number Placeholder 3"/>
          <p:cNvSpPr>
            <a:spLocks noGrp="1"/>
          </p:cNvSpPr>
          <p:nvPr>
            <p:ph type="sldNum" sz="quarter" idx="10"/>
          </p:nvPr>
        </p:nvSpPr>
        <p:spPr/>
        <p:txBody>
          <a:bodyPr/>
          <a:lstStyle/>
          <a:p>
            <a:fld id="{3CD671FE-9153-4F24-B185-22C73058F7BC}" type="slidenum">
              <a:rPr lang="en-GB" smtClean="0"/>
              <a:t>15</a:t>
            </a:fld>
            <a:endParaRPr lang="en-GB"/>
          </a:p>
        </p:txBody>
      </p:sp>
    </p:spTree>
    <p:extLst>
      <p:ext uri="{BB962C8B-B14F-4D97-AF65-F5344CB8AC3E}">
        <p14:creationId xmlns:p14="http://schemas.microsoft.com/office/powerpoint/2010/main" val="2831151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a:t>Similarly</a:t>
            </a:r>
            <a:r>
              <a:rPr lang="en-GB" baseline="0"/>
              <a:t> with interest rates we can use a curve to set the future levels of inflation </a:t>
            </a:r>
          </a:p>
          <a:p>
            <a:r>
              <a:rPr lang="en-GB" baseline="0"/>
              <a:t>And this curve is derived using difference between fixed and index-linked bonds issued by the government at the same terms</a:t>
            </a:r>
          </a:p>
          <a:p>
            <a:r>
              <a:rPr lang="en-GB" baseline="0"/>
              <a:t>And in general if inflation is higher then the value placed on the liabilities will also be higher</a:t>
            </a:r>
          </a:p>
          <a:p>
            <a:r>
              <a:rPr lang="en-GB" baseline="0"/>
              <a:t>Worth noting that changes in the shape of the curve will impact the overall shape of the liabilities</a:t>
            </a:r>
            <a:endParaRPr lang="en-GB"/>
          </a:p>
        </p:txBody>
      </p:sp>
      <p:sp>
        <p:nvSpPr>
          <p:cNvPr id="4" name="Slide Number Placeholder 3"/>
          <p:cNvSpPr>
            <a:spLocks noGrp="1"/>
          </p:cNvSpPr>
          <p:nvPr>
            <p:ph type="sldNum" sz="quarter" idx="10"/>
          </p:nvPr>
        </p:nvSpPr>
        <p:spPr/>
        <p:txBody>
          <a:bodyPr/>
          <a:lstStyle/>
          <a:p>
            <a:fld id="{3CD671FE-9153-4F24-B185-22C73058F7BC}" type="slidenum">
              <a:rPr lang="en-GB" smtClean="0"/>
              <a:t>16</a:t>
            </a:fld>
            <a:endParaRPr lang="en-GB"/>
          </a:p>
        </p:txBody>
      </p:sp>
    </p:spTree>
    <p:extLst>
      <p:ext uri="{BB962C8B-B14F-4D97-AF65-F5344CB8AC3E}">
        <p14:creationId xmlns:p14="http://schemas.microsoft.com/office/powerpoint/2010/main" val="2451986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a:t>First we’ll look at duration and to give</a:t>
            </a:r>
            <a:r>
              <a:rPr lang="en-GB" baseline="0"/>
              <a:t> a bit more context to the concept of duration, we can look at a typical bond investment </a:t>
            </a:r>
          </a:p>
          <a:p>
            <a:r>
              <a:rPr lang="en-GB" baseline="0"/>
              <a:t>So companies and the government issue bonds when they want to raise money by borrowing from investors – very similar to if I was to go to a bank and take out a loan – I would buy the bond and hand over cash and they would then pay interest on that borrowing</a:t>
            </a:r>
          </a:p>
          <a:p>
            <a:r>
              <a:rPr lang="en-GB" baseline="0"/>
              <a:t>Sometimes the bond may not pay out interest regularly and just provide it at maturity</a:t>
            </a:r>
          </a:p>
          <a:p>
            <a:r>
              <a:rPr lang="en-GB" baseline="0"/>
              <a:t>So to calculate the value of the bond, we use a similar process to valuing pension scheme liabilities by discounting the expected future cashflows</a:t>
            </a:r>
          </a:p>
          <a:p>
            <a:r>
              <a:rPr lang="en-GB"/>
              <a:t>Now the duration</a:t>
            </a:r>
            <a:r>
              <a:rPr lang="en-GB" baseline="0"/>
              <a:t> of a bond is the weighted average time until the bonds cashflows are paid – so if you had a 20 year bond, you would expect the duration to be lower than 20 years, possibly around 18 </a:t>
            </a:r>
            <a:endParaRPr lang="en-GB"/>
          </a:p>
        </p:txBody>
      </p:sp>
      <p:sp>
        <p:nvSpPr>
          <p:cNvPr id="4" name="Slide Number Placeholder 3"/>
          <p:cNvSpPr>
            <a:spLocks noGrp="1"/>
          </p:cNvSpPr>
          <p:nvPr>
            <p:ph type="sldNum" sz="quarter" idx="10"/>
          </p:nvPr>
        </p:nvSpPr>
        <p:spPr/>
        <p:txBody>
          <a:bodyPr/>
          <a:lstStyle/>
          <a:p>
            <a:fld id="{3CD671FE-9153-4F24-B185-22C73058F7BC}" type="slidenum">
              <a:rPr lang="en-GB" smtClean="0"/>
              <a:t>17</a:t>
            </a:fld>
            <a:endParaRPr lang="en-GB"/>
          </a:p>
        </p:txBody>
      </p:sp>
    </p:spTree>
    <p:extLst>
      <p:ext uri="{BB962C8B-B14F-4D97-AF65-F5344CB8AC3E}">
        <p14:creationId xmlns:p14="http://schemas.microsoft.com/office/powerpoint/2010/main" val="4262339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a:t>First we’ll look at duration and to give</a:t>
            </a:r>
            <a:r>
              <a:rPr lang="en-GB" baseline="0"/>
              <a:t> a bit more context to the concept of duration, we can look at a typical bond investment </a:t>
            </a:r>
          </a:p>
          <a:p>
            <a:r>
              <a:rPr lang="en-GB" baseline="0"/>
              <a:t>So companies and the government issue bonds when they want to raise money by borrowing from investors – very similar to if I was to go to a bank and take out a loan – I would buy the bond and hand over cash and they would then pay interest on that borrowing</a:t>
            </a:r>
          </a:p>
          <a:p>
            <a:r>
              <a:rPr lang="en-GB" baseline="0"/>
              <a:t>Sometimes the bond may not pay out interest regularly and just provide it at maturity</a:t>
            </a:r>
          </a:p>
          <a:p>
            <a:r>
              <a:rPr lang="en-GB" baseline="0"/>
              <a:t>So to calculate the value of the bond, we use a similar process to valuing pension scheme liabilities by discounting the expected future cashflows</a:t>
            </a:r>
          </a:p>
          <a:p>
            <a:r>
              <a:rPr lang="en-GB"/>
              <a:t>Now the duration</a:t>
            </a:r>
            <a:r>
              <a:rPr lang="en-GB" baseline="0"/>
              <a:t> of a bond is the weighted average time until the bonds cashflows are paid – so if you had a 20 year bond, you would expect the duration to be lower than 20 years, possibly around 18 </a:t>
            </a:r>
            <a:endParaRPr lang="en-GB"/>
          </a:p>
        </p:txBody>
      </p:sp>
      <p:sp>
        <p:nvSpPr>
          <p:cNvPr id="4" name="Slide Number Placeholder 3"/>
          <p:cNvSpPr>
            <a:spLocks noGrp="1"/>
          </p:cNvSpPr>
          <p:nvPr>
            <p:ph type="sldNum" sz="quarter" idx="10"/>
          </p:nvPr>
        </p:nvSpPr>
        <p:spPr/>
        <p:txBody>
          <a:bodyPr/>
          <a:lstStyle/>
          <a:p>
            <a:fld id="{3CD671FE-9153-4F24-B185-22C73058F7BC}" type="slidenum">
              <a:rPr lang="en-GB" smtClean="0"/>
              <a:t>18</a:t>
            </a:fld>
            <a:endParaRPr lang="en-GB"/>
          </a:p>
        </p:txBody>
      </p:sp>
    </p:spTree>
    <p:extLst>
      <p:ext uri="{BB962C8B-B14F-4D97-AF65-F5344CB8AC3E}">
        <p14:creationId xmlns:p14="http://schemas.microsoft.com/office/powerpoint/2010/main" val="38405437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Option 1">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3" y="0"/>
            <a:ext cx="9141293" cy="5143500"/>
          </a:xfrm>
          <a:prstGeom prst="rect">
            <a:avLst/>
          </a:prstGeom>
        </p:spPr>
      </p:pic>
      <p:sp>
        <p:nvSpPr>
          <p:cNvPr id="4" name="Title 1"/>
          <p:cNvSpPr>
            <a:spLocks noGrp="1"/>
          </p:cNvSpPr>
          <p:nvPr>
            <p:ph type="ctrTitle" hasCustomPrompt="1"/>
          </p:nvPr>
        </p:nvSpPr>
        <p:spPr>
          <a:xfrm>
            <a:off x="3241288" y="838200"/>
            <a:ext cx="5443142" cy="1656853"/>
          </a:xfrm>
          <a:prstGeom prst="rect">
            <a:avLst/>
          </a:prstGeom>
        </p:spPr>
        <p:txBody>
          <a:bodyPr anchor="b">
            <a:noAutofit/>
          </a:bodyPr>
          <a:lstStyle>
            <a:lvl1pPr algn="r">
              <a:defRPr sz="5400">
                <a:solidFill>
                  <a:schemeClr val="tx2"/>
                </a:solidFill>
                <a:latin typeface="Segoe UI Semibold" panose="020B0702040204020203" pitchFamily="34" charset="0"/>
                <a:cs typeface="Segoe UI Semibold" panose="020B0702040204020203" pitchFamily="34" charset="0"/>
              </a:defRPr>
            </a:lvl1pPr>
          </a:lstStyle>
          <a:p>
            <a:r>
              <a:rPr lang="en-US"/>
              <a:t>Presentation title</a:t>
            </a:r>
            <a:endParaRPr lang="en-GB"/>
          </a:p>
        </p:txBody>
      </p:sp>
      <p:sp>
        <p:nvSpPr>
          <p:cNvPr id="5" name="Subtitle 2"/>
          <p:cNvSpPr>
            <a:spLocks noGrp="1"/>
          </p:cNvSpPr>
          <p:nvPr>
            <p:ph type="subTitle" idx="1" hasCustomPrompt="1"/>
          </p:nvPr>
        </p:nvSpPr>
        <p:spPr>
          <a:xfrm>
            <a:off x="4669058" y="2584991"/>
            <a:ext cx="4015371" cy="620600"/>
          </a:xfrm>
          <a:prstGeom prst="rect">
            <a:avLst/>
          </a:prstGeom>
        </p:spPr>
        <p:txBody>
          <a:bodyPr>
            <a:noAutofit/>
          </a:bodyPr>
          <a:lstStyle>
            <a:lvl1pPr marL="0" indent="0" algn="r">
              <a:buNone/>
              <a:defRPr sz="2000">
                <a:solidFill>
                  <a:srgbClr val="009FE3"/>
                </a:solidFill>
                <a:latin typeface="Segoe UI Semibold" panose="020B0702040204020203" pitchFamily="34" charset="0"/>
                <a:cs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PRESENTATION SUBTITLE</a:t>
            </a:r>
            <a:endParaRPr lang="en-GB"/>
          </a:p>
        </p:txBody>
      </p:sp>
      <p:sp>
        <p:nvSpPr>
          <p:cNvPr id="6" name="Text Placeholder 8"/>
          <p:cNvSpPr>
            <a:spLocks noGrp="1"/>
          </p:cNvSpPr>
          <p:nvPr>
            <p:ph type="body" sz="quarter" idx="13" hasCustomPrompt="1"/>
          </p:nvPr>
        </p:nvSpPr>
        <p:spPr>
          <a:xfrm>
            <a:off x="5063775" y="3205591"/>
            <a:ext cx="3620655" cy="573660"/>
          </a:xfrm>
          <a:prstGeom prst="rect">
            <a:avLst/>
          </a:prstGeom>
        </p:spPr>
        <p:txBody>
          <a:bodyPr anchor="ctr">
            <a:normAutofit/>
          </a:bodyPr>
          <a:lstStyle>
            <a:lvl1pPr marL="0" indent="0" algn="r">
              <a:buNone/>
              <a:defRPr sz="1400" baseline="0">
                <a:solidFill>
                  <a:srgbClr val="009FE3"/>
                </a:solidFill>
                <a:latin typeface="+mn-lt"/>
                <a:cs typeface="Segoe UI Semibold" panose="020B0702040204020203" pitchFamily="34" charset="0"/>
              </a:defRPr>
            </a:lvl1pPr>
          </a:lstStyle>
          <a:p>
            <a:pPr lvl="0"/>
            <a:r>
              <a:rPr lang="en-US"/>
              <a:t>Speaker name</a:t>
            </a:r>
          </a:p>
        </p:txBody>
      </p:sp>
    </p:spTree>
    <p:extLst>
      <p:ext uri="{BB962C8B-B14F-4D97-AF65-F5344CB8AC3E}">
        <p14:creationId xmlns:p14="http://schemas.microsoft.com/office/powerpoint/2010/main" val="186962754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entred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t">
            <a:normAutofit/>
          </a:bodyPr>
          <a:lstStyle>
            <a:lvl1pPr marL="0" indent="0" algn="ctr">
              <a:buNone/>
              <a:defRPr sz="1600" b="1" baseline="0"/>
            </a:lvl1pPr>
          </a:lstStyle>
          <a:p>
            <a:r>
              <a:rPr lang="en-GB"/>
              <a:t>ADD IMAGE HERE</a:t>
            </a:r>
          </a:p>
          <a:p>
            <a:r>
              <a:rPr lang="en-GB"/>
              <a:t>(DELETE IF NOT NEEDED)</a:t>
            </a:r>
          </a:p>
        </p:txBody>
      </p:sp>
      <p:sp>
        <p:nvSpPr>
          <p:cNvPr id="5" name="Text Placeholder 5"/>
          <p:cNvSpPr>
            <a:spLocks noGrp="1"/>
          </p:cNvSpPr>
          <p:nvPr>
            <p:ph type="body" sz="quarter" idx="15" hasCustomPrompt="1"/>
          </p:nvPr>
        </p:nvSpPr>
        <p:spPr>
          <a:xfrm>
            <a:off x="226088" y="190427"/>
            <a:ext cx="8618136" cy="579194"/>
          </a:xfrm>
          <a:prstGeom prst="rect">
            <a:avLst/>
          </a:prstGeom>
        </p:spPr>
        <p:txBody>
          <a:bodyPr anchor="t">
            <a:noAutofit/>
          </a:bodyPr>
          <a:lstStyle>
            <a:lvl1pPr marL="0" indent="0" algn="ctr">
              <a:buNone/>
              <a:defRPr sz="2800" baseline="0">
                <a:solidFill>
                  <a:srgbClr val="0069B4"/>
                </a:solidFill>
                <a:latin typeface="Segoe UI Semibold" panose="020B0702040204020203" pitchFamily="34" charset="0"/>
                <a:cs typeface="Segoe UI Semibold" panose="020B0702040204020203" pitchFamily="34" charset="0"/>
              </a:defRPr>
            </a:lvl1pPr>
          </a:lstStyle>
          <a:p>
            <a:pPr lvl="0"/>
            <a:r>
              <a:rPr lang="en-US"/>
              <a:t>Slide title</a:t>
            </a:r>
          </a:p>
        </p:txBody>
      </p:sp>
      <p:sp>
        <p:nvSpPr>
          <p:cNvPr id="6" name="Content Placeholder 8"/>
          <p:cNvSpPr>
            <a:spLocks noGrp="1"/>
          </p:cNvSpPr>
          <p:nvPr>
            <p:ph sz="quarter" idx="16"/>
          </p:nvPr>
        </p:nvSpPr>
        <p:spPr>
          <a:xfrm>
            <a:off x="226088" y="1348814"/>
            <a:ext cx="8618136" cy="3014417"/>
          </a:xfrm>
          <a:prstGeom prst="rect">
            <a:avLst/>
          </a:prstGeom>
        </p:spPr>
        <p:txBody>
          <a:bodyPr numCol="1" spcCol="360000" anchor="t">
            <a:normAutofit/>
          </a:bodyPr>
          <a:lstStyle>
            <a:lvl1pPr marL="0" indent="0" algn="ctr">
              <a:spcBef>
                <a:spcPts val="0"/>
              </a:spcBef>
              <a:spcAft>
                <a:spcPts val="1800"/>
              </a:spcAft>
              <a:buClr>
                <a:schemeClr val="accent2"/>
              </a:buClr>
              <a:buFont typeface="Arial" panose="020B0604020202020204" pitchFamily="34" charset="0"/>
              <a:buNone/>
              <a:defRPr sz="2200">
                <a:solidFill>
                  <a:schemeClr val="tx1">
                    <a:lumMod val="75000"/>
                  </a:schemeClr>
                </a:solidFill>
                <a:latin typeface="Segoe UI" panose="020B0502040204020203" pitchFamily="34" charset="0"/>
                <a:cs typeface="Segoe UI" panose="020B0502040204020203" pitchFamily="34" charset="0"/>
              </a:defRPr>
            </a:lvl1pPr>
            <a:lvl2pPr marL="457200" indent="0">
              <a:spcBef>
                <a:spcPts val="0"/>
              </a:spcBef>
              <a:spcAft>
                <a:spcPts val="1800"/>
              </a:spcAft>
              <a:buClr>
                <a:schemeClr val="accent2"/>
              </a:buClr>
              <a:buFont typeface="Arial" panose="020B0604020202020204" pitchFamily="34" charset="0"/>
              <a:buNone/>
              <a:defRPr sz="2000">
                <a:solidFill>
                  <a:srgbClr val="797979"/>
                </a:solidFill>
                <a:latin typeface="Segoe UI" panose="020B0502040204020203" pitchFamily="34" charset="0"/>
                <a:cs typeface="Segoe UI" panose="020B0502040204020203" pitchFamily="34" charset="0"/>
              </a:defRPr>
            </a:lvl2pPr>
            <a:lvl3pPr marL="1143000" indent="-228600">
              <a:spcBef>
                <a:spcPts val="0"/>
              </a:spcBef>
              <a:spcAft>
                <a:spcPts val="1800"/>
              </a:spcAft>
              <a:buClr>
                <a:schemeClr val="accent2"/>
              </a:buClr>
              <a:buFont typeface="Arial" panose="020B0604020202020204" pitchFamily="34" charset="0"/>
              <a:buChar char="•"/>
              <a:defRPr sz="1800">
                <a:solidFill>
                  <a:srgbClr val="797979"/>
                </a:solidFill>
                <a:latin typeface="Segoe UI" panose="020B0502040204020203" pitchFamily="34" charset="0"/>
                <a:cs typeface="Segoe UI" panose="020B0502040204020203" pitchFamily="34" charset="0"/>
              </a:defRPr>
            </a:lvl3pPr>
            <a:lvl4pPr marL="1600200" indent="-228600">
              <a:spcBef>
                <a:spcPts val="0"/>
              </a:spcBef>
              <a:spcAft>
                <a:spcPts val="1800"/>
              </a:spcAft>
              <a:buClr>
                <a:schemeClr val="accent2"/>
              </a:buClr>
              <a:buFont typeface="Arial" panose="020B0604020202020204" pitchFamily="34" charset="0"/>
              <a:buChar char="•"/>
              <a:defRPr sz="1600">
                <a:solidFill>
                  <a:srgbClr val="797979"/>
                </a:solidFill>
                <a:latin typeface="Segoe UI" panose="020B0502040204020203" pitchFamily="34" charset="0"/>
                <a:cs typeface="Segoe UI" panose="020B0502040204020203" pitchFamily="34" charset="0"/>
              </a:defRPr>
            </a:lvl4pPr>
            <a:lvl5pPr marL="2057400" indent="-228600">
              <a:buClr>
                <a:srgbClr val="68C0B5"/>
              </a:buClr>
              <a:buFont typeface="Arial" panose="020B0604020202020204" pitchFamily="34" charset="0"/>
              <a:buChar char="•"/>
              <a:defRPr sz="1200">
                <a:solidFill>
                  <a:srgbClr val="797979"/>
                </a:solidFill>
                <a:latin typeface="Segoe UI" panose="020B0502040204020203" pitchFamily="34" charset="0"/>
                <a:cs typeface="Segoe UI" panose="020B0502040204020203" pitchFamily="34" charset="0"/>
              </a:defRPr>
            </a:lvl5pPr>
          </a:lstStyle>
          <a:p>
            <a:pPr lvl="0"/>
            <a:r>
              <a:rPr lang="en-US"/>
              <a:t>Click to edit Master text styles</a:t>
            </a:r>
          </a:p>
        </p:txBody>
      </p:sp>
      <p:sp>
        <p:nvSpPr>
          <p:cNvPr id="9"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a:p>
        </p:txBody>
      </p:sp>
      <p:sp>
        <p:nvSpPr>
          <p:cNvPr id="8" name="Text Placeholder 5"/>
          <p:cNvSpPr>
            <a:spLocks noGrp="1"/>
          </p:cNvSpPr>
          <p:nvPr>
            <p:ph type="body" sz="quarter" idx="17" hasCustomPrompt="1"/>
          </p:nvPr>
        </p:nvSpPr>
        <p:spPr>
          <a:xfrm>
            <a:off x="226088" y="782321"/>
            <a:ext cx="8618136" cy="566494"/>
          </a:xfrm>
          <a:prstGeom prst="rect">
            <a:avLst/>
          </a:prstGeom>
        </p:spPr>
        <p:txBody>
          <a:bodyPr anchor="t">
            <a:noAutofit/>
          </a:bodyPr>
          <a:lstStyle>
            <a:lvl1pPr marL="0" indent="0" algn="ctr">
              <a:buNone/>
              <a:defRPr sz="1800" baseline="0">
                <a:solidFill>
                  <a:srgbClr val="009FE3"/>
                </a:solidFill>
                <a:latin typeface="Segoe UI Semibold" panose="020B0702040204020203" pitchFamily="34" charset="0"/>
                <a:cs typeface="Segoe UI Semibold" panose="020B0702040204020203" pitchFamily="34" charset="0"/>
              </a:defRPr>
            </a:lvl1pPr>
          </a:lstStyle>
          <a:p>
            <a:pPr lvl="0"/>
            <a:r>
              <a:rPr lang="en-US"/>
              <a:t>SLIDE SUBTITLE (REMOVE IF NOT NEEDED)</a:t>
            </a:r>
          </a:p>
        </p:txBody>
      </p:sp>
    </p:spTree>
    <p:extLst>
      <p:ext uri="{BB962C8B-B14F-4D97-AF65-F5344CB8AC3E}">
        <p14:creationId xmlns:p14="http://schemas.microsoft.com/office/powerpoint/2010/main" val="1874184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Inf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t">
            <a:normAutofit/>
          </a:bodyPr>
          <a:lstStyle>
            <a:lvl1pPr marL="0" indent="0" algn="ctr">
              <a:buNone/>
              <a:defRPr sz="1600" b="1" baseline="0"/>
            </a:lvl1pPr>
          </a:lstStyle>
          <a:p>
            <a:r>
              <a:rPr lang="en-GB"/>
              <a:t>ADD IMAGE HERE</a:t>
            </a:r>
          </a:p>
          <a:p>
            <a:r>
              <a:rPr lang="en-GB"/>
              <a:t>(DELETE IF NOT NEEDED)</a:t>
            </a:r>
          </a:p>
        </p:txBody>
      </p:sp>
      <p:sp>
        <p:nvSpPr>
          <p:cNvPr id="5" name="Text Placeholder 5"/>
          <p:cNvSpPr>
            <a:spLocks noGrp="1"/>
          </p:cNvSpPr>
          <p:nvPr>
            <p:ph type="body" sz="quarter" idx="15" hasCustomPrompt="1"/>
          </p:nvPr>
        </p:nvSpPr>
        <p:spPr>
          <a:xfrm>
            <a:off x="1977655" y="2072833"/>
            <a:ext cx="5261052" cy="579194"/>
          </a:xfrm>
          <a:prstGeom prst="rect">
            <a:avLst/>
          </a:prstGeom>
        </p:spPr>
        <p:txBody>
          <a:bodyPr anchor="t">
            <a:noAutofit/>
          </a:bodyPr>
          <a:lstStyle>
            <a:lvl1pPr marL="0" indent="0" algn="ctr">
              <a:buNone/>
              <a:defRPr sz="3200" baseline="0">
                <a:solidFill>
                  <a:srgbClr val="0069B4"/>
                </a:solidFill>
                <a:latin typeface="Segoe UI Semibold" panose="020B0702040204020203" pitchFamily="34" charset="0"/>
                <a:cs typeface="Segoe UI Semibold" panose="020B0702040204020203" pitchFamily="34" charset="0"/>
              </a:defRPr>
            </a:lvl1pPr>
          </a:lstStyle>
          <a:p>
            <a:pPr lvl="0"/>
            <a:r>
              <a:rPr lang="en-US"/>
              <a:t>Slide title or key info</a:t>
            </a:r>
          </a:p>
        </p:txBody>
      </p:sp>
      <p:sp>
        <p:nvSpPr>
          <p:cNvPr id="9"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a:p>
        </p:txBody>
      </p:sp>
      <p:sp>
        <p:nvSpPr>
          <p:cNvPr id="4" name="Text Placeholder 3"/>
          <p:cNvSpPr>
            <a:spLocks noGrp="1"/>
          </p:cNvSpPr>
          <p:nvPr>
            <p:ph type="body" sz="quarter" idx="18" hasCustomPrompt="1"/>
          </p:nvPr>
        </p:nvSpPr>
        <p:spPr>
          <a:xfrm>
            <a:off x="1977655" y="2652027"/>
            <a:ext cx="5261052" cy="914400"/>
          </a:xfrm>
          <a:prstGeom prst="rect">
            <a:avLst/>
          </a:prstGeom>
        </p:spPr>
        <p:txBody>
          <a:bodyPr>
            <a:normAutofit/>
          </a:bodyPr>
          <a:lstStyle>
            <a:lvl1pPr marL="0" indent="0" algn="ctr">
              <a:buNone/>
              <a:defRPr sz="2200"/>
            </a:lvl1pPr>
          </a:lstStyle>
          <a:p>
            <a:pPr lvl="0"/>
            <a:r>
              <a:rPr lang="en-US"/>
              <a:t>Sub content can be added here if needed </a:t>
            </a:r>
            <a:endParaRPr lang="en-GB"/>
          </a:p>
        </p:txBody>
      </p:sp>
    </p:spTree>
    <p:extLst>
      <p:ext uri="{BB962C8B-B14F-4D97-AF65-F5344CB8AC3E}">
        <p14:creationId xmlns:p14="http://schemas.microsoft.com/office/powerpoint/2010/main" val="3024403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2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t">
            <a:normAutofit/>
          </a:bodyPr>
          <a:lstStyle>
            <a:lvl1pPr marL="0" indent="0" algn="ctr">
              <a:buNone/>
              <a:defRPr sz="1600" b="1" baseline="0"/>
            </a:lvl1pPr>
          </a:lstStyle>
          <a:p>
            <a:r>
              <a:rPr lang="en-GB"/>
              <a:t>ADD IMAGE HERE</a:t>
            </a:r>
          </a:p>
          <a:p>
            <a:r>
              <a:rPr lang="en-GB"/>
              <a:t>(DELETE IF NOT NEEDED)</a:t>
            </a:r>
          </a:p>
        </p:txBody>
      </p:sp>
      <p:sp>
        <p:nvSpPr>
          <p:cNvPr id="5" name="Text Placeholder 5"/>
          <p:cNvSpPr>
            <a:spLocks noGrp="1"/>
          </p:cNvSpPr>
          <p:nvPr>
            <p:ph type="body" sz="quarter" idx="15" hasCustomPrompt="1"/>
          </p:nvPr>
        </p:nvSpPr>
        <p:spPr>
          <a:xfrm>
            <a:off x="226088" y="190427"/>
            <a:ext cx="8618136" cy="579194"/>
          </a:xfrm>
          <a:prstGeom prst="rect">
            <a:avLst/>
          </a:prstGeom>
        </p:spPr>
        <p:txBody>
          <a:bodyPr anchor="t">
            <a:noAutofit/>
          </a:bodyPr>
          <a:lstStyle>
            <a:lvl1pPr marL="0" indent="0" algn="l">
              <a:buNone/>
              <a:defRPr sz="2800" baseline="0">
                <a:solidFill>
                  <a:srgbClr val="0069B4"/>
                </a:solidFill>
                <a:latin typeface="Segoe UI Semibold" panose="020B0702040204020203" pitchFamily="34" charset="0"/>
                <a:cs typeface="Segoe UI Semibold" panose="020B0702040204020203" pitchFamily="34" charset="0"/>
              </a:defRPr>
            </a:lvl1pPr>
          </a:lstStyle>
          <a:p>
            <a:pPr lvl="0"/>
            <a:r>
              <a:rPr lang="en-US"/>
              <a:t>Slide title</a:t>
            </a:r>
          </a:p>
        </p:txBody>
      </p:sp>
      <p:sp>
        <p:nvSpPr>
          <p:cNvPr id="6" name="Content Placeholder 8"/>
          <p:cNvSpPr>
            <a:spLocks noGrp="1"/>
          </p:cNvSpPr>
          <p:nvPr>
            <p:ph sz="quarter" idx="16"/>
          </p:nvPr>
        </p:nvSpPr>
        <p:spPr>
          <a:xfrm>
            <a:off x="226087" y="1367864"/>
            <a:ext cx="4064001" cy="3014417"/>
          </a:xfrm>
          <a:prstGeom prst="rect">
            <a:avLst/>
          </a:prstGeom>
        </p:spPr>
        <p:txBody>
          <a:bodyPr numCol="1" spcCol="360000" anchor="t"/>
          <a:lstStyle>
            <a:lvl1pPr marL="342900" indent="-342900">
              <a:spcBef>
                <a:spcPts val="0"/>
              </a:spcBef>
              <a:spcAft>
                <a:spcPts val="600"/>
              </a:spcAft>
              <a:buClr>
                <a:schemeClr val="accent1"/>
              </a:buClr>
              <a:buFont typeface="Segoe UI" panose="020B0502040204020203" pitchFamily="34" charset="0"/>
              <a:buChar char="›"/>
              <a:defRPr sz="2200">
                <a:solidFill>
                  <a:schemeClr val="tx1">
                    <a:lumMod val="75000"/>
                  </a:schemeClr>
                </a:solidFill>
                <a:latin typeface="Segoe UI" panose="020B0502040204020203" pitchFamily="34" charset="0"/>
                <a:cs typeface="Segoe UI" panose="020B0502040204020203" pitchFamily="34" charset="0"/>
              </a:defRPr>
            </a:lvl1pPr>
            <a:lvl2pPr marL="742950" indent="-285750">
              <a:spcBef>
                <a:spcPts val="0"/>
              </a:spcBef>
              <a:spcAft>
                <a:spcPts val="1800"/>
              </a:spcAft>
              <a:buClr>
                <a:schemeClr val="accent1"/>
              </a:buClr>
              <a:buFont typeface="Segoe UI" panose="020B0502040204020203" pitchFamily="34" charset="0"/>
              <a:buChar char="›"/>
              <a:defRPr sz="2000">
                <a:solidFill>
                  <a:schemeClr val="tx1">
                    <a:lumMod val="75000"/>
                  </a:schemeClr>
                </a:solidFill>
                <a:latin typeface="Segoe UI" panose="020B0502040204020203" pitchFamily="34" charset="0"/>
                <a:cs typeface="Segoe UI" panose="020B0502040204020203" pitchFamily="34" charset="0"/>
              </a:defRPr>
            </a:lvl2pPr>
            <a:lvl3pPr marL="1143000" indent="-228600">
              <a:spcBef>
                <a:spcPts val="0"/>
              </a:spcBef>
              <a:spcAft>
                <a:spcPts val="1800"/>
              </a:spcAft>
              <a:buClr>
                <a:schemeClr val="accent2"/>
              </a:buClr>
              <a:buFont typeface="Arial" panose="020B0604020202020204" pitchFamily="34" charset="0"/>
              <a:buChar char="•"/>
              <a:defRPr sz="1800">
                <a:solidFill>
                  <a:srgbClr val="797979"/>
                </a:solidFill>
                <a:latin typeface="Segoe UI" panose="020B0502040204020203" pitchFamily="34" charset="0"/>
                <a:cs typeface="Segoe UI" panose="020B0502040204020203" pitchFamily="34" charset="0"/>
              </a:defRPr>
            </a:lvl3pPr>
            <a:lvl4pPr marL="1600200" indent="-228600">
              <a:spcBef>
                <a:spcPts val="0"/>
              </a:spcBef>
              <a:spcAft>
                <a:spcPts val="1800"/>
              </a:spcAft>
              <a:buClr>
                <a:schemeClr val="accent2"/>
              </a:buClr>
              <a:buFont typeface="Arial" panose="020B0604020202020204" pitchFamily="34" charset="0"/>
              <a:buChar char="•"/>
              <a:defRPr sz="1600">
                <a:solidFill>
                  <a:srgbClr val="797979"/>
                </a:solidFill>
                <a:latin typeface="Segoe UI" panose="020B0502040204020203" pitchFamily="34" charset="0"/>
                <a:cs typeface="Segoe UI" panose="020B0502040204020203" pitchFamily="34" charset="0"/>
              </a:defRPr>
            </a:lvl4pPr>
            <a:lvl5pPr marL="2057400" indent="-228600">
              <a:buClr>
                <a:srgbClr val="68C0B5"/>
              </a:buClr>
              <a:buFont typeface="Arial" panose="020B0604020202020204" pitchFamily="34" charset="0"/>
              <a:buChar char="•"/>
              <a:defRPr sz="1200">
                <a:solidFill>
                  <a:srgbClr val="797979"/>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p:txBody>
      </p:sp>
      <p:sp>
        <p:nvSpPr>
          <p:cNvPr id="9"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a:p>
        </p:txBody>
      </p:sp>
      <p:sp>
        <p:nvSpPr>
          <p:cNvPr id="11" name="Text Placeholder 5"/>
          <p:cNvSpPr>
            <a:spLocks noGrp="1"/>
          </p:cNvSpPr>
          <p:nvPr>
            <p:ph type="body" sz="quarter" idx="17" hasCustomPrompt="1"/>
          </p:nvPr>
        </p:nvSpPr>
        <p:spPr>
          <a:xfrm>
            <a:off x="226088" y="782321"/>
            <a:ext cx="8618136" cy="566494"/>
          </a:xfrm>
          <a:prstGeom prst="rect">
            <a:avLst/>
          </a:prstGeom>
        </p:spPr>
        <p:txBody>
          <a:bodyPr anchor="t">
            <a:noAutofit/>
          </a:bodyPr>
          <a:lstStyle>
            <a:lvl1pPr marL="0" indent="0" algn="l">
              <a:buNone/>
              <a:defRPr sz="1800" baseline="0">
                <a:solidFill>
                  <a:srgbClr val="009FE3"/>
                </a:solidFill>
                <a:latin typeface="Segoe UI Semibold" panose="020B0702040204020203" pitchFamily="34" charset="0"/>
                <a:cs typeface="Segoe UI Semibold" panose="020B0702040204020203" pitchFamily="34" charset="0"/>
              </a:defRPr>
            </a:lvl1pPr>
          </a:lstStyle>
          <a:p>
            <a:pPr lvl="0"/>
            <a:r>
              <a:rPr lang="en-GB"/>
              <a:t>SLIDE SUBTITLE (REMOVE IF NOT NEEDED)</a:t>
            </a:r>
          </a:p>
        </p:txBody>
      </p:sp>
      <p:sp>
        <p:nvSpPr>
          <p:cNvPr id="10" name="Content Placeholder 8"/>
          <p:cNvSpPr>
            <a:spLocks noGrp="1"/>
          </p:cNvSpPr>
          <p:nvPr>
            <p:ph sz="quarter" idx="18"/>
          </p:nvPr>
        </p:nvSpPr>
        <p:spPr>
          <a:xfrm>
            <a:off x="4853912" y="1361515"/>
            <a:ext cx="3990312" cy="3014417"/>
          </a:xfrm>
          <a:prstGeom prst="rect">
            <a:avLst/>
          </a:prstGeom>
        </p:spPr>
        <p:txBody>
          <a:bodyPr numCol="1" spcCol="360000" anchor="t"/>
          <a:lstStyle>
            <a:lvl1pPr marL="342900" indent="-342900">
              <a:spcBef>
                <a:spcPts val="0"/>
              </a:spcBef>
              <a:spcAft>
                <a:spcPts val="600"/>
              </a:spcAft>
              <a:buClr>
                <a:schemeClr val="accent1"/>
              </a:buClr>
              <a:buFont typeface="Segoe UI" panose="020B0502040204020203" pitchFamily="34" charset="0"/>
              <a:buChar char="›"/>
              <a:defRPr sz="2200">
                <a:solidFill>
                  <a:schemeClr val="tx1">
                    <a:lumMod val="75000"/>
                  </a:schemeClr>
                </a:solidFill>
                <a:latin typeface="Segoe UI" panose="020B0502040204020203" pitchFamily="34" charset="0"/>
                <a:cs typeface="Segoe UI" panose="020B0502040204020203" pitchFamily="34" charset="0"/>
              </a:defRPr>
            </a:lvl1pPr>
            <a:lvl2pPr marL="742950" indent="-285750">
              <a:spcBef>
                <a:spcPts val="0"/>
              </a:spcBef>
              <a:spcAft>
                <a:spcPts val="1800"/>
              </a:spcAft>
              <a:buClr>
                <a:schemeClr val="accent1"/>
              </a:buClr>
              <a:buFont typeface="Segoe UI" panose="020B0502040204020203" pitchFamily="34" charset="0"/>
              <a:buChar char="›"/>
              <a:defRPr sz="2000">
                <a:solidFill>
                  <a:schemeClr val="tx1">
                    <a:lumMod val="75000"/>
                  </a:schemeClr>
                </a:solidFill>
                <a:latin typeface="Segoe UI" panose="020B0502040204020203" pitchFamily="34" charset="0"/>
                <a:cs typeface="Segoe UI" panose="020B0502040204020203" pitchFamily="34" charset="0"/>
              </a:defRPr>
            </a:lvl2pPr>
            <a:lvl3pPr marL="1143000" indent="-228600">
              <a:spcBef>
                <a:spcPts val="0"/>
              </a:spcBef>
              <a:spcAft>
                <a:spcPts val="1800"/>
              </a:spcAft>
              <a:buClr>
                <a:schemeClr val="accent2"/>
              </a:buClr>
              <a:buFont typeface="Arial" panose="020B0604020202020204" pitchFamily="34" charset="0"/>
              <a:buChar char="•"/>
              <a:defRPr sz="1800">
                <a:solidFill>
                  <a:srgbClr val="797979"/>
                </a:solidFill>
                <a:latin typeface="Segoe UI" panose="020B0502040204020203" pitchFamily="34" charset="0"/>
                <a:cs typeface="Segoe UI" panose="020B0502040204020203" pitchFamily="34" charset="0"/>
              </a:defRPr>
            </a:lvl3pPr>
            <a:lvl4pPr marL="1600200" indent="-228600">
              <a:spcBef>
                <a:spcPts val="0"/>
              </a:spcBef>
              <a:spcAft>
                <a:spcPts val="1800"/>
              </a:spcAft>
              <a:buClr>
                <a:schemeClr val="accent2"/>
              </a:buClr>
              <a:buFont typeface="Arial" panose="020B0604020202020204" pitchFamily="34" charset="0"/>
              <a:buChar char="•"/>
              <a:defRPr sz="1600">
                <a:solidFill>
                  <a:srgbClr val="797979"/>
                </a:solidFill>
                <a:latin typeface="Segoe UI" panose="020B0502040204020203" pitchFamily="34" charset="0"/>
                <a:cs typeface="Segoe UI" panose="020B0502040204020203" pitchFamily="34" charset="0"/>
              </a:defRPr>
            </a:lvl4pPr>
            <a:lvl5pPr marL="2057400" indent="-228600">
              <a:buClr>
                <a:srgbClr val="68C0B5"/>
              </a:buClr>
              <a:buFont typeface="Arial" panose="020B0604020202020204" pitchFamily="34" charset="0"/>
              <a:buChar char="•"/>
              <a:defRPr sz="1200">
                <a:solidFill>
                  <a:srgbClr val="797979"/>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33127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3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t">
            <a:normAutofit/>
          </a:bodyPr>
          <a:lstStyle>
            <a:lvl1pPr marL="0" indent="0" algn="ctr">
              <a:buNone/>
              <a:defRPr sz="1600" b="1" baseline="0"/>
            </a:lvl1pPr>
          </a:lstStyle>
          <a:p>
            <a:r>
              <a:rPr lang="en-GB"/>
              <a:t>ADD IMAGE HERE</a:t>
            </a:r>
          </a:p>
          <a:p>
            <a:r>
              <a:rPr lang="en-GB"/>
              <a:t>(DELETE IF NOT NEEDED)</a:t>
            </a:r>
          </a:p>
        </p:txBody>
      </p:sp>
      <p:sp>
        <p:nvSpPr>
          <p:cNvPr id="5" name="Text Placeholder 5"/>
          <p:cNvSpPr>
            <a:spLocks noGrp="1"/>
          </p:cNvSpPr>
          <p:nvPr>
            <p:ph type="body" sz="quarter" idx="15" hasCustomPrompt="1"/>
          </p:nvPr>
        </p:nvSpPr>
        <p:spPr>
          <a:xfrm>
            <a:off x="226088" y="190427"/>
            <a:ext cx="8618136" cy="579194"/>
          </a:xfrm>
          <a:prstGeom prst="rect">
            <a:avLst/>
          </a:prstGeom>
        </p:spPr>
        <p:txBody>
          <a:bodyPr anchor="t">
            <a:noAutofit/>
          </a:bodyPr>
          <a:lstStyle>
            <a:lvl1pPr marL="0" indent="0" algn="l">
              <a:buNone/>
              <a:defRPr sz="2800" baseline="0">
                <a:solidFill>
                  <a:srgbClr val="0069B4"/>
                </a:solidFill>
                <a:latin typeface="Segoe UI Semibold" panose="020B0702040204020203" pitchFamily="34" charset="0"/>
                <a:cs typeface="Segoe UI Semibold" panose="020B0702040204020203" pitchFamily="34" charset="0"/>
              </a:defRPr>
            </a:lvl1pPr>
          </a:lstStyle>
          <a:p>
            <a:pPr lvl="0"/>
            <a:r>
              <a:rPr lang="en-US"/>
              <a:t>Slide title</a:t>
            </a:r>
          </a:p>
        </p:txBody>
      </p:sp>
      <p:sp>
        <p:nvSpPr>
          <p:cNvPr id="6" name="Content Placeholder 8"/>
          <p:cNvSpPr>
            <a:spLocks noGrp="1"/>
          </p:cNvSpPr>
          <p:nvPr>
            <p:ph sz="quarter" idx="16"/>
          </p:nvPr>
        </p:nvSpPr>
        <p:spPr>
          <a:xfrm>
            <a:off x="226088" y="1367864"/>
            <a:ext cx="2735816" cy="3014417"/>
          </a:xfrm>
          <a:prstGeom prst="rect">
            <a:avLst/>
          </a:prstGeom>
        </p:spPr>
        <p:txBody>
          <a:bodyPr numCol="1" spcCol="360000" anchor="t"/>
          <a:lstStyle>
            <a:lvl1pPr marL="342900" indent="-342900">
              <a:spcBef>
                <a:spcPts val="0"/>
              </a:spcBef>
              <a:spcAft>
                <a:spcPts val="600"/>
              </a:spcAft>
              <a:buClr>
                <a:schemeClr val="accent1"/>
              </a:buClr>
              <a:buFont typeface="Segoe UI" panose="020B0502040204020203" pitchFamily="34" charset="0"/>
              <a:buChar char="›"/>
              <a:defRPr sz="2200">
                <a:solidFill>
                  <a:schemeClr val="tx1">
                    <a:lumMod val="75000"/>
                  </a:schemeClr>
                </a:solidFill>
                <a:latin typeface="Segoe UI" panose="020B0502040204020203" pitchFamily="34" charset="0"/>
                <a:cs typeface="Segoe UI" panose="020B0502040204020203" pitchFamily="34" charset="0"/>
              </a:defRPr>
            </a:lvl1pPr>
            <a:lvl2pPr marL="742950" indent="-285750">
              <a:spcBef>
                <a:spcPts val="0"/>
              </a:spcBef>
              <a:spcAft>
                <a:spcPts val="1800"/>
              </a:spcAft>
              <a:buClr>
                <a:schemeClr val="accent1"/>
              </a:buClr>
              <a:buFont typeface="Segoe UI" panose="020B0502040204020203" pitchFamily="34" charset="0"/>
              <a:buChar char="›"/>
              <a:defRPr sz="2000">
                <a:solidFill>
                  <a:schemeClr val="tx1">
                    <a:lumMod val="75000"/>
                  </a:schemeClr>
                </a:solidFill>
                <a:latin typeface="Segoe UI" panose="020B0502040204020203" pitchFamily="34" charset="0"/>
                <a:cs typeface="Segoe UI" panose="020B0502040204020203" pitchFamily="34" charset="0"/>
              </a:defRPr>
            </a:lvl2pPr>
            <a:lvl3pPr marL="1143000" indent="-228600">
              <a:spcBef>
                <a:spcPts val="0"/>
              </a:spcBef>
              <a:spcAft>
                <a:spcPts val="1800"/>
              </a:spcAft>
              <a:buClr>
                <a:schemeClr val="accent2"/>
              </a:buClr>
              <a:buFont typeface="Arial" panose="020B0604020202020204" pitchFamily="34" charset="0"/>
              <a:buChar char="•"/>
              <a:defRPr sz="1800">
                <a:solidFill>
                  <a:srgbClr val="797979"/>
                </a:solidFill>
                <a:latin typeface="Segoe UI" panose="020B0502040204020203" pitchFamily="34" charset="0"/>
                <a:cs typeface="Segoe UI" panose="020B0502040204020203" pitchFamily="34" charset="0"/>
              </a:defRPr>
            </a:lvl3pPr>
            <a:lvl4pPr marL="1600200" indent="-228600">
              <a:spcBef>
                <a:spcPts val="0"/>
              </a:spcBef>
              <a:spcAft>
                <a:spcPts val="1800"/>
              </a:spcAft>
              <a:buClr>
                <a:schemeClr val="accent2"/>
              </a:buClr>
              <a:buFont typeface="Arial" panose="020B0604020202020204" pitchFamily="34" charset="0"/>
              <a:buChar char="•"/>
              <a:defRPr sz="1600">
                <a:solidFill>
                  <a:srgbClr val="797979"/>
                </a:solidFill>
                <a:latin typeface="Segoe UI" panose="020B0502040204020203" pitchFamily="34" charset="0"/>
                <a:cs typeface="Segoe UI" panose="020B0502040204020203" pitchFamily="34" charset="0"/>
              </a:defRPr>
            </a:lvl4pPr>
            <a:lvl5pPr marL="2057400" indent="-228600">
              <a:buClr>
                <a:srgbClr val="68C0B5"/>
              </a:buClr>
              <a:buFont typeface="Arial" panose="020B0604020202020204" pitchFamily="34" charset="0"/>
              <a:buChar char="•"/>
              <a:defRPr sz="1200">
                <a:solidFill>
                  <a:srgbClr val="797979"/>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p:txBody>
      </p:sp>
      <p:sp>
        <p:nvSpPr>
          <p:cNvPr id="9"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a:p>
        </p:txBody>
      </p:sp>
      <p:sp>
        <p:nvSpPr>
          <p:cNvPr id="11" name="Text Placeholder 5"/>
          <p:cNvSpPr>
            <a:spLocks noGrp="1"/>
          </p:cNvSpPr>
          <p:nvPr>
            <p:ph type="body" sz="quarter" idx="17" hasCustomPrompt="1"/>
          </p:nvPr>
        </p:nvSpPr>
        <p:spPr>
          <a:xfrm>
            <a:off x="226088" y="782321"/>
            <a:ext cx="8618136" cy="566494"/>
          </a:xfrm>
          <a:prstGeom prst="rect">
            <a:avLst/>
          </a:prstGeom>
        </p:spPr>
        <p:txBody>
          <a:bodyPr anchor="t">
            <a:noAutofit/>
          </a:bodyPr>
          <a:lstStyle>
            <a:lvl1pPr marL="0" indent="0" algn="l">
              <a:buNone/>
              <a:defRPr sz="1800" baseline="0">
                <a:solidFill>
                  <a:srgbClr val="009FE3"/>
                </a:solidFill>
                <a:latin typeface="Segoe UI Semibold" panose="020B0702040204020203" pitchFamily="34" charset="0"/>
                <a:cs typeface="Segoe UI Semibold" panose="020B0702040204020203" pitchFamily="34" charset="0"/>
              </a:defRPr>
            </a:lvl1pPr>
          </a:lstStyle>
          <a:p>
            <a:pPr lvl="0"/>
            <a:r>
              <a:rPr lang="en-GB"/>
              <a:t>SLIDE SUBTITLE (REMOVE IF NOT NEEDED)</a:t>
            </a:r>
          </a:p>
        </p:txBody>
      </p:sp>
      <p:sp>
        <p:nvSpPr>
          <p:cNvPr id="10" name="Content Placeholder 8"/>
          <p:cNvSpPr>
            <a:spLocks noGrp="1"/>
          </p:cNvSpPr>
          <p:nvPr>
            <p:ph sz="quarter" idx="18"/>
          </p:nvPr>
        </p:nvSpPr>
        <p:spPr>
          <a:xfrm>
            <a:off x="3215689" y="1361515"/>
            <a:ext cx="2687375" cy="3014417"/>
          </a:xfrm>
          <a:prstGeom prst="rect">
            <a:avLst/>
          </a:prstGeom>
        </p:spPr>
        <p:txBody>
          <a:bodyPr numCol="1" spcCol="360000" anchor="t"/>
          <a:lstStyle>
            <a:lvl1pPr marL="342900" indent="-342900">
              <a:spcBef>
                <a:spcPts val="0"/>
              </a:spcBef>
              <a:spcAft>
                <a:spcPts val="600"/>
              </a:spcAft>
              <a:buClr>
                <a:schemeClr val="accent1"/>
              </a:buClr>
              <a:buFont typeface="Segoe UI" panose="020B0502040204020203" pitchFamily="34" charset="0"/>
              <a:buChar char="›"/>
              <a:defRPr sz="2200">
                <a:solidFill>
                  <a:schemeClr val="tx1">
                    <a:lumMod val="75000"/>
                  </a:schemeClr>
                </a:solidFill>
                <a:latin typeface="Segoe UI" panose="020B0502040204020203" pitchFamily="34" charset="0"/>
                <a:cs typeface="Segoe UI" panose="020B0502040204020203" pitchFamily="34" charset="0"/>
              </a:defRPr>
            </a:lvl1pPr>
            <a:lvl2pPr marL="742950" indent="-285750">
              <a:spcBef>
                <a:spcPts val="0"/>
              </a:spcBef>
              <a:spcAft>
                <a:spcPts val="1800"/>
              </a:spcAft>
              <a:buClr>
                <a:schemeClr val="accent1"/>
              </a:buClr>
              <a:buFont typeface="Segoe UI" panose="020B0502040204020203" pitchFamily="34" charset="0"/>
              <a:buChar char="›"/>
              <a:defRPr sz="2000">
                <a:solidFill>
                  <a:schemeClr val="tx1">
                    <a:lumMod val="75000"/>
                  </a:schemeClr>
                </a:solidFill>
                <a:latin typeface="Segoe UI" panose="020B0502040204020203" pitchFamily="34" charset="0"/>
                <a:cs typeface="Segoe UI" panose="020B0502040204020203" pitchFamily="34" charset="0"/>
              </a:defRPr>
            </a:lvl2pPr>
            <a:lvl3pPr marL="1143000" indent="-228600">
              <a:spcBef>
                <a:spcPts val="0"/>
              </a:spcBef>
              <a:spcAft>
                <a:spcPts val="1800"/>
              </a:spcAft>
              <a:buClr>
                <a:schemeClr val="accent2"/>
              </a:buClr>
              <a:buFont typeface="Arial" panose="020B0604020202020204" pitchFamily="34" charset="0"/>
              <a:buChar char="•"/>
              <a:defRPr sz="1800">
                <a:solidFill>
                  <a:srgbClr val="797979"/>
                </a:solidFill>
                <a:latin typeface="Segoe UI" panose="020B0502040204020203" pitchFamily="34" charset="0"/>
                <a:cs typeface="Segoe UI" panose="020B0502040204020203" pitchFamily="34" charset="0"/>
              </a:defRPr>
            </a:lvl3pPr>
            <a:lvl4pPr marL="1600200" indent="-228600">
              <a:spcBef>
                <a:spcPts val="0"/>
              </a:spcBef>
              <a:spcAft>
                <a:spcPts val="1800"/>
              </a:spcAft>
              <a:buClr>
                <a:schemeClr val="accent2"/>
              </a:buClr>
              <a:buFont typeface="Arial" panose="020B0604020202020204" pitchFamily="34" charset="0"/>
              <a:buChar char="•"/>
              <a:defRPr sz="1600">
                <a:solidFill>
                  <a:srgbClr val="797979"/>
                </a:solidFill>
                <a:latin typeface="Segoe UI" panose="020B0502040204020203" pitchFamily="34" charset="0"/>
                <a:cs typeface="Segoe UI" panose="020B0502040204020203" pitchFamily="34" charset="0"/>
              </a:defRPr>
            </a:lvl4pPr>
            <a:lvl5pPr marL="2057400" indent="-228600">
              <a:buClr>
                <a:srgbClr val="68C0B5"/>
              </a:buClr>
              <a:buFont typeface="Arial" panose="020B0604020202020204" pitchFamily="34" charset="0"/>
              <a:buChar char="•"/>
              <a:defRPr sz="1200">
                <a:solidFill>
                  <a:srgbClr val="797979"/>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p:txBody>
      </p:sp>
      <p:sp>
        <p:nvSpPr>
          <p:cNvPr id="8" name="Content Placeholder 8"/>
          <p:cNvSpPr>
            <a:spLocks noGrp="1"/>
          </p:cNvSpPr>
          <p:nvPr>
            <p:ph sz="quarter" idx="19"/>
          </p:nvPr>
        </p:nvSpPr>
        <p:spPr>
          <a:xfrm>
            <a:off x="6156849" y="1361515"/>
            <a:ext cx="2687375" cy="3014417"/>
          </a:xfrm>
          <a:prstGeom prst="rect">
            <a:avLst/>
          </a:prstGeom>
        </p:spPr>
        <p:txBody>
          <a:bodyPr numCol="1" spcCol="360000" anchor="t"/>
          <a:lstStyle>
            <a:lvl1pPr marL="342900" indent="-342900">
              <a:spcBef>
                <a:spcPts val="0"/>
              </a:spcBef>
              <a:spcAft>
                <a:spcPts val="600"/>
              </a:spcAft>
              <a:buClr>
                <a:schemeClr val="accent1"/>
              </a:buClr>
              <a:buFont typeface="Segoe UI" panose="020B0502040204020203" pitchFamily="34" charset="0"/>
              <a:buChar char="›"/>
              <a:defRPr sz="2200">
                <a:solidFill>
                  <a:schemeClr val="tx1">
                    <a:lumMod val="75000"/>
                  </a:schemeClr>
                </a:solidFill>
                <a:latin typeface="Segoe UI" panose="020B0502040204020203" pitchFamily="34" charset="0"/>
                <a:cs typeface="Segoe UI" panose="020B0502040204020203" pitchFamily="34" charset="0"/>
              </a:defRPr>
            </a:lvl1pPr>
            <a:lvl2pPr marL="742950" indent="-285750">
              <a:spcBef>
                <a:spcPts val="0"/>
              </a:spcBef>
              <a:spcAft>
                <a:spcPts val="1800"/>
              </a:spcAft>
              <a:buClr>
                <a:schemeClr val="accent1"/>
              </a:buClr>
              <a:buFont typeface="Segoe UI" panose="020B0502040204020203" pitchFamily="34" charset="0"/>
              <a:buChar char="›"/>
              <a:defRPr sz="2000">
                <a:solidFill>
                  <a:schemeClr val="tx1">
                    <a:lumMod val="75000"/>
                  </a:schemeClr>
                </a:solidFill>
                <a:latin typeface="Segoe UI" panose="020B0502040204020203" pitchFamily="34" charset="0"/>
                <a:cs typeface="Segoe UI" panose="020B0502040204020203" pitchFamily="34" charset="0"/>
              </a:defRPr>
            </a:lvl2pPr>
            <a:lvl3pPr marL="1143000" indent="-228600">
              <a:spcBef>
                <a:spcPts val="0"/>
              </a:spcBef>
              <a:spcAft>
                <a:spcPts val="1800"/>
              </a:spcAft>
              <a:buClr>
                <a:schemeClr val="accent2"/>
              </a:buClr>
              <a:buFont typeface="Arial" panose="020B0604020202020204" pitchFamily="34" charset="0"/>
              <a:buChar char="•"/>
              <a:defRPr sz="1800">
                <a:solidFill>
                  <a:srgbClr val="797979"/>
                </a:solidFill>
                <a:latin typeface="Segoe UI" panose="020B0502040204020203" pitchFamily="34" charset="0"/>
                <a:cs typeface="Segoe UI" panose="020B0502040204020203" pitchFamily="34" charset="0"/>
              </a:defRPr>
            </a:lvl3pPr>
            <a:lvl4pPr marL="1600200" indent="-228600">
              <a:spcBef>
                <a:spcPts val="0"/>
              </a:spcBef>
              <a:spcAft>
                <a:spcPts val="1800"/>
              </a:spcAft>
              <a:buClr>
                <a:schemeClr val="accent2"/>
              </a:buClr>
              <a:buFont typeface="Arial" panose="020B0604020202020204" pitchFamily="34" charset="0"/>
              <a:buChar char="•"/>
              <a:defRPr sz="1600">
                <a:solidFill>
                  <a:srgbClr val="797979"/>
                </a:solidFill>
                <a:latin typeface="Segoe UI" panose="020B0502040204020203" pitchFamily="34" charset="0"/>
                <a:cs typeface="Segoe UI" panose="020B0502040204020203" pitchFamily="34" charset="0"/>
              </a:defRPr>
            </a:lvl4pPr>
            <a:lvl5pPr marL="2057400" indent="-228600">
              <a:buClr>
                <a:srgbClr val="68C0B5"/>
              </a:buClr>
              <a:buFont typeface="Arial" panose="020B0604020202020204" pitchFamily="34" charset="0"/>
              <a:buChar char="•"/>
              <a:defRPr sz="1200">
                <a:solidFill>
                  <a:srgbClr val="797979"/>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67922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it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t">
            <a:normAutofit/>
          </a:bodyPr>
          <a:lstStyle>
            <a:lvl1pPr marL="0" indent="0" algn="ctr">
              <a:buNone/>
              <a:defRPr sz="1600" b="1" baseline="0"/>
            </a:lvl1pPr>
          </a:lstStyle>
          <a:p>
            <a:r>
              <a:rPr lang="en-GB"/>
              <a:t>ADD IMAGE HERE</a:t>
            </a:r>
          </a:p>
          <a:p>
            <a:r>
              <a:rPr lang="en-GB"/>
              <a:t>(DELETE IF NOT NEEDED)</a:t>
            </a:r>
          </a:p>
        </p:txBody>
      </p:sp>
      <p:sp>
        <p:nvSpPr>
          <p:cNvPr id="5" name="Text Placeholder 5"/>
          <p:cNvSpPr>
            <a:spLocks noGrp="1"/>
          </p:cNvSpPr>
          <p:nvPr>
            <p:ph type="body" sz="quarter" idx="15" hasCustomPrompt="1"/>
          </p:nvPr>
        </p:nvSpPr>
        <p:spPr>
          <a:xfrm>
            <a:off x="4203700" y="190427"/>
            <a:ext cx="4640524" cy="579194"/>
          </a:xfrm>
          <a:prstGeom prst="rect">
            <a:avLst/>
          </a:prstGeom>
        </p:spPr>
        <p:txBody>
          <a:bodyPr anchor="t">
            <a:noAutofit/>
          </a:bodyPr>
          <a:lstStyle>
            <a:lvl1pPr marL="0" indent="0" algn="l">
              <a:buNone/>
              <a:defRPr sz="2800" baseline="0">
                <a:solidFill>
                  <a:srgbClr val="0069B4"/>
                </a:solidFill>
                <a:latin typeface="Segoe UI Semibold" panose="020B0702040204020203" pitchFamily="34" charset="0"/>
                <a:cs typeface="Segoe UI Semibold" panose="020B0702040204020203" pitchFamily="34" charset="0"/>
              </a:defRPr>
            </a:lvl1pPr>
          </a:lstStyle>
          <a:p>
            <a:pPr lvl="0"/>
            <a:r>
              <a:rPr lang="en-US"/>
              <a:t>Slide title</a:t>
            </a:r>
          </a:p>
        </p:txBody>
      </p:sp>
      <p:sp>
        <p:nvSpPr>
          <p:cNvPr id="9"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a:p>
        </p:txBody>
      </p:sp>
      <p:sp>
        <p:nvSpPr>
          <p:cNvPr id="3" name="Content Placeholder 2"/>
          <p:cNvSpPr>
            <a:spLocks noGrp="1"/>
          </p:cNvSpPr>
          <p:nvPr>
            <p:ph sz="quarter" idx="17" hasCustomPrompt="1"/>
          </p:nvPr>
        </p:nvSpPr>
        <p:spPr>
          <a:xfrm>
            <a:off x="241300" y="895350"/>
            <a:ext cx="3321050" cy="3467882"/>
          </a:xfrm>
          <a:prstGeom prst="rect">
            <a:avLst/>
          </a:prstGeom>
          <a:solidFill>
            <a:schemeClr val="bg2">
              <a:lumMod val="20000"/>
              <a:lumOff val="80000"/>
            </a:schemeClr>
          </a:solidFill>
        </p:spPr>
        <p:txBody>
          <a:bodyPr/>
          <a:lstStyle>
            <a:lvl1pPr marL="0" indent="0">
              <a:buNone/>
              <a:defRPr sz="1600" b="1" baseline="0"/>
            </a:lvl1pPr>
          </a:lstStyle>
          <a:p>
            <a:pPr lvl="0"/>
            <a:r>
              <a:rPr lang="en-GB"/>
              <a:t>CLICK ICON TO INSERT OBJECT</a:t>
            </a:r>
          </a:p>
        </p:txBody>
      </p:sp>
      <p:sp>
        <p:nvSpPr>
          <p:cNvPr id="15" name="Content Placeholder 8"/>
          <p:cNvSpPr>
            <a:spLocks noGrp="1"/>
          </p:cNvSpPr>
          <p:nvPr>
            <p:ph sz="quarter" idx="16"/>
          </p:nvPr>
        </p:nvSpPr>
        <p:spPr>
          <a:xfrm>
            <a:off x="4203700" y="1348814"/>
            <a:ext cx="4640524" cy="3014417"/>
          </a:xfrm>
          <a:prstGeom prst="rect">
            <a:avLst/>
          </a:prstGeom>
        </p:spPr>
        <p:txBody>
          <a:bodyPr numCol="1" spcCol="360000" anchor="t"/>
          <a:lstStyle>
            <a:lvl1pPr marL="342900" indent="-342900">
              <a:spcBef>
                <a:spcPts val="0"/>
              </a:spcBef>
              <a:spcAft>
                <a:spcPts val="600"/>
              </a:spcAft>
              <a:buClr>
                <a:schemeClr val="accent1"/>
              </a:buClr>
              <a:buFont typeface="Segoe UI" panose="020B0502040204020203" pitchFamily="34" charset="0"/>
              <a:buChar char="›"/>
              <a:defRPr sz="2200">
                <a:solidFill>
                  <a:schemeClr val="tx1">
                    <a:lumMod val="75000"/>
                  </a:schemeClr>
                </a:solidFill>
                <a:latin typeface="Segoe UI" panose="020B0502040204020203" pitchFamily="34" charset="0"/>
                <a:cs typeface="Segoe UI" panose="020B0502040204020203" pitchFamily="34" charset="0"/>
              </a:defRPr>
            </a:lvl1pPr>
            <a:lvl2pPr marL="742950" indent="-285750">
              <a:spcBef>
                <a:spcPts val="0"/>
              </a:spcBef>
              <a:spcAft>
                <a:spcPts val="1800"/>
              </a:spcAft>
              <a:buClr>
                <a:schemeClr val="accent1"/>
              </a:buClr>
              <a:buFont typeface="Segoe UI" panose="020B0502040204020203" pitchFamily="34" charset="0"/>
              <a:buChar char="›"/>
              <a:defRPr sz="2000">
                <a:solidFill>
                  <a:schemeClr val="tx1">
                    <a:lumMod val="75000"/>
                  </a:schemeClr>
                </a:solidFill>
                <a:latin typeface="Segoe UI" panose="020B0502040204020203" pitchFamily="34" charset="0"/>
                <a:cs typeface="Segoe UI" panose="020B0502040204020203" pitchFamily="34" charset="0"/>
              </a:defRPr>
            </a:lvl2pPr>
            <a:lvl3pPr marL="1143000" indent="-228600">
              <a:spcBef>
                <a:spcPts val="0"/>
              </a:spcBef>
              <a:spcAft>
                <a:spcPts val="1800"/>
              </a:spcAft>
              <a:buClr>
                <a:schemeClr val="accent2"/>
              </a:buClr>
              <a:buFont typeface="Arial" panose="020B0604020202020204" pitchFamily="34" charset="0"/>
              <a:buChar char="•"/>
              <a:defRPr sz="1800">
                <a:solidFill>
                  <a:srgbClr val="797979"/>
                </a:solidFill>
                <a:latin typeface="Segoe UI" panose="020B0502040204020203" pitchFamily="34" charset="0"/>
                <a:cs typeface="Segoe UI" panose="020B0502040204020203" pitchFamily="34" charset="0"/>
              </a:defRPr>
            </a:lvl3pPr>
            <a:lvl4pPr marL="1600200" indent="-228600">
              <a:spcBef>
                <a:spcPts val="0"/>
              </a:spcBef>
              <a:spcAft>
                <a:spcPts val="1800"/>
              </a:spcAft>
              <a:buClr>
                <a:schemeClr val="accent2"/>
              </a:buClr>
              <a:buFont typeface="Arial" panose="020B0604020202020204" pitchFamily="34" charset="0"/>
              <a:buChar char="•"/>
              <a:defRPr sz="1600">
                <a:solidFill>
                  <a:srgbClr val="797979"/>
                </a:solidFill>
                <a:latin typeface="Segoe UI" panose="020B0502040204020203" pitchFamily="34" charset="0"/>
                <a:cs typeface="Segoe UI" panose="020B0502040204020203" pitchFamily="34" charset="0"/>
              </a:defRPr>
            </a:lvl4pPr>
            <a:lvl5pPr marL="2057400" indent="-228600">
              <a:buClr>
                <a:srgbClr val="68C0B5"/>
              </a:buClr>
              <a:buFont typeface="Arial" panose="020B0604020202020204" pitchFamily="34" charset="0"/>
              <a:buChar char="•"/>
              <a:defRPr sz="1200">
                <a:solidFill>
                  <a:srgbClr val="797979"/>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p:txBody>
      </p:sp>
      <p:sp>
        <p:nvSpPr>
          <p:cNvPr id="16" name="Text Placeholder 5"/>
          <p:cNvSpPr>
            <a:spLocks noGrp="1"/>
          </p:cNvSpPr>
          <p:nvPr>
            <p:ph type="body" sz="quarter" idx="18" hasCustomPrompt="1"/>
          </p:nvPr>
        </p:nvSpPr>
        <p:spPr>
          <a:xfrm>
            <a:off x="4203700" y="782321"/>
            <a:ext cx="4640524" cy="566494"/>
          </a:xfrm>
          <a:prstGeom prst="rect">
            <a:avLst/>
          </a:prstGeom>
        </p:spPr>
        <p:txBody>
          <a:bodyPr anchor="t">
            <a:noAutofit/>
          </a:bodyPr>
          <a:lstStyle>
            <a:lvl1pPr marL="0" indent="0" algn="l">
              <a:buNone/>
              <a:defRPr sz="1800" baseline="0">
                <a:solidFill>
                  <a:srgbClr val="009FE3"/>
                </a:solidFill>
                <a:latin typeface="Segoe UI Semibold" panose="020B0702040204020203" pitchFamily="34" charset="0"/>
                <a:cs typeface="Segoe UI Semibold" panose="020B0702040204020203" pitchFamily="34" charset="0"/>
              </a:defRPr>
            </a:lvl1pPr>
          </a:lstStyle>
          <a:p>
            <a:pPr lvl="0"/>
            <a:r>
              <a:rPr lang="en-GB"/>
              <a:t>SLIDE SUBTITLE (REMOVE IF NOT NEEDED)</a:t>
            </a:r>
          </a:p>
        </p:txBody>
      </p:sp>
    </p:spTree>
    <p:extLst>
      <p:ext uri="{BB962C8B-B14F-4D97-AF65-F5344CB8AC3E}">
        <p14:creationId xmlns:p14="http://schemas.microsoft.com/office/powerpoint/2010/main" val="2041574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t">
            <a:normAutofit/>
          </a:bodyPr>
          <a:lstStyle>
            <a:lvl1pPr marL="0" indent="0" algn="ctr">
              <a:buNone/>
              <a:defRPr sz="1600" b="1" baseline="0"/>
            </a:lvl1pPr>
          </a:lstStyle>
          <a:p>
            <a:r>
              <a:rPr lang="en-GB"/>
              <a:t>ADD IMAGE HERE</a:t>
            </a:r>
          </a:p>
          <a:p>
            <a:r>
              <a:rPr lang="en-GB"/>
              <a:t>(DELETE IF NOT NEEDED)</a:t>
            </a:r>
          </a:p>
        </p:txBody>
      </p:sp>
      <p:sp>
        <p:nvSpPr>
          <p:cNvPr id="5" name="Text Placeholder 5"/>
          <p:cNvSpPr>
            <a:spLocks noGrp="1"/>
          </p:cNvSpPr>
          <p:nvPr>
            <p:ph type="body" sz="quarter" idx="15" hasCustomPrompt="1"/>
          </p:nvPr>
        </p:nvSpPr>
        <p:spPr>
          <a:xfrm>
            <a:off x="234950" y="190427"/>
            <a:ext cx="4640524" cy="579194"/>
          </a:xfrm>
          <a:prstGeom prst="rect">
            <a:avLst/>
          </a:prstGeom>
        </p:spPr>
        <p:txBody>
          <a:bodyPr anchor="t">
            <a:noAutofit/>
          </a:bodyPr>
          <a:lstStyle>
            <a:lvl1pPr marL="0" indent="0" algn="l">
              <a:buNone/>
              <a:defRPr sz="2800" baseline="0">
                <a:solidFill>
                  <a:srgbClr val="0069B4"/>
                </a:solidFill>
                <a:latin typeface="Segoe UI Semibold" panose="020B0702040204020203" pitchFamily="34" charset="0"/>
                <a:cs typeface="Segoe UI Semibold" panose="020B0702040204020203" pitchFamily="34" charset="0"/>
              </a:defRPr>
            </a:lvl1pPr>
          </a:lstStyle>
          <a:p>
            <a:pPr lvl="0"/>
            <a:r>
              <a:rPr lang="en-US"/>
              <a:t>Slide title</a:t>
            </a:r>
          </a:p>
        </p:txBody>
      </p:sp>
      <p:sp>
        <p:nvSpPr>
          <p:cNvPr id="9"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a:p>
        </p:txBody>
      </p:sp>
      <p:sp>
        <p:nvSpPr>
          <p:cNvPr id="10" name="Content Placeholder 8"/>
          <p:cNvSpPr>
            <a:spLocks noGrp="1"/>
          </p:cNvSpPr>
          <p:nvPr>
            <p:ph sz="quarter" idx="16"/>
          </p:nvPr>
        </p:nvSpPr>
        <p:spPr>
          <a:xfrm>
            <a:off x="226088" y="1348814"/>
            <a:ext cx="4649386" cy="3014417"/>
          </a:xfrm>
          <a:prstGeom prst="rect">
            <a:avLst/>
          </a:prstGeom>
        </p:spPr>
        <p:txBody>
          <a:bodyPr numCol="1" spcCol="360000" anchor="t"/>
          <a:lstStyle>
            <a:lvl1pPr marL="342900" indent="-342900">
              <a:spcBef>
                <a:spcPts val="0"/>
              </a:spcBef>
              <a:spcAft>
                <a:spcPts val="600"/>
              </a:spcAft>
              <a:buClr>
                <a:schemeClr val="accent1"/>
              </a:buClr>
              <a:buFont typeface="Segoe UI" panose="020B0502040204020203" pitchFamily="34" charset="0"/>
              <a:buChar char="›"/>
              <a:defRPr sz="2200">
                <a:solidFill>
                  <a:schemeClr val="tx1">
                    <a:lumMod val="75000"/>
                  </a:schemeClr>
                </a:solidFill>
                <a:latin typeface="Segoe UI" panose="020B0502040204020203" pitchFamily="34" charset="0"/>
                <a:cs typeface="Segoe UI" panose="020B0502040204020203" pitchFamily="34" charset="0"/>
              </a:defRPr>
            </a:lvl1pPr>
            <a:lvl2pPr marL="742950" indent="-285750">
              <a:spcBef>
                <a:spcPts val="0"/>
              </a:spcBef>
              <a:spcAft>
                <a:spcPts val="1800"/>
              </a:spcAft>
              <a:buClr>
                <a:schemeClr val="accent1"/>
              </a:buClr>
              <a:buFont typeface="Segoe UI" panose="020B0502040204020203" pitchFamily="34" charset="0"/>
              <a:buChar char="›"/>
              <a:defRPr sz="2000">
                <a:solidFill>
                  <a:schemeClr val="tx1">
                    <a:lumMod val="75000"/>
                  </a:schemeClr>
                </a:solidFill>
                <a:latin typeface="Segoe UI" panose="020B0502040204020203" pitchFamily="34" charset="0"/>
                <a:cs typeface="Segoe UI" panose="020B0502040204020203" pitchFamily="34" charset="0"/>
              </a:defRPr>
            </a:lvl2pPr>
            <a:lvl3pPr marL="1143000" indent="-228600">
              <a:spcBef>
                <a:spcPts val="0"/>
              </a:spcBef>
              <a:spcAft>
                <a:spcPts val="1800"/>
              </a:spcAft>
              <a:buClr>
                <a:schemeClr val="accent2"/>
              </a:buClr>
              <a:buFont typeface="Arial" panose="020B0604020202020204" pitchFamily="34" charset="0"/>
              <a:buChar char="•"/>
              <a:defRPr sz="1800">
                <a:solidFill>
                  <a:srgbClr val="797979"/>
                </a:solidFill>
                <a:latin typeface="Segoe UI" panose="020B0502040204020203" pitchFamily="34" charset="0"/>
                <a:cs typeface="Segoe UI" panose="020B0502040204020203" pitchFamily="34" charset="0"/>
              </a:defRPr>
            </a:lvl3pPr>
            <a:lvl4pPr marL="1600200" indent="-228600">
              <a:spcBef>
                <a:spcPts val="0"/>
              </a:spcBef>
              <a:spcAft>
                <a:spcPts val="1800"/>
              </a:spcAft>
              <a:buClr>
                <a:schemeClr val="accent2"/>
              </a:buClr>
              <a:buFont typeface="Arial" panose="020B0604020202020204" pitchFamily="34" charset="0"/>
              <a:buChar char="•"/>
              <a:defRPr sz="1600">
                <a:solidFill>
                  <a:srgbClr val="797979"/>
                </a:solidFill>
                <a:latin typeface="Segoe UI" panose="020B0502040204020203" pitchFamily="34" charset="0"/>
                <a:cs typeface="Segoe UI" panose="020B0502040204020203" pitchFamily="34" charset="0"/>
              </a:defRPr>
            </a:lvl4pPr>
            <a:lvl5pPr marL="2057400" indent="-228600">
              <a:buClr>
                <a:srgbClr val="68C0B5"/>
              </a:buClr>
              <a:buFont typeface="Arial" panose="020B0604020202020204" pitchFamily="34" charset="0"/>
              <a:buChar char="•"/>
              <a:defRPr sz="1200">
                <a:solidFill>
                  <a:srgbClr val="797979"/>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p:txBody>
      </p:sp>
      <p:sp>
        <p:nvSpPr>
          <p:cNvPr id="11" name="Text Placeholder 5"/>
          <p:cNvSpPr>
            <a:spLocks noGrp="1"/>
          </p:cNvSpPr>
          <p:nvPr>
            <p:ph type="body" sz="quarter" idx="18" hasCustomPrompt="1"/>
          </p:nvPr>
        </p:nvSpPr>
        <p:spPr>
          <a:xfrm>
            <a:off x="226088" y="782321"/>
            <a:ext cx="4649386" cy="566494"/>
          </a:xfrm>
          <a:prstGeom prst="rect">
            <a:avLst/>
          </a:prstGeom>
        </p:spPr>
        <p:txBody>
          <a:bodyPr anchor="t">
            <a:noAutofit/>
          </a:bodyPr>
          <a:lstStyle>
            <a:lvl1pPr marL="0" indent="0" algn="l">
              <a:buNone/>
              <a:defRPr sz="1800" baseline="0">
                <a:solidFill>
                  <a:srgbClr val="009FE3"/>
                </a:solidFill>
                <a:latin typeface="Segoe UI Semibold" panose="020B0702040204020203" pitchFamily="34" charset="0"/>
                <a:cs typeface="Segoe UI Semibold" panose="020B0702040204020203" pitchFamily="34" charset="0"/>
              </a:defRPr>
            </a:lvl1pPr>
          </a:lstStyle>
          <a:p>
            <a:pPr lvl="0"/>
            <a:r>
              <a:rPr lang="en-GB"/>
              <a:t>SLIDE SUBTITLE (REMOVE IF NOT NEEDED)</a:t>
            </a:r>
          </a:p>
        </p:txBody>
      </p:sp>
      <p:sp>
        <p:nvSpPr>
          <p:cNvPr id="25" name="Content Placeholder 2"/>
          <p:cNvSpPr>
            <a:spLocks noGrp="1"/>
          </p:cNvSpPr>
          <p:nvPr>
            <p:ph sz="quarter" idx="19" hasCustomPrompt="1"/>
          </p:nvPr>
        </p:nvSpPr>
        <p:spPr>
          <a:xfrm>
            <a:off x="5608631" y="895350"/>
            <a:ext cx="3321050" cy="3467882"/>
          </a:xfrm>
          <a:prstGeom prst="rect">
            <a:avLst/>
          </a:prstGeom>
          <a:solidFill>
            <a:schemeClr val="bg2">
              <a:lumMod val="20000"/>
              <a:lumOff val="80000"/>
            </a:schemeClr>
          </a:solidFill>
        </p:spPr>
        <p:txBody>
          <a:bodyPr/>
          <a:lstStyle>
            <a:lvl1pPr marL="0" indent="0">
              <a:buNone/>
              <a:defRPr sz="1600" b="1" baseline="0"/>
            </a:lvl1pPr>
          </a:lstStyle>
          <a:p>
            <a:pPr lvl="0"/>
            <a:r>
              <a:rPr lang="en-GB"/>
              <a:t>CLICK ICON TO INSERT OBJECT</a:t>
            </a:r>
          </a:p>
        </p:txBody>
      </p:sp>
    </p:spTree>
    <p:extLst>
      <p:ext uri="{BB962C8B-B14F-4D97-AF65-F5344CB8AC3E}">
        <p14:creationId xmlns:p14="http://schemas.microsoft.com/office/powerpoint/2010/main" val="2471320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lit 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t">
            <a:normAutofit/>
          </a:bodyPr>
          <a:lstStyle>
            <a:lvl1pPr marL="0" indent="0" algn="ctr">
              <a:buNone/>
              <a:defRPr sz="1600" b="1" baseline="0"/>
            </a:lvl1pPr>
          </a:lstStyle>
          <a:p>
            <a:r>
              <a:rPr lang="en-GB"/>
              <a:t>ADD IMAGE HERE</a:t>
            </a:r>
          </a:p>
          <a:p>
            <a:r>
              <a:rPr lang="en-GB"/>
              <a:t>(DELETE IF NOT NEEDED)</a:t>
            </a:r>
          </a:p>
        </p:txBody>
      </p:sp>
      <p:sp>
        <p:nvSpPr>
          <p:cNvPr id="7"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a:p>
        </p:txBody>
      </p:sp>
      <p:sp>
        <p:nvSpPr>
          <p:cNvPr id="3" name="Content Placeholder 2"/>
          <p:cNvSpPr>
            <a:spLocks noGrp="1"/>
          </p:cNvSpPr>
          <p:nvPr>
            <p:ph sz="quarter" idx="19" hasCustomPrompt="1"/>
          </p:nvPr>
        </p:nvSpPr>
        <p:spPr>
          <a:xfrm>
            <a:off x="5345326" y="470453"/>
            <a:ext cx="3326411" cy="3649690"/>
          </a:xfrm>
          <a:prstGeom prst="rect">
            <a:avLst/>
          </a:prstGeom>
          <a:noFill/>
        </p:spPr>
        <p:txBody>
          <a:bodyPr/>
          <a:lstStyle>
            <a:lvl1pPr marL="0" indent="0" algn="ctr">
              <a:buNone/>
              <a:defRPr sz="1600" b="1" baseline="0"/>
            </a:lvl1pPr>
          </a:lstStyle>
          <a:p>
            <a:pPr lvl="0"/>
            <a:r>
              <a:rPr lang="en-GB"/>
              <a:t>CLICK ICON TO INSERT CHART/TABLE/SMART ART</a:t>
            </a:r>
          </a:p>
        </p:txBody>
      </p:sp>
      <p:sp>
        <p:nvSpPr>
          <p:cNvPr id="17" name="Content Placeholder 18"/>
          <p:cNvSpPr>
            <a:spLocks noGrp="1"/>
          </p:cNvSpPr>
          <p:nvPr>
            <p:ph sz="quarter" idx="20"/>
          </p:nvPr>
        </p:nvSpPr>
        <p:spPr>
          <a:xfrm>
            <a:off x="532813" y="1205468"/>
            <a:ext cx="4464050" cy="2749550"/>
          </a:xfrm>
          <a:prstGeom prst="rect">
            <a:avLst/>
          </a:prstGeom>
        </p:spPr>
        <p:txBody>
          <a:bodyPr/>
          <a:lstStyle>
            <a:lvl1pPr marL="342900" indent="-342900">
              <a:buClr>
                <a:schemeClr val="accent1"/>
              </a:buClr>
              <a:buFont typeface="Segoe UI" panose="020B0502040204020203" pitchFamily="34" charset="0"/>
              <a:buChar char="›"/>
              <a:defRPr sz="2200">
                <a:solidFill>
                  <a:schemeClr val="tx1">
                    <a:lumMod val="75000"/>
                  </a:schemeClr>
                </a:solidFill>
              </a:defRPr>
            </a:lvl1pPr>
            <a:lvl2pPr marL="742950" indent="-285750">
              <a:buClr>
                <a:schemeClr val="accent1"/>
              </a:buClr>
              <a:buFont typeface="Segoe UI" panose="020B0502040204020203" pitchFamily="34" charset="0"/>
              <a:buChar char="›"/>
              <a:defRPr sz="2000">
                <a:solidFill>
                  <a:schemeClr val="tx1">
                    <a:lumMod val="75000"/>
                  </a:schemeClr>
                </a:solidFill>
              </a:defRPr>
            </a:lvl2pPr>
            <a:lvl3pPr marL="1143000" indent="-228600">
              <a:buClr>
                <a:schemeClr val="bg1"/>
              </a:buClr>
              <a:buFont typeface="Arial" panose="020B0604020202020204" pitchFamily="34" charset="0"/>
              <a:buChar char="•"/>
              <a:defRPr>
                <a:solidFill>
                  <a:schemeClr val="bg1"/>
                </a:solidFill>
              </a:defRPr>
            </a:lvl3pPr>
            <a:lvl4pPr marL="1600200" indent="-228600">
              <a:buClr>
                <a:schemeClr val="bg1"/>
              </a:buClr>
              <a:buFont typeface="Arial" panose="020B0604020202020204" pitchFamily="34" charset="0"/>
              <a:buChar char="•"/>
              <a:defRPr>
                <a:solidFill>
                  <a:schemeClr val="bg1"/>
                </a:solidFill>
              </a:defRPr>
            </a:lvl4pPr>
            <a:lvl5pPr marL="2057400" indent="-228600">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p:txBody>
      </p:sp>
      <p:sp>
        <p:nvSpPr>
          <p:cNvPr id="9" name="Text Placeholder 5"/>
          <p:cNvSpPr>
            <a:spLocks noGrp="1"/>
          </p:cNvSpPr>
          <p:nvPr>
            <p:ph type="body" sz="quarter" idx="15" hasCustomPrompt="1"/>
          </p:nvPr>
        </p:nvSpPr>
        <p:spPr>
          <a:xfrm>
            <a:off x="532813" y="626274"/>
            <a:ext cx="4464050" cy="579194"/>
          </a:xfrm>
          <a:prstGeom prst="rect">
            <a:avLst/>
          </a:prstGeom>
        </p:spPr>
        <p:txBody>
          <a:bodyPr anchor="t">
            <a:noAutofit/>
          </a:bodyPr>
          <a:lstStyle>
            <a:lvl1pPr marL="0" indent="0" algn="l">
              <a:buNone/>
              <a:defRPr sz="2800" baseline="0">
                <a:solidFill>
                  <a:schemeClr val="tx2"/>
                </a:solidFill>
                <a:latin typeface="Segoe UI Semibold" panose="020B0702040204020203" pitchFamily="34" charset="0"/>
                <a:cs typeface="Segoe UI Semibold" panose="020B0702040204020203" pitchFamily="34" charset="0"/>
              </a:defRPr>
            </a:lvl1pPr>
          </a:lstStyle>
          <a:p>
            <a:pPr lvl="0"/>
            <a:r>
              <a:rPr lang="en-US"/>
              <a:t>Slide title</a:t>
            </a:r>
          </a:p>
        </p:txBody>
      </p:sp>
    </p:spTree>
    <p:extLst>
      <p:ext uri="{BB962C8B-B14F-4D97-AF65-F5344CB8AC3E}">
        <p14:creationId xmlns:p14="http://schemas.microsoft.com/office/powerpoint/2010/main" val="488011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plit Conten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t">
            <a:normAutofit/>
          </a:bodyPr>
          <a:lstStyle>
            <a:lvl1pPr marL="0" indent="0" algn="ctr">
              <a:buNone/>
              <a:defRPr sz="1600" b="1" baseline="0"/>
            </a:lvl1pPr>
          </a:lstStyle>
          <a:p>
            <a:r>
              <a:rPr lang="en-GB"/>
              <a:t>ADD IMAGE HERE</a:t>
            </a:r>
          </a:p>
          <a:p>
            <a:r>
              <a:rPr lang="en-GB"/>
              <a:t>(DELETE IF NOT NEEDED)</a:t>
            </a:r>
          </a:p>
        </p:txBody>
      </p:sp>
      <p:sp>
        <p:nvSpPr>
          <p:cNvPr id="5" name="Text Placeholder 5"/>
          <p:cNvSpPr>
            <a:spLocks noGrp="1"/>
          </p:cNvSpPr>
          <p:nvPr>
            <p:ph type="body" sz="quarter" idx="15" hasCustomPrompt="1"/>
          </p:nvPr>
        </p:nvSpPr>
        <p:spPr>
          <a:xfrm>
            <a:off x="4708478" y="1923977"/>
            <a:ext cx="4135746" cy="579194"/>
          </a:xfrm>
          <a:prstGeom prst="rect">
            <a:avLst/>
          </a:prstGeom>
        </p:spPr>
        <p:txBody>
          <a:bodyPr anchor="t">
            <a:noAutofit/>
          </a:bodyPr>
          <a:lstStyle>
            <a:lvl1pPr marL="0" indent="0" algn="l">
              <a:buNone/>
              <a:defRPr sz="2800" baseline="0">
                <a:solidFill>
                  <a:srgbClr val="0069B4"/>
                </a:solidFill>
                <a:latin typeface="Segoe UI Semibold" panose="020B0702040204020203" pitchFamily="34" charset="0"/>
                <a:cs typeface="Segoe UI Semibold" panose="020B0702040204020203" pitchFamily="34" charset="0"/>
              </a:defRPr>
            </a:lvl1pPr>
          </a:lstStyle>
          <a:p>
            <a:pPr lvl="0"/>
            <a:r>
              <a:rPr lang="en-US"/>
              <a:t>Slide title or key info</a:t>
            </a:r>
          </a:p>
        </p:txBody>
      </p:sp>
      <p:sp>
        <p:nvSpPr>
          <p:cNvPr id="9"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a:p>
        </p:txBody>
      </p:sp>
      <p:sp>
        <p:nvSpPr>
          <p:cNvPr id="3" name="Content Placeholder 2"/>
          <p:cNvSpPr>
            <a:spLocks noGrp="1"/>
          </p:cNvSpPr>
          <p:nvPr>
            <p:ph sz="quarter" idx="17" hasCustomPrompt="1"/>
          </p:nvPr>
        </p:nvSpPr>
        <p:spPr>
          <a:xfrm>
            <a:off x="241299" y="292100"/>
            <a:ext cx="4037273" cy="4071132"/>
          </a:xfrm>
          <a:prstGeom prst="rect">
            <a:avLst/>
          </a:prstGeom>
          <a:solidFill>
            <a:schemeClr val="bg2">
              <a:lumMod val="20000"/>
              <a:lumOff val="80000"/>
            </a:schemeClr>
          </a:solidFill>
        </p:spPr>
        <p:txBody>
          <a:bodyPr/>
          <a:lstStyle>
            <a:lvl1pPr marL="0" indent="0">
              <a:buNone/>
              <a:defRPr sz="1600" b="1" baseline="0"/>
            </a:lvl1pPr>
          </a:lstStyle>
          <a:p>
            <a:pPr lvl="0"/>
            <a:r>
              <a:rPr lang="en-GB"/>
              <a:t>CLICK ICON TO INSERT OBJECT</a:t>
            </a:r>
          </a:p>
        </p:txBody>
      </p:sp>
      <p:sp>
        <p:nvSpPr>
          <p:cNvPr id="4" name="Text Placeholder 3"/>
          <p:cNvSpPr>
            <a:spLocks noGrp="1"/>
          </p:cNvSpPr>
          <p:nvPr>
            <p:ph type="body" sz="quarter" idx="18" hasCustomPrompt="1"/>
          </p:nvPr>
        </p:nvSpPr>
        <p:spPr>
          <a:xfrm>
            <a:off x="4708478" y="2698781"/>
            <a:ext cx="4135746" cy="914400"/>
          </a:xfrm>
          <a:prstGeom prst="rect">
            <a:avLst/>
          </a:prstGeom>
        </p:spPr>
        <p:txBody>
          <a:bodyPr/>
          <a:lstStyle>
            <a:lvl1pPr marL="0" indent="0">
              <a:buNone/>
              <a:defRPr sz="2000"/>
            </a:lvl1pPr>
          </a:lstStyle>
          <a:p>
            <a:pPr lvl="0"/>
            <a:r>
              <a:rPr lang="en-US"/>
              <a:t>Sub content can be added here if needed </a:t>
            </a:r>
            <a:endParaRPr lang="en-GB"/>
          </a:p>
        </p:txBody>
      </p:sp>
    </p:spTree>
    <p:extLst>
      <p:ext uri="{BB962C8B-B14F-4D97-AF65-F5344CB8AC3E}">
        <p14:creationId xmlns:p14="http://schemas.microsoft.com/office/powerpoint/2010/main" val="3590066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lit Content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t">
            <a:normAutofit/>
          </a:bodyPr>
          <a:lstStyle>
            <a:lvl1pPr marL="0" indent="0" algn="ctr">
              <a:buNone/>
              <a:defRPr sz="1600" b="1" baseline="0"/>
            </a:lvl1pPr>
          </a:lstStyle>
          <a:p>
            <a:r>
              <a:rPr lang="en-GB"/>
              <a:t>ADD IMAGE HERE</a:t>
            </a:r>
          </a:p>
          <a:p>
            <a:r>
              <a:rPr lang="en-GB"/>
              <a:t>(DELETE IF NOT NEEDED)</a:t>
            </a:r>
          </a:p>
        </p:txBody>
      </p:sp>
      <p:sp>
        <p:nvSpPr>
          <p:cNvPr id="5" name="Text Placeholder 5"/>
          <p:cNvSpPr>
            <a:spLocks noGrp="1"/>
          </p:cNvSpPr>
          <p:nvPr>
            <p:ph type="body" sz="quarter" idx="15" hasCustomPrompt="1"/>
          </p:nvPr>
        </p:nvSpPr>
        <p:spPr>
          <a:xfrm>
            <a:off x="241299" y="1923977"/>
            <a:ext cx="4135746" cy="579194"/>
          </a:xfrm>
          <a:prstGeom prst="rect">
            <a:avLst/>
          </a:prstGeom>
        </p:spPr>
        <p:txBody>
          <a:bodyPr anchor="t">
            <a:noAutofit/>
          </a:bodyPr>
          <a:lstStyle>
            <a:lvl1pPr marL="0" indent="0" algn="l">
              <a:buNone/>
              <a:defRPr sz="2800" baseline="0">
                <a:solidFill>
                  <a:srgbClr val="0069B4"/>
                </a:solidFill>
                <a:latin typeface="Segoe UI Semibold" panose="020B0702040204020203" pitchFamily="34" charset="0"/>
                <a:cs typeface="Segoe UI Semibold" panose="020B0702040204020203" pitchFamily="34" charset="0"/>
              </a:defRPr>
            </a:lvl1pPr>
          </a:lstStyle>
          <a:p>
            <a:pPr lvl="0"/>
            <a:r>
              <a:rPr lang="en-US"/>
              <a:t>Slide title or key info</a:t>
            </a:r>
          </a:p>
        </p:txBody>
      </p:sp>
      <p:sp>
        <p:nvSpPr>
          <p:cNvPr id="9"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a:p>
        </p:txBody>
      </p:sp>
      <p:sp>
        <p:nvSpPr>
          <p:cNvPr id="3" name="Content Placeholder 2"/>
          <p:cNvSpPr>
            <a:spLocks noGrp="1"/>
          </p:cNvSpPr>
          <p:nvPr>
            <p:ph sz="quarter" idx="17" hasCustomPrompt="1"/>
          </p:nvPr>
        </p:nvSpPr>
        <p:spPr>
          <a:xfrm>
            <a:off x="4892408" y="292100"/>
            <a:ext cx="4037273" cy="4071132"/>
          </a:xfrm>
          <a:prstGeom prst="rect">
            <a:avLst/>
          </a:prstGeom>
          <a:solidFill>
            <a:schemeClr val="bg2">
              <a:lumMod val="20000"/>
              <a:lumOff val="80000"/>
            </a:schemeClr>
          </a:solidFill>
        </p:spPr>
        <p:txBody>
          <a:bodyPr/>
          <a:lstStyle>
            <a:lvl1pPr marL="0" indent="0">
              <a:buNone/>
              <a:defRPr sz="1600" b="1" baseline="0"/>
            </a:lvl1pPr>
          </a:lstStyle>
          <a:p>
            <a:pPr lvl="0"/>
            <a:r>
              <a:rPr lang="en-GB"/>
              <a:t>CLICK ICON TO INSERT OBJECT</a:t>
            </a:r>
          </a:p>
        </p:txBody>
      </p:sp>
      <p:sp>
        <p:nvSpPr>
          <p:cNvPr id="4" name="Text Placeholder 3"/>
          <p:cNvSpPr>
            <a:spLocks noGrp="1"/>
          </p:cNvSpPr>
          <p:nvPr>
            <p:ph type="body" sz="quarter" idx="18" hasCustomPrompt="1"/>
          </p:nvPr>
        </p:nvSpPr>
        <p:spPr>
          <a:xfrm>
            <a:off x="241299" y="2698781"/>
            <a:ext cx="4135746" cy="914400"/>
          </a:xfrm>
          <a:prstGeom prst="rect">
            <a:avLst/>
          </a:prstGeom>
        </p:spPr>
        <p:txBody>
          <a:bodyPr/>
          <a:lstStyle>
            <a:lvl1pPr marL="0" indent="0">
              <a:buNone/>
              <a:defRPr sz="2000"/>
            </a:lvl1pPr>
          </a:lstStyle>
          <a:p>
            <a:pPr lvl="0"/>
            <a:r>
              <a:rPr lang="en-US"/>
              <a:t>Sub content can be added here if needed </a:t>
            </a:r>
            <a:endParaRPr lang="en-GB"/>
          </a:p>
        </p:txBody>
      </p:sp>
    </p:spTree>
    <p:extLst>
      <p:ext uri="{BB962C8B-B14F-4D97-AF65-F5344CB8AC3E}">
        <p14:creationId xmlns:p14="http://schemas.microsoft.com/office/powerpoint/2010/main" val="2035616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lit Content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t">
            <a:normAutofit/>
          </a:bodyPr>
          <a:lstStyle>
            <a:lvl1pPr marL="0" indent="0" algn="ctr">
              <a:buNone/>
              <a:defRPr sz="1600" b="1" baseline="0"/>
            </a:lvl1pPr>
          </a:lstStyle>
          <a:p>
            <a:r>
              <a:rPr lang="en-GB"/>
              <a:t>ADD IMAGE HERE</a:t>
            </a:r>
          </a:p>
          <a:p>
            <a:r>
              <a:rPr lang="en-GB"/>
              <a:t>(DELETE IF NOT NEEDED)</a:t>
            </a:r>
          </a:p>
        </p:txBody>
      </p:sp>
      <p:sp>
        <p:nvSpPr>
          <p:cNvPr id="7"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a:p>
        </p:txBody>
      </p:sp>
      <p:sp>
        <p:nvSpPr>
          <p:cNvPr id="3" name="Content Placeholder 2"/>
          <p:cNvSpPr>
            <a:spLocks noGrp="1"/>
          </p:cNvSpPr>
          <p:nvPr>
            <p:ph sz="quarter" idx="19" hasCustomPrompt="1"/>
          </p:nvPr>
        </p:nvSpPr>
        <p:spPr>
          <a:xfrm>
            <a:off x="511987" y="470453"/>
            <a:ext cx="3326411" cy="3649690"/>
          </a:xfrm>
          <a:prstGeom prst="rect">
            <a:avLst/>
          </a:prstGeom>
          <a:solidFill>
            <a:schemeClr val="bg2">
              <a:lumMod val="20000"/>
              <a:lumOff val="80000"/>
            </a:schemeClr>
          </a:solidFill>
        </p:spPr>
        <p:txBody>
          <a:bodyPr/>
          <a:lstStyle>
            <a:lvl1pPr marL="0" indent="0" algn="ctr">
              <a:buNone/>
              <a:defRPr sz="1600" b="1" baseline="0"/>
            </a:lvl1pPr>
          </a:lstStyle>
          <a:p>
            <a:pPr lvl="0"/>
            <a:r>
              <a:rPr lang="en-GB"/>
              <a:t>CLICK ICON TO INSERT CHART/TABLE/SMART ART</a:t>
            </a:r>
          </a:p>
        </p:txBody>
      </p:sp>
      <p:sp>
        <p:nvSpPr>
          <p:cNvPr id="17" name="Content Placeholder 18"/>
          <p:cNvSpPr>
            <a:spLocks noGrp="1"/>
          </p:cNvSpPr>
          <p:nvPr>
            <p:ph sz="quarter" idx="20"/>
          </p:nvPr>
        </p:nvSpPr>
        <p:spPr>
          <a:xfrm>
            <a:off x="4133263" y="1205468"/>
            <a:ext cx="4464050" cy="2749550"/>
          </a:xfrm>
          <a:prstGeom prst="rect">
            <a:avLst/>
          </a:prstGeom>
        </p:spPr>
        <p:txBody>
          <a:bodyPr/>
          <a:lstStyle>
            <a:lvl1pPr marL="342900" indent="-342900">
              <a:buClr>
                <a:schemeClr val="bg1"/>
              </a:buClr>
              <a:buFont typeface="Segoe UI" panose="020B0502040204020203" pitchFamily="34" charset="0"/>
              <a:buChar char="›"/>
              <a:defRPr sz="2200">
                <a:solidFill>
                  <a:schemeClr val="bg1"/>
                </a:solidFill>
              </a:defRPr>
            </a:lvl1pPr>
            <a:lvl2pPr marL="742950" indent="-285750">
              <a:buClr>
                <a:schemeClr val="bg1"/>
              </a:buClr>
              <a:buFont typeface="Segoe UI" panose="020B0502040204020203" pitchFamily="34" charset="0"/>
              <a:buChar char="›"/>
              <a:defRPr sz="2000">
                <a:solidFill>
                  <a:schemeClr val="bg1"/>
                </a:solidFill>
              </a:defRPr>
            </a:lvl2pPr>
            <a:lvl3pPr marL="1143000" indent="-228600">
              <a:buClr>
                <a:schemeClr val="bg1"/>
              </a:buClr>
              <a:buFont typeface="Arial" panose="020B0604020202020204" pitchFamily="34" charset="0"/>
              <a:buChar char="•"/>
              <a:defRPr>
                <a:solidFill>
                  <a:schemeClr val="bg1"/>
                </a:solidFill>
              </a:defRPr>
            </a:lvl3pPr>
            <a:lvl4pPr marL="1600200" indent="-228600">
              <a:buClr>
                <a:schemeClr val="bg1"/>
              </a:buClr>
              <a:buFont typeface="Arial" panose="020B0604020202020204" pitchFamily="34" charset="0"/>
              <a:buChar char="•"/>
              <a:defRPr>
                <a:solidFill>
                  <a:schemeClr val="bg1"/>
                </a:solidFill>
              </a:defRPr>
            </a:lvl4pPr>
            <a:lvl5pPr marL="2057400" indent="-228600">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p:txBody>
      </p:sp>
      <p:sp>
        <p:nvSpPr>
          <p:cNvPr id="9" name="Text Placeholder 5"/>
          <p:cNvSpPr>
            <a:spLocks noGrp="1"/>
          </p:cNvSpPr>
          <p:nvPr>
            <p:ph type="body" sz="quarter" idx="15" hasCustomPrompt="1"/>
          </p:nvPr>
        </p:nvSpPr>
        <p:spPr>
          <a:xfrm>
            <a:off x="4133263" y="626274"/>
            <a:ext cx="4464050" cy="579194"/>
          </a:xfrm>
          <a:prstGeom prst="rect">
            <a:avLst/>
          </a:prstGeom>
        </p:spPr>
        <p:txBody>
          <a:bodyPr anchor="t">
            <a:noAutofit/>
          </a:bodyPr>
          <a:lstStyle>
            <a:lvl1pPr marL="0" indent="0" algn="l">
              <a:buNone/>
              <a:defRPr sz="2800" baseline="0">
                <a:solidFill>
                  <a:schemeClr val="bg1"/>
                </a:solidFill>
                <a:latin typeface="Segoe UI Semibold" panose="020B0702040204020203" pitchFamily="34" charset="0"/>
                <a:cs typeface="Segoe UI Semibold" panose="020B0702040204020203" pitchFamily="34" charset="0"/>
              </a:defRPr>
            </a:lvl1pPr>
          </a:lstStyle>
          <a:p>
            <a:pPr lvl="0"/>
            <a:r>
              <a:rPr lang="en-US"/>
              <a:t>Slide title</a:t>
            </a:r>
          </a:p>
        </p:txBody>
      </p:sp>
    </p:spTree>
    <p:extLst>
      <p:ext uri="{BB962C8B-B14F-4D97-AF65-F5344CB8AC3E}">
        <p14:creationId xmlns:p14="http://schemas.microsoft.com/office/powerpoint/2010/main" val="2199588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Option 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3" y="0"/>
            <a:ext cx="9141293" cy="5143500"/>
          </a:xfrm>
          <a:prstGeom prst="rect">
            <a:avLst/>
          </a:prstGeom>
        </p:spPr>
      </p:pic>
      <p:sp>
        <p:nvSpPr>
          <p:cNvPr id="4" name="Title 1"/>
          <p:cNvSpPr>
            <a:spLocks noGrp="1"/>
          </p:cNvSpPr>
          <p:nvPr>
            <p:ph type="ctrTitle" hasCustomPrompt="1"/>
          </p:nvPr>
        </p:nvSpPr>
        <p:spPr>
          <a:xfrm>
            <a:off x="3241288" y="838200"/>
            <a:ext cx="5443142" cy="1656853"/>
          </a:xfrm>
          <a:prstGeom prst="rect">
            <a:avLst/>
          </a:prstGeom>
        </p:spPr>
        <p:txBody>
          <a:bodyPr anchor="b">
            <a:noAutofit/>
          </a:bodyPr>
          <a:lstStyle>
            <a:lvl1pPr algn="r">
              <a:defRPr sz="5400">
                <a:solidFill>
                  <a:schemeClr val="bg1"/>
                </a:solidFill>
                <a:latin typeface="Segoe UI Semibold" panose="020B0702040204020203" pitchFamily="34" charset="0"/>
                <a:cs typeface="Segoe UI Semibold" panose="020B0702040204020203" pitchFamily="34" charset="0"/>
              </a:defRPr>
            </a:lvl1pPr>
          </a:lstStyle>
          <a:p>
            <a:r>
              <a:rPr lang="en-US"/>
              <a:t>Presentation title</a:t>
            </a:r>
            <a:endParaRPr lang="en-GB"/>
          </a:p>
        </p:txBody>
      </p:sp>
      <p:sp>
        <p:nvSpPr>
          <p:cNvPr id="5" name="Subtitle 2"/>
          <p:cNvSpPr>
            <a:spLocks noGrp="1"/>
          </p:cNvSpPr>
          <p:nvPr>
            <p:ph type="subTitle" idx="1" hasCustomPrompt="1"/>
          </p:nvPr>
        </p:nvSpPr>
        <p:spPr>
          <a:xfrm>
            <a:off x="4669058" y="2584991"/>
            <a:ext cx="4015371" cy="620600"/>
          </a:xfrm>
          <a:prstGeom prst="rect">
            <a:avLst/>
          </a:prstGeom>
        </p:spPr>
        <p:txBody>
          <a:bodyPr>
            <a:noAutofit/>
          </a:bodyPr>
          <a:lstStyle>
            <a:lvl1pPr marL="0" indent="0" algn="r">
              <a:buNone/>
              <a:defRPr sz="2000">
                <a:solidFill>
                  <a:schemeClr val="bg1"/>
                </a:solidFill>
                <a:latin typeface="Segoe UI Semibold" panose="020B0702040204020203" pitchFamily="34" charset="0"/>
                <a:cs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PRESENTATION SUBTITLE</a:t>
            </a:r>
            <a:endParaRPr lang="en-GB"/>
          </a:p>
        </p:txBody>
      </p:sp>
      <p:sp>
        <p:nvSpPr>
          <p:cNvPr id="6" name="Text Placeholder 8"/>
          <p:cNvSpPr>
            <a:spLocks noGrp="1"/>
          </p:cNvSpPr>
          <p:nvPr>
            <p:ph type="body" sz="quarter" idx="13" hasCustomPrompt="1"/>
          </p:nvPr>
        </p:nvSpPr>
        <p:spPr>
          <a:xfrm>
            <a:off x="5063775" y="3205591"/>
            <a:ext cx="3620655" cy="573660"/>
          </a:xfrm>
          <a:prstGeom prst="rect">
            <a:avLst/>
          </a:prstGeom>
        </p:spPr>
        <p:txBody>
          <a:bodyPr anchor="ctr">
            <a:normAutofit/>
          </a:bodyPr>
          <a:lstStyle>
            <a:lvl1pPr marL="0" indent="0" algn="r">
              <a:buNone/>
              <a:defRPr sz="1400" baseline="0">
                <a:solidFill>
                  <a:schemeClr val="bg1"/>
                </a:solidFill>
                <a:latin typeface="+mn-lt"/>
                <a:cs typeface="Segoe UI Semibold" panose="020B0702040204020203" pitchFamily="34" charset="0"/>
              </a:defRPr>
            </a:lvl1pPr>
          </a:lstStyle>
          <a:p>
            <a:pPr lvl="0"/>
            <a:r>
              <a:rPr lang="en-US"/>
              <a:t>Speaker name</a:t>
            </a:r>
          </a:p>
        </p:txBody>
      </p:sp>
    </p:spTree>
    <p:extLst>
      <p:ext uri="{BB962C8B-B14F-4D97-AF65-F5344CB8AC3E}">
        <p14:creationId xmlns:p14="http://schemas.microsoft.com/office/powerpoint/2010/main" val="32745748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lit Content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t">
            <a:normAutofit/>
          </a:bodyPr>
          <a:lstStyle>
            <a:lvl1pPr marL="0" indent="0" algn="ctr">
              <a:buNone/>
              <a:defRPr sz="1600" b="1" baseline="0"/>
            </a:lvl1pPr>
          </a:lstStyle>
          <a:p>
            <a:r>
              <a:rPr lang="en-GB"/>
              <a:t>ADD IMAGE HERE</a:t>
            </a:r>
          </a:p>
          <a:p>
            <a:r>
              <a:rPr lang="en-GB"/>
              <a:t>(DELETE IF NOT NEEDED)</a:t>
            </a:r>
          </a:p>
        </p:txBody>
      </p:sp>
      <p:sp>
        <p:nvSpPr>
          <p:cNvPr id="7"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a:p>
        </p:txBody>
      </p:sp>
      <p:sp>
        <p:nvSpPr>
          <p:cNvPr id="3" name="Content Placeholder 2"/>
          <p:cNvSpPr>
            <a:spLocks noGrp="1"/>
          </p:cNvSpPr>
          <p:nvPr>
            <p:ph sz="quarter" idx="19" hasCustomPrompt="1"/>
          </p:nvPr>
        </p:nvSpPr>
        <p:spPr>
          <a:xfrm>
            <a:off x="5270902" y="470453"/>
            <a:ext cx="3326411" cy="3649690"/>
          </a:xfrm>
          <a:prstGeom prst="rect">
            <a:avLst/>
          </a:prstGeom>
          <a:solidFill>
            <a:schemeClr val="bg2">
              <a:lumMod val="20000"/>
              <a:lumOff val="80000"/>
            </a:schemeClr>
          </a:solidFill>
        </p:spPr>
        <p:txBody>
          <a:bodyPr/>
          <a:lstStyle>
            <a:lvl1pPr marL="0" indent="0" algn="ctr">
              <a:buNone/>
              <a:defRPr sz="1600" b="1" baseline="0"/>
            </a:lvl1pPr>
          </a:lstStyle>
          <a:p>
            <a:pPr lvl="0"/>
            <a:r>
              <a:rPr lang="en-GB"/>
              <a:t>CLICK ICON TO INSERT CHART/TABLE/SMART ART</a:t>
            </a:r>
          </a:p>
        </p:txBody>
      </p:sp>
      <p:sp>
        <p:nvSpPr>
          <p:cNvPr id="17" name="Content Placeholder 18"/>
          <p:cNvSpPr>
            <a:spLocks noGrp="1"/>
          </p:cNvSpPr>
          <p:nvPr>
            <p:ph sz="quarter" idx="20"/>
          </p:nvPr>
        </p:nvSpPr>
        <p:spPr>
          <a:xfrm>
            <a:off x="475663" y="1205468"/>
            <a:ext cx="4464050" cy="2749550"/>
          </a:xfrm>
          <a:prstGeom prst="rect">
            <a:avLst/>
          </a:prstGeom>
        </p:spPr>
        <p:txBody>
          <a:bodyPr/>
          <a:lstStyle>
            <a:lvl1pPr marL="342900" indent="-342900">
              <a:buClr>
                <a:schemeClr val="bg1"/>
              </a:buClr>
              <a:buFont typeface="Segoe UI" panose="020B0502040204020203" pitchFamily="34" charset="0"/>
              <a:buChar char="›"/>
              <a:defRPr sz="2200">
                <a:solidFill>
                  <a:schemeClr val="bg1"/>
                </a:solidFill>
              </a:defRPr>
            </a:lvl1pPr>
            <a:lvl2pPr marL="742950" indent="-285750">
              <a:buClr>
                <a:schemeClr val="bg1"/>
              </a:buClr>
              <a:buFont typeface="Segoe UI" panose="020B0502040204020203" pitchFamily="34" charset="0"/>
              <a:buChar char="›"/>
              <a:defRPr sz="2000">
                <a:solidFill>
                  <a:schemeClr val="bg1"/>
                </a:solidFill>
              </a:defRPr>
            </a:lvl2pPr>
            <a:lvl3pPr marL="1143000" indent="-228600">
              <a:buClr>
                <a:schemeClr val="bg1"/>
              </a:buClr>
              <a:buFont typeface="Arial" panose="020B0604020202020204" pitchFamily="34" charset="0"/>
              <a:buChar char="•"/>
              <a:defRPr>
                <a:solidFill>
                  <a:schemeClr val="bg1"/>
                </a:solidFill>
              </a:defRPr>
            </a:lvl3pPr>
            <a:lvl4pPr marL="1600200" indent="-228600">
              <a:buClr>
                <a:schemeClr val="bg1"/>
              </a:buClr>
              <a:buFont typeface="Arial" panose="020B0604020202020204" pitchFamily="34" charset="0"/>
              <a:buChar char="•"/>
              <a:defRPr>
                <a:solidFill>
                  <a:schemeClr val="bg1"/>
                </a:solidFill>
              </a:defRPr>
            </a:lvl4pPr>
            <a:lvl5pPr marL="2057400" indent="-228600">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p:txBody>
      </p:sp>
      <p:sp>
        <p:nvSpPr>
          <p:cNvPr id="9" name="Text Placeholder 5"/>
          <p:cNvSpPr>
            <a:spLocks noGrp="1"/>
          </p:cNvSpPr>
          <p:nvPr>
            <p:ph type="body" sz="quarter" idx="15" hasCustomPrompt="1"/>
          </p:nvPr>
        </p:nvSpPr>
        <p:spPr>
          <a:xfrm>
            <a:off x="475663" y="626274"/>
            <a:ext cx="4464050" cy="579194"/>
          </a:xfrm>
          <a:prstGeom prst="rect">
            <a:avLst/>
          </a:prstGeom>
        </p:spPr>
        <p:txBody>
          <a:bodyPr anchor="t">
            <a:noAutofit/>
          </a:bodyPr>
          <a:lstStyle>
            <a:lvl1pPr marL="0" indent="0" algn="l">
              <a:buNone/>
              <a:defRPr sz="2800" baseline="0">
                <a:solidFill>
                  <a:schemeClr val="bg1"/>
                </a:solidFill>
                <a:latin typeface="Segoe UI Semibold" panose="020B0702040204020203" pitchFamily="34" charset="0"/>
                <a:cs typeface="Segoe UI Semibold" panose="020B0702040204020203" pitchFamily="34" charset="0"/>
              </a:defRPr>
            </a:lvl1pPr>
          </a:lstStyle>
          <a:p>
            <a:pPr lvl="0"/>
            <a:r>
              <a:rPr lang="en-US"/>
              <a:t>Slide title</a:t>
            </a:r>
          </a:p>
        </p:txBody>
      </p:sp>
    </p:spTree>
    <p:extLst>
      <p:ext uri="{BB962C8B-B14F-4D97-AF65-F5344CB8AC3E}">
        <p14:creationId xmlns:p14="http://schemas.microsoft.com/office/powerpoint/2010/main" val="2657243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mp; Im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53" y="0"/>
            <a:ext cx="9141293" cy="5143500"/>
          </a:xfrm>
          <a:prstGeom prst="rect">
            <a:avLst/>
          </a:prstGeom>
        </p:spPr>
      </p:pic>
      <p:sp>
        <p:nvSpPr>
          <p:cNvPr id="6" name="Picture Placeholder 8"/>
          <p:cNvSpPr>
            <a:spLocks noGrp="1"/>
          </p:cNvSpPr>
          <p:nvPr>
            <p:ph type="pic" sz="quarter" idx="14" hasCustomPrompt="1"/>
          </p:nvPr>
        </p:nvSpPr>
        <p:spPr>
          <a:xfrm>
            <a:off x="0" y="274663"/>
            <a:ext cx="5302250" cy="3948667"/>
          </a:xfrm>
          <a:prstGeom prst="round1Rect">
            <a:avLst/>
          </a:prstGeom>
          <a:pattFill prst="pct5">
            <a:fgClr>
              <a:schemeClr val="tx2"/>
            </a:fgClr>
            <a:bgClr>
              <a:schemeClr val="bg1"/>
            </a:bgClr>
          </a:pattFill>
        </p:spPr>
        <p:txBody>
          <a:bodyPr anchor="t">
            <a:normAutofit/>
          </a:bodyPr>
          <a:lstStyle>
            <a:lvl1pPr marL="0" indent="0" algn="ctr">
              <a:buNone/>
              <a:defRPr sz="1600" b="1" baseline="0"/>
            </a:lvl1pPr>
          </a:lstStyle>
          <a:p>
            <a:r>
              <a:rPr lang="en-GB"/>
              <a:t>ADD IMAGE HERE</a:t>
            </a:r>
          </a:p>
        </p:txBody>
      </p:sp>
      <p:sp>
        <p:nvSpPr>
          <p:cNvPr id="7"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a:p>
        </p:txBody>
      </p:sp>
      <p:sp>
        <p:nvSpPr>
          <p:cNvPr id="17" name="Content Placeholder 18"/>
          <p:cNvSpPr>
            <a:spLocks noGrp="1"/>
          </p:cNvSpPr>
          <p:nvPr>
            <p:ph sz="quarter" idx="20"/>
          </p:nvPr>
        </p:nvSpPr>
        <p:spPr>
          <a:xfrm>
            <a:off x="5829299" y="1205468"/>
            <a:ext cx="2768013" cy="2749550"/>
          </a:xfrm>
          <a:prstGeom prst="rect">
            <a:avLst/>
          </a:prstGeom>
        </p:spPr>
        <p:txBody>
          <a:bodyPr/>
          <a:lstStyle>
            <a:lvl1pPr marL="342900" indent="-342900">
              <a:buClr>
                <a:schemeClr val="bg1"/>
              </a:buClr>
              <a:buFont typeface="Segoe UI" panose="020B0502040204020203" pitchFamily="34" charset="0"/>
              <a:buChar char="›"/>
              <a:defRPr sz="2200">
                <a:solidFill>
                  <a:schemeClr val="bg1"/>
                </a:solidFill>
              </a:defRPr>
            </a:lvl1pPr>
            <a:lvl2pPr marL="742950" indent="-285750">
              <a:buClr>
                <a:schemeClr val="bg1"/>
              </a:buClr>
              <a:buFont typeface="Segoe UI" panose="020B0502040204020203" pitchFamily="34" charset="0"/>
              <a:buChar char="›"/>
              <a:defRPr sz="2000">
                <a:solidFill>
                  <a:schemeClr val="bg1"/>
                </a:solidFill>
              </a:defRPr>
            </a:lvl2pPr>
            <a:lvl3pPr marL="1143000" indent="-228600">
              <a:buClr>
                <a:schemeClr val="bg1"/>
              </a:buClr>
              <a:buFont typeface="Arial" panose="020B0604020202020204" pitchFamily="34" charset="0"/>
              <a:buChar char="•"/>
              <a:defRPr>
                <a:solidFill>
                  <a:schemeClr val="bg1"/>
                </a:solidFill>
              </a:defRPr>
            </a:lvl3pPr>
            <a:lvl4pPr marL="1600200" indent="-228600">
              <a:buClr>
                <a:schemeClr val="bg1"/>
              </a:buClr>
              <a:buFont typeface="Arial" panose="020B0604020202020204" pitchFamily="34" charset="0"/>
              <a:buChar char="•"/>
              <a:defRPr>
                <a:solidFill>
                  <a:schemeClr val="bg1"/>
                </a:solidFill>
              </a:defRPr>
            </a:lvl4pPr>
            <a:lvl5pPr marL="2057400" indent="-228600">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p:txBody>
      </p:sp>
      <p:sp>
        <p:nvSpPr>
          <p:cNvPr id="9" name="Text Placeholder 5"/>
          <p:cNvSpPr>
            <a:spLocks noGrp="1"/>
          </p:cNvSpPr>
          <p:nvPr>
            <p:ph type="body" sz="quarter" idx="15" hasCustomPrompt="1"/>
          </p:nvPr>
        </p:nvSpPr>
        <p:spPr>
          <a:xfrm>
            <a:off x="5829299" y="626274"/>
            <a:ext cx="2768013" cy="579194"/>
          </a:xfrm>
          <a:prstGeom prst="rect">
            <a:avLst/>
          </a:prstGeom>
        </p:spPr>
        <p:txBody>
          <a:bodyPr anchor="t">
            <a:noAutofit/>
          </a:bodyPr>
          <a:lstStyle>
            <a:lvl1pPr marL="0" indent="0" algn="l">
              <a:buNone/>
              <a:defRPr sz="2800" baseline="0">
                <a:solidFill>
                  <a:schemeClr val="bg1"/>
                </a:solidFill>
                <a:latin typeface="Segoe UI Semibold" panose="020B0702040204020203" pitchFamily="34" charset="0"/>
                <a:cs typeface="Segoe UI Semibold" panose="020B0702040204020203" pitchFamily="34" charset="0"/>
              </a:defRPr>
            </a:lvl1pPr>
          </a:lstStyle>
          <a:p>
            <a:pPr lvl="0"/>
            <a:r>
              <a:rPr lang="en-US"/>
              <a:t>Slide title</a:t>
            </a:r>
          </a:p>
        </p:txBody>
      </p:sp>
    </p:spTree>
    <p:extLst>
      <p:ext uri="{BB962C8B-B14F-4D97-AF65-F5344CB8AC3E}">
        <p14:creationId xmlns:p14="http://schemas.microsoft.com/office/powerpoint/2010/main" val="3115197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amp; Im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53" y="0"/>
            <a:ext cx="9141293" cy="5143500"/>
          </a:xfrm>
          <a:prstGeom prst="rect">
            <a:avLst/>
          </a:prstGeom>
        </p:spPr>
      </p:pic>
      <p:sp>
        <p:nvSpPr>
          <p:cNvPr id="6" name="Picture Placeholder 8"/>
          <p:cNvSpPr>
            <a:spLocks noGrp="1"/>
          </p:cNvSpPr>
          <p:nvPr>
            <p:ph type="pic" sz="quarter" idx="14" hasCustomPrompt="1"/>
          </p:nvPr>
        </p:nvSpPr>
        <p:spPr>
          <a:xfrm>
            <a:off x="0" y="274663"/>
            <a:ext cx="5302250" cy="3948667"/>
          </a:xfrm>
          <a:prstGeom prst="round1Rect">
            <a:avLst/>
          </a:prstGeom>
          <a:pattFill prst="pct5">
            <a:fgClr>
              <a:schemeClr val="tx2"/>
            </a:fgClr>
            <a:bgClr>
              <a:schemeClr val="bg1"/>
            </a:bgClr>
          </a:pattFill>
        </p:spPr>
        <p:txBody>
          <a:bodyPr anchor="t">
            <a:normAutofit/>
          </a:bodyPr>
          <a:lstStyle>
            <a:lvl1pPr marL="0" indent="0" algn="ctr">
              <a:buNone/>
              <a:defRPr sz="1600" b="1" baseline="0"/>
            </a:lvl1pPr>
          </a:lstStyle>
          <a:p>
            <a:r>
              <a:rPr lang="en-GB"/>
              <a:t>ADD IMAGE HERE</a:t>
            </a:r>
          </a:p>
        </p:txBody>
      </p:sp>
      <p:sp>
        <p:nvSpPr>
          <p:cNvPr id="7"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a:p>
        </p:txBody>
      </p:sp>
      <p:sp>
        <p:nvSpPr>
          <p:cNvPr id="17" name="Content Placeholder 18"/>
          <p:cNvSpPr>
            <a:spLocks noGrp="1"/>
          </p:cNvSpPr>
          <p:nvPr>
            <p:ph sz="quarter" idx="20"/>
          </p:nvPr>
        </p:nvSpPr>
        <p:spPr>
          <a:xfrm>
            <a:off x="5829299" y="1205468"/>
            <a:ext cx="2768013" cy="2749550"/>
          </a:xfrm>
          <a:prstGeom prst="rect">
            <a:avLst/>
          </a:prstGeom>
        </p:spPr>
        <p:txBody>
          <a:bodyPr/>
          <a:lstStyle>
            <a:lvl1pPr marL="342900" indent="-342900">
              <a:buClr>
                <a:schemeClr val="bg1"/>
              </a:buClr>
              <a:buFont typeface="Segoe UI" panose="020B0502040204020203" pitchFamily="34" charset="0"/>
              <a:buChar char="›"/>
              <a:defRPr sz="2200">
                <a:solidFill>
                  <a:schemeClr val="bg1"/>
                </a:solidFill>
              </a:defRPr>
            </a:lvl1pPr>
            <a:lvl2pPr marL="742950" indent="-285750">
              <a:buClr>
                <a:schemeClr val="bg1"/>
              </a:buClr>
              <a:buFont typeface="Segoe UI" panose="020B0502040204020203" pitchFamily="34" charset="0"/>
              <a:buChar char="›"/>
              <a:defRPr sz="2000">
                <a:solidFill>
                  <a:schemeClr val="bg1"/>
                </a:solidFill>
              </a:defRPr>
            </a:lvl2pPr>
            <a:lvl3pPr marL="1143000" indent="-228600">
              <a:buClr>
                <a:schemeClr val="bg1"/>
              </a:buClr>
              <a:buFont typeface="Arial" panose="020B0604020202020204" pitchFamily="34" charset="0"/>
              <a:buChar char="•"/>
              <a:defRPr>
                <a:solidFill>
                  <a:schemeClr val="bg1"/>
                </a:solidFill>
              </a:defRPr>
            </a:lvl3pPr>
            <a:lvl4pPr marL="1600200" indent="-228600">
              <a:buClr>
                <a:schemeClr val="bg1"/>
              </a:buClr>
              <a:buFont typeface="Arial" panose="020B0604020202020204" pitchFamily="34" charset="0"/>
              <a:buChar char="•"/>
              <a:defRPr>
                <a:solidFill>
                  <a:schemeClr val="bg1"/>
                </a:solidFill>
              </a:defRPr>
            </a:lvl4pPr>
            <a:lvl5pPr marL="2057400" indent="-228600">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p:txBody>
      </p:sp>
      <p:sp>
        <p:nvSpPr>
          <p:cNvPr id="9" name="Text Placeholder 5"/>
          <p:cNvSpPr>
            <a:spLocks noGrp="1"/>
          </p:cNvSpPr>
          <p:nvPr>
            <p:ph type="body" sz="quarter" idx="15" hasCustomPrompt="1"/>
          </p:nvPr>
        </p:nvSpPr>
        <p:spPr>
          <a:xfrm>
            <a:off x="5829299" y="626274"/>
            <a:ext cx="2768013" cy="579194"/>
          </a:xfrm>
          <a:prstGeom prst="rect">
            <a:avLst/>
          </a:prstGeom>
        </p:spPr>
        <p:txBody>
          <a:bodyPr anchor="t">
            <a:noAutofit/>
          </a:bodyPr>
          <a:lstStyle>
            <a:lvl1pPr marL="0" indent="0" algn="l">
              <a:buNone/>
              <a:defRPr sz="2800" baseline="0">
                <a:solidFill>
                  <a:schemeClr val="bg1"/>
                </a:solidFill>
                <a:latin typeface="Segoe UI Semibold" panose="020B0702040204020203" pitchFamily="34" charset="0"/>
                <a:cs typeface="Segoe UI Semibold" panose="020B0702040204020203" pitchFamily="34" charset="0"/>
              </a:defRPr>
            </a:lvl1pPr>
          </a:lstStyle>
          <a:p>
            <a:pPr lvl="0"/>
            <a:r>
              <a:rPr lang="en-US"/>
              <a:t>Slide title</a:t>
            </a:r>
          </a:p>
        </p:txBody>
      </p:sp>
    </p:spTree>
    <p:extLst>
      <p:ext uri="{BB962C8B-B14F-4D97-AF65-F5344CB8AC3E}">
        <p14:creationId xmlns:p14="http://schemas.microsoft.com/office/powerpoint/2010/main" val="1984890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ent &amp; Im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53" y="0"/>
            <a:ext cx="9141293" cy="5143500"/>
          </a:xfrm>
          <a:prstGeom prst="rect">
            <a:avLst/>
          </a:prstGeom>
        </p:spPr>
      </p:pic>
      <p:sp>
        <p:nvSpPr>
          <p:cNvPr id="6" name="Picture Placeholder 8"/>
          <p:cNvSpPr>
            <a:spLocks noGrp="1"/>
          </p:cNvSpPr>
          <p:nvPr>
            <p:ph type="pic" sz="quarter" idx="14" hasCustomPrompt="1"/>
          </p:nvPr>
        </p:nvSpPr>
        <p:spPr>
          <a:xfrm>
            <a:off x="0" y="274663"/>
            <a:ext cx="5302250" cy="3948667"/>
          </a:xfrm>
          <a:prstGeom prst="round1Rect">
            <a:avLst/>
          </a:prstGeom>
          <a:pattFill prst="pct5">
            <a:fgClr>
              <a:schemeClr val="tx2"/>
            </a:fgClr>
            <a:bgClr>
              <a:schemeClr val="bg1"/>
            </a:bgClr>
          </a:pattFill>
        </p:spPr>
        <p:txBody>
          <a:bodyPr anchor="t">
            <a:normAutofit/>
          </a:bodyPr>
          <a:lstStyle>
            <a:lvl1pPr marL="0" indent="0" algn="ctr">
              <a:buNone/>
              <a:defRPr sz="1600" b="1" baseline="0"/>
            </a:lvl1pPr>
          </a:lstStyle>
          <a:p>
            <a:r>
              <a:rPr lang="en-GB"/>
              <a:t>ADD IMAGE HERE</a:t>
            </a:r>
          </a:p>
        </p:txBody>
      </p:sp>
      <p:sp>
        <p:nvSpPr>
          <p:cNvPr id="7"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a:p>
        </p:txBody>
      </p:sp>
      <p:sp>
        <p:nvSpPr>
          <p:cNvPr id="17" name="Content Placeholder 18"/>
          <p:cNvSpPr>
            <a:spLocks noGrp="1"/>
          </p:cNvSpPr>
          <p:nvPr>
            <p:ph sz="quarter" idx="20"/>
          </p:nvPr>
        </p:nvSpPr>
        <p:spPr>
          <a:xfrm>
            <a:off x="5829299" y="1205468"/>
            <a:ext cx="2768013" cy="2749550"/>
          </a:xfrm>
          <a:prstGeom prst="rect">
            <a:avLst/>
          </a:prstGeom>
        </p:spPr>
        <p:txBody>
          <a:bodyPr/>
          <a:lstStyle>
            <a:lvl1pPr marL="342900" indent="-342900">
              <a:buClr>
                <a:schemeClr val="tx1">
                  <a:lumMod val="75000"/>
                </a:schemeClr>
              </a:buClr>
              <a:buFont typeface="Segoe UI" panose="020B0502040204020203" pitchFamily="34" charset="0"/>
              <a:buChar char="›"/>
              <a:defRPr sz="2200">
                <a:solidFill>
                  <a:schemeClr val="tx1">
                    <a:lumMod val="75000"/>
                  </a:schemeClr>
                </a:solidFill>
              </a:defRPr>
            </a:lvl1pPr>
            <a:lvl2pPr marL="742950" indent="-285750">
              <a:buClr>
                <a:schemeClr val="tx1">
                  <a:lumMod val="75000"/>
                </a:schemeClr>
              </a:buClr>
              <a:buFont typeface="Segoe UI" panose="020B0502040204020203" pitchFamily="34" charset="0"/>
              <a:buChar char="›"/>
              <a:defRPr sz="2000">
                <a:solidFill>
                  <a:schemeClr val="tx1">
                    <a:lumMod val="75000"/>
                  </a:schemeClr>
                </a:solidFill>
              </a:defRPr>
            </a:lvl2pPr>
            <a:lvl3pPr marL="1143000" indent="-228600">
              <a:buClr>
                <a:schemeClr val="bg1"/>
              </a:buClr>
              <a:buFont typeface="Arial" panose="020B0604020202020204" pitchFamily="34" charset="0"/>
              <a:buChar char="•"/>
              <a:defRPr>
                <a:solidFill>
                  <a:schemeClr val="bg1"/>
                </a:solidFill>
              </a:defRPr>
            </a:lvl3pPr>
            <a:lvl4pPr marL="1600200" indent="-228600">
              <a:buClr>
                <a:schemeClr val="bg1"/>
              </a:buClr>
              <a:buFont typeface="Arial" panose="020B0604020202020204" pitchFamily="34" charset="0"/>
              <a:buChar char="•"/>
              <a:defRPr>
                <a:solidFill>
                  <a:schemeClr val="bg1"/>
                </a:solidFill>
              </a:defRPr>
            </a:lvl4pPr>
            <a:lvl5pPr marL="2057400" indent="-228600">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p:txBody>
      </p:sp>
      <p:sp>
        <p:nvSpPr>
          <p:cNvPr id="9" name="Text Placeholder 5"/>
          <p:cNvSpPr>
            <a:spLocks noGrp="1"/>
          </p:cNvSpPr>
          <p:nvPr>
            <p:ph type="body" sz="quarter" idx="15" hasCustomPrompt="1"/>
          </p:nvPr>
        </p:nvSpPr>
        <p:spPr>
          <a:xfrm>
            <a:off x="5829299" y="626274"/>
            <a:ext cx="2768013" cy="579194"/>
          </a:xfrm>
          <a:prstGeom prst="rect">
            <a:avLst/>
          </a:prstGeom>
        </p:spPr>
        <p:txBody>
          <a:bodyPr anchor="t">
            <a:noAutofit/>
          </a:bodyPr>
          <a:lstStyle>
            <a:lvl1pPr marL="0" indent="0" algn="l">
              <a:buNone/>
              <a:defRPr sz="2800" baseline="0">
                <a:solidFill>
                  <a:schemeClr val="tx1">
                    <a:lumMod val="75000"/>
                  </a:schemeClr>
                </a:solidFill>
                <a:latin typeface="Segoe UI Semibold" panose="020B0702040204020203" pitchFamily="34" charset="0"/>
                <a:cs typeface="Segoe UI Semibold" panose="020B0702040204020203" pitchFamily="34" charset="0"/>
              </a:defRPr>
            </a:lvl1pPr>
          </a:lstStyle>
          <a:p>
            <a:pPr lvl="0"/>
            <a:r>
              <a:rPr lang="en-US"/>
              <a:t>Slide title</a:t>
            </a:r>
          </a:p>
        </p:txBody>
      </p:sp>
    </p:spTree>
    <p:extLst>
      <p:ext uri="{BB962C8B-B14F-4D97-AF65-F5344CB8AC3E}">
        <p14:creationId xmlns:p14="http://schemas.microsoft.com/office/powerpoint/2010/main" val="21099859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ontent &amp; Im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53" y="0"/>
            <a:ext cx="9141293" cy="5143500"/>
          </a:xfrm>
          <a:prstGeom prst="rect">
            <a:avLst/>
          </a:prstGeom>
        </p:spPr>
      </p:pic>
      <p:sp>
        <p:nvSpPr>
          <p:cNvPr id="6" name="Picture Placeholder 8"/>
          <p:cNvSpPr>
            <a:spLocks noGrp="1"/>
          </p:cNvSpPr>
          <p:nvPr>
            <p:ph type="pic" sz="quarter" idx="14" hasCustomPrompt="1"/>
          </p:nvPr>
        </p:nvSpPr>
        <p:spPr>
          <a:xfrm>
            <a:off x="0" y="274663"/>
            <a:ext cx="5302250" cy="3948667"/>
          </a:xfrm>
          <a:prstGeom prst="round1Rect">
            <a:avLst/>
          </a:prstGeom>
          <a:pattFill prst="pct5">
            <a:fgClr>
              <a:schemeClr val="tx2"/>
            </a:fgClr>
            <a:bgClr>
              <a:schemeClr val="bg1"/>
            </a:bgClr>
          </a:pattFill>
        </p:spPr>
        <p:txBody>
          <a:bodyPr anchor="t">
            <a:normAutofit/>
          </a:bodyPr>
          <a:lstStyle>
            <a:lvl1pPr marL="0" indent="0" algn="ctr">
              <a:buNone/>
              <a:defRPr sz="1600" b="1" baseline="0"/>
            </a:lvl1pPr>
          </a:lstStyle>
          <a:p>
            <a:r>
              <a:rPr lang="en-GB"/>
              <a:t>ADD IMAGE HERE</a:t>
            </a:r>
          </a:p>
        </p:txBody>
      </p:sp>
      <p:sp>
        <p:nvSpPr>
          <p:cNvPr id="7"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a:p>
        </p:txBody>
      </p:sp>
      <p:sp>
        <p:nvSpPr>
          <p:cNvPr id="17" name="Content Placeholder 18"/>
          <p:cNvSpPr>
            <a:spLocks noGrp="1"/>
          </p:cNvSpPr>
          <p:nvPr>
            <p:ph sz="quarter" idx="20"/>
          </p:nvPr>
        </p:nvSpPr>
        <p:spPr>
          <a:xfrm>
            <a:off x="5829299" y="1205468"/>
            <a:ext cx="2768013" cy="2749550"/>
          </a:xfrm>
          <a:prstGeom prst="rect">
            <a:avLst/>
          </a:prstGeom>
        </p:spPr>
        <p:txBody>
          <a:bodyPr/>
          <a:lstStyle>
            <a:lvl1pPr marL="342900" indent="-342900">
              <a:buClr>
                <a:schemeClr val="tx1">
                  <a:lumMod val="75000"/>
                </a:schemeClr>
              </a:buClr>
              <a:buFont typeface="Segoe UI" panose="020B0502040204020203" pitchFamily="34" charset="0"/>
              <a:buChar char="›"/>
              <a:defRPr sz="2200">
                <a:solidFill>
                  <a:schemeClr val="tx1">
                    <a:lumMod val="75000"/>
                  </a:schemeClr>
                </a:solidFill>
              </a:defRPr>
            </a:lvl1pPr>
            <a:lvl2pPr marL="742950" indent="-285750">
              <a:buClr>
                <a:schemeClr val="tx1">
                  <a:lumMod val="75000"/>
                </a:schemeClr>
              </a:buClr>
              <a:buFont typeface="Segoe UI" panose="020B0502040204020203" pitchFamily="34" charset="0"/>
              <a:buChar char="›"/>
              <a:defRPr sz="2000">
                <a:solidFill>
                  <a:schemeClr val="tx1">
                    <a:lumMod val="75000"/>
                  </a:schemeClr>
                </a:solidFill>
              </a:defRPr>
            </a:lvl2pPr>
            <a:lvl3pPr marL="1143000" indent="-228600">
              <a:buClr>
                <a:schemeClr val="bg1"/>
              </a:buClr>
              <a:buFont typeface="Arial" panose="020B0604020202020204" pitchFamily="34" charset="0"/>
              <a:buChar char="•"/>
              <a:defRPr>
                <a:solidFill>
                  <a:schemeClr val="bg1"/>
                </a:solidFill>
              </a:defRPr>
            </a:lvl3pPr>
            <a:lvl4pPr marL="1600200" indent="-228600">
              <a:buClr>
                <a:schemeClr val="bg1"/>
              </a:buClr>
              <a:buFont typeface="Arial" panose="020B0604020202020204" pitchFamily="34" charset="0"/>
              <a:buChar char="•"/>
              <a:defRPr>
                <a:solidFill>
                  <a:schemeClr val="bg1"/>
                </a:solidFill>
              </a:defRPr>
            </a:lvl4pPr>
            <a:lvl5pPr marL="2057400" indent="-228600">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p:txBody>
      </p:sp>
      <p:sp>
        <p:nvSpPr>
          <p:cNvPr id="9" name="Text Placeholder 5"/>
          <p:cNvSpPr>
            <a:spLocks noGrp="1"/>
          </p:cNvSpPr>
          <p:nvPr>
            <p:ph type="body" sz="quarter" idx="15" hasCustomPrompt="1"/>
          </p:nvPr>
        </p:nvSpPr>
        <p:spPr>
          <a:xfrm>
            <a:off x="5829299" y="626274"/>
            <a:ext cx="2768013" cy="579194"/>
          </a:xfrm>
          <a:prstGeom prst="rect">
            <a:avLst/>
          </a:prstGeom>
        </p:spPr>
        <p:txBody>
          <a:bodyPr anchor="t">
            <a:noAutofit/>
          </a:bodyPr>
          <a:lstStyle>
            <a:lvl1pPr marL="0" indent="0" algn="l">
              <a:buNone/>
              <a:defRPr sz="2800" baseline="0">
                <a:solidFill>
                  <a:schemeClr val="tx1">
                    <a:lumMod val="75000"/>
                  </a:schemeClr>
                </a:solidFill>
                <a:latin typeface="Segoe UI Semibold" panose="020B0702040204020203" pitchFamily="34" charset="0"/>
                <a:cs typeface="Segoe UI Semibold" panose="020B0702040204020203" pitchFamily="34" charset="0"/>
              </a:defRPr>
            </a:lvl1pPr>
          </a:lstStyle>
          <a:p>
            <a:pPr lvl="0"/>
            <a:r>
              <a:rPr lang="en-US"/>
              <a:t>Slide title</a:t>
            </a:r>
          </a:p>
        </p:txBody>
      </p:sp>
    </p:spTree>
    <p:extLst>
      <p:ext uri="{BB962C8B-B14F-4D97-AF65-F5344CB8AC3E}">
        <p14:creationId xmlns:p14="http://schemas.microsoft.com/office/powerpoint/2010/main" val="12284551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t">
            <a:normAutofit/>
          </a:bodyPr>
          <a:lstStyle>
            <a:lvl1pPr marL="0" indent="0" algn="ctr">
              <a:buNone/>
              <a:defRPr sz="1600" b="1" baseline="0"/>
            </a:lvl1pPr>
          </a:lstStyle>
          <a:p>
            <a:r>
              <a:rPr lang="en-GB"/>
              <a:t>ADD IMAGE HERE</a:t>
            </a:r>
          </a:p>
        </p:txBody>
      </p:sp>
      <p:sp>
        <p:nvSpPr>
          <p:cNvPr id="7"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a:p>
        </p:txBody>
      </p:sp>
      <p:sp>
        <p:nvSpPr>
          <p:cNvPr id="17" name="Content Placeholder 18"/>
          <p:cNvSpPr>
            <a:spLocks noGrp="1"/>
          </p:cNvSpPr>
          <p:nvPr>
            <p:ph sz="quarter" idx="20"/>
          </p:nvPr>
        </p:nvSpPr>
        <p:spPr>
          <a:xfrm>
            <a:off x="5139448" y="960895"/>
            <a:ext cx="3830523" cy="4182605"/>
          </a:xfrm>
          <a:prstGeom prst="round1Rect">
            <a:avLst/>
          </a:prstGeom>
          <a:solidFill>
            <a:srgbClr val="F5DE7A">
              <a:alpha val="89804"/>
            </a:srgbClr>
          </a:solidFill>
        </p:spPr>
        <p:txBody>
          <a:bodyPr lIns="288000" tIns="288000" rIns="288000" bIns="288000"/>
          <a:lstStyle>
            <a:lvl1pPr marL="342900" indent="-342900">
              <a:spcAft>
                <a:spcPts val="600"/>
              </a:spcAft>
              <a:buClr>
                <a:schemeClr val="tx1">
                  <a:lumMod val="75000"/>
                </a:schemeClr>
              </a:buClr>
              <a:buFont typeface="Segoe UI" panose="020B0502040204020203" pitchFamily="34" charset="0"/>
              <a:buChar char="›"/>
              <a:defRPr sz="2200">
                <a:solidFill>
                  <a:schemeClr val="tx1">
                    <a:lumMod val="75000"/>
                  </a:schemeClr>
                </a:solidFill>
              </a:defRPr>
            </a:lvl1pPr>
            <a:lvl2pPr marL="742950" indent="-285750">
              <a:spcAft>
                <a:spcPts val="1200"/>
              </a:spcAft>
              <a:buClr>
                <a:schemeClr val="tx1">
                  <a:lumMod val="75000"/>
                </a:schemeClr>
              </a:buClr>
              <a:buFont typeface="Segoe UI" panose="020B0502040204020203" pitchFamily="34" charset="0"/>
              <a:buChar char="›"/>
              <a:defRPr sz="2000">
                <a:solidFill>
                  <a:schemeClr val="tx1">
                    <a:lumMod val="75000"/>
                  </a:schemeClr>
                </a:solidFill>
              </a:defRPr>
            </a:lvl2pPr>
            <a:lvl3pPr marL="1143000" indent="-228600">
              <a:buClr>
                <a:schemeClr val="bg1"/>
              </a:buClr>
              <a:buFont typeface="Arial" panose="020B0604020202020204" pitchFamily="34" charset="0"/>
              <a:buChar char="•"/>
              <a:defRPr>
                <a:solidFill>
                  <a:schemeClr val="bg1"/>
                </a:solidFill>
              </a:defRPr>
            </a:lvl3pPr>
            <a:lvl4pPr marL="1600200" indent="-228600">
              <a:buClr>
                <a:schemeClr val="bg1"/>
              </a:buClr>
              <a:buFont typeface="Arial" panose="020B0604020202020204" pitchFamily="34" charset="0"/>
              <a:buChar char="•"/>
              <a:defRPr>
                <a:solidFill>
                  <a:schemeClr val="bg1"/>
                </a:solidFill>
              </a:defRPr>
            </a:lvl4pPr>
            <a:lvl5pPr marL="2057400" indent="-228600">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804268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Full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t">
            <a:normAutofit/>
          </a:bodyPr>
          <a:lstStyle>
            <a:lvl1pPr marL="0" indent="0" algn="ctr">
              <a:buNone/>
              <a:defRPr sz="1600" b="1" baseline="0"/>
            </a:lvl1pPr>
          </a:lstStyle>
          <a:p>
            <a:r>
              <a:rPr lang="en-GB"/>
              <a:t>ADD IMAGE HERE</a:t>
            </a:r>
          </a:p>
        </p:txBody>
      </p:sp>
      <p:sp>
        <p:nvSpPr>
          <p:cNvPr id="7"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a:p>
        </p:txBody>
      </p:sp>
      <p:sp>
        <p:nvSpPr>
          <p:cNvPr id="17" name="Content Placeholder 18"/>
          <p:cNvSpPr>
            <a:spLocks noGrp="1"/>
          </p:cNvSpPr>
          <p:nvPr>
            <p:ph sz="quarter" idx="20"/>
          </p:nvPr>
        </p:nvSpPr>
        <p:spPr>
          <a:xfrm>
            <a:off x="5139448" y="960895"/>
            <a:ext cx="3830523" cy="4182605"/>
          </a:xfrm>
          <a:prstGeom prst="round1Rect">
            <a:avLst/>
          </a:prstGeom>
          <a:solidFill>
            <a:schemeClr val="accent1">
              <a:alpha val="89804"/>
            </a:schemeClr>
          </a:solidFill>
        </p:spPr>
        <p:txBody>
          <a:bodyPr lIns="288000" tIns="288000" rIns="288000" bIns="288000"/>
          <a:lstStyle>
            <a:lvl1pPr marL="342900" indent="-342900">
              <a:spcAft>
                <a:spcPts val="600"/>
              </a:spcAft>
              <a:buClr>
                <a:schemeClr val="bg1"/>
              </a:buClr>
              <a:buFont typeface="Segoe UI" panose="020B0502040204020203" pitchFamily="34" charset="0"/>
              <a:buChar char="›"/>
              <a:defRPr sz="2200">
                <a:solidFill>
                  <a:schemeClr val="bg1"/>
                </a:solidFill>
              </a:defRPr>
            </a:lvl1pPr>
            <a:lvl2pPr marL="742950" indent="-285750">
              <a:spcAft>
                <a:spcPts val="1200"/>
              </a:spcAft>
              <a:buClr>
                <a:schemeClr val="bg1"/>
              </a:buClr>
              <a:buFont typeface="Segoe UI" panose="020B0502040204020203" pitchFamily="34" charset="0"/>
              <a:buChar char="›"/>
              <a:defRPr sz="2000">
                <a:solidFill>
                  <a:schemeClr val="bg1"/>
                </a:solidFill>
              </a:defRPr>
            </a:lvl2pPr>
            <a:lvl3pPr marL="1143000" indent="-228600">
              <a:buClr>
                <a:schemeClr val="bg1"/>
              </a:buClr>
              <a:buFont typeface="Arial" panose="020B0604020202020204" pitchFamily="34" charset="0"/>
              <a:buChar char="•"/>
              <a:defRPr>
                <a:solidFill>
                  <a:schemeClr val="bg1"/>
                </a:solidFill>
              </a:defRPr>
            </a:lvl3pPr>
            <a:lvl4pPr marL="1600200" indent="-228600">
              <a:buClr>
                <a:schemeClr val="bg1"/>
              </a:buClr>
              <a:buFont typeface="Arial" panose="020B0604020202020204" pitchFamily="34" charset="0"/>
              <a:buChar char="•"/>
              <a:defRPr>
                <a:solidFill>
                  <a:schemeClr val="bg1"/>
                </a:solidFill>
              </a:defRPr>
            </a:lvl4pPr>
            <a:lvl5pPr marL="2057400" indent="-228600">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020353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Full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t">
            <a:normAutofit/>
          </a:bodyPr>
          <a:lstStyle>
            <a:lvl1pPr marL="0" indent="0" algn="ctr">
              <a:buNone/>
              <a:defRPr sz="1600" b="1" baseline="0"/>
            </a:lvl1pPr>
          </a:lstStyle>
          <a:p>
            <a:r>
              <a:rPr lang="en-GB"/>
              <a:t>ADD IMAGE HERE</a:t>
            </a:r>
          </a:p>
        </p:txBody>
      </p:sp>
      <p:sp>
        <p:nvSpPr>
          <p:cNvPr id="7"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a:p>
        </p:txBody>
      </p:sp>
      <p:sp>
        <p:nvSpPr>
          <p:cNvPr id="17" name="Content Placeholder 18"/>
          <p:cNvSpPr>
            <a:spLocks noGrp="1"/>
          </p:cNvSpPr>
          <p:nvPr>
            <p:ph sz="quarter" idx="20"/>
          </p:nvPr>
        </p:nvSpPr>
        <p:spPr>
          <a:xfrm>
            <a:off x="5139448" y="960895"/>
            <a:ext cx="3830523" cy="4182605"/>
          </a:xfrm>
          <a:prstGeom prst="round1Rect">
            <a:avLst/>
          </a:prstGeom>
          <a:solidFill>
            <a:schemeClr val="accent4">
              <a:alpha val="89804"/>
            </a:schemeClr>
          </a:solidFill>
        </p:spPr>
        <p:txBody>
          <a:bodyPr lIns="288000" tIns="288000" rIns="288000" bIns="288000"/>
          <a:lstStyle>
            <a:lvl1pPr marL="342900" indent="-342900">
              <a:spcAft>
                <a:spcPts val="600"/>
              </a:spcAft>
              <a:buClr>
                <a:schemeClr val="tx1">
                  <a:lumMod val="75000"/>
                </a:schemeClr>
              </a:buClr>
              <a:buFont typeface="Segoe UI" panose="020B0502040204020203" pitchFamily="34" charset="0"/>
              <a:buChar char="›"/>
              <a:defRPr sz="2200">
                <a:solidFill>
                  <a:schemeClr val="tx1">
                    <a:lumMod val="75000"/>
                  </a:schemeClr>
                </a:solidFill>
              </a:defRPr>
            </a:lvl1pPr>
            <a:lvl2pPr marL="742950" indent="-285750">
              <a:spcAft>
                <a:spcPts val="1200"/>
              </a:spcAft>
              <a:buClr>
                <a:schemeClr val="tx1">
                  <a:lumMod val="75000"/>
                </a:schemeClr>
              </a:buClr>
              <a:buFont typeface="Segoe UI" panose="020B0502040204020203" pitchFamily="34" charset="0"/>
              <a:buChar char="›"/>
              <a:defRPr sz="2000">
                <a:solidFill>
                  <a:schemeClr val="tx1">
                    <a:lumMod val="75000"/>
                  </a:schemeClr>
                </a:solidFill>
              </a:defRPr>
            </a:lvl2pPr>
            <a:lvl3pPr marL="1143000" indent="-228600">
              <a:buClr>
                <a:schemeClr val="bg1"/>
              </a:buClr>
              <a:buFont typeface="Arial" panose="020B0604020202020204" pitchFamily="34" charset="0"/>
              <a:buChar char="•"/>
              <a:defRPr>
                <a:solidFill>
                  <a:schemeClr val="bg1"/>
                </a:solidFill>
              </a:defRPr>
            </a:lvl3pPr>
            <a:lvl4pPr marL="1600200" indent="-228600">
              <a:buClr>
                <a:schemeClr val="bg1"/>
              </a:buClr>
              <a:buFont typeface="Arial" panose="020B0604020202020204" pitchFamily="34" charset="0"/>
              <a:buChar char="•"/>
              <a:defRPr>
                <a:solidFill>
                  <a:schemeClr val="bg1"/>
                </a:solidFill>
              </a:defRPr>
            </a:lvl4pPr>
            <a:lvl5pPr marL="2057400" indent="-228600">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82496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Full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t">
            <a:normAutofit/>
          </a:bodyPr>
          <a:lstStyle>
            <a:lvl1pPr marL="0" indent="0" algn="ctr">
              <a:buNone/>
              <a:defRPr sz="1600" b="1" baseline="0"/>
            </a:lvl1pPr>
          </a:lstStyle>
          <a:p>
            <a:r>
              <a:rPr lang="en-GB"/>
              <a:t>ADD IMAGE HERE</a:t>
            </a:r>
          </a:p>
        </p:txBody>
      </p:sp>
      <p:sp>
        <p:nvSpPr>
          <p:cNvPr id="7"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a:p>
        </p:txBody>
      </p:sp>
      <p:sp>
        <p:nvSpPr>
          <p:cNvPr id="17" name="Content Placeholder 18"/>
          <p:cNvSpPr>
            <a:spLocks noGrp="1"/>
          </p:cNvSpPr>
          <p:nvPr>
            <p:ph sz="quarter" idx="20"/>
          </p:nvPr>
        </p:nvSpPr>
        <p:spPr>
          <a:xfrm>
            <a:off x="5139448" y="960895"/>
            <a:ext cx="3830523" cy="4182605"/>
          </a:xfrm>
          <a:prstGeom prst="round1Rect">
            <a:avLst/>
          </a:prstGeom>
          <a:solidFill>
            <a:schemeClr val="accent3">
              <a:alpha val="89804"/>
            </a:schemeClr>
          </a:solidFill>
        </p:spPr>
        <p:txBody>
          <a:bodyPr lIns="288000" tIns="288000" rIns="288000" bIns="288000"/>
          <a:lstStyle>
            <a:lvl1pPr marL="342900" indent="-342900">
              <a:spcAft>
                <a:spcPts val="600"/>
              </a:spcAft>
              <a:buClr>
                <a:schemeClr val="bg1"/>
              </a:buClr>
              <a:buFont typeface="Segoe UI" panose="020B0502040204020203" pitchFamily="34" charset="0"/>
              <a:buChar char="›"/>
              <a:defRPr sz="2200">
                <a:solidFill>
                  <a:schemeClr val="bg1"/>
                </a:solidFill>
              </a:defRPr>
            </a:lvl1pPr>
            <a:lvl2pPr marL="742950" indent="-285750">
              <a:spcAft>
                <a:spcPts val="1200"/>
              </a:spcAft>
              <a:buClr>
                <a:schemeClr val="bg1"/>
              </a:buClr>
              <a:buFont typeface="Segoe UI" panose="020B0502040204020203" pitchFamily="34" charset="0"/>
              <a:buChar char="›"/>
              <a:defRPr sz="2000">
                <a:solidFill>
                  <a:schemeClr val="bg1"/>
                </a:solidFill>
              </a:defRPr>
            </a:lvl2pPr>
            <a:lvl3pPr marL="1143000" indent="-228600">
              <a:buClr>
                <a:schemeClr val="bg1"/>
              </a:buClr>
              <a:buFont typeface="Arial" panose="020B0604020202020204" pitchFamily="34" charset="0"/>
              <a:buChar char="•"/>
              <a:defRPr>
                <a:solidFill>
                  <a:schemeClr val="bg1"/>
                </a:solidFill>
              </a:defRPr>
            </a:lvl3pPr>
            <a:lvl4pPr marL="1600200" indent="-228600">
              <a:buClr>
                <a:schemeClr val="bg1"/>
              </a:buClr>
              <a:buFont typeface="Arial" panose="020B0604020202020204" pitchFamily="34" charset="0"/>
              <a:buChar char="•"/>
              <a:defRPr>
                <a:solidFill>
                  <a:schemeClr val="bg1"/>
                </a:solidFill>
              </a:defRPr>
            </a:lvl4pPr>
            <a:lvl5pPr marL="2057400" indent="-228600">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1085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Full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t">
            <a:normAutofit/>
          </a:bodyPr>
          <a:lstStyle>
            <a:lvl1pPr marL="0" indent="0" algn="ctr">
              <a:buNone/>
              <a:defRPr sz="1600" b="1" baseline="0"/>
            </a:lvl1pPr>
          </a:lstStyle>
          <a:p>
            <a:r>
              <a:rPr lang="en-GB"/>
              <a:t>ADD IMAGE HERE</a:t>
            </a:r>
          </a:p>
        </p:txBody>
      </p:sp>
      <p:sp>
        <p:nvSpPr>
          <p:cNvPr id="7"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a:p>
        </p:txBody>
      </p:sp>
      <p:sp>
        <p:nvSpPr>
          <p:cNvPr id="17" name="Content Placeholder 18"/>
          <p:cNvSpPr>
            <a:spLocks noGrp="1"/>
          </p:cNvSpPr>
          <p:nvPr>
            <p:ph sz="quarter" idx="20"/>
          </p:nvPr>
        </p:nvSpPr>
        <p:spPr>
          <a:xfrm>
            <a:off x="360804" y="960895"/>
            <a:ext cx="3830523" cy="4182605"/>
          </a:xfrm>
          <a:prstGeom prst="round1Rect">
            <a:avLst/>
          </a:prstGeom>
          <a:solidFill>
            <a:srgbClr val="F5DE7A">
              <a:alpha val="89804"/>
            </a:srgbClr>
          </a:solidFill>
        </p:spPr>
        <p:txBody>
          <a:bodyPr lIns="288000" tIns="288000" rIns="288000" bIns="288000"/>
          <a:lstStyle>
            <a:lvl1pPr marL="342900" indent="-342900">
              <a:spcAft>
                <a:spcPts val="600"/>
              </a:spcAft>
              <a:buClr>
                <a:schemeClr val="tx1">
                  <a:lumMod val="75000"/>
                </a:schemeClr>
              </a:buClr>
              <a:buFont typeface="Segoe UI" panose="020B0502040204020203" pitchFamily="34" charset="0"/>
              <a:buChar char="›"/>
              <a:defRPr sz="2200">
                <a:solidFill>
                  <a:schemeClr val="tx1">
                    <a:lumMod val="75000"/>
                  </a:schemeClr>
                </a:solidFill>
              </a:defRPr>
            </a:lvl1pPr>
            <a:lvl2pPr marL="742950" indent="-285750">
              <a:spcAft>
                <a:spcPts val="1200"/>
              </a:spcAft>
              <a:buClr>
                <a:schemeClr val="tx1">
                  <a:lumMod val="75000"/>
                </a:schemeClr>
              </a:buClr>
              <a:buFont typeface="Segoe UI" panose="020B0502040204020203" pitchFamily="34" charset="0"/>
              <a:buChar char="›"/>
              <a:defRPr sz="2000">
                <a:solidFill>
                  <a:schemeClr val="tx1">
                    <a:lumMod val="75000"/>
                  </a:schemeClr>
                </a:solidFill>
              </a:defRPr>
            </a:lvl2pPr>
            <a:lvl3pPr marL="1143000" indent="-228600">
              <a:buClr>
                <a:schemeClr val="bg1"/>
              </a:buClr>
              <a:buFont typeface="Arial" panose="020B0604020202020204" pitchFamily="34" charset="0"/>
              <a:buChar char="•"/>
              <a:defRPr>
                <a:solidFill>
                  <a:schemeClr val="bg1"/>
                </a:solidFill>
              </a:defRPr>
            </a:lvl3pPr>
            <a:lvl4pPr marL="1600200" indent="-228600">
              <a:buClr>
                <a:schemeClr val="bg1"/>
              </a:buClr>
              <a:buFont typeface="Arial" panose="020B0604020202020204" pitchFamily="34" charset="0"/>
              <a:buChar char="•"/>
              <a:defRPr>
                <a:solidFill>
                  <a:schemeClr val="bg1"/>
                </a:solidFill>
              </a:defRPr>
            </a:lvl4pPr>
            <a:lvl5pPr marL="2057400" indent="-228600">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79507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Option 3">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3" y="0"/>
            <a:ext cx="9141293" cy="5143500"/>
          </a:xfrm>
          <a:prstGeom prst="rect">
            <a:avLst/>
          </a:prstGeom>
        </p:spPr>
      </p:pic>
      <p:sp>
        <p:nvSpPr>
          <p:cNvPr id="4" name="Title 1"/>
          <p:cNvSpPr>
            <a:spLocks noGrp="1"/>
          </p:cNvSpPr>
          <p:nvPr>
            <p:ph type="ctrTitle" hasCustomPrompt="1"/>
          </p:nvPr>
        </p:nvSpPr>
        <p:spPr>
          <a:xfrm>
            <a:off x="3241288" y="838200"/>
            <a:ext cx="5443142" cy="1656853"/>
          </a:xfrm>
          <a:prstGeom prst="rect">
            <a:avLst/>
          </a:prstGeom>
        </p:spPr>
        <p:txBody>
          <a:bodyPr anchor="b">
            <a:noAutofit/>
          </a:bodyPr>
          <a:lstStyle>
            <a:lvl1pPr algn="r">
              <a:defRPr sz="5400">
                <a:solidFill>
                  <a:schemeClr val="bg1"/>
                </a:solidFill>
                <a:latin typeface="Segoe UI Semibold" panose="020B0702040204020203" pitchFamily="34" charset="0"/>
                <a:cs typeface="Segoe UI Semibold" panose="020B0702040204020203" pitchFamily="34" charset="0"/>
              </a:defRPr>
            </a:lvl1pPr>
          </a:lstStyle>
          <a:p>
            <a:r>
              <a:rPr lang="en-US"/>
              <a:t>Presentation title</a:t>
            </a:r>
            <a:endParaRPr lang="en-GB"/>
          </a:p>
        </p:txBody>
      </p:sp>
      <p:sp>
        <p:nvSpPr>
          <p:cNvPr id="5" name="Subtitle 2"/>
          <p:cNvSpPr>
            <a:spLocks noGrp="1"/>
          </p:cNvSpPr>
          <p:nvPr>
            <p:ph type="subTitle" idx="1" hasCustomPrompt="1"/>
          </p:nvPr>
        </p:nvSpPr>
        <p:spPr>
          <a:xfrm>
            <a:off x="4669058" y="2584991"/>
            <a:ext cx="4015371" cy="620600"/>
          </a:xfrm>
          <a:prstGeom prst="rect">
            <a:avLst/>
          </a:prstGeom>
        </p:spPr>
        <p:txBody>
          <a:bodyPr>
            <a:noAutofit/>
          </a:bodyPr>
          <a:lstStyle>
            <a:lvl1pPr marL="0" indent="0" algn="r">
              <a:buNone/>
              <a:defRPr sz="2000">
                <a:solidFill>
                  <a:schemeClr val="bg1"/>
                </a:solidFill>
                <a:latin typeface="Segoe UI Semibold" panose="020B0702040204020203" pitchFamily="34" charset="0"/>
                <a:cs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PRESENTATION SUBTITLE</a:t>
            </a:r>
            <a:endParaRPr lang="en-GB"/>
          </a:p>
        </p:txBody>
      </p:sp>
      <p:sp>
        <p:nvSpPr>
          <p:cNvPr id="6" name="Text Placeholder 8"/>
          <p:cNvSpPr>
            <a:spLocks noGrp="1"/>
          </p:cNvSpPr>
          <p:nvPr>
            <p:ph type="body" sz="quarter" idx="13" hasCustomPrompt="1"/>
          </p:nvPr>
        </p:nvSpPr>
        <p:spPr>
          <a:xfrm>
            <a:off x="5063775" y="3205591"/>
            <a:ext cx="3620655" cy="573660"/>
          </a:xfrm>
          <a:prstGeom prst="rect">
            <a:avLst/>
          </a:prstGeom>
        </p:spPr>
        <p:txBody>
          <a:bodyPr anchor="ctr">
            <a:normAutofit/>
          </a:bodyPr>
          <a:lstStyle>
            <a:lvl1pPr marL="0" indent="0" algn="r">
              <a:buNone/>
              <a:defRPr sz="1400" baseline="0">
                <a:solidFill>
                  <a:schemeClr val="bg1"/>
                </a:solidFill>
                <a:latin typeface="+mn-lt"/>
                <a:cs typeface="Segoe UI Semibold" panose="020B0702040204020203" pitchFamily="34" charset="0"/>
              </a:defRPr>
            </a:lvl1pPr>
          </a:lstStyle>
          <a:p>
            <a:pPr lvl="0"/>
            <a:r>
              <a:rPr lang="en-US"/>
              <a:t>Speaker name</a:t>
            </a:r>
          </a:p>
        </p:txBody>
      </p:sp>
    </p:spTree>
    <p:extLst>
      <p:ext uri="{BB962C8B-B14F-4D97-AF65-F5344CB8AC3E}">
        <p14:creationId xmlns:p14="http://schemas.microsoft.com/office/powerpoint/2010/main" val="1520645863"/>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Full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t">
            <a:normAutofit/>
          </a:bodyPr>
          <a:lstStyle>
            <a:lvl1pPr marL="0" indent="0" algn="ctr">
              <a:buNone/>
              <a:defRPr sz="1600" b="1" baseline="0"/>
            </a:lvl1pPr>
          </a:lstStyle>
          <a:p>
            <a:r>
              <a:rPr lang="en-GB"/>
              <a:t>ADD IMAGE HERE</a:t>
            </a:r>
          </a:p>
        </p:txBody>
      </p:sp>
      <p:sp>
        <p:nvSpPr>
          <p:cNvPr id="7"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a:p>
        </p:txBody>
      </p:sp>
      <p:sp>
        <p:nvSpPr>
          <p:cNvPr id="17" name="Content Placeholder 18"/>
          <p:cNvSpPr>
            <a:spLocks noGrp="1"/>
          </p:cNvSpPr>
          <p:nvPr>
            <p:ph sz="quarter" idx="20"/>
          </p:nvPr>
        </p:nvSpPr>
        <p:spPr>
          <a:xfrm>
            <a:off x="324642" y="960895"/>
            <a:ext cx="3830523" cy="4182605"/>
          </a:xfrm>
          <a:prstGeom prst="round1Rect">
            <a:avLst/>
          </a:prstGeom>
          <a:solidFill>
            <a:schemeClr val="accent1">
              <a:alpha val="89804"/>
            </a:schemeClr>
          </a:solidFill>
        </p:spPr>
        <p:txBody>
          <a:bodyPr lIns="288000" tIns="288000" rIns="288000" bIns="288000"/>
          <a:lstStyle>
            <a:lvl1pPr marL="342900" indent="-342900">
              <a:spcAft>
                <a:spcPts val="600"/>
              </a:spcAft>
              <a:buClr>
                <a:schemeClr val="bg1"/>
              </a:buClr>
              <a:buFont typeface="Segoe UI" panose="020B0502040204020203" pitchFamily="34" charset="0"/>
              <a:buChar char="›"/>
              <a:defRPr sz="2200">
                <a:solidFill>
                  <a:schemeClr val="bg1"/>
                </a:solidFill>
              </a:defRPr>
            </a:lvl1pPr>
            <a:lvl2pPr marL="742950" indent="-285750">
              <a:spcAft>
                <a:spcPts val="1200"/>
              </a:spcAft>
              <a:buClr>
                <a:schemeClr val="bg1"/>
              </a:buClr>
              <a:buFont typeface="Segoe UI" panose="020B0502040204020203" pitchFamily="34" charset="0"/>
              <a:buChar char="›"/>
              <a:defRPr sz="2000">
                <a:solidFill>
                  <a:schemeClr val="bg1"/>
                </a:solidFill>
              </a:defRPr>
            </a:lvl2pPr>
            <a:lvl3pPr marL="1143000" indent="-228600">
              <a:buClr>
                <a:schemeClr val="bg1"/>
              </a:buClr>
              <a:buFont typeface="Arial" panose="020B0604020202020204" pitchFamily="34" charset="0"/>
              <a:buChar char="•"/>
              <a:defRPr>
                <a:solidFill>
                  <a:schemeClr val="bg1"/>
                </a:solidFill>
              </a:defRPr>
            </a:lvl3pPr>
            <a:lvl4pPr marL="1600200" indent="-228600">
              <a:buClr>
                <a:schemeClr val="bg1"/>
              </a:buClr>
              <a:buFont typeface="Arial" panose="020B0604020202020204" pitchFamily="34" charset="0"/>
              <a:buChar char="•"/>
              <a:defRPr>
                <a:solidFill>
                  <a:schemeClr val="bg1"/>
                </a:solidFill>
              </a:defRPr>
            </a:lvl4pPr>
            <a:lvl5pPr marL="2057400" indent="-228600">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402249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Full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t">
            <a:normAutofit/>
          </a:bodyPr>
          <a:lstStyle>
            <a:lvl1pPr marL="0" indent="0" algn="ctr">
              <a:buNone/>
              <a:defRPr sz="1600" b="1" baseline="0"/>
            </a:lvl1pPr>
          </a:lstStyle>
          <a:p>
            <a:r>
              <a:rPr lang="en-GB"/>
              <a:t>ADD IMAGE HERE</a:t>
            </a:r>
          </a:p>
        </p:txBody>
      </p:sp>
      <p:sp>
        <p:nvSpPr>
          <p:cNvPr id="7"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a:p>
        </p:txBody>
      </p:sp>
      <p:sp>
        <p:nvSpPr>
          <p:cNvPr id="17" name="Content Placeholder 18"/>
          <p:cNvSpPr>
            <a:spLocks noGrp="1"/>
          </p:cNvSpPr>
          <p:nvPr>
            <p:ph sz="quarter" idx="20"/>
          </p:nvPr>
        </p:nvSpPr>
        <p:spPr>
          <a:xfrm>
            <a:off x="314309" y="960895"/>
            <a:ext cx="3830523" cy="4182605"/>
          </a:xfrm>
          <a:prstGeom prst="round1Rect">
            <a:avLst/>
          </a:prstGeom>
          <a:solidFill>
            <a:schemeClr val="accent4">
              <a:alpha val="89804"/>
            </a:schemeClr>
          </a:solidFill>
        </p:spPr>
        <p:txBody>
          <a:bodyPr lIns="288000" tIns="288000" rIns="288000" bIns="288000"/>
          <a:lstStyle>
            <a:lvl1pPr marL="342900" indent="-342900">
              <a:spcAft>
                <a:spcPts val="600"/>
              </a:spcAft>
              <a:buClr>
                <a:schemeClr val="tx1">
                  <a:lumMod val="75000"/>
                </a:schemeClr>
              </a:buClr>
              <a:buFont typeface="Segoe UI" panose="020B0502040204020203" pitchFamily="34" charset="0"/>
              <a:buChar char="›"/>
              <a:defRPr sz="2200">
                <a:solidFill>
                  <a:schemeClr val="tx1">
                    <a:lumMod val="75000"/>
                  </a:schemeClr>
                </a:solidFill>
              </a:defRPr>
            </a:lvl1pPr>
            <a:lvl2pPr marL="742950" indent="-285750">
              <a:spcAft>
                <a:spcPts val="1200"/>
              </a:spcAft>
              <a:buClr>
                <a:schemeClr val="tx1">
                  <a:lumMod val="75000"/>
                </a:schemeClr>
              </a:buClr>
              <a:buFont typeface="Segoe UI" panose="020B0502040204020203" pitchFamily="34" charset="0"/>
              <a:buChar char="›"/>
              <a:defRPr sz="2000">
                <a:solidFill>
                  <a:schemeClr val="tx1">
                    <a:lumMod val="75000"/>
                  </a:schemeClr>
                </a:solidFill>
              </a:defRPr>
            </a:lvl2pPr>
            <a:lvl3pPr marL="1143000" indent="-228600">
              <a:buClr>
                <a:schemeClr val="bg1"/>
              </a:buClr>
              <a:buFont typeface="Arial" panose="020B0604020202020204" pitchFamily="34" charset="0"/>
              <a:buChar char="•"/>
              <a:defRPr>
                <a:solidFill>
                  <a:schemeClr val="bg1"/>
                </a:solidFill>
              </a:defRPr>
            </a:lvl3pPr>
            <a:lvl4pPr marL="1600200" indent="-228600">
              <a:buClr>
                <a:schemeClr val="bg1"/>
              </a:buClr>
              <a:buFont typeface="Arial" panose="020B0604020202020204" pitchFamily="34" charset="0"/>
              <a:buChar char="•"/>
              <a:defRPr>
                <a:solidFill>
                  <a:schemeClr val="bg1"/>
                </a:solidFill>
              </a:defRPr>
            </a:lvl4pPr>
            <a:lvl5pPr marL="2057400" indent="-228600">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704168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Full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t">
            <a:normAutofit/>
          </a:bodyPr>
          <a:lstStyle>
            <a:lvl1pPr marL="0" indent="0" algn="ctr">
              <a:buNone/>
              <a:defRPr sz="1600" b="1" baseline="0"/>
            </a:lvl1pPr>
          </a:lstStyle>
          <a:p>
            <a:r>
              <a:rPr lang="en-GB"/>
              <a:t>ADD IMAGE HERE</a:t>
            </a:r>
          </a:p>
        </p:txBody>
      </p:sp>
      <p:sp>
        <p:nvSpPr>
          <p:cNvPr id="7"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a:p>
        </p:txBody>
      </p:sp>
      <p:sp>
        <p:nvSpPr>
          <p:cNvPr id="17" name="Content Placeholder 18"/>
          <p:cNvSpPr>
            <a:spLocks noGrp="1"/>
          </p:cNvSpPr>
          <p:nvPr>
            <p:ph sz="quarter" idx="20"/>
          </p:nvPr>
        </p:nvSpPr>
        <p:spPr>
          <a:xfrm>
            <a:off x="298811" y="960895"/>
            <a:ext cx="3830523" cy="4182605"/>
          </a:xfrm>
          <a:prstGeom prst="round1Rect">
            <a:avLst/>
          </a:prstGeom>
          <a:solidFill>
            <a:schemeClr val="accent3">
              <a:alpha val="89804"/>
            </a:schemeClr>
          </a:solidFill>
        </p:spPr>
        <p:txBody>
          <a:bodyPr lIns="288000" tIns="288000" rIns="288000" bIns="288000"/>
          <a:lstStyle>
            <a:lvl1pPr marL="342900" indent="-342900">
              <a:spcAft>
                <a:spcPts val="600"/>
              </a:spcAft>
              <a:buClr>
                <a:schemeClr val="bg1"/>
              </a:buClr>
              <a:buFont typeface="Segoe UI" panose="020B0502040204020203" pitchFamily="34" charset="0"/>
              <a:buChar char="›"/>
              <a:defRPr sz="2200">
                <a:solidFill>
                  <a:schemeClr val="bg1"/>
                </a:solidFill>
              </a:defRPr>
            </a:lvl1pPr>
            <a:lvl2pPr marL="742950" indent="-285750">
              <a:spcAft>
                <a:spcPts val="1200"/>
              </a:spcAft>
              <a:buClr>
                <a:schemeClr val="bg1"/>
              </a:buClr>
              <a:buFont typeface="Segoe UI" panose="020B0502040204020203" pitchFamily="34" charset="0"/>
              <a:buChar char="›"/>
              <a:defRPr sz="2000">
                <a:solidFill>
                  <a:schemeClr val="bg1"/>
                </a:solidFill>
              </a:defRPr>
            </a:lvl2pPr>
            <a:lvl3pPr marL="1143000" indent="-228600">
              <a:buClr>
                <a:schemeClr val="bg1"/>
              </a:buClr>
              <a:buFont typeface="Arial" panose="020B0604020202020204" pitchFamily="34" charset="0"/>
              <a:buChar char="•"/>
              <a:defRPr>
                <a:solidFill>
                  <a:schemeClr val="bg1"/>
                </a:solidFill>
              </a:defRPr>
            </a:lvl3pPr>
            <a:lvl4pPr marL="1600200" indent="-228600">
              <a:buClr>
                <a:schemeClr val="bg1"/>
              </a:buClr>
              <a:buFont typeface="Arial" panose="020B0604020202020204" pitchFamily="34" charset="0"/>
              <a:buChar char="•"/>
              <a:defRPr>
                <a:solidFill>
                  <a:schemeClr val="bg1"/>
                </a:solidFill>
              </a:defRPr>
            </a:lvl4pPr>
            <a:lvl5pPr marL="2057400" indent="-228600">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780839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alf Image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246091" y="1972336"/>
            <a:ext cx="2671590" cy="2339565"/>
          </a:xfrm>
          <a:solidFill>
            <a:schemeClr val="tx1">
              <a:lumMod val="20000"/>
              <a:lumOff val="80000"/>
            </a:schemeClr>
          </a:solidFill>
        </p:spPr>
        <p:txBody>
          <a:bodyPr lIns="180000" tIns="576000" rIns="180000" bIns="180000"/>
          <a:lstStyle/>
          <a:p>
            <a:pPr lvl="0"/>
            <a:r>
              <a:rPr lang="en-US"/>
              <a:t>Click to edit Master text styles</a:t>
            </a:r>
          </a:p>
          <a:p>
            <a:pPr lvl="1"/>
            <a:r>
              <a:rPr lang="en-US"/>
              <a:t>Second level</a:t>
            </a:r>
          </a:p>
        </p:txBody>
      </p:sp>
      <p:sp>
        <p:nvSpPr>
          <p:cNvPr id="6" name="Picture Placeholder 8"/>
          <p:cNvSpPr>
            <a:spLocks noGrp="1"/>
          </p:cNvSpPr>
          <p:nvPr>
            <p:ph type="pic" sz="quarter" idx="14" hasCustomPrompt="1"/>
          </p:nvPr>
        </p:nvSpPr>
        <p:spPr>
          <a:xfrm>
            <a:off x="0" y="0"/>
            <a:ext cx="9144000" cy="2413591"/>
          </a:xfrm>
          <a:pattFill prst="pct5">
            <a:fgClr>
              <a:schemeClr val="tx2"/>
            </a:fgClr>
            <a:bgClr>
              <a:schemeClr val="bg1"/>
            </a:bgClr>
          </a:pattFill>
        </p:spPr>
        <p:txBody>
          <a:bodyPr anchor="t">
            <a:normAutofit/>
          </a:bodyPr>
          <a:lstStyle>
            <a:lvl1pPr marL="0" indent="0" algn="ctr">
              <a:buNone/>
              <a:defRPr sz="1600" b="1" baseline="0"/>
            </a:lvl1pPr>
          </a:lstStyle>
          <a:p>
            <a:r>
              <a:rPr lang="en-GB"/>
              <a:t>ADD IMAGE HERE</a:t>
            </a:r>
          </a:p>
        </p:txBody>
      </p:sp>
      <p:sp>
        <p:nvSpPr>
          <p:cNvPr id="3" name="Text Placeholder 2"/>
          <p:cNvSpPr>
            <a:spLocks noGrp="1"/>
          </p:cNvSpPr>
          <p:nvPr>
            <p:ph type="body" sz="quarter" idx="15"/>
          </p:nvPr>
        </p:nvSpPr>
        <p:spPr>
          <a:xfrm>
            <a:off x="246099" y="1972337"/>
            <a:ext cx="2671582" cy="441253"/>
          </a:xfrm>
          <a:solidFill>
            <a:schemeClr val="accent2"/>
          </a:solidFill>
        </p:spPr>
        <p:txBody>
          <a:bodyPr>
            <a:normAutofit/>
          </a:bodyPr>
          <a:lstStyle>
            <a:lvl1pPr marL="0" indent="0" algn="ctr">
              <a:buNone/>
              <a:defRPr sz="2000">
                <a:solidFill>
                  <a:schemeClr val="tx1">
                    <a:lumMod val="75000"/>
                  </a:schemeClr>
                </a:solidFill>
                <a:latin typeface="Segoe UI Semibold" panose="020B0702040204020203" pitchFamily="34" charset="0"/>
                <a:cs typeface="Segoe UI Semibold" panose="020B0702040204020203" pitchFamily="34" charset="0"/>
              </a:defRPr>
            </a:lvl1pPr>
          </a:lstStyle>
          <a:p>
            <a:pPr lvl="0"/>
            <a:r>
              <a:rPr lang="en-US"/>
              <a:t>Click to edit Master text styles</a:t>
            </a:r>
          </a:p>
        </p:txBody>
      </p:sp>
      <p:sp>
        <p:nvSpPr>
          <p:cNvPr id="7"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a:p>
        </p:txBody>
      </p:sp>
      <p:sp>
        <p:nvSpPr>
          <p:cNvPr id="11" name="Text Placeholder 9"/>
          <p:cNvSpPr>
            <a:spLocks noGrp="1"/>
          </p:cNvSpPr>
          <p:nvPr>
            <p:ph type="body" sz="quarter" idx="17"/>
          </p:nvPr>
        </p:nvSpPr>
        <p:spPr>
          <a:xfrm>
            <a:off x="3252091" y="1972336"/>
            <a:ext cx="2671590" cy="2339565"/>
          </a:xfrm>
          <a:solidFill>
            <a:schemeClr val="tx1">
              <a:lumMod val="20000"/>
              <a:lumOff val="80000"/>
            </a:schemeClr>
          </a:solidFill>
        </p:spPr>
        <p:txBody>
          <a:bodyPr lIns="180000" tIns="576000" rIns="180000" bIns="180000"/>
          <a:lstStyle/>
          <a:p>
            <a:pPr lvl="0"/>
            <a:r>
              <a:rPr lang="en-US"/>
              <a:t>Click to edit Master text styles</a:t>
            </a:r>
          </a:p>
          <a:p>
            <a:pPr lvl="1"/>
            <a:r>
              <a:rPr lang="en-US"/>
              <a:t>Second level</a:t>
            </a:r>
          </a:p>
        </p:txBody>
      </p:sp>
      <p:sp>
        <p:nvSpPr>
          <p:cNvPr id="12" name="Text Placeholder 2"/>
          <p:cNvSpPr>
            <a:spLocks noGrp="1"/>
          </p:cNvSpPr>
          <p:nvPr>
            <p:ph type="body" sz="quarter" idx="18"/>
          </p:nvPr>
        </p:nvSpPr>
        <p:spPr>
          <a:xfrm>
            <a:off x="3252099" y="1972337"/>
            <a:ext cx="2671582" cy="441253"/>
          </a:xfrm>
          <a:solidFill>
            <a:schemeClr val="accent2"/>
          </a:solidFill>
        </p:spPr>
        <p:txBody>
          <a:bodyPr>
            <a:normAutofit/>
          </a:bodyPr>
          <a:lstStyle>
            <a:lvl1pPr marL="0" indent="0" algn="ctr">
              <a:buNone/>
              <a:defRPr sz="2000">
                <a:solidFill>
                  <a:schemeClr val="tx1">
                    <a:lumMod val="75000"/>
                  </a:schemeClr>
                </a:solidFill>
                <a:latin typeface="Segoe UI Semibold" panose="020B0702040204020203" pitchFamily="34" charset="0"/>
                <a:cs typeface="Segoe UI Semibold" panose="020B0702040204020203" pitchFamily="34" charset="0"/>
              </a:defRPr>
            </a:lvl1pPr>
          </a:lstStyle>
          <a:p>
            <a:pPr lvl="0"/>
            <a:r>
              <a:rPr lang="en-US"/>
              <a:t>Click to edit Master text styles</a:t>
            </a:r>
          </a:p>
        </p:txBody>
      </p:sp>
      <p:sp>
        <p:nvSpPr>
          <p:cNvPr id="13" name="Text Placeholder 9"/>
          <p:cNvSpPr>
            <a:spLocks noGrp="1"/>
          </p:cNvSpPr>
          <p:nvPr>
            <p:ph type="body" sz="quarter" idx="19"/>
          </p:nvPr>
        </p:nvSpPr>
        <p:spPr>
          <a:xfrm>
            <a:off x="6258091" y="1972336"/>
            <a:ext cx="2671590" cy="2339565"/>
          </a:xfrm>
          <a:solidFill>
            <a:schemeClr val="tx1">
              <a:lumMod val="20000"/>
              <a:lumOff val="80000"/>
            </a:schemeClr>
          </a:solidFill>
        </p:spPr>
        <p:txBody>
          <a:bodyPr lIns="180000" tIns="576000" rIns="180000" bIns="180000"/>
          <a:lstStyle/>
          <a:p>
            <a:pPr lvl="0"/>
            <a:r>
              <a:rPr lang="en-US"/>
              <a:t>Click to edit Master text styles</a:t>
            </a:r>
          </a:p>
          <a:p>
            <a:pPr lvl="1"/>
            <a:r>
              <a:rPr lang="en-US"/>
              <a:t>Second level</a:t>
            </a:r>
          </a:p>
        </p:txBody>
      </p:sp>
      <p:sp>
        <p:nvSpPr>
          <p:cNvPr id="14" name="Text Placeholder 2"/>
          <p:cNvSpPr>
            <a:spLocks noGrp="1"/>
          </p:cNvSpPr>
          <p:nvPr>
            <p:ph type="body" sz="quarter" idx="20"/>
          </p:nvPr>
        </p:nvSpPr>
        <p:spPr>
          <a:xfrm>
            <a:off x="6258099" y="1972337"/>
            <a:ext cx="2671582" cy="441253"/>
          </a:xfrm>
          <a:solidFill>
            <a:schemeClr val="accent2"/>
          </a:solidFill>
        </p:spPr>
        <p:txBody>
          <a:bodyPr>
            <a:normAutofit/>
          </a:bodyPr>
          <a:lstStyle>
            <a:lvl1pPr marL="0" indent="0" algn="ctr">
              <a:buNone/>
              <a:defRPr sz="2000">
                <a:solidFill>
                  <a:schemeClr val="tx1">
                    <a:lumMod val="75000"/>
                  </a:schemeClr>
                </a:solidFill>
                <a:latin typeface="Segoe UI Semibold" panose="020B0702040204020203" pitchFamily="34" charset="0"/>
                <a:cs typeface="Segoe UI Semibold" panose="020B0702040204020203" pitchFamily="34" charset="0"/>
              </a:defRPr>
            </a:lvl1pPr>
          </a:lstStyle>
          <a:p>
            <a:pPr lvl="0"/>
            <a:r>
              <a:rPr lang="en-US"/>
              <a:t>Click to edit Master text styles</a:t>
            </a:r>
          </a:p>
        </p:txBody>
      </p:sp>
    </p:spTree>
    <p:extLst>
      <p:ext uri="{BB962C8B-B14F-4D97-AF65-F5344CB8AC3E}">
        <p14:creationId xmlns:p14="http://schemas.microsoft.com/office/powerpoint/2010/main" val="850001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alf Image 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0" y="1"/>
            <a:ext cx="4609214" cy="5143500"/>
          </a:xfrm>
          <a:pattFill prst="pct5">
            <a:fgClr>
              <a:schemeClr val="tx2"/>
            </a:fgClr>
            <a:bgClr>
              <a:schemeClr val="bg1"/>
            </a:bgClr>
          </a:pattFill>
        </p:spPr>
        <p:txBody>
          <a:bodyPr anchor="t">
            <a:normAutofit/>
          </a:bodyPr>
          <a:lstStyle>
            <a:lvl1pPr marL="0" indent="0" algn="ctr">
              <a:buNone/>
              <a:defRPr sz="1600" b="1" baseline="0"/>
            </a:lvl1pPr>
          </a:lstStyle>
          <a:p>
            <a:r>
              <a:rPr lang="en-GB"/>
              <a:t>ADD IMAGE HERE</a:t>
            </a:r>
          </a:p>
        </p:txBody>
      </p:sp>
      <p:sp>
        <p:nvSpPr>
          <p:cNvPr id="7"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a:p>
        </p:txBody>
      </p:sp>
      <p:sp>
        <p:nvSpPr>
          <p:cNvPr id="3" name="Content Placeholder 2"/>
          <p:cNvSpPr>
            <a:spLocks noGrp="1"/>
          </p:cNvSpPr>
          <p:nvPr>
            <p:ph sz="quarter" idx="15"/>
          </p:nvPr>
        </p:nvSpPr>
        <p:spPr>
          <a:xfrm>
            <a:off x="5052447" y="474663"/>
            <a:ext cx="3877234" cy="3803650"/>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532052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reen Mock-up_Mobi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5" hasCustomPrompt="1"/>
          </p:nvPr>
        </p:nvSpPr>
        <p:spPr>
          <a:xfrm>
            <a:off x="241299" y="1923977"/>
            <a:ext cx="4135746" cy="579194"/>
          </a:xfrm>
          <a:prstGeom prst="rect">
            <a:avLst/>
          </a:prstGeom>
        </p:spPr>
        <p:txBody>
          <a:bodyPr anchor="t">
            <a:noAutofit/>
          </a:bodyPr>
          <a:lstStyle>
            <a:lvl1pPr marL="0" indent="0" algn="l">
              <a:buNone/>
              <a:defRPr sz="2800" baseline="0">
                <a:solidFill>
                  <a:srgbClr val="0069B4"/>
                </a:solidFill>
                <a:latin typeface="Segoe UI Semibold" panose="020B0702040204020203" pitchFamily="34" charset="0"/>
                <a:cs typeface="Segoe UI Semibold" panose="020B0702040204020203" pitchFamily="34" charset="0"/>
              </a:defRPr>
            </a:lvl1pPr>
          </a:lstStyle>
          <a:p>
            <a:pPr lvl="0"/>
            <a:r>
              <a:rPr lang="en-US"/>
              <a:t>Slide title or key info</a:t>
            </a:r>
          </a:p>
        </p:txBody>
      </p:sp>
      <p:sp>
        <p:nvSpPr>
          <p:cNvPr id="9"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a:p>
        </p:txBody>
      </p:sp>
      <p:sp>
        <p:nvSpPr>
          <p:cNvPr id="4" name="Text Placeholder 3"/>
          <p:cNvSpPr>
            <a:spLocks noGrp="1"/>
          </p:cNvSpPr>
          <p:nvPr>
            <p:ph type="body" sz="quarter" idx="18" hasCustomPrompt="1"/>
          </p:nvPr>
        </p:nvSpPr>
        <p:spPr>
          <a:xfrm>
            <a:off x="241299" y="2698781"/>
            <a:ext cx="4135746" cy="914400"/>
          </a:xfrm>
          <a:prstGeom prst="rect">
            <a:avLst/>
          </a:prstGeom>
        </p:spPr>
        <p:txBody>
          <a:bodyPr/>
          <a:lstStyle>
            <a:lvl1pPr marL="0" indent="0">
              <a:buNone/>
              <a:defRPr sz="2000"/>
            </a:lvl1pPr>
          </a:lstStyle>
          <a:p>
            <a:pPr lvl="0"/>
            <a:r>
              <a:rPr lang="en-US"/>
              <a:t>Sub content can be added here if needed </a:t>
            </a:r>
            <a:endParaRPr lang="en-GB"/>
          </a:p>
        </p:txBody>
      </p:sp>
      <p:sp>
        <p:nvSpPr>
          <p:cNvPr id="6" name="Content Placeholder 16"/>
          <p:cNvSpPr>
            <a:spLocks noGrp="1"/>
          </p:cNvSpPr>
          <p:nvPr>
            <p:ph sz="quarter" idx="19" hasCustomPrompt="1"/>
          </p:nvPr>
        </p:nvSpPr>
        <p:spPr>
          <a:xfrm rot="18919111">
            <a:off x="6010288" y="-249554"/>
            <a:ext cx="1725582" cy="3605618"/>
          </a:xfrm>
          <a:prstGeom prst="roundRect">
            <a:avLst>
              <a:gd name="adj" fmla="val 13643"/>
            </a:avLst>
          </a:prstGeom>
          <a:solidFill>
            <a:schemeClr val="bg2">
              <a:lumMod val="20000"/>
              <a:lumOff val="80000"/>
            </a:schemeClr>
          </a:solidFill>
        </p:spPr>
        <p:txBody>
          <a:bodyPr>
            <a:normAutofit/>
          </a:bodyPr>
          <a:lstStyle>
            <a:lvl1pPr marL="0" indent="0">
              <a:buNone/>
              <a:defRPr sz="1400" b="1"/>
            </a:lvl1pPr>
          </a:lstStyle>
          <a:p>
            <a:pPr lvl="0"/>
            <a:r>
              <a:rPr lang="en-GB"/>
              <a:t>CLICK ICON TO INSERT IMAGE</a:t>
            </a:r>
          </a:p>
        </p:txBody>
      </p:sp>
      <p:sp>
        <p:nvSpPr>
          <p:cNvPr id="8" name="Content Placeholder 16"/>
          <p:cNvSpPr>
            <a:spLocks noGrp="1"/>
          </p:cNvSpPr>
          <p:nvPr>
            <p:ph sz="quarter" idx="20" hasCustomPrompt="1"/>
          </p:nvPr>
        </p:nvSpPr>
        <p:spPr>
          <a:xfrm rot="18919111">
            <a:off x="6010287" y="2456432"/>
            <a:ext cx="1725582" cy="3605618"/>
          </a:xfrm>
          <a:prstGeom prst="roundRect">
            <a:avLst>
              <a:gd name="adj" fmla="val 13643"/>
            </a:avLst>
          </a:prstGeom>
          <a:solidFill>
            <a:schemeClr val="bg2">
              <a:lumMod val="20000"/>
              <a:lumOff val="80000"/>
            </a:schemeClr>
          </a:solidFill>
        </p:spPr>
        <p:txBody>
          <a:bodyPr>
            <a:normAutofit/>
          </a:bodyPr>
          <a:lstStyle>
            <a:lvl1pPr marL="0" indent="0">
              <a:buNone/>
              <a:defRPr sz="1400" b="1"/>
            </a:lvl1pPr>
          </a:lstStyle>
          <a:p>
            <a:pPr lvl="0"/>
            <a:r>
              <a:rPr lang="en-GB"/>
              <a:t>CLICK ICON TO INSERT IMAGE</a:t>
            </a:r>
          </a:p>
        </p:txBody>
      </p:sp>
    </p:spTree>
    <p:extLst>
      <p:ext uri="{BB962C8B-B14F-4D97-AF65-F5344CB8AC3E}">
        <p14:creationId xmlns:p14="http://schemas.microsoft.com/office/powerpoint/2010/main" val="41780266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peaker Bi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3" y="0"/>
            <a:ext cx="9141292" cy="5143499"/>
          </a:xfrm>
          <a:prstGeom prst="rect">
            <a:avLst/>
          </a:prstGeom>
        </p:spPr>
      </p:pic>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l="62191"/>
          <a:stretch/>
        </p:blipFill>
        <p:spPr>
          <a:xfrm>
            <a:off x="5686425" y="0"/>
            <a:ext cx="3456221" cy="5143500"/>
          </a:xfrm>
          <a:prstGeom prst="rect">
            <a:avLst/>
          </a:prstGeom>
        </p:spPr>
      </p:pic>
      <p:sp>
        <p:nvSpPr>
          <p:cNvPr id="3" name="Slide Number Placeholder 2"/>
          <p:cNvSpPr>
            <a:spLocks noGrp="1"/>
          </p:cNvSpPr>
          <p:nvPr>
            <p:ph type="sldNum" sz="quarter" idx="10"/>
          </p:nvPr>
        </p:nvSpPr>
        <p:spPr/>
        <p:txBody>
          <a:bodyPr/>
          <a:lstStyle>
            <a:lvl1pPr>
              <a:defRPr>
                <a:solidFill>
                  <a:schemeClr val="bg1"/>
                </a:solidFill>
              </a:defRPr>
            </a:lvl1pPr>
          </a:lstStyle>
          <a:p>
            <a:fld id="{BF3629CB-DEA0-4F6D-B9A2-8B35DB726C2D}" type="slidenum">
              <a:rPr lang="en-GB" smtClean="0"/>
              <a:pPr/>
              <a:t>‹#›</a:t>
            </a:fld>
            <a:endParaRPr lang="en-GB"/>
          </a:p>
        </p:txBody>
      </p:sp>
      <p:sp>
        <p:nvSpPr>
          <p:cNvPr id="7" name="Picture Placeholder 8"/>
          <p:cNvSpPr>
            <a:spLocks noGrp="1"/>
          </p:cNvSpPr>
          <p:nvPr>
            <p:ph type="pic" sz="quarter" idx="14" hasCustomPrompt="1"/>
          </p:nvPr>
        </p:nvSpPr>
        <p:spPr>
          <a:xfrm>
            <a:off x="5254752" y="274663"/>
            <a:ext cx="2603754" cy="2956217"/>
          </a:xfrm>
          <a:prstGeom prst="round1Rect">
            <a:avLst/>
          </a:prstGeom>
          <a:pattFill prst="pct5">
            <a:fgClr>
              <a:schemeClr val="tx2"/>
            </a:fgClr>
            <a:bgClr>
              <a:schemeClr val="bg1"/>
            </a:bgClr>
          </a:pattFill>
        </p:spPr>
        <p:txBody>
          <a:bodyPr anchor="t">
            <a:normAutofit/>
          </a:bodyPr>
          <a:lstStyle>
            <a:lvl1pPr marL="0" indent="0" algn="ctr">
              <a:buNone/>
              <a:defRPr sz="1600" b="1" baseline="0"/>
            </a:lvl1pPr>
          </a:lstStyle>
          <a:p>
            <a:r>
              <a:rPr lang="en-GB"/>
              <a:t>ADD IMAGE HERE</a:t>
            </a:r>
          </a:p>
        </p:txBody>
      </p:sp>
      <p:sp>
        <p:nvSpPr>
          <p:cNvPr id="8" name="Content Placeholder 8"/>
          <p:cNvSpPr>
            <a:spLocks noGrp="1"/>
          </p:cNvSpPr>
          <p:nvPr>
            <p:ph sz="quarter" idx="16" hasCustomPrompt="1"/>
          </p:nvPr>
        </p:nvSpPr>
        <p:spPr>
          <a:xfrm>
            <a:off x="226088" y="278751"/>
            <a:ext cx="4480024" cy="2110881"/>
          </a:xfrm>
          <a:prstGeom prst="rect">
            <a:avLst/>
          </a:prstGeom>
        </p:spPr>
        <p:txBody>
          <a:bodyPr numCol="1" spcCol="360000" anchor="t">
            <a:normAutofit/>
          </a:bodyPr>
          <a:lstStyle>
            <a:lvl1pPr marL="0" indent="0" algn="l">
              <a:spcBef>
                <a:spcPts val="0"/>
              </a:spcBef>
              <a:spcAft>
                <a:spcPts val="1800"/>
              </a:spcAft>
              <a:buClr>
                <a:schemeClr val="accent2"/>
              </a:buClr>
              <a:buFont typeface="Arial" panose="020B0604020202020204" pitchFamily="34" charset="0"/>
              <a:buNone/>
              <a:defRPr sz="2000">
                <a:solidFill>
                  <a:schemeClr val="tx1">
                    <a:lumMod val="75000"/>
                  </a:schemeClr>
                </a:solidFill>
                <a:latin typeface="Segoe UI" panose="020B0502040204020203" pitchFamily="34" charset="0"/>
                <a:cs typeface="Segoe UI" panose="020B0502040204020203" pitchFamily="34" charset="0"/>
              </a:defRPr>
            </a:lvl1pPr>
            <a:lvl2pPr marL="457200" indent="0">
              <a:spcBef>
                <a:spcPts val="0"/>
              </a:spcBef>
              <a:spcAft>
                <a:spcPts val="1800"/>
              </a:spcAft>
              <a:buClr>
                <a:schemeClr val="accent2"/>
              </a:buClr>
              <a:buFont typeface="Arial" panose="020B0604020202020204" pitchFamily="34" charset="0"/>
              <a:buNone/>
              <a:defRPr sz="2000">
                <a:solidFill>
                  <a:srgbClr val="797979"/>
                </a:solidFill>
                <a:latin typeface="Segoe UI" panose="020B0502040204020203" pitchFamily="34" charset="0"/>
                <a:cs typeface="Segoe UI" panose="020B0502040204020203" pitchFamily="34" charset="0"/>
              </a:defRPr>
            </a:lvl2pPr>
            <a:lvl3pPr marL="1143000" indent="-228600">
              <a:spcBef>
                <a:spcPts val="0"/>
              </a:spcBef>
              <a:spcAft>
                <a:spcPts val="1800"/>
              </a:spcAft>
              <a:buClr>
                <a:schemeClr val="accent2"/>
              </a:buClr>
              <a:buFont typeface="Arial" panose="020B0604020202020204" pitchFamily="34" charset="0"/>
              <a:buChar char="•"/>
              <a:defRPr sz="1800">
                <a:solidFill>
                  <a:srgbClr val="797979"/>
                </a:solidFill>
                <a:latin typeface="Segoe UI" panose="020B0502040204020203" pitchFamily="34" charset="0"/>
                <a:cs typeface="Segoe UI" panose="020B0502040204020203" pitchFamily="34" charset="0"/>
              </a:defRPr>
            </a:lvl3pPr>
            <a:lvl4pPr marL="1600200" indent="-228600">
              <a:spcBef>
                <a:spcPts val="0"/>
              </a:spcBef>
              <a:spcAft>
                <a:spcPts val="1800"/>
              </a:spcAft>
              <a:buClr>
                <a:schemeClr val="accent2"/>
              </a:buClr>
              <a:buFont typeface="Arial" panose="020B0604020202020204" pitchFamily="34" charset="0"/>
              <a:buChar char="•"/>
              <a:defRPr sz="1600">
                <a:solidFill>
                  <a:srgbClr val="797979"/>
                </a:solidFill>
                <a:latin typeface="Segoe UI" panose="020B0502040204020203" pitchFamily="34" charset="0"/>
                <a:cs typeface="Segoe UI" panose="020B0502040204020203" pitchFamily="34" charset="0"/>
              </a:defRPr>
            </a:lvl4pPr>
            <a:lvl5pPr marL="2057400" indent="-228600">
              <a:buClr>
                <a:srgbClr val="68C0B5"/>
              </a:buClr>
              <a:buFont typeface="Arial" panose="020B0604020202020204" pitchFamily="34" charset="0"/>
              <a:buChar char="•"/>
              <a:defRPr sz="1200">
                <a:solidFill>
                  <a:srgbClr val="797979"/>
                </a:solidFill>
                <a:latin typeface="Segoe UI" panose="020B0502040204020203" pitchFamily="34" charset="0"/>
                <a:cs typeface="Segoe UI" panose="020B0502040204020203" pitchFamily="34" charset="0"/>
              </a:defRPr>
            </a:lvl5pPr>
          </a:lstStyle>
          <a:p>
            <a:pPr lvl="0"/>
            <a:r>
              <a:rPr lang="en-US"/>
              <a:t>Short synopsis of speaker</a:t>
            </a:r>
          </a:p>
        </p:txBody>
      </p:sp>
      <p:sp>
        <p:nvSpPr>
          <p:cNvPr id="9" name="Content Placeholder 8"/>
          <p:cNvSpPr>
            <a:spLocks noGrp="1"/>
          </p:cNvSpPr>
          <p:nvPr>
            <p:ph sz="quarter" idx="18" hasCustomPrompt="1"/>
          </p:nvPr>
        </p:nvSpPr>
        <p:spPr>
          <a:xfrm>
            <a:off x="226088" y="3108960"/>
            <a:ext cx="1352995" cy="1168653"/>
          </a:xfrm>
          <a:prstGeom prst="rect">
            <a:avLst/>
          </a:prstGeom>
        </p:spPr>
        <p:txBody>
          <a:bodyPr numCol="1" spcCol="360000" anchor="t">
            <a:normAutofit/>
          </a:bodyPr>
          <a:lstStyle>
            <a:lvl1pPr marL="0" indent="0" algn="ctr">
              <a:spcBef>
                <a:spcPts val="0"/>
              </a:spcBef>
              <a:spcAft>
                <a:spcPts val="1800"/>
              </a:spcAft>
              <a:buClr>
                <a:schemeClr val="accent1"/>
              </a:buClr>
              <a:buFont typeface="Segoe UI" panose="020B0502040204020203" pitchFamily="34" charset="0"/>
              <a:buNone/>
              <a:defRPr sz="1600">
                <a:solidFill>
                  <a:schemeClr val="tx1">
                    <a:lumMod val="75000"/>
                  </a:schemeClr>
                </a:solidFill>
                <a:latin typeface="Segoe UI" panose="020B0502040204020203" pitchFamily="34" charset="0"/>
                <a:cs typeface="Segoe UI" panose="020B0502040204020203" pitchFamily="34" charset="0"/>
              </a:defRPr>
            </a:lvl1pPr>
            <a:lvl2pPr marL="742950" indent="-285750">
              <a:spcBef>
                <a:spcPts val="0"/>
              </a:spcBef>
              <a:spcAft>
                <a:spcPts val="1800"/>
              </a:spcAft>
              <a:buClr>
                <a:schemeClr val="accent1"/>
              </a:buClr>
              <a:buFont typeface="Segoe UI" panose="020B0502040204020203" pitchFamily="34" charset="0"/>
              <a:buChar char="›"/>
              <a:defRPr sz="2000">
                <a:solidFill>
                  <a:srgbClr val="797979"/>
                </a:solidFill>
                <a:latin typeface="Segoe UI" panose="020B0502040204020203" pitchFamily="34" charset="0"/>
                <a:cs typeface="Segoe UI" panose="020B0502040204020203" pitchFamily="34" charset="0"/>
              </a:defRPr>
            </a:lvl2pPr>
            <a:lvl3pPr marL="1143000" indent="-228600">
              <a:spcBef>
                <a:spcPts val="0"/>
              </a:spcBef>
              <a:spcAft>
                <a:spcPts val="1800"/>
              </a:spcAft>
              <a:buClr>
                <a:schemeClr val="accent2"/>
              </a:buClr>
              <a:buFont typeface="Arial" panose="020B0604020202020204" pitchFamily="34" charset="0"/>
              <a:buChar char="•"/>
              <a:defRPr sz="1800">
                <a:solidFill>
                  <a:srgbClr val="797979"/>
                </a:solidFill>
                <a:latin typeface="Segoe UI" panose="020B0502040204020203" pitchFamily="34" charset="0"/>
                <a:cs typeface="Segoe UI" panose="020B0502040204020203" pitchFamily="34" charset="0"/>
              </a:defRPr>
            </a:lvl3pPr>
            <a:lvl4pPr marL="1600200" indent="-228600">
              <a:spcBef>
                <a:spcPts val="0"/>
              </a:spcBef>
              <a:spcAft>
                <a:spcPts val="1800"/>
              </a:spcAft>
              <a:buClr>
                <a:schemeClr val="accent2"/>
              </a:buClr>
              <a:buFont typeface="Arial" panose="020B0604020202020204" pitchFamily="34" charset="0"/>
              <a:buChar char="•"/>
              <a:defRPr sz="1600">
                <a:solidFill>
                  <a:srgbClr val="797979"/>
                </a:solidFill>
                <a:latin typeface="Segoe UI" panose="020B0502040204020203" pitchFamily="34" charset="0"/>
                <a:cs typeface="Segoe UI" panose="020B0502040204020203" pitchFamily="34" charset="0"/>
              </a:defRPr>
            </a:lvl4pPr>
            <a:lvl5pPr marL="2057400" indent="-228600">
              <a:buClr>
                <a:srgbClr val="68C0B5"/>
              </a:buClr>
              <a:buFont typeface="Arial" panose="020B0604020202020204" pitchFamily="34" charset="0"/>
              <a:buChar char="•"/>
              <a:defRPr sz="1200">
                <a:solidFill>
                  <a:srgbClr val="797979"/>
                </a:solidFill>
                <a:latin typeface="Segoe UI" panose="020B0502040204020203" pitchFamily="34" charset="0"/>
                <a:cs typeface="Segoe UI" panose="020B0502040204020203" pitchFamily="34" charset="0"/>
              </a:defRPr>
            </a:lvl5pPr>
          </a:lstStyle>
          <a:p>
            <a:pPr lvl="0"/>
            <a:r>
              <a:rPr lang="en-US"/>
              <a:t>Key expertise 1</a:t>
            </a:r>
          </a:p>
        </p:txBody>
      </p:sp>
      <p:sp>
        <p:nvSpPr>
          <p:cNvPr id="10" name="Content Placeholder 8"/>
          <p:cNvSpPr>
            <a:spLocks noGrp="1"/>
          </p:cNvSpPr>
          <p:nvPr>
            <p:ph sz="quarter" idx="19" hasCustomPrompt="1"/>
          </p:nvPr>
        </p:nvSpPr>
        <p:spPr>
          <a:xfrm>
            <a:off x="1820930" y="3102611"/>
            <a:ext cx="1329039" cy="1168653"/>
          </a:xfrm>
          <a:prstGeom prst="rect">
            <a:avLst/>
          </a:prstGeom>
        </p:spPr>
        <p:txBody>
          <a:bodyPr numCol="1" spcCol="360000" anchor="t">
            <a:normAutofit/>
          </a:bodyPr>
          <a:lstStyle>
            <a:lvl1pPr marL="0" indent="0" algn="ctr">
              <a:spcBef>
                <a:spcPts val="0"/>
              </a:spcBef>
              <a:spcAft>
                <a:spcPts val="1800"/>
              </a:spcAft>
              <a:buClr>
                <a:schemeClr val="accent1"/>
              </a:buClr>
              <a:buFont typeface="Segoe UI" panose="020B0502040204020203" pitchFamily="34" charset="0"/>
              <a:buNone/>
              <a:defRPr sz="1600">
                <a:solidFill>
                  <a:schemeClr val="tx1">
                    <a:lumMod val="75000"/>
                  </a:schemeClr>
                </a:solidFill>
                <a:latin typeface="Segoe UI" panose="020B0502040204020203" pitchFamily="34" charset="0"/>
                <a:cs typeface="Segoe UI" panose="020B0502040204020203" pitchFamily="34" charset="0"/>
              </a:defRPr>
            </a:lvl1pPr>
            <a:lvl2pPr marL="742950" indent="-285750">
              <a:spcBef>
                <a:spcPts val="0"/>
              </a:spcBef>
              <a:spcAft>
                <a:spcPts val="1800"/>
              </a:spcAft>
              <a:buClr>
                <a:schemeClr val="accent1"/>
              </a:buClr>
              <a:buFont typeface="Segoe UI" panose="020B0502040204020203" pitchFamily="34" charset="0"/>
              <a:buChar char="›"/>
              <a:defRPr sz="2000">
                <a:solidFill>
                  <a:srgbClr val="797979"/>
                </a:solidFill>
                <a:latin typeface="Segoe UI" panose="020B0502040204020203" pitchFamily="34" charset="0"/>
                <a:cs typeface="Segoe UI" panose="020B0502040204020203" pitchFamily="34" charset="0"/>
              </a:defRPr>
            </a:lvl2pPr>
            <a:lvl3pPr marL="1143000" indent="-228600">
              <a:spcBef>
                <a:spcPts val="0"/>
              </a:spcBef>
              <a:spcAft>
                <a:spcPts val="1800"/>
              </a:spcAft>
              <a:buClr>
                <a:schemeClr val="accent2"/>
              </a:buClr>
              <a:buFont typeface="Arial" panose="020B0604020202020204" pitchFamily="34" charset="0"/>
              <a:buChar char="•"/>
              <a:defRPr sz="1800">
                <a:solidFill>
                  <a:srgbClr val="797979"/>
                </a:solidFill>
                <a:latin typeface="Segoe UI" panose="020B0502040204020203" pitchFamily="34" charset="0"/>
                <a:cs typeface="Segoe UI" panose="020B0502040204020203" pitchFamily="34" charset="0"/>
              </a:defRPr>
            </a:lvl3pPr>
            <a:lvl4pPr marL="1600200" indent="-228600">
              <a:spcBef>
                <a:spcPts val="0"/>
              </a:spcBef>
              <a:spcAft>
                <a:spcPts val="1800"/>
              </a:spcAft>
              <a:buClr>
                <a:schemeClr val="accent2"/>
              </a:buClr>
              <a:buFont typeface="Arial" panose="020B0604020202020204" pitchFamily="34" charset="0"/>
              <a:buChar char="•"/>
              <a:defRPr sz="1600">
                <a:solidFill>
                  <a:srgbClr val="797979"/>
                </a:solidFill>
                <a:latin typeface="Segoe UI" panose="020B0502040204020203" pitchFamily="34" charset="0"/>
                <a:cs typeface="Segoe UI" panose="020B0502040204020203" pitchFamily="34" charset="0"/>
              </a:defRPr>
            </a:lvl4pPr>
            <a:lvl5pPr marL="2057400" indent="-228600">
              <a:buClr>
                <a:srgbClr val="68C0B5"/>
              </a:buClr>
              <a:buFont typeface="Arial" panose="020B0604020202020204" pitchFamily="34" charset="0"/>
              <a:buChar char="•"/>
              <a:defRPr sz="1200">
                <a:solidFill>
                  <a:srgbClr val="797979"/>
                </a:solidFill>
                <a:latin typeface="Segoe UI" panose="020B0502040204020203" pitchFamily="34" charset="0"/>
                <a:cs typeface="Segoe UI" panose="020B0502040204020203" pitchFamily="34" charset="0"/>
              </a:defRPr>
            </a:lvl5pPr>
          </a:lstStyle>
          <a:p>
            <a:pPr lvl="0"/>
            <a:r>
              <a:rPr lang="en-US"/>
              <a:t>Key expertise 2</a:t>
            </a:r>
          </a:p>
        </p:txBody>
      </p:sp>
      <p:sp>
        <p:nvSpPr>
          <p:cNvPr id="11" name="Content Placeholder 8"/>
          <p:cNvSpPr>
            <a:spLocks noGrp="1"/>
          </p:cNvSpPr>
          <p:nvPr>
            <p:ph sz="quarter" idx="20" hasCustomPrompt="1"/>
          </p:nvPr>
        </p:nvSpPr>
        <p:spPr>
          <a:xfrm>
            <a:off x="3381548" y="3102611"/>
            <a:ext cx="1329039" cy="1168653"/>
          </a:xfrm>
          <a:prstGeom prst="rect">
            <a:avLst/>
          </a:prstGeom>
        </p:spPr>
        <p:txBody>
          <a:bodyPr numCol="1" spcCol="360000" anchor="t">
            <a:normAutofit/>
          </a:bodyPr>
          <a:lstStyle>
            <a:lvl1pPr marL="0" indent="0" algn="ctr">
              <a:spcBef>
                <a:spcPts val="0"/>
              </a:spcBef>
              <a:spcAft>
                <a:spcPts val="1800"/>
              </a:spcAft>
              <a:buClr>
                <a:schemeClr val="accent1"/>
              </a:buClr>
              <a:buFont typeface="Segoe UI" panose="020B0502040204020203" pitchFamily="34" charset="0"/>
              <a:buNone/>
              <a:defRPr sz="1600">
                <a:solidFill>
                  <a:schemeClr val="tx1">
                    <a:lumMod val="75000"/>
                  </a:schemeClr>
                </a:solidFill>
                <a:latin typeface="Segoe UI" panose="020B0502040204020203" pitchFamily="34" charset="0"/>
                <a:cs typeface="Segoe UI" panose="020B0502040204020203" pitchFamily="34" charset="0"/>
              </a:defRPr>
            </a:lvl1pPr>
            <a:lvl2pPr marL="742950" indent="-285750">
              <a:spcBef>
                <a:spcPts val="0"/>
              </a:spcBef>
              <a:spcAft>
                <a:spcPts val="1800"/>
              </a:spcAft>
              <a:buClr>
                <a:schemeClr val="accent1"/>
              </a:buClr>
              <a:buFont typeface="Segoe UI" panose="020B0502040204020203" pitchFamily="34" charset="0"/>
              <a:buChar char="›"/>
              <a:defRPr sz="2000">
                <a:solidFill>
                  <a:srgbClr val="797979"/>
                </a:solidFill>
                <a:latin typeface="Segoe UI" panose="020B0502040204020203" pitchFamily="34" charset="0"/>
                <a:cs typeface="Segoe UI" panose="020B0502040204020203" pitchFamily="34" charset="0"/>
              </a:defRPr>
            </a:lvl2pPr>
            <a:lvl3pPr marL="1143000" indent="-228600">
              <a:spcBef>
                <a:spcPts val="0"/>
              </a:spcBef>
              <a:spcAft>
                <a:spcPts val="1800"/>
              </a:spcAft>
              <a:buClr>
                <a:schemeClr val="accent2"/>
              </a:buClr>
              <a:buFont typeface="Arial" panose="020B0604020202020204" pitchFamily="34" charset="0"/>
              <a:buChar char="•"/>
              <a:defRPr sz="1800">
                <a:solidFill>
                  <a:srgbClr val="797979"/>
                </a:solidFill>
                <a:latin typeface="Segoe UI" panose="020B0502040204020203" pitchFamily="34" charset="0"/>
                <a:cs typeface="Segoe UI" panose="020B0502040204020203" pitchFamily="34" charset="0"/>
              </a:defRPr>
            </a:lvl3pPr>
            <a:lvl4pPr marL="1600200" indent="-228600">
              <a:spcBef>
                <a:spcPts val="0"/>
              </a:spcBef>
              <a:spcAft>
                <a:spcPts val="1800"/>
              </a:spcAft>
              <a:buClr>
                <a:schemeClr val="accent2"/>
              </a:buClr>
              <a:buFont typeface="Arial" panose="020B0604020202020204" pitchFamily="34" charset="0"/>
              <a:buChar char="•"/>
              <a:defRPr sz="1600">
                <a:solidFill>
                  <a:srgbClr val="797979"/>
                </a:solidFill>
                <a:latin typeface="Segoe UI" panose="020B0502040204020203" pitchFamily="34" charset="0"/>
                <a:cs typeface="Segoe UI" panose="020B0502040204020203" pitchFamily="34" charset="0"/>
              </a:defRPr>
            </a:lvl4pPr>
            <a:lvl5pPr marL="2057400" indent="-228600">
              <a:buClr>
                <a:srgbClr val="68C0B5"/>
              </a:buClr>
              <a:buFont typeface="Arial" panose="020B0604020202020204" pitchFamily="34" charset="0"/>
              <a:buChar char="•"/>
              <a:defRPr sz="1200">
                <a:solidFill>
                  <a:srgbClr val="797979"/>
                </a:solidFill>
                <a:latin typeface="Segoe UI" panose="020B0502040204020203" pitchFamily="34" charset="0"/>
                <a:cs typeface="Segoe UI" panose="020B0502040204020203" pitchFamily="34" charset="0"/>
              </a:defRPr>
            </a:lvl5pPr>
          </a:lstStyle>
          <a:p>
            <a:pPr lvl="0"/>
            <a:r>
              <a:rPr lang="en-US"/>
              <a:t>Key expertise 3</a:t>
            </a:r>
          </a:p>
        </p:txBody>
      </p:sp>
      <p:sp>
        <p:nvSpPr>
          <p:cNvPr id="13" name="Text Placeholder 12"/>
          <p:cNvSpPr>
            <a:spLocks noGrp="1"/>
          </p:cNvSpPr>
          <p:nvPr>
            <p:ph type="body" sz="quarter" idx="21" hasCustomPrompt="1"/>
          </p:nvPr>
        </p:nvSpPr>
        <p:spPr>
          <a:xfrm>
            <a:off x="6156897" y="3414459"/>
            <a:ext cx="2772784" cy="389445"/>
          </a:xfrm>
        </p:spPr>
        <p:txBody>
          <a:bodyPr>
            <a:normAutofit/>
          </a:bodyPr>
          <a:lstStyle>
            <a:lvl1pPr marL="0" indent="0">
              <a:buNone/>
              <a:defRPr sz="2000">
                <a:solidFill>
                  <a:schemeClr val="bg1"/>
                </a:solidFill>
                <a:latin typeface="Segoe UI Semibold" panose="020B0702040204020203" pitchFamily="34" charset="0"/>
                <a:cs typeface="Segoe UI Semibold" panose="020B0702040204020203" pitchFamily="34" charset="0"/>
              </a:defRPr>
            </a:lvl1pPr>
          </a:lstStyle>
          <a:p>
            <a:pPr lvl="0"/>
            <a:r>
              <a:rPr lang="en-US"/>
              <a:t>SPEAKER NAME</a:t>
            </a:r>
            <a:endParaRPr lang="en-GB"/>
          </a:p>
        </p:txBody>
      </p:sp>
      <p:sp>
        <p:nvSpPr>
          <p:cNvPr id="14" name="Text Placeholder 12"/>
          <p:cNvSpPr>
            <a:spLocks noGrp="1"/>
          </p:cNvSpPr>
          <p:nvPr>
            <p:ph type="body" sz="quarter" idx="22" hasCustomPrompt="1"/>
          </p:nvPr>
        </p:nvSpPr>
        <p:spPr>
          <a:xfrm>
            <a:off x="6156897" y="3803904"/>
            <a:ext cx="2772784" cy="389445"/>
          </a:xfrm>
        </p:spPr>
        <p:txBody>
          <a:bodyPr>
            <a:normAutofit/>
          </a:bodyPr>
          <a:lstStyle>
            <a:lvl1pPr marL="0" indent="0">
              <a:buNone/>
              <a:defRPr sz="1800" baseline="0">
                <a:solidFill>
                  <a:schemeClr val="bg1"/>
                </a:solidFill>
                <a:latin typeface="Segoe UI Semibold" panose="020B0702040204020203" pitchFamily="34" charset="0"/>
                <a:cs typeface="Segoe UI Semibold" panose="020B0702040204020203" pitchFamily="34" charset="0"/>
              </a:defRPr>
            </a:lvl1pPr>
          </a:lstStyle>
          <a:p>
            <a:pPr lvl="0"/>
            <a:r>
              <a:rPr lang="en-US"/>
              <a:t>Job title</a:t>
            </a:r>
            <a:endParaRPr lang="en-GB"/>
          </a:p>
        </p:txBody>
      </p:sp>
    </p:spTree>
    <p:extLst>
      <p:ext uri="{BB962C8B-B14F-4D97-AF65-F5344CB8AC3E}">
        <p14:creationId xmlns:p14="http://schemas.microsoft.com/office/powerpoint/2010/main" val="19688893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5" hasCustomPrompt="1"/>
          </p:nvPr>
        </p:nvSpPr>
        <p:spPr>
          <a:xfrm>
            <a:off x="226088" y="190426"/>
            <a:ext cx="2517112" cy="4172806"/>
          </a:xfrm>
          <a:prstGeom prst="rect">
            <a:avLst/>
          </a:prstGeom>
        </p:spPr>
        <p:txBody>
          <a:bodyPr anchor="ctr">
            <a:noAutofit/>
          </a:bodyPr>
          <a:lstStyle>
            <a:lvl1pPr marL="0" indent="0" algn="l">
              <a:buNone/>
              <a:defRPr sz="4800" baseline="0">
                <a:solidFill>
                  <a:srgbClr val="0069B4"/>
                </a:solidFill>
                <a:latin typeface="Segoe UI Semibold" panose="020B0702040204020203" pitchFamily="34" charset="0"/>
                <a:cs typeface="Segoe UI Semibold" panose="020B0702040204020203" pitchFamily="34" charset="0"/>
              </a:defRPr>
            </a:lvl1pPr>
          </a:lstStyle>
          <a:p>
            <a:pPr lvl="0"/>
            <a:r>
              <a:rPr lang="en-US"/>
              <a:t>Slide title</a:t>
            </a:r>
          </a:p>
        </p:txBody>
      </p:sp>
      <p:sp>
        <p:nvSpPr>
          <p:cNvPr id="6" name="Content Placeholder 8"/>
          <p:cNvSpPr>
            <a:spLocks noGrp="1"/>
          </p:cNvSpPr>
          <p:nvPr>
            <p:ph sz="quarter" idx="16"/>
          </p:nvPr>
        </p:nvSpPr>
        <p:spPr>
          <a:xfrm>
            <a:off x="2881937" y="190427"/>
            <a:ext cx="5962286" cy="4172806"/>
          </a:xfrm>
          <a:prstGeom prst="rect">
            <a:avLst/>
          </a:prstGeom>
        </p:spPr>
        <p:txBody>
          <a:bodyPr anchor="ctr"/>
          <a:lstStyle>
            <a:lvl1pPr marL="342900" indent="-342900">
              <a:spcBef>
                <a:spcPts val="0"/>
              </a:spcBef>
              <a:spcAft>
                <a:spcPts val="1800"/>
              </a:spcAft>
              <a:buClr>
                <a:schemeClr val="accent1"/>
              </a:buClr>
              <a:buFont typeface="Segoe UI" panose="020B0502040204020203" pitchFamily="34" charset="0"/>
              <a:buChar char="›"/>
              <a:defRPr sz="2400">
                <a:solidFill>
                  <a:schemeClr val="tx1">
                    <a:lumMod val="75000"/>
                  </a:schemeClr>
                </a:solidFill>
                <a:latin typeface="Segoe UI" panose="020B0502040204020203" pitchFamily="34" charset="0"/>
                <a:cs typeface="Segoe UI" panose="020B0502040204020203" pitchFamily="34" charset="0"/>
              </a:defRPr>
            </a:lvl1pPr>
            <a:lvl2pPr marL="742950" indent="-285750">
              <a:spcBef>
                <a:spcPts val="0"/>
              </a:spcBef>
              <a:spcAft>
                <a:spcPts val="1800"/>
              </a:spcAft>
              <a:buClr>
                <a:schemeClr val="accent1"/>
              </a:buClr>
              <a:buFont typeface="Segoe UI" panose="020B0502040204020203" pitchFamily="34" charset="0"/>
              <a:buChar char="›"/>
              <a:defRPr sz="2000">
                <a:solidFill>
                  <a:schemeClr val="tx1">
                    <a:lumMod val="75000"/>
                  </a:schemeClr>
                </a:solidFill>
                <a:latin typeface="Segoe UI" panose="020B0502040204020203" pitchFamily="34" charset="0"/>
                <a:cs typeface="Segoe UI" panose="020B0502040204020203" pitchFamily="34" charset="0"/>
              </a:defRPr>
            </a:lvl2pPr>
            <a:lvl3pPr marL="1143000" indent="-228600">
              <a:spcBef>
                <a:spcPts val="0"/>
              </a:spcBef>
              <a:spcAft>
                <a:spcPts val="1800"/>
              </a:spcAft>
              <a:buClr>
                <a:schemeClr val="accent2"/>
              </a:buClr>
              <a:buFont typeface="Arial" panose="020B0604020202020204" pitchFamily="34" charset="0"/>
              <a:buChar char="•"/>
              <a:defRPr sz="1800">
                <a:solidFill>
                  <a:srgbClr val="797979"/>
                </a:solidFill>
                <a:latin typeface="Segoe UI" panose="020B0502040204020203" pitchFamily="34" charset="0"/>
                <a:cs typeface="Segoe UI" panose="020B0502040204020203" pitchFamily="34" charset="0"/>
              </a:defRPr>
            </a:lvl3pPr>
            <a:lvl4pPr marL="1600200" indent="-228600">
              <a:spcBef>
                <a:spcPts val="0"/>
              </a:spcBef>
              <a:spcAft>
                <a:spcPts val="1800"/>
              </a:spcAft>
              <a:buClr>
                <a:schemeClr val="accent2"/>
              </a:buClr>
              <a:buFont typeface="Arial" panose="020B0604020202020204" pitchFamily="34" charset="0"/>
              <a:buChar char="•"/>
              <a:defRPr sz="1600">
                <a:solidFill>
                  <a:srgbClr val="797979"/>
                </a:solidFill>
                <a:latin typeface="Segoe UI" panose="020B0502040204020203" pitchFamily="34" charset="0"/>
                <a:cs typeface="Segoe UI" panose="020B0502040204020203" pitchFamily="34" charset="0"/>
              </a:defRPr>
            </a:lvl4pPr>
            <a:lvl5pPr marL="2057400" indent="-228600">
              <a:buClr>
                <a:srgbClr val="68C0B5"/>
              </a:buClr>
              <a:buFont typeface="Arial" panose="020B0604020202020204" pitchFamily="34" charset="0"/>
              <a:buChar char="•"/>
              <a:defRPr sz="1200">
                <a:solidFill>
                  <a:srgbClr val="797979"/>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p:txBody>
      </p:sp>
      <p:cxnSp>
        <p:nvCxnSpPr>
          <p:cNvPr id="3" name="Straight Connector 2"/>
          <p:cNvCxnSpPr/>
          <p:nvPr userDrawn="1"/>
        </p:nvCxnSpPr>
        <p:spPr>
          <a:xfrm>
            <a:off x="2766060" y="190426"/>
            <a:ext cx="0" cy="4172806"/>
          </a:xfrm>
          <a:prstGeom prst="line">
            <a:avLst/>
          </a:prstGeom>
          <a:ln w="19050" cap="rnd">
            <a:solidFill>
              <a:srgbClr val="41C0F0"/>
            </a:solidFill>
            <a:prstDash val="sysDot"/>
          </a:ln>
        </p:spPr>
        <p:style>
          <a:lnRef idx="1">
            <a:schemeClr val="accent1"/>
          </a:lnRef>
          <a:fillRef idx="0">
            <a:schemeClr val="accent1"/>
          </a:fillRef>
          <a:effectRef idx="0">
            <a:schemeClr val="accent1"/>
          </a:effectRef>
          <a:fontRef idx="minor">
            <a:schemeClr val="tx1"/>
          </a:fontRef>
        </p:style>
      </p:cxnSp>
      <p:sp>
        <p:nvSpPr>
          <p:cNvPr id="7"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a:p>
        </p:txBody>
      </p:sp>
    </p:spTree>
    <p:extLst>
      <p:ext uri="{BB962C8B-B14F-4D97-AF65-F5344CB8AC3E}">
        <p14:creationId xmlns:p14="http://schemas.microsoft.com/office/powerpoint/2010/main" val="12963809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gulatory information">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3" y="0"/>
            <a:ext cx="9141292" cy="5143500"/>
          </a:xfrm>
          <a:prstGeom prst="rect">
            <a:avLst/>
          </a:prstGeom>
        </p:spPr>
      </p:pic>
      <p:sp>
        <p:nvSpPr>
          <p:cNvPr id="5" name="TextBox 4"/>
          <p:cNvSpPr txBox="1"/>
          <p:nvPr userDrawn="1"/>
        </p:nvSpPr>
        <p:spPr>
          <a:xfrm>
            <a:off x="226088" y="190426"/>
            <a:ext cx="8618136" cy="584775"/>
          </a:xfrm>
          <a:prstGeom prst="rect">
            <a:avLst/>
          </a:prstGeom>
          <a:noFill/>
        </p:spPr>
        <p:txBody>
          <a:bodyPr wrap="square" rtlCol="0">
            <a:spAutoFit/>
          </a:bodyPr>
          <a:lstStyle/>
          <a:p>
            <a:pPr lvl="0"/>
            <a:r>
              <a:rPr lang="en-US" sz="3200">
                <a:solidFill>
                  <a:srgbClr val="0069B4"/>
                </a:solidFill>
                <a:latin typeface="Segoe UI Semibold" panose="020B0702040204020203" pitchFamily="34" charset="0"/>
                <a:cs typeface="Segoe UI Semibold" panose="020B0702040204020203" pitchFamily="34" charset="0"/>
              </a:rPr>
              <a:t>Regulatory information</a:t>
            </a:r>
          </a:p>
        </p:txBody>
      </p:sp>
      <p:sp>
        <p:nvSpPr>
          <p:cNvPr id="6" name="TextBox 5"/>
          <p:cNvSpPr txBox="1"/>
          <p:nvPr userDrawn="1"/>
        </p:nvSpPr>
        <p:spPr>
          <a:xfrm>
            <a:off x="226088" y="1679720"/>
            <a:ext cx="8618400" cy="1708160"/>
          </a:xfrm>
          <a:prstGeom prst="rect">
            <a:avLst/>
          </a:prstGeom>
          <a:noFill/>
        </p:spPr>
        <p:txBody>
          <a:bodyPr wrap="square" rtlCol="0" anchor="ctr">
            <a:spAutoFit/>
          </a:bodyPr>
          <a:lstStyle/>
          <a:p>
            <a:pPr lvl="0" algn="just"/>
            <a:r>
              <a:rPr lang="en-GB" sz="1500">
                <a:solidFill>
                  <a:schemeClr val="tx1">
                    <a:lumMod val="75000"/>
                  </a:schemeClr>
                </a:solidFill>
              </a:rPr>
              <a:t>The information in this presentation is based on our understanding of current taxation law, proposed legislation and HM Revenue &amp; Customs practice, which may be subject to future variation. This presentation is not intended to provide and must not be construed as regulated investment advice. Returns are not guaranteed and the value of investments may go down as well as up. </a:t>
            </a:r>
          </a:p>
          <a:p>
            <a:pPr lvl="0" algn="just"/>
            <a:endParaRPr lang="en-GB" sz="1500">
              <a:solidFill>
                <a:schemeClr val="tx1">
                  <a:lumMod val="75000"/>
                </a:schemeClr>
              </a:solidFill>
            </a:endParaRPr>
          </a:p>
          <a:p>
            <a:pPr lvl="0" algn="just"/>
            <a:r>
              <a:rPr lang="en-GB" sz="1500">
                <a:solidFill>
                  <a:schemeClr val="tx1">
                    <a:lumMod val="75000"/>
                  </a:schemeClr>
                </a:solidFill>
              </a:rPr>
              <a:t>Barnett Waddingham LLP is authorised and regulated by the Financial Conduct Authority. BW SIPP LLP is authorised and regulated by the Financial Conduct Authority.</a:t>
            </a:r>
          </a:p>
        </p:txBody>
      </p:sp>
      <p:sp>
        <p:nvSpPr>
          <p:cNvPr id="4"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a:p>
        </p:txBody>
      </p:sp>
    </p:spTree>
    <p:extLst>
      <p:ext uri="{BB962C8B-B14F-4D97-AF65-F5344CB8AC3E}">
        <p14:creationId xmlns:p14="http://schemas.microsoft.com/office/powerpoint/2010/main" val="3223294545"/>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Content_1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5" hasCustomPrompt="1"/>
          </p:nvPr>
        </p:nvSpPr>
        <p:spPr>
          <a:xfrm>
            <a:off x="226088" y="190427"/>
            <a:ext cx="8618136" cy="579194"/>
          </a:xfrm>
          <a:prstGeom prst="rect">
            <a:avLst/>
          </a:prstGeom>
        </p:spPr>
        <p:txBody>
          <a:bodyPr anchor="ctr">
            <a:noAutofit/>
          </a:bodyPr>
          <a:lstStyle>
            <a:lvl1pPr marL="0" indent="0" algn="l">
              <a:buNone/>
              <a:defRPr sz="3600" baseline="0">
                <a:solidFill>
                  <a:srgbClr val="0069B4"/>
                </a:solidFill>
                <a:latin typeface="Segoe UI" panose="020B0502040204020203" pitchFamily="34" charset="0"/>
                <a:cs typeface="Segoe UI" panose="020B0502040204020203" pitchFamily="34" charset="0"/>
              </a:defRPr>
            </a:lvl1pPr>
          </a:lstStyle>
          <a:p>
            <a:pPr lvl="0"/>
            <a:r>
              <a:rPr lang="en-US"/>
              <a:t>Slide title</a:t>
            </a:r>
          </a:p>
        </p:txBody>
      </p:sp>
      <p:sp>
        <p:nvSpPr>
          <p:cNvPr id="6" name="Content Placeholder 8"/>
          <p:cNvSpPr>
            <a:spLocks noGrp="1"/>
          </p:cNvSpPr>
          <p:nvPr>
            <p:ph sz="quarter" idx="16"/>
          </p:nvPr>
        </p:nvSpPr>
        <p:spPr>
          <a:xfrm>
            <a:off x="226088" y="1348814"/>
            <a:ext cx="8618136" cy="3014417"/>
          </a:xfrm>
          <a:prstGeom prst="rect">
            <a:avLst/>
          </a:prstGeom>
        </p:spPr>
        <p:txBody>
          <a:bodyPr numCol="1" spcCol="360000" anchor="t"/>
          <a:lstStyle>
            <a:lvl1pPr marL="342900" indent="-342900">
              <a:spcBef>
                <a:spcPts val="0"/>
              </a:spcBef>
              <a:spcAft>
                <a:spcPts val="600"/>
              </a:spcAft>
              <a:buClr>
                <a:srgbClr val="00B5AD"/>
              </a:buClr>
              <a:buFont typeface="Segoe UI" panose="020B0502040204020203" pitchFamily="34" charset="0"/>
              <a:buChar char="›"/>
              <a:defRPr sz="2200">
                <a:solidFill>
                  <a:schemeClr val="tx1">
                    <a:lumMod val="75000"/>
                  </a:schemeClr>
                </a:solidFill>
                <a:latin typeface="Segoe UI" panose="020B0502040204020203" pitchFamily="34" charset="0"/>
                <a:cs typeface="Segoe UI" panose="020B0502040204020203" pitchFamily="34" charset="0"/>
              </a:defRPr>
            </a:lvl1pPr>
            <a:lvl2pPr marL="742950" indent="-285750">
              <a:spcBef>
                <a:spcPts val="0"/>
              </a:spcBef>
              <a:spcAft>
                <a:spcPts val="1800"/>
              </a:spcAft>
              <a:buClr>
                <a:srgbClr val="00B5AD"/>
              </a:buClr>
              <a:buFont typeface="Segoe UI" panose="020B0502040204020203" pitchFamily="34" charset="0"/>
              <a:buChar char="›"/>
              <a:defRPr sz="2000">
                <a:solidFill>
                  <a:schemeClr val="tx1">
                    <a:lumMod val="75000"/>
                  </a:schemeClr>
                </a:solidFill>
                <a:latin typeface="Segoe UI" panose="020B0502040204020203" pitchFamily="34" charset="0"/>
                <a:cs typeface="Segoe UI" panose="020B0502040204020203" pitchFamily="34" charset="0"/>
              </a:defRPr>
            </a:lvl2pPr>
            <a:lvl3pPr marL="1143000" indent="-228600">
              <a:spcBef>
                <a:spcPts val="0"/>
              </a:spcBef>
              <a:spcAft>
                <a:spcPts val="1800"/>
              </a:spcAft>
              <a:buClr>
                <a:schemeClr val="accent2"/>
              </a:buClr>
              <a:buFont typeface="Arial" panose="020B0604020202020204" pitchFamily="34" charset="0"/>
              <a:buChar char="•"/>
              <a:defRPr sz="1800">
                <a:solidFill>
                  <a:srgbClr val="797979"/>
                </a:solidFill>
                <a:latin typeface="Segoe UI" panose="020B0502040204020203" pitchFamily="34" charset="0"/>
                <a:cs typeface="Segoe UI" panose="020B0502040204020203" pitchFamily="34" charset="0"/>
              </a:defRPr>
            </a:lvl3pPr>
            <a:lvl4pPr marL="1600200" indent="-228600">
              <a:spcBef>
                <a:spcPts val="0"/>
              </a:spcBef>
              <a:spcAft>
                <a:spcPts val="1800"/>
              </a:spcAft>
              <a:buClr>
                <a:schemeClr val="accent2"/>
              </a:buClr>
              <a:buFont typeface="Arial" panose="020B0604020202020204" pitchFamily="34" charset="0"/>
              <a:buChar char="•"/>
              <a:defRPr sz="1600">
                <a:solidFill>
                  <a:srgbClr val="797979"/>
                </a:solidFill>
                <a:latin typeface="Segoe UI" panose="020B0502040204020203" pitchFamily="34" charset="0"/>
                <a:cs typeface="Segoe UI" panose="020B0502040204020203" pitchFamily="34" charset="0"/>
              </a:defRPr>
            </a:lvl4pPr>
            <a:lvl5pPr marL="2057400" indent="-228600">
              <a:buClr>
                <a:srgbClr val="68C0B5"/>
              </a:buClr>
              <a:buFont typeface="Arial" panose="020B0604020202020204" pitchFamily="34" charset="0"/>
              <a:buChar char="•"/>
              <a:defRPr sz="1200">
                <a:solidFill>
                  <a:srgbClr val="797979"/>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p:txBody>
      </p:sp>
      <p:sp>
        <p:nvSpPr>
          <p:cNvPr id="9"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chemeClr val="tx2"/>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a:p>
        </p:txBody>
      </p:sp>
      <p:sp>
        <p:nvSpPr>
          <p:cNvPr id="8" name="Text Placeholder 5"/>
          <p:cNvSpPr>
            <a:spLocks noGrp="1"/>
          </p:cNvSpPr>
          <p:nvPr>
            <p:ph type="body" sz="quarter" idx="17" hasCustomPrompt="1"/>
          </p:nvPr>
        </p:nvSpPr>
        <p:spPr>
          <a:xfrm>
            <a:off x="226088" y="782321"/>
            <a:ext cx="8618136" cy="566494"/>
          </a:xfrm>
          <a:prstGeom prst="rect">
            <a:avLst/>
          </a:prstGeom>
        </p:spPr>
        <p:txBody>
          <a:bodyPr anchor="t">
            <a:noAutofit/>
          </a:bodyPr>
          <a:lstStyle>
            <a:lvl1pPr marL="0" indent="0" algn="l">
              <a:buNone/>
              <a:defRPr sz="2400" baseline="0">
                <a:solidFill>
                  <a:srgbClr val="009FE3"/>
                </a:solidFill>
                <a:latin typeface="Segoe UI" panose="020B0502040204020203" pitchFamily="34" charset="0"/>
                <a:cs typeface="Segoe UI" panose="020B0502040204020203" pitchFamily="34" charset="0"/>
              </a:defRPr>
            </a:lvl1pPr>
          </a:lstStyle>
          <a:p>
            <a:pPr lvl="0"/>
            <a:r>
              <a:rPr lang="en-US"/>
              <a:t>Slide subtitle</a:t>
            </a:r>
          </a:p>
        </p:txBody>
      </p:sp>
    </p:spTree>
    <p:extLst>
      <p:ext uri="{BB962C8B-B14F-4D97-AF65-F5344CB8AC3E}">
        <p14:creationId xmlns:p14="http://schemas.microsoft.com/office/powerpoint/2010/main" val="3294661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Option 4">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3" y="0"/>
            <a:ext cx="9141293" cy="5143500"/>
          </a:xfrm>
          <a:prstGeom prst="rect">
            <a:avLst/>
          </a:prstGeom>
        </p:spPr>
      </p:pic>
      <p:sp>
        <p:nvSpPr>
          <p:cNvPr id="4" name="Title 1"/>
          <p:cNvSpPr>
            <a:spLocks noGrp="1"/>
          </p:cNvSpPr>
          <p:nvPr>
            <p:ph type="ctrTitle" hasCustomPrompt="1"/>
          </p:nvPr>
        </p:nvSpPr>
        <p:spPr>
          <a:xfrm>
            <a:off x="3241288" y="838200"/>
            <a:ext cx="5443142" cy="1656853"/>
          </a:xfrm>
          <a:prstGeom prst="rect">
            <a:avLst/>
          </a:prstGeom>
        </p:spPr>
        <p:txBody>
          <a:bodyPr anchor="b">
            <a:noAutofit/>
          </a:bodyPr>
          <a:lstStyle>
            <a:lvl1pPr algn="r">
              <a:defRPr sz="5400">
                <a:solidFill>
                  <a:schemeClr val="bg1"/>
                </a:solidFill>
                <a:latin typeface="Segoe UI Semibold" panose="020B0702040204020203" pitchFamily="34" charset="0"/>
                <a:cs typeface="Segoe UI Semibold" panose="020B0702040204020203" pitchFamily="34" charset="0"/>
              </a:defRPr>
            </a:lvl1pPr>
          </a:lstStyle>
          <a:p>
            <a:r>
              <a:rPr lang="en-US"/>
              <a:t>Presentation title</a:t>
            </a:r>
            <a:endParaRPr lang="en-GB"/>
          </a:p>
        </p:txBody>
      </p:sp>
      <p:sp>
        <p:nvSpPr>
          <p:cNvPr id="5" name="Subtitle 2"/>
          <p:cNvSpPr>
            <a:spLocks noGrp="1"/>
          </p:cNvSpPr>
          <p:nvPr>
            <p:ph type="subTitle" idx="1" hasCustomPrompt="1"/>
          </p:nvPr>
        </p:nvSpPr>
        <p:spPr>
          <a:xfrm>
            <a:off x="4669058" y="2584991"/>
            <a:ext cx="4015371" cy="620600"/>
          </a:xfrm>
          <a:prstGeom prst="rect">
            <a:avLst/>
          </a:prstGeom>
        </p:spPr>
        <p:txBody>
          <a:bodyPr>
            <a:noAutofit/>
          </a:bodyPr>
          <a:lstStyle>
            <a:lvl1pPr marL="0" indent="0" algn="r">
              <a:buNone/>
              <a:defRPr sz="2000">
                <a:solidFill>
                  <a:schemeClr val="bg1"/>
                </a:solidFill>
                <a:latin typeface="Segoe UI Semibold" panose="020B0702040204020203" pitchFamily="34" charset="0"/>
                <a:cs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PRESENTATION SUBTITLE</a:t>
            </a:r>
            <a:endParaRPr lang="en-GB"/>
          </a:p>
        </p:txBody>
      </p:sp>
      <p:sp>
        <p:nvSpPr>
          <p:cNvPr id="6" name="Text Placeholder 8"/>
          <p:cNvSpPr>
            <a:spLocks noGrp="1"/>
          </p:cNvSpPr>
          <p:nvPr>
            <p:ph type="body" sz="quarter" idx="13" hasCustomPrompt="1"/>
          </p:nvPr>
        </p:nvSpPr>
        <p:spPr>
          <a:xfrm>
            <a:off x="5063775" y="3205591"/>
            <a:ext cx="3620655" cy="573660"/>
          </a:xfrm>
          <a:prstGeom prst="rect">
            <a:avLst/>
          </a:prstGeom>
        </p:spPr>
        <p:txBody>
          <a:bodyPr anchor="ctr">
            <a:normAutofit/>
          </a:bodyPr>
          <a:lstStyle>
            <a:lvl1pPr marL="0" indent="0" algn="r">
              <a:buNone/>
              <a:defRPr sz="1400" baseline="0">
                <a:solidFill>
                  <a:schemeClr val="bg1"/>
                </a:solidFill>
                <a:latin typeface="+mn-lt"/>
                <a:cs typeface="Segoe UI Semibold" panose="020B0702040204020203" pitchFamily="34" charset="0"/>
              </a:defRPr>
            </a:lvl1pPr>
          </a:lstStyle>
          <a:p>
            <a:pPr lvl="0"/>
            <a:r>
              <a:rPr lang="en-US"/>
              <a:t>Speaker name</a:t>
            </a:r>
          </a:p>
        </p:txBody>
      </p:sp>
    </p:spTree>
    <p:extLst>
      <p:ext uri="{BB962C8B-B14F-4D97-AF65-F5344CB8AC3E}">
        <p14:creationId xmlns:p14="http://schemas.microsoft.com/office/powerpoint/2010/main" val="3511336277"/>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Split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chemeClr val="tx2"/>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a:p>
        </p:txBody>
      </p:sp>
      <p:sp>
        <p:nvSpPr>
          <p:cNvPr id="3" name="Content Placeholder 2"/>
          <p:cNvSpPr>
            <a:spLocks noGrp="1"/>
          </p:cNvSpPr>
          <p:nvPr>
            <p:ph sz="quarter" idx="17" hasCustomPrompt="1"/>
          </p:nvPr>
        </p:nvSpPr>
        <p:spPr>
          <a:xfrm>
            <a:off x="5306212" y="190427"/>
            <a:ext cx="3623469" cy="4172805"/>
          </a:xfrm>
          <a:prstGeom prst="round1Rect">
            <a:avLst/>
          </a:prstGeom>
          <a:solidFill>
            <a:schemeClr val="bg2">
              <a:lumMod val="20000"/>
              <a:lumOff val="80000"/>
            </a:schemeClr>
          </a:solidFill>
        </p:spPr>
        <p:txBody>
          <a:bodyPr/>
          <a:lstStyle>
            <a:lvl1pPr marL="0" indent="0">
              <a:buNone/>
              <a:defRPr sz="1600" b="1" baseline="0"/>
            </a:lvl1pPr>
          </a:lstStyle>
          <a:p>
            <a:pPr lvl="0"/>
            <a:r>
              <a:rPr lang="en-GB"/>
              <a:t>CLICK ICON TO INSERT OBJECT</a:t>
            </a:r>
          </a:p>
        </p:txBody>
      </p:sp>
      <p:sp>
        <p:nvSpPr>
          <p:cNvPr id="15" name="Content Placeholder 8"/>
          <p:cNvSpPr>
            <a:spLocks noGrp="1"/>
          </p:cNvSpPr>
          <p:nvPr>
            <p:ph sz="quarter" idx="16"/>
          </p:nvPr>
        </p:nvSpPr>
        <p:spPr>
          <a:xfrm>
            <a:off x="241299" y="1348814"/>
            <a:ext cx="4640524" cy="3014417"/>
          </a:xfrm>
          <a:prstGeom prst="rect">
            <a:avLst/>
          </a:prstGeom>
        </p:spPr>
        <p:txBody>
          <a:bodyPr numCol="1" spcCol="360000" anchor="t"/>
          <a:lstStyle>
            <a:lvl1pPr marL="342900" indent="-342900">
              <a:spcBef>
                <a:spcPts val="0"/>
              </a:spcBef>
              <a:spcAft>
                <a:spcPts val="600"/>
              </a:spcAft>
              <a:buClr>
                <a:srgbClr val="00B5AD"/>
              </a:buClr>
              <a:buFont typeface="Segoe UI" panose="020B0502040204020203" pitchFamily="34" charset="0"/>
              <a:buChar char="›"/>
              <a:defRPr sz="2200">
                <a:solidFill>
                  <a:schemeClr val="tx1">
                    <a:lumMod val="75000"/>
                  </a:schemeClr>
                </a:solidFill>
                <a:latin typeface="Segoe UI" panose="020B0502040204020203" pitchFamily="34" charset="0"/>
                <a:cs typeface="Segoe UI" panose="020B0502040204020203" pitchFamily="34" charset="0"/>
              </a:defRPr>
            </a:lvl1pPr>
            <a:lvl2pPr marL="742950" indent="-285750">
              <a:spcBef>
                <a:spcPts val="0"/>
              </a:spcBef>
              <a:spcAft>
                <a:spcPts val="1800"/>
              </a:spcAft>
              <a:buClr>
                <a:srgbClr val="00B5AD"/>
              </a:buClr>
              <a:buFont typeface="Segoe UI" panose="020B0502040204020203" pitchFamily="34" charset="0"/>
              <a:buChar char="›"/>
              <a:defRPr sz="2000">
                <a:solidFill>
                  <a:schemeClr val="tx1">
                    <a:lumMod val="75000"/>
                  </a:schemeClr>
                </a:solidFill>
                <a:latin typeface="Segoe UI" panose="020B0502040204020203" pitchFamily="34" charset="0"/>
                <a:cs typeface="Segoe UI" panose="020B0502040204020203" pitchFamily="34" charset="0"/>
              </a:defRPr>
            </a:lvl2pPr>
            <a:lvl3pPr marL="1143000" indent="-228600">
              <a:spcBef>
                <a:spcPts val="0"/>
              </a:spcBef>
              <a:spcAft>
                <a:spcPts val="1800"/>
              </a:spcAft>
              <a:buClr>
                <a:schemeClr val="accent2"/>
              </a:buClr>
              <a:buFont typeface="Arial" panose="020B0604020202020204" pitchFamily="34" charset="0"/>
              <a:buChar char="•"/>
              <a:defRPr sz="1800">
                <a:solidFill>
                  <a:srgbClr val="797979"/>
                </a:solidFill>
                <a:latin typeface="Segoe UI" panose="020B0502040204020203" pitchFamily="34" charset="0"/>
                <a:cs typeface="Segoe UI" panose="020B0502040204020203" pitchFamily="34" charset="0"/>
              </a:defRPr>
            </a:lvl3pPr>
            <a:lvl4pPr marL="1600200" indent="-228600">
              <a:spcBef>
                <a:spcPts val="0"/>
              </a:spcBef>
              <a:spcAft>
                <a:spcPts val="1800"/>
              </a:spcAft>
              <a:buClr>
                <a:schemeClr val="accent2"/>
              </a:buClr>
              <a:buFont typeface="Arial" panose="020B0604020202020204" pitchFamily="34" charset="0"/>
              <a:buChar char="•"/>
              <a:defRPr sz="1600">
                <a:solidFill>
                  <a:srgbClr val="797979"/>
                </a:solidFill>
                <a:latin typeface="Segoe UI" panose="020B0502040204020203" pitchFamily="34" charset="0"/>
                <a:cs typeface="Segoe UI" panose="020B0502040204020203" pitchFamily="34" charset="0"/>
              </a:defRPr>
            </a:lvl4pPr>
            <a:lvl5pPr marL="2057400" indent="-228600">
              <a:buClr>
                <a:srgbClr val="68C0B5"/>
              </a:buClr>
              <a:buFont typeface="Arial" panose="020B0604020202020204" pitchFamily="34" charset="0"/>
              <a:buChar char="•"/>
              <a:defRPr sz="1200">
                <a:solidFill>
                  <a:srgbClr val="797979"/>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p:txBody>
      </p:sp>
      <p:sp>
        <p:nvSpPr>
          <p:cNvPr id="16" name="Text Placeholder 5"/>
          <p:cNvSpPr>
            <a:spLocks noGrp="1"/>
          </p:cNvSpPr>
          <p:nvPr>
            <p:ph type="body" sz="quarter" idx="18" hasCustomPrompt="1"/>
          </p:nvPr>
        </p:nvSpPr>
        <p:spPr>
          <a:xfrm>
            <a:off x="241299" y="782321"/>
            <a:ext cx="4640524" cy="566494"/>
          </a:xfrm>
          <a:prstGeom prst="rect">
            <a:avLst/>
          </a:prstGeom>
        </p:spPr>
        <p:txBody>
          <a:bodyPr anchor="t">
            <a:noAutofit/>
          </a:bodyPr>
          <a:lstStyle>
            <a:lvl1pPr marL="0" indent="0" algn="l">
              <a:buNone/>
              <a:defRPr sz="2400" baseline="0">
                <a:solidFill>
                  <a:srgbClr val="009FE3"/>
                </a:solidFill>
                <a:latin typeface="Segoe UI" panose="020B0502040204020203" pitchFamily="34" charset="0"/>
                <a:cs typeface="Segoe UI" panose="020B0502040204020203" pitchFamily="34" charset="0"/>
              </a:defRPr>
            </a:lvl1pPr>
          </a:lstStyle>
          <a:p>
            <a:pPr lvl="0"/>
            <a:r>
              <a:rPr lang="en-GB"/>
              <a:t>Slide subtitle</a:t>
            </a:r>
          </a:p>
        </p:txBody>
      </p:sp>
      <p:sp>
        <p:nvSpPr>
          <p:cNvPr id="8" name="Text Placeholder 5"/>
          <p:cNvSpPr>
            <a:spLocks noGrp="1"/>
          </p:cNvSpPr>
          <p:nvPr>
            <p:ph type="body" sz="quarter" idx="15" hasCustomPrompt="1"/>
          </p:nvPr>
        </p:nvSpPr>
        <p:spPr>
          <a:xfrm>
            <a:off x="241299" y="190427"/>
            <a:ext cx="4640524" cy="579194"/>
          </a:xfrm>
          <a:prstGeom prst="rect">
            <a:avLst/>
          </a:prstGeom>
        </p:spPr>
        <p:txBody>
          <a:bodyPr anchor="ctr">
            <a:noAutofit/>
          </a:bodyPr>
          <a:lstStyle>
            <a:lvl1pPr marL="0" indent="0" algn="l">
              <a:buNone/>
              <a:defRPr sz="3600" baseline="0">
                <a:solidFill>
                  <a:srgbClr val="0069B4"/>
                </a:solidFill>
                <a:latin typeface="Segoe UI" panose="020B0502040204020203" pitchFamily="34" charset="0"/>
                <a:cs typeface="Segoe UI" panose="020B0502040204020203" pitchFamily="34" charset="0"/>
              </a:defRPr>
            </a:lvl1pPr>
          </a:lstStyle>
          <a:p>
            <a:pPr lvl="0"/>
            <a:r>
              <a:rPr lang="en-US"/>
              <a:t>Slide title</a:t>
            </a:r>
          </a:p>
        </p:txBody>
      </p:sp>
    </p:spTree>
    <p:extLst>
      <p:ext uri="{BB962C8B-B14F-4D97-AF65-F5344CB8AC3E}">
        <p14:creationId xmlns:p14="http://schemas.microsoft.com/office/powerpoint/2010/main" val="40162656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Centred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5" hasCustomPrompt="1"/>
          </p:nvPr>
        </p:nvSpPr>
        <p:spPr>
          <a:xfrm>
            <a:off x="226088" y="190427"/>
            <a:ext cx="8618136" cy="579194"/>
          </a:xfrm>
          <a:prstGeom prst="rect">
            <a:avLst/>
          </a:prstGeom>
        </p:spPr>
        <p:txBody>
          <a:bodyPr anchor="ctr">
            <a:noAutofit/>
          </a:bodyPr>
          <a:lstStyle>
            <a:lvl1pPr marL="0" indent="0" algn="ctr">
              <a:buNone/>
              <a:defRPr sz="3600" baseline="0">
                <a:solidFill>
                  <a:srgbClr val="0069B4"/>
                </a:solidFill>
                <a:latin typeface="Segoe UI" panose="020B0502040204020203" pitchFamily="34" charset="0"/>
                <a:cs typeface="Segoe UI" panose="020B0502040204020203" pitchFamily="34" charset="0"/>
              </a:defRPr>
            </a:lvl1pPr>
          </a:lstStyle>
          <a:p>
            <a:pPr lvl="0"/>
            <a:r>
              <a:rPr lang="en-US"/>
              <a:t>Slide title</a:t>
            </a:r>
          </a:p>
        </p:txBody>
      </p:sp>
      <p:sp>
        <p:nvSpPr>
          <p:cNvPr id="6" name="Content Placeholder 8"/>
          <p:cNvSpPr>
            <a:spLocks noGrp="1"/>
          </p:cNvSpPr>
          <p:nvPr>
            <p:ph sz="quarter" idx="16"/>
          </p:nvPr>
        </p:nvSpPr>
        <p:spPr>
          <a:xfrm>
            <a:off x="226088" y="1348814"/>
            <a:ext cx="8618136" cy="3014417"/>
          </a:xfrm>
          <a:prstGeom prst="rect">
            <a:avLst/>
          </a:prstGeom>
        </p:spPr>
        <p:txBody>
          <a:bodyPr numCol="1" spcCol="360000" anchor="t">
            <a:normAutofit/>
          </a:bodyPr>
          <a:lstStyle>
            <a:lvl1pPr marL="0" indent="0" algn="ctr">
              <a:spcBef>
                <a:spcPts val="0"/>
              </a:spcBef>
              <a:spcAft>
                <a:spcPts val="1800"/>
              </a:spcAft>
              <a:buClr>
                <a:schemeClr val="accent2"/>
              </a:buClr>
              <a:buFont typeface="Arial" panose="020B0604020202020204" pitchFamily="34" charset="0"/>
              <a:buNone/>
              <a:defRPr sz="2200">
                <a:solidFill>
                  <a:schemeClr val="tx1">
                    <a:lumMod val="75000"/>
                  </a:schemeClr>
                </a:solidFill>
                <a:latin typeface="Segoe UI" panose="020B0502040204020203" pitchFamily="34" charset="0"/>
                <a:cs typeface="Segoe UI" panose="020B0502040204020203" pitchFamily="34" charset="0"/>
              </a:defRPr>
            </a:lvl1pPr>
            <a:lvl2pPr marL="457200" indent="0">
              <a:spcBef>
                <a:spcPts val="0"/>
              </a:spcBef>
              <a:spcAft>
                <a:spcPts val="1800"/>
              </a:spcAft>
              <a:buClr>
                <a:schemeClr val="accent2"/>
              </a:buClr>
              <a:buFont typeface="Arial" panose="020B0604020202020204" pitchFamily="34" charset="0"/>
              <a:buNone/>
              <a:defRPr sz="2000">
                <a:solidFill>
                  <a:srgbClr val="797979"/>
                </a:solidFill>
                <a:latin typeface="Segoe UI" panose="020B0502040204020203" pitchFamily="34" charset="0"/>
                <a:cs typeface="Segoe UI" panose="020B0502040204020203" pitchFamily="34" charset="0"/>
              </a:defRPr>
            </a:lvl2pPr>
            <a:lvl3pPr marL="1143000" indent="-228600">
              <a:spcBef>
                <a:spcPts val="0"/>
              </a:spcBef>
              <a:spcAft>
                <a:spcPts val="1800"/>
              </a:spcAft>
              <a:buClr>
                <a:schemeClr val="accent2"/>
              </a:buClr>
              <a:buFont typeface="Arial" panose="020B0604020202020204" pitchFamily="34" charset="0"/>
              <a:buChar char="•"/>
              <a:defRPr sz="1800">
                <a:solidFill>
                  <a:srgbClr val="797979"/>
                </a:solidFill>
                <a:latin typeface="Segoe UI" panose="020B0502040204020203" pitchFamily="34" charset="0"/>
                <a:cs typeface="Segoe UI" panose="020B0502040204020203" pitchFamily="34" charset="0"/>
              </a:defRPr>
            </a:lvl3pPr>
            <a:lvl4pPr marL="1600200" indent="-228600">
              <a:spcBef>
                <a:spcPts val="0"/>
              </a:spcBef>
              <a:spcAft>
                <a:spcPts val="1800"/>
              </a:spcAft>
              <a:buClr>
                <a:schemeClr val="accent2"/>
              </a:buClr>
              <a:buFont typeface="Arial" panose="020B0604020202020204" pitchFamily="34" charset="0"/>
              <a:buChar char="•"/>
              <a:defRPr sz="1600">
                <a:solidFill>
                  <a:srgbClr val="797979"/>
                </a:solidFill>
                <a:latin typeface="Segoe UI" panose="020B0502040204020203" pitchFamily="34" charset="0"/>
                <a:cs typeface="Segoe UI" panose="020B0502040204020203" pitchFamily="34" charset="0"/>
              </a:defRPr>
            </a:lvl4pPr>
            <a:lvl5pPr marL="2057400" indent="-228600">
              <a:buClr>
                <a:srgbClr val="68C0B5"/>
              </a:buClr>
              <a:buFont typeface="Arial" panose="020B0604020202020204" pitchFamily="34" charset="0"/>
              <a:buChar char="•"/>
              <a:defRPr sz="1200">
                <a:solidFill>
                  <a:srgbClr val="797979"/>
                </a:solidFill>
                <a:latin typeface="Segoe UI" panose="020B0502040204020203" pitchFamily="34" charset="0"/>
                <a:cs typeface="Segoe UI" panose="020B0502040204020203" pitchFamily="34" charset="0"/>
              </a:defRPr>
            </a:lvl5pPr>
          </a:lstStyle>
          <a:p>
            <a:pPr lvl="0"/>
            <a:r>
              <a:rPr lang="en-US"/>
              <a:t>Edit Master text styles</a:t>
            </a:r>
          </a:p>
        </p:txBody>
      </p:sp>
      <p:sp>
        <p:nvSpPr>
          <p:cNvPr id="9"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chemeClr val="tx2"/>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a:p>
        </p:txBody>
      </p:sp>
      <p:sp>
        <p:nvSpPr>
          <p:cNvPr id="8" name="Text Placeholder 5"/>
          <p:cNvSpPr>
            <a:spLocks noGrp="1"/>
          </p:cNvSpPr>
          <p:nvPr>
            <p:ph type="body" sz="quarter" idx="17" hasCustomPrompt="1"/>
          </p:nvPr>
        </p:nvSpPr>
        <p:spPr>
          <a:xfrm>
            <a:off x="226088" y="782321"/>
            <a:ext cx="8618136" cy="566494"/>
          </a:xfrm>
          <a:prstGeom prst="rect">
            <a:avLst/>
          </a:prstGeom>
        </p:spPr>
        <p:txBody>
          <a:bodyPr anchor="t">
            <a:noAutofit/>
          </a:bodyPr>
          <a:lstStyle>
            <a:lvl1pPr marL="0" indent="0" algn="ctr">
              <a:buNone/>
              <a:defRPr sz="2400" baseline="0">
                <a:solidFill>
                  <a:srgbClr val="009FE3"/>
                </a:solidFill>
                <a:latin typeface="Segoe UI" panose="020B0502040204020203" pitchFamily="34" charset="0"/>
                <a:cs typeface="Segoe UI" panose="020B0502040204020203" pitchFamily="34" charset="0"/>
              </a:defRPr>
            </a:lvl1pPr>
          </a:lstStyle>
          <a:p>
            <a:pPr lvl="0"/>
            <a:r>
              <a:rPr lang="en-US"/>
              <a:t>Slide subtitle</a:t>
            </a:r>
          </a:p>
        </p:txBody>
      </p:sp>
    </p:spTree>
    <p:extLst>
      <p:ext uri="{BB962C8B-B14F-4D97-AF65-F5344CB8AC3E}">
        <p14:creationId xmlns:p14="http://schemas.microsoft.com/office/powerpoint/2010/main" val="13227806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Centred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5" hasCustomPrompt="1"/>
          </p:nvPr>
        </p:nvSpPr>
        <p:spPr>
          <a:xfrm>
            <a:off x="226088" y="190427"/>
            <a:ext cx="8703592" cy="579194"/>
          </a:xfrm>
          <a:prstGeom prst="rect">
            <a:avLst/>
          </a:prstGeom>
        </p:spPr>
        <p:txBody>
          <a:bodyPr anchor="t">
            <a:noAutofit/>
          </a:bodyPr>
          <a:lstStyle>
            <a:lvl1pPr marL="0" indent="0" algn="ctr">
              <a:buNone/>
              <a:defRPr sz="3600" baseline="0">
                <a:solidFill>
                  <a:srgbClr val="0069B4"/>
                </a:solidFill>
                <a:latin typeface="Segoe UI" panose="020B0502040204020203" pitchFamily="34" charset="0"/>
                <a:cs typeface="Segoe UI" panose="020B0502040204020203" pitchFamily="34" charset="0"/>
              </a:defRPr>
            </a:lvl1pPr>
          </a:lstStyle>
          <a:p>
            <a:pPr lvl="0"/>
            <a:r>
              <a:rPr lang="en-US" dirty="0"/>
              <a:t>Slide title</a:t>
            </a:r>
          </a:p>
        </p:txBody>
      </p:sp>
      <p:sp>
        <p:nvSpPr>
          <p:cNvPr id="6" name="Content Placeholder 8"/>
          <p:cNvSpPr>
            <a:spLocks noGrp="1"/>
          </p:cNvSpPr>
          <p:nvPr>
            <p:ph sz="quarter" idx="16" hasCustomPrompt="1"/>
          </p:nvPr>
        </p:nvSpPr>
        <p:spPr>
          <a:xfrm>
            <a:off x="226088" y="1348814"/>
            <a:ext cx="8703592" cy="3014417"/>
          </a:xfrm>
          <a:prstGeom prst="rect">
            <a:avLst/>
          </a:prstGeom>
        </p:spPr>
        <p:txBody>
          <a:bodyPr numCol="1" spcCol="360000" anchor="t">
            <a:noAutofit/>
          </a:bodyPr>
          <a:lstStyle>
            <a:lvl1pPr marL="0" indent="0" algn="ctr">
              <a:spcBef>
                <a:spcPts val="0"/>
              </a:spcBef>
              <a:spcAft>
                <a:spcPts val="1800"/>
              </a:spcAft>
              <a:buClr>
                <a:schemeClr val="accent2"/>
              </a:buClr>
              <a:buFont typeface="Arial" panose="020B0604020202020204" pitchFamily="34" charset="0"/>
              <a:buNone/>
              <a:defRPr sz="2200">
                <a:solidFill>
                  <a:schemeClr val="tx1">
                    <a:lumMod val="75000"/>
                  </a:schemeClr>
                </a:solidFill>
                <a:latin typeface="Segoe UI" panose="020B0502040204020203" pitchFamily="34" charset="0"/>
                <a:cs typeface="Segoe UI" panose="020B0502040204020203" pitchFamily="34" charset="0"/>
              </a:defRPr>
            </a:lvl1pPr>
            <a:lvl2pPr marL="457200" indent="0">
              <a:spcBef>
                <a:spcPts val="0"/>
              </a:spcBef>
              <a:spcAft>
                <a:spcPts val="1800"/>
              </a:spcAft>
              <a:buClr>
                <a:schemeClr val="accent2"/>
              </a:buClr>
              <a:buFont typeface="Arial" panose="020B0604020202020204" pitchFamily="34" charset="0"/>
              <a:buNone/>
              <a:defRPr sz="2000">
                <a:solidFill>
                  <a:srgbClr val="797979"/>
                </a:solidFill>
                <a:latin typeface="Segoe UI" panose="020B0502040204020203" pitchFamily="34" charset="0"/>
                <a:cs typeface="Segoe UI" panose="020B0502040204020203" pitchFamily="34" charset="0"/>
              </a:defRPr>
            </a:lvl2pPr>
            <a:lvl3pPr marL="1143000" indent="-228600">
              <a:spcBef>
                <a:spcPts val="0"/>
              </a:spcBef>
              <a:spcAft>
                <a:spcPts val="1800"/>
              </a:spcAft>
              <a:buClr>
                <a:schemeClr val="accent2"/>
              </a:buClr>
              <a:buFont typeface="Arial" panose="020B0604020202020204" pitchFamily="34" charset="0"/>
              <a:buChar char="•"/>
              <a:defRPr sz="1800">
                <a:solidFill>
                  <a:srgbClr val="797979"/>
                </a:solidFill>
                <a:latin typeface="Segoe UI" panose="020B0502040204020203" pitchFamily="34" charset="0"/>
                <a:cs typeface="Segoe UI" panose="020B0502040204020203" pitchFamily="34" charset="0"/>
              </a:defRPr>
            </a:lvl3pPr>
            <a:lvl4pPr marL="1600200" indent="-228600">
              <a:spcBef>
                <a:spcPts val="0"/>
              </a:spcBef>
              <a:spcAft>
                <a:spcPts val="1800"/>
              </a:spcAft>
              <a:buClr>
                <a:schemeClr val="accent2"/>
              </a:buClr>
              <a:buFont typeface="Arial" panose="020B0604020202020204" pitchFamily="34" charset="0"/>
              <a:buChar char="•"/>
              <a:defRPr sz="1600">
                <a:solidFill>
                  <a:srgbClr val="797979"/>
                </a:solidFill>
                <a:latin typeface="Segoe UI" panose="020B0502040204020203" pitchFamily="34" charset="0"/>
                <a:cs typeface="Segoe UI" panose="020B0502040204020203" pitchFamily="34" charset="0"/>
              </a:defRPr>
            </a:lvl4pPr>
            <a:lvl5pPr marL="2057400" indent="-228600">
              <a:buClr>
                <a:srgbClr val="68C0B5"/>
              </a:buClr>
              <a:buFont typeface="Arial" panose="020B0604020202020204" pitchFamily="34" charset="0"/>
              <a:buChar char="•"/>
              <a:defRPr sz="1200">
                <a:solidFill>
                  <a:srgbClr val="797979"/>
                </a:solidFill>
                <a:latin typeface="Segoe UI" panose="020B0502040204020203" pitchFamily="34" charset="0"/>
                <a:cs typeface="Segoe UI" panose="020B0502040204020203" pitchFamily="34" charset="0"/>
              </a:defRPr>
            </a:lvl5pPr>
          </a:lstStyle>
          <a:p>
            <a:pPr lvl="0"/>
            <a:r>
              <a:rPr lang="en-US" dirty="0"/>
              <a:t>Edit Master text styles</a:t>
            </a:r>
          </a:p>
        </p:txBody>
      </p:sp>
      <p:sp>
        <p:nvSpPr>
          <p:cNvPr id="8" name="Text Placeholder 5"/>
          <p:cNvSpPr>
            <a:spLocks noGrp="1"/>
          </p:cNvSpPr>
          <p:nvPr>
            <p:ph type="body" sz="quarter" idx="17" hasCustomPrompt="1"/>
          </p:nvPr>
        </p:nvSpPr>
        <p:spPr>
          <a:xfrm>
            <a:off x="226088" y="782321"/>
            <a:ext cx="8703592" cy="566494"/>
          </a:xfrm>
          <a:prstGeom prst="rect">
            <a:avLst/>
          </a:prstGeom>
        </p:spPr>
        <p:txBody>
          <a:bodyPr anchor="t">
            <a:noAutofit/>
          </a:bodyPr>
          <a:lstStyle>
            <a:lvl1pPr marL="0" indent="0" algn="ctr">
              <a:buNone/>
              <a:defRPr sz="2400" baseline="0">
                <a:solidFill>
                  <a:srgbClr val="009FE3"/>
                </a:solidFill>
                <a:latin typeface="Segoe UI" panose="020B0502040204020203" pitchFamily="34" charset="0"/>
                <a:cs typeface="Segoe UI" panose="020B0502040204020203" pitchFamily="34" charset="0"/>
              </a:defRPr>
            </a:lvl1pPr>
          </a:lstStyle>
          <a:p>
            <a:pPr lvl="0"/>
            <a:r>
              <a:rPr lang="en-US" dirty="0"/>
              <a:t>Slide subtitle</a:t>
            </a:r>
          </a:p>
        </p:txBody>
      </p:sp>
      <p:sp>
        <p:nvSpPr>
          <p:cNvPr id="10" name="Slide Number Placeholder 4">
            <a:extLst>
              <a:ext uri="{FF2B5EF4-FFF2-40B4-BE49-F238E27FC236}">
                <a16:creationId xmlns:a16="http://schemas.microsoft.com/office/drawing/2014/main" id="{FAEBB3EC-E3CC-4B49-A8D7-FB5646D603C8}"/>
              </a:ext>
            </a:extLst>
          </p:cNvPr>
          <p:cNvSpPr>
            <a:spLocks noGrp="1"/>
          </p:cNvSpPr>
          <p:nvPr>
            <p:ph type="sldNum" sz="quarter" idx="4"/>
          </p:nvPr>
        </p:nvSpPr>
        <p:spPr>
          <a:xfrm>
            <a:off x="8473440" y="4723191"/>
            <a:ext cx="456240" cy="273844"/>
          </a:xfrm>
          <a:prstGeom prst="rect">
            <a:avLst/>
          </a:prstGeom>
        </p:spPr>
        <p:txBody>
          <a:bodyPr lIns="0" tIns="0" rIns="0" bIns="0" anchor="ctr"/>
          <a:lstStyle>
            <a:lvl1pPr algn="r">
              <a:defRPr sz="1000">
                <a:solidFill>
                  <a:schemeClr val="tx2"/>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dirty="0"/>
          </a:p>
        </p:txBody>
      </p:sp>
    </p:spTree>
    <p:extLst>
      <p:ext uri="{BB962C8B-B14F-4D97-AF65-F5344CB8AC3E}">
        <p14:creationId xmlns:p14="http://schemas.microsoft.com/office/powerpoint/2010/main" val="7510877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5"/>
          <p:cNvSpPr>
            <a:spLocks noGrp="1"/>
          </p:cNvSpPr>
          <p:nvPr>
            <p:ph type="body" sz="quarter" idx="15"/>
          </p:nvPr>
        </p:nvSpPr>
        <p:spPr>
          <a:xfrm>
            <a:off x="215485" y="162596"/>
            <a:ext cx="8581027" cy="457200"/>
          </a:xfrm>
          <a:prstGeom prst="rect">
            <a:avLst/>
          </a:prstGeom>
        </p:spPr>
        <p:txBody>
          <a:bodyPr anchor="ctr">
            <a:noAutofit/>
          </a:bodyPr>
          <a:lstStyle>
            <a:lvl1pPr marL="0" indent="0" algn="l">
              <a:buNone/>
              <a:defRPr sz="2100" baseline="0">
                <a:solidFill>
                  <a:srgbClr val="0069B4"/>
                </a:solidFill>
                <a:latin typeface="Segoe UI" panose="020B0502040204020203" pitchFamily="34" charset="0"/>
                <a:cs typeface="Segoe UI" panose="020B0502040204020203" pitchFamily="34" charset="0"/>
              </a:defRPr>
            </a:lvl1pPr>
          </a:lstStyle>
          <a:p>
            <a:pPr lvl="0"/>
            <a:r>
              <a:rPr lang="en-US"/>
              <a:t>Edit Master text styles</a:t>
            </a:r>
          </a:p>
        </p:txBody>
      </p:sp>
      <p:sp>
        <p:nvSpPr>
          <p:cNvPr id="9" name="Content Placeholder 8"/>
          <p:cNvSpPr>
            <a:spLocks noGrp="1"/>
          </p:cNvSpPr>
          <p:nvPr>
            <p:ph sz="quarter" idx="16"/>
          </p:nvPr>
        </p:nvSpPr>
        <p:spPr>
          <a:xfrm>
            <a:off x="220787" y="748607"/>
            <a:ext cx="8575725" cy="3747857"/>
          </a:xfrm>
          <a:prstGeom prst="rect">
            <a:avLst/>
          </a:prstGeom>
        </p:spPr>
        <p:txBody>
          <a:bodyPr anchor="ctr"/>
          <a:lstStyle>
            <a:lvl1pPr marL="257168" indent="-257168">
              <a:buClr>
                <a:srgbClr val="009FE3"/>
              </a:buClr>
              <a:buFont typeface="Arial" panose="020B0604020202020204" pitchFamily="34" charset="0"/>
              <a:buChar char="•"/>
              <a:defRPr sz="1500">
                <a:solidFill>
                  <a:srgbClr val="797979"/>
                </a:solidFill>
                <a:latin typeface="Segoe UI" panose="020B0502040204020203" pitchFamily="34" charset="0"/>
                <a:cs typeface="Segoe UI" panose="020B0502040204020203" pitchFamily="34" charset="0"/>
              </a:defRPr>
            </a:lvl1pPr>
            <a:lvl2pPr marL="557199" indent="-214308">
              <a:buClr>
                <a:srgbClr val="009FE3"/>
              </a:buClr>
              <a:buFont typeface="Arial" panose="020B0604020202020204" pitchFamily="34" charset="0"/>
              <a:buChar char="•"/>
              <a:defRPr sz="1200">
                <a:solidFill>
                  <a:srgbClr val="797979"/>
                </a:solidFill>
                <a:latin typeface="Segoe UI" panose="020B0502040204020203" pitchFamily="34" charset="0"/>
                <a:cs typeface="Segoe UI" panose="020B0502040204020203" pitchFamily="34" charset="0"/>
              </a:defRPr>
            </a:lvl2pPr>
            <a:lvl3pPr marL="857228" indent="-171446">
              <a:buClr>
                <a:srgbClr val="009FE3"/>
              </a:buClr>
              <a:buFont typeface="Arial" panose="020B0604020202020204" pitchFamily="34" charset="0"/>
              <a:buChar char="•"/>
              <a:defRPr sz="1050">
                <a:solidFill>
                  <a:srgbClr val="797979"/>
                </a:solidFill>
                <a:latin typeface="Segoe UI" panose="020B0502040204020203" pitchFamily="34" charset="0"/>
                <a:cs typeface="Segoe UI" panose="020B0502040204020203" pitchFamily="34" charset="0"/>
              </a:defRPr>
            </a:lvl3pPr>
            <a:lvl4pPr marL="1200120" indent="-171446">
              <a:buClr>
                <a:srgbClr val="009FE3"/>
              </a:buClr>
              <a:buFont typeface="Arial" panose="020B0604020202020204" pitchFamily="34" charset="0"/>
              <a:buChar char="•"/>
              <a:defRPr sz="900">
                <a:solidFill>
                  <a:srgbClr val="797979"/>
                </a:solidFill>
                <a:latin typeface="Segoe UI" panose="020B0502040204020203" pitchFamily="34" charset="0"/>
                <a:cs typeface="Segoe UI" panose="020B0502040204020203" pitchFamily="34" charset="0"/>
              </a:defRPr>
            </a:lvl4pPr>
            <a:lvl5pPr marL="1543012" indent="-171446">
              <a:buClr>
                <a:srgbClr val="68C0B5"/>
              </a:buClr>
              <a:buFont typeface="Arial" panose="020B0604020202020204" pitchFamily="34" charset="0"/>
              <a:buChar char="•"/>
              <a:defRPr sz="900">
                <a:solidFill>
                  <a:srgbClr val="797979"/>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8" name="TextBox 7"/>
          <p:cNvSpPr txBox="1"/>
          <p:nvPr userDrawn="1"/>
        </p:nvSpPr>
        <p:spPr>
          <a:xfrm>
            <a:off x="5174803" y="4762037"/>
            <a:ext cx="3461869" cy="173124"/>
          </a:xfrm>
          <a:prstGeom prst="rect">
            <a:avLst/>
          </a:prstGeom>
          <a:noFill/>
        </p:spPr>
        <p:txBody>
          <a:bodyPr wrap="square" rtlCol="0">
            <a:spAutoFit/>
          </a:bodyPr>
          <a:lstStyle/>
          <a:p>
            <a:pPr lvl="0" algn="r"/>
            <a:r>
              <a:rPr lang="en-GB" sz="525" b="0" baseline="0">
                <a:solidFill>
                  <a:srgbClr val="797979"/>
                </a:solidFill>
                <a:latin typeface="Segoe UI" panose="020B0502040204020203" pitchFamily="34" charset="0"/>
                <a:ea typeface="Segoe UI Black" panose="020B0A02040204020203" pitchFamily="34" charset="0"/>
                <a:cs typeface="Segoe UI" panose="020B0502040204020203" pitchFamily="34" charset="0"/>
              </a:rPr>
              <a:t>LDI Training</a:t>
            </a:r>
            <a:endParaRPr lang="en-GB" sz="525" b="0">
              <a:solidFill>
                <a:srgbClr val="797979"/>
              </a:solidFill>
              <a:latin typeface="Segoe UI" panose="020B0502040204020203" pitchFamily="34" charset="0"/>
              <a:cs typeface="Segoe UI" panose="020B0502040204020203" pitchFamily="34" charset="0"/>
            </a:endParaRPr>
          </a:p>
        </p:txBody>
      </p:sp>
      <p:sp>
        <p:nvSpPr>
          <p:cNvPr id="13" name="Slide Number Placeholder 4"/>
          <p:cNvSpPr>
            <a:spLocks noGrp="1"/>
          </p:cNvSpPr>
          <p:nvPr>
            <p:ph type="sldNum" sz="quarter" idx="12"/>
          </p:nvPr>
        </p:nvSpPr>
        <p:spPr>
          <a:xfrm>
            <a:off x="8523798" y="4762951"/>
            <a:ext cx="389983" cy="273844"/>
          </a:xfrm>
          <a:prstGeom prst="rect">
            <a:avLst/>
          </a:prstGeom>
        </p:spPr>
        <p:txBody>
          <a:bodyPr/>
          <a:lstStyle>
            <a:lvl1pPr algn="r">
              <a:defRPr sz="525">
                <a:solidFill>
                  <a:srgbClr val="68C0B5"/>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a:p>
        </p:txBody>
      </p:sp>
    </p:spTree>
    <p:extLst>
      <p:ext uri="{BB962C8B-B14F-4D97-AF65-F5344CB8AC3E}">
        <p14:creationId xmlns:p14="http://schemas.microsoft.com/office/powerpoint/2010/main" val="9297902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Key Inf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5" hasCustomPrompt="1"/>
          </p:nvPr>
        </p:nvSpPr>
        <p:spPr>
          <a:xfrm>
            <a:off x="1977655" y="2072833"/>
            <a:ext cx="5261052" cy="579194"/>
          </a:xfrm>
          <a:prstGeom prst="rect">
            <a:avLst/>
          </a:prstGeom>
        </p:spPr>
        <p:txBody>
          <a:bodyPr anchor="ctr">
            <a:noAutofit/>
          </a:bodyPr>
          <a:lstStyle>
            <a:lvl1pPr marL="0" indent="0" algn="ctr">
              <a:buNone/>
              <a:defRPr sz="3600" baseline="0">
                <a:solidFill>
                  <a:srgbClr val="0069B4"/>
                </a:solidFill>
                <a:latin typeface="Segoe UI" panose="020B0502040204020203" pitchFamily="34" charset="0"/>
                <a:cs typeface="Segoe UI" panose="020B0502040204020203" pitchFamily="34" charset="0"/>
              </a:defRPr>
            </a:lvl1pPr>
          </a:lstStyle>
          <a:p>
            <a:pPr lvl="0"/>
            <a:r>
              <a:rPr lang="en-US" dirty="0"/>
              <a:t>Slide title or key info</a:t>
            </a:r>
          </a:p>
        </p:txBody>
      </p:sp>
      <p:sp>
        <p:nvSpPr>
          <p:cNvPr id="9"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chemeClr val="tx2"/>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dirty="0"/>
          </a:p>
        </p:txBody>
      </p:sp>
      <p:sp>
        <p:nvSpPr>
          <p:cNvPr id="4" name="Text Placeholder 3"/>
          <p:cNvSpPr>
            <a:spLocks noGrp="1"/>
          </p:cNvSpPr>
          <p:nvPr>
            <p:ph type="body" sz="quarter" idx="18" hasCustomPrompt="1"/>
          </p:nvPr>
        </p:nvSpPr>
        <p:spPr>
          <a:xfrm>
            <a:off x="1977655" y="2652027"/>
            <a:ext cx="5261052" cy="914400"/>
          </a:xfrm>
          <a:prstGeom prst="rect">
            <a:avLst/>
          </a:prstGeom>
        </p:spPr>
        <p:txBody>
          <a:bodyPr>
            <a:normAutofit/>
          </a:bodyPr>
          <a:lstStyle>
            <a:lvl1pPr marL="0" indent="0" algn="ctr">
              <a:buNone/>
              <a:defRPr sz="2200"/>
            </a:lvl1pPr>
          </a:lstStyle>
          <a:p>
            <a:pPr lvl="0"/>
            <a:r>
              <a:rPr lang="en-US" dirty="0"/>
              <a:t>Sub content can be added here if needed </a:t>
            </a:r>
            <a:endParaRPr lang="en-GB" dirty="0"/>
          </a:p>
        </p:txBody>
      </p:sp>
    </p:spTree>
    <p:extLst>
      <p:ext uri="{BB962C8B-B14F-4D97-AF65-F5344CB8AC3E}">
        <p14:creationId xmlns:p14="http://schemas.microsoft.com/office/powerpoint/2010/main" val="3392960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Option 5">
    <p:bg>
      <p:bgRef idx="1001">
        <a:schemeClr val="bg1"/>
      </p:bgRef>
    </p:bg>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ctr">
            <a:normAutofit/>
          </a:bodyPr>
          <a:lstStyle>
            <a:lvl1pPr marL="0" indent="0" algn="r">
              <a:buNone/>
              <a:defRPr sz="1600" b="1" baseline="0"/>
            </a:lvl1pPr>
          </a:lstStyle>
          <a:p>
            <a:r>
              <a:rPr lang="en-GB"/>
              <a:t>ADD COVER IMAGE HERE</a:t>
            </a:r>
          </a:p>
        </p:txBody>
      </p:sp>
      <p:sp>
        <p:nvSpPr>
          <p:cNvPr id="5" name="Title 1"/>
          <p:cNvSpPr>
            <a:spLocks noGrp="1"/>
          </p:cNvSpPr>
          <p:nvPr>
            <p:ph type="ctrTitle" hasCustomPrompt="1"/>
          </p:nvPr>
        </p:nvSpPr>
        <p:spPr>
          <a:xfrm>
            <a:off x="401445" y="1463040"/>
            <a:ext cx="5084955" cy="1611876"/>
          </a:xfrm>
          <a:prstGeom prst="rect">
            <a:avLst/>
          </a:prstGeom>
        </p:spPr>
        <p:txBody>
          <a:bodyPr anchor="b">
            <a:noAutofit/>
          </a:bodyPr>
          <a:lstStyle>
            <a:lvl1pPr algn="l">
              <a:defRPr sz="5400">
                <a:solidFill>
                  <a:schemeClr val="tx2"/>
                </a:solidFill>
                <a:latin typeface="Segoe UI Semibold" panose="020B0702040204020203" pitchFamily="34" charset="0"/>
                <a:cs typeface="Segoe UI Semibold" panose="020B0702040204020203" pitchFamily="34" charset="0"/>
              </a:defRPr>
            </a:lvl1pPr>
          </a:lstStyle>
          <a:p>
            <a:r>
              <a:rPr lang="en-US"/>
              <a:t>Presentation title</a:t>
            </a:r>
            <a:endParaRPr lang="en-GB"/>
          </a:p>
        </p:txBody>
      </p:sp>
      <p:sp>
        <p:nvSpPr>
          <p:cNvPr id="6" name="Subtitle 2"/>
          <p:cNvSpPr>
            <a:spLocks noGrp="1"/>
          </p:cNvSpPr>
          <p:nvPr>
            <p:ph type="subTitle" idx="1" hasCustomPrompt="1"/>
          </p:nvPr>
        </p:nvSpPr>
        <p:spPr>
          <a:xfrm>
            <a:off x="401445" y="3164854"/>
            <a:ext cx="4015371" cy="620600"/>
          </a:xfrm>
          <a:prstGeom prst="rect">
            <a:avLst/>
          </a:prstGeom>
        </p:spPr>
        <p:txBody>
          <a:bodyPr>
            <a:noAutofit/>
          </a:bodyPr>
          <a:lstStyle>
            <a:lvl1pPr marL="0" indent="0" algn="l">
              <a:buNone/>
              <a:defRPr sz="2000">
                <a:solidFill>
                  <a:srgbClr val="009FE3"/>
                </a:solidFill>
                <a:latin typeface="Segoe UI Semibold" panose="020B0702040204020203" pitchFamily="34" charset="0"/>
                <a:cs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PRESENTATION SUBTITLE</a:t>
            </a:r>
            <a:endParaRPr lang="en-GB"/>
          </a:p>
        </p:txBody>
      </p:sp>
      <p:sp>
        <p:nvSpPr>
          <p:cNvPr id="7" name="Text Placeholder 8"/>
          <p:cNvSpPr>
            <a:spLocks noGrp="1"/>
          </p:cNvSpPr>
          <p:nvPr>
            <p:ph type="body" sz="quarter" idx="13" hasCustomPrompt="1"/>
          </p:nvPr>
        </p:nvSpPr>
        <p:spPr>
          <a:xfrm>
            <a:off x="401445" y="3785454"/>
            <a:ext cx="3620655" cy="573660"/>
          </a:xfrm>
          <a:prstGeom prst="rect">
            <a:avLst/>
          </a:prstGeom>
        </p:spPr>
        <p:txBody>
          <a:bodyPr anchor="ctr">
            <a:normAutofit/>
          </a:bodyPr>
          <a:lstStyle>
            <a:lvl1pPr marL="0" indent="0" algn="l">
              <a:buNone/>
              <a:defRPr sz="1400" baseline="0">
                <a:solidFill>
                  <a:srgbClr val="009FE3"/>
                </a:solidFill>
                <a:latin typeface="+mn-lt"/>
                <a:cs typeface="Segoe UI Semibold" panose="020B0702040204020203" pitchFamily="34" charset="0"/>
              </a:defRPr>
            </a:lvl1pPr>
          </a:lstStyle>
          <a:p>
            <a:pPr lvl="0"/>
            <a:r>
              <a:rPr lang="en-US"/>
              <a:t>Speaker name</a:t>
            </a:r>
          </a:p>
        </p:txBody>
      </p:sp>
    </p:spTree>
    <p:extLst>
      <p:ext uri="{BB962C8B-B14F-4D97-AF65-F5344CB8AC3E}">
        <p14:creationId xmlns:p14="http://schemas.microsoft.com/office/powerpoint/2010/main" val="233392583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3" y="0"/>
            <a:ext cx="9141293" cy="5143500"/>
          </a:xfrm>
          <a:prstGeom prst="rect">
            <a:avLst/>
          </a:prstGeom>
        </p:spPr>
      </p:pic>
      <p:sp>
        <p:nvSpPr>
          <p:cNvPr id="2" name="Title 1"/>
          <p:cNvSpPr>
            <a:spLocks noGrp="1"/>
          </p:cNvSpPr>
          <p:nvPr>
            <p:ph type="title"/>
          </p:nvPr>
        </p:nvSpPr>
        <p:spPr>
          <a:xfrm>
            <a:off x="1084526" y="2514554"/>
            <a:ext cx="4622800" cy="1346438"/>
          </a:xfrm>
        </p:spPr>
        <p:txBody>
          <a:bodyPr>
            <a:noAutofit/>
          </a:bodyPr>
          <a:lstStyle>
            <a:lvl1pPr algn="r">
              <a:defRPr sz="4400">
                <a:solidFill>
                  <a:schemeClr val="bg1"/>
                </a:solidFill>
              </a:defRPr>
            </a:lvl1pPr>
          </a:lstStyle>
          <a:p>
            <a:r>
              <a:rPr lang="en-US"/>
              <a:t>Click to edit Master title style</a:t>
            </a:r>
            <a:endParaRPr lang="en-GB"/>
          </a:p>
        </p:txBody>
      </p:sp>
      <p:sp>
        <p:nvSpPr>
          <p:cNvPr id="8" name="Text Placeholder 7"/>
          <p:cNvSpPr>
            <a:spLocks noGrp="1"/>
          </p:cNvSpPr>
          <p:nvPr>
            <p:ph type="body" sz="quarter" idx="11" hasCustomPrompt="1"/>
          </p:nvPr>
        </p:nvSpPr>
        <p:spPr>
          <a:xfrm>
            <a:off x="5707326" y="351197"/>
            <a:ext cx="3091115" cy="5970865"/>
          </a:xfrm>
        </p:spPr>
        <p:txBody>
          <a:bodyPr wrap="square" anchor="ctr">
            <a:spAutoFit/>
          </a:bodyPr>
          <a:lstStyle>
            <a:lvl1pPr marL="0" indent="0">
              <a:buNone/>
              <a:defRPr sz="38200" b="1">
                <a:solidFill>
                  <a:schemeClr val="bg1"/>
                </a:solidFill>
                <a:latin typeface="Segoe UI" panose="020B0502040204020203" pitchFamily="34" charset="0"/>
                <a:cs typeface="Segoe UI" panose="020B0502040204020203" pitchFamily="34" charset="0"/>
              </a:defRPr>
            </a:lvl1pPr>
          </a:lstStyle>
          <a:p>
            <a:pPr lvl="0"/>
            <a:r>
              <a:rPr lang="en-GB"/>
              <a:t>#</a:t>
            </a:r>
          </a:p>
        </p:txBody>
      </p:sp>
    </p:spTree>
    <p:extLst>
      <p:ext uri="{BB962C8B-B14F-4D97-AF65-F5344CB8AC3E}">
        <p14:creationId xmlns:p14="http://schemas.microsoft.com/office/powerpoint/2010/main" val="533846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3" y="0"/>
            <a:ext cx="9141293" cy="5143500"/>
          </a:xfrm>
          <a:prstGeom prst="rect">
            <a:avLst/>
          </a:prstGeom>
        </p:spPr>
      </p:pic>
      <p:sp>
        <p:nvSpPr>
          <p:cNvPr id="3" name="Slide Number Placeholder 2"/>
          <p:cNvSpPr>
            <a:spLocks noGrp="1"/>
          </p:cNvSpPr>
          <p:nvPr>
            <p:ph type="sldNum" sz="quarter" idx="10"/>
          </p:nvPr>
        </p:nvSpPr>
        <p:spPr/>
        <p:txBody>
          <a:bodyPr/>
          <a:lstStyle>
            <a:lvl1pPr>
              <a:defRPr>
                <a:solidFill>
                  <a:schemeClr val="bg1"/>
                </a:solidFill>
              </a:defRPr>
            </a:lvl1pPr>
          </a:lstStyle>
          <a:p>
            <a:fld id="{BF3629CB-DEA0-4F6D-B9A2-8B35DB726C2D}" type="slidenum">
              <a:rPr lang="en-GB" smtClean="0"/>
              <a:pPr/>
              <a:t>‹#›</a:t>
            </a:fld>
            <a:endParaRPr lang="en-GB"/>
          </a:p>
        </p:txBody>
      </p:sp>
      <p:sp>
        <p:nvSpPr>
          <p:cNvPr id="6" name="Title 1"/>
          <p:cNvSpPr>
            <a:spLocks noGrp="1"/>
          </p:cNvSpPr>
          <p:nvPr>
            <p:ph type="title"/>
          </p:nvPr>
        </p:nvSpPr>
        <p:spPr>
          <a:xfrm>
            <a:off x="1084526" y="2514554"/>
            <a:ext cx="4622800" cy="1346438"/>
          </a:xfrm>
        </p:spPr>
        <p:txBody>
          <a:bodyPr>
            <a:noAutofit/>
          </a:bodyPr>
          <a:lstStyle>
            <a:lvl1pPr algn="r">
              <a:defRPr sz="4400">
                <a:solidFill>
                  <a:schemeClr val="bg1"/>
                </a:solidFill>
              </a:defRPr>
            </a:lvl1pPr>
          </a:lstStyle>
          <a:p>
            <a:r>
              <a:rPr lang="en-US"/>
              <a:t>Click to edit Master title style</a:t>
            </a:r>
            <a:endParaRPr lang="en-GB"/>
          </a:p>
        </p:txBody>
      </p:sp>
      <p:sp>
        <p:nvSpPr>
          <p:cNvPr id="9" name="Text Placeholder 7"/>
          <p:cNvSpPr>
            <a:spLocks noGrp="1"/>
          </p:cNvSpPr>
          <p:nvPr>
            <p:ph type="body" sz="quarter" idx="11" hasCustomPrompt="1"/>
          </p:nvPr>
        </p:nvSpPr>
        <p:spPr>
          <a:xfrm>
            <a:off x="5707326" y="351197"/>
            <a:ext cx="3091115" cy="5970865"/>
          </a:xfrm>
        </p:spPr>
        <p:txBody>
          <a:bodyPr wrap="square" anchor="ctr">
            <a:spAutoFit/>
          </a:bodyPr>
          <a:lstStyle>
            <a:lvl1pPr marL="0" indent="0">
              <a:buNone/>
              <a:defRPr sz="38200" b="1">
                <a:solidFill>
                  <a:schemeClr val="bg1"/>
                </a:solidFill>
                <a:latin typeface="Segoe UI" panose="020B0502040204020203" pitchFamily="34" charset="0"/>
                <a:cs typeface="Segoe UI" panose="020B0502040204020203" pitchFamily="34" charset="0"/>
              </a:defRPr>
            </a:lvl1pPr>
          </a:lstStyle>
          <a:p>
            <a:pPr lvl="0"/>
            <a:r>
              <a:rPr lang="en-GB"/>
              <a:t>#</a:t>
            </a:r>
          </a:p>
        </p:txBody>
      </p:sp>
    </p:spTree>
    <p:extLst>
      <p:ext uri="{BB962C8B-B14F-4D97-AF65-F5344CB8AC3E}">
        <p14:creationId xmlns:p14="http://schemas.microsoft.com/office/powerpoint/2010/main" val="3976134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3" y="0"/>
            <a:ext cx="9141292" cy="5143500"/>
          </a:xfrm>
          <a:prstGeom prst="rect">
            <a:avLst/>
          </a:prstGeom>
        </p:spPr>
      </p:pic>
      <p:sp>
        <p:nvSpPr>
          <p:cNvPr id="3" name="Slide Number Placeholder 2"/>
          <p:cNvSpPr>
            <a:spLocks noGrp="1"/>
          </p:cNvSpPr>
          <p:nvPr>
            <p:ph type="sldNum" sz="quarter" idx="10"/>
          </p:nvPr>
        </p:nvSpPr>
        <p:spPr/>
        <p:txBody>
          <a:bodyPr/>
          <a:lstStyle>
            <a:lvl1pPr>
              <a:defRPr>
                <a:solidFill>
                  <a:schemeClr val="bg1"/>
                </a:solidFill>
              </a:defRPr>
            </a:lvl1pPr>
          </a:lstStyle>
          <a:p>
            <a:fld id="{BF3629CB-DEA0-4F6D-B9A2-8B35DB726C2D}" type="slidenum">
              <a:rPr lang="en-GB" smtClean="0"/>
              <a:pPr/>
              <a:t>‹#›</a:t>
            </a:fld>
            <a:endParaRPr lang="en-GB"/>
          </a:p>
        </p:txBody>
      </p:sp>
      <p:sp>
        <p:nvSpPr>
          <p:cNvPr id="6" name="Title 1"/>
          <p:cNvSpPr>
            <a:spLocks noGrp="1"/>
          </p:cNvSpPr>
          <p:nvPr>
            <p:ph type="title"/>
          </p:nvPr>
        </p:nvSpPr>
        <p:spPr>
          <a:xfrm>
            <a:off x="1084526" y="2514554"/>
            <a:ext cx="4622800" cy="1346438"/>
          </a:xfrm>
        </p:spPr>
        <p:txBody>
          <a:bodyPr>
            <a:noAutofit/>
          </a:bodyPr>
          <a:lstStyle>
            <a:lvl1pPr algn="r">
              <a:defRPr sz="4400">
                <a:solidFill>
                  <a:schemeClr val="bg1"/>
                </a:solidFill>
              </a:defRPr>
            </a:lvl1pPr>
          </a:lstStyle>
          <a:p>
            <a:r>
              <a:rPr lang="en-US"/>
              <a:t>Click to edit Master title style</a:t>
            </a:r>
            <a:endParaRPr lang="en-GB"/>
          </a:p>
        </p:txBody>
      </p:sp>
      <p:sp>
        <p:nvSpPr>
          <p:cNvPr id="9" name="Text Placeholder 7"/>
          <p:cNvSpPr>
            <a:spLocks noGrp="1"/>
          </p:cNvSpPr>
          <p:nvPr>
            <p:ph type="body" sz="quarter" idx="11" hasCustomPrompt="1"/>
          </p:nvPr>
        </p:nvSpPr>
        <p:spPr>
          <a:xfrm>
            <a:off x="5707326" y="351197"/>
            <a:ext cx="3091115" cy="5970865"/>
          </a:xfrm>
        </p:spPr>
        <p:txBody>
          <a:bodyPr wrap="square" anchor="ctr">
            <a:spAutoFit/>
          </a:bodyPr>
          <a:lstStyle>
            <a:lvl1pPr marL="0" indent="0">
              <a:buNone/>
              <a:defRPr sz="38200" b="1">
                <a:solidFill>
                  <a:schemeClr val="bg1"/>
                </a:solidFill>
                <a:latin typeface="Segoe UI" panose="020B0502040204020203" pitchFamily="34" charset="0"/>
                <a:cs typeface="Segoe UI" panose="020B0502040204020203" pitchFamily="34" charset="0"/>
              </a:defRPr>
            </a:lvl1pPr>
          </a:lstStyle>
          <a:p>
            <a:pPr lvl="0"/>
            <a:r>
              <a:rPr lang="en-GB"/>
              <a:t>#</a:t>
            </a:r>
          </a:p>
        </p:txBody>
      </p:sp>
    </p:spTree>
    <p:extLst>
      <p:ext uri="{BB962C8B-B14F-4D97-AF65-F5344CB8AC3E}">
        <p14:creationId xmlns:p14="http://schemas.microsoft.com/office/powerpoint/2010/main" val="877666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1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t">
            <a:normAutofit/>
          </a:bodyPr>
          <a:lstStyle>
            <a:lvl1pPr marL="0" indent="0" algn="ctr">
              <a:buNone/>
              <a:defRPr sz="1600" b="1" baseline="0"/>
            </a:lvl1pPr>
          </a:lstStyle>
          <a:p>
            <a:r>
              <a:rPr lang="en-GB"/>
              <a:t>ADD IMAGE HERE</a:t>
            </a:r>
          </a:p>
          <a:p>
            <a:r>
              <a:rPr lang="en-GB"/>
              <a:t>(DELETE IF NOT NEEDED)</a:t>
            </a:r>
          </a:p>
        </p:txBody>
      </p:sp>
      <p:sp>
        <p:nvSpPr>
          <p:cNvPr id="5" name="Text Placeholder 5"/>
          <p:cNvSpPr>
            <a:spLocks noGrp="1"/>
          </p:cNvSpPr>
          <p:nvPr>
            <p:ph type="body" sz="quarter" idx="15" hasCustomPrompt="1"/>
          </p:nvPr>
        </p:nvSpPr>
        <p:spPr>
          <a:xfrm>
            <a:off x="226088" y="190427"/>
            <a:ext cx="8618136" cy="579194"/>
          </a:xfrm>
          <a:prstGeom prst="rect">
            <a:avLst/>
          </a:prstGeom>
        </p:spPr>
        <p:txBody>
          <a:bodyPr anchor="t">
            <a:noAutofit/>
          </a:bodyPr>
          <a:lstStyle>
            <a:lvl1pPr marL="0" indent="0" algn="l">
              <a:buNone/>
              <a:defRPr sz="2800" baseline="0">
                <a:solidFill>
                  <a:srgbClr val="0069B4"/>
                </a:solidFill>
                <a:latin typeface="Segoe UI Semibold" panose="020B0702040204020203" pitchFamily="34" charset="0"/>
                <a:cs typeface="Segoe UI Semibold" panose="020B0702040204020203" pitchFamily="34" charset="0"/>
              </a:defRPr>
            </a:lvl1pPr>
          </a:lstStyle>
          <a:p>
            <a:pPr lvl="0"/>
            <a:r>
              <a:rPr lang="en-US"/>
              <a:t>Slide title</a:t>
            </a:r>
          </a:p>
        </p:txBody>
      </p:sp>
      <p:sp>
        <p:nvSpPr>
          <p:cNvPr id="6" name="Content Placeholder 8"/>
          <p:cNvSpPr>
            <a:spLocks noGrp="1"/>
          </p:cNvSpPr>
          <p:nvPr>
            <p:ph sz="quarter" idx="16"/>
          </p:nvPr>
        </p:nvSpPr>
        <p:spPr>
          <a:xfrm>
            <a:off x="226088" y="1348814"/>
            <a:ext cx="8618136" cy="3014417"/>
          </a:xfrm>
          <a:prstGeom prst="rect">
            <a:avLst/>
          </a:prstGeom>
        </p:spPr>
        <p:txBody>
          <a:bodyPr numCol="1" spcCol="360000" anchor="t"/>
          <a:lstStyle>
            <a:lvl1pPr marL="342900" indent="-342900">
              <a:spcBef>
                <a:spcPts val="0"/>
              </a:spcBef>
              <a:spcAft>
                <a:spcPts val="600"/>
              </a:spcAft>
              <a:buClr>
                <a:schemeClr val="accent1"/>
              </a:buClr>
              <a:buFont typeface="Segoe UI" panose="020B0502040204020203" pitchFamily="34" charset="0"/>
              <a:buChar char="›"/>
              <a:defRPr sz="2200">
                <a:solidFill>
                  <a:schemeClr val="tx1">
                    <a:lumMod val="75000"/>
                  </a:schemeClr>
                </a:solidFill>
                <a:latin typeface="Segoe UI" panose="020B0502040204020203" pitchFamily="34" charset="0"/>
                <a:cs typeface="Segoe UI" panose="020B0502040204020203" pitchFamily="34" charset="0"/>
              </a:defRPr>
            </a:lvl1pPr>
            <a:lvl2pPr marL="742950" indent="-285750">
              <a:spcBef>
                <a:spcPts val="0"/>
              </a:spcBef>
              <a:spcAft>
                <a:spcPts val="1800"/>
              </a:spcAft>
              <a:buClr>
                <a:schemeClr val="accent1"/>
              </a:buClr>
              <a:buFont typeface="Segoe UI" panose="020B0502040204020203" pitchFamily="34" charset="0"/>
              <a:buChar char="›"/>
              <a:defRPr sz="2000">
                <a:solidFill>
                  <a:schemeClr val="tx1">
                    <a:lumMod val="75000"/>
                  </a:schemeClr>
                </a:solidFill>
                <a:latin typeface="Segoe UI" panose="020B0502040204020203" pitchFamily="34" charset="0"/>
                <a:cs typeface="Segoe UI" panose="020B0502040204020203" pitchFamily="34" charset="0"/>
              </a:defRPr>
            </a:lvl2pPr>
            <a:lvl3pPr marL="1143000" indent="-228600">
              <a:spcBef>
                <a:spcPts val="0"/>
              </a:spcBef>
              <a:spcAft>
                <a:spcPts val="1800"/>
              </a:spcAft>
              <a:buClr>
                <a:schemeClr val="accent2"/>
              </a:buClr>
              <a:buFont typeface="Arial" panose="020B0604020202020204" pitchFamily="34" charset="0"/>
              <a:buChar char="•"/>
              <a:defRPr sz="1800">
                <a:solidFill>
                  <a:srgbClr val="797979"/>
                </a:solidFill>
                <a:latin typeface="Segoe UI" panose="020B0502040204020203" pitchFamily="34" charset="0"/>
                <a:cs typeface="Segoe UI" panose="020B0502040204020203" pitchFamily="34" charset="0"/>
              </a:defRPr>
            </a:lvl3pPr>
            <a:lvl4pPr marL="1600200" indent="-228600">
              <a:spcBef>
                <a:spcPts val="0"/>
              </a:spcBef>
              <a:spcAft>
                <a:spcPts val="1800"/>
              </a:spcAft>
              <a:buClr>
                <a:schemeClr val="accent2"/>
              </a:buClr>
              <a:buFont typeface="Arial" panose="020B0604020202020204" pitchFamily="34" charset="0"/>
              <a:buChar char="•"/>
              <a:defRPr sz="1600">
                <a:solidFill>
                  <a:srgbClr val="797979"/>
                </a:solidFill>
                <a:latin typeface="Segoe UI" panose="020B0502040204020203" pitchFamily="34" charset="0"/>
                <a:cs typeface="Segoe UI" panose="020B0502040204020203" pitchFamily="34" charset="0"/>
              </a:defRPr>
            </a:lvl4pPr>
            <a:lvl5pPr marL="2057400" indent="-228600">
              <a:buClr>
                <a:srgbClr val="68C0B5"/>
              </a:buClr>
              <a:buFont typeface="Arial" panose="020B0604020202020204" pitchFamily="34" charset="0"/>
              <a:buChar char="•"/>
              <a:defRPr sz="1200">
                <a:solidFill>
                  <a:srgbClr val="797979"/>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p:txBody>
      </p:sp>
      <p:sp>
        <p:nvSpPr>
          <p:cNvPr id="9"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a:p>
        </p:txBody>
      </p:sp>
      <p:sp>
        <p:nvSpPr>
          <p:cNvPr id="8" name="Text Placeholder 5"/>
          <p:cNvSpPr>
            <a:spLocks noGrp="1"/>
          </p:cNvSpPr>
          <p:nvPr>
            <p:ph type="body" sz="quarter" idx="17" hasCustomPrompt="1"/>
          </p:nvPr>
        </p:nvSpPr>
        <p:spPr>
          <a:xfrm>
            <a:off x="226088" y="782321"/>
            <a:ext cx="8618136" cy="566494"/>
          </a:xfrm>
          <a:prstGeom prst="rect">
            <a:avLst/>
          </a:prstGeom>
        </p:spPr>
        <p:txBody>
          <a:bodyPr anchor="t">
            <a:noAutofit/>
          </a:bodyPr>
          <a:lstStyle>
            <a:lvl1pPr marL="0" indent="0" algn="l">
              <a:buNone/>
              <a:defRPr sz="1800" baseline="0">
                <a:solidFill>
                  <a:srgbClr val="009FE3"/>
                </a:solidFill>
                <a:latin typeface="Segoe UI Semibold" panose="020B0702040204020203" pitchFamily="34" charset="0"/>
                <a:cs typeface="Segoe UI Semibold" panose="020B0702040204020203" pitchFamily="34" charset="0"/>
              </a:defRPr>
            </a:lvl1pPr>
          </a:lstStyle>
          <a:p>
            <a:pPr lvl="0"/>
            <a:r>
              <a:rPr lang="en-US"/>
              <a:t>SLIDE SUBTITLE (REMOVE IF NOT NEEDED)</a:t>
            </a:r>
          </a:p>
        </p:txBody>
      </p:sp>
    </p:spTree>
    <p:extLst>
      <p:ext uri="{BB962C8B-B14F-4D97-AF65-F5344CB8AC3E}">
        <p14:creationId xmlns:p14="http://schemas.microsoft.com/office/powerpoint/2010/main" val="69525263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4.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8473441" y="4723191"/>
            <a:ext cx="456240" cy="273844"/>
          </a:xfrm>
          <a:prstGeom prst="rect">
            <a:avLst/>
          </a:prstGeom>
        </p:spPr>
        <p:txBody>
          <a:bodyPr/>
          <a:lstStyle>
            <a:lvl1pPr algn="r">
              <a:defRPr sz="800">
                <a:solidFill>
                  <a:srgbClr val="00ADEE"/>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fld id="{BF3629CB-DEA0-4F6D-B9A2-8B35DB726C2D}" type="slidenum">
              <a:rPr lang="en-GB" smtClean="0"/>
              <a:pPr/>
              <a:t>‹#›</a:t>
            </a:fld>
            <a:endParaRPr lang="en-GB"/>
          </a:p>
        </p:txBody>
      </p:sp>
      <p:sp>
        <p:nvSpPr>
          <p:cNvPr id="7" name="Title Placeholder 6"/>
          <p:cNvSpPr>
            <a:spLocks noGrp="1"/>
          </p:cNvSpPr>
          <p:nvPr>
            <p:ph type="title"/>
          </p:nvPr>
        </p:nvSpPr>
        <p:spPr>
          <a:xfrm>
            <a:off x="226087" y="190428"/>
            <a:ext cx="8703593" cy="579194"/>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8" name="Text Placeholder 7"/>
          <p:cNvSpPr>
            <a:spLocks noGrp="1"/>
          </p:cNvSpPr>
          <p:nvPr>
            <p:ph type="body" idx="1"/>
          </p:nvPr>
        </p:nvSpPr>
        <p:spPr>
          <a:xfrm>
            <a:off x="226087" y="1348814"/>
            <a:ext cx="8703593" cy="3014417"/>
          </a:xfrm>
          <a:prstGeom prst="rect">
            <a:avLst/>
          </a:prstGeom>
        </p:spPr>
        <p:txBody>
          <a:bodyPr vert="horz" lIns="91440" tIns="45720" rIns="91440" bIns="45720" rtlCol="0">
            <a:normAutofit/>
          </a:bodyPr>
          <a:lstStyle/>
          <a:p>
            <a:pPr lvl="0"/>
            <a:r>
              <a:rPr lang="en-US"/>
              <a:t>Edit Master text styles</a:t>
            </a:r>
          </a:p>
          <a:p>
            <a:pPr lvl="1"/>
            <a:r>
              <a:rPr lang="en-US"/>
              <a:t>Second level</a:t>
            </a:r>
          </a:p>
        </p:txBody>
      </p:sp>
    </p:spTree>
    <p:extLst>
      <p:ext uri="{BB962C8B-B14F-4D97-AF65-F5344CB8AC3E}">
        <p14:creationId xmlns:p14="http://schemas.microsoft.com/office/powerpoint/2010/main" val="345081054"/>
      </p:ext>
    </p:extLst>
  </p:cSld>
  <p:clrMap bg1="lt1" tx1="dk1" bg2="lt2" tx2="dk2" accent1="accent1" accent2="accent2" accent3="accent3" accent4="accent4" accent5="accent5" accent6="accent6" hlink="hlink" folHlink="folHlink"/>
  <p:sldLayoutIdLst>
    <p:sldLayoutId id="2147483692" r:id="rId1"/>
    <p:sldLayoutId id="2147483739" r:id="rId2"/>
    <p:sldLayoutId id="2147483756" r:id="rId3"/>
    <p:sldLayoutId id="2147483757" r:id="rId4"/>
    <p:sldLayoutId id="2147483694" r:id="rId5"/>
    <p:sldLayoutId id="2147483748" r:id="rId6"/>
    <p:sldLayoutId id="2147483761" r:id="rId7"/>
    <p:sldLayoutId id="2147483762" r:id="rId8"/>
    <p:sldLayoutId id="2147483735" r:id="rId9"/>
    <p:sldLayoutId id="2147483746" r:id="rId10"/>
    <p:sldLayoutId id="2147483749" r:id="rId11"/>
    <p:sldLayoutId id="2147483695" r:id="rId12"/>
    <p:sldLayoutId id="2147483752" r:id="rId13"/>
    <p:sldLayoutId id="2147483732" r:id="rId14"/>
    <p:sldLayoutId id="2147483734" r:id="rId15"/>
    <p:sldLayoutId id="2147483736" r:id="rId16"/>
    <p:sldLayoutId id="2147483733" r:id="rId17"/>
    <p:sldLayoutId id="2147483754" r:id="rId18"/>
    <p:sldLayoutId id="2147483717" r:id="rId19"/>
    <p:sldLayoutId id="2147483763" r:id="rId20"/>
    <p:sldLayoutId id="2147483753" r:id="rId21"/>
    <p:sldLayoutId id="2147483770" r:id="rId22"/>
    <p:sldLayoutId id="2147483771" r:id="rId23"/>
    <p:sldLayoutId id="2147483772" r:id="rId24"/>
    <p:sldLayoutId id="2147483764" r:id="rId25"/>
    <p:sldLayoutId id="2147483773" r:id="rId26"/>
    <p:sldLayoutId id="2147483774" r:id="rId27"/>
    <p:sldLayoutId id="2147483775" r:id="rId28"/>
    <p:sldLayoutId id="2147483776" r:id="rId29"/>
    <p:sldLayoutId id="2147483777" r:id="rId30"/>
    <p:sldLayoutId id="2147483778" r:id="rId31"/>
    <p:sldLayoutId id="2147483779" r:id="rId32"/>
    <p:sldLayoutId id="2147483766" r:id="rId33"/>
    <p:sldLayoutId id="2147483767" r:id="rId34"/>
    <p:sldLayoutId id="2147483750" r:id="rId35"/>
    <p:sldLayoutId id="2147483769" r:id="rId36"/>
    <p:sldLayoutId id="2147483696" r:id="rId37"/>
    <p:sldLayoutId id="2147483708" r:id="rId38"/>
    <p:sldLayoutId id="2147483780" r:id="rId39"/>
    <p:sldLayoutId id="2147483782" r:id="rId40"/>
    <p:sldLayoutId id="2147483784" r:id="rId41"/>
    <p:sldLayoutId id="2147483785" r:id="rId42"/>
  </p:sldLayoutIdLst>
  <p:hf hdr="0" ftr="0" dt="0"/>
  <p:txStyles>
    <p:titleStyle>
      <a:lvl1pPr algn="l" defTabSz="914400" rtl="0" eaLnBrk="1" latinLnBrk="0" hangingPunct="1">
        <a:spcBef>
          <a:spcPct val="0"/>
        </a:spcBef>
        <a:buNone/>
        <a:defRPr sz="2800" kern="1200">
          <a:solidFill>
            <a:schemeClr val="tx2"/>
          </a:solidFill>
          <a:latin typeface="Segoe UI Semibold" panose="020B0702040204020203" pitchFamily="34" charset="0"/>
          <a:ea typeface="+mj-ea"/>
          <a:cs typeface="Segoe UI Semibold" panose="020B0702040204020203" pitchFamily="34" charset="0"/>
        </a:defRPr>
      </a:lvl1pPr>
    </p:titleStyle>
    <p:bodyStyle>
      <a:lvl1pPr marL="342900" indent="-342900" algn="l" defTabSz="914400" rtl="0" eaLnBrk="1" latinLnBrk="0" hangingPunct="1">
        <a:spcBef>
          <a:spcPts val="0"/>
        </a:spcBef>
        <a:spcAft>
          <a:spcPts val="600"/>
        </a:spcAft>
        <a:buClr>
          <a:schemeClr val="accent1"/>
        </a:buClr>
        <a:buFont typeface="Segoe UI" panose="020B0502040204020203" pitchFamily="34" charset="0"/>
        <a:buChar char="›"/>
        <a:defRPr sz="2200" kern="1200">
          <a:solidFill>
            <a:schemeClr val="tx1">
              <a:lumMod val="75000"/>
            </a:schemeClr>
          </a:solidFill>
          <a:latin typeface="+mn-lt"/>
          <a:ea typeface="+mn-ea"/>
          <a:cs typeface="+mn-cs"/>
        </a:defRPr>
      </a:lvl1pPr>
      <a:lvl2pPr marL="742950" indent="-285750" algn="l" defTabSz="914400" rtl="0" eaLnBrk="1" latinLnBrk="0" hangingPunct="1">
        <a:spcBef>
          <a:spcPts val="0"/>
        </a:spcBef>
        <a:spcAft>
          <a:spcPts val="600"/>
        </a:spcAft>
        <a:buClr>
          <a:schemeClr val="accent1"/>
        </a:buClr>
        <a:buFont typeface="Segoe UI" panose="020B0502040204020203"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81054"/>
      </p:ext>
    </p:extLst>
  </p:cSld>
  <p:clrMap bg1="lt1" tx1="dk1" bg2="lt2" tx2="dk2" accent1="accent1" accent2="accent2" accent3="accent3" accent4="accent4" accent5="accent5" accent6="accent6" hlink="hlink" folHlink="folHlink"/>
  <p:sldLayoutIdLst>
    <p:sldLayoutId id="2147483654" r:id="rId1"/>
    <p:sldLayoutId id="2147483786" r:id="rId2"/>
  </p:sldLayoutIdLst>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3.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43.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0.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0.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0.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40.xml"/><Relationship Id="rId5" Type="http://schemas.openxmlformats.org/officeDocument/2006/relationships/hyperlink" Target="https://barnettwaddingham.sharepoint.com/:p:/r/sites/LiabilityDrivenInvestment/_layouts/15/Doc.aspx?sourcedoc=%7BB99E59B3-2B9A-4792-B7C5-105888B70EF3%7D&amp;file=2022%2010%20-%20LDI%20market%20update%20v1.0.pptx&amp;action=edit&amp;mobileredirect=true&amp;wdLOR=c612072A4-61C4-4435-B714-7EE68DB1764F&amp;cid=06b7ad4e-c658-4a44-8171-97dcdbe49523" TargetMode="External"/><Relationship Id="rId4" Type="http://schemas.openxmlformats.org/officeDocument/2006/relationships/chart" Target="../charts/char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AA658A5-5117-4CAC-8537-C318E1DBD0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3" y="0"/>
            <a:ext cx="9141293" cy="5143500"/>
          </a:xfrm>
          <a:prstGeom prst="rect">
            <a:avLst/>
          </a:prstGeom>
        </p:spPr>
      </p:pic>
      <p:sp>
        <p:nvSpPr>
          <p:cNvPr id="5" name="Title 4">
            <a:extLst>
              <a:ext uri="{FF2B5EF4-FFF2-40B4-BE49-F238E27FC236}">
                <a16:creationId xmlns:a16="http://schemas.microsoft.com/office/drawing/2014/main" id="{3A88AAD5-EC4D-40AD-B1D6-5494ECB7E967}"/>
              </a:ext>
            </a:extLst>
          </p:cNvPr>
          <p:cNvSpPr>
            <a:spLocks noGrp="1"/>
          </p:cNvSpPr>
          <p:nvPr>
            <p:ph type="title"/>
          </p:nvPr>
        </p:nvSpPr>
        <p:spPr/>
        <p:txBody>
          <a:bodyPr/>
          <a:lstStyle/>
          <a:p>
            <a:r>
              <a:rPr lang="en-GB" dirty="0"/>
              <a:t>Introduction</a:t>
            </a:r>
          </a:p>
        </p:txBody>
      </p:sp>
      <p:sp>
        <p:nvSpPr>
          <p:cNvPr id="2" name="Text Placeholder 1">
            <a:extLst>
              <a:ext uri="{FF2B5EF4-FFF2-40B4-BE49-F238E27FC236}">
                <a16:creationId xmlns:a16="http://schemas.microsoft.com/office/drawing/2014/main" id="{02EA9194-13B6-551A-8287-4D3DA967D9C9}"/>
              </a:ext>
            </a:extLst>
          </p:cNvPr>
          <p:cNvSpPr>
            <a:spLocks noGrp="1"/>
          </p:cNvSpPr>
          <p:nvPr>
            <p:ph type="body" sz="quarter" idx="11"/>
          </p:nvPr>
        </p:nvSpPr>
        <p:spPr/>
        <p:txBody>
          <a:bodyPr/>
          <a:lstStyle/>
          <a:p>
            <a:r>
              <a:rPr lang="en-GB"/>
              <a:t>1</a:t>
            </a:r>
          </a:p>
        </p:txBody>
      </p:sp>
    </p:spTree>
    <p:extLst>
      <p:ext uri="{BB962C8B-B14F-4D97-AF65-F5344CB8AC3E}">
        <p14:creationId xmlns:p14="http://schemas.microsoft.com/office/powerpoint/2010/main" val="1892268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EBF86BB-2555-266C-877F-9C3CAB11B7A1}"/>
              </a:ext>
            </a:extLst>
          </p:cNvPr>
          <p:cNvSpPr>
            <a:spLocks noGrp="1"/>
          </p:cNvSpPr>
          <p:nvPr>
            <p:ph type="body" sz="quarter" idx="15"/>
          </p:nvPr>
        </p:nvSpPr>
        <p:spPr/>
        <p:txBody>
          <a:bodyPr/>
          <a:lstStyle/>
          <a:p>
            <a:r>
              <a:rPr lang="en-GB" sz="2400" dirty="0">
                <a:latin typeface="+mn-lt"/>
              </a:rPr>
              <a:t>Pension scheme liabilities</a:t>
            </a:r>
          </a:p>
        </p:txBody>
      </p:sp>
      <p:graphicFrame>
        <p:nvGraphicFramePr>
          <p:cNvPr id="2" name="Chart 1">
            <a:extLst>
              <a:ext uri="{FF2B5EF4-FFF2-40B4-BE49-F238E27FC236}">
                <a16:creationId xmlns:a16="http://schemas.microsoft.com/office/drawing/2014/main" id="{7904C59D-5160-BBA4-302D-12E26D9E3091}"/>
              </a:ext>
            </a:extLst>
          </p:cNvPr>
          <p:cNvGraphicFramePr>
            <a:graphicFrameLocks/>
          </p:cNvGraphicFramePr>
          <p:nvPr>
            <p:extLst>
              <p:ext uri="{D42A27DB-BD31-4B8C-83A1-F6EECF244321}">
                <p14:modId xmlns:p14="http://schemas.microsoft.com/office/powerpoint/2010/main" val="3701381651"/>
              </p:ext>
            </p:extLst>
          </p:nvPr>
        </p:nvGraphicFramePr>
        <p:xfrm>
          <a:off x="569189" y="934571"/>
          <a:ext cx="6974611" cy="2758605"/>
        </p:xfrm>
        <a:graphic>
          <a:graphicData uri="http://schemas.openxmlformats.org/drawingml/2006/chart">
            <c:chart xmlns:c="http://schemas.openxmlformats.org/drawingml/2006/chart" xmlns:r="http://schemas.openxmlformats.org/officeDocument/2006/relationships" r:id="rId2"/>
          </a:graphicData>
        </a:graphic>
      </p:graphicFrame>
      <p:sp>
        <p:nvSpPr>
          <p:cNvPr id="4" name="Rounded Rectangular Callout 2">
            <a:extLst>
              <a:ext uri="{FF2B5EF4-FFF2-40B4-BE49-F238E27FC236}">
                <a16:creationId xmlns:a16="http://schemas.microsoft.com/office/drawing/2014/main" id="{EEA2E780-A873-893E-F999-D88AA9DDF2CE}"/>
              </a:ext>
            </a:extLst>
          </p:cNvPr>
          <p:cNvSpPr/>
          <p:nvPr/>
        </p:nvSpPr>
        <p:spPr>
          <a:xfrm>
            <a:off x="3290568" y="934571"/>
            <a:ext cx="3063167" cy="1008529"/>
          </a:xfrm>
          <a:prstGeom prst="wedgeRoundRectCallout">
            <a:avLst>
              <a:gd name="adj1" fmla="val -59592"/>
              <a:gd name="adj2" fmla="val 43842"/>
              <a:gd name="adj3" fmla="val 16667"/>
            </a:avLst>
          </a:prstGeom>
          <a:ln/>
        </p:spPr>
        <p:style>
          <a:lnRef idx="2">
            <a:schemeClr val="accent5"/>
          </a:lnRef>
          <a:fillRef idx="1">
            <a:schemeClr val="lt1"/>
          </a:fillRef>
          <a:effectRef idx="0">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1200">
                <a:solidFill>
                  <a:schemeClr val="tx1"/>
                </a:solidFill>
              </a:rPr>
              <a:t>Liability cashflows are made up of expected future payments to members. </a:t>
            </a:r>
          </a:p>
        </p:txBody>
      </p:sp>
      <p:sp>
        <p:nvSpPr>
          <p:cNvPr id="7" name="Content Placeholder 4">
            <a:extLst>
              <a:ext uri="{FF2B5EF4-FFF2-40B4-BE49-F238E27FC236}">
                <a16:creationId xmlns:a16="http://schemas.microsoft.com/office/drawing/2014/main" id="{A29A6BBD-0806-D52A-9139-7B11AF2303A2}"/>
              </a:ext>
            </a:extLst>
          </p:cNvPr>
          <p:cNvSpPr>
            <a:spLocks noGrp="1"/>
          </p:cNvSpPr>
          <p:nvPr/>
        </p:nvSpPr>
        <p:spPr>
          <a:xfrm>
            <a:off x="1153272" y="3417130"/>
            <a:ext cx="7497809" cy="1388616"/>
          </a:xfrm>
          <a:prstGeom prst="rect">
            <a:avLst/>
          </a:prstGeom>
        </p:spPr>
        <p:txBody>
          <a:bodyPr anchor="ctr" anchorCtr="0"/>
          <a:lstStyle>
            <a:lvl1pPr marL="257168" indent="-257168" algn="l" defTabSz="685783" rtl="0" eaLnBrk="1" latinLnBrk="0" hangingPunct="1">
              <a:spcBef>
                <a:spcPct val="20000"/>
              </a:spcBef>
              <a:buClr>
                <a:srgbClr val="009FE3"/>
              </a:buClr>
              <a:buFont typeface="Arial" panose="020B0604020202020204" pitchFamily="34" charset="0"/>
              <a:buChar char="•"/>
              <a:defRPr sz="1500" kern="1200">
                <a:solidFill>
                  <a:srgbClr val="797979"/>
                </a:solidFill>
                <a:latin typeface="Segoe UI" panose="020B0502040204020203" pitchFamily="34" charset="0"/>
                <a:ea typeface="+mn-ea"/>
                <a:cs typeface="Segoe UI" panose="020B0502040204020203" pitchFamily="34" charset="0"/>
              </a:defRPr>
            </a:lvl1pPr>
            <a:lvl2pPr marL="557199" indent="-214308" algn="l" defTabSz="685783" rtl="0" eaLnBrk="1" latinLnBrk="0" hangingPunct="1">
              <a:spcBef>
                <a:spcPct val="20000"/>
              </a:spcBef>
              <a:buClr>
                <a:srgbClr val="009FE3"/>
              </a:buClr>
              <a:buFont typeface="Arial" panose="020B0604020202020204" pitchFamily="34" charset="0"/>
              <a:buChar char="•"/>
              <a:defRPr sz="1200" kern="1200">
                <a:solidFill>
                  <a:srgbClr val="797979"/>
                </a:solidFill>
                <a:latin typeface="Segoe UI" panose="020B0502040204020203" pitchFamily="34" charset="0"/>
                <a:ea typeface="+mn-ea"/>
                <a:cs typeface="Segoe UI" panose="020B0502040204020203" pitchFamily="34" charset="0"/>
              </a:defRPr>
            </a:lvl2pPr>
            <a:lvl3pPr marL="857228" indent="-171446" algn="l" defTabSz="685783" rtl="0" eaLnBrk="1" latinLnBrk="0" hangingPunct="1">
              <a:spcBef>
                <a:spcPct val="20000"/>
              </a:spcBef>
              <a:buClr>
                <a:srgbClr val="009FE3"/>
              </a:buClr>
              <a:buFont typeface="Arial" panose="020B0604020202020204" pitchFamily="34" charset="0"/>
              <a:buChar char="•"/>
              <a:defRPr sz="1050" kern="1200">
                <a:solidFill>
                  <a:srgbClr val="797979"/>
                </a:solidFill>
                <a:latin typeface="Segoe UI" panose="020B0502040204020203" pitchFamily="34" charset="0"/>
                <a:ea typeface="+mn-ea"/>
                <a:cs typeface="Segoe UI" panose="020B0502040204020203" pitchFamily="34" charset="0"/>
              </a:defRPr>
            </a:lvl3pPr>
            <a:lvl4pPr marL="1200120" indent="-171446" algn="l" defTabSz="685783" rtl="0" eaLnBrk="1" latinLnBrk="0" hangingPunct="1">
              <a:spcBef>
                <a:spcPct val="20000"/>
              </a:spcBef>
              <a:buClr>
                <a:srgbClr val="009FE3"/>
              </a:buClr>
              <a:buFont typeface="Arial" panose="020B0604020202020204" pitchFamily="34" charset="0"/>
              <a:buChar char="•"/>
              <a:defRPr sz="900" kern="1200">
                <a:solidFill>
                  <a:srgbClr val="797979"/>
                </a:solidFill>
                <a:latin typeface="Segoe UI" panose="020B0502040204020203" pitchFamily="34" charset="0"/>
                <a:ea typeface="+mn-ea"/>
                <a:cs typeface="Segoe UI" panose="020B0502040204020203" pitchFamily="34" charset="0"/>
              </a:defRPr>
            </a:lvl4pPr>
            <a:lvl5pPr marL="1543012" indent="-171446" algn="l" defTabSz="685783" rtl="0" eaLnBrk="1" latinLnBrk="0" hangingPunct="1">
              <a:spcBef>
                <a:spcPct val="20000"/>
              </a:spcBef>
              <a:buClr>
                <a:srgbClr val="68C0B5"/>
              </a:buClr>
              <a:buFont typeface="Arial" panose="020B0604020202020204" pitchFamily="34" charset="0"/>
              <a:buChar char="•"/>
              <a:defRPr sz="900" kern="1200">
                <a:solidFill>
                  <a:srgbClr val="797979"/>
                </a:solidFill>
                <a:latin typeface="Segoe UI" panose="020B0502040204020203" pitchFamily="34" charset="0"/>
                <a:ea typeface="+mn-ea"/>
                <a:cs typeface="Segoe UI" panose="020B0502040204020203" pitchFamily="34"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sz="1200" dirty="0"/>
              <a:t>Defined Benefit (“DB”) pension schemes have a different mix of active, deferred and pensioner members.</a:t>
            </a:r>
          </a:p>
          <a:p>
            <a:pPr marL="0" indent="0">
              <a:buNone/>
            </a:pPr>
            <a:endParaRPr lang="en-GB" sz="1200" dirty="0"/>
          </a:p>
          <a:p>
            <a:r>
              <a:rPr lang="en-GB" sz="1200" dirty="0"/>
              <a:t>The overall liability profile of the scheme will vary depending on the mix of these members and benefit structures &amp; assumptions.</a:t>
            </a:r>
          </a:p>
        </p:txBody>
      </p:sp>
      <p:sp>
        <p:nvSpPr>
          <p:cNvPr id="8" name="TextBox 4">
            <a:extLst>
              <a:ext uri="{FF2B5EF4-FFF2-40B4-BE49-F238E27FC236}">
                <a16:creationId xmlns:a16="http://schemas.microsoft.com/office/drawing/2014/main" id="{1518958B-C2D4-B5E2-F11F-37D363CD95ED}"/>
              </a:ext>
            </a:extLst>
          </p:cNvPr>
          <p:cNvSpPr txBox="1"/>
          <p:nvPr/>
        </p:nvSpPr>
        <p:spPr>
          <a:xfrm rot="19463219">
            <a:off x="1391614" y="1991185"/>
            <a:ext cx="125641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800" dirty="0">
                <a:solidFill>
                  <a:srgbClr val="FF0000"/>
                </a:solidFill>
              </a:rPr>
              <a:t>EXAMPLE</a:t>
            </a:r>
          </a:p>
        </p:txBody>
      </p:sp>
    </p:spTree>
    <p:extLst>
      <p:ext uri="{BB962C8B-B14F-4D97-AF65-F5344CB8AC3E}">
        <p14:creationId xmlns:p14="http://schemas.microsoft.com/office/powerpoint/2010/main" val="512564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EBF86BB-2555-266C-877F-9C3CAB11B7A1}"/>
              </a:ext>
            </a:extLst>
          </p:cNvPr>
          <p:cNvSpPr>
            <a:spLocks noGrp="1"/>
          </p:cNvSpPr>
          <p:nvPr>
            <p:ph type="body" sz="quarter" idx="15"/>
          </p:nvPr>
        </p:nvSpPr>
        <p:spPr/>
        <p:txBody>
          <a:bodyPr/>
          <a:lstStyle/>
          <a:p>
            <a:r>
              <a:rPr lang="en-GB" sz="2400" dirty="0">
                <a:latin typeface="+mn-lt"/>
              </a:rPr>
              <a:t>How do Barnett Waddingham advise schemes?</a:t>
            </a:r>
          </a:p>
        </p:txBody>
      </p:sp>
      <p:sp>
        <p:nvSpPr>
          <p:cNvPr id="11" name="Arrow: U-Turn 10">
            <a:extLst>
              <a:ext uri="{FF2B5EF4-FFF2-40B4-BE49-F238E27FC236}">
                <a16:creationId xmlns:a16="http://schemas.microsoft.com/office/drawing/2014/main" id="{625A134C-F6CF-78D9-F42A-C184FE3C592F}"/>
              </a:ext>
            </a:extLst>
          </p:cNvPr>
          <p:cNvSpPr/>
          <p:nvPr/>
        </p:nvSpPr>
        <p:spPr>
          <a:xfrm>
            <a:off x="1714501" y="833718"/>
            <a:ext cx="5795683" cy="553368"/>
          </a:xfrm>
          <a:prstGeom prst="uturnArrow">
            <a:avLst>
              <a:gd name="adj1" fmla="val 25000"/>
              <a:gd name="adj2" fmla="val 25000"/>
              <a:gd name="adj3" fmla="val 25000"/>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Arrow: U-Turn 11">
            <a:extLst>
              <a:ext uri="{FF2B5EF4-FFF2-40B4-BE49-F238E27FC236}">
                <a16:creationId xmlns:a16="http://schemas.microsoft.com/office/drawing/2014/main" id="{6C327BAD-77A5-07A1-0E17-B01135F83A07}"/>
              </a:ext>
            </a:extLst>
          </p:cNvPr>
          <p:cNvSpPr/>
          <p:nvPr/>
        </p:nvSpPr>
        <p:spPr>
          <a:xfrm rot="10800000">
            <a:off x="1640541" y="3942215"/>
            <a:ext cx="5795682" cy="506513"/>
          </a:xfrm>
          <a:prstGeom prst="uturnArrow">
            <a:avLst>
              <a:gd name="adj1" fmla="val 25000"/>
              <a:gd name="adj2" fmla="val 25000"/>
              <a:gd name="adj3" fmla="val 25000"/>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Rectangle 14">
            <a:extLst>
              <a:ext uri="{FF2B5EF4-FFF2-40B4-BE49-F238E27FC236}">
                <a16:creationId xmlns:a16="http://schemas.microsoft.com/office/drawing/2014/main" id="{704C27BF-A7D6-9B12-1D58-A061E4D91804}"/>
              </a:ext>
            </a:extLst>
          </p:cNvPr>
          <p:cNvSpPr/>
          <p:nvPr/>
        </p:nvSpPr>
        <p:spPr>
          <a:xfrm>
            <a:off x="753034" y="1486124"/>
            <a:ext cx="2138082" cy="35634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Liabilities (Actuarial)</a:t>
            </a:r>
          </a:p>
        </p:txBody>
      </p:sp>
      <p:sp>
        <p:nvSpPr>
          <p:cNvPr id="16" name="Rectangle 15">
            <a:extLst>
              <a:ext uri="{FF2B5EF4-FFF2-40B4-BE49-F238E27FC236}">
                <a16:creationId xmlns:a16="http://schemas.microsoft.com/office/drawing/2014/main" id="{66A57A9C-4D7D-BEC1-48A8-5296C157D760}"/>
              </a:ext>
            </a:extLst>
          </p:cNvPr>
          <p:cNvSpPr/>
          <p:nvPr/>
        </p:nvSpPr>
        <p:spPr>
          <a:xfrm>
            <a:off x="6252884" y="1483443"/>
            <a:ext cx="2138082" cy="338633"/>
          </a:xfrm>
          <a:prstGeom prst="rect">
            <a:avLst/>
          </a:prstGeom>
          <a:solidFill>
            <a:srgbClr val="009FE3"/>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Assets (Investment)</a:t>
            </a:r>
            <a:r>
              <a:rPr lang="en-GB" dirty="0"/>
              <a:t> </a:t>
            </a:r>
          </a:p>
        </p:txBody>
      </p:sp>
      <p:sp>
        <p:nvSpPr>
          <p:cNvPr id="19" name="Rectangle 18">
            <a:extLst>
              <a:ext uri="{FF2B5EF4-FFF2-40B4-BE49-F238E27FC236}">
                <a16:creationId xmlns:a16="http://schemas.microsoft.com/office/drawing/2014/main" id="{9DA6E7B5-3141-BE11-175A-F3A580654EB1}"/>
              </a:ext>
            </a:extLst>
          </p:cNvPr>
          <p:cNvSpPr/>
          <p:nvPr/>
        </p:nvSpPr>
        <p:spPr>
          <a:xfrm>
            <a:off x="753034" y="1824756"/>
            <a:ext cx="2138081" cy="2021102"/>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000" dirty="0">
                <a:solidFill>
                  <a:schemeClr val="accent5"/>
                </a:solidFill>
              </a:rPr>
              <a:t>Actuarial consultants project the total liabilities of the Scheme every 3 years.</a:t>
            </a:r>
          </a:p>
          <a:p>
            <a:endParaRPr lang="en-GB" sz="1000" dirty="0">
              <a:solidFill>
                <a:schemeClr val="accent5"/>
              </a:solidFill>
            </a:endParaRPr>
          </a:p>
          <a:p>
            <a:pPr marL="171450" indent="-171450">
              <a:buFont typeface="Arial" panose="020B0604020202020204" pitchFamily="34" charset="0"/>
              <a:buChar char="•"/>
            </a:pPr>
            <a:r>
              <a:rPr lang="en-GB" sz="1000" dirty="0">
                <a:solidFill>
                  <a:schemeClr val="accent5"/>
                </a:solidFill>
              </a:rPr>
              <a:t>Calculate individual member liabilities in cases of transfers out/divorce.</a:t>
            </a:r>
          </a:p>
          <a:p>
            <a:endParaRPr lang="en-GB" sz="1000" dirty="0">
              <a:solidFill>
                <a:schemeClr val="accent5"/>
              </a:solidFill>
            </a:endParaRPr>
          </a:p>
          <a:p>
            <a:pPr marL="171450" indent="-171450">
              <a:buFont typeface="Arial" panose="020B0604020202020204" pitchFamily="34" charset="0"/>
              <a:buChar char="•"/>
            </a:pPr>
            <a:r>
              <a:rPr lang="en-GB" sz="1000" dirty="0">
                <a:solidFill>
                  <a:schemeClr val="accent5"/>
                </a:solidFill>
              </a:rPr>
              <a:t>Calculate factors and set assumptions to be used in liability modelling.</a:t>
            </a:r>
          </a:p>
        </p:txBody>
      </p:sp>
      <p:sp>
        <p:nvSpPr>
          <p:cNvPr id="20" name="Rectangle 19">
            <a:extLst>
              <a:ext uri="{FF2B5EF4-FFF2-40B4-BE49-F238E27FC236}">
                <a16:creationId xmlns:a16="http://schemas.microsoft.com/office/drawing/2014/main" id="{0327E0D0-B318-7FD7-D411-7804B4E06230}"/>
              </a:ext>
            </a:extLst>
          </p:cNvPr>
          <p:cNvSpPr/>
          <p:nvPr/>
        </p:nvSpPr>
        <p:spPr>
          <a:xfrm>
            <a:off x="6252884" y="1824755"/>
            <a:ext cx="2138081" cy="2021103"/>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000" dirty="0">
                <a:solidFill>
                  <a:schemeClr val="accent5"/>
                </a:solidFill>
              </a:rPr>
              <a:t>Investment consultants design the Scheme’s investment strategy.</a:t>
            </a:r>
          </a:p>
          <a:p>
            <a:endParaRPr lang="en-GB" sz="1000" dirty="0">
              <a:solidFill>
                <a:schemeClr val="accent5"/>
              </a:solidFill>
            </a:endParaRPr>
          </a:p>
          <a:p>
            <a:pPr marL="171450" indent="-171450">
              <a:buFont typeface="Arial" panose="020B0604020202020204" pitchFamily="34" charset="0"/>
              <a:buChar char="•"/>
            </a:pPr>
            <a:r>
              <a:rPr lang="en-GB" sz="1000" dirty="0">
                <a:solidFill>
                  <a:schemeClr val="accent5"/>
                </a:solidFill>
              </a:rPr>
              <a:t>Portfolio should generate required returns to be able to cover expected size and shape of liabilities.</a:t>
            </a:r>
          </a:p>
          <a:p>
            <a:pPr marL="171450" indent="-171450">
              <a:buFont typeface="Arial" panose="020B0604020202020204" pitchFamily="34" charset="0"/>
              <a:buChar char="•"/>
            </a:pPr>
            <a:endParaRPr lang="en-GB" sz="1000" dirty="0">
              <a:solidFill>
                <a:schemeClr val="accent5"/>
              </a:solidFill>
            </a:endParaRPr>
          </a:p>
          <a:p>
            <a:pPr marL="171450" indent="-171450">
              <a:buFont typeface="Arial" panose="020B0604020202020204" pitchFamily="34" charset="0"/>
              <a:buChar char="•"/>
            </a:pPr>
            <a:r>
              <a:rPr lang="en-GB" sz="1000" dirty="0">
                <a:solidFill>
                  <a:schemeClr val="accent5"/>
                </a:solidFill>
              </a:rPr>
              <a:t>Also need to limit risk and hedge against adverse market conditions which may increase liabilities.</a:t>
            </a:r>
          </a:p>
        </p:txBody>
      </p:sp>
      <p:sp>
        <p:nvSpPr>
          <p:cNvPr id="21" name="Rectangle: Rounded Corners 20">
            <a:extLst>
              <a:ext uri="{FF2B5EF4-FFF2-40B4-BE49-F238E27FC236}">
                <a16:creationId xmlns:a16="http://schemas.microsoft.com/office/drawing/2014/main" id="{4DF8F60E-FDFD-25ED-FC17-8E592763EC11}"/>
              </a:ext>
            </a:extLst>
          </p:cNvPr>
          <p:cNvSpPr/>
          <p:nvPr/>
        </p:nvSpPr>
        <p:spPr>
          <a:xfrm>
            <a:off x="3348318" y="1822076"/>
            <a:ext cx="2561664" cy="50651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a:t>Surplus (Deficit) = Assets - Liabilities</a:t>
            </a:r>
          </a:p>
        </p:txBody>
      </p:sp>
      <p:sp>
        <p:nvSpPr>
          <p:cNvPr id="26" name="Rectangle: Rounded Corners 25">
            <a:extLst>
              <a:ext uri="{FF2B5EF4-FFF2-40B4-BE49-F238E27FC236}">
                <a16:creationId xmlns:a16="http://schemas.microsoft.com/office/drawing/2014/main" id="{3FFCA811-36DC-1552-A115-AFFDA9587C01}"/>
              </a:ext>
            </a:extLst>
          </p:cNvPr>
          <p:cNvSpPr/>
          <p:nvPr/>
        </p:nvSpPr>
        <p:spPr>
          <a:xfrm>
            <a:off x="3348318" y="2571750"/>
            <a:ext cx="2561664" cy="74967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a:t>Central aim: to clear the deficit and secure member benefits!</a:t>
            </a:r>
          </a:p>
        </p:txBody>
      </p:sp>
    </p:spTree>
    <p:extLst>
      <p:ext uri="{BB962C8B-B14F-4D97-AF65-F5344CB8AC3E}">
        <p14:creationId xmlns:p14="http://schemas.microsoft.com/office/powerpoint/2010/main" val="711392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AA658A5-5117-4CAC-8537-C318E1DBD0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3" y="0"/>
            <a:ext cx="9141293" cy="5143500"/>
          </a:xfrm>
          <a:prstGeom prst="rect">
            <a:avLst/>
          </a:prstGeom>
        </p:spPr>
      </p:pic>
      <p:sp>
        <p:nvSpPr>
          <p:cNvPr id="5" name="Title 4">
            <a:extLst>
              <a:ext uri="{FF2B5EF4-FFF2-40B4-BE49-F238E27FC236}">
                <a16:creationId xmlns:a16="http://schemas.microsoft.com/office/drawing/2014/main" id="{3A88AAD5-EC4D-40AD-B1D6-5494ECB7E967}"/>
              </a:ext>
            </a:extLst>
          </p:cNvPr>
          <p:cNvSpPr>
            <a:spLocks noGrp="1"/>
          </p:cNvSpPr>
          <p:nvPr>
            <p:ph type="title"/>
          </p:nvPr>
        </p:nvSpPr>
        <p:spPr/>
        <p:txBody>
          <a:bodyPr/>
          <a:lstStyle/>
          <a:p>
            <a:r>
              <a:rPr lang="en-GB" dirty="0"/>
              <a:t>Setting an investment strategy</a:t>
            </a:r>
          </a:p>
        </p:txBody>
      </p:sp>
      <p:sp>
        <p:nvSpPr>
          <p:cNvPr id="2" name="Text Placeholder 1">
            <a:extLst>
              <a:ext uri="{FF2B5EF4-FFF2-40B4-BE49-F238E27FC236}">
                <a16:creationId xmlns:a16="http://schemas.microsoft.com/office/drawing/2014/main" id="{02EA9194-13B6-551A-8287-4D3DA967D9C9}"/>
              </a:ext>
            </a:extLst>
          </p:cNvPr>
          <p:cNvSpPr>
            <a:spLocks noGrp="1"/>
          </p:cNvSpPr>
          <p:nvPr>
            <p:ph type="body" sz="quarter" idx="11"/>
          </p:nvPr>
        </p:nvSpPr>
        <p:spPr/>
        <p:txBody>
          <a:bodyPr/>
          <a:lstStyle/>
          <a:p>
            <a:r>
              <a:rPr lang="en-GB" dirty="0"/>
              <a:t>3</a:t>
            </a:r>
          </a:p>
        </p:txBody>
      </p:sp>
    </p:spTree>
    <p:extLst>
      <p:ext uri="{BB962C8B-B14F-4D97-AF65-F5344CB8AC3E}">
        <p14:creationId xmlns:p14="http://schemas.microsoft.com/office/powerpoint/2010/main" val="1432171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66574" y="129812"/>
            <a:ext cx="7887744" cy="567608"/>
          </a:xfrm>
        </p:spPr>
        <p:txBody>
          <a:bodyPr/>
          <a:lstStyle/>
          <a:p>
            <a:r>
              <a:rPr lang="en-GB" sz="2400" dirty="0"/>
              <a:t>Example of how interest rates affect the value of liabilities </a:t>
            </a:r>
          </a:p>
        </p:txBody>
      </p:sp>
      <p:sp>
        <p:nvSpPr>
          <p:cNvPr id="14" name="TextBox 13"/>
          <p:cNvSpPr txBox="1"/>
          <p:nvPr/>
        </p:nvSpPr>
        <p:spPr>
          <a:xfrm>
            <a:off x="1143000" y="4943446"/>
            <a:ext cx="2798052" cy="200055"/>
          </a:xfrm>
          <a:prstGeom prst="rect">
            <a:avLst/>
          </a:prstGeom>
          <a:noFill/>
        </p:spPr>
        <p:txBody>
          <a:bodyPr wrap="square" rtlCol="0">
            <a:spAutoFit/>
          </a:bodyPr>
          <a:lstStyle/>
          <a:p>
            <a:r>
              <a:rPr lang="en-GB" sz="700">
                <a:solidFill>
                  <a:schemeClr val="accent4"/>
                </a:solidFill>
              </a:rPr>
              <a:t>Figures in charts are for illustrative purposes only.</a:t>
            </a:r>
          </a:p>
        </p:txBody>
      </p:sp>
      <p:sp>
        <p:nvSpPr>
          <p:cNvPr id="5" name="TextBox 4"/>
          <p:cNvSpPr txBox="1"/>
          <p:nvPr/>
        </p:nvSpPr>
        <p:spPr>
          <a:xfrm>
            <a:off x="2810516" y="2206587"/>
            <a:ext cx="1156294" cy="246221"/>
          </a:xfrm>
          <a:prstGeom prst="rect">
            <a:avLst/>
          </a:prstGeom>
          <a:noFill/>
        </p:spPr>
        <p:txBody>
          <a:bodyPr wrap="square" rtlCol="0">
            <a:spAutoFit/>
          </a:bodyPr>
          <a:lstStyle/>
          <a:p>
            <a:r>
              <a:rPr lang="en-GB" sz="1000"/>
              <a:t>2% interest rate</a:t>
            </a:r>
          </a:p>
        </p:txBody>
      </p:sp>
      <p:sp>
        <p:nvSpPr>
          <p:cNvPr id="26" name="Rectangle 25"/>
          <p:cNvSpPr/>
          <p:nvPr/>
        </p:nvSpPr>
        <p:spPr>
          <a:xfrm>
            <a:off x="3824646" y="1120098"/>
            <a:ext cx="685800" cy="3051564"/>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a:t>£10m</a:t>
            </a:r>
          </a:p>
        </p:txBody>
      </p:sp>
      <p:grpSp>
        <p:nvGrpSpPr>
          <p:cNvPr id="10" name="Group 9"/>
          <p:cNvGrpSpPr/>
          <p:nvPr/>
        </p:nvGrpSpPr>
        <p:grpSpPr>
          <a:xfrm>
            <a:off x="1942275" y="1830710"/>
            <a:ext cx="677564" cy="2325393"/>
            <a:chOff x="4818329" y="3099382"/>
            <a:chExt cx="677564" cy="1498107"/>
          </a:xfrm>
        </p:grpSpPr>
        <p:sp>
          <p:nvSpPr>
            <p:cNvPr id="28" name="Rectangle 27"/>
            <p:cNvSpPr/>
            <p:nvPr/>
          </p:nvSpPr>
          <p:spPr>
            <a:xfrm>
              <a:off x="4818329" y="3232299"/>
              <a:ext cx="677564" cy="136519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a:t>£6.7m</a:t>
              </a:r>
            </a:p>
          </p:txBody>
        </p:sp>
        <p:sp>
          <p:nvSpPr>
            <p:cNvPr id="32" name="Rectangle 31"/>
            <p:cNvSpPr/>
            <p:nvPr/>
          </p:nvSpPr>
          <p:spPr>
            <a:xfrm>
              <a:off x="4818329" y="3099382"/>
              <a:ext cx="677564" cy="454873"/>
            </a:xfrm>
            <a:prstGeom prst="rect">
              <a:avLst/>
            </a:prstGeom>
            <a:pattFill prst="narHorz">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rgbClr val="FF0000"/>
                  </a:solidFill>
                </a:rPr>
                <a:t>+£1.5m</a:t>
              </a:r>
            </a:p>
          </p:txBody>
        </p:sp>
      </p:grpSp>
      <p:sp>
        <p:nvSpPr>
          <p:cNvPr id="35" name="Content Placeholder 4"/>
          <p:cNvSpPr txBox="1">
            <a:spLocks/>
          </p:cNvSpPr>
          <p:nvPr/>
        </p:nvSpPr>
        <p:spPr>
          <a:xfrm>
            <a:off x="3586815" y="4171662"/>
            <a:ext cx="1546617" cy="353492"/>
          </a:xfrm>
          <a:prstGeom prst="rect">
            <a:avLst/>
          </a:prstGeom>
        </p:spPr>
        <p:txBody>
          <a:bodyPr anchor="ctr" anchorCtr="0"/>
          <a:lstStyle>
            <a:lvl1pPr marL="257168" indent="-257168" algn="l" defTabSz="685783" rtl="0" eaLnBrk="1" latinLnBrk="0" hangingPunct="1">
              <a:spcBef>
                <a:spcPct val="20000"/>
              </a:spcBef>
              <a:buClr>
                <a:srgbClr val="009FE3"/>
              </a:buClr>
              <a:buFont typeface="Arial" panose="020B0604020202020204" pitchFamily="34" charset="0"/>
              <a:buChar char="•"/>
              <a:defRPr sz="1500" kern="1200">
                <a:solidFill>
                  <a:srgbClr val="797979"/>
                </a:solidFill>
                <a:latin typeface="Segoe UI" panose="020B0502040204020203" pitchFamily="34" charset="0"/>
                <a:ea typeface="+mn-ea"/>
                <a:cs typeface="Segoe UI" panose="020B0502040204020203" pitchFamily="34" charset="0"/>
              </a:defRPr>
            </a:lvl1pPr>
            <a:lvl2pPr marL="557199" indent="-214308" algn="l" defTabSz="685783" rtl="0" eaLnBrk="1" latinLnBrk="0" hangingPunct="1">
              <a:spcBef>
                <a:spcPct val="20000"/>
              </a:spcBef>
              <a:buClr>
                <a:srgbClr val="009FE3"/>
              </a:buClr>
              <a:buFont typeface="Arial" panose="020B0604020202020204" pitchFamily="34" charset="0"/>
              <a:buChar char="•"/>
              <a:defRPr sz="1200" kern="1200">
                <a:solidFill>
                  <a:srgbClr val="797979"/>
                </a:solidFill>
                <a:latin typeface="Segoe UI" panose="020B0502040204020203" pitchFamily="34" charset="0"/>
                <a:ea typeface="+mn-ea"/>
                <a:cs typeface="Segoe UI" panose="020B0502040204020203" pitchFamily="34" charset="0"/>
              </a:defRPr>
            </a:lvl2pPr>
            <a:lvl3pPr marL="857228" indent="-171446" algn="l" defTabSz="685783" rtl="0" eaLnBrk="1" latinLnBrk="0" hangingPunct="1">
              <a:spcBef>
                <a:spcPct val="20000"/>
              </a:spcBef>
              <a:buClr>
                <a:srgbClr val="009FE3"/>
              </a:buClr>
              <a:buFont typeface="Arial" panose="020B0604020202020204" pitchFamily="34" charset="0"/>
              <a:buChar char="•"/>
              <a:defRPr sz="1050" kern="1200">
                <a:solidFill>
                  <a:srgbClr val="797979"/>
                </a:solidFill>
                <a:latin typeface="Segoe UI" panose="020B0502040204020203" pitchFamily="34" charset="0"/>
                <a:ea typeface="+mn-ea"/>
                <a:cs typeface="Segoe UI" panose="020B0502040204020203" pitchFamily="34" charset="0"/>
              </a:defRPr>
            </a:lvl3pPr>
            <a:lvl4pPr marL="1200120" indent="-171446" algn="l" defTabSz="685783" rtl="0" eaLnBrk="1" latinLnBrk="0" hangingPunct="1">
              <a:spcBef>
                <a:spcPct val="20000"/>
              </a:spcBef>
              <a:buClr>
                <a:srgbClr val="009FE3"/>
              </a:buClr>
              <a:buFont typeface="Arial" panose="020B0604020202020204" pitchFamily="34" charset="0"/>
              <a:buChar char="•"/>
              <a:defRPr sz="900" kern="1200">
                <a:solidFill>
                  <a:srgbClr val="797979"/>
                </a:solidFill>
                <a:latin typeface="Segoe UI" panose="020B0502040204020203" pitchFamily="34" charset="0"/>
                <a:ea typeface="+mn-ea"/>
                <a:cs typeface="Segoe UI" panose="020B0502040204020203" pitchFamily="34" charset="0"/>
              </a:defRPr>
            </a:lvl4pPr>
            <a:lvl5pPr marL="1543012" indent="-171446" algn="l" defTabSz="685783" rtl="0" eaLnBrk="1" latinLnBrk="0" hangingPunct="1">
              <a:spcBef>
                <a:spcPct val="20000"/>
              </a:spcBef>
              <a:buClr>
                <a:srgbClr val="68C0B5"/>
              </a:buClr>
              <a:buFont typeface="Arial" panose="020B0604020202020204" pitchFamily="34" charset="0"/>
              <a:buChar char="•"/>
              <a:defRPr sz="900" kern="1200">
                <a:solidFill>
                  <a:srgbClr val="797979"/>
                </a:solidFill>
                <a:latin typeface="Segoe UI" panose="020B0502040204020203" pitchFamily="34" charset="0"/>
                <a:ea typeface="+mn-ea"/>
                <a:cs typeface="Segoe UI" panose="020B0502040204020203" pitchFamily="34"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GB" sz="1000"/>
              <a:t>Payment at t = 20 years</a:t>
            </a:r>
          </a:p>
        </p:txBody>
      </p:sp>
      <p:sp>
        <p:nvSpPr>
          <p:cNvPr id="39" name="Content Placeholder 4"/>
          <p:cNvSpPr txBox="1">
            <a:spLocks/>
          </p:cNvSpPr>
          <p:nvPr/>
        </p:nvSpPr>
        <p:spPr>
          <a:xfrm>
            <a:off x="1620858" y="4163655"/>
            <a:ext cx="1747770" cy="386118"/>
          </a:xfrm>
          <a:prstGeom prst="rect">
            <a:avLst/>
          </a:prstGeom>
        </p:spPr>
        <p:txBody>
          <a:bodyPr anchor="ctr" anchorCtr="0"/>
          <a:lstStyle>
            <a:lvl1pPr marL="257168" indent="-257168" algn="l" defTabSz="685783" rtl="0" eaLnBrk="1" latinLnBrk="0" hangingPunct="1">
              <a:spcBef>
                <a:spcPct val="20000"/>
              </a:spcBef>
              <a:buClr>
                <a:srgbClr val="009FE3"/>
              </a:buClr>
              <a:buFont typeface="Arial" panose="020B0604020202020204" pitchFamily="34" charset="0"/>
              <a:buChar char="•"/>
              <a:defRPr sz="1500" kern="1200">
                <a:solidFill>
                  <a:srgbClr val="797979"/>
                </a:solidFill>
                <a:latin typeface="Segoe UI" panose="020B0502040204020203" pitchFamily="34" charset="0"/>
                <a:ea typeface="+mn-ea"/>
                <a:cs typeface="Segoe UI" panose="020B0502040204020203" pitchFamily="34" charset="0"/>
              </a:defRPr>
            </a:lvl1pPr>
            <a:lvl2pPr marL="557199" indent="-214308" algn="l" defTabSz="685783" rtl="0" eaLnBrk="1" latinLnBrk="0" hangingPunct="1">
              <a:spcBef>
                <a:spcPct val="20000"/>
              </a:spcBef>
              <a:buClr>
                <a:srgbClr val="009FE3"/>
              </a:buClr>
              <a:buFont typeface="Arial" panose="020B0604020202020204" pitchFamily="34" charset="0"/>
              <a:buChar char="•"/>
              <a:defRPr sz="1200" kern="1200">
                <a:solidFill>
                  <a:srgbClr val="797979"/>
                </a:solidFill>
                <a:latin typeface="Segoe UI" panose="020B0502040204020203" pitchFamily="34" charset="0"/>
                <a:ea typeface="+mn-ea"/>
                <a:cs typeface="Segoe UI" panose="020B0502040204020203" pitchFamily="34" charset="0"/>
              </a:defRPr>
            </a:lvl2pPr>
            <a:lvl3pPr marL="857228" indent="-171446" algn="l" defTabSz="685783" rtl="0" eaLnBrk="1" latinLnBrk="0" hangingPunct="1">
              <a:spcBef>
                <a:spcPct val="20000"/>
              </a:spcBef>
              <a:buClr>
                <a:srgbClr val="009FE3"/>
              </a:buClr>
              <a:buFont typeface="Arial" panose="020B0604020202020204" pitchFamily="34" charset="0"/>
              <a:buChar char="•"/>
              <a:defRPr sz="1050" kern="1200">
                <a:solidFill>
                  <a:srgbClr val="797979"/>
                </a:solidFill>
                <a:latin typeface="Segoe UI" panose="020B0502040204020203" pitchFamily="34" charset="0"/>
                <a:ea typeface="+mn-ea"/>
                <a:cs typeface="Segoe UI" panose="020B0502040204020203" pitchFamily="34" charset="0"/>
              </a:defRPr>
            </a:lvl3pPr>
            <a:lvl4pPr marL="1200120" indent="-171446" algn="l" defTabSz="685783" rtl="0" eaLnBrk="1" latinLnBrk="0" hangingPunct="1">
              <a:spcBef>
                <a:spcPct val="20000"/>
              </a:spcBef>
              <a:buClr>
                <a:srgbClr val="009FE3"/>
              </a:buClr>
              <a:buFont typeface="Arial" panose="020B0604020202020204" pitchFamily="34" charset="0"/>
              <a:buChar char="•"/>
              <a:defRPr sz="900" kern="1200">
                <a:solidFill>
                  <a:srgbClr val="797979"/>
                </a:solidFill>
                <a:latin typeface="Segoe UI" panose="020B0502040204020203" pitchFamily="34" charset="0"/>
                <a:ea typeface="+mn-ea"/>
                <a:cs typeface="Segoe UI" panose="020B0502040204020203" pitchFamily="34" charset="0"/>
              </a:defRPr>
            </a:lvl4pPr>
            <a:lvl5pPr marL="1543012" indent="-171446" algn="l" defTabSz="685783" rtl="0" eaLnBrk="1" latinLnBrk="0" hangingPunct="1">
              <a:spcBef>
                <a:spcPct val="20000"/>
              </a:spcBef>
              <a:buClr>
                <a:srgbClr val="68C0B5"/>
              </a:buClr>
              <a:buFont typeface="Arial" panose="020B0604020202020204" pitchFamily="34" charset="0"/>
              <a:buChar char="•"/>
              <a:defRPr sz="900" kern="1200">
                <a:solidFill>
                  <a:srgbClr val="797979"/>
                </a:solidFill>
                <a:latin typeface="Segoe UI" panose="020B0502040204020203" pitchFamily="34" charset="0"/>
                <a:ea typeface="+mn-ea"/>
                <a:cs typeface="Segoe UI" panose="020B0502040204020203" pitchFamily="34"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GB" sz="1000"/>
              <a:t>Today’s value of payment</a:t>
            </a:r>
          </a:p>
        </p:txBody>
      </p:sp>
      <p:cxnSp>
        <p:nvCxnSpPr>
          <p:cNvPr id="40" name="Straight Arrow Connector 39"/>
          <p:cNvCxnSpPr/>
          <p:nvPr/>
        </p:nvCxnSpPr>
        <p:spPr>
          <a:xfrm flipH="1">
            <a:off x="2647295" y="1135078"/>
            <a:ext cx="1180341" cy="13701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2612496" y="1138447"/>
            <a:ext cx="1207217" cy="6888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5032442" y="1592553"/>
            <a:ext cx="2337096" cy="1087049"/>
            <a:chOff x="564030" y="3067429"/>
            <a:chExt cx="1812868" cy="1422327"/>
          </a:xfrm>
        </p:grpSpPr>
        <p:sp>
          <p:nvSpPr>
            <p:cNvPr id="29" name="TextBox 28"/>
            <p:cNvSpPr txBox="1"/>
            <p:nvPr/>
          </p:nvSpPr>
          <p:spPr>
            <a:xfrm>
              <a:off x="564030" y="4031807"/>
              <a:ext cx="885220" cy="457949"/>
            </a:xfrm>
            <a:prstGeom prst="rect">
              <a:avLst/>
            </a:prstGeom>
            <a:noFill/>
          </p:spPr>
          <p:txBody>
            <a:bodyPr wrap="square" rtlCol="0">
              <a:spAutoFit/>
            </a:bodyPr>
            <a:lstStyle/>
            <a:p>
              <a:pPr algn="ctr"/>
              <a:r>
                <a:rPr lang="en-GB" sz="1000"/>
                <a:t>Interest rates </a:t>
              </a:r>
            </a:p>
          </p:txBody>
        </p:sp>
        <p:sp>
          <p:nvSpPr>
            <p:cNvPr id="31" name="TextBox 30"/>
            <p:cNvSpPr txBox="1"/>
            <p:nvPr/>
          </p:nvSpPr>
          <p:spPr>
            <a:xfrm>
              <a:off x="1406096" y="4033171"/>
              <a:ext cx="970802" cy="322163"/>
            </a:xfrm>
            <a:prstGeom prst="rect">
              <a:avLst/>
            </a:prstGeom>
            <a:noFill/>
          </p:spPr>
          <p:txBody>
            <a:bodyPr wrap="square" rtlCol="0">
              <a:spAutoFit/>
            </a:bodyPr>
            <a:lstStyle/>
            <a:p>
              <a:pPr algn="ctr"/>
              <a:r>
                <a:rPr lang="en-GB" sz="1000"/>
                <a:t>Value of liabilities </a:t>
              </a:r>
            </a:p>
          </p:txBody>
        </p:sp>
        <p:sp>
          <p:nvSpPr>
            <p:cNvPr id="34" name="Up Arrow 33"/>
            <p:cNvSpPr/>
            <p:nvPr/>
          </p:nvSpPr>
          <p:spPr>
            <a:xfrm rot="10800000">
              <a:off x="792039" y="3096172"/>
              <a:ext cx="484632" cy="978408"/>
            </a:xfrm>
            <a:prstGeom prst="upArrow">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800"/>
            </a:p>
          </p:txBody>
        </p:sp>
        <p:sp>
          <p:nvSpPr>
            <p:cNvPr id="36" name="Up Arrow 35"/>
            <p:cNvSpPr/>
            <p:nvPr/>
          </p:nvSpPr>
          <p:spPr>
            <a:xfrm>
              <a:off x="1670758" y="3067429"/>
              <a:ext cx="484632" cy="973116"/>
            </a:xfrm>
            <a:prstGeom prst="upArrow">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800"/>
            </a:p>
          </p:txBody>
        </p:sp>
      </p:grpSp>
      <p:grpSp>
        <p:nvGrpSpPr>
          <p:cNvPr id="43" name="Group 42"/>
          <p:cNvGrpSpPr/>
          <p:nvPr/>
        </p:nvGrpSpPr>
        <p:grpSpPr>
          <a:xfrm>
            <a:off x="5081483" y="2880902"/>
            <a:ext cx="2308798" cy="1100726"/>
            <a:chOff x="607558" y="3067587"/>
            <a:chExt cx="1790917" cy="1440222"/>
          </a:xfrm>
        </p:grpSpPr>
        <p:sp>
          <p:nvSpPr>
            <p:cNvPr id="44" name="TextBox 43"/>
            <p:cNvSpPr txBox="1"/>
            <p:nvPr/>
          </p:nvSpPr>
          <p:spPr>
            <a:xfrm>
              <a:off x="607558" y="4049860"/>
              <a:ext cx="885220" cy="457949"/>
            </a:xfrm>
            <a:prstGeom prst="rect">
              <a:avLst/>
            </a:prstGeom>
            <a:noFill/>
          </p:spPr>
          <p:txBody>
            <a:bodyPr wrap="square" rtlCol="0">
              <a:spAutoFit/>
            </a:bodyPr>
            <a:lstStyle/>
            <a:p>
              <a:pPr algn="ctr"/>
              <a:r>
                <a:rPr lang="en-GB" sz="1000"/>
                <a:t>Interest rates </a:t>
              </a:r>
            </a:p>
          </p:txBody>
        </p:sp>
        <p:sp>
          <p:nvSpPr>
            <p:cNvPr id="45" name="TextBox 44"/>
            <p:cNvSpPr txBox="1"/>
            <p:nvPr/>
          </p:nvSpPr>
          <p:spPr>
            <a:xfrm>
              <a:off x="1427673" y="4049860"/>
              <a:ext cx="970802" cy="322163"/>
            </a:xfrm>
            <a:prstGeom prst="rect">
              <a:avLst/>
            </a:prstGeom>
            <a:noFill/>
          </p:spPr>
          <p:txBody>
            <a:bodyPr wrap="square" rtlCol="0">
              <a:spAutoFit/>
            </a:bodyPr>
            <a:lstStyle/>
            <a:p>
              <a:pPr algn="ctr"/>
              <a:r>
                <a:rPr lang="en-GB" sz="1000"/>
                <a:t>Value of liabilities </a:t>
              </a:r>
            </a:p>
          </p:txBody>
        </p:sp>
        <p:sp>
          <p:nvSpPr>
            <p:cNvPr id="46" name="Up Arrow 45"/>
            <p:cNvSpPr/>
            <p:nvPr/>
          </p:nvSpPr>
          <p:spPr>
            <a:xfrm>
              <a:off x="792039" y="3076720"/>
              <a:ext cx="484632" cy="978407"/>
            </a:xfrm>
            <a:prstGeom prst="upArrow">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800"/>
            </a:p>
          </p:txBody>
        </p:sp>
        <p:sp>
          <p:nvSpPr>
            <p:cNvPr id="47" name="Up Arrow 46"/>
            <p:cNvSpPr/>
            <p:nvPr/>
          </p:nvSpPr>
          <p:spPr>
            <a:xfrm rot="10800000">
              <a:off x="1670758" y="3067587"/>
              <a:ext cx="484632" cy="1041047"/>
            </a:xfrm>
            <a:prstGeom prst="upArrow">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800"/>
            </a:p>
          </p:txBody>
        </p:sp>
      </p:grpSp>
      <p:sp>
        <p:nvSpPr>
          <p:cNvPr id="48" name="TextBox 47"/>
          <p:cNvSpPr txBox="1"/>
          <p:nvPr/>
        </p:nvSpPr>
        <p:spPr>
          <a:xfrm>
            <a:off x="2412586" y="1175790"/>
            <a:ext cx="1156294" cy="246221"/>
          </a:xfrm>
          <a:prstGeom prst="rect">
            <a:avLst/>
          </a:prstGeom>
          <a:noFill/>
        </p:spPr>
        <p:txBody>
          <a:bodyPr wrap="square" rtlCol="0">
            <a:spAutoFit/>
          </a:bodyPr>
          <a:lstStyle/>
          <a:p>
            <a:r>
              <a:rPr lang="en-GB" sz="1000"/>
              <a:t>1% interest rate</a:t>
            </a:r>
          </a:p>
        </p:txBody>
      </p:sp>
      <p:sp>
        <p:nvSpPr>
          <p:cNvPr id="25" name="Slide Number Placeholder 3"/>
          <p:cNvSpPr>
            <a:spLocks noGrp="1"/>
          </p:cNvSpPr>
          <p:nvPr>
            <p:ph type="sldNum" sz="quarter" idx="12"/>
          </p:nvPr>
        </p:nvSpPr>
        <p:spPr>
          <a:xfrm>
            <a:off x="7535849" y="4762951"/>
            <a:ext cx="292487" cy="273844"/>
          </a:xfrm>
        </p:spPr>
        <p:txBody>
          <a:bodyPr/>
          <a:lstStyle/>
          <a:p>
            <a:fld id="{BF3629CB-DEA0-4F6D-B9A2-8B35DB726C2D}" type="slidenum">
              <a:rPr lang="en-GB" smtClean="0"/>
              <a:pPr/>
              <a:t>13</a:t>
            </a:fld>
            <a:endParaRPr lang="en-GB"/>
          </a:p>
        </p:txBody>
      </p:sp>
      <mc:AlternateContent xmlns:mc="http://schemas.openxmlformats.org/markup-compatibility/2006" xmlns:a14="http://schemas.microsoft.com/office/drawing/2010/main">
        <mc:Choice Requires="a14">
          <p:sp>
            <p:nvSpPr>
              <p:cNvPr id="4" name="TextBox 3"/>
              <p:cNvSpPr txBox="1"/>
              <p:nvPr/>
            </p:nvSpPr>
            <p:spPr>
              <a:xfrm>
                <a:off x="5050421" y="744861"/>
                <a:ext cx="2631670" cy="569580"/>
              </a:xfrm>
              <a:prstGeom prst="rect">
                <a:avLst/>
              </a:prstGeom>
              <a:noFill/>
              <a:ln w="28575">
                <a:solidFill>
                  <a:schemeClr val="accent2"/>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𝑃𝑉</m:t>
                      </m:r>
                      <m:r>
                        <a:rPr lang="en-GB" sz="1800" b="0" i="1" smtClean="0">
                          <a:latin typeface="Cambria Math" panose="02040503050406030204" pitchFamily="18" charset="0"/>
                        </a:rPr>
                        <m:t>=£10</m:t>
                      </m:r>
                      <m:r>
                        <a:rPr lang="en-GB" sz="1800" b="0" i="1" smtClean="0">
                          <a:latin typeface="Cambria Math" panose="02040503050406030204" pitchFamily="18" charset="0"/>
                        </a:rPr>
                        <m:t>𝑚</m:t>
                      </m:r>
                      <m:r>
                        <a:rPr lang="en-GB" sz="1800" b="0" i="1" smtClean="0">
                          <a:latin typeface="Cambria Math" panose="02040503050406030204" pitchFamily="18" charset="0"/>
                        </a:rPr>
                        <m:t> × </m:t>
                      </m:r>
                      <m:f>
                        <m:fPr>
                          <m:ctrlPr>
                            <a:rPr lang="en-GB" sz="1800" b="0" i="1" smtClean="0">
                              <a:latin typeface="Cambria Math" panose="02040503050406030204" pitchFamily="18" charset="0"/>
                              <a:ea typeface="Cambria Math" panose="02040503050406030204" pitchFamily="18" charset="0"/>
                            </a:rPr>
                          </m:ctrlPr>
                        </m:fPr>
                        <m:num>
                          <m:r>
                            <a:rPr lang="en-GB" sz="1800" b="0" i="1" smtClean="0">
                              <a:latin typeface="Cambria Math" panose="02040503050406030204" pitchFamily="18" charset="0"/>
                              <a:ea typeface="Cambria Math" panose="02040503050406030204" pitchFamily="18" charset="0"/>
                            </a:rPr>
                            <m:t>1</m:t>
                          </m:r>
                        </m:num>
                        <m:den>
                          <m:sSup>
                            <m:sSupPr>
                              <m:ctrlPr>
                                <a:rPr lang="en-GB" sz="1800" b="0" i="1" smtClean="0">
                                  <a:latin typeface="Cambria Math" panose="02040503050406030204" pitchFamily="18" charset="0"/>
                                  <a:ea typeface="Cambria Math" panose="02040503050406030204" pitchFamily="18" charset="0"/>
                                </a:rPr>
                              </m:ctrlPr>
                            </m:sSupPr>
                            <m:e>
                              <m:r>
                                <a:rPr lang="en-GB" sz="1800" i="1">
                                  <a:latin typeface="Cambria Math" panose="02040503050406030204" pitchFamily="18" charset="0"/>
                                  <a:ea typeface="Cambria Math" panose="02040503050406030204" pitchFamily="18" charset="0"/>
                                </a:rPr>
                                <m:t>(1+</m:t>
                              </m:r>
                              <m:r>
                                <a:rPr lang="en-GB" sz="1800" i="1">
                                  <a:latin typeface="Cambria Math" panose="02040503050406030204" pitchFamily="18" charset="0"/>
                                  <a:ea typeface="Cambria Math" panose="02040503050406030204" pitchFamily="18" charset="0"/>
                                </a:rPr>
                                <m:t>𝑖</m:t>
                              </m:r>
                              <m:r>
                                <a:rPr lang="en-GB" sz="1800" i="1">
                                  <a:latin typeface="Cambria Math" panose="02040503050406030204" pitchFamily="18" charset="0"/>
                                  <a:ea typeface="Cambria Math" panose="02040503050406030204" pitchFamily="18" charset="0"/>
                                </a:rPr>
                                <m:t>)</m:t>
                              </m:r>
                            </m:e>
                            <m:sup>
                              <m:r>
                                <a:rPr lang="en-GB" sz="1800" b="0" i="1" smtClean="0">
                                  <a:latin typeface="Cambria Math" panose="02040503050406030204" pitchFamily="18" charset="0"/>
                                  <a:ea typeface="Cambria Math" panose="02040503050406030204" pitchFamily="18" charset="0"/>
                                </a:rPr>
                                <m:t>20</m:t>
                              </m:r>
                            </m:sup>
                          </m:sSup>
                        </m:den>
                      </m:f>
                    </m:oMath>
                  </m:oMathPara>
                </a14:m>
                <a:endParaRPr lang="en-GB" sz="1800"/>
              </a:p>
            </p:txBody>
          </p:sp>
        </mc:Choice>
        <mc:Fallback xmlns="">
          <p:sp>
            <p:nvSpPr>
              <p:cNvPr id="4" name="TextBox 3"/>
              <p:cNvSpPr txBox="1">
                <a:spLocks noRot="1" noChangeAspect="1" noMove="1" noResize="1" noEditPoints="1" noAdjustHandles="1" noChangeArrowheads="1" noChangeShapeType="1" noTextEdit="1"/>
              </p:cNvSpPr>
              <p:nvPr/>
            </p:nvSpPr>
            <p:spPr>
              <a:xfrm>
                <a:off x="5050421" y="744861"/>
                <a:ext cx="2631670" cy="569580"/>
              </a:xfrm>
              <a:prstGeom prst="rect">
                <a:avLst/>
              </a:prstGeom>
              <a:blipFill>
                <a:blip r:embed="rId3"/>
                <a:stretch>
                  <a:fillRect/>
                </a:stretch>
              </a:blipFill>
              <a:ln w="28575">
                <a:solidFill>
                  <a:schemeClr val="accent2"/>
                </a:solidFill>
              </a:ln>
            </p:spPr>
            <p:txBody>
              <a:bodyPr/>
              <a:lstStyle/>
              <a:p>
                <a:r>
                  <a:rPr lang="en-GB">
                    <a:noFill/>
                  </a:rPr>
                  <a:t> </a:t>
                </a:r>
              </a:p>
            </p:txBody>
          </p:sp>
        </mc:Fallback>
      </mc:AlternateContent>
    </p:spTree>
    <p:extLst>
      <p:ext uri="{BB962C8B-B14F-4D97-AF65-F5344CB8AC3E}">
        <p14:creationId xmlns:p14="http://schemas.microsoft.com/office/powerpoint/2010/main" val="2089804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629733" y="72932"/>
            <a:ext cx="6842630" cy="567608"/>
          </a:xfrm>
        </p:spPr>
        <p:txBody>
          <a:bodyPr/>
          <a:lstStyle/>
          <a:p>
            <a:r>
              <a:rPr lang="en-GB" sz="2400" dirty="0"/>
              <a:t>How are pension scheme liabilities valued?</a:t>
            </a:r>
          </a:p>
        </p:txBody>
      </p:sp>
      <p:sp>
        <p:nvSpPr>
          <p:cNvPr id="4" name="Slide Number Placeholder 3"/>
          <p:cNvSpPr>
            <a:spLocks noGrp="1"/>
          </p:cNvSpPr>
          <p:nvPr>
            <p:ph type="sldNum" sz="quarter" idx="12"/>
          </p:nvPr>
        </p:nvSpPr>
        <p:spPr/>
        <p:txBody>
          <a:bodyPr/>
          <a:lstStyle/>
          <a:p>
            <a:fld id="{BF3629CB-DEA0-4F6D-B9A2-8B35DB726C2D}" type="slidenum">
              <a:rPr lang="en-GB" smtClean="0"/>
              <a:pPr/>
              <a:t>14</a:t>
            </a:fld>
            <a:endParaRPr lang="en-GB"/>
          </a:p>
        </p:txBody>
      </p:sp>
      <p:sp>
        <p:nvSpPr>
          <p:cNvPr id="14" name="TextBox 13"/>
          <p:cNvSpPr txBox="1"/>
          <p:nvPr/>
        </p:nvSpPr>
        <p:spPr>
          <a:xfrm>
            <a:off x="1143000" y="4943446"/>
            <a:ext cx="2798052" cy="200055"/>
          </a:xfrm>
          <a:prstGeom prst="rect">
            <a:avLst/>
          </a:prstGeom>
          <a:noFill/>
        </p:spPr>
        <p:txBody>
          <a:bodyPr wrap="square" rtlCol="0">
            <a:spAutoFit/>
          </a:bodyPr>
          <a:lstStyle/>
          <a:p>
            <a:r>
              <a:rPr lang="en-GB" sz="700">
                <a:solidFill>
                  <a:schemeClr val="accent4"/>
                </a:solidFill>
              </a:rPr>
              <a:t>Figures in charts are for illustrative purposes only.</a:t>
            </a:r>
          </a:p>
        </p:txBody>
      </p:sp>
      <p:grpSp>
        <p:nvGrpSpPr>
          <p:cNvPr id="3" name="Group 2"/>
          <p:cNvGrpSpPr/>
          <p:nvPr/>
        </p:nvGrpSpPr>
        <p:grpSpPr>
          <a:xfrm>
            <a:off x="794372" y="461012"/>
            <a:ext cx="3507551" cy="1689250"/>
            <a:chOff x="1129189" y="375828"/>
            <a:chExt cx="2898718" cy="1551255"/>
          </a:xfrm>
        </p:grpSpPr>
        <p:graphicFrame>
          <p:nvGraphicFramePr>
            <p:cNvPr id="37" name="Chart 36"/>
            <p:cNvGraphicFramePr>
              <a:graphicFrameLocks/>
            </p:cNvGraphicFramePr>
            <p:nvPr/>
          </p:nvGraphicFramePr>
          <p:xfrm>
            <a:off x="1129189" y="375828"/>
            <a:ext cx="2898718" cy="1551255"/>
          </p:xfrm>
          <a:graphic>
            <a:graphicData uri="http://schemas.openxmlformats.org/drawingml/2006/chart">
              <c:chart xmlns:c="http://schemas.openxmlformats.org/drawingml/2006/chart" xmlns:r="http://schemas.openxmlformats.org/officeDocument/2006/relationships" r:id="rId3"/>
            </a:graphicData>
          </a:graphic>
        </p:graphicFrame>
        <p:sp>
          <p:nvSpPr>
            <p:cNvPr id="42" name="TextBox 41"/>
            <p:cNvSpPr txBox="1"/>
            <p:nvPr/>
          </p:nvSpPr>
          <p:spPr>
            <a:xfrm>
              <a:off x="2251212" y="518687"/>
              <a:ext cx="654673" cy="200055"/>
            </a:xfrm>
            <a:prstGeom prst="rect">
              <a:avLst/>
            </a:prstGeom>
            <a:noFill/>
          </p:spPr>
          <p:txBody>
            <a:bodyPr wrap="square" rtlCol="0">
              <a:spAutoFit/>
            </a:bodyPr>
            <a:lstStyle/>
            <a:p>
              <a:pPr algn="ctr"/>
              <a:r>
                <a:rPr lang="en-GB" sz="700"/>
                <a:t>Yield Curve</a:t>
              </a:r>
            </a:p>
          </p:txBody>
        </p:sp>
      </p:grpSp>
      <p:sp>
        <p:nvSpPr>
          <p:cNvPr id="48" name="Rounded Rectangle 47"/>
          <p:cNvSpPr/>
          <p:nvPr/>
        </p:nvSpPr>
        <p:spPr>
          <a:xfrm>
            <a:off x="794372" y="2171773"/>
            <a:ext cx="6293360" cy="525722"/>
          </a:xfrm>
          <a:prstGeom prst="roundRect">
            <a:avLst/>
          </a:prstGeom>
          <a:solidFill>
            <a:schemeClr val="accent4">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lnSpc>
                <a:spcPct val="150000"/>
              </a:lnSpc>
            </a:pPr>
            <a:r>
              <a:rPr lang="en-GB" sz="900" b="1" dirty="0">
                <a:solidFill>
                  <a:schemeClr val="tx1"/>
                </a:solidFill>
              </a:rPr>
              <a:t>Typically, actuaries calculate a value to be placed in today’s money terms i.e. today’s value of the liabilities using the interest rate.</a:t>
            </a:r>
          </a:p>
        </p:txBody>
      </p:sp>
      <p:sp>
        <p:nvSpPr>
          <p:cNvPr id="49" name="Rounded Rectangle 48"/>
          <p:cNvSpPr/>
          <p:nvPr/>
        </p:nvSpPr>
        <p:spPr>
          <a:xfrm>
            <a:off x="4855650" y="834430"/>
            <a:ext cx="2936488" cy="927693"/>
          </a:xfrm>
          <a:prstGeom prst="roundRect">
            <a:avLst/>
          </a:prstGeom>
          <a:solidFill>
            <a:schemeClr val="accent4">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lnSpc>
                <a:spcPct val="150000"/>
              </a:lnSpc>
            </a:pPr>
            <a:r>
              <a:rPr lang="en-GB" sz="1000" b="1" dirty="0">
                <a:solidFill>
                  <a:schemeClr val="tx1"/>
                </a:solidFill>
              </a:rPr>
              <a:t>A yield curve is a graphical representation of investment returns / interest rates for a range of maturities. This can be used to derive a single “average” interest rate.</a:t>
            </a:r>
          </a:p>
        </p:txBody>
      </p:sp>
      <p:sp>
        <p:nvSpPr>
          <p:cNvPr id="24" name="Rounded Rectangle 23"/>
          <p:cNvSpPr/>
          <p:nvPr/>
        </p:nvSpPr>
        <p:spPr>
          <a:xfrm>
            <a:off x="4855650" y="3225169"/>
            <a:ext cx="2988527" cy="792887"/>
          </a:xfrm>
          <a:prstGeom prst="roundRect">
            <a:avLst/>
          </a:prstGeom>
          <a:solidFill>
            <a:schemeClr val="accent4">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lnSpc>
                <a:spcPct val="150000"/>
              </a:lnSpc>
            </a:pPr>
            <a:r>
              <a:rPr lang="en-GB" sz="1000" b="1" dirty="0">
                <a:solidFill>
                  <a:schemeClr val="tx1"/>
                </a:solidFill>
              </a:rPr>
              <a:t>In general, the higher the value of </a:t>
            </a:r>
            <a:r>
              <a:rPr lang="en-GB" sz="1000" b="1">
                <a:solidFill>
                  <a:schemeClr val="tx1"/>
                </a:solidFill>
              </a:rPr>
              <a:t>the interest </a:t>
            </a:r>
            <a:r>
              <a:rPr lang="en-GB" sz="1000" b="1" dirty="0">
                <a:solidFill>
                  <a:schemeClr val="tx1"/>
                </a:solidFill>
              </a:rPr>
              <a:t>rate, the lower the value of the liabilities and vice versa.</a:t>
            </a:r>
          </a:p>
        </p:txBody>
      </p:sp>
      <p:graphicFrame>
        <p:nvGraphicFramePr>
          <p:cNvPr id="13" name="Chart 12"/>
          <p:cNvGraphicFramePr>
            <a:graphicFrameLocks/>
          </p:cNvGraphicFramePr>
          <p:nvPr>
            <p:extLst>
              <p:ext uri="{D42A27DB-BD31-4B8C-83A1-F6EECF244321}">
                <p14:modId xmlns:p14="http://schemas.microsoft.com/office/powerpoint/2010/main" val="778649961"/>
              </p:ext>
            </p:extLst>
          </p:nvPr>
        </p:nvGraphicFramePr>
        <p:xfrm>
          <a:off x="560567" y="2669949"/>
          <a:ext cx="3834808" cy="1855952"/>
        </p:xfrm>
        <a:graphic>
          <a:graphicData uri="http://schemas.openxmlformats.org/drawingml/2006/chart">
            <c:chart xmlns:c="http://schemas.openxmlformats.org/drawingml/2006/chart" xmlns:r="http://schemas.openxmlformats.org/officeDocument/2006/relationships" r:id="rId4"/>
          </a:graphicData>
        </a:graphic>
      </p:graphicFrame>
      <p:cxnSp>
        <p:nvCxnSpPr>
          <p:cNvPr id="15" name="Straight Arrow Connector 14"/>
          <p:cNvCxnSpPr/>
          <p:nvPr/>
        </p:nvCxnSpPr>
        <p:spPr>
          <a:xfrm flipH="1">
            <a:off x="2366917" y="3093926"/>
            <a:ext cx="111054" cy="180143"/>
          </a:xfrm>
          <a:prstGeom prst="straightConnector1">
            <a:avLst/>
          </a:prstGeom>
          <a:ln w="1270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Straight Arrow Connector 15"/>
          <p:cNvCxnSpPr/>
          <p:nvPr/>
        </p:nvCxnSpPr>
        <p:spPr>
          <a:xfrm flipH="1">
            <a:off x="2542026" y="3224178"/>
            <a:ext cx="128110" cy="169578"/>
          </a:xfrm>
          <a:prstGeom prst="straightConnector1">
            <a:avLst/>
          </a:prstGeom>
          <a:ln w="1270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p:cNvCxnSpPr/>
          <p:nvPr/>
        </p:nvCxnSpPr>
        <p:spPr>
          <a:xfrm flipH="1">
            <a:off x="2746081" y="3362561"/>
            <a:ext cx="105118" cy="152934"/>
          </a:xfrm>
          <a:prstGeom prst="straightConnector1">
            <a:avLst/>
          </a:prstGeom>
          <a:ln w="1270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699178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56156" y="163331"/>
            <a:ext cx="7709150" cy="567608"/>
          </a:xfrm>
        </p:spPr>
        <p:txBody>
          <a:bodyPr/>
          <a:lstStyle/>
          <a:p>
            <a:r>
              <a:rPr lang="en-GB" sz="2400" dirty="0"/>
              <a:t>Example of how inflation affects the value of liabilities</a:t>
            </a:r>
          </a:p>
        </p:txBody>
      </p:sp>
      <p:sp>
        <p:nvSpPr>
          <p:cNvPr id="4" name="Slide Number Placeholder 3"/>
          <p:cNvSpPr>
            <a:spLocks noGrp="1"/>
          </p:cNvSpPr>
          <p:nvPr>
            <p:ph type="sldNum" sz="quarter" idx="12"/>
          </p:nvPr>
        </p:nvSpPr>
        <p:spPr>
          <a:xfrm>
            <a:off x="7439725" y="4762951"/>
            <a:ext cx="292487" cy="273844"/>
          </a:xfrm>
        </p:spPr>
        <p:txBody>
          <a:bodyPr/>
          <a:lstStyle/>
          <a:p>
            <a:fld id="{BF3629CB-DEA0-4F6D-B9A2-8B35DB726C2D}" type="slidenum">
              <a:rPr lang="en-GB" smtClean="0"/>
              <a:pPr/>
              <a:t>15</a:t>
            </a:fld>
            <a:endParaRPr lang="en-GB"/>
          </a:p>
        </p:txBody>
      </p:sp>
      <p:sp>
        <p:nvSpPr>
          <p:cNvPr id="14" name="TextBox 13"/>
          <p:cNvSpPr txBox="1"/>
          <p:nvPr/>
        </p:nvSpPr>
        <p:spPr>
          <a:xfrm>
            <a:off x="1143000" y="4943446"/>
            <a:ext cx="2798052" cy="200055"/>
          </a:xfrm>
          <a:prstGeom prst="rect">
            <a:avLst/>
          </a:prstGeom>
          <a:noFill/>
        </p:spPr>
        <p:txBody>
          <a:bodyPr wrap="square" rtlCol="0">
            <a:spAutoFit/>
          </a:bodyPr>
          <a:lstStyle/>
          <a:p>
            <a:r>
              <a:rPr lang="en-GB" sz="700">
                <a:solidFill>
                  <a:schemeClr val="accent4"/>
                </a:solidFill>
              </a:rPr>
              <a:t>Figures in charts are for illustrative purposes only.</a:t>
            </a:r>
          </a:p>
        </p:txBody>
      </p:sp>
      <p:sp>
        <p:nvSpPr>
          <p:cNvPr id="12" name="Content Placeholder 4"/>
          <p:cNvSpPr txBox="1">
            <a:spLocks/>
          </p:cNvSpPr>
          <p:nvPr/>
        </p:nvSpPr>
        <p:spPr>
          <a:xfrm>
            <a:off x="1503991" y="3831073"/>
            <a:ext cx="5848760" cy="931879"/>
          </a:xfrm>
          <a:prstGeom prst="rect">
            <a:avLst/>
          </a:prstGeom>
        </p:spPr>
        <p:txBody>
          <a:bodyPr anchor="ctr" anchorCtr="0"/>
          <a:lstStyle>
            <a:lvl1pPr marL="257168" indent="-257168" algn="l" defTabSz="685783" rtl="0" eaLnBrk="1" latinLnBrk="0" hangingPunct="1">
              <a:spcBef>
                <a:spcPct val="20000"/>
              </a:spcBef>
              <a:buClr>
                <a:srgbClr val="009FE3"/>
              </a:buClr>
              <a:buFont typeface="Arial" panose="020B0604020202020204" pitchFamily="34" charset="0"/>
              <a:buChar char="•"/>
              <a:defRPr sz="1500" kern="1200">
                <a:solidFill>
                  <a:srgbClr val="797979"/>
                </a:solidFill>
                <a:latin typeface="Segoe UI" panose="020B0502040204020203" pitchFamily="34" charset="0"/>
                <a:ea typeface="+mn-ea"/>
                <a:cs typeface="Segoe UI" panose="020B0502040204020203" pitchFamily="34" charset="0"/>
              </a:defRPr>
            </a:lvl1pPr>
            <a:lvl2pPr marL="557199" indent="-214308" algn="l" defTabSz="685783" rtl="0" eaLnBrk="1" latinLnBrk="0" hangingPunct="1">
              <a:spcBef>
                <a:spcPct val="20000"/>
              </a:spcBef>
              <a:buClr>
                <a:srgbClr val="009FE3"/>
              </a:buClr>
              <a:buFont typeface="Arial" panose="020B0604020202020204" pitchFamily="34" charset="0"/>
              <a:buChar char="•"/>
              <a:defRPr sz="1200" kern="1200">
                <a:solidFill>
                  <a:srgbClr val="797979"/>
                </a:solidFill>
                <a:latin typeface="Segoe UI" panose="020B0502040204020203" pitchFamily="34" charset="0"/>
                <a:ea typeface="+mn-ea"/>
                <a:cs typeface="Segoe UI" panose="020B0502040204020203" pitchFamily="34" charset="0"/>
              </a:defRPr>
            </a:lvl2pPr>
            <a:lvl3pPr marL="857228" indent="-171446" algn="l" defTabSz="685783" rtl="0" eaLnBrk="1" latinLnBrk="0" hangingPunct="1">
              <a:spcBef>
                <a:spcPct val="20000"/>
              </a:spcBef>
              <a:buClr>
                <a:srgbClr val="009FE3"/>
              </a:buClr>
              <a:buFont typeface="Arial" panose="020B0604020202020204" pitchFamily="34" charset="0"/>
              <a:buChar char="•"/>
              <a:defRPr sz="1050" kern="1200">
                <a:solidFill>
                  <a:srgbClr val="797979"/>
                </a:solidFill>
                <a:latin typeface="Segoe UI" panose="020B0502040204020203" pitchFamily="34" charset="0"/>
                <a:ea typeface="+mn-ea"/>
                <a:cs typeface="Segoe UI" panose="020B0502040204020203" pitchFamily="34" charset="0"/>
              </a:defRPr>
            </a:lvl3pPr>
            <a:lvl4pPr marL="1200120" indent="-171446" algn="l" defTabSz="685783" rtl="0" eaLnBrk="1" latinLnBrk="0" hangingPunct="1">
              <a:spcBef>
                <a:spcPct val="20000"/>
              </a:spcBef>
              <a:buClr>
                <a:srgbClr val="009FE3"/>
              </a:buClr>
              <a:buFont typeface="Arial" panose="020B0604020202020204" pitchFamily="34" charset="0"/>
              <a:buChar char="•"/>
              <a:defRPr sz="900" kern="1200">
                <a:solidFill>
                  <a:srgbClr val="797979"/>
                </a:solidFill>
                <a:latin typeface="Segoe UI" panose="020B0502040204020203" pitchFamily="34" charset="0"/>
                <a:ea typeface="+mn-ea"/>
                <a:cs typeface="Segoe UI" panose="020B0502040204020203" pitchFamily="34" charset="0"/>
              </a:defRPr>
            </a:lvl4pPr>
            <a:lvl5pPr marL="1543012" indent="-171446" algn="l" defTabSz="685783" rtl="0" eaLnBrk="1" latinLnBrk="0" hangingPunct="1">
              <a:spcBef>
                <a:spcPct val="20000"/>
              </a:spcBef>
              <a:buClr>
                <a:srgbClr val="68C0B5"/>
              </a:buClr>
              <a:buFont typeface="Arial" panose="020B0604020202020204" pitchFamily="34" charset="0"/>
              <a:buChar char="•"/>
              <a:defRPr sz="900" kern="1200">
                <a:solidFill>
                  <a:srgbClr val="797979"/>
                </a:solidFill>
                <a:latin typeface="Segoe UI" panose="020B0502040204020203" pitchFamily="34" charset="0"/>
                <a:ea typeface="+mn-ea"/>
                <a:cs typeface="Segoe UI" panose="020B0502040204020203" pitchFamily="34"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endParaRPr lang="en-GB" sz="1000">
              <a:solidFill>
                <a:srgbClr val="0077AA"/>
              </a:solidFill>
            </a:endParaRPr>
          </a:p>
        </p:txBody>
      </p:sp>
      <p:sp>
        <p:nvSpPr>
          <p:cNvPr id="34" name="TextBox 33"/>
          <p:cNvSpPr txBox="1"/>
          <p:nvPr/>
        </p:nvSpPr>
        <p:spPr>
          <a:xfrm>
            <a:off x="2683544" y="2666297"/>
            <a:ext cx="964372" cy="400110"/>
          </a:xfrm>
          <a:prstGeom prst="rect">
            <a:avLst/>
          </a:prstGeom>
          <a:noFill/>
        </p:spPr>
        <p:txBody>
          <a:bodyPr wrap="square" rtlCol="0">
            <a:spAutoFit/>
          </a:bodyPr>
          <a:lstStyle/>
          <a:p>
            <a:r>
              <a:rPr lang="en-GB" sz="1000"/>
              <a:t>3% inflation rate</a:t>
            </a:r>
          </a:p>
        </p:txBody>
      </p:sp>
      <p:sp>
        <p:nvSpPr>
          <p:cNvPr id="39" name="Rectangle 38"/>
          <p:cNvSpPr/>
          <p:nvPr/>
        </p:nvSpPr>
        <p:spPr>
          <a:xfrm>
            <a:off x="1997744" y="2866353"/>
            <a:ext cx="685800" cy="113363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100"/>
              <a:t>£10m</a:t>
            </a:r>
          </a:p>
        </p:txBody>
      </p:sp>
      <p:sp>
        <p:nvSpPr>
          <p:cNvPr id="44" name="Rectangle 43"/>
          <p:cNvSpPr/>
          <p:nvPr/>
        </p:nvSpPr>
        <p:spPr>
          <a:xfrm>
            <a:off x="3502015" y="2028255"/>
            <a:ext cx="677564" cy="198511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100"/>
              <a:t>£18.1m</a:t>
            </a:r>
          </a:p>
        </p:txBody>
      </p:sp>
      <p:sp>
        <p:nvSpPr>
          <p:cNvPr id="52" name="Rectangle 51"/>
          <p:cNvSpPr/>
          <p:nvPr/>
        </p:nvSpPr>
        <p:spPr>
          <a:xfrm>
            <a:off x="3493759" y="1159728"/>
            <a:ext cx="677564" cy="868527"/>
          </a:xfrm>
          <a:prstGeom prst="rect">
            <a:avLst/>
          </a:prstGeom>
          <a:pattFill prst="narHorz">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rgbClr val="FF0000"/>
                </a:solidFill>
              </a:rPr>
              <a:t>+£3.8m</a:t>
            </a:r>
          </a:p>
        </p:txBody>
      </p:sp>
      <p:sp>
        <p:nvSpPr>
          <p:cNvPr id="56" name="Content Placeholder 4"/>
          <p:cNvSpPr txBox="1">
            <a:spLocks/>
          </p:cNvSpPr>
          <p:nvPr/>
        </p:nvSpPr>
        <p:spPr>
          <a:xfrm>
            <a:off x="3150220" y="4102146"/>
            <a:ext cx="1321892" cy="356141"/>
          </a:xfrm>
          <a:prstGeom prst="rect">
            <a:avLst/>
          </a:prstGeom>
        </p:spPr>
        <p:txBody>
          <a:bodyPr anchor="ctr" anchorCtr="0"/>
          <a:lstStyle>
            <a:lvl1pPr marL="257168" indent="-257168" algn="l" defTabSz="685783" rtl="0" eaLnBrk="1" latinLnBrk="0" hangingPunct="1">
              <a:spcBef>
                <a:spcPct val="20000"/>
              </a:spcBef>
              <a:buClr>
                <a:srgbClr val="009FE3"/>
              </a:buClr>
              <a:buFont typeface="Arial" panose="020B0604020202020204" pitchFamily="34" charset="0"/>
              <a:buChar char="•"/>
              <a:defRPr sz="1500" kern="1200">
                <a:solidFill>
                  <a:srgbClr val="797979"/>
                </a:solidFill>
                <a:latin typeface="Segoe UI" panose="020B0502040204020203" pitchFamily="34" charset="0"/>
                <a:ea typeface="+mn-ea"/>
                <a:cs typeface="Segoe UI" panose="020B0502040204020203" pitchFamily="34" charset="0"/>
              </a:defRPr>
            </a:lvl1pPr>
            <a:lvl2pPr marL="557199" indent="-214308" algn="l" defTabSz="685783" rtl="0" eaLnBrk="1" latinLnBrk="0" hangingPunct="1">
              <a:spcBef>
                <a:spcPct val="20000"/>
              </a:spcBef>
              <a:buClr>
                <a:srgbClr val="009FE3"/>
              </a:buClr>
              <a:buFont typeface="Arial" panose="020B0604020202020204" pitchFamily="34" charset="0"/>
              <a:buChar char="•"/>
              <a:defRPr sz="1200" kern="1200">
                <a:solidFill>
                  <a:srgbClr val="797979"/>
                </a:solidFill>
                <a:latin typeface="Segoe UI" panose="020B0502040204020203" pitchFamily="34" charset="0"/>
                <a:ea typeface="+mn-ea"/>
                <a:cs typeface="Segoe UI" panose="020B0502040204020203" pitchFamily="34" charset="0"/>
              </a:defRPr>
            </a:lvl2pPr>
            <a:lvl3pPr marL="857228" indent="-171446" algn="l" defTabSz="685783" rtl="0" eaLnBrk="1" latinLnBrk="0" hangingPunct="1">
              <a:spcBef>
                <a:spcPct val="20000"/>
              </a:spcBef>
              <a:buClr>
                <a:srgbClr val="009FE3"/>
              </a:buClr>
              <a:buFont typeface="Arial" panose="020B0604020202020204" pitchFamily="34" charset="0"/>
              <a:buChar char="•"/>
              <a:defRPr sz="1050" kern="1200">
                <a:solidFill>
                  <a:srgbClr val="797979"/>
                </a:solidFill>
                <a:latin typeface="Segoe UI" panose="020B0502040204020203" pitchFamily="34" charset="0"/>
                <a:ea typeface="+mn-ea"/>
                <a:cs typeface="Segoe UI" panose="020B0502040204020203" pitchFamily="34" charset="0"/>
              </a:defRPr>
            </a:lvl3pPr>
            <a:lvl4pPr marL="1200120" indent="-171446" algn="l" defTabSz="685783" rtl="0" eaLnBrk="1" latinLnBrk="0" hangingPunct="1">
              <a:spcBef>
                <a:spcPct val="20000"/>
              </a:spcBef>
              <a:buClr>
                <a:srgbClr val="009FE3"/>
              </a:buClr>
              <a:buFont typeface="Arial" panose="020B0604020202020204" pitchFamily="34" charset="0"/>
              <a:buChar char="•"/>
              <a:defRPr sz="900" kern="1200">
                <a:solidFill>
                  <a:srgbClr val="797979"/>
                </a:solidFill>
                <a:latin typeface="Segoe UI" panose="020B0502040204020203" pitchFamily="34" charset="0"/>
                <a:ea typeface="+mn-ea"/>
                <a:cs typeface="Segoe UI" panose="020B0502040204020203" pitchFamily="34" charset="0"/>
              </a:defRPr>
            </a:lvl4pPr>
            <a:lvl5pPr marL="1543012" indent="-171446" algn="l" defTabSz="685783" rtl="0" eaLnBrk="1" latinLnBrk="0" hangingPunct="1">
              <a:spcBef>
                <a:spcPct val="20000"/>
              </a:spcBef>
              <a:buClr>
                <a:srgbClr val="68C0B5"/>
              </a:buClr>
              <a:buFont typeface="Arial" panose="020B0604020202020204" pitchFamily="34" charset="0"/>
              <a:buChar char="•"/>
              <a:defRPr sz="900" kern="1200">
                <a:solidFill>
                  <a:srgbClr val="797979"/>
                </a:solidFill>
                <a:latin typeface="Segoe UI" panose="020B0502040204020203" pitchFamily="34" charset="0"/>
                <a:ea typeface="+mn-ea"/>
                <a:cs typeface="Segoe UI" panose="020B0502040204020203" pitchFamily="34"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GB" sz="900"/>
              <a:t>Inflated payment due in future</a:t>
            </a:r>
          </a:p>
        </p:txBody>
      </p:sp>
      <p:cxnSp>
        <p:nvCxnSpPr>
          <p:cNvPr id="29" name="Straight Arrow Connector 28"/>
          <p:cNvCxnSpPr>
            <a:stCxn id="39" idx="0"/>
          </p:cNvCxnSpPr>
          <p:nvPr/>
        </p:nvCxnSpPr>
        <p:spPr>
          <a:xfrm flipV="1">
            <a:off x="2340645" y="1159728"/>
            <a:ext cx="1153115" cy="17066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2351377" y="2028255"/>
            <a:ext cx="1142382" cy="8536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2" name="Content Placeholder 4"/>
          <p:cNvSpPr txBox="1">
            <a:spLocks/>
          </p:cNvSpPr>
          <p:nvPr/>
        </p:nvSpPr>
        <p:spPr>
          <a:xfrm>
            <a:off x="1741355" y="4102145"/>
            <a:ext cx="1321892" cy="356141"/>
          </a:xfrm>
          <a:prstGeom prst="rect">
            <a:avLst/>
          </a:prstGeom>
        </p:spPr>
        <p:txBody>
          <a:bodyPr anchor="ctr" anchorCtr="0"/>
          <a:lstStyle>
            <a:lvl1pPr marL="257168" indent="-257168" algn="l" defTabSz="685783" rtl="0" eaLnBrk="1" latinLnBrk="0" hangingPunct="1">
              <a:spcBef>
                <a:spcPct val="20000"/>
              </a:spcBef>
              <a:buClr>
                <a:srgbClr val="009FE3"/>
              </a:buClr>
              <a:buFont typeface="Arial" panose="020B0604020202020204" pitchFamily="34" charset="0"/>
              <a:buChar char="•"/>
              <a:defRPr sz="1500" kern="1200">
                <a:solidFill>
                  <a:srgbClr val="797979"/>
                </a:solidFill>
                <a:latin typeface="Segoe UI" panose="020B0502040204020203" pitchFamily="34" charset="0"/>
                <a:ea typeface="+mn-ea"/>
                <a:cs typeface="Segoe UI" panose="020B0502040204020203" pitchFamily="34" charset="0"/>
              </a:defRPr>
            </a:lvl1pPr>
            <a:lvl2pPr marL="557199" indent="-214308" algn="l" defTabSz="685783" rtl="0" eaLnBrk="1" latinLnBrk="0" hangingPunct="1">
              <a:spcBef>
                <a:spcPct val="20000"/>
              </a:spcBef>
              <a:buClr>
                <a:srgbClr val="009FE3"/>
              </a:buClr>
              <a:buFont typeface="Arial" panose="020B0604020202020204" pitchFamily="34" charset="0"/>
              <a:buChar char="•"/>
              <a:defRPr sz="1200" kern="1200">
                <a:solidFill>
                  <a:srgbClr val="797979"/>
                </a:solidFill>
                <a:latin typeface="Segoe UI" panose="020B0502040204020203" pitchFamily="34" charset="0"/>
                <a:ea typeface="+mn-ea"/>
                <a:cs typeface="Segoe UI" panose="020B0502040204020203" pitchFamily="34" charset="0"/>
              </a:defRPr>
            </a:lvl2pPr>
            <a:lvl3pPr marL="857228" indent="-171446" algn="l" defTabSz="685783" rtl="0" eaLnBrk="1" latinLnBrk="0" hangingPunct="1">
              <a:spcBef>
                <a:spcPct val="20000"/>
              </a:spcBef>
              <a:buClr>
                <a:srgbClr val="009FE3"/>
              </a:buClr>
              <a:buFont typeface="Arial" panose="020B0604020202020204" pitchFamily="34" charset="0"/>
              <a:buChar char="•"/>
              <a:defRPr sz="1050" kern="1200">
                <a:solidFill>
                  <a:srgbClr val="797979"/>
                </a:solidFill>
                <a:latin typeface="Segoe UI" panose="020B0502040204020203" pitchFamily="34" charset="0"/>
                <a:ea typeface="+mn-ea"/>
                <a:cs typeface="Segoe UI" panose="020B0502040204020203" pitchFamily="34" charset="0"/>
              </a:defRPr>
            </a:lvl3pPr>
            <a:lvl4pPr marL="1200120" indent="-171446" algn="l" defTabSz="685783" rtl="0" eaLnBrk="1" latinLnBrk="0" hangingPunct="1">
              <a:spcBef>
                <a:spcPct val="20000"/>
              </a:spcBef>
              <a:buClr>
                <a:srgbClr val="009FE3"/>
              </a:buClr>
              <a:buFont typeface="Arial" panose="020B0604020202020204" pitchFamily="34" charset="0"/>
              <a:buChar char="•"/>
              <a:defRPr sz="900" kern="1200">
                <a:solidFill>
                  <a:srgbClr val="797979"/>
                </a:solidFill>
                <a:latin typeface="Segoe UI" panose="020B0502040204020203" pitchFamily="34" charset="0"/>
                <a:ea typeface="+mn-ea"/>
                <a:cs typeface="Segoe UI" panose="020B0502040204020203" pitchFamily="34" charset="0"/>
              </a:defRPr>
            </a:lvl4pPr>
            <a:lvl5pPr marL="1543012" indent="-171446" algn="l" defTabSz="685783" rtl="0" eaLnBrk="1" latinLnBrk="0" hangingPunct="1">
              <a:spcBef>
                <a:spcPct val="20000"/>
              </a:spcBef>
              <a:buClr>
                <a:srgbClr val="68C0B5"/>
              </a:buClr>
              <a:buFont typeface="Arial" panose="020B0604020202020204" pitchFamily="34" charset="0"/>
              <a:buChar char="•"/>
              <a:defRPr sz="900" kern="1200">
                <a:solidFill>
                  <a:srgbClr val="797979"/>
                </a:solidFill>
                <a:latin typeface="Segoe UI" panose="020B0502040204020203" pitchFamily="34" charset="0"/>
                <a:ea typeface="+mn-ea"/>
                <a:cs typeface="Segoe UI" panose="020B0502040204020203" pitchFamily="34"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GB" sz="900"/>
              <a:t>Uninflated payment due in future</a:t>
            </a:r>
          </a:p>
        </p:txBody>
      </p:sp>
      <p:sp>
        <p:nvSpPr>
          <p:cNvPr id="33" name="TextBox 32"/>
          <p:cNvSpPr txBox="1"/>
          <p:nvPr/>
        </p:nvSpPr>
        <p:spPr>
          <a:xfrm>
            <a:off x="2161727" y="1717158"/>
            <a:ext cx="964372" cy="400110"/>
          </a:xfrm>
          <a:prstGeom prst="rect">
            <a:avLst/>
          </a:prstGeom>
          <a:noFill/>
        </p:spPr>
        <p:txBody>
          <a:bodyPr wrap="square" rtlCol="0">
            <a:spAutoFit/>
          </a:bodyPr>
          <a:lstStyle/>
          <a:p>
            <a:r>
              <a:rPr lang="en-GB" sz="1000"/>
              <a:t>4% inflation rate</a:t>
            </a:r>
          </a:p>
        </p:txBody>
      </p:sp>
      <p:grpSp>
        <p:nvGrpSpPr>
          <p:cNvPr id="38" name="Group 37"/>
          <p:cNvGrpSpPr/>
          <p:nvPr/>
        </p:nvGrpSpPr>
        <p:grpSpPr>
          <a:xfrm>
            <a:off x="5255392" y="2864246"/>
            <a:ext cx="2276277" cy="959766"/>
            <a:chOff x="620162" y="3067429"/>
            <a:chExt cx="1765691" cy="1255787"/>
          </a:xfrm>
        </p:grpSpPr>
        <p:sp>
          <p:nvSpPr>
            <p:cNvPr id="40" name="TextBox 39"/>
            <p:cNvSpPr txBox="1"/>
            <p:nvPr/>
          </p:nvSpPr>
          <p:spPr>
            <a:xfrm>
              <a:off x="620162" y="4001053"/>
              <a:ext cx="885220" cy="322163"/>
            </a:xfrm>
            <a:prstGeom prst="rect">
              <a:avLst/>
            </a:prstGeom>
            <a:noFill/>
          </p:spPr>
          <p:txBody>
            <a:bodyPr wrap="square" rtlCol="0">
              <a:spAutoFit/>
            </a:bodyPr>
            <a:lstStyle/>
            <a:p>
              <a:pPr algn="ctr"/>
              <a:r>
                <a:rPr lang="en-GB" sz="1000"/>
                <a:t>Inflation rates </a:t>
              </a:r>
            </a:p>
          </p:txBody>
        </p:sp>
        <p:sp>
          <p:nvSpPr>
            <p:cNvPr id="41" name="TextBox 40"/>
            <p:cNvSpPr txBox="1"/>
            <p:nvPr/>
          </p:nvSpPr>
          <p:spPr>
            <a:xfrm>
              <a:off x="1415051" y="3995111"/>
              <a:ext cx="970802" cy="322163"/>
            </a:xfrm>
            <a:prstGeom prst="rect">
              <a:avLst/>
            </a:prstGeom>
            <a:noFill/>
          </p:spPr>
          <p:txBody>
            <a:bodyPr wrap="square" rtlCol="0">
              <a:spAutoFit/>
            </a:bodyPr>
            <a:lstStyle/>
            <a:p>
              <a:pPr algn="ctr"/>
              <a:r>
                <a:rPr lang="en-GB" sz="1000"/>
                <a:t>Value of liabilities </a:t>
              </a:r>
            </a:p>
          </p:txBody>
        </p:sp>
        <p:sp>
          <p:nvSpPr>
            <p:cNvPr id="42" name="Up Arrow 41"/>
            <p:cNvSpPr/>
            <p:nvPr/>
          </p:nvSpPr>
          <p:spPr>
            <a:xfrm rot="10800000">
              <a:off x="807724" y="3095809"/>
              <a:ext cx="484632" cy="978408"/>
            </a:xfrm>
            <a:prstGeom prst="upArrow">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800"/>
            </a:p>
          </p:txBody>
        </p:sp>
        <p:sp>
          <p:nvSpPr>
            <p:cNvPr id="43" name="Up Arrow 42"/>
            <p:cNvSpPr/>
            <p:nvPr/>
          </p:nvSpPr>
          <p:spPr>
            <a:xfrm rot="10800000">
              <a:off x="1670758" y="3067429"/>
              <a:ext cx="484632" cy="973116"/>
            </a:xfrm>
            <a:prstGeom prst="upArrow">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800"/>
            </a:p>
          </p:txBody>
        </p:sp>
      </p:grpSp>
      <p:grpSp>
        <p:nvGrpSpPr>
          <p:cNvPr id="3" name="Group 2"/>
          <p:cNvGrpSpPr/>
          <p:nvPr/>
        </p:nvGrpSpPr>
        <p:grpSpPr>
          <a:xfrm>
            <a:off x="5258714" y="1664425"/>
            <a:ext cx="2272955" cy="957086"/>
            <a:chOff x="4112391" y="1450506"/>
            <a:chExt cx="2272955" cy="957086"/>
          </a:xfrm>
        </p:grpSpPr>
        <p:grpSp>
          <p:nvGrpSpPr>
            <p:cNvPr id="48" name="Group 47"/>
            <p:cNvGrpSpPr/>
            <p:nvPr/>
          </p:nvGrpSpPr>
          <p:grpSpPr>
            <a:xfrm>
              <a:off x="4112391" y="1450506"/>
              <a:ext cx="2272955" cy="957086"/>
              <a:chOff x="620162" y="3076720"/>
              <a:chExt cx="1763114" cy="1252280"/>
            </a:xfrm>
          </p:grpSpPr>
          <p:sp>
            <p:nvSpPr>
              <p:cNvPr id="49" name="TextBox 48"/>
              <p:cNvSpPr txBox="1"/>
              <p:nvPr/>
            </p:nvSpPr>
            <p:spPr>
              <a:xfrm>
                <a:off x="620162" y="4001053"/>
                <a:ext cx="885220" cy="322163"/>
              </a:xfrm>
              <a:prstGeom prst="rect">
                <a:avLst/>
              </a:prstGeom>
              <a:noFill/>
            </p:spPr>
            <p:txBody>
              <a:bodyPr wrap="square" rtlCol="0">
                <a:spAutoFit/>
              </a:bodyPr>
              <a:lstStyle/>
              <a:p>
                <a:pPr algn="ctr"/>
                <a:r>
                  <a:rPr lang="en-GB" sz="1000"/>
                  <a:t>Inflation rates</a:t>
                </a:r>
              </a:p>
            </p:txBody>
          </p:sp>
          <p:sp>
            <p:nvSpPr>
              <p:cNvPr id="50" name="TextBox 49"/>
              <p:cNvSpPr txBox="1"/>
              <p:nvPr/>
            </p:nvSpPr>
            <p:spPr>
              <a:xfrm>
                <a:off x="1412474" y="4006837"/>
                <a:ext cx="970802" cy="322163"/>
              </a:xfrm>
              <a:prstGeom prst="rect">
                <a:avLst/>
              </a:prstGeom>
              <a:noFill/>
            </p:spPr>
            <p:txBody>
              <a:bodyPr wrap="square" rtlCol="0">
                <a:spAutoFit/>
              </a:bodyPr>
              <a:lstStyle/>
              <a:p>
                <a:pPr algn="ctr"/>
                <a:r>
                  <a:rPr lang="en-GB" sz="1000" dirty="0"/>
                  <a:t>Value of liabilities </a:t>
                </a:r>
              </a:p>
            </p:txBody>
          </p:sp>
          <p:sp>
            <p:nvSpPr>
              <p:cNvPr id="51" name="Up Arrow 50"/>
              <p:cNvSpPr/>
              <p:nvPr/>
            </p:nvSpPr>
            <p:spPr>
              <a:xfrm>
                <a:off x="792039" y="3076720"/>
                <a:ext cx="484632" cy="978407"/>
              </a:xfrm>
              <a:prstGeom prst="upArrow">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800"/>
              </a:p>
            </p:txBody>
          </p:sp>
        </p:grpSp>
        <p:sp>
          <p:nvSpPr>
            <p:cNvPr id="54" name="Up Arrow 53"/>
            <p:cNvSpPr/>
            <p:nvPr/>
          </p:nvSpPr>
          <p:spPr>
            <a:xfrm>
              <a:off x="5450806" y="1450507"/>
              <a:ext cx="624773" cy="743728"/>
            </a:xfrm>
            <a:prstGeom prst="upArrow">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800"/>
            </a:p>
          </p:txBody>
        </p:sp>
      </p:grpSp>
      <mc:AlternateContent xmlns:mc="http://schemas.openxmlformats.org/markup-compatibility/2006" xmlns:a14="http://schemas.microsoft.com/office/drawing/2010/main">
        <mc:Choice Requires="a14">
          <p:sp>
            <p:nvSpPr>
              <p:cNvPr id="27" name="TextBox 26"/>
              <p:cNvSpPr txBox="1"/>
              <p:nvPr/>
            </p:nvSpPr>
            <p:spPr>
              <a:xfrm>
                <a:off x="5050421" y="744862"/>
                <a:ext cx="2631670" cy="621837"/>
              </a:xfrm>
              <a:prstGeom prst="rect">
                <a:avLst/>
              </a:prstGeom>
              <a:noFill/>
              <a:ln w="28575">
                <a:solidFill>
                  <a:schemeClr val="accent2"/>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𝑃𝑉</m:t>
                      </m:r>
                      <m:r>
                        <a:rPr lang="en-GB" sz="1800" b="0" i="1" smtClean="0">
                          <a:latin typeface="Cambria Math" panose="02040503050406030204" pitchFamily="18" charset="0"/>
                        </a:rPr>
                        <m:t>=£10</m:t>
                      </m:r>
                      <m:r>
                        <a:rPr lang="en-GB" sz="1800" b="0" i="1" smtClean="0">
                          <a:latin typeface="Cambria Math" panose="02040503050406030204" pitchFamily="18" charset="0"/>
                        </a:rPr>
                        <m:t>𝑚</m:t>
                      </m:r>
                      <m:r>
                        <a:rPr lang="en-GB" sz="1800" b="0" i="1" smtClean="0">
                          <a:latin typeface="Cambria Math" panose="02040503050406030204" pitchFamily="18" charset="0"/>
                        </a:rPr>
                        <m:t> × </m:t>
                      </m:r>
                      <m:f>
                        <m:fPr>
                          <m:ctrlPr>
                            <a:rPr lang="en-GB" sz="1800" b="0" i="1" smtClean="0">
                              <a:latin typeface="Cambria Math" panose="02040503050406030204" pitchFamily="18" charset="0"/>
                              <a:ea typeface="Cambria Math" panose="02040503050406030204" pitchFamily="18" charset="0"/>
                            </a:rPr>
                          </m:ctrlPr>
                        </m:fPr>
                        <m:num>
                          <m:sSup>
                            <m:sSupPr>
                              <m:ctrlPr>
                                <a:rPr lang="en-GB" sz="1800" b="0" i="1" smtClean="0">
                                  <a:latin typeface="Cambria Math" panose="02040503050406030204" pitchFamily="18" charset="0"/>
                                  <a:ea typeface="Cambria Math" panose="02040503050406030204" pitchFamily="18" charset="0"/>
                                </a:rPr>
                              </m:ctrlPr>
                            </m:sSupPr>
                            <m:e>
                              <m:r>
                                <a:rPr lang="en-GB" sz="1800" b="0" i="1" smtClean="0">
                                  <a:latin typeface="Cambria Math" panose="02040503050406030204" pitchFamily="18" charset="0"/>
                                  <a:ea typeface="Cambria Math" panose="02040503050406030204" pitchFamily="18" charset="0"/>
                                </a:rPr>
                                <m:t>(1+</m:t>
                              </m:r>
                              <m:r>
                                <a:rPr lang="en-GB" sz="1800" b="0" i="1" smtClean="0">
                                  <a:latin typeface="Cambria Math" panose="02040503050406030204" pitchFamily="18" charset="0"/>
                                  <a:ea typeface="Cambria Math" panose="02040503050406030204" pitchFamily="18" charset="0"/>
                                </a:rPr>
                                <m:t>𝑟</m:t>
                              </m:r>
                              <m:r>
                                <a:rPr lang="en-GB" sz="1800" b="0" i="1" smtClean="0">
                                  <a:latin typeface="Cambria Math" panose="02040503050406030204" pitchFamily="18" charset="0"/>
                                  <a:ea typeface="Cambria Math" panose="02040503050406030204" pitchFamily="18" charset="0"/>
                                </a:rPr>
                                <m:t>)</m:t>
                              </m:r>
                            </m:e>
                            <m:sup>
                              <m:r>
                                <a:rPr lang="en-GB" sz="1800" b="0" i="1" smtClean="0">
                                  <a:latin typeface="Cambria Math" panose="02040503050406030204" pitchFamily="18" charset="0"/>
                                  <a:ea typeface="Cambria Math" panose="02040503050406030204" pitchFamily="18" charset="0"/>
                                </a:rPr>
                                <m:t>20</m:t>
                              </m:r>
                            </m:sup>
                          </m:sSup>
                        </m:num>
                        <m:den>
                          <m:sSup>
                            <m:sSupPr>
                              <m:ctrlPr>
                                <a:rPr lang="en-GB" sz="1800" b="0" i="1" smtClean="0">
                                  <a:latin typeface="Cambria Math" panose="02040503050406030204" pitchFamily="18" charset="0"/>
                                  <a:ea typeface="Cambria Math" panose="02040503050406030204" pitchFamily="18" charset="0"/>
                                </a:rPr>
                              </m:ctrlPr>
                            </m:sSupPr>
                            <m:e>
                              <m:r>
                                <a:rPr lang="en-GB" sz="1800" b="0" i="1" smtClean="0">
                                  <a:solidFill>
                                    <a:schemeClr val="tx1">
                                      <a:lumMod val="20000"/>
                                      <a:lumOff val="80000"/>
                                    </a:schemeClr>
                                  </a:solidFill>
                                  <a:latin typeface="Cambria Math" panose="02040503050406030204" pitchFamily="18" charset="0"/>
                                  <a:ea typeface="Cambria Math" panose="02040503050406030204" pitchFamily="18" charset="0"/>
                                </a:rPr>
                                <m:t>(1+</m:t>
                              </m:r>
                              <m:r>
                                <a:rPr lang="en-GB" sz="1800" b="0" i="1" smtClean="0">
                                  <a:solidFill>
                                    <a:schemeClr val="tx1">
                                      <a:lumMod val="20000"/>
                                      <a:lumOff val="80000"/>
                                    </a:schemeClr>
                                  </a:solidFill>
                                  <a:latin typeface="Cambria Math" panose="02040503050406030204" pitchFamily="18" charset="0"/>
                                  <a:ea typeface="Cambria Math" panose="02040503050406030204" pitchFamily="18" charset="0"/>
                                </a:rPr>
                                <m:t>𝑖</m:t>
                              </m:r>
                              <m:r>
                                <a:rPr lang="en-GB" sz="1800" b="0" i="1" smtClean="0">
                                  <a:solidFill>
                                    <a:schemeClr val="tx1">
                                      <a:lumMod val="20000"/>
                                      <a:lumOff val="80000"/>
                                    </a:schemeClr>
                                  </a:solidFill>
                                  <a:latin typeface="Cambria Math" panose="02040503050406030204" pitchFamily="18" charset="0"/>
                                  <a:ea typeface="Cambria Math" panose="02040503050406030204" pitchFamily="18" charset="0"/>
                                </a:rPr>
                                <m:t>)</m:t>
                              </m:r>
                            </m:e>
                            <m:sup>
                              <m:r>
                                <a:rPr lang="en-GB" sz="1800" b="0" i="1" smtClean="0">
                                  <a:solidFill>
                                    <a:schemeClr val="tx1">
                                      <a:lumMod val="20000"/>
                                      <a:lumOff val="80000"/>
                                    </a:schemeClr>
                                  </a:solidFill>
                                  <a:latin typeface="Cambria Math" panose="02040503050406030204" pitchFamily="18" charset="0"/>
                                  <a:ea typeface="Cambria Math" panose="02040503050406030204" pitchFamily="18" charset="0"/>
                                </a:rPr>
                                <m:t>20</m:t>
                              </m:r>
                            </m:sup>
                          </m:sSup>
                        </m:den>
                      </m:f>
                    </m:oMath>
                  </m:oMathPara>
                </a14:m>
                <a:endParaRPr lang="en-GB" sz="1800"/>
              </a:p>
            </p:txBody>
          </p:sp>
        </mc:Choice>
        <mc:Fallback xmlns="">
          <p:sp>
            <p:nvSpPr>
              <p:cNvPr id="27" name="TextBox 26"/>
              <p:cNvSpPr txBox="1">
                <a:spLocks noRot="1" noChangeAspect="1" noMove="1" noResize="1" noEditPoints="1" noAdjustHandles="1" noChangeArrowheads="1" noChangeShapeType="1" noTextEdit="1"/>
              </p:cNvSpPr>
              <p:nvPr/>
            </p:nvSpPr>
            <p:spPr>
              <a:xfrm>
                <a:off x="5050421" y="744862"/>
                <a:ext cx="2631670" cy="621837"/>
              </a:xfrm>
              <a:prstGeom prst="rect">
                <a:avLst/>
              </a:prstGeom>
              <a:blipFill>
                <a:blip r:embed="rId3"/>
                <a:stretch>
                  <a:fillRect/>
                </a:stretch>
              </a:blipFill>
              <a:ln w="28575">
                <a:solidFill>
                  <a:schemeClr val="accent2"/>
                </a:solidFill>
              </a:ln>
            </p:spPr>
            <p:txBody>
              <a:bodyPr/>
              <a:lstStyle/>
              <a:p>
                <a:r>
                  <a:rPr lang="en-GB">
                    <a:noFill/>
                  </a:rPr>
                  <a:t> </a:t>
                </a:r>
              </a:p>
            </p:txBody>
          </p:sp>
        </mc:Fallback>
      </mc:AlternateContent>
    </p:spTree>
    <p:extLst>
      <p:ext uri="{BB962C8B-B14F-4D97-AF65-F5344CB8AC3E}">
        <p14:creationId xmlns:p14="http://schemas.microsoft.com/office/powerpoint/2010/main" val="2313937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367403" y="61044"/>
            <a:ext cx="7265581" cy="567608"/>
          </a:xfrm>
        </p:spPr>
        <p:txBody>
          <a:bodyPr/>
          <a:lstStyle/>
          <a:p>
            <a:r>
              <a:rPr lang="en-GB" sz="2400" dirty="0"/>
              <a:t>How are inflation linked liabilities projected?</a:t>
            </a:r>
          </a:p>
        </p:txBody>
      </p:sp>
      <p:sp>
        <p:nvSpPr>
          <p:cNvPr id="14" name="TextBox 13"/>
          <p:cNvSpPr txBox="1"/>
          <p:nvPr/>
        </p:nvSpPr>
        <p:spPr>
          <a:xfrm>
            <a:off x="1143000" y="4943446"/>
            <a:ext cx="2798052" cy="200055"/>
          </a:xfrm>
          <a:prstGeom prst="rect">
            <a:avLst/>
          </a:prstGeom>
          <a:noFill/>
        </p:spPr>
        <p:txBody>
          <a:bodyPr wrap="square" rtlCol="0">
            <a:spAutoFit/>
          </a:bodyPr>
          <a:lstStyle/>
          <a:p>
            <a:r>
              <a:rPr lang="en-GB" sz="700">
                <a:solidFill>
                  <a:schemeClr val="accent4"/>
                </a:solidFill>
              </a:rPr>
              <a:t>Figures in charts are for illustrative purposes only.</a:t>
            </a:r>
          </a:p>
        </p:txBody>
      </p:sp>
      <p:grpSp>
        <p:nvGrpSpPr>
          <p:cNvPr id="12" name="Group 11"/>
          <p:cNvGrpSpPr/>
          <p:nvPr/>
        </p:nvGrpSpPr>
        <p:grpSpPr>
          <a:xfrm>
            <a:off x="1289069" y="683957"/>
            <a:ext cx="3808890" cy="1545090"/>
            <a:chOff x="3376072" y="579881"/>
            <a:chExt cx="2998173" cy="1545090"/>
          </a:xfrm>
        </p:grpSpPr>
        <p:graphicFrame>
          <p:nvGraphicFramePr>
            <p:cNvPr id="18" name="Chart 17"/>
            <p:cNvGraphicFramePr>
              <a:graphicFrameLocks/>
            </p:cNvGraphicFramePr>
            <p:nvPr/>
          </p:nvGraphicFramePr>
          <p:xfrm>
            <a:off x="3376072" y="585609"/>
            <a:ext cx="2998173" cy="1539362"/>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Box 31"/>
            <p:cNvSpPr txBox="1"/>
            <p:nvPr/>
          </p:nvSpPr>
          <p:spPr>
            <a:xfrm>
              <a:off x="4759386" y="579881"/>
              <a:ext cx="883631" cy="215444"/>
            </a:xfrm>
            <a:prstGeom prst="rect">
              <a:avLst/>
            </a:prstGeom>
            <a:noFill/>
          </p:spPr>
          <p:txBody>
            <a:bodyPr wrap="square" rtlCol="0">
              <a:spAutoFit/>
            </a:bodyPr>
            <a:lstStyle/>
            <a:p>
              <a:pPr algn="ctr"/>
              <a:r>
                <a:rPr lang="en-GB" sz="800"/>
                <a:t>Inflation curve</a:t>
              </a:r>
            </a:p>
          </p:txBody>
        </p:sp>
      </p:grpSp>
      <p:sp>
        <p:nvSpPr>
          <p:cNvPr id="33" name="Rounded Rectangle 32"/>
          <p:cNvSpPr/>
          <p:nvPr/>
        </p:nvSpPr>
        <p:spPr>
          <a:xfrm>
            <a:off x="5313556" y="668634"/>
            <a:ext cx="2319428" cy="1421525"/>
          </a:xfrm>
          <a:prstGeom prst="roundRect">
            <a:avLst/>
          </a:prstGeom>
          <a:solidFill>
            <a:schemeClr val="accent4">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lnSpc>
                <a:spcPct val="150000"/>
              </a:lnSpc>
            </a:pPr>
            <a:r>
              <a:rPr lang="en-GB" sz="1000" b="1">
                <a:solidFill>
                  <a:schemeClr val="tx1"/>
                </a:solidFill>
              </a:rPr>
              <a:t>Benefit payments are typically inflated using an inflation curve derived from instruments such as index linked gilts.</a:t>
            </a:r>
          </a:p>
        </p:txBody>
      </p:sp>
      <p:sp>
        <p:nvSpPr>
          <p:cNvPr id="35" name="Rounded Rectangle 34"/>
          <p:cNvSpPr/>
          <p:nvPr/>
        </p:nvSpPr>
        <p:spPr>
          <a:xfrm>
            <a:off x="1289070" y="2351113"/>
            <a:ext cx="5028097" cy="302481"/>
          </a:xfrm>
          <a:prstGeom prst="roundRect">
            <a:avLst/>
          </a:prstGeom>
          <a:solidFill>
            <a:schemeClr val="accent4">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lnSpc>
                <a:spcPct val="150000"/>
              </a:lnSpc>
            </a:pPr>
            <a:r>
              <a:rPr lang="en-GB" sz="900" b="1">
                <a:solidFill>
                  <a:schemeClr val="tx1"/>
                </a:solidFill>
              </a:rPr>
              <a:t>Pension payments are typically linked to different types of inflation (e.g. RPI, CPI).</a:t>
            </a:r>
          </a:p>
        </p:txBody>
      </p:sp>
      <p:sp>
        <p:nvSpPr>
          <p:cNvPr id="36" name="Rounded Rectangle 35"/>
          <p:cNvSpPr/>
          <p:nvPr/>
        </p:nvSpPr>
        <p:spPr>
          <a:xfrm>
            <a:off x="5428578" y="2884544"/>
            <a:ext cx="2319428" cy="1167081"/>
          </a:xfrm>
          <a:prstGeom prst="roundRect">
            <a:avLst/>
          </a:prstGeom>
          <a:solidFill>
            <a:schemeClr val="accent4">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lnSpc>
                <a:spcPct val="150000"/>
              </a:lnSpc>
            </a:pPr>
            <a:r>
              <a:rPr lang="en-GB" sz="1000" b="1">
                <a:solidFill>
                  <a:schemeClr val="tx1"/>
                </a:solidFill>
              </a:rPr>
              <a:t>In general, if the inflation expectation is higher, the value of the inflation linked payment is higher and vice versa.</a:t>
            </a:r>
          </a:p>
        </p:txBody>
      </p:sp>
      <p:grpSp>
        <p:nvGrpSpPr>
          <p:cNvPr id="8" name="Group 7"/>
          <p:cNvGrpSpPr/>
          <p:nvPr/>
        </p:nvGrpSpPr>
        <p:grpSpPr>
          <a:xfrm>
            <a:off x="1289069" y="2751756"/>
            <a:ext cx="3965014" cy="1770831"/>
            <a:chOff x="3250988" y="3033012"/>
            <a:chExt cx="3170397" cy="1932038"/>
          </a:xfrm>
        </p:grpSpPr>
        <p:graphicFrame>
          <p:nvGraphicFramePr>
            <p:cNvPr id="27" name="Chart 26"/>
            <p:cNvGraphicFramePr>
              <a:graphicFrameLocks/>
            </p:cNvGraphicFramePr>
            <p:nvPr/>
          </p:nvGraphicFramePr>
          <p:xfrm>
            <a:off x="3250988" y="3033012"/>
            <a:ext cx="3170397" cy="1932038"/>
          </p:xfrm>
          <a:graphic>
            <a:graphicData uri="http://schemas.openxmlformats.org/drawingml/2006/chart">
              <c:chart xmlns:c="http://schemas.openxmlformats.org/drawingml/2006/chart" xmlns:r="http://schemas.openxmlformats.org/officeDocument/2006/relationships" r:id="rId4"/>
            </a:graphicData>
          </a:graphic>
        </p:graphicFrame>
        <p:cxnSp>
          <p:nvCxnSpPr>
            <p:cNvPr id="29" name="Straight Arrow Connector 28"/>
            <p:cNvCxnSpPr/>
            <p:nvPr/>
          </p:nvCxnSpPr>
          <p:spPr>
            <a:xfrm flipV="1">
              <a:off x="4243446" y="3701063"/>
              <a:ext cx="23307" cy="304381"/>
            </a:xfrm>
            <a:prstGeom prst="straightConnector1">
              <a:avLst/>
            </a:prstGeom>
            <a:ln w="1270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0" name="Straight Arrow Connector 29"/>
            <p:cNvCxnSpPr/>
            <p:nvPr/>
          </p:nvCxnSpPr>
          <p:spPr>
            <a:xfrm flipV="1">
              <a:off x="4568963" y="3564546"/>
              <a:ext cx="57011" cy="481545"/>
            </a:xfrm>
            <a:prstGeom prst="straightConnector1">
              <a:avLst/>
            </a:prstGeom>
            <a:ln w="1270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Straight Arrow Connector 30"/>
            <p:cNvCxnSpPr/>
            <p:nvPr/>
          </p:nvCxnSpPr>
          <p:spPr>
            <a:xfrm flipV="1">
              <a:off x="4857195" y="3822995"/>
              <a:ext cx="97132" cy="352073"/>
            </a:xfrm>
            <a:prstGeom prst="straightConnector1">
              <a:avLst/>
            </a:prstGeom>
            <a:ln w="1270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2735981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GB" sz="2400" dirty="0"/>
              <a:t>Bonds</a:t>
            </a:r>
          </a:p>
        </p:txBody>
      </p:sp>
      <p:sp>
        <p:nvSpPr>
          <p:cNvPr id="3" name="Content Placeholder 2"/>
          <p:cNvSpPr>
            <a:spLocks noGrp="1"/>
          </p:cNvSpPr>
          <p:nvPr>
            <p:ph sz="quarter" idx="16"/>
          </p:nvPr>
        </p:nvSpPr>
        <p:spPr>
          <a:xfrm>
            <a:off x="349219" y="1630483"/>
            <a:ext cx="4027910" cy="1630278"/>
          </a:xfrm>
        </p:spPr>
        <p:txBody>
          <a:bodyPr/>
          <a:lstStyle/>
          <a:p>
            <a:r>
              <a:rPr lang="en-GB" sz="1200" dirty="0"/>
              <a:t>A debt instrument where the holder of the bond loans the bond issuer (companies, governments, etc) a sum of money for which they will receive a rate of interest over the life of the bond before receiving a full repayment at a set maturity date (5, 10, 20 years….)</a:t>
            </a:r>
          </a:p>
          <a:p>
            <a:r>
              <a:rPr lang="en-GB" sz="1200" dirty="0"/>
              <a:t>Present value of a bond is determined much like the present value of a liability for a DB pension Scheme.</a:t>
            </a:r>
          </a:p>
        </p:txBody>
      </p:sp>
      <p:sp>
        <p:nvSpPr>
          <p:cNvPr id="4" name="Slide Number Placeholder 3"/>
          <p:cNvSpPr>
            <a:spLocks noGrp="1"/>
          </p:cNvSpPr>
          <p:nvPr>
            <p:ph type="sldNum" sz="quarter" idx="12"/>
          </p:nvPr>
        </p:nvSpPr>
        <p:spPr/>
        <p:txBody>
          <a:bodyPr/>
          <a:lstStyle/>
          <a:p>
            <a:fld id="{BF3629CB-DEA0-4F6D-B9A2-8B35DB726C2D}" type="slidenum">
              <a:rPr lang="en-GB" smtClean="0"/>
              <a:pPr/>
              <a:t>17</a:t>
            </a:fld>
            <a:endParaRPr lang="en-GB"/>
          </a:p>
        </p:txBody>
      </p:sp>
      <p:pic>
        <p:nvPicPr>
          <p:cNvPr id="7" name="Picture 6"/>
          <p:cNvPicPr>
            <a:picLocks noChangeAspect="1"/>
          </p:cNvPicPr>
          <p:nvPr/>
        </p:nvPicPr>
        <p:blipFill>
          <a:blip r:embed="rId3"/>
          <a:stretch>
            <a:fillRect/>
          </a:stretch>
        </p:blipFill>
        <p:spPr>
          <a:xfrm>
            <a:off x="5703757" y="1615917"/>
            <a:ext cx="2518347" cy="1659410"/>
          </a:xfrm>
          <a:prstGeom prst="rect">
            <a:avLst/>
          </a:prstGeom>
        </p:spPr>
      </p:pic>
      <p:sp>
        <p:nvSpPr>
          <p:cNvPr id="5" name="TextBox 4">
            <a:extLst>
              <a:ext uri="{FF2B5EF4-FFF2-40B4-BE49-F238E27FC236}">
                <a16:creationId xmlns:a16="http://schemas.microsoft.com/office/drawing/2014/main" id="{BA6F7EB5-E467-27FB-C03B-CB0B0838CF6C}"/>
              </a:ext>
            </a:extLst>
          </p:cNvPr>
          <p:cNvSpPr txBox="1"/>
          <p:nvPr/>
        </p:nvSpPr>
        <p:spPr>
          <a:xfrm>
            <a:off x="592111" y="801974"/>
            <a:ext cx="7931687" cy="646331"/>
          </a:xfrm>
          <a:prstGeom prst="rect">
            <a:avLst/>
          </a:prstGeom>
          <a:noFill/>
          <a:ln>
            <a:solidFill>
              <a:schemeClr val="tx2"/>
            </a:solidFill>
          </a:ln>
        </p:spPr>
        <p:txBody>
          <a:bodyPr wrap="square" rtlCol="0">
            <a:spAutoFit/>
          </a:bodyPr>
          <a:lstStyle/>
          <a:p>
            <a:r>
              <a:rPr lang="en-GB" dirty="0">
                <a:solidFill>
                  <a:schemeClr val="tx2"/>
                </a:solidFill>
              </a:rPr>
              <a:t>A key tool for schemes to protect themselves against adverse changes in interest rates and inflation are </a:t>
            </a:r>
            <a:r>
              <a:rPr lang="en-GB" u="sng" dirty="0">
                <a:solidFill>
                  <a:schemeClr val="tx2"/>
                </a:solidFill>
              </a:rPr>
              <a:t>bonds</a:t>
            </a:r>
            <a:r>
              <a:rPr lang="en-GB" dirty="0">
                <a:solidFill>
                  <a:schemeClr val="tx2"/>
                </a:solidFill>
              </a:rPr>
              <a:t>.</a:t>
            </a:r>
            <a:endParaRPr lang="en-GB" u="sng" dirty="0">
              <a:solidFill>
                <a:schemeClr val="tx2"/>
              </a:solidFill>
            </a:endParaRPr>
          </a:p>
        </p:txBody>
      </p:sp>
      <p:sp>
        <p:nvSpPr>
          <p:cNvPr id="6" name="Rectangle: Rounded Corners 5">
            <a:extLst>
              <a:ext uri="{FF2B5EF4-FFF2-40B4-BE49-F238E27FC236}">
                <a16:creationId xmlns:a16="http://schemas.microsoft.com/office/drawing/2014/main" id="{44976E85-4BCB-D1F9-3015-7E64377ACF59}"/>
              </a:ext>
            </a:extLst>
          </p:cNvPr>
          <p:cNvSpPr/>
          <p:nvPr/>
        </p:nvSpPr>
        <p:spPr>
          <a:xfrm>
            <a:off x="704537" y="3442939"/>
            <a:ext cx="7734925" cy="1026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Like the liabilities, bonds are also sensitive to changes in interest rate and inflation. A key part of the investment strategy is to work out how to invest in bonds so that the changes in value of the bonds best match the change in value of the liabilities.</a:t>
            </a:r>
          </a:p>
        </p:txBody>
      </p:sp>
      <p:sp>
        <p:nvSpPr>
          <p:cNvPr id="10" name="Arrow: Down 9">
            <a:extLst>
              <a:ext uri="{FF2B5EF4-FFF2-40B4-BE49-F238E27FC236}">
                <a16:creationId xmlns:a16="http://schemas.microsoft.com/office/drawing/2014/main" id="{36718AF6-4897-475F-24F6-EE2B6BBF85BA}"/>
              </a:ext>
            </a:extLst>
          </p:cNvPr>
          <p:cNvSpPr/>
          <p:nvPr/>
        </p:nvSpPr>
        <p:spPr>
          <a:xfrm rot="14860991">
            <a:off x="4825919" y="2022403"/>
            <a:ext cx="479685" cy="129251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5467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GB" sz="2400" dirty="0"/>
              <a:t>How to use bonds</a:t>
            </a:r>
          </a:p>
        </p:txBody>
      </p:sp>
      <p:sp>
        <p:nvSpPr>
          <p:cNvPr id="4" name="Slide Number Placeholder 3"/>
          <p:cNvSpPr>
            <a:spLocks noGrp="1"/>
          </p:cNvSpPr>
          <p:nvPr>
            <p:ph type="sldNum" sz="quarter" idx="12"/>
          </p:nvPr>
        </p:nvSpPr>
        <p:spPr/>
        <p:txBody>
          <a:bodyPr/>
          <a:lstStyle/>
          <a:p>
            <a:fld id="{BF3629CB-DEA0-4F6D-B9A2-8B35DB726C2D}" type="slidenum">
              <a:rPr lang="en-GB" smtClean="0"/>
              <a:pPr/>
              <a:t>18</a:t>
            </a:fld>
            <a:endParaRPr lang="en-GB"/>
          </a:p>
        </p:txBody>
      </p:sp>
      <p:sp>
        <p:nvSpPr>
          <p:cNvPr id="3" name="TextBox 2">
            <a:extLst>
              <a:ext uri="{FF2B5EF4-FFF2-40B4-BE49-F238E27FC236}">
                <a16:creationId xmlns:a16="http://schemas.microsoft.com/office/drawing/2014/main" id="{D4DD158A-805A-9D04-933F-1F17627B0745}"/>
              </a:ext>
            </a:extLst>
          </p:cNvPr>
          <p:cNvSpPr txBox="1"/>
          <p:nvPr/>
        </p:nvSpPr>
        <p:spPr>
          <a:xfrm flipH="1">
            <a:off x="128805" y="603798"/>
            <a:ext cx="1800008"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dirty="0">
                <a:solidFill>
                  <a:schemeClr val="bg2"/>
                </a:solidFill>
                <a:latin typeface="Segoe UI" panose="020B0502040204020203" pitchFamily="34" charset="0"/>
                <a:cs typeface="Segoe UI" panose="020B0502040204020203" pitchFamily="34" charset="0"/>
              </a:rPr>
              <a:t>Simple example</a:t>
            </a:r>
          </a:p>
        </p:txBody>
      </p:sp>
      <p:cxnSp>
        <p:nvCxnSpPr>
          <p:cNvPr id="6" name="Straight Connector 5">
            <a:extLst>
              <a:ext uri="{FF2B5EF4-FFF2-40B4-BE49-F238E27FC236}">
                <a16:creationId xmlns:a16="http://schemas.microsoft.com/office/drawing/2014/main" id="{C78477A2-3C80-CB30-CF3C-DD0DABB915BE}"/>
              </a:ext>
            </a:extLst>
          </p:cNvPr>
          <p:cNvCxnSpPr>
            <a:cxnSpLocks/>
          </p:cNvCxnSpPr>
          <p:nvPr/>
        </p:nvCxnSpPr>
        <p:spPr>
          <a:xfrm>
            <a:off x="4572000" y="1028700"/>
            <a:ext cx="0" cy="3278982"/>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66AD88F-93FB-6350-6B08-1BF9CF7F61A1}"/>
              </a:ext>
            </a:extLst>
          </p:cNvPr>
          <p:cNvSpPr/>
          <p:nvPr/>
        </p:nvSpPr>
        <p:spPr>
          <a:xfrm>
            <a:off x="3471867" y="1710073"/>
            <a:ext cx="792950" cy="1891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£10m</a:t>
            </a:r>
          </a:p>
        </p:txBody>
      </p:sp>
      <p:sp>
        <p:nvSpPr>
          <p:cNvPr id="10" name="TextBox 9">
            <a:extLst>
              <a:ext uri="{FF2B5EF4-FFF2-40B4-BE49-F238E27FC236}">
                <a16:creationId xmlns:a16="http://schemas.microsoft.com/office/drawing/2014/main" id="{A71AB399-9866-5D9B-E65C-97DD7D47AFAA}"/>
              </a:ext>
            </a:extLst>
          </p:cNvPr>
          <p:cNvSpPr txBox="1"/>
          <p:nvPr/>
        </p:nvSpPr>
        <p:spPr>
          <a:xfrm flipH="1">
            <a:off x="2843429" y="3822412"/>
            <a:ext cx="1800008"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dirty="0">
                <a:solidFill>
                  <a:schemeClr val="bg2"/>
                </a:solidFill>
                <a:latin typeface="Segoe UI" panose="020B0502040204020203" pitchFamily="34" charset="0"/>
                <a:cs typeface="Segoe UI" panose="020B0502040204020203" pitchFamily="34" charset="0"/>
              </a:rPr>
              <a:t>Liability of £10m due in 5 years</a:t>
            </a:r>
          </a:p>
        </p:txBody>
      </p:sp>
      <p:sp>
        <p:nvSpPr>
          <p:cNvPr id="13" name="TextBox 12">
            <a:extLst>
              <a:ext uri="{FF2B5EF4-FFF2-40B4-BE49-F238E27FC236}">
                <a16:creationId xmlns:a16="http://schemas.microsoft.com/office/drawing/2014/main" id="{49EC2F72-BC46-BC62-B83F-910C2C8EEBC6}"/>
              </a:ext>
            </a:extLst>
          </p:cNvPr>
          <p:cNvSpPr txBox="1"/>
          <p:nvPr/>
        </p:nvSpPr>
        <p:spPr>
          <a:xfrm flipH="1">
            <a:off x="416935" y="3954927"/>
            <a:ext cx="1800008"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dirty="0">
                <a:solidFill>
                  <a:schemeClr val="bg2"/>
                </a:solidFill>
                <a:latin typeface="Segoe UI" panose="020B0502040204020203" pitchFamily="34" charset="0"/>
                <a:cs typeface="Segoe UI" panose="020B0502040204020203" pitchFamily="34" charset="0"/>
              </a:rPr>
              <a:t>Value of liability “today”</a:t>
            </a:r>
          </a:p>
        </p:txBody>
      </p:sp>
      <p:sp>
        <p:nvSpPr>
          <p:cNvPr id="14" name="TextBox 13">
            <a:extLst>
              <a:ext uri="{FF2B5EF4-FFF2-40B4-BE49-F238E27FC236}">
                <a16:creationId xmlns:a16="http://schemas.microsoft.com/office/drawing/2014/main" id="{9E795720-2CAF-2B5F-FEBB-727986557252}"/>
              </a:ext>
            </a:extLst>
          </p:cNvPr>
          <p:cNvSpPr txBox="1"/>
          <p:nvPr/>
        </p:nvSpPr>
        <p:spPr>
          <a:xfrm flipH="1">
            <a:off x="4777004" y="3822412"/>
            <a:ext cx="1800008"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dirty="0">
                <a:solidFill>
                  <a:schemeClr val="bg2"/>
                </a:solidFill>
                <a:latin typeface="Segoe UI" panose="020B0502040204020203" pitchFamily="34" charset="0"/>
                <a:cs typeface="Segoe UI" panose="020B0502040204020203" pitchFamily="34" charset="0"/>
              </a:rPr>
              <a:t>Value of bond</a:t>
            </a:r>
          </a:p>
        </p:txBody>
      </p:sp>
      <p:sp>
        <p:nvSpPr>
          <p:cNvPr id="15" name="TextBox 14">
            <a:extLst>
              <a:ext uri="{FF2B5EF4-FFF2-40B4-BE49-F238E27FC236}">
                <a16:creationId xmlns:a16="http://schemas.microsoft.com/office/drawing/2014/main" id="{E8A17A86-C141-DF43-D411-5D74B175E76E}"/>
              </a:ext>
            </a:extLst>
          </p:cNvPr>
          <p:cNvSpPr txBox="1"/>
          <p:nvPr/>
        </p:nvSpPr>
        <p:spPr>
          <a:xfrm flipH="1">
            <a:off x="7147783" y="3805414"/>
            <a:ext cx="1800008"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dirty="0">
                <a:solidFill>
                  <a:schemeClr val="bg2"/>
                </a:solidFill>
                <a:latin typeface="Segoe UI" panose="020B0502040204020203" pitchFamily="34" charset="0"/>
                <a:cs typeface="Segoe UI" panose="020B0502040204020203" pitchFamily="34" charset="0"/>
              </a:rPr>
              <a:t>Bond payment in 5 years</a:t>
            </a:r>
          </a:p>
        </p:txBody>
      </p:sp>
      <p:sp>
        <p:nvSpPr>
          <p:cNvPr id="16" name="Rectangle 15">
            <a:extLst>
              <a:ext uri="{FF2B5EF4-FFF2-40B4-BE49-F238E27FC236}">
                <a16:creationId xmlns:a16="http://schemas.microsoft.com/office/drawing/2014/main" id="{EB71D37B-B6E0-CC71-7905-1D36D5BCA628}"/>
              </a:ext>
            </a:extLst>
          </p:cNvPr>
          <p:cNvSpPr/>
          <p:nvPr/>
        </p:nvSpPr>
        <p:spPr>
          <a:xfrm>
            <a:off x="927505" y="2407444"/>
            <a:ext cx="829851" cy="1193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£7.8m</a:t>
            </a:r>
          </a:p>
        </p:txBody>
      </p:sp>
      <p:cxnSp>
        <p:nvCxnSpPr>
          <p:cNvPr id="20" name="Straight Arrow Connector 19">
            <a:extLst>
              <a:ext uri="{FF2B5EF4-FFF2-40B4-BE49-F238E27FC236}">
                <a16:creationId xmlns:a16="http://schemas.microsoft.com/office/drawing/2014/main" id="{B940B6E1-7656-903A-8E05-F54C0896D78F}"/>
              </a:ext>
            </a:extLst>
          </p:cNvPr>
          <p:cNvCxnSpPr>
            <a:cxnSpLocks/>
          </p:cNvCxnSpPr>
          <p:nvPr/>
        </p:nvCxnSpPr>
        <p:spPr>
          <a:xfrm flipH="1">
            <a:off x="1748841" y="1710073"/>
            <a:ext cx="1723026" cy="697371"/>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D800645E-6F29-9F9C-6BC6-1F3E8E62A404}"/>
              </a:ext>
            </a:extLst>
          </p:cNvPr>
          <p:cNvSpPr/>
          <p:nvPr/>
        </p:nvSpPr>
        <p:spPr>
          <a:xfrm>
            <a:off x="7696959" y="1710073"/>
            <a:ext cx="792950" cy="1891162"/>
          </a:xfrm>
          <a:prstGeom prst="rect">
            <a:avLst/>
          </a:prstGeom>
          <a:solidFill>
            <a:schemeClr val="bg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£10m</a:t>
            </a:r>
          </a:p>
        </p:txBody>
      </p:sp>
      <p:sp>
        <p:nvSpPr>
          <p:cNvPr id="24" name="Rectangle 23">
            <a:extLst>
              <a:ext uri="{FF2B5EF4-FFF2-40B4-BE49-F238E27FC236}">
                <a16:creationId xmlns:a16="http://schemas.microsoft.com/office/drawing/2014/main" id="{B6AD9F6B-6A9F-1F14-A072-B53EFD30E0BB}"/>
              </a:ext>
            </a:extLst>
          </p:cNvPr>
          <p:cNvSpPr/>
          <p:nvPr/>
        </p:nvSpPr>
        <p:spPr>
          <a:xfrm>
            <a:off x="5152597" y="2407444"/>
            <a:ext cx="829851" cy="1193791"/>
          </a:xfrm>
          <a:prstGeom prst="rect">
            <a:avLst/>
          </a:prstGeom>
          <a:solidFill>
            <a:schemeClr val="bg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£7.8m</a:t>
            </a:r>
          </a:p>
        </p:txBody>
      </p:sp>
      <p:cxnSp>
        <p:nvCxnSpPr>
          <p:cNvPr id="25" name="Straight Arrow Connector 24">
            <a:extLst>
              <a:ext uri="{FF2B5EF4-FFF2-40B4-BE49-F238E27FC236}">
                <a16:creationId xmlns:a16="http://schemas.microsoft.com/office/drawing/2014/main" id="{5DC4D4BF-2427-0C02-B409-5517A493068D}"/>
              </a:ext>
            </a:extLst>
          </p:cNvPr>
          <p:cNvCxnSpPr>
            <a:cxnSpLocks/>
          </p:cNvCxnSpPr>
          <p:nvPr/>
        </p:nvCxnSpPr>
        <p:spPr>
          <a:xfrm flipH="1">
            <a:off x="5973933" y="1710073"/>
            <a:ext cx="1723026" cy="697371"/>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CFF0FF8-1AF5-7116-B122-766DC5E39745}"/>
              </a:ext>
            </a:extLst>
          </p:cNvPr>
          <p:cNvSpPr txBox="1"/>
          <p:nvPr/>
        </p:nvSpPr>
        <p:spPr>
          <a:xfrm flipH="1">
            <a:off x="547037" y="1222755"/>
            <a:ext cx="1800008" cy="830997"/>
          </a:xfrm>
          <a:prstGeom prst="rect">
            <a:avLst/>
          </a:prstGeom>
          <a:solidFill>
            <a:schemeClr val="accent3">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dirty="0">
                <a:solidFill>
                  <a:schemeClr val="tx1">
                    <a:lumMod val="75000"/>
                  </a:schemeClr>
                </a:solidFill>
                <a:latin typeface="Segoe UI" panose="020B0502040204020203" pitchFamily="34" charset="0"/>
                <a:cs typeface="Segoe UI" panose="020B0502040204020203" pitchFamily="34" charset="0"/>
              </a:rPr>
              <a:t>If we assume interest rates are at 5% then we need to hold £7.8m of assets today</a:t>
            </a:r>
          </a:p>
        </p:txBody>
      </p:sp>
      <p:sp>
        <p:nvSpPr>
          <p:cNvPr id="30" name="TextBox 29">
            <a:extLst>
              <a:ext uri="{FF2B5EF4-FFF2-40B4-BE49-F238E27FC236}">
                <a16:creationId xmlns:a16="http://schemas.microsoft.com/office/drawing/2014/main" id="{48CE6E2E-BAEB-2324-F57A-42CA55BC4C80}"/>
              </a:ext>
            </a:extLst>
          </p:cNvPr>
          <p:cNvSpPr txBox="1"/>
          <p:nvPr/>
        </p:nvSpPr>
        <p:spPr>
          <a:xfrm flipH="1">
            <a:off x="4796818" y="1098121"/>
            <a:ext cx="1800008" cy="830997"/>
          </a:xfrm>
          <a:prstGeom prst="rect">
            <a:avLst/>
          </a:prstGeom>
          <a:solidFill>
            <a:schemeClr val="accent3">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dirty="0">
                <a:solidFill>
                  <a:schemeClr val="tx1">
                    <a:lumMod val="75000"/>
                  </a:schemeClr>
                </a:solidFill>
                <a:latin typeface="Segoe UI" panose="020B0502040204020203" pitchFamily="34" charset="0"/>
                <a:cs typeface="Segoe UI" panose="020B0502040204020203" pitchFamily="34" charset="0"/>
              </a:rPr>
              <a:t>If we invest in a bond that matures in 5 years, then we can “match” our liability</a:t>
            </a:r>
          </a:p>
        </p:txBody>
      </p:sp>
    </p:spTree>
    <p:extLst>
      <p:ext uri="{BB962C8B-B14F-4D97-AF65-F5344CB8AC3E}">
        <p14:creationId xmlns:p14="http://schemas.microsoft.com/office/powerpoint/2010/main" val="1787904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GB" sz="2400" dirty="0"/>
              <a:t>How to use bonds</a:t>
            </a:r>
          </a:p>
        </p:txBody>
      </p:sp>
      <p:sp>
        <p:nvSpPr>
          <p:cNvPr id="4" name="Slide Number Placeholder 3"/>
          <p:cNvSpPr>
            <a:spLocks noGrp="1"/>
          </p:cNvSpPr>
          <p:nvPr>
            <p:ph type="sldNum" sz="quarter" idx="12"/>
          </p:nvPr>
        </p:nvSpPr>
        <p:spPr/>
        <p:txBody>
          <a:bodyPr/>
          <a:lstStyle/>
          <a:p>
            <a:fld id="{BF3629CB-DEA0-4F6D-B9A2-8B35DB726C2D}" type="slidenum">
              <a:rPr lang="en-GB" smtClean="0"/>
              <a:pPr/>
              <a:t>19</a:t>
            </a:fld>
            <a:endParaRPr lang="en-GB"/>
          </a:p>
        </p:txBody>
      </p:sp>
      <p:sp>
        <p:nvSpPr>
          <p:cNvPr id="3" name="TextBox 2">
            <a:extLst>
              <a:ext uri="{FF2B5EF4-FFF2-40B4-BE49-F238E27FC236}">
                <a16:creationId xmlns:a16="http://schemas.microsoft.com/office/drawing/2014/main" id="{D4DD158A-805A-9D04-933F-1F17627B0745}"/>
              </a:ext>
            </a:extLst>
          </p:cNvPr>
          <p:cNvSpPr txBox="1"/>
          <p:nvPr/>
        </p:nvSpPr>
        <p:spPr>
          <a:xfrm flipH="1">
            <a:off x="128805" y="603798"/>
            <a:ext cx="1800008"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dirty="0">
                <a:solidFill>
                  <a:schemeClr val="bg2"/>
                </a:solidFill>
                <a:latin typeface="Segoe UI" panose="020B0502040204020203" pitchFamily="34" charset="0"/>
                <a:cs typeface="Segoe UI" panose="020B0502040204020203" pitchFamily="34" charset="0"/>
              </a:rPr>
              <a:t>Simple example</a:t>
            </a:r>
          </a:p>
        </p:txBody>
      </p:sp>
      <p:cxnSp>
        <p:nvCxnSpPr>
          <p:cNvPr id="6" name="Straight Connector 5">
            <a:extLst>
              <a:ext uri="{FF2B5EF4-FFF2-40B4-BE49-F238E27FC236}">
                <a16:creationId xmlns:a16="http://schemas.microsoft.com/office/drawing/2014/main" id="{C78477A2-3C80-CB30-CF3C-DD0DABB915BE}"/>
              </a:ext>
            </a:extLst>
          </p:cNvPr>
          <p:cNvCxnSpPr>
            <a:cxnSpLocks/>
          </p:cNvCxnSpPr>
          <p:nvPr/>
        </p:nvCxnSpPr>
        <p:spPr>
          <a:xfrm>
            <a:off x="4572000" y="1028700"/>
            <a:ext cx="0" cy="3278982"/>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66AD88F-93FB-6350-6B08-1BF9CF7F61A1}"/>
              </a:ext>
            </a:extLst>
          </p:cNvPr>
          <p:cNvSpPr/>
          <p:nvPr/>
        </p:nvSpPr>
        <p:spPr>
          <a:xfrm>
            <a:off x="3471867" y="1710073"/>
            <a:ext cx="792950" cy="1891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£10m</a:t>
            </a:r>
          </a:p>
        </p:txBody>
      </p:sp>
      <p:sp>
        <p:nvSpPr>
          <p:cNvPr id="10" name="TextBox 9">
            <a:extLst>
              <a:ext uri="{FF2B5EF4-FFF2-40B4-BE49-F238E27FC236}">
                <a16:creationId xmlns:a16="http://schemas.microsoft.com/office/drawing/2014/main" id="{A71AB399-9866-5D9B-E65C-97DD7D47AFAA}"/>
              </a:ext>
            </a:extLst>
          </p:cNvPr>
          <p:cNvSpPr txBox="1"/>
          <p:nvPr/>
        </p:nvSpPr>
        <p:spPr>
          <a:xfrm flipH="1">
            <a:off x="2843429" y="3822412"/>
            <a:ext cx="1800008"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dirty="0">
                <a:solidFill>
                  <a:schemeClr val="bg2"/>
                </a:solidFill>
                <a:latin typeface="Segoe UI" panose="020B0502040204020203" pitchFamily="34" charset="0"/>
                <a:cs typeface="Segoe UI" panose="020B0502040204020203" pitchFamily="34" charset="0"/>
              </a:rPr>
              <a:t>Liability of £10m due in 5 years</a:t>
            </a:r>
          </a:p>
        </p:txBody>
      </p:sp>
      <p:sp>
        <p:nvSpPr>
          <p:cNvPr id="13" name="TextBox 12">
            <a:extLst>
              <a:ext uri="{FF2B5EF4-FFF2-40B4-BE49-F238E27FC236}">
                <a16:creationId xmlns:a16="http://schemas.microsoft.com/office/drawing/2014/main" id="{49EC2F72-BC46-BC62-B83F-910C2C8EEBC6}"/>
              </a:ext>
            </a:extLst>
          </p:cNvPr>
          <p:cNvSpPr txBox="1"/>
          <p:nvPr/>
        </p:nvSpPr>
        <p:spPr>
          <a:xfrm flipH="1">
            <a:off x="416935" y="3954927"/>
            <a:ext cx="1800008"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dirty="0">
                <a:solidFill>
                  <a:schemeClr val="bg2"/>
                </a:solidFill>
                <a:latin typeface="Segoe UI" panose="020B0502040204020203" pitchFamily="34" charset="0"/>
                <a:cs typeface="Segoe UI" panose="020B0502040204020203" pitchFamily="34" charset="0"/>
              </a:rPr>
              <a:t>Value of liability “today”</a:t>
            </a:r>
          </a:p>
        </p:txBody>
      </p:sp>
      <p:sp>
        <p:nvSpPr>
          <p:cNvPr id="14" name="TextBox 13">
            <a:extLst>
              <a:ext uri="{FF2B5EF4-FFF2-40B4-BE49-F238E27FC236}">
                <a16:creationId xmlns:a16="http://schemas.microsoft.com/office/drawing/2014/main" id="{9E795720-2CAF-2B5F-FEBB-727986557252}"/>
              </a:ext>
            </a:extLst>
          </p:cNvPr>
          <p:cNvSpPr txBox="1"/>
          <p:nvPr/>
        </p:nvSpPr>
        <p:spPr>
          <a:xfrm flipH="1">
            <a:off x="4777004" y="3822412"/>
            <a:ext cx="1800008"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dirty="0">
                <a:solidFill>
                  <a:schemeClr val="bg2"/>
                </a:solidFill>
                <a:latin typeface="Segoe UI" panose="020B0502040204020203" pitchFamily="34" charset="0"/>
                <a:cs typeface="Segoe UI" panose="020B0502040204020203" pitchFamily="34" charset="0"/>
              </a:rPr>
              <a:t>Value of bond</a:t>
            </a:r>
          </a:p>
        </p:txBody>
      </p:sp>
      <p:sp>
        <p:nvSpPr>
          <p:cNvPr id="15" name="TextBox 14">
            <a:extLst>
              <a:ext uri="{FF2B5EF4-FFF2-40B4-BE49-F238E27FC236}">
                <a16:creationId xmlns:a16="http://schemas.microsoft.com/office/drawing/2014/main" id="{E8A17A86-C141-DF43-D411-5D74B175E76E}"/>
              </a:ext>
            </a:extLst>
          </p:cNvPr>
          <p:cNvSpPr txBox="1"/>
          <p:nvPr/>
        </p:nvSpPr>
        <p:spPr>
          <a:xfrm flipH="1">
            <a:off x="7147783" y="3805414"/>
            <a:ext cx="1800008"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dirty="0">
                <a:solidFill>
                  <a:schemeClr val="bg2"/>
                </a:solidFill>
                <a:latin typeface="Segoe UI" panose="020B0502040204020203" pitchFamily="34" charset="0"/>
                <a:cs typeface="Segoe UI" panose="020B0502040204020203" pitchFamily="34" charset="0"/>
              </a:rPr>
              <a:t>Bond payment in 5 years</a:t>
            </a:r>
          </a:p>
        </p:txBody>
      </p:sp>
      <p:sp>
        <p:nvSpPr>
          <p:cNvPr id="16" name="Rectangle 15">
            <a:extLst>
              <a:ext uri="{FF2B5EF4-FFF2-40B4-BE49-F238E27FC236}">
                <a16:creationId xmlns:a16="http://schemas.microsoft.com/office/drawing/2014/main" id="{EB71D37B-B6E0-CC71-7905-1D36D5BCA628}"/>
              </a:ext>
            </a:extLst>
          </p:cNvPr>
          <p:cNvSpPr/>
          <p:nvPr/>
        </p:nvSpPr>
        <p:spPr>
          <a:xfrm>
            <a:off x="927505" y="2032630"/>
            <a:ext cx="829851" cy="15686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£8.6m</a:t>
            </a:r>
          </a:p>
        </p:txBody>
      </p:sp>
      <p:cxnSp>
        <p:nvCxnSpPr>
          <p:cNvPr id="20" name="Straight Arrow Connector 19">
            <a:extLst>
              <a:ext uri="{FF2B5EF4-FFF2-40B4-BE49-F238E27FC236}">
                <a16:creationId xmlns:a16="http://schemas.microsoft.com/office/drawing/2014/main" id="{B940B6E1-7656-903A-8E05-F54C0896D78F}"/>
              </a:ext>
            </a:extLst>
          </p:cNvPr>
          <p:cNvCxnSpPr>
            <a:cxnSpLocks/>
          </p:cNvCxnSpPr>
          <p:nvPr/>
        </p:nvCxnSpPr>
        <p:spPr>
          <a:xfrm flipH="1">
            <a:off x="1753099" y="1710073"/>
            <a:ext cx="1718768" cy="31558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D800645E-6F29-9F9C-6BC6-1F3E8E62A404}"/>
              </a:ext>
            </a:extLst>
          </p:cNvPr>
          <p:cNvSpPr/>
          <p:nvPr/>
        </p:nvSpPr>
        <p:spPr>
          <a:xfrm>
            <a:off x="7696959" y="1710073"/>
            <a:ext cx="792950" cy="1891162"/>
          </a:xfrm>
          <a:prstGeom prst="rect">
            <a:avLst/>
          </a:prstGeom>
          <a:solidFill>
            <a:schemeClr val="bg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£10m</a:t>
            </a:r>
          </a:p>
        </p:txBody>
      </p:sp>
      <p:sp>
        <p:nvSpPr>
          <p:cNvPr id="24" name="Rectangle 23">
            <a:extLst>
              <a:ext uri="{FF2B5EF4-FFF2-40B4-BE49-F238E27FC236}">
                <a16:creationId xmlns:a16="http://schemas.microsoft.com/office/drawing/2014/main" id="{B6AD9F6B-6A9F-1F14-A072-B53EFD30E0BB}"/>
              </a:ext>
            </a:extLst>
          </p:cNvPr>
          <p:cNvSpPr/>
          <p:nvPr/>
        </p:nvSpPr>
        <p:spPr>
          <a:xfrm>
            <a:off x="5152597" y="2025662"/>
            <a:ext cx="840782" cy="1575574"/>
          </a:xfrm>
          <a:prstGeom prst="rect">
            <a:avLst/>
          </a:prstGeom>
          <a:solidFill>
            <a:schemeClr val="bg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£8.6m</a:t>
            </a:r>
          </a:p>
        </p:txBody>
      </p:sp>
      <p:cxnSp>
        <p:nvCxnSpPr>
          <p:cNvPr id="25" name="Straight Arrow Connector 24">
            <a:extLst>
              <a:ext uri="{FF2B5EF4-FFF2-40B4-BE49-F238E27FC236}">
                <a16:creationId xmlns:a16="http://schemas.microsoft.com/office/drawing/2014/main" id="{5DC4D4BF-2427-0C02-B409-5517A493068D}"/>
              </a:ext>
            </a:extLst>
          </p:cNvPr>
          <p:cNvCxnSpPr>
            <a:cxnSpLocks/>
          </p:cNvCxnSpPr>
          <p:nvPr/>
        </p:nvCxnSpPr>
        <p:spPr>
          <a:xfrm flipH="1">
            <a:off x="5993379" y="1710073"/>
            <a:ext cx="1703580" cy="322557"/>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CFF0FF8-1AF5-7116-B122-766DC5E39745}"/>
              </a:ext>
            </a:extLst>
          </p:cNvPr>
          <p:cNvSpPr txBox="1"/>
          <p:nvPr/>
        </p:nvSpPr>
        <p:spPr>
          <a:xfrm flipH="1">
            <a:off x="607870" y="973487"/>
            <a:ext cx="1800008" cy="646331"/>
          </a:xfrm>
          <a:prstGeom prst="rect">
            <a:avLst/>
          </a:prstGeom>
          <a:solidFill>
            <a:schemeClr val="accent3">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dirty="0">
                <a:solidFill>
                  <a:schemeClr val="tx1">
                    <a:lumMod val="75000"/>
                  </a:schemeClr>
                </a:solidFill>
                <a:latin typeface="Segoe UI" panose="020B0502040204020203" pitchFamily="34" charset="0"/>
                <a:cs typeface="Segoe UI" panose="020B0502040204020203" pitchFamily="34" charset="0"/>
              </a:rPr>
              <a:t>If interest rates fall to 3%, then we now need £8.6m…</a:t>
            </a:r>
          </a:p>
        </p:txBody>
      </p:sp>
      <p:sp>
        <p:nvSpPr>
          <p:cNvPr id="30" name="TextBox 29">
            <a:extLst>
              <a:ext uri="{FF2B5EF4-FFF2-40B4-BE49-F238E27FC236}">
                <a16:creationId xmlns:a16="http://schemas.microsoft.com/office/drawing/2014/main" id="{48CE6E2E-BAEB-2324-F57A-42CA55BC4C80}"/>
              </a:ext>
            </a:extLst>
          </p:cNvPr>
          <p:cNvSpPr txBox="1"/>
          <p:nvPr/>
        </p:nvSpPr>
        <p:spPr>
          <a:xfrm flipH="1">
            <a:off x="4939244" y="973486"/>
            <a:ext cx="1800008" cy="646331"/>
          </a:xfrm>
          <a:prstGeom prst="rect">
            <a:avLst/>
          </a:prstGeom>
          <a:solidFill>
            <a:schemeClr val="accent3">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dirty="0">
                <a:solidFill>
                  <a:schemeClr val="tx1">
                    <a:lumMod val="75000"/>
                  </a:schemeClr>
                </a:solidFill>
                <a:latin typeface="Segoe UI" panose="020B0502040204020203" pitchFamily="34" charset="0"/>
                <a:cs typeface="Segoe UI" panose="020B0502040204020203" pitchFamily="34" charset="0"/>
              </a:rPr>
              <a:t>…but that’s ok, because our bond is now worth £8.6m too. </a:t>
            </a:r>
          </a:p>
        </p:txBody>
      </p:sp>
    </p:spTree>
    <p:extLst>
      <p:ext uri="{BB962C8B-B14F-4D97-AF65-F5344CB8AC3E}">
        <p14:creationId xmlns:p14="http://schemas.microsoft.com/office/powerpoint/2010/main" val="3712764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F6FF269-EEE0-E53C-D225-82F573D4EB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1170" y="324823"/>
            <a:ext cx="2519073" cy="3093934"/>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10"/>
          <p:cNvSpPr>
            <a:spLocks noGrp="1"/>
          </p:cNvSpPr>
          <p:nvPr>
            <p:ph type="sldNum" sz="quarter" idx="12"/>
          </p:nvPr>
        </p:nvSpPr>
        <p:spPr>
          <a:xfrm>
            <a:off x="8473441" y="4723191"/>
            <a:ext cx="456240" cy="273844"/>
          </a:xfrm>
          <a:prstGeom prst="rect">
            <a:avLst/>
          </a:prstGeom>
        </p:spPr>
        <p:txBody>
          <a:bodyPr lIns="0" tIns="0" rIns="0" bIns="0" anchor="ctr"/>
          <a:lstStyle>
            <a:defPPr>
              <a:defRPr lang="en-US"/>
            </a:defPPr>
            <a:lvl1pPr marL="0" algn="r" defTabSz="914400" rtl="0" eaLnBrk="1" latinLnBrk="0" hangingPunct="1">
              <a:defRPr sz="1000" kern="1200">
                <a:solidFill>
                  <a:schemeClr val="tx2"/>
                </a:solidFill>
                <a:latin typeface="+mn-lt"/>
                <a:ea typeface="Segoe UI Black" panose="020B0A02040204020203" pitchFamily="34" charset="0"/>
                <a:cs typeface="Segoe UI Black" panose="020B0A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3629CB-DEA0-4F6D-B9A2-8B35DB726C2D}" type="slidenum">
              <a:rPr lang="en-GB" smtClean="0"/>
              <a:pPr/>
              <a:t>2</a:t>
            </a:fld>
            <a:endParaRPr lang="en-GB" dirty="0"/>
          </a:p>
        </p:txBody>
      </p:sp>
      <p:sp>
        <p:nvSpPr>
          <p:cNvPr id="29" name="Content Placeholder 28"/>
          <p:cNvSpPr>
            <a:spLocks noGrp="1"/>
          </p:cNvSpPr>
          <p:nvPr>
            <p:ph sz="quarter" idx="16"/>
          </p:nvPr>
        </p:nvSpPr>
        <p:spPr>
          <a:xfrm>
            <a:off x="650395" y="814568"/>
            <a:ext cx="5078228" cy="1963682"/>
          </a:xfrm>
        </p:spPr>
        <p:txBody>
          <a:bodyPr>
            <a:normAutofit/>
          </a:bodyPr>
          <a:lstStyle/>
          <a:p>
            <a:r>
              <a:rPr lang="en-GB" dirty="0"/>
              <a:t>Joined Barnett Waddingham in 2013</a:t>
            </a:r>
          </a:p>
          <a:p>
            <a:r>
              <a:rPr lang="en-GB" dirty="0"/>
              <a:t>Work in the investment consulting team</a:t>
            </a:r>
          </a:p>
          <a:p>
            <a:r>
              <a:rPr lang="en-GB" dirty="0"/>
              <a:t>Mixture of client work and research</a:t>
            </a:r>
          </a:p>
        </p:txBody>
      </p:sp>
      <p:sp>
        <p:nvSpPr>
          <p:cNvPr id="30" name="Content Placeholder 29"/>
          <p:cNvSpPr>
            <a:spLocks noGrp="1"/>
          </p:cNvSpPr>
          <p:nvPr>
            <p:ph sz="quarter" idx="18"/>
          </p:nvPr>
        </p:nvSpPr>
        <p:spPr/>
        <p:txBody>
          <a:bodyPr/>
          <a:lstStyle/>
          <a:p>
            <a:r>
              <a:rPr lang="en-GB" dirty="0"/>
              <a:t>10 years of experience</a:t>
            </a:r>
          </a:p>
        </p:txBody>
      </p:sp>
      <p:sp>
        <p:nvSpPr>
          <p:cNvPr id="31" name="Content Placeholder 30"/>
          <p:cNvSpPr>
            <a:spLocks noGrp="1"/>
          </p:cNvSpPr>
          <p:nvPr>
            <p:ph sz="quarter" idx="19"/>
          </p:nvPr>
        </p:nvSpPr>
        <p:spPr/>
        <p:txBody>
          <a:bodyPr/>
          <a:lstStyle/>
          <a:p>
            <a:r>
              <a:rPr lang="en-GB" dirty="0"/>
              <a:t>Qualified as an actuary in 2017</a:t>
            </a:r>
          </a:p>
        </p:txBody>
      </p:sp>
      <p:sp>
        <p:nvSpPr>
          <p:cNvPr id="32" name="Content Placeholder 31"/>
          <p:cNvSpPr>
            <a:spLocks noGrp="1"/>
          </p:cNvSpPr>
          <p:nvPr>
            <p:ph sz="quarter" idx="20"/>
          </p:nvPr>
        </p:nvSpPr>
        <p:spPr/>
        <p:txBody>
          <a:bodyPr/>
          <a:lstStyle/>
          <a:p>
            <a:r>
              <a:rPr lang="en-GB" dirty="0"/>
              <a:t>Certified investment advisor since 2019</a:t>
            </a:r>
          </a:p>
        </p:txBody>
      </p:sp>
      <p:sp>
        <p:nvSpPr>
          <p:cNvPr id="33" name="Text Placeholder 32"/>
          <p:cNvSpPr>
            <a:spLocks noGrp="1"/>
          </p:cNvSpPr>
          <p:nvPr>
            <p:ph type="body" sz="quarter" idx="21"/>
          </p:nvPr>
        </p:nvSpPr>
        <p:spPr/>
        <p:txBody>
          <a:bodyPr>
            <a:normAutofit lnSpcReduction="10000"/>
          </a:bodyPr>
          <a:lstStyle/>
          <a:p>
            <a:r>
              <a:rPr lang="en-GB" dirty="0"/>
              <a:t>Chris Pritchard FIA</a:t>
            </a:r>
          </a:p>
        </p:txBody>
      </p:sp>
      <p:sp>
        <p:nvSpPr>
          <p:cNvPr id="34" name="Text Placeholder 33"/>
          <p:cNvSpPr>
            <a:spLocks noGrp="1"/>
          </p:cNvSpPr>
          <p:nvPr>
            <p:ph type="body" sz="quarter" idx="22"/>
          </p:nvPr>
        </p:nvSpPr>
        <p:spPr>
          <a:xfrm>
            <a:off x="6156897" y="3803904"/>
            <a:ext cx="2772784" cy="598490"/>
          </a:xfrm>
        </p:spPr>
        <p:txBody>
          <a:bodyPr>
            <a:normAutofit fontScale="92500" lnSpcReduction="10000"/>
          </a:bodyPr>
          <a:lstStyle/>
          <a:p>
            <a:r>
              <a:rPr lang="en-GB" dirty="0"/>
              <a:t>Associate and Senior Investment Consultant</a:t>
            </a:r>
          </a:p>
        </p:txBody>
      </p:sp>
      <p:sp>
        <p:nvSpPr>
          <p:cNvPr id="15" name="Freeform 1636"/>
          <p:cNvSpPr>
            <a:spLocks/>
          </p:cNvSpPr>
          <p:nvPr/>
        </p:nvSpPr>
        <p:spPr bwMode="auto">
          <a:xfrm>
            <a:off x="4013370" y="2640138"/>
            <a:ext cx="437453" cy="372162"/>
          </a:xfrm>
          <a:custGeom>
            <a:avLst/>
            <a:gdLst>
              <a:gd name="T0" fmla="*/ 77 w 80"/>
              <a:gd name="T1" fmla="*/ 2 h 68"/>
              <a:gd name="T2" fmla="*/ 69 w 80"/>
              <a:gd name="T3" fmla="*/ 3 h 68"/>
              <a:gd name="T4" fmla="*/ 27 w 80"/>
              <a:gd name="T5" fmla="*/ 53 h 68"/>
              <a:gd name="T6" fmla="*/ 12 w 80"/>
              <a:gd name="T7" fmla="*/ 35 h 68"/>
              <a:gd name="T8" fmla="*/ 3 w 80"/>
              <a:gd name="T9" fmla="*/ 34 h 68"/>
              <a:gd name="T10" fmla="*/ 3 w 80"/>
              <a:gd name="T11" fmla="*/ 42 h 68"/>
              <a:gd name="T12" fmla="*/ 23 w 80"/>
              <a:gd name="T13" fmla="*/ 66 h 68"/>
              <a:gd name="T14" fmla="*/ 23 w 80"/>
              <a:gd name="T15" fmla="*/ 66 h 68"/>
              <a:gd name="T16" fmla="*/ 23 w 80"/>
              <a:gd name="T17" fmla="*/ 67 h 68"/>
              <a:gd name="T18" fmla="*/ 23 w 80"/>
              <a:gd name="T19" fmla="*/ 67 h 68"/>
              <a:gd name="T20" fmla="*/ 24 w 80"/>
              <a:gd name="T21" fmla="*/ 67 h 68"/>
              <a:gd name="T22" fmla="*/ 24 w 80"/>
              <a:gd name="T23" fmla="*/ 67 h 68"/>
              <a:gd name="T24" fmla="*/ 25 w 80"/>
              <a:gd name="T25" fmla="*/ 68 h 68"/>
              <a:gd name="T26" fmla="*/ 26 w 80"/>
              <a:gd name="T27" fmla="*/ 68 h 68"/>
              <a:gd name="T28" fmla="*/ 26 w 80"/>
              <a:gd name="T29" fmla="*/ 68 h 68"/>
              <a:gd name="T30" fmla="*/ 27 w 80"/>
              <a:gd name="T31" fmla="*/ 68 h 68"/>
              <a:gd name="T32" fmla="*/ 27 w 80"/>
              <a:gd name="T33" fmla="*/ 68 h 68"/>
              <a:gd name="T34" fmla="*/ 27 w 80"/>
              <a:gd name="T35" fmla="*/ 68 h 68"/>
              <a:gd name="T36" fmla="*/ 28 w 80"/>
              <a:gd name="T37" fmla="*/ 68 h 68"/>
              <a:gd name="T38" fmla="*/ 28 w 80"/>
              <a:gd name="T39" fmla="*/ 68 h 68"/>
              <a:gd name="T40" fmla="*/ 29 w 80"/>
              <a:gd name="T41" fmla="*/ 68 h 68"/>
              <a:gd name="T42" fmla="*/ 30 w 80"/>
              <a:gd name="T43" fmla="*/ 67 h 68"/>
              <a:gd name="T44" fmla="*/ 30 w 80"/>
              <a:gd name="T45" fmla="*/ 67 h 68"/>
              <a:gd name="T46" fmla="*/ 31 w 80"/>
              <a:gd name="T47" fmla="*/ 67 h 68"/>
              <a:gd name="T48" fmla="*/ 31 w 80"/>
              <a:gd name="T49" fmla="*/ 67 h 68"/>
              <a:gd name="T50" fmla="*/ 31 w 80"/>
              <a:gd name="T51" fmla="*/ 66 h 68"/>
              <a:gd name="T52" fmla="*/ 31 w 80"/>
              <a:gd name="T53" fmla="*/ 66 h 68"/>
              <a:gd name="T54" fmla="*/ 78 w 80"/>
              <a:gd name="T55" fmla="*/ 11 h 68"/>
              <a:gd name="T56" fmla="*/ 77 w 80"/>
              <a:gd name="T57"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68">
                <a:moveTo>
                  <a:pt x="77" y="2"/>
                </a:moveTo>
                <a:cubicBezTo>
                  <a:pt x="75" y="0"/>
                  <a:pt x="71" y="1"/>
                  <a:pt x="69" y="3"/>
                </a:cubicBezTo>
                <a:cubicBezTo>
                  <a:pt x="27" y="53"/>
                  <a:pt x="27" y="53"/>
                  <a:pt x="27" y="53"/>
                </a:cubicBezTo>
                <a:cubicBezTo>
                  <a:pt x="12" y="35"/>
                  <a:pt x="12" y="35"/>
                  <a:pt x="12" y="35"/>
                </a:cubicBezTo>
                <a:cubicBezTo>
                  <a:pt x="9" y="32"/>
                  <a:pt x="6" y="32"/>
                  <a:pt x="3" y="34"/>
                </a:cubicBezTo>
                <a:cubicBezTo>
                  <a:pt x="1" y="36"/>
                  <a:pt x="0" y="40"/>
                  <a:pt x="3" y="42"/>
                </a:cubicBezTo>
                <a:cubicBezTo>
                  <a:pt x="23" y="66"/>
                  <a:pt x="23" y="66"/>
                  <a:pt x="23" y="66"/>
                </a:cubicBezTo>
                <a:cubicBezTo>
                  <a:pt x="23" y="66"/>
                  <a:pt x="23" y="66"/>
                  <a:pt x="23" y="66"/>
                </a:cubicBezTo>
                <a:cubicBezTo>
                  <a:pt x="23" y="66"/>
                  <a:pt x="23" y="67"/>
                  <a:pt x="23" y="67"/>
                </a:cubicBezTo>
                <a:cubicBezTo>
                  <a:pt x="23" y="67"/>
                  <a:pt x="23" y="67"/>
                  <a:pt x="23" y="67"/>
                </a:cubicBezTo>
                <a:cubicBezTo>
                  <a:pt x="23" y="67"/>
                  <a:pt x="24" y="67"/>
                  <a:pt x="24" y="67"/>
                </a:cubicBezTo>
                <a:cubicBezTo>
                  <a:pt x="24" y="67"/>
                  <a:pt x="24" y="67"/>
                  <a:pt x="24" y="67"/>
                </a:cubicBezTo>
                <a:cubicBezTo>
                  <a:pt x="25" y="68"/>
                  <a:pt x="25" y="68"/>
                  <a:pt x="25" y="68"/>
                </a:cubicBezTo>
                <a:cubicBezTo>
                  <a:pt x="25" y="68"/>
                  <a:pt x="25" y="68"/>
                  <a:pt x="26" y="68"/>
                </a:cubicBezTo>
                <a:cubicBezTo>
                  <a:pt x="26" y="68"/>
                  <a:pt x="26" y="68"/>
                  <a:pt x="26" y="68"/>
                </a:cubicBezTo>
                <a:cubicBezTo>
                  <a:pt x="26" y="68"/>
                  <a:pt x="27" y="68"/>
                  <a:pt x="27" y="68"/>
                </a:cubicBezTo>
                <a:cubicBezTo>
                  <a:pt x="27" y="68"/>
                  <a:pt x="27" y="68"/>
                  <a:pt x="27" y="68"/>
                </a:cubicBezTo>
                <a:cubicBezTo>
                  <a:pt x="27" y="68"/>
                  <a:pt x="27" y="68"/>
                  <a:pt x="27" y="68"/>
                </a:cubicBezTo>
                <a:cubicBezTo>
                  <a:pt x="27" y="68"/>
                  <a:pt x="28" y="68"/>
                  <a:pt x="28" y="68"/>
                </a:cubicBezTo>
                <a:cubicBezTo>
                  <a:pt x="28" y="68"/>
                  <a:pt x="28" y="68"/>
                  <a:pt x="28" y="68"/>
                </a:cubicBezTo>
                <a:cubicBezTo>
                  <a:pt x="29" y="68"/>
                  <a:pt x="29" y="68"/>
                  <a:pt x="29" y="68"/>
                </a:cubicBezTo>
                <a:cubicBezTo>
                  <a:pt x="29" y="68"/>
                  <a:pt x="29" y="68"/>
                  <a:pt x="30" y="67"/>
                </a:cubicBezTo>
                <a:cubicBezTo>
                  <a:pt x="30" y="67"/>
                  <a:pt x="30" y="67"/>
                  <a:pt x="30" y="67"/>
                </a:cubicBezTo>
                <a:cubicBezTo>
                  <a:pt x="30" y="67"/>
                  <a:pt x="31" y="67"/>
                  <a:pt x="31" y="67"/>
                </a:cubicBezTo>
                <a:cubicBezTo>
                  <a:pt x="31" y="67"/>
                  <a:pt x="31" y="67"/>
                  <a:pt x="31" y="67"/>
                </a:cubicBezTo>
                <a:cubicBezTo>
                  <a:pt x="31" y="67"/>
                  <a:pt x="31" y="66"/>
                  <a:pt x="31" y="66"/>
                </a:cubicBezTo>
                <a:cubicBezTo>
                  <a:pt x="31" y="66"/>
                  <a:pt x="31" y="66"/>
                  <a:pt x="31" y="66"/>
                </a:cubicBezTo>
                <a:cubicBezTo>
                  <a:pt x="78" y="11"/>
                  <a:pt x="78" y="11"/>
                  <a:pt x="78" y="11"/>
                </a:cubicBezTo>
                <a:cubicBezTo>
                  <a:pt x="80" y="8"/>
                  <a:pt x="80" y="4"/>
                  <a:pt x="77" y="2"/>
                </a:cubicBezTo>
                <a:close/>
              </a:path>
            </a:pathLst>
          </a:custGeom>
          <a:noFill/>
          <a:ln w="19050" cap="rnd">
            <a:solidFill>
              <a:srgbClr val="00B5A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Freeform 1636"/>
          <p:cNvSpPr>
            <a:spLocks/>
          </p:cNvSpPr>
          <p:nvPr/>
        </p:nvSpPr>
        <p:spPr bwMode="auto">
          <a:xfrm>
            <a:off x="683858" y="2571750"/>
            <a:ext cx="437453" cy="372162"/>
          </a:xfrm>
          <a:custGeom>
            <a:avLst/>
            <a:gdLst>
              <a:gd name="T0" fmla="*/ 77 w 80"/>
              <a:gd name="T1" fmla="*/ 2 h 68"/>
              <a:gd name="T2" fmla="*/ 69 w 80"/>
              <a:gd name="T3" fmla="*/ 3 h 68"/>
              <a:gd name="T4" fmla="*/ 27 w 80"/>
              <a:gd name="T5" fmla="*/ 53 h 68"/>
              <a:gd name="T6" fmla="*/ 12 w 80"/>
              <a:gd name="T7" fmla="*/ 35 h 68"/>
              <a:gd name="T8" fmla="*/ 3 w 80"/>
              <a:gd name="T9" fmla="*/ 34 h 68"/>
              <a:gd name="T10" fmla="*/ 3 w 80"/>
              <a:gd name="T11" fmla="*/ 42 h 68"/>
              <a:gd name="T12" fmla="*/ 23 w 80"/>
              <a:gd name="T13" fmla="*/ 66 h 68"/>
              <a:gd name="T14" fmla="*/ 23 w 80"/>
              <a:gd name="T15" fmla="*/ 66 h 68"/>
              <a:gd name="T16" fmla="*/ 23 w 80"/>
              <a:gd name="T17" fmla="*/ 67 h 68"/>
              <a:gd name="T18" fmla="*/ 23 w 80"/>
              <a:gd name="T19" fmla="*/ 67 h 68"/>
              <a:gd name="T20" fmla="*/ 24 w 80"/>
              <a:gd name="T21" fmla="*/ 67 h 68"/>
              <a:gd name="T22" fmla="*/ 24 w 80"/>
              <a:gd name="T23" fmla="*/ 67 h 68"/>
              <a:gd name="T24" fmla="*/ 25 w 80"/>
              <a:gd name="T25" fmla="*/ 68 h 68"/>
              <a:gd name="T26" fmla="*/ 26 w 80"/>
              <a:gd name="T27" fmla="*/ 68 h 68"/>
              <a:gd name="T28" fmla="*/ 26 w 80"/>
              <a:gd name="T29" fmla="*/ 68 h 68"/>
              <a:gd name="T30" fmla="*/ 27 w 80"/>
              <a:gd name="T31" fmla="*/ 68 h 68"/>
              <a:gd name="T32" fmla="*/ 27 w 80"/>
              <a:gd name="T33" fmla="*/ 68 h 68"/>
              <a:gd name="T34" fmla="*/ 27 w 80"/>
              <a:gd name="T35" fmla="*/ 68 h 68"/>
              <a:gd name="T36" fmla="*/ 28 w 80"/>
              <a:gd name="T37" fmla="*/ 68 h 68"/>
              <a:gd name="T38" fmla="*/ 28 w 80"/>
              <a:gd name="T39" fmla="*/ 68 h 68"/>
              <a:gd name="T40" fmla="*/ 29 w 80"/>
              <a:gd name="T41" fmla="*/ 68 h 68"/>
              <a:gd name="T42" fmla="*/ 30 w 80"/>
              <a:gd name="T43" fmla="*/ 67 h 68"/>
              <a:gd name="T44" fmla="*/ 30 w 80"/>
              <a:gd name="T45" fmla="*/ 67 h 68"/>
              <a:gd name="T46" fmla="*/ 31 w 80"/>
              <a:gd name="T47" fmla="*/ 67 h 68"/>
              <a:gd name="T48" fmla="*/ 31 w 80"/>
              <a:gd name="T49" fmla="*/ 67 h 68"/>
              <a:gd name="T50" fmla="*/ 31 w 80"/>
              <a:gd name="T51" fmla="*/ 66 h 68"/>
              <a:gd name="T52" fmla="*/ 31 w 80"/>
              <a:gd name="T53" fmla="*/ 66 h 68"/>
              <a:gd name="T54" fmla="*/ 78 w 80"/>
              <a:gd name="T55" fmla="*/ 11 h 68"/>
              <a:gd name="T56" fmla="*/ 77 w 80"/>
              <a:gd name="T57"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68">
                <a:moveTo>
                  <a:pt x="77" y="2"/>
                </a:moveTo>
                <a:cubicBezTo>
                  <a:pt x="75" y="0"/>
                  <a:pt x="71" y="1"/>
                  <a:pt x="69" y="3"/>
                </a:cubicBezTo>
                <a:cubicBezTo>
                  <a:pt x="27" y="53"/>
                  <a:pt x="27" y="53"/>
                  <a:pt x="27" y="53"/>
                </a:cubicBezTo>
                <a:cubicBezTo>
                  <a:pt x="12" y="35"/>
                  <a:pt x="12" y="35"/>
                  <a:pt x="12" y="35"/>
                </a:cubicBezTo>
                <a:cubicBezTo>
                  <a:pt x="9" y="32"/>
                  <a:pt x="6" y="32"/>
                  <a:pt x="3" y="34"/>
                </a:cubicBezTo>
                <a:cubicBezTo>
                  <a:pt x="1" y="36"/>
                  <a:pt x="0" y="40"/>
                  <a:pt x="3" y="42"/>
                </a:cubicBezTo>
                <a:cubicBezTo>
                  <a:pt x="23" y="66"/>
                  <a:pt x="23" y="66"/>
                  <a:pt x="23" y="66"/>
                </a:cubicBezTo>
                <a:cubicBezTo>
                  <a:pt x="23" y="66"/>
                  <a:pt x="23" y="66"/>
                  <a:pt x="23" y="66"/>
                </a:cubicBezTo>
                <a:cubicBezTo>
                  <a:pt x="23" y="66"/>
                  <a:pt x="23" y="67"/>
                  <a:pt x="23" y="67"/>
                </a:cubicBezTo>
                <a:cubicBezTo>
                  <a:pt x="23" y="67"/>
                  <a:pt x="23" y="67"/>
                  <a:pt x="23" y="67"/>
                </a:cubicBezTo>
                <a:cubicBezTo>
                  <a:pt x="23" y="67"/>
                  <a:pt x="24" y="67"/>
                  <a:pt x="24" y="67"/>
                </a:cubicBezTo>
                <a:cubicBezTo>
                  <a:pt x="24" y="67"/>
                  <a:pt x="24" y="67"/>
                  <a:pt x="24" y="67"/>
                </a:cubicBezTo>
                <a:cubicBezTo>
                  <a:pt x="25" y="68"/>
                  <a:pt x="25" y="68"/>
                  <a:pt x="25" y="68"/>
                </a:cubicBezTo>
                <a:cubicBezTo>
                  <a:pt x="25" y="68"/>
                  <a:pt x="25" y="68"/>
                  <a:pt x="26" y="68"/>
                </a:cubicBezTo>
                <a:cubicBezTo>
                  <a:pt x="26" y="68"/>
                  <a:pt x="26" y="68"/>
                  <a:pt x="26" y="68"/>
                </a:cubicBezTo>
                <a:cubicBezTo>
                  <a:pt x="26" y="68"/>
                  <a:pt x="27" y="68"/>
                  <a:pt x="27" y="68"/>
                </a:cubicBezTo>
                <a:cubicBezTo>
                  <a:pt x="27" y="68"/>
                  <a:pt x="27" y="68"/>
                  <a:pt x="27" y="68"/>
                </a:cubicBezTo>
                <a:cubicBezTo>
                  <a:pt x="27" y="68"/>
                  <a:pt x="27" y="68"/>
                  <a:pt x="27" y="68"/>
                </a:cubicBezTo>
                <a:cubicBezTo>
                  <a:pt x="27" y="68"/>
                  <a:pt x="28" y="68"/>
                  <a:pt x="28" y="68"/>
                </a:cubicBezTo>
                <a:cubicBezTo>
                  <a:pt x="28" y="68"/>
                  <a:pt x="28" y="68"/>
                  <a:pt x="28" y="68"/>
                </a:cubicBezTo>
                <a:cubicBezTo>
                  <a:pt x="29" y="68"/>
                  <a:pt x="29" y="68"/>
                  <a:pt x="29" y="68"/>
                </a:cubicBezTo>
                <a:cubicBezTo>
                  <a:pt x="29" y="68"/>
                  <a:pt x="29" y="68"/>
                  <a:pt x="30" y="67"/>
                </a:cubicBezTo>
                <a:cubicBezTo>
                  <a:pt x="30" y="67"/>
                  <a:pt x="30" y="67"/>
                  <a:pt x="30" y="67"/>
                </a:cubicBezTo>
                <a:cubicBezTo>
                  <a:pt x="30" y="67"/>
                  <a:pt x="31" y="67"/>
                  <a:pt x="31" y="67"/>
                </a:cubicBezTo>
                <a:cubicBezTo>
                  <a:pt x="31" y="67"/>
                  <a:pt x="31" y="67"/>
                  <a:pt x="31" y="67"/>
                </a:cubicBezTo>
                <a:cubicBezTo>
                  <a:pt x="31" y="67"/>
                  <a:pt x="31" y="66"/>
                  <a:pt x="31" y="66"/>
                </a:cubicBezTo>
                <a:cubicBezTo>
                  <a:pt x="31" y="66"/>
                  <a:pt x="31" y="66"/>
                  <a:pt x="31" y="66"/>
                </a:cubicBezTo>
                <a:cubicBezTo>
                  <a:pt x="78" y="11"/>
                  <a:pt x="78" y="11"/>
                  <a:pt x="78" y="11"/>
                </a:cubicBezTo>
                <a:cubicBezTo>
                  <a:pt x="80" y="8"/>
                  <a:pt x="80" y="4"/>
                  <a:pt x="77" y="2"/>
                </a:cubicBezTo>
                <a:close/>
              </a:path>
            </a:pathLst>
          </a:custGeom>
          <a:noFill/>
          <a:ln w="19050" cap="rnd">
            <a:solidFill>
              <a:srgbClr val="00B5A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Freeform 1636"/>
          <p:cNvSpPr>
            <a:spLocks/>
          </p:cNvSpPr>
          <p:nvPr/>
        </p:nvSpPr>
        <p:spPr bwMode="auto">
          <a:xfrm>
            <a:off x="2348614" y="2586381"/>
            <a:ext cx="437453" cy="372162"/>
          </a:xfrm>
          <a:custGeom>
            <a:avLst/>
            <a:gdLst>
              <a:gd name="T0" fmla="*/ 77 w 80"/>
              <a:gd name="T1" fmla="*/ 2 h 68"/>
              <a:gd name="T2" fmla="*/ 69 w 80"/>
              <a:gd name="T3" fmla="*/ 3 h 68"/>
              <a:gd name="T4" fmla="*/ 27 w 80"/>
              <a:gd name="T5" fmla="*/ 53 h 68"/>
              <a:gd name="T6" fmla="*/ 12 w 80"/>
              <a:gd name="T7" fmla="*/ 35 h 68"/>
              <a:gd name="T8" fmla="*/ 3 w 80"/>
              <a:gd name="T9" fmla="*/ 34 h 68"/>
              <a:gd name="T10" fmla="*/ 3 w 80"/>
              <a:gd name="T11" fmla="*/ 42 h 68"/>
              <a:gd name="T12" fmla="*/ 23 w 80"/>
              <a:gd name="T13" fmla="*/ 66 h 68"/>
              <a:gd name="T14" fmla="*/ 23 w 80"/>
              <a:gd name="T15" fmla="*/ 66 h 68"/>
              <a:gd name="T16" fmla="*/ 23 w 80"/>
              <a:gd name="T17" fmla="*/ 67 h 68"/>
              <a:gd name="T18" fmla="*/ 23 w 80"/>
              <a:gd name="T19" fmla="*/ 67 h 68"/>
              <a:gd name="T20" fmla="*/ 24 w 80"/>
              <a:gd name="T21" fmla="*/ 67 h 68"/>
              <a:gd name="T22" fmla="*/ 24 w 80"/>
              <a:gd name="T23" fmla="*/ 67 h 68"/>
              <a:gd name="T24" fmla="*/ 25 w 80"/>
              <a:gd name="T25" fmla="*/ 68 h 68"/>
              <a:gd name="T26" fmla="*/ 26 w 80"/>
              <a:gd name="T27" fmla="*/ 68 h 68"/>
              <a:gd name="T28" fmla="*/ 26 w 80"/>
              <a:gd name="T29" fmla="*/ 68 h 68"/>
              <a:gd name="T30" fmla="*/ 27 w 80"/>
              <a:gd name="T31" fmla="*/ 68 h 68"/>
              <a:gd name="T32" fmla="*/ 27 w 80"/>
              <a:gd name="T33" fmla="*/ 68 h 68"/>
              <a:gd name="T34" fmla="*/ 27 w 80"/>
              <a:gd name="T35" fmla="*/ 68 h 68"/>
              <a:gd name="T36" fmla="*/ 28 w 80"/>
              <a:gd name="T37" fmla="*/ 68 h 68"/>
              <a:gd name="T38" fmla="*/ 28 w 80"/>
              <a:gd name="T39" fmla="*/ 68 h 68"/>
              <a:gd name="T40" fmla="*/ 29 w 80"/>
              <a:gd name="T41" fmla="*/ 68 h 68"/>
              <a:gd name="T42" fmla="*/ 30 w 80"/>
              <a:gd name="T43" fmla="*/ 67 h 68"/>
              <a:gd name="T44" fmla="*/ 30 w 80"/>
              <a:gd name="T45" fmla="*/ 67 h 68"/>
              <a:gd name="T46" fmla="*/ 31 w 80"/>
              <a:gd name="T47" fmla="*/ 67 h 68"/>
              <a:gd name="T48" fmla="*/ 31 w 80"/>
              <a:gd name="T49" fmla="*/ 67 h 68"/>
              <a:gd name="T50" fmla="*/ 31 w 80"/>
              <a:gd name="T51" fmla="*/ 66 h 68"/>
              <a:gd name="T52" fmla="*/ 31 w 80"/>
              <a:gd name="T53" fmla="*/ 66 h 68"/>
              <a:gd name="T54" fmla="*/ 78 w 80"/>
              <a:gd name="T55" fmla="*/ 11 h 68"/>
              <a:gd name="T56" fmla="*/ 77 w 80"/>
              <a:gd name="T57"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68">
                <a:moveTo>
                  <a:pt x="77" y="2"/>
                </a:moveTo>
                <a:cubicBezTo>
                  <a:pt x="75" y="0"/>
                  <a:pt x="71" y="1"/>
                  <a:pt x="69" y="3"/>
                </a:cubicBezTo>
                <a:cubicBezTo>
                  <a:pt x="27" y="53"/>
                  <a:pt x="27" y="53"/>
                  <a:pt x="27" y="53"/>
                </a:cubicBezTo>
                <a:cubicBezTo>
                  <a:pt x="12" y="35"/>
                  <a:pt x="12" y="35"/>
                  <a:pt x="12" y="35"/>
                </a:cubicBezTo>
                <a:cubicBezTo>
                  <a:pt x="9" y="32"/>
                  <a:pt x="6" y="32"/>
                  <a:pt x="3" y="34"/>
                </a:cubicBezTo>
                <a:cubicBezTo>
                  <a:pt x="1" y="36"/>
                  <a:pt x="0" y="40"/>
                  <a:pt x="3" y="42"/>
                </a:cubicBezTo>
                <a:cubicBezTo>
                  <a:pt x="23" y="66"/>
                  <a:pt x="23" y="66"/>
                  <a:pt x="23" y="66"/>
                </a:cubicBezTo>
                <a:cubicBezTo>
                  <a:pt x="23" y="66"/>
                  <a:pt x="23" y="66"/>
                  <a:pt x="23" y="66"/>
                </a:cubicBezTo>
                <a:cubicBezTo>
                  <a:pt x="23" y="66"/>
                  <a:pt x="23" y="67"/>
                  <a:pt x="23" y="67"/>
                </a:cubicBezTo>
                <a:cubicBezTo>
                  <a:pt x="23" y="67"/>
                  <a:pt x="23" y="67"/>
                  <a:pt x="23" y="67"/>
                </a:cubicBezTo>
                <a:cubicBezTo>
                  <a:pt x="23" y="67"/>
                  <a:pt x="24" y="67"/>
                  <a:pt x="24" y="67"/>
                </a:cubicBezTo>
                <a:cubicBezTo>
                  <a:pt x="24" y="67"/>
                  <a:pt x="24" y="67"/>
                  <a:pt x="24" y="67"/>
                </a:cubicBezTo>
                <a:cubicBezTo>
                  <a:pt x="25" y="68"/>
                  <a:pt x="25" y="68"/>
                  <a:pt x="25" y="68"/>
                </a:cubicBezTo>
                <a:cubicBezTo>
                  <a:pt x="25" y="68"/>
                  <a:pt x="25" y="68"/>
                  <a:pt x="26" y="68"/>
                </a:cubicBezTo>
                <a:cubicBezTo>
                  <a:pt x="26" y="68"/>
                  <a:pt x="26" y="68"/>
                  <a:pt x="26" y="68"/>
                </a:cubicBezTo>
                <a:cubicBezTo>
                  <a:pt x="26" y="68"/>
                  <a:pt x="27" y="68"/>
                  <a:pt x="27" y="68"/>
                </a:cubicBezTo>
                <a:cubicBezTo>
                  <a:pt x="27" y="68"/>
                  <a:pt x="27" y="68"/>
                  <a:pt x="27" y="68"/>
                </a:cubicBezTo>
                <a:cubicBezTo>
                  <a:pt x="27" y="68"/>
                  <a:pt x="27" y="68"/>
                  <a:pt x="27" y="68"/>
                </a:cubicBezTo>
                <a:cubicBezTo>
                  <a:pt x="27" y="68"/>
                  <a:pt x="28" y="68"/>
                  <a:pt x="28" y="68"/>
                </a:cubicBezTo>
                <a:cubicBezTo>
                  <a:pt x="28" y="68"/>
                  <a:pt x="28" y="68"/>
                  <a:pt x="28" y="68"/>
                </a:cubicBezTo>
                <a:cubicBezTo>
                  <a:pt x="29" y="68"/>
                  <a:pt x="29" y="68"/>
                  <a:pt x="29" y="68"/>
                </a:cubicBezTo>
                <a:cubicBezTo>
                  <a:pt x="29" y="68"/>
                  <a:pt x="29" y="68"/>
                  <a:pt x="30" y="67"/>
                </a:cubicBezTo>
                <a:cubicBezTo>
                  <a:pt x="30" y="67"/>
                  <a:pt x="30" y="67"/>
                  <a:pt x="30" y="67"/>
                </a:cubicBezTo>
                <a:cubicBezTo>
                  <a:pt x="30" y="67"/>
                  <a:pt x="31" y="67"/>
                  <a:pt x="31" y="67"/>
                </a:cubicBezTo>
                <a:cubicBezTo>
                  <a:pt x="31" y="67"/>
                  <a:pt x="31" y="67"/>
                  <a:pt x="31" y="67"/>
                </a:cubicBezTo>
                <a:cubicBezTo>
                  <a:pt x="31" y="67"/>
                  <a:pt x="31" y="66"/>
                  <a:pt x="31" y="66"/>
                </a:cubicBezTo>
                <a:cubicBezTo>
                  <a:pt x="31" y="66"/>
                  <a:pt x="31" y="66"/>
                  <a:pt x="31" y="66"/>
                </a:cubicBezTo>
                <a:cubicBezTo>
                  <a:pt x="78" y="11"/>
                  <a:pt x="78" y="11"/>
                  <a:pt x="78" y="11"/>
                </a:cubicBezTo>
                <a:cubicBezTo>
                  <a:pt x="80" y="8"/>
                  <a:pt x="80" y="4"/>
                  <a:pt x="77" y="2"/>
                </a:cubicBezTo>
                <a:close/>
              </a:path>
            </a:pathLst>
          </a:custGeom>
          <a:noFill/>
          <a:ln w="19050" cap="rnd">
            <a:solidFill>
              <a:srgbClr val="00B5A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3" name="Group 2">
            <a:extLst>
              <a:ext uri="{FF2B5EF4-FFF2-40B4-BE49-F238E27FC236}">
                <a16:creationId xmlns:a16="http://schemas.microsoft.com/office/drawing/2014/main" id="{7182C23F-CB79-0A63-5311-7DA28A84DCBB}"/>
              </a:ext>
            </a:extLst>
          </p:cNvPr>
          <p:cNvGrpSpPr/>
          <p:nvPr/>
        </p:nvGrpSpPr>
        <p:grpSpPr>
          <a:xfrm>
            <a:off x="188109" y="1850398"/>
            <a:ext cx="481728" cy="551791"/>
            <a:chOff x="1609725" y="1536701"/>
            <a:chExt cx="441326" cy="501650"/>
          </a:xfrm>
          <a:solidFill>
            <a:schemeClr val="accent1"/>
          </a:solidFill>
        </p:grpSpPr>
        <p:sp>
          <p:nvSpPr>
            <p:cNvPr id="4" name="Freeform 119">
              <a:extLst>
                <a:ext uri="{FF2B5EF4-FFF2-40B4-BE49-F238E27FC236}">
                  <a16:creationId xmlns:a16="http://schemas.microsoft.com/office/drawing/2014/main" id="{1BB611DC-EBB4-54F7-5EE0-67DC8EC0D59C}"/>
                </a:ext>
              </a:extLst>
            </p:cNvPr>
            <p:cNvSpPr>
              <a:spLocks/>
            </p:cNvSpPr>
            <p:nvPr/>
          </p:nvSpPr>
          <p:spPr bwMode="auto">
            <a:xfrm>
              <a:off x="1854200" y="1539876"/>
              <a:ext cx="19050" cy="26988"/>
            </a:xfrm>
            <a:custGeom>
              <a:avLst/>
              <a:gdLst>
                <a:gd name="T0" fmla="*/ 2 w 6"/>
                <a:gd name="T1" fmla="*/ 8 h 8"/>
                <a:gd name="T2" fmla="*/ 1 w 6"/>
                <a:gd name="T3" fmla="*/ 7 h 8"/>
                <a:gd name="T4" fmla="*/ 0 w 6"/>
                <a:gd name="T5" fmla="*/ 5 h 8"/>
                <a:gd name="T6" fmla="*/ 2 w 6"/>
                <a:gd name="T7" fmla="*/ 1 h 8"/>
                <a:gd name="T8" fmla="*/ 4 w 6"/>
                <a:gd name="T9" fmla="*/ 0 h 8"/>
                <a:gd name="T10" fmla="*/ 5 w 6"/>
                <a:gd name="T11" fmla="*/ 3 h 8"/>
                <a:gd name="T12" fmla="*/ 4 w 6"/>
                <a:gd name="T13" fmla="*/ 6 h 8"/>
                <a:gd name="T14" fmla="*/ 2 w 6"/>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2" y="8"/>
                  </a:moveTo>
                  <a:cubicBezTo>
                    <a:pt x="2" y="8"/>
                    <a:pt x="1" y="8"/>
                    <a:pt x="1" y="7"/>
                  </a:cubicBezTo>
                  <a:cubicBezTo>
                    <a:pt x="0" y="7"/>
                    <a:pt x="0" y="6"/>
                    <a:pt x="0" y="5"/>
                  </a:cubicBezTo>
                  <a:cubicBezTo>
                    <a:pt x="2" y="1"/>
                    <a:pt x="2" y="1"/>
                    <a:pt x="2" y="1"/>
                  </a:cubicBezTo>
                  <a:cubicBezTo>
                    <a:pt x="2" y="0"/>
                    <a:pt x="3" y="0"/>
                    <a:pt x="4" y="0"/>
                  </a:cubicBezTo>
                  <a:cubicBezTo>
                    <a:pt x="5" y="0"/>
                    <a:pt x="6" y="2"/>
                    <a:pt x="5" y="3"/>
                  </a:cubicBezTo>
                  <a:cubicBezTo>
                    <a:pt x="4" y="6"/>
                    <a:pt x="4" y="6"/>
                    <a:pt x="4" y="6"/>
                  </a:cubicBezTo>
                  <a:cubicBezTo>
                    <a:pt x="3" y="7"/>
                    <a:pt x="3" y="8"/>
                    <a:pt x="2"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solidFill>
              </a:endParaRPr>
            </a:p>
          </p:txBody>
        </p:sp>
        <p:sp>
          <p:nvSpPr>
            <p:cNvPr id="5" name="Freeform 120">
              <a:extLst>
                <a:ext uri="{FF2B5EF4-FFF2-40B4-BE49-F238E27FC236}">
                  <a16:creationId xmlns:a16="http://schemas.microsoft.com/office/drawing/2014/main" id="{CC0EAFF1-2704-4655-2E17-F6BB0EFB2DF5}"/>
                </a:ext>
              </a:extLst>
            </p:cNvPr>
            <p:cNvSpPr>
              <a:spLocks/>
            </p:cNvSpPr>
            <p:nvPr/>
          </p:nvSpPr>
          <p:spPr bwMode="auto">
            <a:xfrm>
              <a:off x="1787525" y="1536701"/>
              <a:ext cx="22225" cy="30163"/>
            </a:xfrm>
            <a:custGeom>
              <a:avLst/>
              <a:gdLst>
                <a:gd name="T0" fmla="*/ 4 w 7"/>
                <a:gd name="T1" fmla="*/ 9 h 9"/>
                <a:gd name="T2" fmla="*/ 2 w 7"/>
                <a:gd name="T3" fmla="*/ 7 h 9"/>
                <a:gd name="T4" fmla="*/ 1 w 7"/>
                <a:gd name="T5" fmla="*/ 3 h 9"/>
                <a:gd name="T6" fmla="*/ 2 w 7"/>
                <a:gd name="T7" fmla="*/ 1 h 9"/>
                <a:gd name="T8" fmla="*/ 5 w 7"/>
                <a:gd name="T9" fmla="*/ 2 h 9"/>
                <a:gd name="T10" fmla="*/ 6 w 7"/>
                <a:gd name="T11" fmla="*/ 6 h 9"/>
                <a:gd name="T12" fmla="*/ 5 w 7"/>
                <a:gd name="T13" fmla="*/ 8 h 9"/>
                <a:gd name="T14" fmla="*/ 4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4" y="9"/>
                  </a:moveTo>
                  <a:cubicBezTo>
                    <a:pt x="3" y="9"/>
                    <a:pt x="3" y="8"/>
                    <a:pt x="2" y="7"/>
                  </a:cubicBezTo>
                  <a:cubicBezTo>
                    <a:pt x="1" y="3"/>
                    <a:pt x="1" y="3"/>
                    <a:pt x="1" y="3"/>
                  </a:cubicBezTo>
                  <a:cubicBezTo>
                    <a:pt x="0" y="2"/>
                    <a:pt x="1" y="1"/>
                    <a:pt x="2" y="1"/>
                  </a:cubicBezTo>
                  <a:cubicBezTo>
                    <a:pt x="3" y="0"/>
                    <a:pt x="4" y="1"/>
                    <a:pt x="5" y="2"/>
                  </a:cubicBezTo>
                  <a:cubicBezTo>
                    <a:pt x="6" y="6"/>
                    <a:pt x="6" y="6"/>
                    <a:pt x="6" y="6"/>
                  </a:cubicBezTo>
                  <a:cubicBezTo>
                    <a:pt x="7" y="7"/>
                    <a:pt x="6" y="8"/>
                    <a:pt x="5" y="8"/>
                  </a:cubicBezTo>
                  <a:cubicBezTo>
                    <a:pt x="5" y="8"/>
                    <a:pt x="5" y="9"/>
                    <a:pt x="4"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solidFill>
              </a:endParaRPr>
            </a:p>
          </p:txBody>
        </p:sp>
        <p:sp>
          <p:nvSpPr>
            <p:cNvPr id="6" name="Freeform 121">
              <a:extLst>
                <a:ext uri="{FF2B5EF4-FFF2-40B4-BE49-F238E27FC236}">
                  <a16:creationId xmlns:a16="http://schemas.microsoft.com/office/drawing/2014/main" id="{46E326C8-B545-60DC-40F0-BAA0F91AB8DD}"/>
                </a:ext>
              </a:extLst>
            </p:cNvPr>
            <p:cNvSpPr>
              <a:spLocks noEditPoints="1"/>
            </p:cNvSpPr>
            <p:nvPr/>
          </p:nvSpPr>
          <p:spPr bwMode="auto">
            <a:xfrm>
              <a:off x="1773238" y="1763713"/>
              <a:ext cx="114300" cy="111125"/>
            </a:xfrm>
            <a:custGeom>
              <a:avLst/>
              <a:gdLst>
                <a:gd name="T0" fmla="*/ 17 w 34"/>
                <a:gd name="T1" fmla="*/ 33 h 33"/>
                <a:gd name="T2" fmla="*/ 0 w 34"/>
                <a:gd name="T3" fmla="*/ 17 h 33"/>
                <a:gd name="T4" fmla="*/ 17 w 34"/>
                <a:gd name="T5" fmla="*/ 0 h 33"/>
                <a:gd name="T6" fmla="*/ 34 w 34"/>
                <a:gd name="T7" fmla="*/ 17 h 33"/>
                <a:gd name="T8" fmla="*/ 17 w 34"/>
                <a:gd name="T9" fmla="*/ 33 h 33"/>
                <a:gd name="T10" fmla="*/ 17 w 34"/>
                <a:gd name="T11" fmla="*/ 4 h 33"/>
                <a:gd name="T12" fmla="*/ 4 w 34"/>
                <a:gd name="T13" fmla="*/ 17 h 33"/>
                <a:gd name="T14" fmla="*/ 17 w 34"/>
                <a:gd name="T15" fmla="*/ 29 h 33"/>
                <a:gd name="T16" fmla="*/ 30 w 34"/>
                <a:gd name="T17" fmla="*/ 17 h 33"/>
                <a:gd name="T18" fmla="*/ 17 w 34"/>
                <a:gd name="T19"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8" y="33"/>
                    <a:pt x="0" y="26"/>
                    <a:pt x="0" y="17"/>
                  </a:cubicBezTo>
                  <a:cubicBezTo>
                    <a:pt x="0" y="7"/>
                    <a:pt x="8" y="0"/>
                    <a:pt x="17" y="0"/>
                  </a:cubicBezTo>
                  <a:cubicBezTo>
                    <a:pt x="26" y="0"/>
                    <a:pt x="34" y="7"/>
                    <a:pt x="34" y="17"/>
                  </a:cubicBezTo>
                  <a:cubicBezTo>
                    <a:pt x="34" y="26"/>
                    <a:pt x="26" y="33"/>
                    <a:pt x="17" y="33"/>
                  </a:cubicBezTo>
                  <a:close/>
                  <a:moveTo>
                    <a:pt x="17" y="4"/>
                  </a:moveTo>
                  <a:cubicBezTo>
                    <a:pt x="10" y="4"/>
                    <a:pt x="4" y="10"/>
                    <a:pt x="4" y="17"/>
                  </a:cubicBezTo>
                  <a:cubicBezTo>
                    <a:pt x="4" y="24"/>
                    <a:pt x="10" y="29"/>
                    <a:pt x="17" y="29"/>
                  </a:cubicBezTo>
                  <a:cubicBezTo>
                    <a:pt x="24" y="29"/>
                    <a:pt x="30" y="24"/>
                    <a:pt x="30" y="17"/>
                  </a:cubicBezTo>
                  <a:cubicBezTo>
                    <a:pt x="30" y="10"/>
                    <a:pt x="24" y="4"/>
                    <a:pt x="17"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solidFill>
              </a:endParaRPr>
            </a:p>
          </p:txBody>
        </p:sp>
        <p:sp>
          <p:nvSpPr>
            <p:cNvPr id="7" name="Rectangle 122">
              <a:extLst>
                <a:ext uri="{FF2B5EF4-FFF2-40B4-BE49-F238E27FC236}">
                  <a16:creationId xmlns:a16="http://schemas.microsoft.com/office/drawing/2014/main" id="{50F328F9-62ED-B214-ACC6-1FE6855E0AA0}"/>
                </a:ext>
              </a:extLst>
            </p:cNvPr>
            <p:cNvSpPr>
              <a:spLocks noChangeArrowheads="1"/>
            </p:cNvSpPr>
            <p:nvPr/>
          </p:nvSpPr>
          <p:spPr bwMode="auto">
            <a:xfrm>
              <a:off x="1897063" y="1971676"/>
              <a:ext cx="36513" cy="127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solidFill>
              </a:endParaRPr>
            </a:p>
          </p:txBody>
        </p:sp>
        <p:sp>
          <p:nvSpPr>
            <p:cNvPr id="8" name="Rectangle 123">
              <a:extLst>
                <a:ext uri="{FF2B5EF4-FFF2-40B4-BE49-F238E27FC236}">
                  <a16:creationId xmlns:a16="http://schemas.microsoft.com/office/drawing/2014/main" id="{9C76E32D-CDFC-ED64-DB81-122B766A6FA2}"/>
                </a:ext>
              </a:extLst>
            </p:cNvPr>
            <p:cNvSpPr>
              <a:spLocks noChangeArrowheads="1"/>
            </p:cNvSpPr>
            <p:nvPr/>
          </p:nvSpPr>
          <p:spPr bwMode="auto">
            <a:xfrm>
              <a:off x="1727200" y="1971676"/>
              <a:ext cx="36513" cy="127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solidFill>
              </a:endParaRPr>
            </a:p>
          </p:txBody>
        </p:sp>
        <p:sp>
          <p:nvSpPr>
            <p:cNvPr id="9" name="Freeform 124">
              <a:extLst>
                <a:ext uri="{FF2B5EF4-FFF2-40B4-BE49-F238E27FC236}">
                  <a16:creationId xmlns:a16="http://schemas.microsoft.com/office/drawing/2014/main" id="{23D44456-4131-2E86-3F22-2C1149FB2E96}"/>
                </a:ext>
              </a:extLst>
            </p:cNvPr>
            <p:cNvSpPr>
              <a:spLocks/>
            </p:cNvSpPr>
            <p:nvPr/>
          </p:nvSpPr>
          <p:spPr bwMode="auto">
            <a:xfrm>
              <a:off x="1736725" y="1995488"/>
              <a:ext cx="187325" cy="42863"/>
            </a:xfrm>
            <a:custGeom>
              <a:avLst/>
              <a:gdLst>
                <a:gd name="T0" fmla="*/ 47 w 56"/>
                <a:gd name="T1" fmla="*/ 13 h 13"/>
                <a:gd name="T2" fmla="*/ 47 w 56"/>
                <a:gd name="T3" fmla="*/ 13 h 13"/>
                <a:gd name="T4" fmla="*/ 47 w 56"/>
                <a:gd name="T5" fmla="*/ 13 h 13"/>
                <a:gd name="T6" fmla="*/ 9 w 56"/>
                <a:gd name="T7" fmla="*/ 13 h 13"/>
                <a:gd name="T8" fmla="*/ 6 w 56"/>
                <a:gd name="T9" fmla="*/ 11 h 13"/>
                <a:gd name="T10" fmla="*/ 1 w 56"/>
                <a:gd name="T11" fmla="*/ 4 h 13"/>
                <a:gd name="T12" fmla="*/ 1 w 56"/>
                <a:gd name="T13" fmla="*/ 2 h 13"/>
                <a:gd name="T14" fmla="*/ 3 w 56"/>
                <a:gd name="T15" fmla="*/ 0 h 13"/>
                <a:gd name="T16" fmla="*/ 8 w 56"/>
                <a:gd name="T17" fmla="*/ 0 h 13"/>
                <a:gd name="T18" fmla="*/ 8 w 56"/>
                <a:gd name="T19" fmla="*/ 4 h 13"/>
                <a:gd name="T20" fmla="*/ 6 w 56"/>
                <a:gd name="T21" fmla="*/ 4 h 13"/>
                <a:gd name="T22" fmla="*/ 9 w 56"/>
                <a:gd name="T23" fmla="*/ 9 h 13"/>
                <a:gd name="T24" fmla="*/ 47 w 56"/>
                <a:gd name="T25" fmla="*/ 9 h 13"/>
                <a:gd name="T26" fmla="*/ 50 w 56"/>
                <a:gd name="T27" fmla="*/ 4 h 13"/>
                <a:gd name="T28" fmla="*/ 48 w 56"/>
                <a:gd name="T29" fmla="*/ 4 h 13"/>
                <a:gd name="T30" fmla="*/ 48 w 56"/>
                <a:gd name="T31" fmla="*/ 0 h 13"/>
                <a:gd name="T32" fmla="*/ 53 w 56"/>
                <a:gd name="T33" fmla="*/ 0 h 13"/>
                <a:gd name="T34" fmla="*/ 55 w 56"/>
                <a:gd name="T35" fmla="*/ 2 h 13"/>
                <a:gd name="T36" fmla="*/ 55 w 56"/>
                <a:gd name="T37" fmla="*/ 4 h 13"/>
                <a:gd name="T38" fmla="*/ 55 w 56"/>
                <a:gd name="T39" fmla="*/ 5 h 13"/>
                <a:gd name="T40" fmla="*/ 50 w 56"/>
                <a:gd name="T41" fmla="*/ 11 h 13"/>
                <a:gd name="T42" fmla="*/ 47 w 56"/>
                <a:gd name="T4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13">
                  <a:moveTo>
                    <a:pt x="47" y="13"/>
                  </a:moveTo>
                  <a:cubicBezTo>
                    <a:pt x="47" y="13"/>
                    <a:pt x="47" y="13"/>
                    <a:pt x="47" y="13"/>
                  </a:cubicBezTo>
                  <a:cubicBezTo>
                    <a:pt x="47" y="13"/>
                    <a:pt x="47" y="13"/>
                    <a:pt x="47" y="13"/>
                  </a:cubicBezTo>
                  <a:cubicBezTo>
                    <a:pt x="9" y="13"/>
                    <a:pt x="9" y="13"/>
                    <a:pt x="9" y="13"/>
                  </a:cubicBezTo>
                  <a:cubicBezTo>
                    <a:pt x="9" y="13"/>
                    <a:pt x="7" y="13"/>
                    <a:pt x="6" y="11"/>
                  </a:cubicBezTo>
                  <a:cubicBezTo>
                    <a:pt x="1" y="4"/>
                    <a:pt x="1" y="4"/>
                    <a:pt x="1" y="4"/>
                  </a:cubicBezTo>
                  <a:cubicBezTo>
                    <a:pt x="0" y="4"/>
                    <a:pt x="0" y="2"/>
                    <a:pt x="1" y="2"/>
                  </a:cubicBezTo>
                  <a:cubicBezTo>
                    <a:pt x="1" y="1"/>
                    <a:pt x="2" y="0"/>
                    <a:pt x="3" y="0"/>
                  </a:cubicBezTo>
                  <a:cubicBezTo>
                    <a:pt x="8" y="0"/>
                    <a:pt x="8" y="0"/>
                    <a:pt x="8" y="0"/>
                  </a:cubicBezTo>
                  <a:cubicBezTo>
                    <a:pt x="8" y="4"/>
                    <a:pt x="8" y="4"/>
                    <a:pt x="8" y="4"/>
                  </a:cubicBezTo>
                  <a:cubicBezTo>
                    <a:pt x="6" y="4"/>
                    <a:pt x="6" y="4"/>
                    <a:pt x="6" y="4"/>
                  </a:cubicBezTo>
                  <a:cubicBezTo>
                    <a:pt x="9" y="9"/>
                    <a:pt x="9" y="9"/>
                    <a:pt x="9" y="9"/>
                  </a:cubicBezTo>
                  <a:cubicBezTo>
                    <a:pt x="47" y="9"/>
                    <a:pt x="47" y="9"/>
                    <a:pt x="47" y="9"/>
                  </a:cubicBezTo>
                  <a:cubicBezTo>
                    <a:pt x="50" y="4"/>
                    <a:pt x="50" y="4"/>
                    <a:pt x="50" y="4"/>
                  </a:cubicBezTo>
                  <a:cubicBezTo>
                    <a:pt x="48" y="4"/>
                    <a:pt x="48" y="4"/>
                    <a:pt x="48" y="4"/>
                  </a:cubicBezTo>
                  <a:cubicBezTo>
                    <a:pt x="48" y="0"/>
                    <a:pt x="48" y="0"/>
                    <a:pt x="48" y="0"/>
                  </a:cubicBezTo>
                  <a:cubicBezTo>
                    <a:pt x="53" y="0"/>
                    <a:pt x="53" y="0"/>
                    <a:pt x="53" y="0"/>
                  </a:cubicBezTo>
                  <a:cubicBezTo>
                    <a:pt x="54" y="0"/>
                    <a:pt x="55" y="1"/>
                    <a:pt x="55" y="2"/>
                  </a:cubicBezTo>
                  <a:cubicBezTo>
                    <a:pt x="56" y="2"/>
                    <a:pt x="56" y="4"/>
                    <a:pt x="55" y="4"/>
                  </a:cubicBezTo>
                  <a:cubicBezTo>
                    <a:pt x="55" y="5"/>
                    <a:pt x="55" y="5"/>
                    <a:pt x="55" y="5"/>
                  </a:cubicBezTo>
                  <a:cubicBezTo>
                    <a:pt x="50" y="11"/>
                    <a:pt x="50" y="11"/>
                    <a:pt x="50" y="11"/>
                  </a:cubicBezTo>
                  <a:cubicBezTo>
                    <a:pt x="49" y="13"/>
                    <a:pt x="48" y="13"/>
                    <a:pt x="47"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solidFill>
              </a:endParaRPr>
            </a:p>
          </p:txBody>
        </p:sp>
        <p:sp>
          <p:nvSpPr>
            <p:cNvPr id="10" name="Freeform 125">
              <a:extLst>
                <a:ext uri="{FF2B5EF4-FFF2-40B4-BE49-F238E27FC236}">
                  <a16:creationId xmlns:a16="http://schemas.microsoft.com/office/drawing/2014/main" id="{320EDE48-F997-AD26-7CC2-94D67828AC68}"/>
                </a:ext>
              </a:extLst>
            </p:cNvPr>
            <p:cNvSpPr>
              <a:spLocks/>
            </p:cNvSpPr>
            <p:nvPr/>
          </p:nvSpPr>
          <p:spPr bwMode="auto">
            <a:xfrm>
              <a:off x="1736725" y="1881188"/>
              <a:ext cx="187325" cy="96838"/>
            </a:xfrm>
            <a:custGeom>
              <a:avLst/>
              <a:gdLst>
                <a:gd name="T0" fmla="*/ 56 w 56"/>
                <a:gd name="T1" fmla="*/ 29 h 29"/>
                <a:gd name="T2" fmla="*/ 52 w 56"/>
                <a:gd name="T3" fmla="*/ 29 h 29"/>
                <a:gd name="T4" fmla="*/ 52 w 56"/>
                <a:gd name="T5" fmla="*/ 20 h 29"/>
                <a:gd name="T6" fmla="*/ 37 w 56"/>
                <a:gd name="T7" fmla="*/ 4 h 29"/>
                <a:gd name="T8" fmla="*/ 29 w 56"/>
                <a:gd name="T9" fmla="*/ 11 h 29"/>
                <a:gd name="T10" fmla="*/ 27 w 56"/>
                <a:gd name="T11" fmla="*/ 11 h 29"/>
                <a:gd name="T12" fmla="*/ 18 w 56"/>
                <a:gd name="T13" fmla="*/ 4 h 29"/>
                <a:gd name="T14" fmla="*/ 4 w 56"/>
                <a:gd name="T15" fmla="*/ 20 h 29"/>
                <a:gd name="T16" fmla="*/ 4 w 56"/>
                <a:gd name="T17" fmla="*/ 29 h 29"/>
                <a:gd name="T18" fmla="*/ 0 w 56"/>
                <a:gd name="T19" fmla="*/ 29 h 29"/>
                <a:gd name="T20" fmla="*/ 0 w 56"/>
                <a:gd name="T21" fmla="*/ 20 h 29"/>
                <a:gd name="T22" fmla="*/ 18 w 56"/>
                <a:gd name="T23" fmla="*/ 0 h 29"/>
                <a:gd name="T24" fmla="*/ 20 w 56"/>
                <a:gd name="T25" fmla="*/ 0 h 29"/>
                <a:gd name="T26" fmla="*/ 28 w 56"/>
                <a:gd name="T27" fmla="*/ 7 h 29"/>
                <a:gd name="T28" fmla="*/ 36 w 56"/>
                <a:gd name="T29" fmla="*/ 0 h 29"/>
                <a:gd name="T30" fmla="*/ 37 w 56"/>
                <a:gd name="T31" fmla="*/ 0 h 29"/>
                <a:gd name="T32" fmla="*/ 56 w 56"/>
                <a:gd name="T33" fmla="*/ 20 h 29"/>
                <a:gd name="T34" fmla="*/ 56 w 56"/>
                <a:gd name="T3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29">
                  <a:moveTo>
                    <a:pt x="56" y="29"/>
                  </a:moveTo>
                  <a:cubicBezTo>
                    <a:pt x="52" y="29"/>
                    <a:pt x="52" y="29"/>
                    <a:pt x="52" y="29"/>
                  </a:cubicBezTo>
                  <a:cubicBezTo>
                    <a:pt x="52" y="20"/>
                    <a:pt x="52" y="20"/>
                    <a:pt x="52" y="20"/>
                  </a:cubicBezTo>
                  <a:cubicBezTo>
                    <a:pt x="52" y="12"/>
                    <a:pt x="47" y="6"/>
                    <a:pt x="37" y="4"/>
                  </a:cubicBezTo>
                  <a:cubicBezTo>
                    <a:pt x="29" y="11"/>
                    <a:pt x="29" y="11"/>
                    <a:pt x="29" y="11"/>
                  </a:cubicBezTo>
                  <a:cubicBezTo>
                    <a:pt x="29" y="11"/>
                    <a:pt x="27" y="11"/>
                    <a:pt x="27" y="11"/>
                  </a:cubicBezTo>
                  <a:cubicBezTo>
                    <a:pt x="18" y="4"/>
                    <a:pt x="18" y="4"/>
                    <a:pt x="18" y="4"/>
                  </a:cubicBezTo>
                  <a:cubicBezTo>
                    <a:pt x="9" y="6"/>
                    <a:pt x="4" y="11"/>
                    <a:pt x="4" y="20"/>
                  </a:cubicBezTo>
                  <a:cubicBezTo>
                    <a:pt x="4" y="29"/>
                    <a:pt x="4" y="29"/>
                    <a:pt x="4" y="29"/>
                  </a:cubicBezTo>
                  <a:cubicBezTo>
                    <a:pt x="0" y="29"/>
                    <a:pt x="0" y="29"/>
                    <a:pt x="0" y="29"/>
                  </a:cubicBezTo>
                  <a:cubicBezTo>
                    <a:pt x="0" y="20"/>
                    <a:pt x="0" y="20"/>
                    <a:pt x="0" y="20"/>
                  </a:cubicBezTo>
                  <a:cubicBezTo>
                    <a:pt x="0" y="9"/>
                    <a:pt x="6" y="2"/>
                    <a:pt x="18" y="0"/>
                  </a:cubicBezTo>
                  <a:cubicBezTo>
                    <a:pt x="19" y="0"/>
                    <a:pt x="20" y="0"/>
                    <a:pt x="20" y="0"/>
                  </a:cubicBezTo>
                  <a:cubicBezTo>
                    <a:pt x="28" y="7"/>
                    <a:pt x="28" y="7"/>
                    <a:pt x="28" y="7"/>
                  </a:cubicBezTo>
                  <a:cubicBezTo>
                    <a:pt x="36" y="0"/>
                    <a:pt x="36" y="0"/>
                    <a:pt x="36" y="0"/>
                  </a:cubicBezTo>
                  <a:cubicBezTo>
                    <a:pt x="36" y="0"/>
                    <a:pt x="37" y="0"/>
                    <a:pt x="37" y="0"/>
                  </a:cubicBezTo>
                  <a:cubicBezTo>
                    <a:pt x="49" y="3"/>
                    <a:pt x="56" y="10"/>
                    <a:pt x="56" y="20"/>
                  </a:cubicBezTo>
                  <a:lnTo>
                    <a:pt x="56" y="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solidFill>
              </a:endParaRPr>
            </a:p>
          </p:txBody>
        </p:sp>
        <p:sp>
          <p:nvSpPr>
            <p:cNvPr id="11" name="Freeform 126">
              <a:extLst>
                <a:ext uri="{FF2B5EF4-FFF2-40B4-BE49-F238E27FC236}">
                  <a16:creationId xmlns:a16="http://schemas.microsoft.com/office/drawing/2014/main" id="{B19F5F92-9160-F20C-2D98-9A29739B219F}"/>
                </a:ext>
              </a:extLst>
            </p:cNvPr>
            <p:cNvSpPr>
              <a:spLocks/>
            </p:cNvSpPr>
            <p:nvPr/>
          </p:nvSpPr>
          <p:spPr bwMode="auto">
            <a:xfrm>
              <a:off x="1757363" y="1931988"/>
              <a:ext cx="146050" cy="100013"/>
            </a:xfrm>
            <a:custGeom>
              <a:avLst/>
              <a:gdLst>
                <a:gd name="T0" fmla="*/ 44 w 44"/>
                <a:gd name="T1" fmla="*/ 30 h 30"/>
                <a:gd name="T2" fmla="*/ 40 w 44"/>
                <a:gd name="T3" fmla="*/ 30 h 30"/>
                <a:gd name="T4" fmla="*/ 40 w 44"/>
                <a:gd name="T5" fmla="*/ 4 h 30"/>
                <a:gd name="T6" fmla="*/ 4 w 44"/>
                <a:gd name="T7" fmla="*/ 4 h 30"/>
                <a:gd name="T8" fmla="*/ 4 w 44"/>
                <a:gd name="T9" fmla="*/ 30 h 30"/>
                <a:gd name="T10" fmla="*/ 0 w 44"/>
                <a:gd name="T11" fmla="*/ 30 h 30"/>
                <a:gd name="T12" fmla="*/ 0 w 44"/>
                <a:gd name="T13" fmla="*/ 3 h 30"/>
                <a:gd name="T14" fmla="*/ 3 w 44"/>
                <a:gd name="T15" fmla="*/ 0 h 30"/>
                <a:gd name="T16" fmla="*/ 41 w 44"/>
                <a:gd name="T17" fmla="*/ 0 h 30"/>
                <a:gd name="T18" fmla="*/ 44 w 44"/>
                <a:gd name="T19" fmla="*/ 3 h 30"/>
                <a:gd name="T20" fmla="*/ 44 w 44"/>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0">
                  <a:moveTo>
                    <a:pt x="44" y="30"/>
                  </a:moveTo>
                  <a:cubicBezTo>
                    <a:pt x="40" y="30"/>
                    <a:pt x="40" y="30"/>
                    <a:pt x="40" y="30"/>
                  </a:cubicBezTo>
                  <a:cubicBezTo>
                    <a:pt x="40" y="4"/>
                    <a:pt x="40" y="4"/>
                    <a:pt x="40" y="4"/>
                  </a:cubicBezTo>
                  <a:cubicBezTo>
                    <a:pt x="4" y="4"/>
                    <a:pt x="4" y="4"/>
                    <a:pt x="4" y="4"/>
                  </a:cubicBezTo>
                  <a:cubicBezTo>
                    <a:pt x="4" y="30"/>
                    <a:pt x="4" y="30"/>
                    <a:pt x="4" y="30"/>
                  </a:cubicBezTo>
                  <a:cubicBezTo>
                    <a:pt x="0" y="30"/>
                    <a:pt x="0" y="30"/>
                    <a:pt x="0" y="30"/>
                  </a:cubicBezTo>
                  <a:cubicBezTo>
                    <a:pt x="0" y="3"/>
                    <a:pt x="0" y="3"/>
                    <a:pt x="0" y="3"/>
                  </a:cubicBezTo>
                  <a:cubicBezTo>
                    <a:pt x="0" y="1"/>
                    <a:pt x="2" y="0"/>
                    <a:pt x="3" y="0"/>
                  </a:cubicBezTo>
                  <a:cubicBezTo>
                    <a:pt x="41" y="0"/>
                    <a:pt x="41" y="0"/>
                    <a:pt x="41" y="0"/>
                  </a:cubicBezTo>
                  <a:cubicBezTo>
                    <a:pt x="42" y="0"/>
                    <a:pt x="44" y="1"/>
                    <a:pt x="44" y="3"/>
                  </a:cubicBezTo>
                  <a:lnTo>
                    <a:pt x="44"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solidFill>
              </a:endParaRPr>
            </a:p>
          </p:txBody>
        </p:sp>
        <p:sp>
          <p:nvSpPr>
            <p:cNvPr id="12" name="Freeform 127">
              <a:extLst>
                <a:ext uri="{FF2B5EF4-FFF2-40B4-BE49-F238E27FC236}">
                  <a16:creationId xmlns:a16="http://schemas.microsoft.com/office/drawing/2014/main" id="{50257C29-85B9-E28C-FF71-BF0FEAD89B85}"/>
                </a:ext>
              </a:extLst>
            </p:cNvPr>
            <p:cNvSpPr>
              <a:spLocks/>
            </p:cNvSpPr>
            <p:nvPr/>
          </p:nvSpPr>
          <p:spPr bwMode="auto">
            <a:xfrm>
              <a:off x="1824038" y="1978026"/>
              <a:ext cx="12700" cy="14288"/>
            </a:xfrm>
            <a:custGeom>
              <a:avLst/>
              <a:gdLst>
                <a:gd name="T0" fmla="*/ 2 w 4"/>
                <a:gd name="T1" fmla="*/ 4 h 4"/>
                <a:gd name="T2" fmla="*/ 2 w 4"/>
                <a:gd name="T3" fmla="*/ 4 h 4"/>
                <a:gd name="T4" fmla="*/ 0 w 4"/>
                <a:gd name="T5" fmla="*/ 2 h 4"/>
                <a:gd name="T6" fmla="*/ 2 w 4"/>
                <a:gd name="T7" fmla="*/ 0 h 4"/>
                <a:gd name="T8" fmla="*/ 2 w 4"/>
                <a:gd name="T9" fmla="*/ 0 h 4"/>
                <a:gd name="T10" fmla="*/ 4 w 4"/>
                <a:gd name="T11" fmla="*/ 2 h 4"/>
                <a:gd name="T12" fmla="*/ 2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2" y="4"/>
                  </a:moveTo>
                  <a:cubicBezTo>
                    <a:pt x="2" y="4"/>
                    <a:pt x="2" y="4"/>
                    <a:pt x="2" y="4"/>
                  </a:cubicBezTo>
                  <a:cubicBezTo>
                    <a:pt x="1" y="4"/>
                    <a:pt x="0" y="3"/>
                    <a:pt x="0" y="2"/>
                  </a:cubicBezTo>
                  <a:cubicBezTo>
                    <a:pt x="0" y="1"/>
                    <a:pt x="1" y="0"/>
                    <a:pt x="2" y="0"/>
                  </a:cubicBezTo>
                  <a:cubicBezTo>
                    <a:pt x="2" y="0"/>
                    <a:pt x="2" y="0"/>
                    <a:pt x="2" y="0"/>
                  </a:cubicBezTo>
                  <a:cubicBezTo>
                    <a:pt x="3" y="0"/>
                    <a:pt x="4" y="1"/>
                    <a:pt x="4" y="2"/>
                  </a:cubicBezTo>
                  <a:cubicBezTo>
                    <a:pt x="4" y="3"/>
                    <a:pt x="3" y="4"/>
                    <a:pt x="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solidFill>
              </a:endParaRPr>
            </a:p>
          </p:txBody>
        </p:sp>
        <p:sp>
          <p:nvSpPr>
            <p:cNvPr id="14" name="Freeform 128">
              <a:extLst>
                <a:ext uri="{FF2B5EF4-FFF2-40B4-BE49-F238E27FC236}">
                  <a16:creationId xmlns:a16="http://schemas.microsoft.com/office/drawing/2014/main" id="{0950C7A3-803D-B542-273F-26F558C93B21}"/>
                </a:ext>
              </a:extLst>
            </p:cNvPr>
            <p:cNvSpPr>
              <a:spLocks noEditPoints="1"/>
            </p:cNvSpPr>
            <p:nvPr/>
          </p:nvSpPr>
          <p:spPr bwMode="auto">
            <a:xfrm>
              <a:off x="1893888" y="1660526"/>
              <a:ext cx="109538" cy="109538"/>
            </a:xfrm>
            <a:custGeom>
              <a:avLst/>
              <a:gdLst>
                <a:gd name="T0" fmla="*/ 16 w 33"/>
                <a:gd name="T1" fmla="*/ 33 h 33"/>
                <a:gd name="T2" fmla="*/ 0 w 33"/>
                <a:gd name="T3" fmla="*/ 16 h 33"/>
                <a:gd name="T4" fmla="*/ 16 w 33"/>
                <a:gd name="T5" fmla="*/ 0 h 33"/>
                <a:gd name="T6" fmla="*/ 33 w 33"/>
                <a:gd name="T7" fmla="*/ 16 h 33"/>
                <a:gd name="T8" fmla="*/ 16 w 33"/>
                <a:gd name="T9" fmla="*/ 33 h 33"/>
                <a:gd name="T10" fmla="*/ 16 w 33"/>
                <a:gd name="T11" fmla="*/ 4 h 33"/>
                <a:gd name="T12" fmla="*/ 4 w 33"/>
                <a:gd name="T13" fmla="*/ 16 h 33"/>
                <a:gd name="T14" fmla="*/ 16 w 33"/>
                <a:gd name="T15" fmla="*/ 29 h 33"/>
                <a:gd name="T16" fmla="*/ 29 w 33"/>
                <a:gd name="T17" fmla="*/ 16 h 33"/>
                <a:gd name="T18" fmla="*/ 16 w 33"/>
                <a:gd name="T19"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3">
                  <a:moveTo>
                    <a:pt x="16" y="33"/>
                  </a:moveTo>
                  <a:cubicBezTo>
                    <a:pt x="7" y="33"/>
                    <a:pt x="0" y="26"/>
                    <a:pt x="0" y="16"/>
                  </a:cubicBezTo>
                  <a:cubicBezTo>
                    <a:pt x="0" y="7"/>
                    <a:pt x="7" y="0"/>
                    <a:pt x="16" y="0"/>
                  </a:cubicBezTo>
                  <a:cubicBezTo>
                    <a:pt x="26" y="0"/>
                    <a:pt x="33" y="7"/>
                    <a:pt x="33" y="16"/>
                  </a:cubicBezTo>
                  <a:cubicBezTo>
                    <a:pt x="33" y="26"/>
                    <a:pt x="26" y="33"/>
                    <a:pt x="16" y="33"/>
                  </a:cubicBezTo>
                  <a:close/>
                  <a:moveTo>
                    <a:pt x="16" y="4"/>
                  </a:moveTo>
                  <a:cubicBezTo>
                    <a:pt x="9" y="4"/>
                    <a:pt x="4" y="9"/>
                    <a:pt x="4" y="16"/>
                  </a:cubicBezTo>
                  <a:cubicBezTo>
                    <a:pt x="4" y="23"/>
                    <a:pt x="9" y="29"/>
                    <a:pt x="16" y="29"/>
                  </a:cubicBezTo>
                  <a:cubicBezTo>
                    <a:pt x="23" y="29"/>
                    <a:pt x="29" y="23"/>
                    <a:pt x="29" y="16"/>
                  </a:cubicBezTo>
                  <a:cubicBezTo>
                    <a:pt x="29" y="9"/>
                    <a:pt x="23" y="4"/>
                    <a:pt x="16"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solidFill>
              </a:endParaRPr>
            </a:p>
          </p:txBody>
        </p:sp>
        <p:sp>
          <p:nvSpPr>
            <p:cNvPr id="16" name="Rectangle 129">
              <a:extLst>
                <a:ext uri="{FF2B5EF4-FFF2-40B4-BE49-F238E27FC236}">
                  <a16:creationId xmlns:a16="http://schemas.microsoft.com/office/drawing/2014/main" id="{6A04555A-8D39-BDE3-DC7E-6CBD1A1532A2}"/>
                </a:ext>
              </a:extLst>
            </p:cNvPr>
            <p:cNvSpPr>
              <a:spLocks noChangeArrowheads="1"/>
            </p:cNvSpPr>
            <p:nvPr/>
          </p:nvSpPr>
          <p:spPr bwMode="auto">
            <a:xfrm>
              <a:off x="2014538" y="1866901"/>
              <a:ext cx="36513" cy="142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solidFill>
              </a:endParaRPr>
            </a:p>
          </p:txBody>
        </p:sp>
        <p:sp>
          <p:nvSpPr>
            <p:cNvPr id="18" name="Freeform 130">
              <a:extLst>
                <a:ext uri="{FF2B5EF4-FFF2-40B4-BE49-F238E27FC236}">
                  <a16:creationId xmlns:a16="http://schemas.microsoft.com/office/drawing/2014/main" id="{9E5A0E37-B9D5-1E80-8D37-65C98C45361C}"/>
                </a:ext>
              </a:extLst>
            </p:cNvPr>
            <p:cNvSpPr>
              <a:spLocks/>
            </p:cNvSpPr>
            <p:nvPr/>
          </p:nvSpPr>
          <p:spPr bwMode="auto">
            <a:xfrm>
              <a:off x="1933575" y="1890713"/>
              <a:ext cx="107950" cy="44450"/>
            </a:xfrm>
            <a:custGeom>
              <a:avLst/>
              <a:gdLst>
                <a:gd name="T0" fmla="*/ 24 w 32"/>
                <a:gd name="T1" fmla="*/ 13 h 13"/>
                <a:gd name="T2" fmla="*/ 23 w 32"/>
                <a:gd name="T3" fmla="*/ 13 h 13"/>
                <a:gd name="T4" fmla="*/ 23 w 32"/>
                <a:gd name="T5" fmla="*/ 13 h 13"/>
                <a:gd name="T6" fmla="*/ 0 w 32"/>
                <a:gd name="T7" fmla="*/ 13 h 13"/>
                <a:gd name="T8" fmla="*/ 0 w 32"/>
                <a:gd name="T9" fmla="*/ 9 h 13"/>
                <a:gd name="T10" fmla="*/ 23 w 32"/>
                <a:gd name="T11" fmla="*/ 9 h 13"/>
                <a:gd name="T12" fmla="*/ 27 w 32"/>
                <a:gd name="T13" fmla="*/ 4 h 13"/>
                <a:gd name="T14" fmla="*/ 24 w 32"/>
                <a:gd name="T15" fmla="*/ 4 h 13"/>
                <a:gd name="T16" fmla="*/ 24 w 32"/>
                <a:gd name="T17" fmla="*/ 0 h 13"/>
                <a:gd name="T18" fmla="*/ 29 w 32"/>
                <a:gd name="T19" fmla="*/ 0 h 13"/>
                <a:gd name="T20" fmla="*/ 32 w 32"/>
                <a:gd name="T21" fmla="*/ 1 h 13"/>
                <a:gd name="T22" fmla="*/ 32 w 32"/>
                <a:gd name="T23" fmla="*/ 4 h 13"/>
                <a:gd name="T24" fmla="*/ 31 w 32"/>
                <a:gd name="T25" fmla="*/ 5 h 13"/>
                <a:gd name="T26" fmla="*/ 26 w 32"/>
                <a:gd name="T27" fmla="*/ 11 h 13"/>
                <a:gd name="T28" fmla="*/ 24 w 32"/>
                <a:gd name="T2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13">
                  <a:moveTo>
                    <a:pt x="24" y="13"/>
                  </a:moveTo>
                  <a:cubicBezTo>
                    <a:pt x="23" y="13"/>
                    <a:pt x="23" y="13"/>
                    <a:pt x="23" y="13"/>
                  </a:cubicBezTo>
                  <a:cubicBezTo>
                    <a:pt x="23" y="13"/>
                    <a:pt x="23" y="13"/>
                    <a:pt x="23" y="13"/>
                  </a:cubicBezTo>
                  <a:cubicBezTo>
                    <a:pt x="0" y="13"/>
                    <a:pt x="0" y="13"/>
                    <a:pt x="0" y="13"/>
                  </a:cubicBezTo>
                  <a:cubicBezTo>
                    <a:pt x="0" y="9"/>
                    <a:pt x="0" y="9"/>
                    <a:pt x="0" y="9"/>
                  </a:cubicBezTo>
                  <a:cubicBezTo>
                    <a:pt x="23" y="9"/>
                    <a:pt x="23" y="9"/>
                    <a:pt x="23" y="9"/>
                  </a:cubicBezTo>
                  <a:cubicBezTo>
                    <a:pt x="27" y="4"/>
                    <a:pt x="27" y="4"/>
                    <a:pt x="27" y="4"/>
                  </a:cubicBezTo>
                  <a:cubicBezTo>
                    <a:pt x="24" y="4"/>
                    <a:pt x="24" y="4"/>
                    <a:pt x="24" y="4"/>
                  </a:cubicBezTo>
                  <a:cubicBezTo>
                    <a:pt x="24" y="0"/>
                    <a:pt x="24" y="0"/>
                    <a:pt x="24" y="0"/>
                  </a:cubicBezTo>
                  <a:cubicBezTo>
                    <a:pt x="29" y="0"/>
                    <a:pt x="29" y="0"/>
                    <a:pt x="29" y="0"/>
                  </a:cubicBezTo>
                  <a:cubicBezTo>
                    <a:pt x="30" y="0"/>
                    <a:pt x="31" y="1"/>
                    <a:pt x="32" y="1"/>
                  </a:cubicBezTo>
                  <a:cubicBezTo>
                    <a:pt x="32" y="2"/>
                    <a:pt x="32" y="3"/>
                    <a:pt x="32" y="4"/>
                  </a:cubicBezTo>
                  <a:cubicBezTo>
                    <a:pt x="31" y="5"/>
                    <a:pt x="31" y="5"/>
                    <a:pt x="31" y="5"/>
                  </a:cubicBezTo>
                  <a:cubicBezTo>
                    <a:pt x="26" y="11"/>
                    <a:pt x="26" y="11"/>
                    <a:pt x="26" y="11"/>
                  </a:cubicBezTo>
                  <a:cubicBezTo>
                    <a:pt x="25" y="12"/>
                    <a:pt x="24" y="13"/>
                    <a:pt x="24"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solidFill>
              </a:endParaRPr>
            </a:p>
          </p:txBody>
        </p:sp>
        <p:sp>
          <p:nvSpPr>
            <p:cNvPr id="20" name="Freeform 131">
              <a:extLst>
                <a:ext uri="{FF2B5EF4-FFF2-40B4-BE49-F238E27FC236}">
                  <a16:creationId xmlns:a16="http://schemas.microsoft.com/office/drawing/2014/main" id="{7AFE9FBC-1C67-A589-D3D7-DACA6AC9F1A5}"/>
                </a:ext>
              </a:extLst>
            </p:cNvPr>
            <p:cNvSpPr>
              <a:spLocks/>
            </p:cNvSpPr>
            <p:nvPr/>
          </p:nvSpPr>
          <p:spPr bwMode="auto">
            <a:xfrm>
              <a:off x="1887538" y="1773238"/>
              <a:ext cx="153988" cy="101600"/>
            </a:xfrm>
            <a:custGeom>
              <a:avLst/>
              <a:gdLst>
                <a:gd name="T0" fmla="*/ 46 w 46"/>
                <a:gd name="T1" fmla="*/ 30 h 30"/>
                <a:gd name="T2" fmla="*/ 42 w 46"/>
                <a:gd name="T3" fmla="*/ 30 h 30"/>
                <a:gd name="T4" fmla="*/ 42 w 46"/>
                <a:gd name="T5" fmla="*/ 21 h 30"/>
                <a:gd name="T6" fmla="*/ 28 w 46"/>
                <a:gd name="T7" fmla="*/ 5 h 30"/>
                <a:gd name="T8" fmla="*/ 20 w 46"/>
                <a:gd name="T9" fmla="*/ 11 h 30"/>
                <a:gd name="T10" fmla="*/ 17 w 46"/>
                <a:gd name="T11" fmla="*/ 11 h 30"/>
                <a:gd name="T12" fmla="*/ 9 w 46"/>
                <a:gd name="T13" fmla="*/ 5 h 30"/>
                <a:gd name="T14" fmla="*/ 2 w 46"/>
                <a:gd name="T15" fmla="*/ 8 h 30"/>
                <a:gd name="T16" fmla="*/ 0 w 46"/>
                <a:gd name="T17" fmla="*/ 4 h 30"/>
                <a:gd name="T18" fmla="*/ 9 w 46"/>
                <a:gd name="T19" fmla="*/ 1 h 30"/>
                <a:gd name="T20" fmla="*/ 11 w 46"/>
                <a:gd name="T21" fmla="*/ 1 h 30"/>
                <a:gd name="T22" fmla="*/ 18 w 46"/>
                <a:gd name="T23" fmla="*/ 7 h 30"/>
                <a:gd name="T24" fmla="*/ 26 w 46"/>
                <a:gd name="T25" fmla="*/ 1 h 30"/>
                <a:gd name="T26" fmla="*/ 28 w 46"/>
                <a:gd name="T27" fmla="*/ 0 h 30"/>
                <a:gd name="T28" fmla="*/ 46 w 46"/>
                <a:gd name="T29" fmla="*/ 21 h 30"/>
                <a:gd name="T30" fmla="*/ 46 w 46"/>
                <a:gd name="T3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30">
                  <a:moveTo>
                    <a:pt x="46" y="30"/>
                  </a:moveTo>
                  <a:cubicBezTo>
                    <a:pt x="42" y="30"/>
                    <a:pt x="42" y="30"/>
                    <a:pt x="42" y="30"/>
                  </a:cubicBezTo>
                  <a:cubicBezTo>
                    <a:pt x="42" y="21"/>
                    <a:pt x="42" y="21"/>
                    <a:pt x="42" y="21"/>
                  </a:cubicBezTo>
                  <a:cubicBezTo>
                    <a:pt x="42" y="12"/>
                    <a:pt x="38" y="7"/>
                    <a:pt x="28" y="5"/>
                  </a:cubicBezTo>
                  <a:cubicBezTo>
                    <a:pt x="20" y="11"/>
                    <a:pt x="20" y="11"/>
                    <a:pt x="20" y="11"/>
                  </a:cubicBezTo>
                  <a:cubicBezTo>
                    <a:pt x="19" y="12"/>
                    <a:pt x="18" y="12"/>
                    <a:pt x="17" y="11"/>
                  </a:cubicBezTo>
                  <a:cubicBezTo>
                    <a:pt x="9" y="5"/>
                    <a:pt x="9" y="5"/>
                    <a:pt x="9" y="5"/>
                  </a:cubicBezTo>
                  <a:cubicBezTo>
                    <a:pt x="6" y="5"/>
                    <a:pt x="4" y="6"/>
                    <a:pt x="2" y="8"/>
                  </a:cubicBezTo>
                  <a:cubicBezTo>
                    <a:pt x="0" y="4"/>
                    <a:pt x="0" y="4"/>
                    <a:pt x="0" y="4"/>
                  </a:cubicBezTo>
                  <a:cubicBezTo>
                    <a:pt x="3" y="3"/>
                    <a:pt x="6" y="1"/>
                    <a:pt x="9" y="1"/>
                  </a:cubicBezTo>
                  <a:cubicBezTo>
                    <a:pt x="10" y="1"/>
                    <a:pt x="10" y="1"/>
                    <a:pt x="11" y="1"/>
                  </a:cubicBezTo>
                  <a:cubicBezTo>
                    <a:pt x="18" y="7"/>
                    <a:pt x="18" y="7"/>
                    <a:pt x="18" y="7"/>
                  </a:cubicBezTo>
                  <a:cubicBezTo>
                    <a:pt x="26" y="1"/>
                    <a:pt x="26" y="1"/>
                    <a:pt x="26" y="1"/>
                  </a:cubicBezTo>
                  <a:cubicBezTo>
                    <a:pt x="27" y="1"/>
                    <a:pt x="27" y="0"/>
                    <a:pt x="28" y="0"/>
                  </a:cubicBezTo>
                  <a:cubicBezTo>
                    <a:pt x="40" y="3"/>
                    <a:pt x="46" y="10"/>
                    <a:pt x="46" y="21"/>
                  </a:cubicBezTo>
                  <a:lnTo>
                    <a:pt x="46"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solidFill>
              </a:endParaRPr>
            </a:p>
          </p:txBody>
        </p:sp>
        <p:sp>
          <p:nvSpPr>
            <p:cNvPr id="21" name="Freeform 132">
              <a:extLst>
                <a:ext uri="{FF2B5EF4-FFF2-40B4-BE49-F238E27FC236}">
                  <a16:creationId xmlns:a16="http://schemas.microsoft.com/office/drawing/2014/main" id="{3CB9A553-A426-220E-6C58-1ED337782C4A}"/>
                </a:ext>
              </a:extLst>
            </p:cNvPr>
            <p:cNvSpPr>
              <a:spLocks/>
            </p:cNvSpPr>
            <p:nvPr/>
          </p:nvSpPr>
          <p:spPr bwMode="auto">
            <a:xfrm>
              <a:off x="1900238" y="1827213"/>
              <a:ext cx="120650" cy="96838"/>
            </a:xfrm>
            <a:custGeom>
              <a:avLst/>
              <a:gdLst>
                <a:gd name="T0" fmla="*/ 36 w 36"/>
                <a:gd name="T1" fmla="*/ 29 h 29"/>
                <a:gd name="T2" fmla="*/ 32 w 36"/>
                <a:gd name="T3" fmla="*/ 29 h 29"/>
                <a:gd name="T4" fmla="*/ 32 w 36"/>
                <a:gd name="T5" fmla="*/ 4 h 29"/>
                <a:gd name="T6" fmla="*/ 0 w 36"/>
                <a:gd name="T7" fmla="*/ 4 h 29"/>
                <a:gd name="T8" fmla="*/ 0 w 36"/>
                <a:gd name="T9" fmla="*/ 0 h 29"/>
                <a:gd name="T10" fmla="*/ 33 w 36"/>
                <a:gd name="T11" fmla="*/ 0 h 29"/>
                <a:gd name="T12" fmla="*/ 36 w 36"/>
                <a:gd name="T13" fmla="*/ 3 h 29"/>
                <a:gd name="T14" fmla="*/ 36 w 36"/>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9">
                  <a:moveTo>
                    <a:pt x="36" y="29"/>
                  </a:moveTo>
                  <a:cubicBezTo>
                    <a:pt x="32" y="29"/>
                    <a:pt x="32" y="29"/>
                    <a:pt x="32" y="29"/>
                  </a:cubicBezTo>
                  <a:cubicBezTo>
                    <a:pt x="32" y="4"/>
                    <a:pt x="32" y="4"/>
                    <a:pt x="32" y="4"/>
                  </a:cubicBezTo>
                  <a:cubicBezTo>
                    <a:pt x="0" y="4"/>
                    <a:pt x="0" y="4"/>
                    <a:pt x="0" y="4"/>
                  </a:cubicBezTo>
                  <a:cubicBezTo>
                    <a:pt x="0" y="0"/>
                    <a:pt x="0" y="0"/>
                    <a:pt x="0" y="0"/>
                  </a:cubicBezTo>
                  <a:cubicBezTo>
                    <a:pt x="33" y="0"/>
                    <a:pt x="33" y="0"/>
                    <a:pt x="33" y="0"/>
                  </a:cubicBezTo>
                  <a:cubicBezTo>
                    <a:pt x="35" y="0"/>
                    <a:pt x="36" y="1"/>
                    <a:pt x="36" y="3"/>
                  </a:cubicBezTo>
                  <a:lnTo>
                    <a:pt x="36" y="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solidFill>
              </a:endParaRPr>
            </a:p>
          </p:txBody>
        </p:sp>
        <p:sp>
          <p:nvSpPr>
            <p:cNvPr id="22" name="Freeform 133">
              <a:extLst>
                <a:ext uri="{FF2B5EF4-FFF2-40B4-BE49-F238E27FC236}">
                  <a16:creationId xmlns:a16="http://schemas.microsoft.com/office/drawing/2014/main" id="{4715CC9C-BB37-5667-E7B9-928235190ADE}"/>
                </a:ext>
              </a:extLst>
            </p:cNvPr>
            <p:cNvSpPr>
              <a:spLocks/>
            </p:cNvSpPr>
            <p:nvPr/>
          </p:nvSpPr>
          <p:spPr bwMode="auto">
            <a:xfrm>
              <a:off x="1939925" y="1874838"/>
              <a:ext cx="14288" cy="12700"/>
            </a:xfrm>
            <a:custGeom>
              <a:avLst/>
              <a:gdLst>
                <a:gd name="T0" fmla="*/ 2 w 4"/>
                <a:gd name="T1" fmla="*/ 4 h 4"/>
                <a:gd name="T2" fmla="*/ 2 w 4"/>
                <a:gd name="T3" fmla="*/ 4 h 4"/>
                <a:gd name="T4" fmla="*/ 0 w 4"/>
                <a:gd name="T5" fmla="*/ 2 h 4"/>
                <a:gd name="T6" fmla="*/ 2 w 4"/>
                <a:gd name="T7" fmla="*/ 0 h 4"/>
                <a:gd name="T8" fmla="*/ 2 w 4"/>
                <a:gd name="T9" fmla="*/ 0 h 4"/>
                <a:gd name="T10" fmla="*/ 4 w 4"/>
                <a:gd name="T11" fmla="*/ 2 h 4"/>
                <a:gd name="T12" fmla="*/ 2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2" y="4"/>
                  </a:moveTo>
                  <a:cubicBezTo>
                    <a:pt x="2" y="4"/>
                    <a:pt x="2" y="4"/>
                    <a:pt x="2" y="4"/>
                  </a:cubicBezTo>
                  <a:cubicBezTo>
                    <a:pt x="1" y="4"/>
                    <a:pt x="0" y="3"/>
                    <a:pt x="0" y="2"/>
                  </a:cubicBezTo>
                  <a:cubicBezTo>
                    <a:pt x="0" y="0"/>
                    <a:pt x="1" y="0"/>
                    <a:pt x="2" y="0"/>
                  </a:cubicBezTo>
                  <a:cubicBezTo>
                    <a:pt x="2" y="0"/>
                    <a:pt x="2" y="0"/>
                    <a:pt x="2" y="0"/>
                  </a:cubicBezTo>
                  <a:cubicBezTo>
                    <a:pt x="3" y="0"/>
                    <a:pt x="4" y="0"/>
                    <a:pt x="4" y="2"/>
                  </a:cubicBezTo>
                  <a:cubicBezTo>
                    <a:pt x="4" y="3"/>
                    <a:pt x="3" y="4"/>
                    <a:pt x="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solidFill>
              </a:endParaRPr>
            </a:p>
          </p:txBody>
        </p:sp>
        <p:sp>
          <p:nvSpPr>
            <p:cNvPr id="23" name="Freeform 134">
              <a:extLst>
                <a:ext uri="{FF2B5EF4-FFF2-40B4-BE49-F238E27FC236}">
                  <a16:creationId xmlns:a16="http://schemas.microsoft.com/office/drawing/2014/main" id="{66654486-7231-6B98-DF3C-13DA6F407E66}"/>
                </a:ext>
              </a:extLst>
            </p:cNvPr>
            <p:cNvSpPr>
              <a:spLocks/>
            </p:cNvSpPr>
            <p:nvPr/>
          </p:nvSpPr>
          <p:spPr bwMode="auto">
            <a:xfrm>
              <a:off x="1739900" y="1585913"/>
              <a:ext cx="26988" cy="20638"/>
            </a:xfrm>
            <a:custGeom>
              <a:avLst/>
              <a:gdLst>
                <a:gd name="T0" fmla="*/ 6 w 8"/>
                <a:gd name="T1" fmla="*/ 6 h 6"/>
                <a:gd name="T2" fmla="*/ 5 w 8"/>
                <a:gd name="T3" fmla="*/ 6 h 6"/>
                <a:gd name="T4" fmla="*/ 1 w 8"/>
                <a:gd name="T5" fmla="*/ 4 h 6"/>
                <a:gd name="T6" fmla="*/ 0 w 8"/>
                <a:gd name="T7" fmla="*/ 2 h 6"/>
                <a:gd name="T8" fmla="*/ 3 w 8"/>
                <a:gd name="T9" fmla="*/ 0 h 6"/>
                <a:gd name="T10" fmla="*/ 7 w 8"/>
                <a:gd name="T11" fmla="*/ 2 h 6"/>
                <a:gd name="T12" fmla="*/ 8 w 8"/>
                <a:gd name="T13" fmla="*/ 5 h 6"/>
                <a:gd name="T14" fmla="*/ 6 w 8"/>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6">
                  <a:moveTo>
                    <a:pt x="6" y="6"/>
                  </a:moveTo>
                  <a:cubicBezTo>
                    <a:pt x="6" y="6"/>
                    <a:pt x="5" y="6"/>
                    <a:pt x="5" y="6"/>
                  </a:cubicBezTo>
                  <a:cubicBezTo>
                    <a:pt x="1" y="4"/>
                    <a:pt x="1" y="4"/>
                    <a:pt x="1" y="4"/>
                  </a:cubicBezTo>
                  <a:cubicBezTo>
                    <a:pt x="0" y="4"/>
                    <a:pt x="0" y="3"/>
                    <a:pt x="0" y="2"/>
                  </a:cubicBezTo>
                  <a:cubicBezTo>
                    <a:pt x="1" y="1"/>
                    <a:pt x="2" y="0"/>
                    <a:pt x="3" y="0"/>
                  </a:cubicBezTo>
                  <a:cubicBezTo>
                    <a:pt x="7" y="2"/>
                    <a:pt x="7" y="2"/>
                    <a:pt x="7" y="2"/>
                  </a:cubicBezTo>
                  <a:cubicBezTo>
                    <a:pt x="8" y="2"/>
                    <a:pt x="8" y="4"/>
                    <a:pt x="8" y="5"/>
                  </a:cubicBezTo>
                  <a:cubicBezTo>
                    <a:pt x="7" y="5"/>
                    <a:pt x="7" y="6"/>
                    <a:pt x="6"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solidFill>
              </a:endParaRPr>
            </a:p>
          </p:txBody>
        </p:sp>
        <p:sp>
          <p:nvSpPr>
            <p:cNvPr id="24" name="Freeform 135">
              <a:extLst>
                <a:ext uri="{FF2B5EF4-FFF2-40B4-BE49-F238E27FC236}">
                  <a16:creationId xmlns:a16="http://schemas.microsoft.com/office/drawing/2014/main" id="{BDF65B10-CD93-E8A4-BDDC-630FD74566E7}"/>
                </a:ext>
              </a:extLst>
            </p:cNvPr>
            <p:cNvSpPr>
              <a:spLocks/>
            </p:cNvSpPr>
            <p:nvPr/>
          </p:nvSpPr>
          <p:spPr bwMode="auto">
            <a:xfrm>
              <a:off x="1893888" y="1585913"/>
              <a:ext cx="26988" cy="20638"/>
            </a:xfrm>
            <a:custGeom>
              <a:avLst/>
              <a:gdLst>
                <a:gd name="T0" fmla="*/ 2 w 8"/>
                <a:gd name="T1" fmla="*/ 6 h 6"/>
                <a:gd name="T2" fmla="*/ 0 w 8"/>
                <a:gd name="T3" fmla="*/ 5 h 6"/>
                <a:gd name="T4" fmla="*/ 1 w 8"/>
                <a:gd name="T5" fmla="*/ 2 h 6"/>
                <a:gd name="T6" fmla="*/ 5 w 8"/>
                <a:gd name="T7" fmla="*/ 1 h 6"/>
                <a:gd name="T8" fmla="*/ 8 w 8"/>
                <a:gd name="T9" fmla="*/ 2 h 6"/>
                <a:gd name="T10" fmla="*/ 7 w 8"/>
                <a:gd name="T11" fmla="*/ 4 h 6"/>
                <a:gd name="T12" fmla="*/ 3 w 8"/>
                <a:gd name="T13" fmla="*/ 6 h 6"/>
                <a:gd name="T14" fmla="*/ 2 w 8"/>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6">
                  <a:moveTo>
                    <a:pt x="2" y="6"/>
                  </a:moveTo>
                  <a:cubicBezTo>
                    <a:pt x="1" y="6"/>
                    <a:pt x="1" y="6"/>
                    <a:pt x="0" y="5"/>
                  </a:cubicBezTo>
                  <a:cubicBezTo>
                    <a:pt x="0" y="4"/>
                    <a:pt x="0" y="3"/>
                    <a:pt x="1" y="2"/>
                  </a:cubicBezTo>
                  <a:cubicBezTo>
                    <a:pt x="5" y="1"/>
                    <a:pt x="5" y="1"/>
                    <a:pt x="5" y="1"/>
                  </a:cubicBezTo>
                  <a:cubicBezTo>
                    <a:pt x="6" y="0"/>
                    <a:pt x="7" y="1"/>
                    <a:pt x="8" y="2"/>
                  </a:cubicBezTo>
                  <a:cubicBezTo>
                    <a:pt x="8" y="3"/>
                    <a:pt x="8" y="4"/>
                    <a:pt x="7" y="4"/>
                  </a:cubicBezTo>
                  <a:cubicBezTo>
                    <a:pt x="3" y="6"/>
                    <a:pt x="3" y="6"/>
                    <a:pt x="3" y="6"/>
                  </a:cubicBezTo>
                  <a:cubicBezTo>
                    <a:pt x="3" y="6"/>
                    <a:pt x="2" y="6"/>
                    <a:pt x="2"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solidFill>
              </a:endParaRPr>
            </a:p>
          </p:txBody>
        </p:sp>
        <p:sp>
          <p:nvSpPr>
            <p:cNvPr id="25" name="Freeform 136">
              <a:extLst>
                <a:ext uri="{FF2B5EF4-FFF2-40B4-BE49-F238E27FC236}">
                  <a16:creationId xmlns:a16="http://schemas.microsoft.com/office/drawing/2014/main" id="{C39E7285-2883-15EF-323F-7F2BE6D68FF9}"/>
                </a:ext>
              </a:extLst>
            </p:cNvPr>
            <p:cNvSpPr>
              <a:spLocks noEditPoints="1"/>
            </p:cNvSpPr>
            <p:nvPr/>
          </p:nvSpPr>
          <p:spPr bwMode="auto">
            <a:xfrm>
              <a:off x="1770063" y="1573213"/>
              <a:ext cx="120650" cy="136525"/>
            </a:xfrm>
            <a:custGeom>
              <a:avLst/>
              <a:gdLst>
                <a:gd name="T0" fmla="*/ 26 w 36"/>
                <a:gd name="T1" fmla="*/ 41 h 41"/>
                <a:gd name="T2" fmla="*/ 11 w 36"/>
                <a:gd name="T3" fmla="*/ 41 h 41"/>
                <a:gd name="T4" fmla="*/ 7 w 36"/>
                <a:gd name="T5" fmla="*/ 37 h 41"/>
                <a:gd name="T6" fmla="*/ 7 w 36"/>
                <a:gd name="T7" fmla="*/ 35 h 41"/>
                <a:gd name="T8" fmla="*/ 4 w 36"/>
                <a:gd name="T9" fmla="*/ 29 h 41"/>
                <a:gd name="T10" fmla="*/ 0 w 36"/>
                <a:gd name="T11" fmla="*/ 18 h 41"/>
                <a:gd name="T12" fmla="*/ 18 w 36"/>
                <a:gd name="T13" fmla="*/ 0 h 41"/>
                <a:gd name="T14" fmla="*/ 31 w 36"/>
                <a:gd name="T15" fmla="*/ 5 h 41"/>
                <a:gd name="T16" fmla="*/ 36 w 36"/>
                <a:gd name="T17" fmla="*/ 18 h 41"/>
                <a:gd name="T18" fmla="*/ 33 w 36"/>
                <a:gd name="T19" fmla="*/ 29 h 41"/>
                <a:gd name="T20" fmla="*/ 30 w 36"/>
                <a:gd name="T21" fmla="*/ 35 h 41"/>
                <a:gd name="T22" fmla="*/ 29 w 36"/>
                <a:gd name="T23" fmla="*/ 37 h 41"/>
                <a:gd name="T24" fmla="*/ 28 w 36"/>
                <a:gd name="T25" fmla="*/ 40 h 41"/>
                <a:gd name="T26" fmla="*/ 26 w 36"/>
                <a:gd name="T27" fmla="*/ 41 h 41"/>
                <a:gd name="T28" fmla="*/ 11 w 36"/>
                <a:gd name="T29" fmla="*/ 37 h 41"/>
                <a:gd name="T30" fmla="*/ 25 w 36"/>
                <a:gd name="T31" fmla="*/ 37 h 41"/>
                <a:gd name="T32" fmla="*/ 25 w 36"/>
                <a:gd name="T33" fmla="*/ 37 h 41"/>
                <a:gd name="T34" fmla="*/ 26 w 36"/>
                <a:gd name="T35" fmla="*/ 34 h 41"/>
                <a:gd name="T36" fmla="*/ 29 w 36"/>
                <a:gd name="T37" fmla="*/ 27 h 41"/>
                <a:gd name="T38" fmla="*/ 32 w 36"/>
                <a:gd name="T39" fmla="*/ 18 h 41"/>
                <a:gd name="T40" fmla="*/ 28 w 36"/>
                <a:gd name="T41" fmla="*/ 8 h 41"/>
                <a:gd name="T42" fmla="*/ 18 w 36"/>
                <a:gd name="T43" fmla="*/ 4 h 41"/>
                <a:gd name="T44" fmla="*/ 4 w 36"/>
                <a:gd name="T45" fmla="*/ 18 h 41"/>
                <a:gd name="T46" fmla="*/ 7 w 36"/>
                <a:gd name="T47" fmla="*/ 27 h 41"/>
                <a:gd name="T48" fmla="*/ 7 w 36"/>
                <a:gd name="T49" fmla="*/ 27 h 41"/>
                <a:gd name="T50" fmla="*/ 11 w 36"/>
                <a:gd name="T51" fmla="*/ 34 h 41"/>
                <a:gd name="T52" fmla="*/ 11 w 36"/>
                <a:gd name="T53" fmla="*/ 37 h 41"/>
                <a:gd name="T54" fmla="*/ 11 w 36"/>
                <a:gd name="T55" fmla="*/ 3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 h="41">
                  <a:moveTo>
                    <a:pt x="26" y="41"/>
                  </a:moveTo>
                  <a:cubicBezTo>
                    <a:pt x="11" y="41"/>
                    <a:pt x="11" y="41"/>
                    <a:pt x="11" y="41"/>
                  </a:cubicBezTo>
                  <a:cubicBezTo>
                    <a:pt x="10" y="41"/>
                    <a:pt x="7" y="41"/>
                    <a:pt x="7" y="37"/>
                  </a:cubicBezTo>
                  <a:cubicBezTo>
                    <a:pt x="7" y="37"/>
                    <a:pt x="7" y="36"/>
                    <a:pt x="7" y="35"/>
                  </a:cubicBezTo>
                  <a:cubicBezTo>
                    <a:pt x="6" y="34"/>
                    <a:pt x="6" y="33"/>
                    <a:pt x="4" y="29"/>
                  </a:cubicBezTo>
                  <a:cubicBezTo>
                    <a:pt x="1" y="25"/>
                    <a:pt x="0" y="21"/>
                    <a:pt x="0" y="18"/>
                  </a:cubicBezTo>
                  <a:cubicBezTo>
                    <a:pt x="0" y="8"/>
                    <a:pt x="8" y="0"/>
                    <a:pt x="18" y="0"/>
                  </a:cubicBezTo>
                  <a:cubicBezTo>
                    <a:pt x="23" y="0"/>
                    <a:pt x="28" y="2"/>
                    <a:pt x="31" y="5"/>
                  </a:cubicBezTo>
                  <a:cubicBezTo>
                    <a:pt x="34" y="8"/>
                    <a:pt x="36" y="13"/>
                    <a:pt x="36" y="18"/>
                  </a:cubicBezTo>
                  <a:cubicBezTo>
                    <a:pt x="36" y="21"/>
                    <a:pt x="35" y="25"/>
                    <a:pt x="33" y="29"/>
                  </a:cubicBezTo>
                  <a:cubicBezTo>
                    <a:pt x="31" y="32"/>
                    <a:pt x="30" y="34"/>
                    <a:pt x="30" y="35"/>
                  </a:cubicBezTo>
                  <a:cubicBezTo>
                    <a:pt x="30" y="36"/>
                    <a:pt x="29" y="37"/>
                    <a:pt x="29" y="37"/>
                  </a:cubicBezTo>
                  <a:cubicBezTo>
                    <a:pt x="29" y="38"/>
                    <a:pt x="29" y="39"/>
                    <a:pt x="28" y="40"/>
                  </a:cubicBezTo>
                  <a:cubicBezTo>
                    <a:pt x="28" y="41"/>
                    <a:pt x="27" y="41"/>
                    <a:pt x="26" y="41"/>
                  </a:cubicBezTo>
                  <a:close/>
                  <a:moveTo>
                    <a:pt x="11" y="37"/>
                  </a:moveTo>
                  <a:cubicBezTo>
                    <a:pt x="25" y="37"/>
                    <a:pt x="25" y="37"/>
                    <a:pt x="25" y="37"/>
                  </a:cubicBezTo>
                  <a:cubicBezTo>
                    <a:pt x="25" y="37"/>
                    <a:pt x="25" y="37"/>
                    <a:pt x="25" y="37"/>
                  </a:cubicBezTo>
                  <a:cubicBezTo>
                    <a:pt x="25" y="37"/>
                    <a:pt x="26" y="35"/>
                    <a:pt x="26" y="34"/>
                  </a:cubicBezTo>
                  <a:cubicBezTo>
                    <a:pt x="26" y="32"/>
                    <a:pt x="28" y="30"/>
                    <a:pt x="29" y="27"/>
                  </a:cubicBezTo>
                  <a:cubicBezTo>
                    <a:pt x="31" y="23"/>
                    <a:pt x="32" y="21"/>
                    <a:pt x="32" y="18"/>
                  </a:cubicBezTo>
                  <a:cubicBezTo>
                    <a:pt x="32" y="15"/>
                    <a:pt x="31" y="11"/>
                    <a:pt x="28" y="8"/>
                  </a:cubicBezTo>
                  <a:cubicBezTo>
                    <a:pt x="26" y="5"/>
                    <a:pt x="22" y="4"/>
                    <a:pt x="18" y="4"/>
                  </a:cubicBezTo>
                  <a:cubicBezTo>
                    <a:pt x="10" y="4"/>
                    <a:pt x="4" y="10"/>
                    <a:pt x="4" y="18"/>
                  </a:cubicBezTo>
                  <a:cubicBezTo>
                    <a:pt x="4" y="20"/>
                    <a:pt x="5" y="23"/>
                    <a:pt x="7" y="27"/>
                  </a:cubicBezTo>
                  <a:cubicBezTo>
                    <a:pt x="7" y="27"/>
                    <a:pt x="7" y="27"/>
                    <a:pt x="7" y="27"/>
                  </a:cubicBezTo>
                  <a:cubicBezTo>
                    <a:pt x="10" y="31"/>
                    <a:pt x="10" y="32"/>
                    <a:pt x="11" y="34"/>
                  </a:cubicBezTo>
                  <a:cubicBezTo>
                    <a:pt x="11" y="36"/>
                    <a:pt x="11" y="36"/>
                    <a:pt x="11" y="37"/>
                  </a:cubicBezTo>
                  <a:cubicBezTo>
                    <a:pt x="11" y="37"/>
                    <a:pt x="11" y="37"/>
                    <a:pt x="11"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solidFill>
              </a:endParaRPr>
            </a:p>
          </p:txBody>
        </p:sp>
        <p:sp>
          <p:nvSpPr>
            <p:cNvPr id="26" name="Freeform 137">
              <a:extLst>
                <a:ext uri="{FF2B5EF4-FFF2-40B4-BE49-F238E27FC236}">
                  <a16:creationId xmlns:a16="http://schemas.microsoft.com/office/drawing/2014/main" id="{2240E133-5E5E-8AAF-BA7F-59D36D2075C1}"/>
                </a:ext>
              </a:extLst>
            </p:cNvPr>
            <p:cNvSpPr>
              <a:spLocks/>
            </p:cNvSpPr>
            <p:nvPr/>
          </p:nvSpPr>
          <p:spPr bwMode="auto">
            <a:xfrm>
              <a:off x="1793875" y="1597026"/>
              <a:ext cx="46038" cy="46038"/>
            </a:xfrm>
            <a:custGeom>
              <a:avLst/>
              <a:gdLst>
                <a:gd name="T0" fmla="*/ 2 w 14"/>
                <a:gd name="T1" fmla="*/ 14 h 14"/>
                <a:gd name="T2" fmla="*/ 0 w 14"/>
                <a:gd name="T3" fmla="*/ 12 h 14"/>
                <a:gd name="T4" fmla="*/ 12 w 14"/>
                <a:gd name="T5" fmla="*/ 0 h 14"/>
                <a:gd name="T6" fmla="*/ 14 w 14"/>
                <a:gd name="T7" fmla="*/ 2 h 14"/>
                <a:gd name="T8" fmla="*/ 12 w 14"/>
                <a:gd name="T9" fmla="*/ 4 h 14"/>
                <a:gd name="T10" fmla="*/ 4 w 14"/>
                <a:gd name="T11" fmla="*/ 12 h 14"/>
                <a:gd name="T12" fmla="*/ 2 w 1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2" y="14"/>
                  </a:moveTo>
                  <a:cubicBezTo>
                    <a:pt x="1" y="14"/>
                    <a:pt x="0" y="13"/>
                    <a:pt x="0" y="12"/>
                  </a:cubicBezTo>
                  <a:cubicBezTo>
                    <a:pt x="0" y="5"/>
                    <a:pt x="6" y="0"/>
                    <a:pt x="12" y="0"/>
                  </a:cubicBezTo>
                  <a:cubicBezTo>
                    <a:pt x="14" y="0"/>
                    <a:pt x="14" y="0"/>
                    <a:pt x="14" y="2"/>
                  </a:cubicBezTo>
                  <a:cubicBezTo>
                    <a:pt x="14" y="3"/>
                    <a:pt x="14" y="4"/>
                    <a:pt x="12" y="4"/>
                  </a:cubicBezTo>
                  <a:cubicBezTo>
                    <a:pt x="8" y="4"/>
                    <a:pt x="4" y="7"/>
                    <a:pt x="4" y="12"/>
                  </a:cubicBezTo>
                  <a:cubicBezTo>
                    <a:pt x="4" y="13"/>
                    <a:pt x="3" y="14"/>
                    <a:pt x="2"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solidFill>
              </a:endParaRPr>
            </a:p>
          </p:txBody>
        </p:sp>
        <p:sp>
          <p:nvSpPr>
            <p:cNvPr id="27" name="Freeform 138">
              <a:extLst>
                <a:ext uri="{FF2B5EF4-FFF2-40B4-BE49-F238E27FC236}">
                  <a16:creationId xmlns:a16="http://schemas.microsoft.com/office/drawing/2014/main" id="{2CFA70A0-E2D8-4841-9C02-0C0D87FB1D1C}"/>
                </a:ext>
              </a:extLst>
            </p:cNvPr>
            <p:cNvSpPr>
              <a:spLocks/>
            </p:cNvSpPr>
            <p:nvPr/>
          </p:nvSpPr>
          <p:spPr bwMode="auto">
            <a:xfrm>
              <a:off x="1797050" y="1697038"/>
              <a:ext cx="66675" cy="36513"/>
            </a:xfrm>
            <a:custGeom>
              <a:avLst/>
              <a:gdLst>
                <a:gd name="T0" fmla="*/ 10 w 20"/>
                <a:gd name="T1" fmla="*/ 11 h 11"/>
                <a:gd name="T2" fmla="*/ 4 w 20"/>
                <a:gd name="T3" fmla="*/ 8 h 11"/>
                <a:gd name="T4" fmla="*/ 0 w 20"/>
                <a:gd name="T5" fmla="*/ 3 h 11"/>
                <a:gd name="T6" fmla="*/ 2 w 20"/>
                <a:gd name="T7" fmla="*/ 0 h 11"/>
                <a:gd name="T8" fmla="*/ 4 w 20"/>
                <a:gd name="T9" fmla="*/ 2 h 11"/>
                <a:gd name="T10" fmla="*/ 6 w 20"/>
                <a:gd name="T11" fmla="*/ 5 h 11"/>
                <a:gd name="T12" fmla="*/ 7 w 20"/>
                <a:gd name="T13" fmla="*/ 6 h 11"/>
                <a:gd name="T14" fmla="*/ 10 w 20"/>
                <a:gd name="T15" fmla="*/ 7 h 11"/>
                <a:gd name="T16" fmla="*/ 13 w 20"/>
                <a:gd name="T17" fmla="*/ 6 h 11"/>
                <a:gd name="T18" fmla="*/ 14 w 20"/>
                <a:gd name="T19" fmla="*/ 5 h 11"/>
                <a:gd name="T20" fmla="*/ 16 w 20"/>
                <a:gd name="T21" fmla="*/ 2 h 11"/>
                <a:gd name="T22" fmla="*/ 19 w 20"/>
                <a:gd name="T23" fmla="*/ 0 h 11"/>
                <a:gd name="T24" fmla="*/ 20 w 20"/>
                <a:gd name="T25" fmla="*/ 3 h 11"/>
                <a:gd name="T26" fmla="*/ 17 w 20"/>
                <a:gd name="T27" fmla="*/ 8 h 11"/>
                <a:gd name="T28" fmla="*/ 10 w 20"/>
                <a:gd name="T2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11">
                  <a:moveTo>
                    <a:pt x="10" y="11"/>
                  </a:moveTo>
                  <a:cubicBezTo>
                    <a:pt x="6" y="11"/>
                    <a:pt x="5" y="10"/>
                    <a:pt x="4" y="8"/>
                  </a:cubicBezTo>
                  <a:cubicBezTo>
                    <a:pt x="2" y="7"/>
                    <a:pt x="0" y="5"/>
                    <a:pt x="0" y="3"/>
                  </a:cubicBezTo>
                  <a:cubicBezTo>
                    <a:pt x="0" y="2"/>
                    <a:pt x="1" y="1"/>
                    <a:pt x="2" y="0"/>
                  </a:cubicBezTo>
                  <a:cubicBezTo>
                    <a:pt x="3" y="0"/>
                    <a:pt x="4" y="1"/>
                    <a:pt x="4" y="2"/>
                  </a:cubicBezTo>
                  <a:cubicBezTo>
                    <a:pt x="4" y="3"/>
                    <a:pt x="5" y="4"/>
                    <a:pt x="6" y="5"/>
                  </a:cubicBezTo>
                  <a:cubicBezTo>
                    <a:pt x="7" y="5"/>
                    <a:pt x="7" y="6"/>
                    <a:pt x="7" y="6"/>
                  </a:cubicBezTo>
                  <a:cubicBezTo>
                    <a:pt x="8" y="7"/>
                    <a:pt x="9" y="7"/>
                    <a:pt x="10" y="7"/>
                  </a:cubicBezTo>
                  <a:cubicBezTo>
                    <a:pt x="11" y="7"/>
                    <a:pt x="13" y="7"/>
                    <a:pt x="13" y="6"/>
                  </a:cubicBezTo>
                  <a:cubicBezTo>
                    <a:pt x="13" y="6"/>
                    <a:pt x="14" y="5"/>
                    <a:pt x="14" y="5"/>
                  </a:cubicBezTo>
                  <a:cubicBezTo>
                    <a:pt x="15" y="4"/>
                    <a:pt x="16" y="3"/>
                    <a:pt x="16" y="2"/>
                  </a:cubicBezTo>
                  <a:cubicBezTo>
                    <a:pt x="16" y="1"/>
                    <a:pt x="17" y="0"/>
                    <a:pt x="19" y="0"/>
                  </a:cubicBezTo>
                  <a:cubicBezTo>
                    <a:pt x="20" y="1"/>
                    <a:pt x="20" y="2"/>
                    <a:pt x="20" y="3"/>
                  </a:cubicBezTo>
                  <a:cubicBezTo>
                    <a:pt x="20" y="5"/>
                    <a:pt x="19" y="7"/>
                    <a:pt x="17" y="8"/>
                  </a:cubicBezTo>
                  <a:cubicBezTo>
                    <a:pt x="16" y="10"/>
                    <a:pt x="14" y="11"/>
                    <a:pt x="10" y="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solidFill>
              </a:endParaRPr>
            </a:p>
          </p:txBody>
        </p:sp>
        <p:sp>
          <p:nvSpPr>
            <p:cNvPr id="35" name="Freeform 139">
              <a:extLst>
                <a:ext uri="{FF2B5EF4-FFF2-40B4-BE49-F238E27FC236}">
                  <a16:creationId xmlns:a16="http://schemas.microsoft.com/office/drawing/2014/main" id="{8CBCDB27-0983-C1A9-5B9E-9914AAE8CE43}"/>
                </a:ext>
              </a:extLst>
            </p:cNvPr>
            <p:cNvSpPr>
              <a:spLocks noEditPoints="1"/>
            </p:cNvSpPr>
            <p:nvPr/>
          </p:nvSpPr>
          <p:spPr bwMode="auto">
            <a:xfrm>
              <a:off x="1655763" y="1660526"/>
              <a:ext cx="111125" cy="109538"/>
            </a:xfrm>
            <a:custGeom>
              <a:avLst/>
              <a:gdLst>
                <a:gd name="T0" fmla="*/ 17 w 33"/>
                <a:gd name="T1" fmla="*/ 33 h 33"/>
                <a:gd name="T2" fmla="*/ 0 w 33"/>
                <a:gd name="T3" fmla="*/ 16 h 33"/>
                <a:gd name="T4" fmla="*/ 17 w 33"/>
                <a:gd name="T5" fmla="*/ 0 h 33"/>
                <a:gd name="T6" fmla="*/ 33 w 33"/>
                <a:gd name="T7" fmla="*/ 16 h 33"/>
                <a:gd name="T8" fmla="*/ 17 w 33"/>
                <a:gd name="T9" fmla="*/ 33 h 33"/>
                <a:gd name="T10" fmla="*/ 17 w 33"/>
                <a:gd name="T11" fmla="*/ 4 h 33"/>
                <a:gd name="T12" fmla="*/ 4 w 33"/>
                <a:gd name="T13" fmla="*/ 16 h 33"/>
                <a:gd name="T14" fmla="*/ 17 w 33"/>
                <a:gd name="T15" fmla="*/ 29 h 33"/>
                <a:gd name="T16" fmla="*/ 29 w 33"/>
                <a:gd name="T17" fmla="*/ 16 h 33"/>
                <a:gd name="T18" fmla="*/ 17 w 33"/>
                <a:gd name="T19"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3">
                  <a:moveTo>
                    <a:pt x="17" y="33"/>
                  </a:moveTo>
                  <a:cubicBezTo>
                    <a:pt x="7" y="33"/>
                    <a:pt x="0" y="26"/>
                    <a:pt x="0" y="16"/>
                  </a:cubicBezTo>
                  <a:cubicBezTo>
                    <a:pt x="0" y="7"/>
                    <a:pt x="7" y="0"/>
                    <a:pt x="17" y="0"/>
                  </a:cubicBezTo>
                  <a:cubicBezTo>
                    <a:pt x="26" y="0"/>
                    <a:pt x="33" y="7"/>
                    <a:pt x="33" y="16"/>
                  </a:cubicBezTo>
                  <a:cubicBezTo>
                    <a:pt x="33" y="26"/>
                    <a:pt x="26" y="33"/>
                    <a:pt x="17" y="33"/>
                  </a:cubicBezTo>
                  <a:close/>
                  <a:moveTo>
                    <a:pt x="17" y="4"/>
                  </a:moveTo>
                  <a:cubicBezTo>
                    <a:pt x="10" y="4"/>
                    <a:pt x="4" y="9"/>
                    <a:pt x="4" y="16"/>
                  </a:cubicBezTo>
                  <a:cubicBezTo>
                    <a:pt x="4" y="23"/>
                    <a:pt x="10" y="29"/>
                    <a:pt x="17" y="29"/>
                  </a:cubicBezTo>
                  <a:cubicBezTo>
                    <a:pt x="24" y="29"/>
                    <a:pt x="29" y="23"/>
                    <a:pt x="29" y="16"/>
                  </a:cubicBezTo>
                  <a:cubicBezTo>
                    <a:pt x="29" y="9"/>
                    <a:pt x="24" y="4"/>
                    <a:pt x="17"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solidFill>
              </a:endParaRPr>
            </a:p>
          </p:txBody>
        </p:sp>
        <p:sp>
          <p:nvSpPr>
            <p:cNvPr id="36" name="Rectangle 140">
              <a:extLst>
                <a:ext uri="{FF2B5EF4-FFF2-40B4-BE49-F238E27FC236}">
                  <a16:creationId xmlns:a16="http://schemas.microsoft.com/office/drawing/2014/main" id="{D7019802-2696-5B61-EC07-08F7738078E5}"/>
                </a:ext>
              </a:extLst>
            </p:cNvPr>
            <p:cNvSpPr>
              <a:spLocks noChangeArrowheads="1"/>
            </p:cNvSpPr>
            <p:nvPr/>
          </p:nvSpPr>
          <p:spPr bwMode="auto">
            <a:xfrm>
              <a:off x="1609725" y="1866901"/>
              <a:ext cx="36513" cy="142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solidFill>
              </a:endParaRPr>
            </a:p>
          </p:txBody>
        </p:sp>
        <p:sp>
          <p:nvSpPr>
            <p:cNvPr id="37" name="Freeform 141">
              <a:extLst>
                <a:ext uri="{FF2B5EF4-FFF2-40B4-BE49-F238E27FC236}">
                  <a16:creationId xmlns:a16="http://schemas.microsoft.com/office/drawing/2014/main" id="{CC245694-21F4-8672-FEBD-ACE5D6210F00}"/>
                </a:ext>
              </a:extLst>
            </p:cNvPr>
            <p:cNvSpPr>
              <a:spLocks/>
            </p:cNvSpPr>
            <p:nvPr/>
          </p:nvSpPr>
          <p:spPr bwMode="auto">
            <a:xfrm>
              <a:off x="1619250" y="1890713"/>
              <a:ext cx="107950" cy="44450"/>
            </a:xfrm>
            <a:custGeom>
              <a:avLst/>
              <a:gdLst>
                <a:gd name="T0" fmla="*/ 8 w 32"/>
                <a:gd name="T1" fmla="*/ 13 h 13"/>
                <a:gd name="T2" fmla="*/ 6 w 32"/>
                <a:gd name="T3" fmla="*/ 11 h 13"/>
                <a:gd name="T4" fmla="*/ 0 w 32"/>
                <a:gd name="T5" fmla="*/ 4 h 13"/>
                <a:gd name="T6" fmla="*/ 0 w 32"/>
                <a:gd name="T7" fmla="*/ 1 h 13"/>
                <a:gd name="T8" fmla="*/ 3 w 32"/>
                <a:gd name="T9" fmla="*/ 0 h 13"/>
                <a:gd name="T10" fmla="*/ 8 w 32"/>
                <a:gd name="T11" fmla="*/ 0 h 13"/>
                <a:gd name="T12" fmla="*/ 8 w 32"/>
                <a:gd name="T13" fmla="*/ 4 h 13"/>
                <a:gd name="T14" fmla="*/ 5 w 32"/>
                <a:gd name="T15" fmla="*/ 4 h 13"/>
                <a:gd name="T16" fmla="*/ 9 w 32"/>
                <a:gd name="T17" fmla="*/ 9 h 13"/>
                <a:gd name="T18" fmla="*/ 32 w 32"/>
                <a:gd name="T19" fmla="*/ 9 h 13"/>
                <a:gd name="T20" fmla="*/ 32 w 32"/>
                <a:gd name="T21" fmla="*/ 13 h 13"/>
                <a:gd name="T22" fmla="*/ 9 w 32"/>
                <a:gd name="T23" fmla="*/ 13 h 13"/>
                <a:gd name="T24" fmla="*/ 8 w 32"/>
                <a:gd name="T2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3">
                  <a:moveTo>
                    <a:pt x="8" y="13"/>
                  </a:moveTo>
                  <a:cubicBezTo>
                    <a:pt x="8" y="13"/>
                    <a:pt x="7" y="12"/>
                    <a:pt x="6" y="11"/>
                  </a:cubicBezTo>
                  <a:cubicBezTo>
                    <a:pt x="0" y="4"/>
                    <a:pt x="0" y="4"/>
                    <a:pt x="0" y="4"/>
                  </a:cubicBezTo>
                  <a:cubicBezTo>
                    <a:pt x="0" y="3"/>
                    <a:pt x="0" y="2"/>
                    <a:pt x="0" y="1"/>
                  </a:cubicBezTo>
                  <a:cubicBezTo>
                    <a:pt x="1" y="1"/>
                    <a:pt x="2" y="0"/>
                    <a:pt x="3" y="0"/>
                  </a:cubicBezTo>
                  <a:cubicBezTo>
                    <a:pt x="8" y="0"/>
                    <a:pt x="8" y="0"/>
                    <a:pt x="8" y="0"/>
                  </a:cubicBezTo>
                  <a:cubicBezTo>
                    <a:pt x="8" y="4"/>
                    <a:pt x="8" y="4"/>
                    <a:pt x="8" y="4"/>
                  </a:cubicBezTo>
                  <a:cubicBezTo>
                    <a:pt x="5" y="4"/>
                    <a:pt x="5" y="4"/>
                    <a:pt x="5" y="4"/>
                  </a:cubicBezTo>
                  <a:cubicBezTo>
                    <a:pt x="9" y="9"/>
                    <a:pt x="9" y="9"/>
                    <a:pt x="9" y="9"/>
                  </a:cubicBezTo>
                  <a:cubicBezTo>
                    <a:pt x="32" y="9"/>
                    <a:pt x="32" y="9"/>
                    <a:pt x="32" y="9"/>
                  </a:cubicBezTo>
                  <a:cubicBezTo>
                    <a:pt x="32" y="13"/>
                    <a:pt x="32" y="13"/>
                    <a:pt x="32" y="13"/>
                  </a:cubicBezTo>
                  <a:cubicBezTo>
                    <a:pt x="9" y="13"/>
                    <a:pt x="9" y="13"/>
                    <a:pt x="9" y="13"/>
                  </a:cubicBezTo>
                  <a:cubicBezTo>
                    <a:pt x="9" y="13"/>
                    <a:pt x="9" y="13"/>
                    <a:pt x="8"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solidFill>
              </a:endParaRPr>
            </a:p>
          </p:txBody>
        </p:sp>
        <p:sp>
          <p:nvSpPr>
            <p:cNvPr id="38" name="Freeform 142">
              <a:extLst>
                <a:ext uri="{FF2B5EF4-FFF2-40B4-BE49-F238E27FC236}">
                  <a16:creationId xmlns:a16="http://schemas.microsoft.com/office/drawing/2014/main" id="{9469EF33-BCD0-40B5-3AA2-7AF32211379C}"/>
                </a:ext>
              </a:extLst>
            </p:cNvPr>
            <p:cNvSpPr>
              <a:spLocks/>
            </p:cNvSpPr>
            <p:nvPr/>
          </p:nvSpPr>
          <p:spPr bwMode="auto">
            <a:xfrm>
              <a:off x="1619250" y="1773238"/>
              <a:ext cx="153988" cy="101600"/>
            </a:xfrm>
            <a:custGeom>
              <a:avLst/>
              <a:gdLst>
                <a:gd name="T0" fmla="*/ 4 w 46"/>
                <a:gd name="T1" fmla="*/ 30 h 30"/>
                <a:gd name="T2" fmla="*/ 0 w 46"/>
                <a:gd name="T3" fmla="*/ 30 h 30"/>
                <a:gd name="T4" fmla="*/ 0 w 46"/>
                <a:gd name="T5" fmla="*/ 21 h 30"/>
                <a:gd name="T6" fmla="*/ 18 w 46"/>
                <a:gd name="T7" fmla="*/ 0 h 30"/>
                <a:gd name="T8" fmla="*/ 20 w 46"/>
                <a:gd name="T9" fmla="*/ 1 h 30"/>
                <a:gd name="T10" fmla="*/ 28 w 46"/>
                <a:gd name="T11" fmla="*/ 7 h 30"/>
                <a:gd name="T12" fmla="*/ 35 w 46"/>
                <a:gd name="T13" fmla="*/ 1 h 30"/>
                <a:gd name="T14" fmla="*/ 37 w 46"/>
                <a:gd name="T15" fmla="*/ 1 h 30"/>
                <a:gd name="T16" fmla="*/ 46 w 46"/>
                <a:gd name="T17" fmla="*/ 4 h 30"/>
                <a:gd name="T18" fmla="*/ 44 w 46"/>
                <a:gd name="T19" fmla="*/ 8 h 30"/>
                <a:gd name="T20" fmla="*/ 37 w 46"/>
                <a:gd name="T21" fmla="*/ 5 h 30"/>
                <a:gd name="T22" fmla="*/ 29 w 46"/>
                <a:gd name="T23" fmla="*/ 11 h 30"/>
                <a:gd name="T24" fmla="*/ 26 w 46"/>
                <a:gd name="T25" fmla="*/ 11 h 30"/>
                <a:gd name="T26" fmla="*/ 18 w 46"/>
                <a:gd name="T27" fmla="*/ 5 h 30"/>
                <a:gd name="T28" fmla="*/ 4 w 46"/>
                <a:gd name="T29" fmla="*/ 21 h 30"/>
                <a:gd name="T30" fmla="*/ 4 w 46"/>
                <a:gd name="T3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30">
                  <a:moveTo>
                    <a:pt x="4" y="30"/>
                  </a:moveTo>
                  <a:cubicBezTo>
                    <a:pt x="0" y="30"/>
                    <a:pt x="0" y="30"/>
                    <a:pt x="0" y="30"/>
                  </a:cubicBezTo>
                  <a:cubicBezTo>
                    <a:pt x="0" y="21"/>
                    <a:pt x="0" y="21"/>
                    <a:pt x="0" y="21"/>
                  </a:cubicBezTo>
                  <a:cubicBezTo>
                    <a:pt x="0" y="10"/>
                    <a:pt x="6" y="3"/>
                    <a:pt x="18" y="0"/>
                  </a:cubicBezTo>
                  <a:cubicBezTo>
                    <a:pt x="19" y="0"/>
                    <a:pt x="19" y="1"/>
                    <a:pt x="20" y="1"/>
                  </a:cubicBezTo>
                  <a:cubicBezTo>
                    <a:pt x="28" y="7"/>
                    <a:pt x="28" y="7"/>
                    <a:pt x="28" y="7"/>
                  </a:cubicBezTo>
                  <a:cubicBezTo>
                    <a:pt x="35" y="1"/>
                    <a:pt x="35" y="1"/>
                    <a:pt x="35" y="1"/>
                  </a:cubicBezTo>
                  <a:cubicBezTo>
                    <a:pt x="36" y="1"/>
                    <a:pt x="36" y="1"/>
                    <a:pt x="37" y="1"/>
                  </a:cubicBezTo>
                  <a:cubicBezTo>
                    <a:pt x="40" y="1"/>
                    <a:pt x="43" y="3"/>
                    <a:pt x="46" y="4"/>
                  </a:cubicBezTo>
                  <a:cubicBezTo>
                    <a:pt x="44" y="8"/>
                    <a:pt x="44" y="8"/>
                    <a:pt x="44" y="8"/>
                  </a:cubicBezTo>
                  <a:cubicBezTo>
                    <a:pt x="42" y="6"/>
                    <a:pt x="40" y="5"/>
                    <a:pt x="37" y="5"/>
                  </a:cubicBezTo>
                  <a:cubicBezTo>
                    <a:pt x="29" y="11"/>
                    <a:pt x="29" y="11"/>
                    <a:pt x="29" y="11"/>
                  </a:cubicBezTo>
                  <a:cubicBezTo>
                    <a:pt x="28" y="12"/>
                    <a:pt x="27" y="12"/>
                    <a:pt x="26" y="11"/>
                  </a:cubicBezTo>
                  <a:cubicBezTo>
                    <a:pt x="18" y="5"/>
                    <a:pt x="18" y="5"/>
                    <a:pt x="18" y="5"/>
                  </a:cubicBezTo>
                  <a:cubicBezTo>
                    <a:pt x="8" y="7"/>
                    <a:pt x="4" y="12"/>
                    <a:pt x="4" y="21"/>
                  </a:cubicBezTo>
                  <a:lnTo>
                    <a:pt x="4"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solidFill>
              </a:endParaRPr>
            </a:p>
          </p:txBody>
        </p:sp>
        <p:sp>
          <p:nvSpPr>
            <p:cNvPr id="39" name="Freeform 143">
              <a:extLst>
                <a:ext uri="{FF2B5EF4-FFF2-40B4-BE49-F238E27FC236}">
                  <a16:creationId xmlns:a16="http://schemas.microsoft.com/office/drawing/2014/main" id="{D85340F4-D57E-B8D7-BA06-718056072C4A}"/>
                </a:ext>
              </a:extLst>
            </p:cNvPr>
            <p:cNvSpPr>
              <a:spLocks/>
            </p:cNvSpPr>
            <p:nvPr/>
          </p:nvSpPr>
          <p:spPr bwMode="auto">
            <a:xfrm>
              <a:off x="1639888" y="1827213"/>
              <a:ext cx="120650" cy="96838"/>
            </a:xfrm>
            <a:custGeom>
              <a:avLst/>
              <a:gdLst>
                <a:gd name="T0" fmla="*/ 4 w 36"/>
                <a:gd name="T1" fmla="*/ 29 h 29"/>
                <a:gd name="T2" fmla="*/ 0 w 36"/>
                <a:gd name="T3" fmla="*/ 29 h 29"/>
                <a:gd name="T4" fmla="*/ 0 w 36"/>
                <a:gd name="T5" fmla="*/ 3 h 29"/>
                <a:gd name="T6" fmla="*/ 3 w 36"/>
                <a:gd name="T7" fmla="*/ 0 h 29"/>
                <a:gd name="T8" fmla="*/ 36 w 36"/>
                <a:gd name="T9" fmla="*/ 0 h 29"/>
                <a:gd name="T10" fmla="*/ 36 w 36"/>
                <a:gd name="T11" fmla="*/ 4 h 29"/>
                <a:gd name="T12" fmla="*/ 4 w 36"/>
                <a:gd name="T13" fmla="*/ 4 h 29"/>
                <a:gd name="T14" fmla="*/ 4 w 36"/>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9">
                  <a:moveTo>
                    <a:pt x="4" y="29"/>
                  </a:moveTo>
                  <a:cubicBezTo>
                    <a:pt x="0" y="29"/>
                    <a:pt x="0" y="29"/>
                    <a:pt x="0" y="29"/>
                  </a:cubicBezTo>
                  <a:cubicBezTo>
                    <a:pt x="0" y="3"/>
                    <a:pt x="0" y="3"/>
                    <a:pt x="0" y="3"/>
                  </a:cubicBezTo>
                  <a:cubicBezTo>
                    <a:pt x="0" y="1"/>
                    <a:pt x="1" y="0"/>
                    <a:pt x="3" y="0"/>
                  </a:cubicBezTo>
                  <a:cubicBezTo>
                    <a:pt x="36" y="0"/>
                    <a:pt x="36" y="0"/>
                    <a:pt x="36" y="0"/>
                  </a:cubicBezTo>
                  <a:cubicBezTo>
                    <a:pt x="36" y="4"/>
                    <a:pt x="36" y="4"/>
                    <a:pt x="36" y="4"/>
                  </a:cubicBezTo>
                  <a:cubicBezTo>
                    <a:pt x="4" y="4"/>
                    <a:pt x="4" y="4"/>
                    <a:pt x="4" y="4"/>
                  </a:cubicBezTo>
                  <a:lnTo>
                    <a:pt x="4" y="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solidFill>
              </a:endParaRPr>
            </a:p>
          </p:txBody>
        </p:sp>
        <p:sp>
          <p:nvSpPr>
            <p:cNvPr id="40" name="Freeform 144">
              <a:extLst>
                <a:ext uri="{FF2B5EF4-FFF2-40B4-BE49-F238E27FC236}">
                  <a16:creationId xmlns:a16="http://schemas.microsoft.com/office/drawing/2014/main" id="{2D537C2F-AE5F-1B49-E20D-C4F8B137DBEF}"/>
                </a:ext>
              </a:extLst>
            </p:cNvPr>
            <p:cNvSpPr>
              <a:spLocks/>
            </p:cNvSpPr>
            <p:nvPr/>
          </p:nvSpPr>
          <p:spPr bwMode="auto">
            <a:xfrm>
              <a:off x="1706563" y="1874838"/>
              <a:ext cx="12700" cy="12700"/>
            </a:xfrm>
            <a:custGeom>
              <a:avLst/>
              <a:gdLst>
                <a:gd name="T0" fmla="*/ 2 w 4"/>
                <a:gd name="T1" fmla="*/ 4 h 4"/>
                <a:gd name="T2" fmla="*/ 2 w 4"/>
                <a:gd name="T3" fmla="*/ 4 h 4"/>
                <a:gd name="T4" fmla="*/ 0 w 4"/>
                <a:gd name="T5" fmla="*/ 2 h 4"/>
                <a:gd name="T6" fmla="*/ 2 w 4"/>
                <a:gd name="T7" fmla="*/ 0 h 4"/>
                <a:gd name="T8" fmla="*/ 2 w 4"/>
                <a:gd name="T9" fmla="*/ 0 h 4"/>
                <a:gd name="T10" fmla="*/ 4 w 4"/>
                <a:gd name="T11" fmla="*/ 2 h 4"/>
                <a:gd name="T12" fmla="*/ 2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2" y="4"/>
                  </a:moveTo>
                  <a:cubicBezTo>
                    <a:pt x="2" y="4"/>
                    <a:pt x="2" y="4"/>
                    <a:pt x="2" y="4"/>
                  </a:cubicBezTo>
                  <a:cubicBezTo>
                    <a:pt x="1" y="4"/>
                    <a:pt x="0" y="3"/>
                    <a:pt x="0" y="2"/>
                  </a:cubicBezTo>
                  <a:cubicBezTo>
                    <a:pt x="0" y="0"/>
                    <a:pt x="1" y="0"/>
                    <a:pt x="2" y="0"/>
                  </a:cubicBezTo>
                  <a:cubicBezTo>
                    <a:pt x="2" y="0"/>
                    <a:pt x="2" y="0"/>
                    <a:pt x="2" y="0"/>
                  </a:cubicBezTo>
                  <a:cubicBezTo>
                    <a:pt x="3" y="0"/>
                    <a:pt x="4" y="0"/>
                    <a:pt x="4" y="2"/>
                  </a:cubicBezTo>
                  <a:cubicBezTo>
                    <a:pt x="4" y="3"/>
                    <a:pt x="3" y="4"/>
                    <a:pt x="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solidFill>
              </a:endParaRPr>
            </a:p>
          </p:txBody>
        </p:sp>
      </p:grpSp>
      <p:grpSp>
        <p:nvGrpSpPr>
          <p:cNvPr id="41" name="Group 40">
            <a:extLst>
              <a:ext uri="{FF2B5EF4-FFF2-40B4-BE49-F238E27FC236}">
                <a16:creationId xmlns:a16="http://schemas.microsoft.com/office/drawing/2014/main" id="{89248550-6522-59D5-B19F-6E6DDC050FBC}"/>
              </a:ext>
            </a:extLst>
          </p:cNvPr>
          <p:cNvGrpSpPr/>
          <p:nvPr/>
        </p:nvGrpSpPr>
        <p:grpSpPr>
          <a:xfrm>
            <a:off x="174338" y="680796"/>
            <a:ext cx="495499" cy="484318"/>
            <a:chOff x="5678488" y="2116138"/>
            <a:chExt cx="465137" cy="417513"/>
          </a:xfrm>
          <a:solidFill>
            <a:schemeClr val="accent1"/>
          </a:solidFill>
        </p:grpSpPr>
        <p:sp>
          <p:nvSpPr>
            <p:cNvPr id="42" name="Freeform 736">
              <a:extLst>
                <a:ext uri="{FF2B5EF4-FFF2-40B4-BE49-F238E27FC236}">
                  <a16:creationId xmlns:a16="http://schemas.microsoft.com/office/drawing/2014/main" id="{5C6CF90E-C5F8-87FE-03F6-64259DBD4716}"/>
                </a:ext>
              </a:extLst>
            </p:cNvPr>
            <p:cNvSpPr>
              <a:spLocks noEditPoints="1"/>
            </p:cNvSpPr>
            <p:nvPr/>
          </p:nvSpPr>
          <p:spPr bwMode="auto">
            <a:xfrm>
              <a:off x="5678488" y="2116138"/>
              <a:ext cx="277813" cy="142875"/>
            </a:xfrm>
            <a:custGeom>
              <a:avLst/>
              <a:gdLst>
                <a:gd name="T0" fmla="*/ 26 w 83"/>
                <a:gd name="T1" fmla="*/ 43 h 43"/>
                <a:gd name="T2" fmla="*/ 25 w 83"/>
                <a:gd name="T3" fmla="*/ 43 h 43"/>
                <a:gd name="T4" fmla="*/ 24 w 83"/>
                <a:gd name="T5" fmla="*/ 42 h 43"/>
                <a:gd name="T6" fmla="*/ 20 w 83"/>
                <a:gd name="T7" fmla="*/ 32 h 43"/>
                <a:gd name="T8" fmla="*/ 2 w 83"/>
                <a:gd name="T9" fmla="*/ 30 h 43"/>
                <a:gd name="T10" fmla="*/ 1 w 83"/>
                <a:gd name="T11" fmla="*/ 29 h 43"/>
                <a:gd name="T12" fmla="*/ 1 w 83"/>
                <a:gd name="T13" fmla="*/ 26 h 43"/>
                <a:gd name="T14" fmla="*/ 37 w 83"/>
                <a:gd name="T15" fmla="*/ 4 h 43"/>
                <a:gd name="T16" fmla="*/ 38 w 83"/>
                <a:gd name="T17" fmla="*/ 3 h 43"/>
                <a:gd name="T18" fmla="*/ 80 w 83"/>
                <a:gd name="T19" fmla="*/ 0 h 43"/>
                <a:gd name="T20" fmla="*/ 82 w 83"/>
                <a:gd name="T21" fmla="*/ 2 h 43"/>
                <a:gd name="T22" fmla="*/ 82 w 83"/>
                <a:gd name="T23" fmla="*/ 4 h 43"/>
                <a:gd name="T24" fmla="*/ 67 w 83"/>
                <a:gd name="T25" fmla="*/ 16 h 43"/>
                <a:gd name="T26" fmla="*/ 70 w 83"/>
                <a:gd name="T27" fmla="*/ 26 h 43"/>
                <a:gd name="T28" fmla="*/ 70 w 83"/>
                <a:gd name="T29" fmla="*/ 28 h 43"/>
                <a:gd name="T30" fmla="*/ 68 w 83"/>
                <a:gd name="T31" fmla="*/ 29 h 43"/>
                <a:gd name="T32" fmla="*/ 46 w 83"/>
                <a:gd name="T33" fmla="*/ 32 h 43"/>
                <a:gd name="T34" fmla="*/ 27 w 83"/>
                <a:gd name="T35" fmla="*/ 42 h 43"/>
                <a:gd name="T36" fmla="*/ 26 w 83"/>
                <a:gd name="T37" fmla="*/ 43 h 43"/>
                <a:gd name="T38" fmla="*/ 24 w 83"/>
                <a:gd name="T39" fmla="*/ 29 h 43"/>
                <a:gd name="T40" fmla="*/ 27 w 83"/>
                <a:gd name="T41" fmla="*/ 37 h 43"/>
                <a:gd name="T42" fmla="*/ 45 w 83"/>
                <a:gd name="T43" fmla="*/ 28 h 43"/>
                <a:gd name="T44" fmla="*/ 65 w 83"/>
                <a:gd name="T45" fmla="*/ 25 h 43"/>
                <a:gd name="T46" fmla="*/ 64 w 83"/>
                <a:gd name="T47" fmla="*/ 14 h 43"/>
                <a:gd name="T48" fmla="*/ 74 w 83"/>
                <a:gd name="T49" fmla="*/ 5 h 43"/>
                <a:gd name="T50" fmla="*/ 39 w 83"/>
                <a:gd name="T51" fmla="*/ 7 h 43"/>
                <a:gd name="T52" fmla="*/ 9 w 83"/>
                <a:gd name="T53" fmla="*/ 27 h 43"/>
                <a:gd name="T54" fmla="*/ 22 w 83"/>
                <a:gd name="T55" fmla="*/ 28 h 43"/>
                <a:gd name="T56" fmla="*/ 24 w 83"/>
                <a:gd name="T57"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 h="43">
                  <a:moveTo>
                    <a:pt x="26" y="43"/>
                  </a:moveTo>
                  <a:cubicBezTo>
                    <a:pt x="25" y="43"/>
                    <a:pt x="25" y="43"/>
                    <a:pt x="25" y="43"/>
                  </a:cubicBezTo>
                  <a:cubicBezTo>
                    <a:pt x="24" y="43"/>
                    <a:pt x="24" y="42"/>
                    <a:pt x="24" y="42"/>
                  </a:cubicBezTo>
                  <a:cubicBezTo>
                    <a:pt x="22" y="37"/>
                    <a:pt x="21" y="34"/>
                    <a:pt x="20" y="32"/>
                  </a:cubicBezTo>
                  <a:cubicBezTo>
                    <a:pt x="2" y="30"/>
                    <a:pt x="2" y="30"/>
                    <a:pt x="2" y="30"/>
                  </a:cubicBezTo>
                  <a:cubicBezTo>
                    <a:pt x="1" y="30"/>
                    <a:pt x="1" y="30"/>
                    <a:pt x="1" y="29"/>
                  </a:cubicBezTo>
                  <a:cubicBezTo>
                    <a:pt x="0" y="28"/>
                    <a:pt x="1" y="27"/>
                    <a:pt x="1" y="26"/>
                  </a:cubicBezTo>
                  <a:cubicBezTo>
                    <a:pt x="37" y="4"/>
                    <a:pt x="37" y="4"/>
                    <a:pt x="37" y="4"/>
                  </a:cubicBezTo>
                  <a:cubicBezTo>
                    <a:pt x="37" y="3"/>
                    <a:pt x="38" y="3"/>
                    <a:pt x="38" y="3"/>
                  </a:cubicBezTo>
                  <a:cubicBezTo>
                    <a:pt x="80" y="0"/>
                    <a:pt x="80" y="0"/>
                    <a:pt x="80" y="0"/>
                  </a:cubicBezTo>
                  <a:cubicBezTo>
                    <a:pt x="81" y="0"/>
                    <a:pt x="82" y="1"/>
                    <a:pt x="82" y="2"/>
                  </a:cubicBezTo>
                  <a:cubicBezTo>
                    <a:pt x="83" y="2"/>
                    <a:pt x="82" y="3"/>
                    <a:pt x="82" y="4"/>
                  </a:cubicBezTo>
                  <a:cubicBezTo>
                    <a:pt x="67" y="16"/>
                    <a:pt x="67" y="16"/>
                    <a:pt x="67" y="16"/>
                  </a:cubicBezTo>
                  <a:cubicBezTo>
                    <a:pt x="67" y="18"/>
                    <a:pt x="68" y="20"/>
                    <a:pt x="70" y="26"/>
                  </a:cubicBezTo>
                  <a:cubicBezTo>
                    <a:pt x="70" y="27"/>
                    <a:pt x="70" y="28"/>
                    <a:pt x="70" y="28"/>
                  </a:cubicBezTo>
                  <a:cubicBezTo>
                    <a:pt x="69" y="29"/>
                    <a:pt x="69" y="29"/>
                    <a:pt x="68" y="29"/>
                  </a:cubicBezTo>
                  <a:cubicBezTo>
                    <a:pt x="63" y="28"/>
                    <a:pt x="55" y="29"/>
                    <a:pt x="46" y="32"/>
                  </a:cubicBezTo>
                  <a:cubicBezTo>
                    <a:pt x="38" y="35"/>
                    <a:pt x="31" y="39"/>
                    <a:pt x="27" y="42"/>
                  </a:cubicBezTo>
                  <a:cubicBezTo>
                    <a:pt x="27" y="43"/>
                    <a:pt x="26" y="43"/>
                    <a:pt x="26" y="43"/>
                  </a:cubicBezTo>
                  <a:close/>
                  <a:moveTo>
                    <a:pt x="24" y="29"/>
                  </a:moveTo>
                  <a:cubicBezTo>
                    <a:pt x="24" y="29"/>
                    <a:pt x="24" y="30"/>
                    <a:pt x="27" y="37"/>
                  </a:cubicBezTo>
                  <a:cubicBezTo>
                    <a:pt x="31" y="34"/>
                    <a:pt x="38" y="31"/>
                    <a:pt x="45" y="28"/>
                  </a:cubicBezTo>
                  <a:cubicBezTo>
                    <a:pt x="53" y="26"/>
                    <a:pt x="60" y="24"/>
                    <a:pt x="65" y="25"/>
                  </a:cubicBezTo>
                  <a:cubicBezTo>
                    <a:pt x="62" y="15"/>
                    <a:pt x="62" y="14"/>
                    <a:pt x="64" y="14"/>
                  </a:cubicBezTo>
                  <a:cubicBezTo>
                    <a:pt x="74" y="5"/>
                    <a:pt x="74" y="5"/>
                    <a:pt x="74" y="5"/>
                  </a:cubicBezTo>
                  <a:cubicBezTo>
                    <a:pt x="39" y="7"/>
                    <a:pt x="39" y="7"/>
                    <a:pt x="39" y="7"/>
                  </a:cubicBezTo>
                  <a:cubicBezTo>
                    <a:pt x="9" y="27"/>
                    <a:pt x="9" y="27"/>
                    <a:pt x="9" y="27"/>
                  </a:cubicBezTo>
                  <a:cubicBezTo>
                    <a:pt x="22" y="28"/>
                    <a:pt x="22" y="28"/>
                    <a:pt x="22" y="28"/>
                  </a:cubicBezTo>
                  <a:cubicBezTo>
                    <a:pt x="23" y="28"/>
                    <a:pt x="24" y="28"/>
                    <a:pt x="2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Line 737">
              <a:extLst>
                <a:ext uri="{FF2B5EF4-FFF2-40B4-BE49-F238E27FC236}">
                  <a16:creationId xmlns:a16="http://schemas.microsoft.com/office/drawing/2014/main" id="{2E3A3ED8-679D-E13E-9C58-34091D8CF363}"/>
                </a:ext>
              </a:extLst>
            </p:cNvPr>
            <p:cNvSpPr>
              <a:spLocks noChangeShapeType="1"/>
            </p:cNvSpPr>
            <p:nvPr/>
          </p:nvSpPr>
          <p:spPr bwMode="auto">
            <a:xfrm>
              <a:off x="6049963" y="2303463"/>
              <a:ext cx="0" cy="0"/>
            </a:xfrm>
            <a:prstGeom prst="line">
              <a:avLst/>
            </a:prstGeom>
            <a:grpFill/>
            <a:ln w="12700" cap="flat">
              <a:solidFill>
                <a:srgbClr val="01152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738">
              <a:extLst>
                <a:ext uri="{FF2B5EF4-FFF2-40B4-BE49-F238E27FC236}">
                  <a16:creationId xmlns:a16="http://schemas.microsoft.com/office/drawing/2014/main" id="{93002AA9-C4FB-EAD2-973D-7045D7069B9D}"/>
                </a:ext>
              </a:extLst>
            </p:cNvPr>
            <p:cNvSpPr>
              <a:spLocks/>
            </p:cNvSpPr>
            <p:nvPr/>
          </p:nvSpPr>
          <p:spPr bwMode="auto">
            <a:xfrm>
              <a:off x="5711825" y="2206626"/>
              <a:ext cx="14288" cy="93663"/>
            </a:xfrm>
            <a:custGeom>
              <a:avLst/>
              <a:gdLst>
                <a:gd name="T0" fmla="*/ 2 w 4"/>
                <a:gd name="T1" fmla="*/ 28 h 28"/>
                <a:gd name="T2" fmla="*/ 0 w 4"/>
                <a:gd name="T3" fmla="*/ 26 h 28"/>
                <a:gd name="T4" fmla="*/ 0 w 4"/>
                <a:gd name="T5" fmla="*/ 2 h 28"/>
                <a:gd name="T6" fmla="*/ 2 w 4"/>
                <a:gd name="T7" fmla="*/ 0 h 28"/>
                <a:gd name="T8" fmla="*/ 4 w 4"/>
                <a:gd name="T9" fmla="*/ 2 h 28"/>
                <a:gd name="T10" fmla="*/ 4 w 4"/>
                <a:gd name="T11" fmla="*/ 26 h 28"/>
                <a:gd name="T12" fmla="*/ 2 w 4"/>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4" h="28">
                  <a:moveTo>
                    <a:pt x="2" y="28"/>
                  </a:moveTo>
                  <a:cubicBezTo>
                    <a:pt x="1" y="28"/>
                    <a:pt x="0" y="27"/>
                    <a:pt x="0" y="26"/>
                  </a:cubicBezTo>
                  <a:cubicBezTo>
                    <a:pt x="0" y="2"/>
                    <a:pt x="0" y="2"/>
                    <a:pt x="0" y="2"/>
                  </a:cubicBezTo>
                  <a:cubicBezTo>
                    <a:pt x="0" y="1"/>
                    <a:pt x="1" y="0"/>
                    <a:pt x="2" y="0"/>
                  </a:cubicBezTo>
                  <a:cubicBezTo>
                    <a:pt x="3" y="0"/>
                    <a:pt x="4" y="1"/>
                    <a:pt x="4" y="2"/>
                  </a:cubicBezTo>
                  <a:cubicBezTo>
                    <a:pt x="4" y="26"/>
                    <a:pt x="4" y="26"/>
                    <a:pt x="4" y="26"/>
                  </a:cubicBezTo>
                  <a:cubicBezTo>
                    <a:pt x="4" y="27"/>
                    <a:pt x="3" y="28"/>
                    <a:pt x="2"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739">
              <a:extLst>
                <a:ext uri="{FF2B5EF4-FFF2-40B4-BE49-F238E27FC236}">
                  <a16:creationId xmlns:a16="http://schemas.microsoft.com/office/drawing/2014/main" id="{905B546A-DCDE-3AAD-CDE5-8B0D06FC7AE3}"/>
                </a:ext>
              </a:extLst>
            </p:cNvPr>
            <p:cNvSpPr>
              <a:spLocks/>
            </p:cNvSpPr>
            <p:nvPr/>
          </p:nvSpPr>
          <p:spPr bwMode="auto">
            <a:xfrm>
              <a:off x="5748338" y="2162176"/>
              <a:ext cx="147638" cy="57150"/>
            </a:xfrm>
            <a:custGeom>
              <a:avLst/>
              <a:gdLst>
                <a:gd name="T0" fmla="*/ 2 w 44"/>
                <a:gd name="T1" fmla="*/ 17 h 17"/>
                <a:gd name="T2" fmla="*/ 0 w 44"/>
                <a:gd name="T3" fmla="*/ 14 h 17"/>
                <a:gd name="T4" fmla="*/ 44 w 44"/>
                <a:gd name="T5" fmla="*/ 0 h 17"/>
                <a:gd name="T6" fmla="*/ 44 w 44"/>
                <a:gd name="T7" fmla="*/ 4 h 17"/>
                <a:gd name="T8" fmla="*/ 2 w 44"/>
                <a:gd name="T9" fmla="*/ 17 h 17"/>
              </a:gdLst>
              <a:ahLst/>
              <a:cxnLst>
                <a:cxn ang="0">
                  <a:pos x="T0" y="T1"/>
                </a:cxn>
                <a:cxn ang="0">
                  <a:pos x="T2" y="T3"/>
                </a:cxn>
                <a:cxn ang="0">
                  <a:pos x="T4" y="T5"/>
                </a:cxn>
                <a:cxn ang="0">
                  <a:pos x="T6" y="T7"/>
                </a:cxn>
                <a:cxn ang="0">
                  <a:pos x="T8" y="T9"/>
                </a:cxn>
              </a:cxnLst>
              <a:rect l="0" t="0" r="r" b="b"/>
              <a:pathLst>
                <a:path w="44" h="17">
                  <a:moveTo>
                    <a:pt x="2" y="17"/>
                  </a:moveTo>
                  <a:cubicBezTo>
                    <a:pt x="0" y="14"/>
                    <a:pt x="0" y="14"/>
                    <a:pt x="0" y="14"/>
                  </a:cubicBezTo>
                  <a:cubicBezTo>
                    <a:pt x="1" y="13"/>
                    <a:pt x="20" y="0"/>
                    <a:pt x="44" y="0"/>
                  </a:cubicBezTo>
                  <a:cubicBezTo>
                    <a:pt x="44" y="4"/>
                    <a:pt x="44" y="4"/>
                    <a:pt x="44" y="4"/>
                  </a:cubicBezTo>
                  <a:cubicBezTo>
                    <a:pt x="21" y="4"/>
                    <a:pt x="2" y="17"/>
                    <a:pt x="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740">
              <a:extLst>
                <a:ext uri="{FF2B5EF4-FFF2-40B4-BE49-F238E27FC236}">
                  <a16:creationId xmlns:a16="http://schemas.microsoft.com/office/drawing/2014/main" id="{E1FBF313-9638-EDC9-D1BD-C2A649455EE5}"/>
                </a:ext>
              </a:extLst>
            </p:cNvPr>
            <p:cNvSpPr>
              <a:spLocks/>
            </p:cNvSpPr>
            <p:nvPr/>
          </p:nvSpPr>
          <p:spPr bwMode="auto">
            <a:xfrm>
              <a:off x="5759450" y="2201863"/>
              <a:ext cx="173038" cy="141288"/>
            </a:xfrm>
            <a:custGeom>
              <a:avLst/>
              <a:gdLst>
                <a:gd name="T0" fmla="*/ 26 w 52"/>
                <a:gd name="T1" fmla="*/ 42 h 42"/>
                <a:gd name="T2" fmla="*/ 0 w 52"/>
                <a:gd name="T3" fmla="*/ 16 h 42"/>
                <a:gd name="T4" fmla="*/ 0 w 52"/>
                <a:gd name="T5" fmla="*/ 15 h 42"/>
                <a:gd name="T6" fmla="*/ 4 w 52"/>
                <a:gd name="T7" fmla="*/ 15 h 42"/>
                <a:gd name="T8" fmla="*/ 4 w 52"/>
                <a:gd name="T9" fmla="*/ 16 h 42"/>
                <a:gd name="T10" fmla="*/ 26 w 52"/>
                <a:gd name="T11" fmla="*/ 38 h 42"/>
                <a:gd name="T12" fmla="*/ 48 w 52"/>
                <a:gd name="T13" fmla="*/ 16 h 42"/>
                <a:gd name="T14" fmla="*/ 43 w 52"/>
                <a:gd name="T15" fmla="*/ 2 h 42"/>
                <a:gd name="T16" fmla="*/ 46 w 52"/>
                <a:gd name="T17" fmla="*/ 0 h 42"/>
                <a:gd name="T18" fmla="*/ 52 w 52"/>
                <a:gd name="T19" fmla="*/ 16 h 42"/>
                <a:gd name="T20" fmla="*/ 26 w 52"/>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42">
                  <a:moveTo>
                    <a:pt x="26" y="42"/>
                  </a:moveTo>
                  <a:cubicBezTo>
                    <a:pt x="11" y="42"/>
                    <a:pt x="0" y="30"/>
                    <a:pt x="0" y="16"/>
                  </a:cubicBezTo>
                  <a:cubicBezTo>
                    <a:pt x="0" y="15"/>
                    <a:pt x="0" y="15"/>
                    <a:pt x="0" y="15"/>
                  </a:cubicBezTo>
                  <a:cubicBezTo>
                    <a:pt x="4" y="15"/>
                    <a:pt x="4" y="15"/>
                    <a:pt x="4" y="15"/>
                  </a:cubicBezTo>
                  <a:cubicBezTo>
                    <a:pt x="4" y="16"/>
                    <a:pt x="4" y="16"/>
                    <a:pt x="4" y="16"/>
                  </a:cubicBezTo>
                  <a:cubicBezTo>
                    <a:pt x="4" y="28"/>
                    <a:pt x="14" y="38"/>
                    <a:pt x="26" y="38"/>
                  </a:cubicBezTo>
                  <a:cubicBezTo>
                    <a:pt x="38" y="38"/>
                    <a:pt x="48" y="28"/>
                    <a:pt x="48" y="16"/>
                  </a:cubicBezTo>
                  <a:cubicBezTo>
                    <a:pt x="48" y="11"/>
                    <a:pt x="46" y="6"/>
                    <a:pt x="43" y="2"/>
                  </a:cubicBezTo>
                  <a:cubicBezTo>
                    <a:pt x="46" y="0"/>
                    <a:pt x="46" y="0"/>
                    <a:pt x="46" y="0"/>
                  </a:cubicBezTo>
                  <a:cubicBezTo>
                    <a:pt x="50" y="4"/>
                    <a:pt x="52" y="10"/>
                    <a:pt x="52" y="16"/>
                  </a:cubicBezTo>
                  <a:cubicBezTo>
                    <a:pt x="52" y="30"/>
                    <a:pt x="40" y="42"/>
                    <a:pt x="2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741">
              <a:extLst>
                <a:ext uri="{FF2B5EF4-FFF2-40B4-BE49-F238E27FC236}">
                  <a16:creationId xmlns:a16="http://schemas.microsoft.com/office/drawing/2014/main" id="{580F6C57-8F0F-9ED0-415E-842498B1B945}"/>
                </a:ext>
              </a:extLst>
            </p:cNvPr>
            <p:cNvSpPr>
              <a:spLocks noEditPoints="1"/>
            </p:cNvSpPr>
            <p:nvPr/>
          </p:nvSpPr>
          <p:spPr bwMode="auto">
            <a:xfrm>
              <a:off x="6026150" y="2225676"/>
              <a:ext cx="117475" cy="107950"/>
            </a:xfrm>
            <a:custGeom>
              <a:avLst/>
              <a:gdLst>
                <a:gd name="T0" fmla="*/ 19 w 35"/>
                <a:gd name="T1" fmla="*/ 32 h 32"/>
                <a:gd name="T2" fmla="*/ 4 w 35"/>
                <a:gd name="T3" fmla="*/ 23 h 32"/>
                <a:gd name="T4" fmla="*/ 9 w 35"/>
                <a:gd name="T5" fmla="*/ 3 h 32"/>
                <a:gd name="T6" fmla="*/ 18 w 35"/>
                <a:gd name="T7" fmla="*/ 0 h 32"/>
                <a:gd name="T8" fmla="*/ 18 w 35"/>
                <a:gd name="T9" fmla="*/ 0 h 32"/>
                <a:gd name="T10" fmla="*/ 18 w 35"/>
                <a:gd name="T11" fmla="*/ 0 h 32"/>
                <a:gd name="T12" fmla="*/ 30 w 35"/>
                <a:gd name="T13" fmla="*/ 11 h 32"/>
                <a:gd name="T14" fmla="*/ 31 w 35"/>
                <a:gd name="T15" fmla="*/ 12 h 32"/>
                <a:gd name="T16" fmla="*/ 34 w 35"/>
                <a:gd name="T17" fmla="*/ 25 h 32"/>
                <a:gd name="T18" fmla="*/ 24 w 35"/>
                <a:gd name="T19" fmla="*/ 32 h 32"/>
                <a:gd name="T20" fmla="*/ 19 w 35"/>
                <a:gd name="T21" fmla="*/ 32 h 32"/>
                <a:gd name="T22" fmla="*/ 18 w 35"/>
                <a:gd name="T23" fmla="*/ 4 h 32"/>
                <a:gd name="T24" fmla="*/ 11 w 35"/>
                <a:gd name="T25" fmla="*/ 6 h 32"/>
                <a:gd name="T26" fmla="*/ 7 w 35"/>
                <a:gd name="T27" fmla="*/ 21 h 32"/>
                <a:gd name="T28" fmla="*/ 23 w 35"/>
                <a:gd name="T29" fmla="*/ 28 h 32"/>
                <a:gd name="T30" fmla="*/ 30 w 35"/>
                <a:gd name="T31" fmla="*/ 24 h 32"/>
                <a:gd name="T32" fmla="*/ 27 w 35"/>
                <a:gd name="T33" fmla="*/ 14 h 32"/>
                <a:gd name="T34" fmla="*/ 27 w 35"/>
                <a:gd name="T35" fmla="*/ 13 h 32"/>
                <a:gd name="T36" fmla="*/ 18 w 35"/>
                <a:gd name="T37" fmla="*/ 4 h 32"/>
                <a:gd name="T38" fmla="*/ 18 w 35"/>
                <a:gd name="T39"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2">
                  <a:moveTo>
                    <a:pt x="19" y="32"/>
                  </a:moveTo>
                  <a:cubicBezTo>
                    <a:pt x="12" y="32"/>
                    <a:pt x="6" y="29"/>
                    <a:pt x="4" y="23"/>
                  </a:cubicBezTo>
                  <a:cubicBezTo>
                    <a:pt x="0" y="16"/>
                    <a:pt x="3" y="7"/>
                    <a:pt x="9" y="3"/>
                  </a:cubicBezTo>
                  <a:cubicBezTo>
                    <a:pt x="11" y="1"/>
                    <a:pt x="14" y="0"/>
                    <a:pt x="18" y="0"/>
                  </a:cubicBezTo>
                  <a:cubicBezTo>
                    <a:pt x="18" y="0"/>
                    <a:pt x="18" y="0"/>
                    <a:pt x="18" y="0"/>
                  </a:cubicBezTo>
                  <a:cubicBezTo>
                    <a:pt x="18" y="0"/>
                    <a:pt x="18" y="0"/>
                    <a:pt x="18" y="0"/>
                  </a:cubicBezTo>
                  <a:cubicBezTo>
                    <a:pt x="25" y="0"/>
                    <a:pt x="27" y="4"/>
                    <a:pt x="30" y="11"/>
                  </a:cubicBezTo>
                  <a:cubicBezTo>
                    <a:pt x="31" y="12"/>
                    <a:pt x="31" y="12"/>
                    <a:pt x="31" y="12"/>
                  </a:cubicBezTo>
                  <a:cubicBezTo>
                    <a:pt x="33" y="17"/>
                    <a:pt x="35" y="21"/>
                    <a:pt x="34" y="25"/>
                  </a:cubicBezTo>
                  <a:cubicBezTo>
                    <a:pt x="32" y="30"/>
                    <a:pt x="29" y="30"/>
                    <a:pt x="24" y="32"/>
                  </a:cubicBezTo>
                  <a:cubicBezTo>
                    <a:pt x="22" y="32"/>
                    <a:pt x="21" y="32"/>
                    <a:pt x="19" y="32"/>
                  </a:cubicBezTo>
                  <a:close/>
                  <a:moveTo>
                    <a:pt x="18" y="4"/>
                  </a:moveTo>
                  <a:cubicBezTo>
                    <a:pt x="15" y="4"/>
                    <a:pt x="13" y="5"/>
                    <a:pt x="11" y="6"/>
                  </a:cubicBezTo>
                  <a:cubicBezTo>
                    <a:pt x="7" y="9"/>
                    <a:pt x="5" y="15"/>
                    <a:pt x="7" y="21"/>
                  </a:cubicBezTo>
                  <a:cubicBezTo>
                    <a:pt x="10" y="27"/>
                    <a:pt x="16" y="29"/>
                    <a:pt x="23" y="28"/>
                  </a:cubicBezTo>
                  <a:cubicBezTo>
                    <a:pt x="28" y="26"/>
                    <a:pt x="29" y="26"/>
                    <a:pt x="30" y="24"/>
                  </a:cubicBezTo>
                  <a:cubicBezTo>
                    <a:pt x="30" y="21"/>
                    <a:pt x="29" y="18"/>
                    <a:pt x="27" y="14"/>
                  </a:cubicBezTo>
                  <a:cubicBezTo>
                    <a:pt x="27" y="13"/>
                    <a:pt x="27" y="13"/>
                    <a:pt x="27" y="13"/>
                  </a:cubicBezTo>
                  <a:cubicBezTo>
                    <a:pt x="23" y="6"/>
                    <a:pt x="22" y="4"/>
                    <a:pt x="18" y="4"/>
                  </a:cubicBezTo>
                  <a:cubicBezTo>
                    <a:pt x="18" y="4"/>
                    <a:pt x="18"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742">
              <a:extLst>
                <a:ext uri="{FF2B5EF4-FFF2-40B4-BE49-F238E27FC236}">
                  <a16:creationId xmlns:a16="http://schemas.microsoft.com/office/drawing/2014/main" id="{489ABE59-8A18-73C3-5BCD-FD0931F991C5}"/>
                </a:ext>
              </a:extLst>
            </p:cNvPr>
            <p:cNvSpPr>
              <a:spLocks/>
            </p:cNvSpPr>
            <p:nvPr/>
          </p:nvSpPr>
          <p:spPr bwMode="auto">
            <a:xfrm>
              <a:off x="5969000" y="2146301"/>
              <a:ext cx="157163" cy="257175"/>
            </a:xfrm>
            <a:custGeom>
              <a:avLst/>
              <a:gdLst>
                <a:gd name="T0" fmla="*/ 31 w 47"/>
                <a:gd name="T1" fmla="*/ 77 h 77"/>
                <a:gd name="T2" fmla="*/ 21 w 47"/>
                <a:gd name="T3" fmla="*/ 71 h 77"/>
                <a:gd name="T4" fmla="*/ 2 w 47"/>
                <a:gd name="T5" fmla="*/ 16 h 77"/>
                <a:gd name="T6" fmla="*/ 11 w 47"/>
                <a:gd name="T7" fmla="*/ 3 h 77"/>
                <a:gd name="T8" fmla="*/ 27 w 47"/>
                <a:gd name="T9" fmla="*/ 8 h 77"/>
                <a:gd name="T10" fmla="*/ 33 w 47"/>
                <a:gd name="T11" fmla="*/ 26 h 77"/>
                <a:gd name="T12" fmla="*/ 29 w 47"/>
                <a:gd name="T13" fmla="*/ 27 h 77"/>
                <a:gd name="T14" fmla="*/ 23 w 47"/>
                <a:gd name="T15" fmla="*/ 9 h 77"/>
                <a:gd name="T16" fmla="*/ 13 w 47"/>
                <a:gd name="T17" fmla="*/ 6 h 77"/>
                <a:gd name="T18" fmla="*/ 6 w 47"/>
                <a:gd name="T19" fmla="*/ 15 h 77"/>
                <a:gd name="T20" fmla="*/ 25 w 47"/>
                <a:gd name="T21" fmla="*/ 69 h 77"/>
                <a:gd name="T22" fmla="*/ 36 w 47"/>
                <a:gd name="T23" fmla="*/ 72 h 77"/>
                <a:gd name="T24" fmla="*/ 41 w 47"/>
                <a:gd name="T25" fmla="*/ 69 h 77"/>
                <a:gd name="T26" fmla="*/ 42 w 47"/>
                <a:gd name="T27" fmla="*/ 63 h 77"/>
                <a:gd name="T28" fmla="*/ 39 w 47"/>
                <a:gd name="T29" fmla="*/ 54 h 77"/>
                <a:gd name="T30" fmla="*/ 43 w 47"/>
                <a:gd name="T31" fmla="*/ 53 h 77"/>
                <a:gd name="T32" fmla="*/ 46 w 47"/>
                <a:gd name="T33" fmla="*/ 62 h 77"/>
                <a:gd name="T34" fmla="*/ 45 w 47"/>
                <a:gd name="T35" fmla="*/ 71 h 77"/>
                <a:gd name="T36" fmla="*/ 37 w 47"/>
                <a:gd name="T37" fmla="*/ 76 h 77"/>
                <a:gd name="T38" fmla="*/ 31 w 47"/>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77">
                  <a:moveTo>
                    <a:pt x="31" y="77"/>
                  </a:moveTo>
                  <a:cubicBezTo>
                    <a:pt x="27" y="77"/>
                    <a:pt x="23" y="75"/>
                    <a:pt x="21" y="71"/>
                  </a:cubicBezTo>
                  <a:cubicBezTo>
                    <a:pt x="2" y="16"/>
                    <a:pt x="2" y="16"/>
                    <a:pt x="2" y="16"/>
                  </a:cubicBezTo>
                  <a:cubicBezTo>
                    <a:pt x="0" y="10"/>
                    <a:pt x="4" y="5"/>
                    <a:pt x="11" y="3"/>
                  </a:cubicBezTo>
                  <a:cubicBezTo>
                    <a:pt x="19" y="0"/>
                    <a:pt x="25" y="2"/>
                    <a:pt x="27" y="8"/>
                  </a:cubicBezTo>
                  <a:cubicBezTo>
                    <a:pt x="33" y="26"/>
                    <a:pt x="33" y="26"/>
                    <a:pt x="33" y="26"/>
                  </a:cubicBezTo>
                  <a:cubicBezTo>
                    <a:pt x="29" y="27"/>
                    <a:pt x="29" y="27"/>
                    <a:pt x="29" y="27"/>
                  </a:cubicBezTo>
                  <a:cubicBezTo>
                    <a:pt x="23" y="9"/>
                    <a:pt x="23" y="9"/>
                    <a:pt x="23" y="9"/>
                  </a:cubicBezTo>
                  <a:cubicBezTo>
                    <a:pt x="21" y="4"/>
                    <a:pt x="14" y="6"/>
                    <a:pt x="13" y="6"/>
                  </a:cubicBezTo>
                  <a:cubicBezTo>
                    <a:pt x="11" y="7"/>
                    <a:pt x="4" y="10"/>
                    <a:pt x="6" y="15"/>
                  </a:cubicBezTo>
                  <a:cubicBezTo>
                    <a:pt x="25" y="69"/>
                    <a:pt x="25" y="69"/>
                    <a:pt x="25" y="69"/>
                  </a:cubicBezTo>
                  <a:cubicBezTo>
                    <a:pt x="27" y="74"/>
                    <a:pt x="32" y="74"/>
                    <a:pt x="36" y="72"/>
                  </a:cubicBezTo>
                  <a:cubicBezTo>
                    <a:pt x="38" y="72"/>
                    <a:pt x="40" y="70"/>
                    <a:pt x="41" y="69"/>
                  </a:cubicBezTo>
                  <a:cubicBezTo>
                    <a:pt x="42" y="67"/>
                    <a:pt x="43" y="65"/>
                    <a:pt x="42" y="63"/>
                  </a:cubicBezTo>
                  <a:cubicBezTo>
                    <a:pt x="39" y="54"/>
                    <a:pt x="39" y="54"/>
                    <a:pt x="39" y="54"/>
                  </a:cubicBezTo>
                  <a:cubicBezTo>
                    <a:pt x="43" y="53"/>
                    <a:pt x="43" y="53"/>
                    <a:pt x="43" y="53"/>
                  </a:cubicBezTo>
                  <a:cubicBezTo>
                    <a:pt x="46" y="62"/>
                    <a:pt x="46" y="62"/>
                    <a:pt x="46" y="62"/>
                  </a:cubicBezTo>
                  <a:cubicBezTo>
                    <a:pt x="47" y="65"/>
                    <a:pt x="46" y="68"/>
                    <a:pt x="45" y="71"/>
                  </a:cubicBezTo>
                  <a:cubicBezTo>
                    <a:pt x="43" y="73"/>
                    <a:pt x="40" y="75"/>
                    <a:pt x="37" y="76"/>
                  </a:cubicBezTo>
                  <a:cubicBezTo>
                    <a:pt x="35" y="77"/>
                    <a:pt x="33" y="77"/>
                    <a:pt x="31"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743">
              <a:extLst>
                <a:ext uri="{FF2B5EF4-FFF2-40B4-BE49-F238E27FC236}">
                  <a16:creationId xmlns:a16="http://schemas.microsoft.com/office/drawing/2014/main" id="{FE2E6BF6-C5DD-1B50-33DE-57C0BC664E44}"/>
                </a:ext>
              </a:extLst>
            </p:cNvPr>
            <p:cNvSpPr>
              <a:spLocks/>
            </p:cNvSpPr>
            <p:nvPr/>
          </p:nvSpPr>
          <p:spPr bwMode="auto">
            <a:xfrm>
              <a:off x="5976938" y="2165351"/>
              <a:ext cx="82550" cy="50800"/>
            </a:xfrm>
            <a:custGeom>
              <a:avLst/>
              <a:gdLst>
                <a:gd name="T0" fmla="*/ 11 w 25"/>
                <a:gd name="T1" fmla="*/ 15 h 15"/>
                <a:gd name="T2" fmla="*/ 8 w 25"/>
                <a:gd name="T3" fmla="*/ 15 h 15"/>
                <a:gd name="T4" fmla="*/ 0 w 25"/>
                <a:gd name="T5" fmla="*/ 9 h 15"/>
                <a:gd name="T6" fmla="*/ 1 w 25"/>
                <a:gd name="T7" fmla="*/ 6 h 15"/>
                <a:gd name="T8" fmla="*/ 4 w 25"/>
                <a:gd name="T9" fmla="*/ 8 h 15"/>
                <a:gd name="T10" fmla="*/ 9 w 25"/>
                <a:gd name="T11" fmla="*/ 11 h 15"/>
                <a:gd name="T12" fmla="*/ 19 w 25"/>
                <a:gd name="T13" fmla="*/ 8 h 15"/>
                <a:gd name="T14" fmla="*/ 19 w 25"/>
                <a:gd name="T15" fmla="*/ 5 h 15"/>
                <a:gd name="T16" fmla="*/ 17 w 25"/>
                <a:gd name="T17" fmla="*/ 4 h 15"/>
                <a:gd name="T18" fmla="*/ 10 w 25"/>
                <a:gd name="T19" fmla="*/ 7 h 15"/>
                <a:gd name="T20" fmla="*/ 8 w 25"/>
                <a:gd name="T21" fmla="*/ 8 h 15"/>
                <a:gd name="T22" fmla="*/ 7 w 25"/>
                <a:gd name="T23" fmla="*/ 5 h 15"/>
                <a:gd name="T24" fmla="*/ 17 w 25"/>
                <a:gd name="T25" fmla="*/ 0 h 15"/>
                <a:gd name="T26" fmla="*/ 23 w 25"/>
                <a:gd name="T27" fmla="*/ 3 h 15"/>
                <a:gd name="T28" fmla="*/ 22 w 25"/>
                <a:gd name="T29" fmla="*/ 11 h 15"/>
                <a:gd name="T30" fmla="*/ 11 w 25"/>
                <a:gd name="T3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15">
                  <a:moveTo>
                    <a:pt x="11" y="15"/>
                  </a:moveTo>
                  <a:cubicBezTo>
                    <a:pt x="10" y="15"/>
                    <a:pt x="9" y="15"/>
                    <a:pt x="8" y="15"/>
                  </a:cubicBezTo>
                  <a:cubicBezTo>
                    <a:pt x="4" y="15"/>
                    <a:pt x="1" y="13"/>
                    <a:pt x="0" y="9"/>
                  </a:cubicBezTo>
                  <a:cubicBezTo>
                    <a:pt x="0" y="8"/>
                    <a:pt x="0" y="7"/>
                    <a:pt x="1" y="6"/>
                  </a:cubicBezTo>
                  <a:cubicBezTo>
                    <a:pt x="2" y="6"/>
                    <a:pt x="3" y="7"/>
                    <a:pt x="4" y="8"/>
                  </a:cubicBezTo>
                  <a:cubicBezTo>
                    <a:pt x="4" y="9"/>
                    <a:pt x="5" y="11"/>
                    <a:pt x="9" y="11"/>
                  </a:cubicBezTo>
                  <a:cubicBezTo>
                    <a:pt x="13" y="12"/>
                    <a:pt x="16" y="11"/>
                    <a:pt x="19" y="8"/>
                  </a:cubicBezTo>
                  <a:cubicBezTo>
                    <a:pt x="19" y="8"/>
                    <a:pt x="20" y="6"/>
                    <a:pt x="19" y="5"/>
                  </a:cubicBezTo>
                  <a:cubicBezTo>
                    <a:pt x="19" y="5"/>
                    <a:pt x="18" y="4"/>
                    <a:pt x="17" y="4"/>
                  </a:cubicBezTo>
                  <a:cubicBezTo>
                    <a:pt x="15" y="4"/>
                    <a:pt x="12" y="5"/>
                    <a:pt x="10" y="7"/>
                  </a:cubicBezTo>
                  <a:cubicBezTo>
                    <a:pt x="10" y="8"/>
                    <a:pt x="8" y="8"/>
                    <a:pt x="8" y="8"/>
                  </a:cubicBezTo>
                  <a:cubicBezTo>
                    <a:pt x="7" y="7"/>
                    <a:pt x="7" y="5"/>
                    <a:pt x="7" y="5"/>
                  </a:cubicBezTo>
                  <a:cubicBezTo>
                    <a:pt x="10" y="2"/>
                    <a:pt x="13" y="0"/>
                    <a:pt x="17" y="0"/>
                  </a:cubicBezTo>
                  <a:cubicBezTo>
                    <a:pt x="19" y="0"/>
                    <a:pt x="22" y="1"/>
                    <a:pt x="23" y="3"/>
                  </a:cubicBezTo>
                  <a:cubicBezTo>
                    <a:pt x="25" y="5"/>
                    <a:pt x="24" y="9"/>
                    <a:pt x="22" y="11"/>
                  </a:cubicBezTo>
                  <a:cubicBezTo>
                    <a:pt x="19" y="14"/>
                    <a:pt x="15" y="15"/>
                    <a:pt x="1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744">
              <a:extLst>
                <a:ext uri="{FF2B5EF4-FFF2-40B4-BE49-F238E27FC236}">
                  <a16:creationId xmlns:a16="http://schemas.microsoft.com/office/drawing/2014/main" id="{5BE50466-6FB9-39C6-9948-EA55C6A701F1}"/>
                </a:ext>
              </a:extLst>
            </p:cNvPr>
            <p:cNvSpPr>
              <a:spLocks/>
            </p:cNvSpPr>
            <p:nvPr/>
          </p:nvSpPr>
          <p:spPr bwMode="auto">
            <a:xfrm>
              <a:off x="6026150" y="2195513"/>
              <a:ext cx="33338" cy="60325"/>
            </a:xfrm>
            <a:custGeom>
              <a:avLst/>
              <a:gdLst>
                <a:gd name="T0" fmla="*/ 8 w 10"/>
                <a:gd name="T1" fmla="*/ 18 h 18"/>
                <a:gd name="T2" fmla="*/ 6 w 10"/>
                <a:gd name="T3" fmla="*/ 16 h 18"/>
                <a:gd name="T4" fmla="*/ 1 w 10"/>
                <a:gd name="T5" fmla="*/ 3 h 18"/>
                <a:gd name="T6" fmla="*/ 2 w 10"/>
                <a:gd name="T7" fmla="*/ 1 h 18"/>
                <a:gd name="T8" fmla="*/ 5 w 10"/>
                <a:gd name="T9" fmla="*/ 2 h 18"/>
                <a:gd name="T10" fmla="*/ 9 w 10"/>
                <a:gd name="T11" fmla="*/ 15 h 18"/>
                <a:gd name="T12" fmla="*/ 8 w 10"/>
                <a:gd name="T13" fmla="*/ 18 h 18"/>
                <a:gd name="T14" fmla="*/ 8 w 10"/>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8">
                  <a:moveTo>
                    <a:pt x="8" y="18"/>
                  </a:moveTo>
                  <a:cubicBezTo>
                    <a:pt x="7" y="18"/>
                    <a:pt x="6" y="17"/>
                    <a:pt x="6" y="16"/>
                  </a:cubicBezTo>
                  <a:cubicBezTo>
                    <a:pt x="1" y="3"/>
                    <a:pt x="1" y="3"/>
                    <a:pt x="1" y="3"/>
                  </a:cubicBezTo>
                  <a:cubicBezTo>
                    <a:pt x="0" y="2"/>
                    <a:pt x="1" y="1"/>
                    <a:pt x="2" y="1"/>
                  </a:cubicBezTo>
                  <a:cubicBezTo>
                    <a:pt x="3" y="0"/>
                    <a:pt x="4" y="1"/>
                    <a:pt x="5" y="2"/>
                  </a:cubicBezTo>
                  <a:cubicBezTo>
                    <a:pt x="9" y="15"/>
                    <a:pt x="9" y="15"/>
                    <a:pt x="9" y="15"/>
                  </a:cubicBezTo>
                  <a:cubicBezTo>
                    <a:pt x="10" y="16"/>
                    <a:pt x="9" y="17"/>
                    <a:pt x="8" y="18"/>
                  </a:cubicBezTo>
                  <a:cubicBezTo>
                    <a:pt x="8" y="18"/>
                    <a:pt x="8" y="18"/>
                    <a:pt x="8"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745">
              <a:extLst>
                <a:ext uri="{FF2B5EF4-FFF2-40B4-BE49-F238E27FC236}">
                  <a16:creationId xmlns:a16="http://schemas.microsoft.com/office/drawing/2014/main" id="{29409DDB-C613-56BF-1434-748C51862057}"/>
                </a:ext>
              </a:extLst>
            </p:cNvPr>
            <p:cNvSpPr>
              <a:spLocks/>
            </p:cNvSpPr>
            <p:nvPr/>
          </p:nvSpPr>
          <p:spPr bwMode="auto">
            <a:xfrm>
              <a:off x="6070600" y="2319338"/>
              <a:ext cx="39688" cy="77788"/>
            </a:xfrm>
            <a:custGeom>
              <a:avLst/>
              <a:gdLst>
                <a:gd name="T0" fmla="*/ 9 w 12"/>
                <a:gd name="T1" fmla="*/ 23 h 23"/>
                <a:gd name="T2" fmla="*/ 7 w 12"/>
                <a:gd name="T3" fmla="*/ 22 h 23"/>
                <a:gd name="T4" fmla="*/ 1 w 12"/>
                <a:gd name="T5" fmla="*/ 3 h 23"/>
                <a:gd name="T6" fmla="*/ 2 w 12"/>
                <a:gd name="T7" fmla="*/ 0 h 23"/>
                <a:gd name="T8" fmla="*/ 4 w 12"/>
                <a:gd name="T9" fmla="*/ 1 h 23"/>
                <a:gd name="T10" fmla="*/ 11 w 12"/>
                <a:gd name="T11" fmla="*/ 20 h 23"/>
                <a:gd name="T12" fmla="*/ 10 w 12"/>
                <a:gd name="T13" fmla="*/ 23 h 23"/>
                <a:gd name="T14" fmla="*/ 9 w 12"/>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3">
                  <a:moveTo>
                    <a:pt x="9" y="23"/>
                  </a:moveTo>
                  <a:cubicBezTo>
                    <a:pt x="8" y="23"/>
                    <a:pt x="8" y="23"/>
                    <a:pt x="7" y="22"/>
                  </a:cubicBezTo>
                  <a:cubicBezTo>
                    <a:pt x="1" y="3"/>
                    <a:pt x="1" y="3"/>
                    <a:pt x="1" y="3"/>
                  </a:cubicBezTo>
                  <a:cubicBezTo>
                    <a:pt x="0" y="2"/>
                    <a:pt x="1" y="0"/>
                    <a:pt x="2" y="0"/>
                  </a:cubicBezTo>
                  <a:cubicBezTo>
                    <a:pt x="3" y="0"/>
                    <a:pt x="4" y="0"/>
                    <a:pt x="4" y="1"/>
                  </a:cubicBezTo>
                  <a:cubicBezTo>
                    <a:pt x="11" y="20"/>
                    <a:pt x="11" y="20"/>
                    <a:pt x="11" y="20"/>
                  </a:cubicBezTo>
                  <a:cubicBezTo>
                    <a:pt x="12" y="21"/>
                    <a:pt x="11" y="23"/>
                    <a:pt x="10" y="23"/>
                  </a:cubicBezTo>
                  <a:cubicBezTo>
                    <a:pt x="10" y="23"/>
                    <a:pt x="9" y="23"/>
                    <a:pt x="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746">
              <a:extLst>
                <a:ext uri="{FF2B5EF4-FFF2-40B4-BE49-F238E27FC236}">
                  <a16:creationId xmlns:a16="http://schemas.microsoft.com/office/drawing/2014/main" id="{47BB5787-6F9A-DD7A-5D58-0A449D8B36F2}"/>
                </a:ext>
              </a:extLst>
            </p:cNvPr>
            <p:cNvSpPr>
              <a:spLocks/>
            </p:cNvSpPr>
            <p:nvPr/>
          </p:nvSpPr>
          <p:spPr bwMode="auto">
            <a:xfrm>
              <a:off x="5949950" y="2219326"/>
              <a:ext cx="130175" cy="47625"/>
            </a:xfrm>
            <a:custGeom>
              <a:avLst/>
              <a:gdLst>
                <a:gd name="T0" fmla="*/ 14 w 39"/>
                <a:gd name="T1" fmla="*/ 14 h 14"/>
                <a:gd name="T2" fmla="*/ 1 w 39"/>
                <a:gd name="T3" fmla="*/ 11 h 14"/>
                <a:gd name="T4" fmla="*/ 0 w 39"/>
                <a:gd name="T5" fmla="*/ 9 h 14"/>
                <a:gd name="T6" fmla="*/ 3 w 39"/>
                <a:gd name="T7" fmla="*/ 8 h 14"/>
                <a:gd name="T8" fmla="*/ 35 w 39"/>
                <a:gd name="T9" fmla="*/ 1 h 14"/>
                <a:gd name="T10" fmla="*/ 38 w 39"/>
                <a:gd name="T11" fmla="*/ 1 h 14"/>
                <a:gd name="T12" fmla="*/ 38 w 39"/>
                <a:gd name="T13" fmla="*/ 4 h 14"/>
                <a:gd name="T14" fmla="*/ 14 w 39"/>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4">
                  <a:moveTo>
                    <a:pt x="14" y="14"/>
                  </a:moveTo>
                  <a:cubicBezTo>
                    <a:pt x="10" y="14"/>
                    <a:pt x="6" y="13"/>
                    <a:pt x="1" y="11"/>
                  </a:cubicBezTo>
                  <a:cubicBezTo>
                    <a:pt x="0" y="11"/>
                    <a:pt x="0" y="10"/>
                    <a:pt x="0" y="9"/>
                  </a:cubicBezTo>
                  <a:cubicBezTo>
                    <a:pt x="1" y="8"/>
                    <a:pt x="2" y="7"/>
                    <a:pt x="3" y="8"/>
                  </a:cubicBezTo>
                  <a:cubicBezTo>
                    <a:pt x="15" y="12"/>
                    <a:pt x="25" y="10"/>
                    <a:pt x="35" y="1"/>
                  </a:cubicBezTo>
                  <a:cubicBezTo>
                    <a:pt x="36" y="0"/>
                    <a:pt x="37" y="0"/>
                    <a:pt x="38" y="1"/>
                  </a:cubicBezTo>
                  <a:cubicBezTo>
                    <a:pt x="39" y="2"/>
                    <a:pt x="39" y="3"/>
                    <a:pt x="38" y="4"/>
                  </a:cubicBezTo>
                  <a:cubicBezTo>
                    <a:pt x="30" y="11"/>
                    <a:pt x="22" y="14"/>
                    <a:pt x="1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747">
              <a:extLst>
                <a:ext uri="{FF2B5EF4-FFF2-40B4-BE49-F238E27FC236}">
                  <a16:creationId xmlns:a16="http://schemas.microsoft.com/office/drawing/2014/main" id="{B51BC7A3-905F-8702-CC61-A2F32792F190}"/>
                </a:ext>
              </a:extLst>
            </p:cNvPr>
            <p:cNvSpPr>
              <a:spLocks/>
            </p:cNvSpPr>
            <p:nvPr/>
          </p:nvSpPr>
          <p:spPr bwMode="auto">
            <a:xfrm>
              <a:off x="5969000" y="2270126"/>
              <a:ext cx="30163" cy="39688"/>
            </a:xfrm>
            <a:custGeom>
              <a:avLst/>
              <a:gdLst>
                <a:gd name="T0" fmla="*/ 2 w 9"/>
                <a:gd name="T1" fmla="*/ 12 h 12"/>
                <a:gd name="T2" fmla="*/ 1 w 9"/>
                <a:gd name="T3" fmla="*/ 12 h 12"/>
                <a:gd name="T4" fmla="*/ 0 w 9"/>
                <a:gd name="T5" fmla="*/ 9 h 12"/>
                <a:gd name="T6" fmla="*/ 6 w 9"/>
                <a:gd name="T7" fmla="*/ 1 h 12"/>
                <a:gd name="T8" fmla="*/ 9 w 9"/>
                <a:gd name="T9" fmla="*/ 1 h 12"/>
                <a:gd name="T10" fmla="*/ 8 w 9"/>
                <a:gd name="T11" fmla="*/ 4 h 12"/>
                <a:gd name="T12" fmla="*/ 4 w 9"/>
                <a:gd name="T13" fmla="*/ 10 h 12"/>
                <a:gd name="T14" fmla="*/ 2 w 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2" y="12"/>
                  </a:moveTo>
                  <a:cubicBezTo>
                    <a:pt x="2" y="12"/>
                    <a:pt x="1" y="12"/>
                    <a:pt x="1" y="12"/>
                  </a:cubicBezTo>
                  <a:cubicBezTo>
                    <a:pt x="0" y="11"/>
                    <a:pt x="0" y="10"/>
                    <a:pt x="0" y="9"/>
                  </a:cubicBezTo>
                  <a:cubicBezTo>
                    <a:pt x="0" y="9"/>
                    <a:pt x="2" y="4"/>
                    <a:pt x="6" y="1"/>
                  </a:cubicBezTo>
                  <a:cubicBezTo>
                    <a:pt x="7" y="0"/>
                    <a:pt x="8" y="1"/>
                    <a:pt x="9" y="1"/>
                  </a:cubicBezTo>
                  <a:cubicBezTo>
                    <a:pt x="9" y="2"/>
                    <a:pt x="9" y="4"/>
                    <a:pt x="8" y="4"/>
                  </a:cubicBezTo>
                  <a:cubicBezTo>
                    <a:pt x="5" y="6"/>
                    <a:pt x="4" y="10"/>
                    <a:pt x="4" y="10"/>
                  </a:cubicBezTo>
                  <a:cubicBezTo>
                    <a:pt x="3" y="11"/>
                    <a:pt x="3" y="12"/>
                    <a:pt x="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748">
              <a:extLst>
                <a:ext uri="{FF2B5EF4-FFF2-40B4-BE49-F238E27FC236}">
                  <a16:creationId xmlns:a16="http://schemas.microsoft.com/office/drawing/2014/main" id="{9A1AB549-4E0E-7B85-7548-13266946F052}"/>
                </a:ext>
              </a:extLst>
            </p:cNvPr>
            <p:cNvSpPr>
              <a:spLocks/>
            </p:cNvSpPr>
            <p:nvPr/>
          </p:nvSpPr>
          <p:spPr bwMode="auto">
            <a:xfrm>
              <a:off x="5943600" y="2373313"/>
              <a:ext cx="106363" cy="160338"/>
            </a:xfrm>
            <a:custGeom>
              <a:avLst/>
              <a:gdLst>
                <a:gd name="T0" fmla="*/ 6 w 32"/>
                <a:gd name="T1" fmla="*/ 48 h 48"/>
                <a:gd name="T2" fmla="*/ 0 w 32"/>
                <a:gd name="T3" fmla="*/ 18 h 48"/>
                <a:gd name="T4" fmla="*/ 2 w 32"/>
                <a:gd name="T5" fmla="*/ 16 h 48"/>
                <a:gd name="T6" fmla="*/ 30 w 32"/>
                <a:gd name="T7" fmla="*/ 0 h 48"/>
                <a:gd name="T8" fmla="*/ 32 w 32"/>
                <a:gd name="T9" fmla="*/ 3 h 48"/>
                <a:gd name="T10" fmla="*/ 5 w 32"/>
                <a:gd name="T11" fmla="*/ 19 h 48"/>
                <a:gd name="T12" fmla="*/ 10 w 32"/>
                <a:gd name="T13" fmla="*/ 47 h 48"/>
                <a:gd name="T14" fmla="*/ 6 w 32"/>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8">
                  <a:moveTo>
                    <a:pt x="6" y="48"/>
                  </a:moveTo>
                  <a:cubicBezTo>
                    <a:pt x="0" y="18"/>
                    <a:pt x="0" y="18"/>
                    <a:pt x="0" y="18"/>
                  </a:cubicBezTo>
                  <a:cubicBezTo>
                    <a:pt x="0" y="17"/>
                    <a:pt x="1" y="16"/>
                    <a:pt x="2" y="16"/>
                  </a:cubicBezTo>
                  <a:cubicBezTo>
                    <a:pt x="11" y="13"/>
                    <a:pt x="22" y="7"/>
                    <a:pt x="30" y="0"/>
                  </a:cubicBezTo>
                  <a:cubicBezTo>
                    <a:pt x="32" y="3"/>
                    <a:pt x="32" y="3"/>
                    <a:pt x="32" y="3"/>
                  </a:cubicBezTo>
                  <a:cubicBezTo>
                    <a:pt x="25" y="10"/>
                    <a:pt x="14" y="16"/>
                    <a:pt x="5" y="19"/>
                  </a:cubicBezTo>
                  <a:cubicBezTo>
                    <a:pt x="10" y="47"/>
                    <a:pt x="10" y="47"/>
                    <a:pt x="10" y="47"/>
                  </a:cubicBezTo>
                  <a:lnTo>
                    <a:pt x="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749">
              <a:extLst>
                <a:ext uri="{FF2B5EF4-FFF2-40B4-BE49-F238E27FC236}">
                  <a16:creationId xmlns:a16="http://schemas.microsoft.com/office/drawing/2014/main" id="{718D0DB6-C8C8-3D89-9969-00E56A7FAD6C}"/>
                </a:ext>
              </a:extLst>
            </p:cNvPr>
            <p:cNvSpPr>
              <a:spLocks/>
            </p:cNvSpPr>
            <p:nvPr/>
          </p:nvSpPr>
          <p:spPr bwMode="auto">
            <a:xfrm>
              <a:off x="5805488" y="2476501"/>
              <a:ext cx="20638" cy="57150"/>
            </a:xfrm>
            <a:custGeom>
              <a:avLst/>
              <a:gdLst>
                <a:gd name="T0" fmla="*/ 4 w 13"/>
                <a:gd name="T1" fmla="*/ 36 h 36"/>
                <a:gd name="T2" fmla="*/ 0 w 13"/>
                <a:gd name="T3" fmla="*/ 3 h 36"/>
                <a:gd name="T4" fmla="*/ 9 w 13"/>
                <a:gd name="T5" fmla="*/ 0 h 36"/>
                <a:gd name="T6" fmla="*/ 13 w 13"/>
                <a:gd name="T7" fmla="*/ 36 h 36"/>
                <a:gd name="T8" fmla="*/ 4 w 13"/>
                <a:gd name="T9" fmla="*/ 36 h 36"/>
              </a:gdLst>
              <a:ahLst/>
              <a:cxnLst>
                <a:cxn ang="0">
                  <a:pos x="T0" y="T1"/>
                </a:cxn>
                <a:cxn ang="0">
                  <a:pos x="T2" y="T3"/>
                </a:cxn>
                <a:cxn ang="0">
                  <a:pos x="T4" y="T5"/>
                </a:cxn>
                <a:cxn ang="0">
                  <a:pos x="T6" y="T7"/>
                </a:cxn>
                <a:cxn ang="0">
                  <a:pos x="T8" y="T9"/>
                </a:cxn>
              </a:cxnLst>
              <a:rect l="0" t="0" r="r" b="b"/>
              <a:pathLst>
                <a:path w="13" h="36">
                  <a:moveTo>
                    <a:pt x="4" y="36"/>
                  </a:moveTo>
                  <a:lnTo>
                    <a:pt x="0" y="3"/>
                  </a:lnTo>
                  <a:lnTo>
                    <a:pt x="9" y="0"/>
                  </a:lnTo>
                  <a:lnTo>
                    <a:pt x="13" y="36"/>
                  </a:lnTo>
                  <a:lnTo>
                    <a:pt x="4"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750">
              <a:extLst>
                <a:ext uri="{FF2B5EF4-FFF2-40B4-BE49-F238E27FC236}">
                  <a16:creationId xmlns:a16="http://schemas.microsoft.com/office/drawing/2014/main" id="{B4E7D787-3567-2274-F7FD-F58D80B2D63C}"/>
                </a:ext>
              </a:extLst>
            </p:cNvPr>
            <p:cNvSpPr>
              <a:spLocks/>
            </p:cNvSpPr>
            <p:nvPr/>
          </p:nvSpPr>
          <p:spPr bwMode="auto">
            <a:xfrm>
              <a:off x="5715000" y="2303463"/>
              <a:ext cx="311150" cy="230188"/>
            </a:xfrm>
            <a:custGeom>
              <a:avLst/>
              <a:gdLst>
                <a:gd name="T0" fmla="*/ 6 w 93"/>
                <a:gd name="T1" fmla="*/ 69 h 69"/>
                <a:gd name="T2" fmla="*/ 2 w 93"/>
                <a:gd name="T3" fmla="*/ 50 h 69"/>
                <a:gd name="T4" fmla="*/ 27 w 93"/>
                <a:gd name="T5" fmla="*/ 17 h 69"/>
                <a:gd name="T6" fmla="*/ 29 w 93"/>
                <a:gd name="T7" fmla="*/ 18 h 69"/>
                <a:gd name="T8" fmla="*/ 46 w 93"/>
                <a:gd name="T9" fmla="*/ 27 h 69"/>
                <a:gd name="T10" fmla="*/ 57 w 93"/>
                <a:gd name="T11" fmla="*/ 14 h 69"/>
                <a:gd name="T12" fmla="*/ 58 w 93"/>
                <a:gd name="T13" fmla="*/ 13 h 69"/>
                <a:gd name="T14" fmla="*/ 90 w 93"/>
                <a:gd name="T15" fmla="*/ 0 h 69"/>
                <a:gd name="T16" fmla="*/ 93 w 93"/>
                <a:gd name="T17" fmla="*/ 3 h 69"/>
                <a:gd name="T18" fmla="*/ 60 w 93"/>
                <a:gd name="T19" fmla="*/ 17 h 69"/>
                <a:gd name="T20" fmla="*/ 48 w 93"/>
                <a:gd name="T21" fmla="*/ 31 h 69"/>
                <a:gd name="T22" fmla="*/ 46 w 93"/>
                <a:gd name="T23" fmla="*/ 31 h 69"/>
                <a:gd name="T24" fmla="*/ 27 w 93"/>
                <a:gd name="T25" fmla="*/ 21 h 69"/>
                <a:gd name="T26" fmla="*/ 6 w 93"/>
                <a:gd name="T27" fmla="*/ 49 h 69"/>
                <a:gd name="T28" fmla="*/ 10 w 93"/>
                <a:gd name="T29" fmla="*/ 68 h 69"/>
                <a:gd name="T30" fmla="*/ 6 w 93"/>
                <a:gd name="T3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69">
                  <a:moveTo>
                    <a:pt x="6" y="69"/>
                  </a:moveTo>
                  <a:cubicBezTo>
                    <a:pt x="2" y="50"/>
                    <a:pt x="2" y="50"/>
                    <a:pt x="2" y="50"/>
                  </a:cubicBezTo>
                  <a:cubicBezTo>
                    <a:pt x="0" y="33"/>
                    <a:pt x="9" y="22"/>
                    <a:pt x="27" y="17"/>
                  </a:cubicBezTo>
                  <a:cubicBezTo>
                    <a:pt x="28" y="17"/>
                    <a:pt x="28" y="17"/>
                    <a:pt x="29" y="18"/>
                  </a:cubicBezTo>
                  <a:cubicBezTo>
                    <a:pt x="46" y="27"/>
                    <a:pt x="46" y="27"/>
                    <a:pt x="46" y="27"/>
                  </a:cubicBezTo>
                  <a:cubicBezTo>
                    <a:pt x="57" y="14"/>
                    <a:pt x="57" y="14"/>
                    <a:pt x="57" y="14"/>
                  </a:cubicBezTo>
                  <a:cubicBezTo>
                    <a:pt x="57" y="14"/>
                    <a:pt x="58" y="14"/>
                    <a:pt x="58" y="13"/>
                  </a:cubicBezTo>
                  <a:cubicBezTo>
                    <a:pt x="66" y="12"/>
                    <a:pt x="81" y="9"/>
                    <a:pt x="90" y="0"/>
                  </a:cubicBezTo>
                  <a:cubicBezTo>
                    <a:pt x="93" y="3"/>
                    <a:pt x="93" y="3"/>
                    <a:pt x="93" y="3"/>
                  </a:cubicBezTo>
                  <a:cubicBezTo>
                    <a:pt x="83" y="12"/>
                    <a:pt x="68" y="16"/>
                    <a:pt x="60" y="17"/>
                  </a:cubicBezTo>
                  <a:cubicBezTo>
                    <a:pt x="48" y="31"/>
                    <a:pt x="48" y="31"/>
                    <a:pt x="48" y="31"/>
                  </a:cubicBezTo>
                  <a:cubicBezTo>
                    <a:pt x="48" y="31"/>
                    <a:pt x="47" y="32"/>
                    <a:pt x="46" y="31"/>
                  </a:cubicBezTo>
                  <a:cubicBezTo>
                    <a:pt x="27" y="21"/>
                    <a:pt x="27" y="21"/>
                    <a:pt x="27" y="21"/>
                  </a:cubicBezTo>
                  <a:cubicBezTo>
                    <a:pt x="12" y="25"/>
                    <a:pt x="5" y="35"/>
                    <a:pt x="6" y="49"/>
                  </a:cubicBezTo>
                  <a:cubicBezTo>
                    <a:pt x="10" y="68"/>
                    <a:pt x="10" y="68"/>
                    <a:pt x="10" y="68"/>
                  </a:cubicBezTo>
                  <a:lnTo>
                    <a:pt x="6"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7" name="Group 56">
            <a:extLst>
              <a:ext uri="{FF2B5EF4-FFF2-40B4-BE49-F238E27FC236}">
                <a16:creationId xmlns:a16="http://schemas.microsoft.com/office/drawing/2014/main" id="{FE1E9450-7555-E705-F0A8-11823B4D9454}"/>
              </a:ext>
            </a:extLst>
          </p:cNvPr>
          <p:cNvGrpSpPr/>
          <p:nvPr/>
        </p:nvGrpSpPr>
        <p:grpSpPr>
          <a:xfrm>
            <a:off x="199510" y="1311164"/>
            <a:ext cx="407988" cy="468313"/>
            <a:chOff x="3100388" y="3203576"/>
            <a:chExt cx="407988" cy="468313"/>
          </a:xfrm>
          <a:solidFill>
            <a:schemeClr val="accent1"/>
          </a:solidFill>
        </p:grpSpPr>
        <p:sp>
          <p:nvSpPr>
            <p:cNvPr id="58" name="Freeform 160">
              <a:extLst>
                <a:ext uri="{FF2B5EF4-FFF2-40B4-BE49-F238E27FC236}">
                  <a16:creationId xmlns:a16="http://schemas.microsoft.com/office/drawing/2014/main" id="{009C50B5-BE57-FE4F-079B-8214DAE6B78F}"/>
                </a:ext>
              </a:extLst>
            </p:cNvPr>
            <p:cNvSpPr>
              <a:spLocks/>
            </p:cNvSpPr>
            <p:nvPr/>
          </p:nvSpPr>
          <p:spPr bwMode="auto">
            <a:xfrm>
              <a:off x="3311525" y="3203576"/>
              <a:ext cx="53975" cy="168275"/>
            </a:xfrm>
            <a:custGeom>
              <a:avLst/>
              <a:gdLst>
                <a:gd name="T0" fmla="*/ 16 w 16"/>
                <a:gd name="T1" fmla="*/ 50 h 50"/>
                <a:gd name="T2" fmla="*/ 12 w 16"/>
                <a:gd name="T3" fmla="*/ 50 h 50"/>
                <a:gd name="T4" fmla="*/ 12 w 16"/>
                <a:gd name="T5" fmla="*/ 4 h 50"/>
                <a:gd name="T6" fmla="*/ 4 w 16"/>
                <a:gd name="T7" fmla="*/ 4 h 50"/>
                <a:gd name="T8" fmla="*/ 4 w 16"/>
                <a:gd name="T9" fmla="*/ 48 h 50"/>
                <a:gd name="T10" fmla="*/ 0 w 16"/>
                <a:gd name="T11" fmla="*/ 48 h 50"/>
                <a:gd name="T12" fmla="*/ 0 w 16"/>
                <a:gd name="T13" fmla="*/ 2 h 50"/>
                <a:gd name="T14" fmla="*/ 2 w 16"/>
                <a:gd name="T15" fmla="*/ 0 h 50"/>
                <a:gd name="T16" fmla="*/ 14 w 16"/>
                <a:gd name="T17" fmla="*/ 0 h 50"/>
                <a:gd name="T18" fmla="*/ 16 w 16"/>
                <a:gd name="T19" fmla="*/ 2 h 50"/>
                <a:gd name="T20" fmla="*/ 16 w 16"/>
                <a:gd name="T2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50">
                  <a:moveTo>
                    <a:pt x="16" y="50"/>
                  </a:moveTo>
                  <a:cubicBezTo>
                    <a:pt x="12" y="50"/>
                    <a:pt x="12" y="50"/>
                    <a:pt x="12" y="50"/>
                  </a:cubicBezTo>
                  <a:cubicBezTo>
                    <a:pt x="12" y="4"/>
                    <a:pt x="12" y="4"/>
                    <a:pt x="12" y="4"/>
                  </a:cubicBezTo>
                  <a:cubicBezTo>
                    <a:pt x="4" y="4"/>
                    <a:pt x="4" y="4"/>
                    <a:pt x="4" y="4"/>
                  </a:cubicBezTo>
                  <a:cubicBezTo>
                    <a:pt x="4" y="48"/>
                    <a:pt x="4" y="48"/>
                    <a:pt x="4" y="48"/>
                  </a:cubicBezTo>
                  <a:cubicBezTo>
                    <a:pt x="0" y="48"/>
                    <a:pt x="0" y="48"/>
                    <a:pt x="0" y="48"/>
                  </a:cubicBezTo>
                  <a:cubicBezTo>
                    <a:pt x="0" y="2"/>
                    <a:pt x="0" y="2"/>
                    <a:pt x="0" y="2"/>
                  </a:cubicBezTo>
                  <a:cubicBezTo>
                    <a:pt x="0" y="1"/>
                    <a:pt x="1" y="0"/>
                    <a:pt x="2" y="0"/>
                  </a:cubicBezTo>
                  <a:cubicBezTo>
                    <a:pt x="14" y="0"/>
                    <a:pt x="14" y="0"/>
                    <a:pt x="14" y="0"/>
                  </a:cubicBezTo>
                  <a:cubicBezTo>
                    <a:pt x="15" y="0"/>
                    <a:pt x="16" y="1"/>
                    <a:pt x="16" y="2"/>
                  </a:cubicBezTo>
                  <a:lnTo>
                    <a:pt x="16"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61">
              <a:extLst>
                <a:ext uri="{FF2B5EF4-FFF2-40B4-BE49-F238E27FC236}">
                  <a16:creationId xmlns:a16="http://schemas.microsoft.com/office/drawing/2014/main" id="{70C5D65D-75E7-F778-47EF-F8C233001F9D}"/>
                </a:ext>
              </a:extLst>
            </p:cNvPr>
            <p:cNvSpPr>
              <a:spLocks/>
            </p:cNvSpPr>
            <p:nvPr/>
          </p:nvSpPr>
          <p:spPr bwMode="auto">
            <a:xfrm>
              <a:off x="3241675" y="3297238"/>
              <a:ext cx="52388" cy="96838"/>
            </a:xfrm>
            <a:custGeom>
              <a:avLst/>
              <a:gdLst>
                <a:gd name="T0" fmla="*/ 4 w 16"/>
                <a:gd name="T1" fmla="*/ 29 h 29"/>
                <a:gd name="T2" fmla="*/ 0 w 16"/>
                <a:gd name="T3" fmla="*/ 29 h 29"/>
                <a:gd name="T4" fmla="*/ 0 w 16"/>
                <a:gd name="T5" fmla="*/ 2 h 29"/>
                <a:gd name="T6" fmla="*/ 2 w 16"/>
                <a:gd name="T7" fmla="*/ 0 h 29"/>
                <a:gd name="T8" fmla="*/ 14 w 16"/>
                <a:gd name="T9" fmla="*/ 0 h 29"/>
                <a:gd name="T10" fmla="*/ 16 w 16"/>
                <a:gd name="T11" fmla="*/ 2 h 29"/>
                <a:gd name="T12" fmla="*/ 16 w 16"/>
                <a:gd name="T13" fmla="*/ 23 h 29"/>
                <a:gd name="T14" fmla="*/ 12 w 16"/>
                <a:gd name="T15" fmla="*/ 23 h 29"/>
                <a:gd name="T16" fmla="*/ 12 w 16"/>
                <a:gd name="T17" fmla="*/ 3 h 29"/>
                <a:gd name="T18" fmla="*/ 4 w 16"/>
                <a:gd name="T19" fmla="*/ 3 h 29"/>
                <a:gd name="T20" fmla="*/ 4 w 16"/>
                <a:gd name="T2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9">
                  <a:moveTo>
                    <a:pt x="4" y="29"/>
                  </a:moveTo>
                  <a:cubicBezTo>
                    <a:pt x="0" y="29"/>
                    <a:pt x="0" y="29"/>
                    <a:pt x="0" y="29"/>
                  </a:cubicBezTo>
                  <a:cubicBezTo>
                    <a:pt x="0" y="2"/>
                    <a:pt x="0" y="2"/>
                    <a:pt x="0" y="2"/>
                  </a:cubicBezTo>
                  <a:cubicBezTo>
                    <a:pt x="0" y="0"/>
                    <a:pt x="1" y="0"/>
                    <a:pt x="2" y="0"/>
                  </a:cubicBezTo>
                  <a:cubicBezTo>
                    <a:pt x="14" y="0"/>
                    <a:pt x="14" y="0"/>
                    <a:pt x="14" y="0"/>
                  </a:cubicBezTo>
                  <a:cubicBezTo>
                    <a:pt x="15" y="0"/>
                    <a:pt x="16" y="0"/>
                    <a:pt x="16" y="2"/>
                  </a:cubicBezTo>
                  <a:cubicBezTo>
                    <a:pt x="16" y="23"/>
                    <a:pt x="16" y="23"/>
                    <a:pt x="16" y="23"/>
                  </a:cubicBezTo>
                  <a:cubicBezTo>
                    <a:pt x="12" y="23"/>
                    <a:pt x="12" y="23"/>
                    <a:pt x="12" y="23"/>
                  </a:cubicBezTo>
                  <a:cubicBezTo>
                    <a:pt x="12" y="3"/>
                    <a:pt x="12" y="3"/>
                    <a:pt x="12" y="3"/>
                  </a:cubicBezTo>
                  <a:cubicBezTo>
                    <a:pt x="4" y="3"/>
                    <a:pt x="4" y="3"/>
                    <a:pt x="4" y="3"/>
                  </a:cubicBezTo>
                  <a:lnTo>
                    <a:pt x="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62">
              <a:extLst>
                <a:ext uri="{FF2B5EF4-FFF2-40B4-BE49-F238E27FC236}">
                  <a16:creationId xmlns:a16="http://schemas.microsoft.com/office/drawing/2014/main" id="{DD2CDE94-6E4D-ABC8-2C52-AF973363859E}"/>
                </a:ext>
              </a:extLst>
            </p:cNvPr>
            <p:cNvSpPr>
              <a:spLocks/>
            </p:cNvSpPr>
            <p:nvPr/>
          </p:nvSpPr>
          <p:spPr bwMode="auto">
            <a:xfrm>
              <a:off x="3170238" y="3251201"/>
              <a:ext cx="53975" cy="274638"/>
            </a:xfrm>
            <a:custGeom>
              <a:avLst/>
              <a:gdLst>
                <a:gd name="T0" fmla="*/ 10 w 16"/>
                <a:gd name="T1" fmla="*/ 82 h 82"/>
                <a:gd name="T2" fmla="*/ 2 w 16"/>
                <a:gd name="T3" fmla="*/ 82 h 82"/>
                <a:gd name="T4" fmla="*/ 0 w 16"/>
                <a:gd name="T5" fmla="*/ 80 h 82"/>
                <a:gd name="T6" fmla="*/ 0 w 16"/>
                <a:gd name="T7" fmla="*/ 2 h 82"/>
                <a:gd name="T8" fmla="*/ 2 w 16"/>
                <a:gd name="T9" fmla="*/ 0 h 82"/>
                <a:gd name="T10" fmla="*/ 14 w 16"/>
                <a:gd name="T11" fmla="*/ 0 h 82"/>
                <a:gd name="T12" fmla="*/ 16 w 16"/>
                <a:gd name="T13" fmla="*/ 2 h 82"/>
                <a:gd name="T14" fmla="*/ 16 w 16"/>
                <a:gd name="T15" fmla="*/ 51 h 82"/>
                <a:gd name="T16" fmla="*/ 12 w 16"/>
                <a:gd name="T17" fmla="*/ 51 h 82"/>
                <a:gd name="T18" fmla="*/ 12 w 16"/>
                <a:gd name="T19" fmla="*/ 4 h 82"/>
                <a:gd name="T20" fmla="*/ 4 w 16"/>
                <a:gd name="T21" fmla="*/ 4 h 82"/>
                <a:gd name="T22" fmla="*/ 4 w 16"/>
                <a:gd name="T23" fmla="*/ 78 h 82"/>
                <a:gd name="T24" fmla="*/ 10 w 16"/>
                <a:gd name="T25" fmla="*/ 78 h 82"/>
                <a:gd name="T26" fmla="*/ 10 w 16"/>
                <a:gd name="T2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82">
                  <a:moveTo>
                    <a:pt x="10" y="82"/>
                  </a:moveTo>
                  <a:cubicBezTo>
                    <a:pt x="2" y="82"/>
                    <a:pt x="2" y="82"/>
                    <a:pt x="2" y="82"/>
                  </a:cubicBezTo>
                  <a:cubicBezTo>
                    <a:pt x="1" y="82"/>
                    <a:pt x="0" y="81"/>
                    <a:pt x="0" y="80"/>
                  </a:cubicBezTo>
                  <a:cubicBezTo>
                    <a:pt x="0" y="2"/>
                    <a:pt x="0" y="2"/>
                    <a:pt x="0" y="2"/>
                  </a:cubicBezTo>
                  <a:cubicBezTo>
                    <a:pt x="0" y="1"/>
                    <a:pt x="1" y="0"/>
                    <a:pt x="2" y="0"/>
                  </a:cubicBezTo>
                  <a:cubicBezTo>
                    <a:pt x="14" y="0"/>
                    <a:pt x="14" y="0"/>
                    <a:pt x="14" y="0"/>
                  </a:cubicBezTo>
                  <a:cubicBezTo>
                    <a:pt x="15" y="0"/>
                    <a:pt x="16" y="1"/>
                    <a:pt x="16" y="2"/>
                  </a:cubicBezTo>
                  <a:cubicBezTo>
                    <a:pt x="16" y="51"/>
                    <a:pt x="16" y="51"/>
                    <a:pt x="16" y="51"/>
                  </a:cubicBezTo>
                  <a:cubicBezTo>
                    <a:pt x="12" y="51"/>
                    <a:pt x="12" y="51"/>
                    <a:pt x="12" y="51"/>
                  </a:cubicBezTo>
                  <a:cubicBezTo>
                    <a:pt x="12" y="4"/>
                    <a:pt x="12" y="4"/>
                    <a:pt x="12" y="4"/>
                  </a:cubicBezTo>
                  <a:cubicBezTo>
                    <a:pt x="4" y="4"/>
                    <a:pt x="4" y="4"/>
                    <a:pt x="4" y="4"/>
                  </a:cubicBezTo>
                  <a:cubicBezTo>
                    <a:pt x="4" y="78"/>
                    <a:pt x="4" y="78"/>
                    <a:pt x="4" y="78"/>
                  </a:cubicBezTo>
                  <a:cubicBezTo>
                    <a:pt x="10" y="78"/>
                    <a:pt x="10" y="78"/>
                    <a:pt x="10" y="78"/>
                  </a:cubicBezTo>
                  <a:lnTo>
                    <a:pt x="10"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63">
              <a:extLst>
                <a:ext uri="{FF2B5EF4-FFF2-40B4-BE49-F238E27FC236}">
                  <a16:creationId xmlns:a16="http://schemas.microsoft.com/office/drawing/2014/main" id="{B155B805-AC3F-4908-F959-318979BA2344}"/>
                </a:ext>
              </a:extLst>
            </p:cNvPr>
            <p:cNvSpPr>
              <a:spLocks noEditPoints="1"/>
            </p:cNvSpPr>
            <p:nvPr/>
          </p:nvSpPr>
          <p:spPr bwMode="auto">
            <a:xfrm>
              <a:off x="3100388" y="3351213"/>
              <a:ext cx="53975" cy="174625"/>
            </a:xfrm>
            <a:custGeom>
              <a:avLst/>
              <a:gdLst>
                <a:gd name="T0" fmla="*/ 14 w 16"/>
                <a:gd name="T1" fmla="*/ 52 h 52"/>
                <a:gd name="T2" fmla="*/ 2 w 16"/>
                <a:gd name="T3" fmla="*/ 52 h 52"/>
                <a:gd name="T4" fmla="*/ 0 w 16"/>
                <a:gd name="T5" fmla="*/ 50 h 52"/>
                <a:gd name="T6" fmla="*/ 0 w 16"/>
                <a:gd name="T7" fmla="*/ 2 h 52"/>
                <a:gd name="T8" fmla="*/ 2 w 16"/>
                <a:gd name="T9" fmla="*/ 0 h 52"/>
                <a:gd name="T10" fmla="*/ 14 w 16"/>
                <a:gd name="T11" fmla="*/ 0 h 52"/>
                <a:gd name="T12" fmla="*/ 16 w 16"/>
                <a:gd name="T13" fmla="*/ 2 h 52"/>
                <a:gd name="T14" fmla="*/ 16 w 16"/>
                <a:gd name="T15" fmla="*/ 50 h 52"/>
                <a:gd name="T16" fmla="*/ 14 w 16"/>
                <a:gd name="T17" fmla="*/ 52 h 52"/>
                <a:gd name="T18" fmla="*/ 4 w 16"/>
                <a:gd name="T19" fmla="*/ 48 h 52"/>
                <a:gd name="T20" fmla="*/ 12 w 16"/>
                <a:gd name="T21" fmla="*/ 48 h 52"/>
                <a:gd name="T22" fmla="*/ 12 w 16"/>
                <a:gd name="T23" fmla="*/ 4 h 52"/>
                <a:gd name="T24" fmla="*/ 4 w 16"/>
                <a:gd name="T25" fmla="*/ 4 h 52"/>
                <a:gd name="T26" fmla="*/ 4 w 16"/>
                <a:gd name="T27"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52">
                  <a:moveTo>
                    <a:pt x="14" y="52"/>
                  </a:moveTo>
                  <a:cubicBezTo>
                    <a:pt x="2" y="52"/>
                    <a:pt x="2" y="52"/>
                    <a:pt x="2" y="52"/>
                  </a:cubicBezTo>
                  <a:cubicBezTo>
                    <a:pt x="1" y="52"/>
                    <a:pt x="0" y="51"/>
                    <a:pt x="0" y="50"/>
                  </a:cubicBezTo>
                  <a:cubicBezTo>
                    <a:pt x="0" y="2"/>
                    <a:pt x="0" y="2"/>
                    <a:pt x="0" y="2"/>
                  </a:cubicBezTo>
                  <a:cubicBezTo>
                    <a:pt x="0" y="1"/>
                    <a:pt x="1" y="0"/>
                    <a:pt x="2" y="0"/>
                  </a:cubicBezTo>
                  <a:cubicBezTo>
                    <a:pt x="14" y="0"/>
                    <a:pt x="14" y="0"/>
                    <a:pt x="14" y="0"/>
                  </a:cubicBezTo>
                  <a:cubicBezTo>
                    <a:pt x="15" y="0"/>
                    <a:pt x="16" y="1"/>
                    <a:pt x="16" y="2"/>
                  </a:cubicBezTo>
                  <a:cubicBezTo>
                    <a:pt x="16" y="50"/>
                    <a:pt x="16" y="50"/>
                    <a:pt x="16" y="50"/>
                  </a:cubicBezTo>
                  <a:cubicBezTo>
                    <a:pt x="16" y="51"/>
                    <a:pt x="15" y="52"/>
                    <a:pt x="14" y="52"/>
                  </a:cubicBezTo>
                  <a:close/>
                  <a:moveTo>
                    <a:pt x="4" y="48"/>
                  </a:moveTo>
                  <a:cubicBezTo>
                    <a:pt x="12" y="48"/>
                    <a:pt x="12" y="48"/>
                    <a:pt x="12" y="48"/>
                  </a:cubicBezTo>
                  <a:cubicBezTo>
                    <a:pt x="12" y="4"/>
                    <a:pt x="12" y="4"/>
                    <a:pt x="12" y="4"/>
                  </a:cubicBezTo>
                  <a:cubicBezTo>
                    <a:pt x="4" y="4"/>
                    <a:pt x="4" y="4"/>
                    <a:pt x="4" y="4"/>
                  </a:cubicBezTo>
                  <a:lnTo>
                    <a:pt x="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164">
              <a:extLst>
                <a:ext uri="{FF2B5EF4-FFF2-40B4-BE49-F238E27FC236}">
                  <a16:creationId xmlns:a16="http://schemas.microsoft.com/office/drawing/2014/main" id="{3AC14B06-942E-835C-2C14-ACF64DD1E6DE}"/>
                </a:ext>
              </a:extLst>
            </p:cNvPr>
            <p:cNvSpPr>
              <a:spLocks noEditPoints="1"/>
            </p:cNvSpPr>
            <p:nvPr/>
          </p:nvSpPr>
          <p:spPr bwMode="auto">
            <a:xfrm>
              <a:off x="3217863" y="3381376"/>
              <a:ext cx="290513" cy="290513"/>
            </a:xfrm>
            <a:custGeom>
              <a:avLst/>
              <a:gdLst>
                <a:gd name="T0" fmla="*/ 75 w 87"/>
                <a:gd name="T1" fmla="*/ 87 h 87"/>
                <a:gd name="T2" fmla="*/ 65 w 87"/>
                <a:gd name="T3" fmla="*/ 83 h 87"/>
                <a:gd name="T4" fmla="*/ 50 w 87"/>
                <a:gd name="T5" fmla="*/ 66 h 87"/>
                <a:gd name="T6" fmla="*/ 35 w 87"/>
                <a:gd name="T7" fmla="*/ 69 h 87"/>
                <a:gd name="T8" fmla="*/ 0 w 87"/>
                <a:gd name="T9" fmla="*/ 35 h 87"/>
                <a:gd name="T10" fmla="*/ 35 w 87"/>
                <a:gd name="T11" fmla="*/ 0 h 87"/>
                <a:gd name="T12" fmla="*/ 69 w 87"/>
                <a:gd name="T13" fmla="*/ 35 h 87"/>
                <a:gd name="T14" fmla="*/ 66 w 87"/>
                <a:gd name="T15" fmla="*/ 50 h 87"/>
                <a:gd name="T16" fmla="*/ 83 w 87"/>
                <a:gd name="T17" fmla="*/ 65 h 87"/>
                <a:gd name="T18" fmla="*/ 87 w 87"/>
                <a:gd name="T19" fmla="*/ 74 h 87"/>
                <a:gd name="T20" fmla="*/ 83 w 87"/>
                <a:gd name="T21" fmla="*/ 83 h 87"/>
                <a:gd name="T22" fmla="*/ 75 w 87"/>
                <a:gd name="T23" fmla="*/ 87 h 87"/>
                <a:gd name="T24" fmla="*/ 51 w 87"/>
                <a:gd name="T25" fmla="*/ 61 h 87"/>
                <a:gd name="T26" fmla="*/ 52 w 87"/>
                <a:gd name="T27" fmla="*/ 62 h 87"/>
                <a:gd name="T28" fmla="*/ 68 w 87"/>
                <a:gd name="T29" fmla="*/ 80 h 87"/>
                <a:gd name="T30" fmla="*/ 75 w 87"/>
                <a:gd name="T31" fmla="*/ 83 h 87"/>
                <a:gd name="T32" fmla="*/ 81 w 87"/>
                <a:gd name="T33" fmla="*/ 81 h 87"/>
                <a:gd name="T34" fmla="*/ 83 w 87"/>
                <a:gd name="T35" fmla="*/ 74 h 87"/>
                <a:gd name="T36" fmla="*/ 80 w 87"/>
                <a:gd name="T37" fmla="*/ 68 h 87"/>
                <a:gd name="T38" fmla="*/ 62 w 87"/>
                <a:gd name="T39" fmla="*/ 52 h 87"/>
                <a:gd name="T40" fmla="*/ 61 w 87"/>
                <a:gd name="T41" fmla="*/ 50 h 87"/>
                <a:gd name="T42" fmla="*/ 65 w 87"/>
                <a:gd name="T43" fmla="*/ 35 h 87"/>
                <a:gd name="T44" fmla="*/ 35 w 87"/>
                <a:gd name="T45" fmla="*/ 4 h 87"/>
                <a:gd name="T46" fmla="*/ 4 w 87"/>
                <a:gd name="T47" fmla="*/ 35 h 87"/>
                <a:gd name="T48" fmla="*/ 35 w 87"/>
                <a:gd name="T49" fmla="*/ 65 h 87"/>
                <a:gd name="T50" fmla="*/ 50 w 87"/>
                <a:gd name="T51" fmla="*/ 61 h 87"/>
                <a:gd name="T52" fmla="*/ 51 w 87"/>
                <a:gd name="T53"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87">
                  <a:moveTo>
                    <a:pt x="75" y="87"/>
                  </a:moveTo>
                  <a:cubicBezTo>
                    <a:pt x="71" y="87"/>
                    <a:pt x="67" y="86"/>
                    <a:pt x="65" y="83"/>
                  </a:cubicBezTo>
                  <a:cubicBezTo>
                    <a:pt x="50" y="66"/>
                    <a:pt x="50" y="66"/>
                    <a:pt x="50" y="66"/>
                  </a:cubicBezTo>
                  <a:cubicBezTo>
                    <a:pt x="46" y="68"/>
                    <a:pt x="40" y="69"/>
                    <a:pt x="35" y="69"/>
                  </a:cubicBezTo>
                  <a:cubicBezTo>
                    <a:pt x="16" y="69"/>
                    <a:pt x="0" y="54"/>
                    <a:pt x="0" y="35"/>
                  </a:cubicBezTo>
                  <a:cubicBezTo>
                    <a:pt x="0" y="16"/>
                    <a:pt x="16" y="0"/>
                    <a:pt x="35" y="0"/>
                  </a:cubicBezTo>
                  <a:cubicBezTo>
                    <a:pt x="54" y="0"/>
                    <a:pt x="69" y="16"/>
                    <a:pt x="69" y="35"/>
                  </a:cubicBezTo>
                  <a:cubicBezTo>
                    <a:pt x="69" y="40"/>
                    <a:pt x="68" y="46"/>
                    <a:pt x="66" y="50"/>
                  </a:cubicBezTo>
                  <a:cubicBezTo>
                    <a:pt x="83" y="65"/>
                    <a:pt x="83" y="65"/>
                    <a:pt x="83" y="65"/>
                  </a:cubicBezTo>
                  <a:cubicBezTo>
                    <a:pt x="85" y="67"/>
                    <a:pt x="87" y="70"/>
                    <a:pt x="87" y="74"/>
                  </a:cubicBezTo>
                  <a:cubicBezTo>
                    <a:pt x="87" y="77"/>
                    <a:pt x="86" y="81"/>
                    <a:pt x="83" y="83"/>
                  </a:cubicBezTo>
                  <a:cubicBezTo>
                    <a:pt x="81" y="86"/>
                    <a:pt x="78" y="87"/>
                    <a:pt x="75" y="87"/>
                  </a:cubicBezTo>
                  <a:close/>
                  <a:moveTo>
                    <a:pt x="51" y="61"/>
                  </a:moveTo>
                  <a:cubicBezTo>
                    <a:pt x="51" y="61"/>
                    <a:pt x="52" y="61"/>
                    <a:pt x="52" y="62"/>
                  </a:cubicBezTo>
                  <a:cubicBezTo>
                    <a:pt x="68" y="80"/>
                    <a:pt x="68" y="80"/>
                    <a:pt x="68" y="80"/>
                  </a:cubicBezTo>
                  <a:cubicBezTo>
                    <a:pt x="70" y="82"/>
                    <a:pt x="72" y="83"/>
                    <a:pt x="75" y="83"/>
                  </a:cubicBezTo>
                  <a:cubicBezTo>
                    <a:pt x="77" y="83"/>
                    <a:pt x="79" y="82"/>
                    <a:pt x="81" y="81"/>
                  </a:cubicBezTo>
                  <a:cubicBezTo>
                    <a:pt x="82" y="79"/>
                    <a:pt x="83" y="76"/>
                    <a:pt x="83" y="74"/>
                  </a:cubicBezTo>
                  <a:cubicBezTo>
                    <a:pt x="83" y="72"/>
                    <a:pt x="83" y="70"/>
                    <a:pt x="80" y="68"/>
                  </a:cubicBezTo>
                  <a:cubicBezTo>
                    <a:pt x="62" y="52"/>
                    <a:pt x="62" y="52"/>
                    <a:pt x="62" y="52"/>
                  </a:cubicBezTo>
                  <a:cubicBezTo>
                    <a:pt x="61" y="52"/>
                    <a:pt x="61" y="51"/>
                    <a:pt x="61" y="50"/>
                  </a:cubicBezTo>
                  <a:cubicBezTo>
                    <a:pt x="64" y="45"/>
                    <a:pt x="65" y="40"/>
                    <a:pt x="65" y="35"/>
                  </a:cubicBezTo>
                  <a:cubicBezTo>
                    <a:pt x="65" y="18"/>
                    <a:pt x="52" y="4"/>
                    <a:pt x="35" y="4"/>
                  </a:cubicBezTo>
                  <a:cubicBezTo>
                    <a:pt x="18" y="4"/>
                    <a:pt x="4" y="18"/>
                    <a:pt x="4" y="35"/>
                  </a:cubicBezTo>
                  <a:cubicBezTo>
                    <a:pt x="4" y="52"/>
                    <a:pt x="18" y="65"/>
                    <a:pt x="35" y="65"/>
                  </a:cubicBezTo>
                  <a:cubicBezTo>
                    <a:pt x="40" y="65"/>
                    <a:pt x="45" y="64"/>
                    <a:pt x="50" y="61"/>
                  </a:cubicBezTo>
                  <a:cubicBezTo>
                    <a:pt x="50" y="61"/>
                    <a:pt x="50" y="61"/>
                    <a:pt x="51"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165">
              <a:extLst>
                <a:ext uri="{FF2B5EF4-FFF2-40B4-BE49-F238E27FC236}">
                  <a16:creationId xmlns:a16="http://schemas.microsoft.com/office/drawing/2014/main" id="{7454E774-6A25-A19A-6CEC-85E6A04659C1}"/>
                </a:ext>
              </a:extLst>
            </p:cNvPr>
            <p:cNvSpPr>
              <a:spLocks noEditPoints="1"/>
            </p:cNvSpPr>
            <p:nvPr/>
          </p:nvSpPr>
          <p:spPr bwMode="auto">
            <a:xfrm>
              <a:off x="3248025" y="3411538"/>
              <a:ext cx="169863" cy="169863"/>
            </a:xfrm>
            <a:custGeom>
              <a:avLst/>
              <a:gdLst>
                <a:gd name="T0" fmla="*/ 26 w 51"/>
                <a:gd name="T1" fmla="*/ 51 h 51"/>
                <a:gd name="T2" fmla="*/ 0 w 51"/>
                <a:gd name="T3" fmla="*/ 26 h 51"/>
                <a:gd name="T4" fmla="*/ 26 w 51"/>
                <a:gd name="T5" fmla="*/ 0 h 51"/>
                <a:gd name="T6" fmla="*/ 51 w 51"/>
                <a:gd name="T7" fmla="*/ 26 h 51"/>
                <a:gd name="T8" fmla="*/ 26 w 51"/>
                <a:gd name="T9" fmla="*/ 51 h 51"/>
                <a:gd name="T10" fmla="*/ 26 w 51"/>
                <a:gd name="T11" fmla="*/ 4 h 51"/>
                <a:gd name="T12" fmla="*/ 4 w 51"/>
                <a:gd name="T13" fmla="*/ 26 h 51"/>
                <a:gd name="T14" fmla="*/ 26 w 51"/>
                <a:gd name="T15" fmla="*/ 47 h 51"/>
                <a:gd name="T16" fmla="*/ 47 w 51"/>
                <a:gd name="T17" fmla="*/ 26 h 51"/>
                <a:gd name="T18" fmla="*/ 26 w 51"/>
                <a:gd name="T19"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4"/>
                  </a:moveTo>
                  <a:cubicBezTo>
                    <a:pt x="14" y="4"/>
                    <a:pt x="4" y="14"/>
                    <a:pt x="4" y="26"/>
                  </a:cubicBezTo>
                  <a:cubicBezTo>
                    <a:pt x="4" y="38"/>
                    <a:pt x="14" y="47"/>
                    <a:pt x="26" y="47"/>
                  </a:cubicBezTo>
                  <a:cubicBezTo>
                    <a:pt x="38" y="47"/>
                    <a:pt x="47" y="38"/>
                    <a:pt x="47" y="26"/>
                  </a:cubicBezTo>
                  <a:cubicBezTo>
                    <a:pt x="47" y="14"/>
                    <a:pt x="38" y="4"/>
                    <a:pt x="2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89283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GB" sz="2400" dirty="0"/>
              <a:t>How to use bonds</a:t>
            </a:r>
          </a:p>
        </p:txBody>
      </p:sp>
      <p:sp>
        <p:nvSpPr>
          <p:cNvPr id="4" name="Slide Number Placeholder 3"/>
          <p:cNvSpPr>
            <a:spLocks noGrp="1"/>
          </p:cNvSpPr>
          <p:nvPr>
            <p:ph type="sldNum" sz="quarter" idx="12"/>
          </p:nvPr>
        </p:nvSpPr>
        <p:spPr/>
        <p:txBody>
          <a:bodyPr/>
          <a:lstStyle/>
          <a:p>
            <a:fld id="{BF3629CB-DEA0-4F6D-B9A2-8B35DB726C2D}" type="slidenum">
              <a:rPr lang="en-GB" smtClean="0"/>
              <a:pPr/>
              <a:t>20</a:t>
            </a:fld>
            <a:endParaRPr lang="en-GB"/>
          </a:p>
        </p:txBody>
      </p:sp>
      <p:graphicFrame>
        <p:nvGraphicFramePr>
          <p:cNvPr id="11" name="Chart 10">
            <a:extLst>
              <a:ext uri="{FF2B5EF4-FFF2-40B4-BE49-F238E27FC236}">
                <a16:creationId xmlns:a16="http://schemas.microsoft.com/office/drawing/2014/main" id="{06676F8B-CDE7-C657-4866-32B9BFAC2F5B}"/>
              </a:ext>
            </a:extLst>
          </p:cNvPr>
          <p:cNvGraphicFramePr>
            <a:graphicFrameLocks/>
          </p:cNvGraphicFramePr>
          <p:nvPr>
            <p:extLst>
              <p:ext uri="{D42A27DB-BD31-4B8C-83A1-F6EECF244321}">
                <p14:modId xmlns:p14="http://schemas.microsoft.com/office/powerpoint/2010/main" val="806111739"/>
              </p:ext>
            </p:extLst>
          </p:nvPr>
        </p:nvGraphicFramePr>
        <p:xfrm>
          <a:off x="71438" y="714375"/>
          <a:ext cx="8725074" cy="3843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6579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1977655" y="1582295"/>
            <a:ext cx="5261052" cy="1126786"/>
          </a:xfrm>
        </p:spPr>
        <p:txBody>
          <a:bodyPr/>
          <a:lstStyle/>
          <a:p>
            <a:r>
              <a:rPr lang="en-GB" sz="6600" dirty="0">
                <a:solidFill>
                  <a:schemeClr val="tx2"/>
                </a:solidFill>
              </a:rPr>
              <a:t>Thank you</a:t>
            </a:r>
          </a:p>
        </p:txBody>
      </p:sp>
      <p:sp>
        <p:nvSpPr>
          <p:cNvPr id="6" name="Slide Number Placeholder 5"/>
          <p:cNvSpPr>
            <a:spLocks noGrp="1"/>
          </p:cNvSpPr>
          <p:nvPr>
            <p:ph type="sldNum" sz="quarter" idx="12"/>
          </p:nvPr>
        </p:nvSpPr>
        <p:spPr/>
        <p:txBody>
          <a:bodyPr/>
          <a:lstStyle/>
          <a:p>
            <a:fld id="{BF3629CB-DEA0-4F6D-B9A2-8B35DB726C2D}" type="slidenum">
              <a:rPr lang="en-GB" smtClean="0">
                <a:solidFill>
                  <a:schemeClr val="bg1"/>
                </a:solidFill>
              </a:rPr>
              <a:pPr/>
              <a:t>21</a:t>
            </a:fld>
            <a:endParaRPr lang="en-GB" dirty="0">
              <a:solidFill>
                <a:schemeClr val="bg1"/>
              </a:solidFill>
            </a:endParaRPr>
          </a:p>
        </p:txBody>
      </p:sp>
      <p:sp>
        <p:nvSpPr>
          <p:cNvPr id="5" name="Text Placeholder 1"/>
          <p:cNvSpPr>
            <a:spLocks noGrp="1"/>
          </p:cNvSpPr>
          <p:nvPr>
            <p:ph type="body" sz="quarter" idx="15"/>
          </p:nvPr>
        </p:nvSpPr>
        <p:spPr>
          <a:xfrm>
            <a:off x="1977655" y="2709081"/>
            <a:ext cx="5261052" cy="855784"/>
          </a:xfrm>
        </p:spPr>
        <p:txBody>
          <a:bodyPr/>
          <a:lstStyle/>
          <a:p>
            <a:r>
              <a:rPr lang="en-GB" sz="4000" dirty="0">
                <a:solidFill>
                  <a:schemeClr val="accent2"/>
                </a:solidFill>
              </a:rPr>
              <a:t>Any questions?</a:t>
            </a:r>
          </a:p>
        </p:txBody>
      </p:sp>
    </p:spTree>
    <p:extLst>
      <p:ext uri="{BB962C8B-B14F-4D97-AF65-F5344CB8AC3E}">
        <p14:creationId xmlns:p14="http://schemas.microsoft.com/office/powerpoint/2010/main" val="228855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AA658A5-5117-4CAC-8537-C318E1DBD0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3" y="0"/>
            <a:ext cx="9141293" cy="5143500"/>
          </a:xfrm>
          <a:prstGeom prst="rect">
            <a:avLst/>
          </a:prstGeom>
        </p:spPr>
      </p:pic>
      <p:sp>
        <p:nvSpPr>
          <p:cNvPr id="5" name="Title 4">
            <a:extLst>
              <a:ext uri="{FF2B5EF4-FFF2-40B4-BE49-F238E27FC236}">
                <a16:creationId xmlns:a16="http://schemas.microsoft.com/office/drawing/2014/main" id="{3A88AAD5-EC4D-40AD-B1D6-5494ECB7E967}"/>
              </a:ext>
            </a:extLst>
          </p:cNvPr>
          <p:cNvSpPr>
            <a:spLocks noGrp="1"/>
          </p:cNvSpPr>
          <p:nvPr>
            <p:ph type="title"/>
          </p:nvPr>
        </p:nvSpPr>
        <p:spPr/>
        <p:txBody>
          <a:bodyPr/>
          <a:lstStyle/>
          <a:p>
            <a:r>
              <a:rPr lang="en-GB" dirty="0"/>
              <a:t>Topical discussion</a:t>
            </a:r>
          </a:p>
        </p:txBody>
      </p:sp>
      <p:sp>
        <p:nvSpPr>
          <p:cNvPr id="2" name="Text Placeholder 1">
            <a:extLst>
              <a:ext uri="{FF2B5EF4-FFF2-40B4-BE49-F238E27FC236}">
                <a16:creationId xmlns:a16="http://schemas.microsoft.com/office/drawing/2014/main" id="{02EA9194-13B6-551A-8287-4D3DA967D9C9}"/>
              </a:ext>
            </a:extLst>
          </p:cNvPr>
          <p:cNvSpPr>
            <a:spLocks noGrp="1"/>
          </p:cNvSpPr>
          <p:nvPr>
            <p:ph type="body" sz="quarter" idx="11"/>
          </p:nvPr>
        </p:nvSpPr>
        <p:spPr/>
        <p:txBody>
          <a:bodyPr/>
          <a:lstStyle/>
          <a:p>
            <a:r>
              <a:rPr lang="en-GB" dirty="0"/>
              <a:t>4</a:t>
            </a:r>
          </a:p>
        </p:txBody>
      </p:sp>
    </p:spTree>
    <p:extLst>
      <p:ext uri="{BB962C8B-B14F-4D97-AF65-F5344CB8AC3E}">
        <p14:creationId xmlns:p14="http://schemas.microsoft.com/office/powerpoint/2010/main" val="2524875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F3629CB-DEA0-4F6D-B9A2-8B35DB726C2D}" type="slidenum">
              <a:rPr lang="en-GB" smtClean="0"/>
              <a:pPr/>
              <a:t>23</a:t>
            </a:fld>
            <a:endParaRPr lang="en-GB"/>
          </a:p>
        </p:txBody>
      </p:sp>
      <p:grpSp>
        <p:nvGrpSpPr>
          <p:cNvPr id="2" name="Group 1">
            <a:extLst>
              <a:ext uri="{FF2B5EF4-FFF2-40B4-BE49-F238E27FC236}">
                <a16:creationId xmlns:a16="http://schemas.microsoft.com/office/drawing/2014/main" id="{36610D26-E233-5BEF-46C8-A8E9E423953B}"/>
              </a:ext>
            </a:extLst>
          </p:cNvPr>
          <p:cNvGrpSpPr/>
          <p:nvPr/>
        </p:nvGrpSpPr>
        <p:grpSpPr>
          <a:xfrm>
            <a:off x="-1" y="0"/>
            <a:ext cx="2978151" cy="5143500"/>
            <a:chOff x="-1" y="0"/>
            <a:chExt cx="2978151" cy="5143500"/>
          </a:xfrm>
        </p:grpSpPr>
        <p:sp>
          <p:nvSpPr>
            <p:cNvPr id="13" name="Rectangle 12"/>
            <p:cNvSpPr/>
            <p:nvPr/>
          </p:nvSpPr>
          <p:spPr>
            <a:xfrm>
              <a:off x="-1" y="0"/>
              <a:ext cx="2978151" cy="5143500"/>
            </a:xfrm>
            <a:prstGeom prst="rect">
              <a:avLst/>
            </a:prstGeom>
            <a:solidFill>
              <a:srgbClr val="004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549" t="76851" r="87198" b="4075"/>
            <a:stretch/>
          </p:blipFill>
          <p:spPr>
            <a:xfrm>
              <a:off x="142874" y="3952874"/>
              <a:ext cx="1028701" cy="981075"/>
            </a:xfrm>
            <a:prstGeom prst="rect">
              <a:avLst/>
            </a:prstGeom>
          </p:spPr>
        </p:pic>
      </p:grpSp>
      <p:sp>
        <p:nvSpPr>
          <p:cNvPr id="9" name="Text Placeholder 4"/>
          <p:cNvSpPr>
            <a:spLocks noGrp="1"/>
          </p:cNvSpPr>
          <p:nvPr>
            <p:ph type="body" sz="quarter" idx="15"/>
          </p:nvPr>
        </p:nvSpPr>
        <p:spPr>
          <a:xfrm>
            <a:off x="214319" y="121338"/>
            <a:ext cx="2611431" cy="1320112"/>
          </a:xfrm>
        </p:spPr>
        <p:txBody>
          <a:bodyPr/>
          <a:lstStyle/>
          <a:p>
            <a:r>
              <a:rPr lang="en-GB" sz="2400" dirty="0">
                <a:solidFill>
                  <a:schemeClr val="bg1"/>
                </a:solidFill>
              </a:rPr>
              <a:t>What has happened in markets recently?</a:t>
            </a:r>
          </a:p>
        </p:txBody>
      </p:sp>
      <p:sp>
        <p:nvSpPr>
          <p:cNvPr id="10" name="Rectangle 9"/>
          <p:cNvSpPr/>
          <p:nvPr/>
        </p:nvSpPr>
        <p:spPr>
          <a:xfrm>
            <a:off x="214319" y="1562788"/>
            <a:ext cx="2611431" cy="3247043"/>
          </a:xfrm>
          <a:prstGeom prst="rect">
            <a:avLst/>
          </a:prstGeom>
        </p:spPr>
        <p:txBody>
          <a:bodyPr wrap="square">
            <a:spAutoFit/>
          </a:bodyPr>
          <a:lstStyle/>
          <a:p>
            <a:pPr>
              <a:spcAft>
                <a:spcPts val="600"/>
              </a:spcAft>
            </a:pPr>
            <a:r>
              <a:rPr lang="en-GB" sz="1000">
                <a:solidFill>
                  <a:schemeClr val="bg1"/>
                </a:solidFill>
              </a:rPr>
              <a:t>Markets across the world have experienced high levels of volatility over the course of 2022. However, over Q3 2022, unusually high levels of volatility occurred through UK markets, in particular gilt markets.</a:t>
            </a:r>
          </a:p>
          <a:p>
            <a:pPr>
              <a:spcAft>
                <a:spcPts val="600"/>
              </a:spcAft>
            </a:pPr>
            <a:r>
              <a:rPr lang="en-GB" sz="1000">
                <a:solidFill>
                  <a:schemeClr val="bg1"/>
                </a:solidFill>
              </a:rPr>
              <a:t>This volatility has led investment managers to alter the characteristics of their leveraged LDI funds, mainly though a reduction in leverage levels. </a:t>
            </a:r>
          </a:p>
          <a:p>
            <a:pPr>
              <a:spcAft>
                <a:spcPts val="600"/>
              </a:spcAft>
            </a:pPr>
            <a:r>
              <a:rPr lang="en-GB" sz="1000">
                <a:solidFill>
                  <a:schemeClr val="bg1"/>
                </a:solidFill>
              </a:rPr>
              <a:t>These changes will have implications for pension schemes using leveraged funds. Strategic changes may be required by trustee boards in order to continue meeting their objectives while minimising the risks. </a:t>
            </a:r>
          </a:p>
          <a:p>
            <a:pPr>
              <a:spcAft>
                <a:spcPts val="600"/>
              </a:spcAft>
            </a:pPr>
            <a:endParaRPr lang="en-GB" sz="1000">
              <a:solidFill>
                <a:schemeClr val="bg1"/>
              </a:solidFill>
            </a:endParaRPr>
          </a:p>
          <a:p>
            <a:pPr>
              <a:spcAft>
                <a:spcPts val="600"/>
              </a:spcAft>
            </a:pPr>
            <a:endParaRPr lang="en-GB" sz="1000">
              <a:solidFill>
                <a:schemeClr val="bg1"/>
              </a:solidFill>
            </a:endParaRPr>
          </a:p>
          <a:p>
            <a:pPr>
              <a:spcAft>
                <a:spcPts val="600"/>
              </a:spcAft>
            </a:pPr>
            <a:endParaRPr lang="en-GB" sz="1000">
              <a:solidFill>
                <a:schemeClr val="bg1"/>
              </a:solidFill>
            </a:endParaRPr>
          </a:p>
        </p:txBody>
      </p:sp>
      <p:graphicFrame>
        <p:nvGraphicFramePr>
          <p:cNvPr id="15" name="Table 14">
            <a:extLst>
              <a:ext uri="{FF2B5EF4-FFF2-40B4-BE49-F238E27FC236}">
                <a16:creationId xmlns:a16="http://schemas.microsoft.com/office/drawing/2014/main" id="{4E5D1638-52F7-D3CD-D64C-84D0F171D66A}"/>
              </a:ext>
            </a:extLst>
          </p:cNvPr>
          <p:cNvGraphicFramePr>
            <a:graphicFrameLocks noGrp="1"/>
          </p:cNvGraphicFramePr>
          <p:nvPr>
            <p:extLst>
              <p:ext uri="{D42A27DB-BD31-4B8C-83A1-F6EECF244321}">
                <p14:modId xmlns:p14="http://schemas.microsoft.com/office/powerpoint/2010/main" val="4130254298"/>
              </p:ext>
            </p:extLst>
          </p:nvPr>
        </p:nvGraphicFramePr>
        <p:xfrm>
          <a:off x="3192470" y="829531"/>
          <a:ext cx="5665781" cy="3513228"/>
        </p:xfrm>
        <a:graphic>
          <a:graphicData uri="http://schemas.openxmlformats.org/drawingml/2006/table">
            <a:tbl>
              <a:tblPr firstRow="1" bandRow="1">
                <a:tableStyleId>{2D5ABB26-0587-4C30-8999-92F81FD0307C}</a:tableStyleId>
              </a:tblPr>
              <a:tblGrid>
                <a:gridCol w="865804">
                  <a:extLst>
                    <a:ext uri="{9D8B030D-6E8A-4147-A177-3AD203B41FA5}">
                      <a16:colId xmlns:a16="http://schemas.microsoft.com/office/drawing/2014/main" val="1828152649"/>
                    </a:ext>
                  </a:extLst>
                </a:gridCol>
                <a:gridCol w="4799977">
                  <a:extLst>
                    <a:ext uri="{9D8B030D-6E8A-4147-A177-3AD203B41FA5}">
                      <a16:colId xmlns:a16="http://schemas.microsoft.com/office/drawing/2014/main" val="3484267201"/>
                    </a:ext>
                  </a:extLst>
                </a:gridCol>
              </a:tblGrid>
              <a:tr h="878307">
                <a:tc>
                  <a:txBody>
                    <a:bodyPr/>
                    <a:lstStyle/>
                    <a:p>
                      <a:r>
                        <a:rPr lang="en-GB" sz="1000" b="0">
                          <a:solidFill>
                            <a:schemeClr val="tx2"/>
                          </a:solidFill>
                          <a:latin typeface="Segoe UI" panose="020B0502040204020203" pitchFamily="34" charset="0"/>
                          <a:cs typeface="Segoe UI" panose="020B0502040204020203" pitchFamily="34" charset="0"/>
                        </a:rPr>
                        <a:t>Gilt yields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1000"/>
                        <a:t>Nominal and real gilt yields have been trending upwards since the start of the year. This trend was accelerated following the announcement of the “mini-budget” from the government, leading to intervention from the Bank of England (“BoE”) in the market in late September.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74964196"/>
                  </a:ext>
                </a:extLst>
              </a:tr>
              <a:tr h="878307">
                <a:tc>
                  <a:txBody>
                    <a:bodyPr/>
                    <a:lstStyle/>
                    <a:p>
                      <a:r>
                        <a:rPr lang="en-GB" sz="1000" b="0">
                          <a:solidFill>
                            <a:schemeClr val="tx2"/>
                          </a:solidFill>
                          <a:latin typeface="Segoe UI" panose="020B0502040204020203" pitchFamily="34" charset="0"/>
                          <a:cs typeface="Segoe UI" panose="020B0502040204020203" pitchFamily="34" charset="0"/>
                        </a:rPr>
                        <a:t>Heightened volatility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1000" baseline="0"/>
                        <a:t>Since mid-September, gilt yields have been incredibly volatile. Long-dated real yields in particular have seen significant intra-day movements that have surpassed both all previous recorded intra-day moves, and movements expected by any financial models. In late September, real yields increased by 1.3% in the space of just three trading days.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8822668"/>
                  </a:ext>
                </a:extLst>
              </a:tr>
              <a:tr h="878307">
                <a:tc>
                  <a:txBody>
                    <a:bodyPr/>
                    <a:lstStyle/>
                    <a:p>
                      <a:r>
                        <a:rPr lang="en-GB" sz="1000" b="0" dirty="0">
                          <a:solidFill>
                            <a:schemeClr val="tx2"/>
                          </a:solidFill>
                          <a:latin typeface="Segoe UI" panose="020B0502040204020203" pitchFamily="34" charset="0"/>
                          <a:cs typeface="Segoe UI" panose="020B0502040204020203" pitchFamily="34" charset="0"/>
                        </a:rPr>
                        <a:t>Calls for cash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1000" baseline="0" dirty="0"/>
                        <a:t>During this period, LDI mangers have had to call for extra money on a number of occasions, often at short notice. It has been difficult for some schemes to fund these calls from liquid assets, resulting in disinvestments from other assets that schemes hold, possibly crystalising losses.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5759077"/>
                  </a:ext>
                </a:extLst>
              </a:tr>
              <a:tr h="878307">
                <a:tc>
                  <a:txBody>
                    <a:bodyPr/>
                    <a:lstStyle/>
                    <a:p>
                      <a:r>
                        <a:rPr lang="en-GB" sz="1000" b="0" dirty="0">
                          <a:solidFill>
                            <a:schemeClr val="tx2"/>
                          </a:solidFill>
                          <a:latin typeface="Segoe UI" panose="020B0502040204020203" pitchFamily="34" charset="0"/>
                          <a:cs typeface="Segoe UI" panose="020B0502040204020203" pitchFamily="34" charset="0"/>
                        </a:rPr>
                        <a:t>Investment strategy changes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10000"/>
                        </a:lnSpc>
                      </a:pPr>
                      <a:r>
                        <a:rPr lang="en-GB" sz="1000" b="0" dirty="0">
                          <a:solidFill>
                            <a:schemeClr val="tx1"/>
                          </a:solidFill>
                        </a:rPr>
                        <a:t>The pace at which assets have had to be liquidated in order to meet these calls together with the size of the cumulated calls has led to a need to re-design the investment strategy for many schemes. </a:t>
                      </a:r>
                      <a:endParaRPr lang="en-GB" sz="1000" dirty="0">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119041843"/>
                  </a:ext>
                </a:extLst>
              </a:tr>
            </a:tbl>
          </a:graphicData>
        </a:graphic>
      </p:graphicFrame>
    </p:spTree>
    <p:extLst>
      <p:ext uri="{BB962C8B-B14F-4D97-AF65-F5344CB8AC3E}">
        <p14:creationId xmlns:p14="http://schemas.microsoft.com/office/powerpoint/2010/main" val="3652951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7061AACE-551E-4C99-E472-6BB7D9D95496}"/>
              </a:ext>
            </a:extLst>
          </p:cNvPr>
          <p:cNvGrpSpPr/>
          <p:nvPr/>
        </p:nvGrpSpPr>
        <p:grpSpPr>
          <a:xfrm>
            <a:off x="6172788" y="0"/>
            <a:ext cx="2978151" cy="5143500"/>
            <a:chOff x="6172788" y="0"/>
            <a:chExt cx="2978151" cy="5143500"/>
          </a:xfrm>
        </p:grpSpPr>
        <p:grpSp>
          <p:nvGrpSpPr>
            <p:cNvPr id="9" name="Group 8">
              <a:extLst>
                <a:ext uri="{FF2B5EF4-FFF2-40B4-BE49-F238E27FC236}">
                  <a16:creationId xmlns:a16="http://schemas.microsoft.com/office/drawing/2014/main" id="{DDDC4DEE-6BBA-9A9E-D390-6CD124AB8D22}"/>
                </a:ext>
              </a:extLst>
            </p:cNvPr>
            <p:cNvGrpSpPr/>
            <p:nvPr/>
          </p:nvGrpSpPr>
          <p:grpSpPr>
            <a:xfrm>
              <a:off x="6172788" y="0"/>
              <a:ext cx="2978151" cy="5143500"/>
              <a:chOff x="6938" y="0"/>
              <a:chExt cx="2978151" cy="5143500"/>
            </a:xfrm>
          </p:grpSpPr>
          <p:sp>
            <p:nvSpPr>
              <p:cNvPr id="14" name="Rectangle 13">
                <a:extLst>
                  <a:ext uri="{FF2B5EF4-FFF2-40B4-BE49-F238E27FC236}">
                    <a16:creationId xmlns:a16="http://schemas.microsoft.com/office/drawing/2014/main" id="{EAA64C15-A7F2-97C4-7FFF-2D155857A5DE}"/>
                  </a:ext>
                </a:extLst>
              </p:cNvPr>
              <p:cNvSpPr/>
              <p:nvPr/>
            </p:nvSpPr>
            <p:spPr>
              <a:xfrm>
                <a:off x="6938" y="0"/>
                <a:ext cx="2978151" cy="5143500"/>
              </a:xfrm>
              <a:prstGeom prst="rect">
                <a:avLst/>
              </a:prstGeom>
              <a:solidFill>
                <a:srgbClr val="004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3ACAB4DA-92C3-2FA4-AA60-54CF27E5CC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49" t="76851" r="87198" b="4075"/>
              <a:stretch/>
            </p:blipFill>
            <p:spPr>
              <a:xfrm>
                <a:off x="142874" y="3952874"/>
                <a:ext cx="1028701" cy="981075"/>
              </a:xfrm>
              <a:prstGeom prst="rect">
                <a:avLst/>
              </a:prstGeom>
            </p:spPr>
          </p:pic>
        </p:grpSp>
        <p:sp>
          <p:nvSpPr>
            <p:cNvPr id="19" name="Rectangle 18">
              <a:extLst>
                <a:ext uri="{FF2B5EF4-FFF2-40B4-BE49-F238E27FC236}">
                  <a16:creationId xmlns:a16="http://schemas.microsoft.com/office/drawing/2014/main" id="{B5A7897B-686D-5E82-011C-7C02AE6BB090}"/>
                </a:ext>
              </a:extLst>
            </p:cNvPr>
            <p:cNvSpPr/>
            <p:nvPr/>
          </p:nvSpPr>
          <p:spPr>
            <a:xfrm>
              <a:off x="6331771" y="4279570"/>
              <a:ext cx="564329" cy="737930"/>
            </a:xfrm>
            <a:prstGeom prst="rect">
              <a:avLst/>
            </a:prstGeom>
            <a:solidFill>
              <a:srgbClr val="004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Slide Number Placeholder 9"/>
          <p:cNvSpPr>
            <a:spLocks noGrp="1"/>
          </p:cNvSpPr>
          <p:nvPr>
            <p:ph type="sldNum" sz="quarter" idx="12"/>
          </p:nvPr>
        </p:nvSpPr>
        <p:spPr/>
        <p:txBody>
          <a:bodyPr/>
          <a:lstStyle/>
          <a:p>
            <a:fld id="{BF3629CB-DEA0-4F6D-B9A2-8B35DB726C2D}" type="slidenum">
              <a:rPr lang="en-GB" smtClean="0">
                <a:solidFill>
                  <a:schemeClr val="bg1"/>
                </a:solidFill>
              </a:rPr>
              <a:pPr/>
              <a:t>24</a:t>
            </a:fld>
            <a:endParaRPr lang="en-GB">
              <a:solidFill>
                <a:schemeClr val="bg1"/>
              </a:solidFill>
            </a:endParaRPr>
          </a:p>
        </p:txBody>
      </p:sp>
      <p:sp>
        <p:nvSpPr>
          <p:cNvPr id="25" name="TextBox 24">
            <a:extLst>
              <a:ext uri="{FF2B5EF4-FFF2-40B4-BE49-F238E27FC236}">
                <a16:creationId xmlns:a16="http://schemas.microsoft.com/office/drawing/2014/main" id="{A6AFA579-614C-6FB8-84EE-920596754F35}"/>
              </a:ext>
            </a:extLst>
          </p:cNvPr>
          <p:cNvSpPr txBox="1"/>
          <p:nvPr/>
        </p:nvSpPr>
        <p:spPr>
          <a:xfrm>
            <a:off x="3303809" y="4377700"/>
            <a:ext cx="2271776" cy="215444"/>
          </a:xfrm>
          <a:prstGeom prst="rect">
            <a:avLst/>
          </a:prstGeom>
          <a:noFill/>
        </p:spPr>
        <p:txBody>
          <a:bodyPr wrap="none" lIns="91440" tIns="45720" rIns="91440" bIns="45720" rtlCol="0" anchor="t">
            <a:spAutoFit/>
          </a:bodyPr>
          <a:lstStyle/>
          <a:p>
            <a:pPr algn="r"/>
            <a:r>
              <a:rPr lang="en-GB" sz="800" i="1"/>
              <a:t>Source: </a:t>
            </a:r>
            <a:r>
              <a:rPr lang="en-GB" sz="800" i="1">
                <a:solidFill>
                  <a:srgbClr val="464547"/>
                </a:solidFill>
              </a:rPr>
              <a:t>Bank of England, Barnett Waddingham</a:t>
            </a:r>
            <a:endParaRPr lang="en-GB" sz="800" i="1">
              <a:solidFill>
                <a:srgbClr val="464547"/>
              </a:solidFill>
              <a:cs typeface="Segoe UI"/>
            </a:endParaRPr>
          </a:p>
        </p:txBody>
      </p:sp>
      <p:sp>
        <p:nvSpPr>
          <p:cNvPr id="4" name="Text Placeholder 9">
            <a:extLst>
              <a:ext uri="{FF2B5EF4-FFF2-40B4-BE49-F238E27FC236}">
                <a16:creationId xmlns:a16="http://schemas.microsoft.com/office/drawing/2014/main" id="{DD19FCC0-A0BC-4AD0-0B1E-24F240A4E30C}"/>
              </a:ext>
            </a:extLst>
          </p:cNvPr>
          <p:cNvSpPr txBox="1">
            <a:spLocks/>
          </p:cNvSpPr>
          <p:nvPr/>
        </p:nvSpPr>
        <p:spPr>
          <a:xfrm>
            <a:off x="183600" y="132350"/>
            <a:ext cx="8703593" cy="899483"/>
          </a:xfrm>
          <a:prstGeom prst="rect">
            <a:avLst/>
          </a:prstGeom>
        </p:spPr>
        <p:txBody>
          <a:bodyPr vert="horz" lIns="91440" tIns="45720" rIns="91440" bIns="45720" rtlCol="0" anchor="t">
            <a:noAutofit/>
          </a:bodyPr>
          <a:lstStyle>
            <a:lvl1pPr marL="0" indent="0" algn="l" defTabSz="914400" rtl="0" eaLnBrk="1" latinLnBrk="0" hangingPunct="1">
              <a:spcBef>
                <a:spcPts val="0"/>
              </a:spcBef>
              <a:spcAft>
                <a:spcPts val="1200"/>
              </a:spcAft>
              <a:buClr>
                <a:srgbClr val="00B5AD"/>
              </a:buClr>
              <a:buFont typeface="Segoe UI" panose="020B0502040204020203" pitchFamily="34" charset="0"/>
              <a:buNone/>
              <a:defRPr sz="3600" kern="1200" baseline="0">
                <a:solidFill>
                  <a:srgbClr val="0069B4"/>
                </a:solidFill>
                <a:latin typeface="Segoe UI" panose="020B0502040204020203" pitchFamily="34" charset="0"/>
                <a:ea typeface="+mn-ea"/>
                <a:cs typeface="Segoe UI" panose="020B0502040204020203" pitchFamily="34" charset="0"/>
              </a:defRPr>
            </a:lvl1pPr>
            <a:lvl2pPr marL="742950" indent="-285750" algn="l" defTabSz="914400" rtl="0" eaLnBrk="1" latinLnBrk="0" hangingPunct="1">
              <a:spcBef>
                <a:spcPts val="0"/>
              </a:spcBef>
              <a:spcAft>
                <a:spcPts val="2400"/>
              </a:spcAft>
              <a:buClr>
                <a:srgbClr val="00B5AD"/>
              </a:buClr>
              <a:buFont typeface="Segoe UI" panose="020B0502040204020203"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400"/>
              </a:spcAft>
            </a:pPr>
            <a:r>
              <a:rPr lang="en-GB" sz="2400"/>
              <a:t>Market background</a:t>
            </a:r>
          </a:p>
          <a:p>
            <a:pPr>
              <a:spcAft>
                <a:spcPts val="400"/>
              </a:spcAft>
            </a:pPr>
            <a:r>
              <a:rPr lang="en-GB" sz="1200">
                <a:solidFill>
                  <a:schemeClr val="accent6"/>
                </a:solidFill>
              </a:rPr>
              <a:t>LDI managers react to volatile markets</a:t>
            </a:r>
          </a:p>
        </p:txBody>
      </p:sp>
      <p:grpSp>
        <p:nvGrpSpPr>
          <p:cNvPr id="22" name="Group 21">
            <a:extLst>
              <a:ext uri="{FF2B5EF4-FFF2-40B4-BE49-F238E27FC236}">
                <a16:creationId xmlns:a16="http://schemas.microsoft.com/office/drawing/2014/main" id="{6F4FA7ED-06FE-9782-C9C5-FF6AA50ED58F}"/>
              </a:ext>
            </a:extLst>
          </p:cNvPr>
          <p:cNvGrpSpPr/>
          <p:nvPr/>
        </p:nvGrpSpPr>
        <p:grpSpPr>
          <a:xfrm>
            <a:off x="-47828" y="1559081"/>
            <a:ext cx="5572295" cy="2835787"/>
            <a:chOff x="-47828" y="1559081"/>
            <a:chExt cx="5572295" cy="2835787"/>
          </a:xfrm>
        </p:grpSpPr>
        <p:sp>
          <p:nvSpPr>
            <p:cNvPr id="33" name="Rectangle: Single Corner Rounded 32">
              <a:extLst>
                <a:ext uri="{FF2B5EF4-FFF2-40B4-BE49-F238E27FC236}">
                  <a16:creationId xmlns:a16="http://schemas.microsoft.com/office/drawing/2014/main" id="{6EF9BCA1-AE4A-540B-3538-534F3DE8E36F}"/>
                </a:ext>
              </a:extLst>
            </p:cNvPr>
            <p:cNvSpPr/>
            <p:nvPr/>
          </p:nvSpPr>
          <p:spPr>
            <a:xfrm>
              <a:off x="-47828" y="1559081"/>
              <a:ext cx="5572295" cy="2835787"/>
            </a:xfrm>
            <a:prstGeom prst="round1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nvGrpSpPr>
            <p:cNvPr id="21" name="Group 20">
              <a:extLst>
                <a:ext uri="{FF2B5EF4-FFF2-40B4-BE49-F238E27FC236}">
                  <a16:creationId xmlns:a16="http://schemas.microsoft.com/office/drawing/2014/main" id="{C2D96C3B-03AF-86B6-50D7-0DC9F2F0BDE8}"/>
                </a:ext>
              </a:extLst>
            </p:cNvPr>
            <p:cNvGrpSpPr/>
            <p:nvPr/>
          </p:nvGrpSpPr>
          <p:grpSpPr>
            <a:xfrm>
              <a:off x="4759" y="1703912"/>
              <a:ext cx="5200915" cy="2564137"/>
              <a:chOff x="4759" y="1703912"/>
              <a:chExt cx="5200915" cy="2564137"/>
            </a:xfrm>
          </p:grpSpPr>
          <p:pic>
            <p:nvPicPr>
              <p:cNvPr id="12" name="Picture 11">
                <a:extLst>
                  <a:ext uri="{FF2B5EF4-FFF2-40B4-BE49-F238E27FC236}">
                    <a16:creationId xmlns:a16="http://schemas.microsoft.com/office/drawing/2014/main" id="{3D5C5C00-2D06-9BB3-C3DD-E66309D1D664}"/>
                  </a:ext>
                </a:extLst>
              </p:cNvPr>
              <p:cNvPicPr>
                <a:picLocks noChangeAspect="1"/>
              </p:cNvPicPr>
              <p:nvPr/>
            </p:nvPicPr>
            <p:blipFill>
              <a:blip r:embed="rId4"/>
              <a:stretch>
                <a:fillRect/>
              </a:stretch>
            </p:blipFill>
            <p:spPr>
              <a:xfrm>
                <a:off x="183600" y="1964879"/>
                <a:ext cx="5022074" cy="2303170"/>
              </a:xfrm>
              <a:prstGeom prst="rect">
                <a:avLst/>
              </a:prstGeom>
            </p:spPr>
          </p:pic>
          <p:sp>
            <p:nvSpPr>
              <p:cNvPr id="18" name="Rectangle 73">
                <a:extLst>
                  <a:ext uri="{FF2B5EF4-FFF2-40B4-BE49-F238E27FC236}">
                    <a16:creationId xmlns:a16="http://schemas.microsoft.com/office/drawing/2014/main" id="{753207A9-1F69-7E67-94EE-DC60D7A148F1}"/>
                  </a:ext>
                </a:extLst>
              </p:cNvPr>
              <p:cNvSpPr/>
              <p:nvPr/>
            </p:nvSpPr>
            <p:spPr>
              <a:xfrm>
                <a:off x="4759" y="1703912"/>
                <a:ext cx="4963886" cy="302649"/>
              </a:xfrm>
              <a:prstGeom prst="round1Rect">
                <a:avLst/>
              </a:prstGeom>
              <a:noFill/>
              <a:ln>
                <a:noFill/>
              </a:ln>
            </p:spPr>
            <p:style>
              <a:lnRef idx="0">
                <a:scrgbClr r="0" g="0" b="0"/>
              </a:lnRef>
              <a:fillRef idx="0">
                <a:scrgbClr r="0" g="0" b="0"/>
              </a:fillRef>
              <a:effectRef idx="0">
                <a:scrgbClr r="0" g="0" b="0"/>
              </a:effectRef>
              <a:fontRef idx="minor">
                <a:schemeClr val="accent5"/>
              </a:fontRef>
            </p:style>
            <p:txBody>
              <a:bodyPr lIns="288000" tIns="45720" rIns="91440" bIns="45720" anchor="ctr"/>
              <a:lstStyle/>
              <a:p>
                <a:r>
                  <a:rPr lang="en-GB" sz="900">
                    <a:solidFill>
                      <a:schemeClr val="tx2"/>
                    </a:solidFill>
                  </a:rPr>
                  <a:t>20 Year BoE Gilt Yields since mid-September 2022</a:t>
                </a:r>
              </a:p>
            </p:txBody>
          </p:sp>
        </p:grpSp>
      </p:grpSp>
      <p:sp>
        <p:nvSpPr>
          <p:cNvPr id="5" name="Rectangle: Rounded Corners 4">
            <a:extLst>
              <a:ext uri="{FF2B5EF4-FFF2-40B4-BE49-F238E27FC236}">
                <a16:creationId xmlns:a16="http://schemas.microsoft.com/office/drawing/2014/main" id="{34B918AC-F7F1-2E22-6BB8-151DA8884DB9}"/>
              </a:ext>
            </a:extLst>
          </p:cNvPr>
          <p:cNvSpPr/>
          <p:nvPr/>
        </p:nvSpPr>
        <p:spPr>
          <a:xfrm>
            <a:off x="1329502" y="3448431"/>
            <a:ext cx="970241" cy="399186"/>
          </a:xfrm>
          <a:prstGeom prst="roundRect">
            <a:avLst/>
          </a:prstGeom>
          <a:solidFill>
            <a:schemeClr val="bg1"/>
          </a:solidFill>
          <a:ln>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a:solidFill>
                  <a:schemeClr val="tx1">
                    <a:lumMod val="75000"/>
                  </a:schemeClr>
                </a:solidFill>
              </a:rPr>
              <a:t>23 September</a:t>
            </a:r>
          </a:p>
          <a:p>
            <a:pPr algn="ctr"/>
            <a:r>
              <a:rPr lang="en-GB" sz="600">
                <a:solidFill>
                  <a:schemeClr val="tx1">
                    <a:lumMod val="75000"/>
                  </a:schemeClr>
                </a:solidFill>
              </a:rPr>
              <a:t>New UK government announces “mini budget”</a:t>
            </a:r>
          </a:p>
        </p:txBody>
      </p:sp>
      <p:sp>
        <p:nvSpPr>
          <p:cNvPr id="6" name="Rectangle: Rounded Corners 5">
            <a:extLst>
              <a:ext uri="{FF2B5EF4-FFF2-40B4-BE49-F238E27FC236}">
                <a16:creationId xmlns:a16="http://schemas.microsoft.com/office/drawing/2014/main" id="{B154268F-E59B-B3EB-BDB5-57F1EFE2645E}"/>
              </a:ext>
            </a:extLst>
          </p:cNvPr>
          <p:cNvSpPr/>
          <p:nvPr/>
        </p:nvSpPr>
        <p:spPr>
          <a:xfrm>
            <a:off x="594387" y="2173829"/>
            <a:ext cx="1126097" cy="622113"/>
          </a:xfrm>
          <a:prstGeom prst="roundRect">
            <a:avLst>
              <a:gd name="adj" fmla="val 8350"/>
            </a:avLst>
          </a:prstGeom>
          <a:solidFill>
            <a:schemeClr val="bg1"/>
          </a:solidFill>
          <a:ln>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a:solidFill>
                  <a:schemeClr val="tx1">
                    <a:lumMod val="75000"/>
                  </a:schemeClr>
                </a:solidFill>
              </a:rPr>
              <a:t>28 September</a:t>
            </a:r>
          </a:p>
          <a:p>
            <a:pPr algn="ctr"/>
            <a:r>
              <a:rPr lang="en-GB" sz="600">
                <a:solidFill>
                  <a:schemeClr val="tx1">
                    <a:lumMod val="75000"/>
                  </a:schemeClr>
                </a:solidFill>
              </a:rPr>
              <a:t>BoE announces market intervention in response to volatility announces purchasing of fixed interest gilts</a:t>
            </a:r>
          </a:p>
        </p:txBody>
      </p:sp>
      <p:sp>
        <p:nvSpPr>
          <p:cNvPr id="7" name="Rectangle: Rounded Corners 6">
            <a:extLst>
              <a:ext uri="{FF2B5EF4-FFF2-40B4-BE49-F238E27FC236}">
                <a16:creationId xmlns:a16="http://schemas.microsoft.com/office/drawing/2014/main" id="{6F0E50E2-BFAD-3A03-EB8C-9EF0830A1634}"/>
              </a:ext>
            </a:extLst>
          </p:cNvPr>
          <p:cNvSpPr/>
          <p:nvPr/>
        </p:nvSpPr>
        <p:spPr>
          <a:xfrm>
            <a:off x="2997364" y="3294260"/>
            <a:ext cx="1291328" cy="359488"/>
          </a:xfrm>
          <a:prstGeom prst="roundRect">
            <a:avLst>
              <a:gd name="adj" fmla="val 8350"/>
            </a:avLst>
          </a:prstGeom>
          <a:solidFill>
            <a:schemeClr val="bg1"/>
          </a:solidFill>
          <a:ln>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a:solidFill>
                  <a:schemeClr val="tx1">
                    <a:lumMod val="75000"/>
                  </a:schemeClr>
                </a:solidFill>
              </a:rPr>
              <a:t>10 October </a:t>
            </a:r>
          </a:p>
          <a:p>
            <a:pPr algn="ctr"/>
            <a:r>
              <a:rPr lang="en-GB" sz="600">
                <a:solidFill>
                  <a:schemeClr val="tx1">
                    <a:lumMod val="75000"/>
                  </a:schemeClr>
                </a:solidFill>
              </a:rPr>
              <a:t>BoE announces it will include purchasing of index-linked gilts</a:t>
            </a:r>
          </a:p>
        </p:txBody>
      </p:sp>
      <p:sp>
        <p:nvSpPr>
          <p:cNvPr id="8" name="Rectangle: Rounded Corners 7">
            <a:extLst>
              <a:ext uri="{FF2B5EF4-FFF2-40B4-BE49-F238E27FC236}">
                <a16:creationId xmlns:a16="http://schemas.microsoft.com/office/drawing/2014/main" id="{3E413625-3E95-4DB8-56F7-7854897B198D}"/>
              </a:ext>
            </a:extLst>
          </p:cNvPr>
          <p:cNvSpPr/>
          <p:nvPr/>
        </p:nvSpPr>
        <p:spPr>
          <a:xfrm>
            <a:off x="4006435" y="1964879"/>
            <a:ext cx="1131129" cy="300441"/>
          </a:xfrm>
          <a:prstGeom prst="roundRect">
            <a:avLst>
              <a:gd name="adj" fmla="val 8350"/>
            </a:avLst>
          </a:prstGeom>
          <a:solidFill>
            <a:schemeClr val="bg2"/>
          </a:solidFill>
          <a:ln>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a:solidFill>
                  <a:schemeClr val="tx1">
                    <a:lumMod val="75000"/>
                  </a:schemeClr>
                </a:solidFill>
              </a:rPr>
              <a:t>14 October</a:t>
            </a:r>
          </a:p>
          <a:p>
            <a:pPr algn="ctr"/>
            <a:r>
              <a:rPr lang="en-GB" sz="600">
                <a:solidFill>
                  <a:schemeClr val="tx1">
                    <a:lumMod val="75000"/>
                  </a:schemeClr>
                </a:solidFill>
              </a:rPr>
              <a:t>End of BoE intervention programme</a:t>
            </a:r>
          </a:p>
        </p:txBody>
      </p:sp>
      <p:cxnSp>
        <p:nvCxnSpPr>
          <p:cNvPr id="11" name="Straight Arrow Connector 10">
            <a:extLst>
              <a:ext uri="{FF2B5EF4-FFF2-40B4-BE49-F238E27FC236}">
                <a16:creationId xmlns:a16="http://schemas.microsoft.com/office/drawing/2014/main" id="{12666E3A-E8DF-D828-36CE-49128E57552E}"/>
              </a:ext>
            </a:extLst>
          </p:cNvPr>
          <p:cNvCxnSpPr>
            <a:cxnSpLocks/>
          </p:cNvCxnSpPr>
          <p:nvPr/>
        </p:nvCxnSpPr>
        <p:spPr>
          <a:xfrm flipH="1" flipV="1">
            <a:off x="1446740" y="3140090"/>
            <a:ext cx="84517" cy="308341"/>
          </a:xfrm>
          <a:prstGeom prst="straightConnector1">
            <a:avLst/>
          </a:prstGeom>
          <a:ln w="9525">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BF5EA07-F42B-6B5E-DE57-47686410248A}"/>
              </a:ext>
            </a:extLst>
          </p:cNvPr>
          <p:cNvCxnSpPr>
            <a:cxnSpLocks/>
          </p:cNvCxnSpPr>
          <p:nvPr/>
        </p:nvCxnSpPr>
        <p:spPr>
          <a:xfrm>
            <a:off x="1720484" y="2309615"/>
            <a:ext cx="259265" cy="90499"/>
          </a:xfrm>
          <a:prstGeom prst="straightConnector1">
            <a:avLst/>
          </a:prstGeom>
          <a:ln w="9525">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861ABDB-88F3-6AA2-2237-3D2E360FB550}"/>
              </a:ext>
            </a:extLst>
          </p:cNvPr>
          <p:cNvCxnSpPr>
            <a:cxnSpLocks/>
          </p:cNvCxnSpPr>
          <p:nvPr/>
        </p:nvCxnSpPr>
        <p:spPr>
          <a:xfrm flipV="1">
            <a:off x="3396343" y="2354864"/>
            <a:ext cx="108857" cy="939396"/>
          </a:xfrm>
          <a:prstGeom prst="straightConnector1">
            <a:avLst/>
          </a:prstGeom>
          <a:ln w="9525">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E61A34B-3A5C-230A-80B1-2E4ABE41B0A9}"/>
              </a:ext>
            </a:extLst>
          </p:cNvPr>
          <p:cNvCxnSpPr>
            <a:cxnSpLocks/>
            <a:stCxn id="8" idx="1"/>
          </p:cNvCxnSpPr>
          <p:nvPr/>
        </p:nvCxnSpPr>
        <p:spPr>
          <a:xfrm flipH="1">
            <a:off x="3839029" y="2115100"/>
            <a:ext cx="167406" cy="239764"/>
          </a:xfrm>
          <a:prstGeom prst="straightConnector1">
            <a:avLst/>
          </a:prstGeom>
          <a:ln w="9525">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C6C483E-9CB3-1339-7BE9-E40BDA56A2CC}"/>
              </a:ext>
            </a:extLst>
          </p:cNvPr>
          <p:cNvSpPr txBox="1"/>
          <p:nvPr/>
        </p:nvSpPr>
        <p:spPr>
          <a:xfrm>
            <a:off x="183600" y="799576"/>
            <a:ext cx="5109440" cy="706155"/>
          </a:xfrm>
          <a:prstGeom prst="rect">
            <a:avLst/>
          </a:prstGeom>
          <a:noFill/>
        </p:spPr>
        <p:txBody>
          <a:bodyPr wrap="square" rtlCol="0">
            <a:spAutoFit/>
          </a:bodyPr>
          <a:lstStyle/>
          <a:p>
            <a:pPr algn="just">
              <a:lnSpc>
                <a:spcPct val="120000"/>
              </a:lnSpc>
              <a:spcAft>
                <a:spcPts val="600"/>
              </a:spcAft>
            </a:pPr>
            <a:r>
              <a:rPr lang="en-GB" sz="1000">
                <a:solidFill>
                  <a:srgbClr val="009FE3"/>
                </a:solidFill>
                <a:latin typeface="Segoe UI Semibold" panose="020B0702040204020203" pitchFamily="34" charset="0"/>
                <a:cs typeface="Segoe UI Semibold" panose="020B0702040204020203" pitchFamily="34" charset="0"/>
              </a:rPr>
              <a:t>What has happened?</a:t>
            </a:r>
          </a:p>
          <a:p>
            <a:pPr>
              <a:lnSpc>
                <a:spcPct val="120000"/>
              </a:lnSpc>
              <a:spcAft>
                <a:spcPts val="600"/>
              </a:spcAft>
            </a:pPr>
            <a:r>
              <a:rPr lang="en-GB" sz="1000"/>
              <a:t>We have seen a significant rise in nominal and real gilt yields. The BoE had to intervene in the market to help stabilise the price of gilts. </a:t>
            </a:r>
          </a:p>
        </p:txBody>
      </p:sp>
      <p:sp>
        <p:nvSpPr>
          <p:cNvPr id="42" name="TextBox 41">
            <a:extLst>
              <a:ext uri="{FF2B5EF4-FFF2-40B4-BE49-F238E27FC236}">
                <a16:creationId xmlns:a16="http://schemas.microsoft.com/office/drawing/2014/main" id="{F09D48B0-711B-F5D9-53BA-563EDA2EB23B}"/>
              </a:ext>
            </a:extLst>
          </p:cNvPr>
          <p:cNvSpPr txBox="1"/>
          <p:nvPr/>
        </p:nvSpPr>
        <p:spPr>
          <a:xfrm>
            <a:off x="6459353" y="863930"/>
            <a:ext cx="2413008" cy="2445093"/>
          </a:xfrm>
          <a:prstGeom prst="rect">
            <a:avLst/>
          </a:prstGeom>
          <a:noFill/>
        </p:spPr>
        <p:txBody>
          <a:bodyPr wrap="square" rtlCol="0">
            <a:spAutoFit/>
          </a:bodyPr>
          <a:lstStyle/>
          <a:p>
            <a:pPr algn="just">
              <a:lnSpc>
                <a:spcPct val="120000"/>
              </a:lnSpc>
              <a:spcAft>
                <a:spcPts val="600"/>
              </a:spcAft>
            </a:pPr>
            <a:r>
              <a:rPr lang="en-GB" sz="1000" dirty="0">
                <a:solidFill>
                  <a:schemeClr val="bg1"/>
                </a:solidFill>
                <a:latin typeface="Segoe UI Semibold" panose="020B0702040204020203" pitchFamily="34" charset="0"/>
                <a:cs typeface="Segoe UI Semibold" panose="020B0702040204020203" pitchFamily="34" charset="0"/>
              </a:rPr>
              <a:t>Observations</a:t>
            </a:r>
          </a:p>
          <a:p>
            <a:pPr>
              <a:lnSpc>
                <a:spcPct val="120000"/>
              </a:lnSpc>
              <a:spcAft>
                <a:spcPts val="600"/>
              </a:spcAft>
            </a:pPr>
            <a:r>
              <a:rPr lang="en-GB" sz="1000" dirty="0">
                <a:solidFill>
                  <a:schemeClr val="bg1"/>
                </a:solidFill>
              </a:rPr>
              <a:t>Over the period since 14 September 2022, we have seen significant movements in nominal gilt yields (with similar trends in real gilt yields).</a:t>
            </a:r>
          </a:p>
          <a:p>
            <a:pPr>
              <a:lnSpc>
                <a:spcPct val="120000"/>
              </a:lnSpc>
              <a:spcAft>
                <a:spcPts val="600"/>
              </a:spcAft>
            </a:pPr>
            <a:r>
              <a:rPr lang="en-GB" sz="1000" dirty="0">
                <a:solidFill>
                  <a:schemeClr val="bg1"/>
                </a:solidFill>
              </a:rPr>
              <a:t>In less than two weeks, 20 year nominal gilts yields rose from 3.6% to above 5%, an increase of over 1.4%. This increase is larger than yield movements that we have seen over almost all annual periods in the past, highlighting the extreme nature of the market.</a:t>
            </a:r>
          </a:p>
        </p:txBody>
      </p:sp>
    </p:spTree>
    <p:extLst>
      <p:ext uri="{BB962C8B-B14F-4D97-AF65-F5344CB8AC3E}">
        <p14:creationId xmlns:p14="http://schemas.microsoft.com/office/powerpoint/2010/main" val="3329356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Single Corner Rounded 32">
            <a:extLst>
              <a:ext uri="{FF2B5EF4-FFF2-40B4-BE49-F238E27FC236}">
                <a16:creationId xmlns:a16="http://schemas.microsoft.com/office/drawing/2014/main" id="{6EF9BCA1-AE4A-540B-3538-534F3DE8E36F}"/>
              </a:ext>
            </a:extLst>
          </p:cNvPr>
          <p:cNvSpPr/>
          <p:nvPr/>
        </p:nvSpPr>
        <p:spPr>
          <a:xfrm>
            <a:off x="-37050" y="1490256"/>
            <a:ext cx="5677192" cy="2918393"/>
          </a:xfrm>
          <a:prstGeom prst="round1Rect">
            <a:avLst/>
          </a:prstGeom>
          <a:solidFill>
            <a:srgbClr val="F2F2F2"/>
          </a:solidFill>
          <a:ln>
            <a:noFill/>
          </a:ln>
        </p:spPr>
        <p:style>
          <a:lnRef idx="3">
            <a:schemeClr val="lt1"/>
          </a:lnRef>
          <a:fillRef idx="1">
            <a:schemeClr val="accent6"/>
          </a:fillRef>
          <a:effectRef idx="1">
            <a:schemeClr val="accent6"/>
          </a:effectRef>
          <a:fontRef idx="minor">
            <a:schemeClr val="lt1"/>
          </a:fontRef>
        </p:style>
        <p:txBody>
          <a:bodyPr rtlCol="0" anchor="ctr"/>
          <a:lstStyle/>
          <a:p>
            <a:endParaRPr lang="en-GB"/>
          </a:p>
        </p:txBody>
      </p:sp>
      <p:grpSp>
        <p:nvGrpSpPr>
          <p:cNvPr id="2" name="Group 1">
            <a:extLst>
              <a:ext uri="{FF2B5EF4-FFF2-40B4-BE49-F238E27FC236}">
                <a16:creationId xmlns:a16="http://schemas.microsoft.com/office/drawing/2014/main" id="{990C99C2-A75C-87C1-71F4-3EC2BB53EC3D}"/>
              </a:ext>
            </a:extLst>
          </p:cNvPr>
          <p:cNvGrpSpPr/>
          <p:nvPr/>
        </p:nvGrpSpPr>
        <p:grpSpPr>
          <a:xfrm>
            <a:off x="6172788" y="0"/>
            <a:ext cx="2978151" cy="5143500"/>
            <a:chOff x="6172788" y="0"/>
            <a:chExt cx="2978151" cy="5143500"/>
          </a:xfrm>
        </p:grpSpPr>
        <p:grpSp>
          <p:nvGrpSpPr>
            <p:cNvPr id="5" name="Group 4">
              <a:extLst>
                <a:ext uri="{FF2B5EF4-FFF2-40B4-BE49-F238E27FC236}">
                  <a16:creationId xmlns:a16="http://schemas.microsoft.com/office/drawing/2014/main" id="{3BC90552-53B0-C675-8D56-E9537D471EFF}"/>
                </a:ext>
              </a:extLst>
            </p:cNvPr>
            <p:cNvGrpSpPr/>
            <p:nvPr/>
          </p:nvGrpSpPr>
          <p:grpSpPr>
            <a:xfrm>
              <a:off x="6172788" y="0"/>
              <a:ext cx="2978151" cy="5143500"/>
              <a:chOff x="6938" y="0"/>
              <a:chExt cx="2978151" cy="5143500"/>
            </a:xfrm>
          </p:grpSpPr>
          <p:sp>
            <p:nvSpPr>
              <p:cNvPr id="11" name="Rectangle 10">
                <a:extLst>
                  <a:ext uri="{FF2B5EF4-FFF2-40B4-BE49-F238E27FC236}">
                    <a16:creationId xmlns:a16="http://schemas.microsoft.com/office/drawing/2014/main" id="{451D1702-52A4-A996-F12E-B321A4490FC9}"/>
                  </a:ext>
                </a:extLst>
              </p:cNvPr>
              <p:cNvSpPr/>
              <p:nvPr/>
            </p:nvSpPr>
            <p:spPr>
              <a:xfrm>
                <a:off x="6938" y="0"/>
                <a:ext cx="2978151" cy="5143500"/>
              </a:xfrm>
              <a:prstGeom prst="rect">
                <a:avLst/>
              </a:prstGeom>
              <a:solidFill>
                <a:srgbClr val="004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C10087D-AD6D-AD4D-D1FF-BFD18AD4A8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49" t="76851" r="87198" b="4075"/>
              <a:stretch/>
            </p:blipFill>
            <p:spPr>
              <a:xfrm>
                <a:off x="142874" y="3952874"/>
                <a:ext cx="1028701" cy="981075"/>
              </a:xfrm>
              <a:prstGeom prst="rect">
                <a:avLst/>
              </a:prstGeom>
            </p:spPr>
          </p:pic>
        </p:grpSp>
        <p:sp>
          <p:nvSpPr>
            <p:cNvPr id="8" name="Rectangle 7">
              <a:extLst>
                <a:ext uri="{FF2B5EF4-FFF2-40B4-BE49-F238E27FC236}">
                  <a16:creationId xmlns:a16="http://schemas.microsoft.com/office/drawing/2014/main" id="{163C12CF-42BB-5609-04A5-8F1B501F4C09}"/>
                </a:ext>
              </a:extLst>
            </p:cNvPr>
            <p:cNvSpPr/>
            <p:nvPr/>
          </p:nvSpPr>
          <p:spPr>
            <a:xfrm>
              <a:off x="6331771" y="4279570"/>
              <a:ext cx="564329" cy="737930"/>
            </a:xfrm>
            <a:prstGeom prst="rect">
              <a:avLst/>
            </a:prstGeom>
            <a:solidFill>
              <a:srgbClr val="004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Slide Number Placeholder 9"/>
          <p:cNvSpPr>
            <a:spLocks noGrp="1"/>
          </p:cNvSpPr>
          <p:nvPr>
            <p:ph type="sldNum" sz="quarter" idx="12"/>
          </p:nvPr>
        </p:nvSpPr>
        <p:spPr/>
        <p:txBody>
          <a:bodyPr/>
          <a:lstStyle/>
          <a:p>
            <a:fld id="{BF3629CB-DEA0-4F6D-B9A2-8B35DB726C2D}" type="slidenum">
              <a:rPr lang="en-GB" smtClean="0"/>
              <a:pPr/>
              <a:t>25</a:t>
            </a:fld>
            <a:endParaRPr lang="en-GB"/>
          </a:p>
        </p:txBody>
      </p:sp>
      <p:sp>
        <p:nvSpPr>
          <p:cNvPr id="25" name="TextBox 24">
            <a:extLst>
              <a:ext uri="{FF2B5EF4-FFF2-40B4-BE49-F238E27FC236}">
                <a16:creationId xmlns:a16="http://schemas.microsoft.com/office/drawing/2014/main" id="{A6AFA579-614C-6FB8-84EE-920596754F35}"/>
              </a:ext>
            </a:extLst>
          </p:cNvPr>
          <p:cNvSpPr txBox="1"/>
          <p:nvPr/>
        </p:nvSpPr>
        <p:spPr>
          <a:xfrm>
            <a:off x="2868085" y="4387049"/>
            <a:ext cx="2271776" cy="215444"/>
          </a:xfrm>
          <a:prstGeom prst="rect">
            <a:avLst/>
          </a:prstGeom>
          <a:noFill/>
        </p:spPr>
        <p:txBody>
          <a:bodyPr wrap="none" lIns="91440" tIns="45720" rIns="91440" bIns="45720" rtlCol="0" anchor="t">
            <a:spAutoFit/>
          </a:bodyPr>
          <a:lstStyle/>
          <a:p>
            <a:pPr algn="r"/>
            <a:r>
              <a:rPr lang="en-GB" sz="800" i="1"/>
              <a:t>Source: </a:t>
            </a:r>
            <a:r>
              <a:rPr lang="en-GB" sz="800" i="1">
                <a:solidFill>
                  <a:srgbClr val="464547"/>
                </a:solidFill>
              </a:rPr>
              <a:t>Bank of England, Barnett Waddingham</a:t>
            </a:r>
            <a:endParaRPr lang="en-GB" sz="800" i="1">
              <a:solidFill>
                <a:srgbClr val="464547"/>
              </a:solidFill>
              <a:cs typeface="Segoe UI"/>
            </a:endParaRPr>
          </a:p>
        </p:txBody>
      </p:sp>
      <p:sp>
        <p:nvSpPr>
          <p:cNvPr id="42" name="TextBox 41">
            <a:extLst>
              <a:ext uri="{FF2B5EF4-FFF2-40B4-BE49-F238E27FC236}">
                <a16:creationId xmlns:a16="http://schemas.microsoft.com/office/drawing/2014/main" id="{F09D48B0-711B-F5D9-53BA-563EDA2EB23B}"/>
              </a:ext>
            </a:extLst>
          </p:cNvPr>
          <p:cNvSpPr txBox="1"/>
          <p:nvPr/>
        </p:nvSpPr>
        <p:spPr>
          <a:xfrm>
            <a:off x="6296301" y="699940"/>
            <a:ext cx="2680927" cy="3445367"/>
          </a:xfrm>
          <a:prstGeom prst="rect">
            <a:avLst/>
          </a:prstGeom>
          <a:noFill/>
        </p:spPr>
        <p:txBody>
          <a:bodyPr wrap="square" rtlCol="0">
            <a:spAutoFit/>
          </a:bodyPr>
          <a:lstStyle/>
          <a:p>
            <a:pPr algn="just">
              <a:lnSpc>
                <a:spcPct val="120000"/>
              </a:lnSpc>
              <a:spcAft>
                <a:spcPts val="600"/>
              </a:spcAft>
            </a:pPr>
            <a:r>
              <a:rPr lang="en-GB" sz="1000">
                <a:solidFill>
                  <a:schemeClr val="bg1"/>
                </a:solidFill>
                <a:latin typeface="Segoe UI Semibold" panose="020B0702040204020203" pitchFamily="34" charset="0"/>
                <a:cs typeface="Segoe UI Semibold" panose="020B0702040204020203" pitchFamily="34" charset="0"/>
              </a:rPr>
              <a:t>Observations</a:t>
            </a:r>
          </a:p>
          <a:p>
            <a:pPr>
              <a:lnSpc>
                <a:spcPct val="120000"/>
              </a:lnSpc>
              <a:spcAft>
                <a:spcPts val="600"/>
              </a:spcAft>
            </a:pPr>
            <a:r>
              <a:rPr lang="en-GB" sz="1000">
                <a:solidFill>
                  <a:schemeClr val="bg1"/>
                </a:solidFill>
              </a:rPr>
              <a:t>Both nominal and real yields are at their highest levels since the 2008 financial crisis. Real yields have risen above zero for the first time since 2014.</a:t>
            </a:r>
          </a:p>
          <a:p>
            <a:pPr>
              <a:lnSpc>
                <a:spcPct val="120000"/>
              </a:lnSpc>
              <a:spcAft>
                <a:spcPts val="600"/>
              </a:spcAft>
            </a:pPr>
            <a:r>
              <a:rPr lang="en-GB" sz="1000">
                <a:solidFill>
                  <a:schemeClr val="bg1"/>
                </a:solidFill>
              </a:rPr>
              <a:t>The graph illustrates the pace of the increase since the start of 2022. Movements in yields at the time of the 2008 financial crisis, and the onset of the Covid-19 pandemic provide a comparison to the level of disturbance seen in gilt markets over the last few months.  </a:t>
            </a:r>
          </a:p>
          <a:p>
            <a:pPr>
              <a:lnSpc>
                <a:spcPct val="120000"/>
              </a:lnSpc>
              <a:spcAft>
                <a:spcPts val="600"/>
              </a:spcAft>
            </a:pPr>
            <a:r>
              <a:rPr lang="en-GB" sz="1000">
                <a:solidFill>
                  <a:schemeClr val="bg1"/>
                </a:solidFill>
              </a:rPr>
              <a:t>While we have seen nominal rate fall back down to below 4% since the peak in October, we are still seeing higher gilt yields compared recent history, and we expect the market to remain volatile. </a:t>
            </a:r>
          </a:p>
        </p:txBody>
      </p:sp>
      <p:pic>
        <p:nvPicPr>
          <p:cNvPr id="3" name="Picture 2">
            <a:extLst>
              <a:ext uri="{FF2B5EF4-FFF2-40B4-BE49-F238E27FC236}">
                <a16:creationId xmlns:a16="http://schemas.microsoft.com/office/drawing/2014/main" id="{25F776AB-5768-62E1-E03D-F60D24E8C3DB}"/>
              </a:ext>
            </a:extLst>
          </p:cNvPr>
          <p:cNvPicPr>
            <a:picLocks noChangeAspect="1"/>
          </p:cNvPicPr>
          <p:nvPr/>
        </p:nvPicPr>
        <p:blipFill>
          <a:blip r:embed="rId4">
            <a:duotone>
              <a:prstClr val="black"/>
              <a:srgbClr val="F2F2F2">
                <a:tint val="45000"/>
                <a:satMod val="400000"/>
              </a:srgbClr>
            </a:duotone>
          </a:blip>
          <a:stretch>
            <a:fillRect/>
          </a:stretch>
        </p:blipFill>
        <p:spPr>
          <a:xfrm>
            <a:off x="69361" y="1928200"/>
            <a:ext cx="5038188" cy="2310271"/>
          </a:xfrm>
          <a:prstGeom prst="rect">
            <a:avLst/>
          </a:prstGeom>
        </p:spPr>
      </p:pic>
      <p:cxnSp>
        <p:nvCxnSpPr>
          <p:cNvPr id="9" name="Straight Connector 8">
            <a:extLst>
              <a:ext uri="{FF2B5EF4-FFF2-40B4-BE49-F238E27FC236}">
                <a16:creationId xmlns:a16="http://schemas.microsoft.com/office/drawing/2014/main" id="{5777288C-1E3A-75F3-67A0-C387F3DFB4C3}"/>
              </a:ext>
            </a:extLst>
          </p:cNvPr>
          <p:cNvCxnSpPr>
            <a:cxnSpLocks/>
          </p:cNvCxnSpPr>
          <p:nvPr/>
        </p:nvCxnSpPr>
        <p:spPr>
          <a:xfrm>
            <a:off x="1715859" y="1928200"/>
            <a:ext cx="0" cy="2002790"/>
          </a:xfrm>
          <a:prstGeom prst="line">
            <a:avLst/>
          </a:prstGeom>
          <a:ln w="12700">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9A5A7A9-1C91-051E-EE81-F8075C192BCE}"/>
              </a:ext>
            </a:extLst>
          </p:cNvPr>
          <p:cNvCxnSpPr>
            <a:cxnSpLocks/>
          </p:cNvCxnSpPr>
          <p:nvPr/>
        </p:nvCxnSpPr>
        <p:spPr>
          <a:xfrm>
            <a:off x="1646497" y="3333751"/>
            <a:ext cx="188464" cy="0"/>
          </a:xfrm>
          <a:prstGeom prst="straightConnector1">
            <a:avLst/>
          </a:prstGeom>
          <a:ln w="9525">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FAF78281-402A-18FD-9D53-AC430A70DEAC}"/>
              </a:ext>
            </a:extLst>
          </p:cNvPr>
          <p:cNvSpPr/>
          <p:nvPr/>
        </p:nvSpPr>
        <p:spPr>
          <a:xfrm>
            <a:off x="676256" y="3134158"/>
            <a:ext cx="970241" cy="399186"/>
          </a:xfrm>
          <a:prstGeom prst="roundRect">
            <a:avLst/>
          </a:prstGeom>
          <a:solidFill>
            <a:schemeClr val="bg1"/>
          </a:solidFill>
          <a:ln>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a:solidFill>
                  <a:schemeClr val="tx1">
                    <a:lumMod val="75000"/>
                  </a:schemeClr>
                </a:solidFill>
              </a:rPr>
              <a:t>2008 financial crisis</a:t>
            </a:r>
            <a:endParaRPr lang="en-GB" sz="600">
              <a:solidFill>
                <a:schemeClr val="tx1">
                  <a:lumMod val="75000"/>
                </a:schemeClr>
              </a:solidFill>
            </a:endParaRPr>
          </a:p>
        </p:txBody>
      </p:sp>
      <p:cxnSp>
        <p:nvCxnSpPr>
          <p:cNvPr id="20" name="Straight Connector 19">
            <a:extLst>
              <a:ext uri="{FF2B5EF4-FFF2-40B4-BE49-F238E27FC236}">
                <a16:creationId xmlns:a16="http://schemas.microsoft.com/office/drawing/2014/main" id="{FABCCDE7-0A78-8D3D-E05F-04946BA7537D}"/>
              </a:ext>
            </a:extLst>
          </p:cNvPr>
          <p:cNvCxnSpPr>
            <a:cxnSpLocks/>
          </p:cNvCxnSpPr>
          <p:nvPr/>
        </p:nvCxnSpPr>
        <p:spPr>
          <a:xfrm>
            <a:off x="4277630" y="1928200"/>
            <a:ext cx="0" cy="1933297"/>
          </a:xfrm>
          <a:prstGeom prst="line">
            <a:avLst/>
          </a:prstGeom>
          <a:ln w="12700">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D7ACE3C-62EA-C370-A061-6E32E3FE2701}"/>
              </a:ext>
            </a:extLst>
          </p:cNvPr>
          <p:cNvCxnSpPr>
            <a:cxnSpLocks/>
          </p:cNvCxnSpPr>
          <p:nvPr/>
        </p:nvCxnSpPr>
        <p:spPr>
          <a:xfrm>
            <a:off x="4183398" y="2122842"/>
            <a:ext cx="188464" cy="0"/>
          </a:xfrm>
          <a:prstGeom prst="straightConnector1">
            <a:avLst/>
          </a:prstGeom>
          <a:ln w="9525">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9F67FD37-8974-0271-D583-2635F26A30C9}"/>
              </a:ext>
            </a:extLst>
          </p:cNvPr>
          <p:cNvSpPr/>
          <p:nvPr/>
        </p:nvSpPr>
        <p:spPr>
          <a:xfrm>
            <a:off x="3239907" y="1924705"/>
            <a:ext cx="970241" cy="399186"/>
          </a:xfrm>
          <a:prstGeom prst="roundRect">
            <a:avLst/>
          </a:prstGeom>
          <a:solidFill>
            <a:schemeClr val="bg1"/>
          </a:solidFill>
          <a:ln>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a:solidFill>
                  <a:schemeClr val="tx1">
                    <a:lumMod val="75000"/>
                  </a:schemeClr>
                </a:solidFill>
              </a:rPr>
              <a:t>Covid-19 pandemic</a:t>
            </a:r>
            <a:endParaRPr lang="en-GB" sz="600">
              <a:solidFill>
                <a:schemeClr val="tx1">
                  <a:lumMod val="75000"/>
                </a:schemeClr>
              </a:solidFill>
            </a:endParaRPr>
          </a:p>
        </p:txBody>
      </p:sp>
      <p:sp>
        <p:nvSpPr>
          <p:cNvPr id="18" name="Rectangle 73">
            <a:extLst>
              <a:ext uri="{FF2B5EF4-FFF2-40B4-BE49-F238E27FC236}">
                <a16:creationId xmlns:a16="http://schemas.microsoft.com/office/drawing/2014/main" id="{753207A9-1F69-7E67-94EE-DC60D7A148F1}"/>
              </a:ext>
            </a:extLst>
          </p:cNvPr>
          <p:cNvSpPr/>
          <p:nvPr/>
        </p:nvSpPr>
        <p:spPr>
          <a:xfrm>
            <a:off x="0" y="1579536"/>
            <a:ext cx="4963886" cy="302649"/>
          </a:xfrm>
          <a:prstGeom prst="round1Rect">
            <a:avLst/>
          </a:prstGeom>
          <a:noFill/>
          <a:ln>
            <a:noFill/>
          </a:ln>
        </p:spPr>
        <p:style>
          <a:lnRef idx="0">
            <a:scrgbClr r="0" g="0" b="0"/>
          </a:lnRef>
          <a:fillRef idx="0">
            <a:scrgbClr r="0" g="0" b="0"/>
          </a:fillRef>
          <a:effectRef idx="0">
            <a:scrgbClr r="0" g="0" b="0"/>
          </a:effectRef>
          <a:fontRef idx="minor">
            <a:schemeClr val="accent5"/>
          </a:fontRef>
        </p:style>
        <p:txBody>
          <a:bodyPr lIns="288000" tIns="45720" rIns="91440" bIns="45720" anchor="ctr"/>
          <a:lstStyle/>
          <a:p>
            <a:r>
              <a:rPr lang="en-GB" sz="900">
                <a:solidFill>
                  <a:schemeClr val="tx2"/>
                </a:solidFill>
              </a:rPr>
              <a:t>20 Year BoE Gilt Yields since 31 December 2002</a:t>
            </a:r>
          </a:p>
        </p:txBody>
      </p:sp>
      <p:sp>
        <p:nvSpPr>
          <p:cNvPr id="7" name="TextBox 6">
            <a:extLst>
              <a:ext uri="{FF2B5EF4-FFF2-40B4-BE49-F238E27FC236}">
                <a16:creationId xmlns:a16="http://schemas.microsoft.com/office/drawing/2014/main" id="{72DB7F0F-240A-ADE1-09EA-5D027DD34419}"/>
              </a:ext>
            </a:extLst>
          </p:cNvPr>
          <p:cNvSpPr txBox="1"/>
          <p:nvPr/>
        </p:nvSpPr>
        <p:spPr>
          <a:xfrm>
            <a:off x="166772" y="808428"/>
            <a:ext cx="5548228" cy="706155"/>
          </a:xfrm>
          <a:prstGeom prst="rect">
            <a:avLst/>
          </a:prstGeom>
          <a:noFill/>
        </p:spPr>
        <p:txBody>
          <a:bodyPr wrap="square" rtlCol="0">
            <a:spAutoFit/>
          </a:bodyPr>
          <a:lstStyle/>
          <a:p>
            <a:pPr algn="just">
              <a:lnSpc>
                <a:spcPct val="120000"/>
              </a:lnSpc>
              <a:spcAft>
                <a:spcPts val="600"/>
              </a:spcAft>
            </a:pPr>
            <a:r>
              <a:rPr lang="en-GB" sz="1000">
                <a:solidFill>
                  <a:srgbClr val="009FE3"/>
                </a:solidFill>
                <a:latin typeface="Segoe UI Semibold" panose="020B0702040204020203" pitchFamily="34" charset="0"/>
                <a:cs typeface="Segoe UI Semibold" panose="020B0702040204020203" pitchFamily="34" charset="0"/>
              </a:rPr>
              <a:t>What has happened?</a:t>
            </a:r>
          </a:p>
          <a:p>
            <a:pPr>
              <a:lnSpc>
                <a:spcPct val="120000"/>
              </a:lnSpc>
              <a:spcAft>
                <a:spcPts val="600"/>
              </a:spcAft>
            </a:pPr>
            <a:r>
              <a:rPr lang="en-GB" sz="1000"/>
              <a:t>The pace of yield rises has been far greater than any other yield movements seen in recent history. </a:t>
            </a:r>
          </a:p>
        </p:txBody>
      </p:sp>
      <p:sp>
        <p:nvSpPr>
          <p:cNvPr id="13" name="Text Placeholder 9">
            <a:extLst>
              <a:ext uri="{FF2B5EF4-FFF2-40B4-BE49-F238E27FC236}">
                <a16:creationId xmlns:a16="http://schemas.microsoft.com/office/drawing/2014/main" id="{1C8F9D99-506E-5DAA-2094-70983C4DA6FC}"/>
              </a:ext>
            </a:extLst>
          </p:cNvPr>
          <p:cNvSpPr txBox="1">
            <a:spLocks/>
          </p:cNvSpPr>
          <p:nvPr/>
        </p:nvSpPr>
        <p:spPr>
          <a:xfrm>
            <a:off x="183600" y="126000"/>
            <a:ext cx="8703593" cy="899483"/>
          </a:xfrm>
          <a:prstGeom prst="rect">
            <a:avLst/>
          </a:prstGeom>
        </p:spPr>
        <p:txBody>
          <a:bodyPr vert="horz" lIns="91440" tIns="45720" rIns="91440" bIns="45720" rtlCol="0" anchor="t">
            <a:noAutofit/>
          </a:bodyPr>
          <a:lstStyle>
            <a:lvl1pPr marL="0" indent="0" algn="l" defTabSz="914400" rtl="0" eaLnBrk="1" latinLnBrk="0" hangingPunct="1">
              <a:spcBef>
                <a:spcPts val="0"/>
              </a:spcBef>
              <a:spcAft>
                <a:spcPts val="1200"/>
              </a:spcAft>
              <a:buClr>
                <a:srgbClr val="00B5AD"/>
              </a:buClr>
              <a:buFont typeface="Segoe UI" panose="020B0502040204020203" pitchFamily="34" charset="0"/>
              <a:buNone/>
              <a:defRPr sz="3600" kern="1200" baseline="0">
                <a:solidFill>
                  <a:srgbClr val="0069B4"/>
                </a:solidFill>
                <a:latin typeface="Segoe UI" panose="020B0502040204020203" pitchFamily="34" charset="0"/>
                <a:ea typeface="+mn-ea"/>
                <a:cs typeface="Segoe UI" panose="020B0502040204020203" pitchFamily="34" charset="0"/>
              </a:defRPr>
            </a:lvl1pPr>
            <a:lvl2pPr marL="742950" indent="-285750" algn="l" defTabSz="914400" rtl="0" eaLnBrk="1" latinLnBrk="0" hangingPunct="1">
              <a:spcBef>
                <a:spcPts val="0"/>
              </a:spcBef>
              <a:spcAft>
                <a:spcPts val="2400"/>
              </a:spcAft>
              <a:buClr>
                <a:srgbClr val="00B5AD"/>
              </a:buClr>
              <a:buFont typeface="Segoe UI" panose="020B0502040204020203"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400"/>
              </a:spcAft>
            </a:pPr>
            <a:r>
              <a:rPr lang="en-GB" sz="2400"/>
              <a:t>Market background</a:t>
            </a:r>
          </a:p>
          <a:p>
            <a:pPr>
              <a:spcAft>
                <a:spcPts val="400"/>
              </a:spcAft>
            </a:pPr>
            <a:r>
              <a:rPr lang="en-GB" sz="1200">
                <a:solidFill>
                  <a:schemeClr val="accent6"/>
                </a:solidFill>
              </a:rPr>
              <a:t>LDI managers react to volatile markets</a:t>
            </a:r>
          </a:p>
        </p:txBody>
      </p:sp>
    </p:spTree>
    <p:extLst>
      <p:ext uri="{BB962C8B-B14F-4D97-AF65-F5344CB8AC3E}">
        <p14:creationId xmlns:p14="http://schemas.microsoft.com/office/powerpoint/2010/main" val="1907426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96C5DFB-8732-074D-2B88-8731860605BB}"/>
              </a:ext>
            </a:extLst>
          </p:cNvPr>
          <p:cNvGrpSpPr/>
          <p:nvPr/>
        </p:nvGrpSpPr>
        <p:grpSpPr>
          <a:xfrm>
            <a:off x="6172788" y="0"/>
            <a:ext cx="2978151" cy="5143500"/>
            <a:chOff x="6172788" y="0"/>
            <a:chExt cx="2978151" cy="5143500"/>
          </a:xfrm>
        </p:grpSpPr>
        <p:grpSp>
          <p:nvGrpSpPr>
            <p:cNvPr id="7" name="Group 6">
              <a:extLst>
                <a:ext uri="{FF2B5EF4-FFF2-40B4-BE49-F238E27FC236}">
                  <a16:creationId xmlns:a16="http://schemas.microsoft.com/office/drawing/2014/main" id="{91BB4261-2023-C828-BBFD-4B73A8D51017}"/>
                </a:ext>
              </a:extLst>
            </p:cNvPr>
            <p:cNvGrpSpPr/>
            <p:nvPr/>
          </p:nvGrpSpPr>
          <p:grpSpPr>
            <a:xfrm>
              <a:off x="6172788" y="0"/>
              <a:ext cx="2978151" cy="5143500"/>
              <a:chOff x="6938" y="0"/>
              <a:chExt cx="2978151" cy="5143500"/>
            </a:xfrm>
          </p:grpSpPr>
          <p:sp>
            <p:nvSpPr>
              <p:cNvPr id="9" name="Rectangle 8">
                <a:extLst>
                  <a:ext uri="{FF2B5EF4-FFF2-40B4-BE49-F238E27FC236}">
                    <a16:creationId xmlns:a16="http://schemas.microsoft.com/office/drawing/2014/main" id="{8FC25116-A52B-E277-E130-69D19EF0F418}"/>
                  </a:ext>
                </a:extLst>
              </p:cNvPr>
              <p:cNvSpPr/>
              <p:nvPr/>
            </p:nvSpPr>
            <p:spPr>
              <a:xfrm>
                <a:off x="6938" y="0"/>
                <a:ext cx="2978151" cy="5143500"/>
              </a:xfrm>
              <a:prstGeom prst="rect">
                <a:avLst/>
              </a:prstGeom>
              <a:solidFill>
                <a:srgbClr val="004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2A6E4A4D-392D-A828-8551-825E504A9B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49" t="76851" r="87198" b="4075"/>
              <a:stretch/>
            </p:blipFill>
            <p:spPr>
              <a:xfrm>
                <a:off x="142874" y="3952874"/>
                <a:ext cx="1028701" cy="981075"/>
              </a:xfrm>
              <a:prstGeom prst="rect">
                <a:avLst/>
              </a:prstGeom>
            </p:spPr>
          </p:pic>
        </p:grpSp>
        <p:sp>
          <p:nvSpPr>
            <p:cNvPr id="8" name="Rectangle 7">
              <a:extLst>
                <a:ext uri="{FF2B5EF4-FFF2-40B4-BE49-F238E27FC236}">
                  <a16:creationId xmlns:a16="http://schemas.microsoft.com/office/drawing/2014/main" id="{E642F23D-BD42-068D-2FA3-49362EA9318A}"/>
                </a:ext>
              </a:extLst>
            </p:cNvPr>
            <p:cNvSpPr/>
            <p:nvPr/>
          </p:nvSpPr>
          <p:spPr>
            <a:xfrm>
              <a:off x="6331771" y="4279570"/>
              <a:ext cx="564329" cy="737930"/>
            </a:xfrm>
            <a:prstGeom prst="rect">
              <a:avLst/>
            </a:prstGeom>
            <a:solidFill>
              <a:srgbClr val="004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Slide Number Placeholder 9"/>
          <p:cNvSpPr>
            <a:spLocks noGrp="1"/>
          </p:cNvSpPr>
          <p:nvPr>
            <p:ph type="sldNum" sz="quarter" idx="12"/>
          </p:nvPr>
        </p:nvSpPr>
        <p:spPr/>
        <p:txBody>
          <a:bodyPr/>
          <a:lstStyle/>
          <a:p>
            <a:fld id="{BF3629CB-DEA0-4F6D-B9A2-8B35DB726C2D}" type="slidenum">
              <a:rPr lang="en-GB" smtClean="0">
                <a:solidFill>
                  <a:schemeClr val="bg1"/>
                </a:solidFill>
              </a:rPr>
              <a:pPr/>
              <a:t>26</a:t>
            </a:fld>
            <a:endParaRPr lang="en-GB">
              <a:solidFill>
                <a:schemeClr val="bg1"/>
              </a:solidFill>
            </a:endParaRPr>
          </a:p>
        </p:txBody>
      </p:sp>
      <p:sp>
        <p:nvSpPr>
          <p:cNvPr id="2" name="TextBox 1">
            <a:extLst>
              <a:ext uri="{FF2B5EF4-FFF2-40B4-BE49-F238E27FC236}">
                <a16:creationId xmlns:a16="http://schemas.microsoft.com/office/drawing/2014/main" id="{EC6C483E-9CB3-1339-7BE9-E40BDA56A2CC}"/>
              </a:ext>
            </a:extLst>
          </p:cNvPr>
          <p:cNvSpPr txBox="1"/>
          <p:nvPr/>
        </p:nvSpPr>
        <p:spPr>
          <a:xfrm>
            <a:off x="183600" y="783168"/>
            <a:ext cx="5456542" cy="706155"/>
          </a:xfrm>
          <a:prstGeom prst="rect">
            <a:avLst/>
          </a:prstGeom>
          <a:noFill/>
        </p:spPr>
        <p:txBody>
          <a:bodyPr wrap="square" rtlCol="0">
            <a:spAutoFit/>
          </a:bodyPr>
          <a:lstStyle/>
          <a:p>
            <a:pPr algn="just">
              <a:lnSpc>
                <a:spcPct val="120000"/>
              </a:lnSpc>
              <a:spcAft>
                <a:spcPts val="600"/>
              </a:spcAft>
            </a:pPr>
            <a:r>
              <a:rPr lang="en-GB" sz="1000">
                <a:solidFill>
                  <a:srgbClr val="009FE3"/>
                </a:solidFill>
                <a:latin typeface="Segoe UI Semibold" panose="020B0702040204020203" pitchFamily="34" charset="0"/>
                <a:cs typeface="Segoe UI Semibold" panose="020B0702040204020203" pitchFamily="34" charset="0"/>
              </a:rPr>
              <a:t>What has happened?</a:t>
            </a:r>
          </a:p>
          <a:p>
            <a:pPr>
              <a:lnSpc>
                <a:spcPct val="120000"/>
              </a:lnSpc>
              <a:spcAft>
                <a:spcPts val="600"/>
              </a:spcAft>
            </a:pPr>
            <a:r>
              <a:rPr lang="en-GB" sz="1000"/>
              <a:t>Q2 and Q3 2022 has seen high levels of volatility in gilt and credit markets compared to historic volatility. </a:t>
            </a:r>
          </a:p>
        </p:txBody>
      </p:sp>
      <p:sp>
        <p:nvSpPr>
          <p:cNvPr id="33" name="Rectangle: Single Corner Rounded 32">
            <a:extLst>
              <a:ext uri="{FF2B5EF4-FFF2-40B4-BE49-F238E27FC236}">
                <a16:creationId xmlns:a16="http://schemas.microsoft.com/office/drawing/2014/main" id="{6EF9BCA1-AE4A-540B-3538-534F3DE8E36F}"/>
              </a:ext>
            </a:extLst>
          </p:cNvPr>
          <p:cNvSpPr/>
          <p:nvPr/>
        </p:nvSpPr>
        <p:spPr>
          <a:xfrm>
            <a:off x="0" y="1486766"/>
            <a:ext cx="5731463" cy="2918393"/>
          </a:xfrm>
          <a:prstGeom prst="round1Rect">
            <a:avLst/>
          </a:prstGeom>
          <a:solidFill>
            <a:srgbClr val="F2F2F2"/>
          </a:solidFill>
          <a:ln>
            <a:noFill/>
          </a:ln>
        </p:spPr>
        <p:style>
          <a:lnRef idx="3">
            <a:schemeClr val="lt1"/>
          </a:lnRef>
          <a:fillRef idx="1">
            <a:schemeClr val="accent6"/>
          </a:fillRef>
          <a:effectRef idx="1">
            <a:schemeClr val="accent6"/>
          </a:effectRef>
          <a:fontRef idx="minor">
            <a:schemeClr val="lt1"/>
          </a:fontRef>
        </p:style>
        <p:txBody>
          <a:bodyPr rtlCol="0" anchor="ctr"/>
          <a:lstStyle/>
          <a:p>
            <a:endParaRPr lang="en-GB"/>
          </a:p>
        </p:txBody>
      </p:sp>
      <p:sp>
        <p:nvSpPr>
          <p:cNvPr id="18" name="Rectangle 73">
            <a:extLst>
              <a:ext uri="{FF2B5EF4-FFF2-40B4-BE49-F238E27FC236}">
                <a16:creationId xmlns:a16="http://schemas.microsoft.com/office/drawing/2014/main" id="{753207A9-1F69-7E67-94EE-DC60D7A148F1}"/>
              </a:ext>
            </a:extLst>
          </p:cNvPr>
          <p:cNvSpPr/>
          <p:nvPr/>
        </p:nvSpPr>
        <p:spPr>
          <a:xfrm>
            <a:off x="0" y="1468656"/>
            <a:ext cx="4963886" cy="302649"/>
          </a:xfrm>
          <a:prstGeom prst="round1Rect">
            <a:avLst/>
          </a:prstGeom>
          <a:noFill/>
          <a:ln>
            <a:noFill/>
          </a:ln>
        </p:spPr>
        <p:style>
          <a:lnRef idx="0">
            <a:scrgbClr r="0" g="0" b="0"/>
          </a:lnRef>
          <a:fillRef idx="0">
            <a:scrgbClr r="0" g="0" b="0"/>
          </a:fillRef>
          <a:effectRef idx="0">
            <a:scrgbClr r="0" g="0" b="0"/>
          </a:effectRef>
          <a:fontRef idx="minor">
            <a:schemeClr val="accent5"/>
          </a:fontRef>
        </p:style>
        <p:txBody>
          <a:bodyPr lIns="288000" tIns="45720" rIns="91440" bIns="45720" anchor="ctr"/>
          <a:lstStyle/>
          <a:p>
            <a:r>
              <a:rPr lang="en-GB" sz="900">
                <a:solidFill>
                  <a:schemeClr val="tx2"/>
                </a:solidFill>
              </a:rPr>
              <a:t>Quarterly volatility levels between Q1 1999 to Q3 2022</a:t>
            </a:r>
          </a:p>
        </p:txBody>
      </p:sp>
      <p:pic>
        <p:nvPicPr>
          <p:cNvPr id="5" name="Picture 4">
            <a:extLst>
              <a:ext uri="{FF2B5EF4-FFF2-40B4-BE49-F238E27FC236}">
                <a16:creationId xmlns:a16="http://schemas.microsoft.com/office/drawing/2014/main" id="{BE295F1B-74A6-040A-B091-421649C76724}"/>
              </a:ext>
            </a:extLst>
          </p:cNvPr>
          <p:cNvPicPr>
            <a:picLocks noChangeAspect="1"/>
          </p:cNvPicPr>
          <p:nvPr/>
        </p:nvPicPr>
        <p:blipFill>
          <a:blip r:embed="rId4"/>
          <a:stretch>
            <a:fillRect/>
          </a:stretch>
        </p:blipFill>
        <p:spPr>
          <a:xfrm>
            <a:off x="103555" y="1712007"/>
            <a:ext cx="4832481" cy="2694296"/>
          </a:xfrm>
          <a:prstGeom prst="rect">
            <a:avLst/>
          </a:prstGeom>
        </p:spPr>
      </p:pic>
      <p:sp>
        <p:nvSpPr>
          <p:cNvPr id="42" name="TextBox 41">
            <a:extLst>
              <a:ext uri="{FF2B5EF4-FFF2-40B4-BE49-F238E27FC236}">
                <a16:creationId xmlns:a16="http://schemas.microsoft.com/office/drawing/2014/main" id="{F09D48B0-711B-F5D9-53BA-563EDA2EB23B}"/>
              </a:ext>
            </a:extLst>
          </p:cNvPr>
          <p:cNvSpPr txBox="1"/>
          <p:nvPr/>
        </p:nvSpPr>
        <p:spPr>
          <a:xfrm>
            <a:off x="6413500" y="783168"/>
            <a:ext cx="2473693" cy="3076035"/>
          </a:xfrm>
          <a:prstGeom prst="rect">
            <a:avLst/>
          </a:prstGeom>
          <a:noFill/>
        </p:spPr>
        <p:txBody>
          <a:bodyPr wrap="square" rtlCol="0">
            <a:spAutoFit/>
          </a:bodyPr>
          <a:lstStyle/>
          <a:p>
            <a:pPr algn="just">
              <a:lnSpc>
                <a:spcPct val="120000"/>
              </a:lnSpc>
              <a:spcAft>
                <a:spcPts val="600"/>
              </a:spcAft>
            </a:pPr>
            <a:r>
              <a:rPr lang="en-GB" sz="1000" dirty="0">
                <a:solidFill>
                  <a:schemeClr val="bg1"/>
                </a:solidFill>
                <a:latin typeface="Segoe UI Semibold" panose="020B0702040204020203" pitchFamily="34" charset="0"/>
                <a:cs typeface="Segoe UI Semibold" panose="020B0702040204020203" pitchFamily="34" charset="0"/>
              </a:rPr>
              <a:t>Observations</a:t>
            </a:r>
          </a:p>
          <a:p>
            <a:pPr>
              <a:lnSpc>
                <a:spcPct val="120000"/>
              </a:lnSpc>
              <a:spcAft>
                <a:spcPts val="600"/>
              </a:spcAft>
            </a:pPr>
            <a:r>
              <a:rPr lang="en-GB" sz="1000" dirty="0">
                <a:solidFill>
                  <a:schemeClr val="bg1"/>
                </a:solidFill>
              </a:rPr>
              <a:t>Market movements over Q2 and Q3 2022 in gilt and corporate bond markets have resulted in volatility levels significantly greater than those seen almost all of the time since 1999, with volatility increasing between quarters.</a:t>
            </a:r>
          </a:p>
          <a:p>
            <a:pPr>
              <a:lnSpc>
                <a:spcPct val="120000"/>
              </a:lnSpc>
              <a:spcAft>
                <a:spcPts val="600"/>
              </a:spcAft>
            </a:pPr>
            <a:r>
              <a:rPr lang="en-GB" sz="1000" dirty="0">
                <a:solidFill>
                  <a:schemeClr val="bg1"/>
                </a:solidFill>
              </a:rPr>
              <a:t>In particular, the volatility seen in index-linked gilts has increased substantially over Q3 2022, as shown in the chart.</a:t>
            </a:r>
          </a:p>
          <a:p>
            <a:pPr>
              <a:lnSpc>
                <a:spcPct val="120000"/>
              </a:lnSpc>
              <a:spcAft>
                <a:spcPts val="600"/>
              </a:spcAft>
            </a:pPr>
            <a:r>
              <a:rPr lang="en-GB" sz="1000" dirty="0">
                <a:solidFill>
                  <a:schemeClr val="bg1"/>
                </a:solidFill>
              </a:rPr>
              <a:t>The BoE intervention did not initially apply to index-linked gilts and this allowed real gilt yields to continue to increase, becoming positive for the first time since 2014.</a:t>
            </a:r>
          </a:p>
        </p:txBody>
      </p:sp>
      <p:sp>
        <p:nvSpPr>
          <p:cNvPr id="12" name="Text Placeholder 9">
            <a:extLst>
              <a:ext uri="{FF2B5EF4-FFF2-40B4-BE49-F238E27FC236}">
                <a16:creationId xmlns:a16="http://schemas.microsoft.com/office/drawing/2014/main" id="{E563EEBF-0333-D476-71EB-A0548A7463D1}"/>
              </a:ext>
            </a:extLst>
          </p:cNvPr>
          <p:cNvSpPr txBox="1">
            <a:spLocks/>
          </p:cNvSpPr>
          <p:nvPr/>
        </p:nvSpPr>
        <p:spPr>
          <a:xfrm>
            <a:off x="183600" y="132350"/>
            <a:ext cx="8703593" cy="899483"/>
          </a:xfrm>
          <a:prstGeom prst="rect">
            <a:avLst/>
          </a:prstGeom>
        </p:spPr>
        <p:txBody>
          <a:bodyPr vert="horz" lIns="91440" tIns="45720" rIns="91440" bIns="45720" rtlCol="0" anchor="t">
            <a:noAutofit/>
          </a:bodyPr>
          <a:lstStyle>
            <a:lvl1pPr marL="0" indent="0" algn="l" defTabSz="914400" rtl="0" eaLnBrk="1" latinLnBrk="0" hangingPunct="1">
              <a:spcBef>
                <a:spcPts val="0"/>
              </a:spcBef>
              <a:spcAft>
                <a:spcPts val="1200"/>
              </a:spcAft>
              <a:buClr>
                <a:srgbClr val="00B5AD"/>
              </a:buClr>
              <a:buFont typeface="Segoe UI" panose="020B0502040204020203" pitchFamily="34" charset="0"/>
              <a:buNone/>
              <a:defRPr sz="3600" kern="1200" baseline="0">
                <a:solidFill>
                  <a:srgbClr val="0069B4"/>
                </a:solidFill>
                <a:latin typeface="Segoe UI" panose="020B0502040204020203" pitchFamily="34" charset="0"/>
                <a:ea typeface="+mn-ea"/>
                <a:cs typeface="Segoe UI" panose="020B0502040204020203" pitchFamily="34" charset="0"/>
              </a:defRPr>
            </a:lvl1pPr>
            <a:lvl2pPr marL="742950" indent="-285750" algn="l" defTabSz="914400" rtl="0" eaLnBrk="1" latinLnBrk="0" hangingPunct="1">
              <a:spcBef>
                <a:spcPts val="0"/>
              </a:spcBef>
              <a:spcAft>
                <a:spcPts val="2400"/>
              </a:spcAft>
              <a:buClr>
                <a:srgbClr val="00B5AD"/>
              </a:buClr>
              <a:buFont typeface="Segoe UI" panose="020B0502040204020203"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400"/>
              </a:spcAft>
            </a:pPr>
            <a:r>
              <a:rPr lang="en-GB" sz="2400"/>
              <a:t>Market background</a:t>
            </a:r>
          </a:p>
          <a:p>
            <a:pPr>
              <a:spcAft>
                <a:spcPts val="400"/>
              </a:spcAft>
            </a:pPr>
            <a:r>
              <a:rPr lang="en-GB" sz="1200">
                <a:solidFill>
                  <a:schemeClr val="accent6"/>
                </a:solidFill>
              </a:rPr>
              <a:t>LDI managers react to volatile markets</a:t>
            </a:r>
          </a:p>
        </p:txBody>
      </p:sp>
    </p:spTree>
    <p:extLst>
      <p:ext uri="{BB962C8B-B14F-4D97-AF65-F5344CB8AC3E}">
        <p14:creationId xmlns:p14="http://schemas.microsoft.com/office/powerpoint/2010/main" val="1789321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Rounded Corners 63">
            <a:extLst>
              <a:ext uri="{FF2B5EF4-FFF2-40B4-BE49-F238E27FC236}">
                <a16:creationId xmlns:a16="http://schemas.microsoft.com/office/drawing/2014/main" id="{5C981743-EADE-39BF-E73D-BA0643D0C1F0}"/>
              </a:ext>
            </a:extLst>
          </p:cNvPr>
          <p:cNvSpPr/>
          <p:nvPr/>
        </p:nvSpPr>
        <p:spPr>
          <a:xfrm>
            <a:off x="0" y="3584148"/>
            <a:ext cx="9144000" cy="1559352"/>
          </a:xfrm>
          <a:prstGeom prst="roundRect">
            <a:avLst>
              <a:gd name="adj" fmla="val 5392"/>
            </a:avLst>
          </a:prstGeom>
          <a:solidFill>
            <a:srgbClr val="004D9D"/>
          </a:solidFill>
          <a:ln>
            <a:noFill/>
          </a:ln>
        </p:spPr>
        <p:style>
          <a:lnRef idx="2">
            <a:schemeClr val="dk1"/>
          </a:lnRef>
          <a:fillRef idx="1">
            <a:schemeClr val="lt1"/>
          </a:fillRef>
          <a:effectRef idx="0">
            <a:schemeClr val="dk1"/>
          </a:effectRef>
          <a:fontRef idx="minor">
            <a:schemeClr val="dk1"/>
          </a:fontRef>
        </p:style>
        <p:txBody>
          <a:bodyPr lIns="72000" rIns="612000" rtlCol="0" anchor="t" anchorCtr="0"/>
          <a:lstStyle/>
          <a:p>
            <a:pPr marL="361950"/>
            <a:r>
              <a:rPr lang="en-GB" sz="1000" dirty="0">
                <a:solidFill>
                  <a:schemeClr val="bg1"/>
                </a:solidFill>
              </a:rPr>
              <a:t>On 23 September, the Bank of England announced that it would purchase up to £5bn (per day) of nominal gilts for the period between 28</a:t>
            </a:r>
            <a:r>
              <a:rPr lang="en-GB" sz="1000" baseline="30000" dirty="0">
                <a:solidFill>
                  <a:schemeClr val="bg1"/>
                </a:solidFill>
              </a:rPr>
              <a:t>th</a:t>
            </a:r>
            <a:r>
              <a:rPr lang="en-GB" sz="1000" dirty="0">
                <a:solidFill>
                  <a:schemeClr val="bg1"/>
                </a:solidFill>
              </a:rPr>
              <a:t> of September and 14</a:t>
            </a:r>
            <a:r>
              <a:rPr lang="en-GB" sz="1000" baseline="30000" dirty="0">
                <a:solidFill>
                  <a:schemeClr val="bg1"/>
                </a:solidFill>
              </a:rPr>
              <a:t>th</a:t>
            </a:r>
            <a:r>
              <a:rPr lang="en-GB" sz="1000" dirty="0">
                <a:solidFill>
                  <a:schemeClr val="bg1"/>
                </a:solidFill>
              </a:rPr>
              <a:t> of October. While this announcement indicated that the bank would be active in the market, the actual amount that was purchased was a lot lower.</a:t>
            </a:r>
          </a:p>
          <a:p>
            <a:pPr marL="361950"/>
            <a:endParaRPr lang="en-GB" sz="1000" dirty="0">
              <a:solidFill>
                <a:schemeClr val="bg1"/>
              </a:solidFill>
            </a:endParaRPr>
          </a:p>
          <a:p>
            <a:pPr marL="361950"/>
            <a:r>
              <a:rPr lang="en-GB" sz="1000" dirty="0">
                <a:solidFill>
                  <a:schemeClr val="bg1"/>
                </a:solidFill>
              </a:rPr>
              <a:t>Following continued volatility in index-linked gilt markets, the BoE announced that they would extend their purchases to index-linked gilts as well and purchase up to £5bn a day alongside the nominal gilts. Over the entire period £19bn of the total £65bn capacity was used. </a:t>
            </a:r>
            <a:endParaRPr lang="en-GB" sz="1400" dirty="0">
              <a:solidFill>
                <a:schemeClr val="bg1"/>
              </a:solidFill>
            </a:endParaRPr>
          </a:p>
        </p:txBody>
      </p:sp>
      <p:sp>
        <p:nvSpPr>
          <p:cNvPr id="10" name="Slide Number Placeholder 9"/>
          <p:cNvSpPr>
            <a:spLocks noGrp="1"/>
          </p:cNvSpPr>
          <p:nvPr>
            <p:ph type="sldNum" sz="quarter" idx="12"/>
          </p:nvPr>
        </p:nvSpPr>
        <p:spPr/>
        <p:txBody>
          <a:bodyPr/>
          <a:lstStyle/>
          <a:p>
            <a:fld id="{BF3629CB-DEA0-4F6D-B9A2-8B35DB726C2D}" type="slidenum">
              <a:rPr lang="en-GB" smtClean="0">
                <a:solidFill>
                  <a:schemeClr val="bg1"/>
                </a:solidFill>
              </a:rPr>
              <a:pPr/>
              <a:t>27</a:t>
            </a:fld>
            <a:endParaRPr lang="en-GB">
              <a:solidFill>
                <a:schemeClr val="bg1"/>
              </a:solidFill>
            </a:endParaRPr>
          </a:p>
        </p:txBody>
      </p:sp>
      <p:sp>
        <p:nvSpPr>
          <p:cNvPr id="4" name="Text Placeholder 9">
            <a:extLst>
              <a:ext uri="{FF2B5EF4-FFF2-40B4-BE49-F238E27FC236}">
                <a16:creationId xmlns:a16="http://schemas.microsoft.com/office/drawing/2014/main" id="{DD19FCC0-A0BC-4AD0-0B1E-24F240A4E30C}"/>
              </a:ext>
            </a:extLst>
          </p:cNvPr>
          <p:cNvSpPr txBox="1">
            <a:spLocks/>
          </p:cNvSpPr>
          <p:nvPr/>
        </p:nvSpPr>
        <p:spPr>
          <a:xfrm>
            <a:off x="183600" y="126000"/>
            <a:ext cx="8703593" cy="419173"/>
          </a:xfrm>
          <a:prstGeom prst="rect">
            <a:avLst/>
          </a:prstGeom>
        </p:spPr>
        <p:txBody>
          <a:bodyPr vert="horz" lIns="91440" tIns="45720" rIns="91440" bIns="45720" rtlCol="0" anchor="t">
            <a:noAutofit/>
          </a:bodyPr>
          <a:lstStyle>
            <a:lvl1pPr marL="0" indent="0" algn="l" defTabSz="914400" rtl="0" eaLnBrk="1" latinLnBrk="0" hangingPunct="1">
              <a:spcBef>
                <a:spcPts val="0"/>
              </a:spcBef>
              <a:spcAft>
                <a:spcPts val="1200"/>
              </a:spcAft>
              <a:buClr>
                <a:srgbClr val="00B5AD"/>
              </a:buClr>
              <a:buFont typeface="Segoe UI" panose="020B0502040204020203" pitchFamily="34" charset="0"/>
              <a:buNone/>
              <a:defRPr sz="3600" kern="1200" baseline="0">
                <a:solidFill>
                  <a:srgbClr val="0069B4"/>
                </a:solidFill>
                <a:latin typeface="Segoe UI" panose="020B0502040204020203" pitchFamily="34" charset="0"/>
                <a:ea typeface="+mn-ea"/>
                <a:cs typeface="Segoe UI" panose="020B0502040204020203" pitchFamily="34" charset="0"/>
              </a:defRPr>
            </a:lvl1pPr>
            <a:lvl2pPr marL="742950" indent="-285750" algn="l" defTabSz="914400" rtl="0" eaLnBrk="1" latinLnBrk="0" hangingPunct="1">
              <a:spcBef>
                <a:spcPts val="0"/>
              </a:spcBef>
              <a:spcAft>
                <a:spcPts val="2400"/>
              </a:spcAft>
              <a:buClr>
                <a:srgbClr val="00B5AD"/>
              </a:buClr>
              <a:buFont typeface="Segoe UI" panose="020B0502040204020203"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400"/>
              </a:spcAft>
            </a:pPr>
            <a:r>
              <a:rPr lang="en-GB" sz="2400" dirty="0"/>
              <a:t>Bank of England intervention </a:t>
            </a:r>
          </a:p>
          <a:p>
            <a:pPr>
              <a:spcAft>
                <a:spcPts val="400"/>
              </a:spcAft>
            </a:pPr>
            <a:r>
              <a:rPr lang="en-GB" sz="1200" dirty="0">
                <a:solidFill>
                  <a:schemeClr val="accent6"/>
                </a:solidFill>
              </a:rPr>
              <a:t>Activity levels to Friday 14 October 2022</a:t>
            </a:r>
          </a:p>
        </p:txBody>
      </p:sp>
      <p:sp>
        <p:nvSpPr>
          <p:cNvPr id="5" name="Rectangle 73">
            <a:extLst>
              <a:ext uri="{FF2B5EF4-FFF2-40B4-BE49-F238E27FC236}">
                <a16:creationId xmlns:a16="http://schemas.microsoft.com/office/drawing/2014/main" id="{0F0E07BD-C218-4AF5-E458-F6A7798438D6}"/>
              </a:ext>
            </a:extLst>
          </p:cNvPr>
          <p:cNvSpPr/>
          <p:nvPr/>
        </p:nvSpPr>
        <p:spPr>
          <a:xfrm>
            <a:off x="0" y="829374"/>
            <a:ext cx="1879600" cy="302649"/>
          </a:xfrm>
          <a:prstGeom prst="round1Rect">
            <a:avLst/>
          </a:prstGeom>
          <a:noFill/>
          <a:ln>
            <a:noFill/>
          </a:ln>
        </p:spPr>
        <p:style>
          <a:lnRef idx="0">
            <a:scrgbClr r="0" g="0" b="0"/>
          </a:lnRef>
          <a:fillRef idx="0">
            <a:scrgbClr r="0" g="0" b="0"/>
          </a:fillRef>
          <a:effectRef idx="0">
            <a:scrgbClr r="0" g="0" b="0"/>
          </a:effectRef>
          <a:fontRef idx="minor">
            <a:schemeClr val="accent5"/>
          </a:fontRef>
        </p:style>
        <p:txBody>
          <a:bodyPr lIns="288000" tIns="45720" rIns="91440" bIns="45720" anchor="ctr"/>
          <a:lstStyle/>
          <a:p>
            <a:r>
              <a:rPr lang="en-GB" sz="900">
                <a:solidFill>
                  <a:schemeClr val="tx2"/>
                </a:solidFill>
              </a:rPr>
              <a:t>Level of intervention to date </a:t>
            </a:r>
          </a:p>
        </p:txBody>
      </p:sp>
      <p:sp>
        <p:nvSpPr>
          <p:cNvPr id="6" name="Rectangle 73">
            <a:extLst>
              <a:ext uri="{FF2B5EF4-FFF2-40B4-BE49-F238E27FC236}">
                <a16:creationId xmlns:a16="http://schemas.microsoft.com/office/drawing/2014/main" id="{0762AA11-A45D-3FC2-8F2B-C5A81B22ABD2}"/>
              </a:ext>
            </a:extLst>
          </p:cNvPr>
          <p:cNvSpPr/>
          <p:nvPr/>
        </p:nvSpPr>
        <p:spPr>
          <a:xfrm flipH="1">
            <a:off x="3954917" y="829452"/>
            <a:ext cx="4204800" cy="302649"/>
          </a:xfrm>
          <a:prstGeom prst="round1Rect">
            <a:avLst/>
          </a:prstGeom>
          <a:noFill/>
          <a:ln>
            <a:noFill/>
          </a:ln>
        </p:spPr>
        <p:style>
          <a:lnRef idx="0">
            <a:scrgbClr r="0" g="0" b="0"/>
          </a:lnRef>
          <a:fillRef idx="0">
            <a:scrgbClr r="0" g="0" b="0"/>
          </a:fillRef>
          <a:effectRef idx="0">
            <a:scrgbClr r="0" g="0" b="0"/>
          </a:effectRef>
          <a:fontRef idx="minor">
            <a:schemeClr val="accent5"/>
          </a:fontRef>
        </p:style>
        <p:txBody>
          <a:bodyPr lIns="90000" anchor="ctr"/>
          <a:lstStyle/>
          <a:p>
            <a:r>
              <a:rPr lang="en-GB" sz="900">
                <a:solidFill>
                  <a:schemeClr val="tx2"/>
                </a:solidFill>
              </a:rPr>
              <a:t>Term structure of acquisitions</a:t>
            </a:r>
          </a:p>
        </p:txBody>
      </p:sp>
      <p:grpSp>
        <p:nvGrpSpPr>
          <p:cNvPr id="24" name="Group 23">
            <a:extLst>
              <a:ext uri="{FF2B5EF4-FFF2-40B4-BE49-F238E27FC236}">
                <a16:creationId xmlns:a16="http://schemas.microsoft.com/office/drawing/2014/main" id="{6F106849-7B2F-D59B-B572-2793557F6F44}"/>
              </a:ext>
            </a:extLst>
          </p:cNvPr>
          <p:cNvGrpSpPr/>
          <p:nvPr/>
        </p:nvGrpSpPr>
        <p:grpSpPr>
          <a:xfrm>
            <a:off x="4006039" y="1101509"/>
            <a:ext cx="3349954" cy="2378625"/>
            <a:chOff x="5077248" y="1195113"/>
            <a:chExt cx="3349954" cy="2378625"/>
          </a:xfrm>
        </p:grpSpPr>
        <p:graphicFrame>
          <p:nvGraphicFramePr>
            <p:cNvPr id="8" name="Chart 7">
              <a:extLst>
                <a:ext uri="{FF2B5EF4-FFF2-40B4-BE49-F238E27FC236}">
                  <a16:creationId xmlns:a16="http://schemas.microsoft.com/office/drawing/2014/main" id="{753DAB5F-48C5-58DD-2C2C-6FA3BDA99058}"/>
                </a:ext>
              </a:extLst>
            </p:cNvPr>
            <p:cNvGraphicFramePr>
              <a:graphicFrameLocks/>
            </p:cNvGraphicFramePr>
            <p:nvPr/>
          </p:nvGraphicFramePr>
          <p:xfrm>
            <a:off x="5077248" y="1195113"/>
            <a:ext cx="3349954" cy="237862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F95E520C-0517-A0EC-44EA-CF6051A49C89}"/>
                </a:ext>
              </a:extLst>
            </p:cNvPr>
            <p:cNvSpPr txBox="1"/>
            <p:nvPr/>
          </p:nvSpPr>
          <p:spPr>
            <a:xfrm>
              <a:off x="6899931" y="2384425"/>
              <a:ext cx="972654" cy="286860"/>
            </a:xfrm>
            <a:prstGeom prst="rect">
              <a:avLst/>
            </a:prstGeom>
            <a:noFill/>
          </p:spPr>
          <p:txBody>
            <a:bodyPr wrap="square" rtlCol="0" anchor="ctr">
              <a:spAutoFit/>
            </a:bodyPr>
            <a:lstStyle/>
            <a:p>
              <a:r>
                <a:rPr lang="en-GB" sz="600">
                  <a:solidFill>
                    <a:schemeClr val="tx1">
                      <a:lumMod val="60000"/>
                      <a:lumOff val="40000"/>
                    </a:schemeClr>
                  </a:solidFill>
                </a:rPr>
                <a:t>Nominal gilts declined by BoE</a:t>
              </a:r>
            </a:p>
          </p:txBody>
        </p:sp>
        <p:sp>
          <p:nvSpPr>
            <p:cNvPr id="17" name="TextBox 16">
              <a:extLst>
                <a:ext uri="{FF2B5EF4-FFF2-40B4-BE49-F238E27FC236}">
                  <a16:creationId xmlns:a16="http://schemas.microsoft.com/office/drawing/2014/main" id="{8D85EA74-D550-1127-995A-D242A0EC2D65}"/>
                </a:ext>
              </a:extLst>
            </p:cNvPr>
            <p:cNvSpPr txBox="1"/>
            <p:nvPr/>
          </p:nvSpPr>
          <p:spPr>
            <a:xfrm>
              <a:off x="6770000" y="2090330"/>
              <a:ext cx="1079684" cy="286860"/>
            </a:xfrm>
            <a:prstGeom prst="rect">
              <a:avLst/>
            </a:prstGeom>
            <a:noFill/>
          </p:spPr>
          <p:txBody>
            <a:bodyPr wrap="square" rtlCol="0" anchor="ctr">
              <a:spAutoFit/>
            </a:bodyPr>
            <a:lstStyle/>
            <a:p>
              <a:r>
                <a:rPr lang="en-GB" sz="600">
                  <a:solidFill>
                    <a:schemeClr val="tx1">
                      <a:lumMod val="60000"/>
                      <a:lumOff val="40000"/>
                    </a:schemeClr>
                  </a:solidFill>
                </a:rPr>
                <a:t>Index-linked gilts declined by BoE</a:t>
              </a:r>
            </a:p>
          </p:txBody>
        </p:sp>
        <p:cxnSp>
          <p:nvCxnSpPr>
            <p:cNvPr id="19" name="Straight Connector 18">
              <a:extLst>
                <a:ext uri="{FF2B5EF4-FFF2-40B4-BE49-F238E27FC236}">
                  <a16:creationId xmlns:a16="http://schemas.microsoft.com/office/drawing/2014/main" id="{D2A599D8-D7AC-2585-2EE8-DDF6F14981E0}"/>
                </a:ext>
              </a:extLst>
            </p:cNvPr>
            <p:cNvCxnSpPr>
              <a:cxnSpLocks/>
            </p:cNvCxnSpPr>
            <p:nvPr/>
          </p:nvCxnSpPr>
          <p:spPr>
            <a:xfrm flipV="1">
              <a:off x="6775667" y="2312484"/>
              <a:ext cx="38230" cy="207244"/>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7359135-146A-86AE-B498-1DDFA7FA08EF}"/>
                </a:ext>
              </a:extLst>
            </p:cNvPr>
            <p:cNvCxnSpPr>
              <a:cxnSpLocks/>
            </p:cNvCxnSpPr>
            <p:nvPr/>
          </p:nvCxnSpPr>
          <p:spPr>
            <a:xfrm flipV="1">
              <a:off x="6813897" y="2556631"/>
              <a:ext cx="124632" cy="15119"/>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90F055AB-2CB8-CCCD-7A14-400F52C2000E}"/>
              </a:ext>
            </a:extLst>
          </p:cNvPr>
          <p:cNvGrpSpPr/>
          <p:nvPr/>
        </p:nvGrpSpPr>
        <p:grpSpPr>
          <a:xfrm>
            <a:off x="7719498" y="1618851"/>
            <a:ext cx="1042609" cy="1042609"/>
            <a:chOff x="7586385" y="456635"/>
            <a:chExt cx="572400" cy="572400"/>
          </a:xfrm>
        </p:grpSpPr>
        <p:sp>
          <p:nvSpPr>
            <p:cNvPr id="16" name="Rectangle 15">
              <a:extLst>
                <a:ext uri="{FF2B5EF4-FFF2-40B4-BE49-F238E27FC236}">
                  <a16:creationId xmlns:a16="http://schemas.microsoft.com/office/drawing/2014/main" id="{63057FA1-6BB8-09C4-F679-3BF77D723A3F}"/>
                </a:ext>
              </a:extLst>
            </p:cNvPr>
            <p:cNvSpPr>
              <a:spLocks noChangeAspect="1"/>
            </p:cNvSpPr>
            <p:nvPr/>
          </p:nvSpPr>
          <p:spPr>
            <a:xfrm>
              <a:off x="7586385" y="456635"/>
              <a:ext cx="572400" cy="572400"/>
            </a:xfrm>
            <a:prstGeom prst="rect">
              <a:avLst/>
            </a:prstGeom>
            <a:pattFill prst="pct10">
              <a:fgClr>
                <a:srgbClr val="D9D9D9"/>
              </a:fgClr>
              <a:bgClr>
                <a:schemeClr val="bg1"/>
              </a:bgClr>
            </a:pattFill>
            <a:ln>
              <a:solidFill>
                <a:srgbClr val="D9D9D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8000" tIns="36000" rIns="18000" bIns="36000" rtlCol="0" anchor="t"/>
            <a:lstStyle/>
            <a:p>
              <a:pPr algn="r"/>
              <a:r>
                <a:rPr lang="en-GB" sz="600">
                  <a:solidFill>
                    <a:schemeClr val="tx1">
                      <a:lumMod val="60000"/>
                      <a:lumOff val="40000"/>
                    </a:schemeClr>
                  </a:solidFill>
                  <a:latin typeface="Segoe UI Semibold"/>
                  <a:cs typeface="Segoe UI Semibold"/>
                </a:rPr>
                <a:t>£65bn capacity</a:t>
              </a:r>
            </a:p>
          </p:txBody>
        </p:sp>
        <p:sp>
          <p:nvSpPr>
            <p:cNvPr id="18" name="Rectangle 17">
              <a:extLst>
                <a:ext uri="{FF2B5EF4-FFF2-40B4-BE49-F238E27FC236}">
                  <a16:creationId xmlns:a16="http://schemas.microsoft.com/office/drawing/2014/main" id="{246D79DE-318D-1B58-295E-DA82ACE6FAAD}"/>
                </a:ext>
              </a:extLst>
            </p:cNvPr>
            <p:cNvSpPr>
              <a:spLocks noChangeAspect="1"/>
            </p:cNvSpPr>
            <p:nvPr/>
          </p:nvSpPr>
          <p:spPr>
            <a:xfrm>
              <a:off x="7586385" y="665435"/>
              <a:ext cx="363600" cy="363600"/>
            </a:xfrm>
            <a:prstGeom prst="rect">
              <a:avLst/>
            </a:prstGeom>
            <a:solidFill>
              <a:schemeClr val="bg2">
                <a:lumMod val="95000"/>
              </a:schemeClr>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endParaRPr lang="en-GB" sz="600">
                <a:latin typeface="Segoe UI Semibold" panose="020B0702040204020203" pitchFamily="34" charset="0"/>
                <a:cs typeface="Segoe UI Semibold" panose="020B0702040204020203" pitchFamily="34" charset="0"/>
              </a:endParaRPr>
            </a:p>
          </p:txBody>
        </p:sp>
        <p:sp>
          <p:nvSpPr>
            <p:cNvPr id="14" name="Rectangle 13">
              <a:extLst>
                <a:ext uri="{FF2B5EF4-FFF2-40B4-BE49-F238E27FC236}">
                  <a16:creationId xmlns:a16="http://schemas.microsoft.com/office/drawing/2014/main" id="{EF5878AA-99D3-4C8B-2731-38A7B4706E9C}"/>
                </a:ext>
              </a:extLst>
            </p:cNvPr>
            <p:cNvSpPr>
              <a:spLocks noChangeAspect="1"/>
            </p:cNvSpPr>
            <p:nvPr/>
          </p:nvSpPr>
          <p:spPr>
            <a:xfrm>
              <a:off x="7586385" y="715835"/>
              <a:ext cx="313200" cy="3132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600"/>
                <a:t>£19bn spent</a:t>
              </a:r>
            </a:p>
          </p:txBody>
        </p:sp>
      </p:grpSp>
      <p:grpSp>
        <p:nvGrpSpPr>
          <p:cNvPr id="13" name="Group 12">
            <a:extLst>
              <a:ext uri="{FF2B5EF4-FFF2-40B4-BE49-F238E27FC236}">
                <a16:creationId xmlns:a16="http://schemas.microsoft.com/office/drawing/2014/main" id="{966DF26E-EC46-9158-3076-F6DB72617889}"/>
              </a:ext>
            </a:extLst>
          </p:cNvPr>
          <p:cNvGrpSpPr/>
          <p:nvPr/>
        </p:nvGrpSpPr>
        <p:grpSpPr>
          <a:xfrm>
            <a:off x="330234" y="1078819"/>
            <a:ext cx="3270800" cy="2549749"/>
            <a:chOff x="734344" y="1126689"/>
            <a:chExt cx="3270800" cy="2549749"/>
          </a:xfrm>
        </p:grpSpPr>
        <p:graphicFrame>
          <p:nvGraphicFramePr>
            <p:cNvPr id="7" name="Chart 6">
              <a:extLst>
                <a:ext uri="{FF2B5EF4-FFF2-40B4-BE49-F238E27FC236}">
                  <a16:creationId xmlns:a16="http://schemas.microsoft.com/office/drawing/2014/main" id="{B916ADC9-9B96-E634-B006-1AD50585ED74}"/>
                </a:ext>
              </a:extLst>
            </p:cNvPr>
            <p:cNvGraphicFramePr>
              <a:graphicFrameLocks/>
            </p:cNvGraphicFramePr>
            <p:nvPr/>
          </p:nvGraphicFramePr>
          <p:xfrm>
            <a:off x="734344" y="1126689"/>
            <a:ext cx="3270800" cy="2401315"/>
          </p:xfrm>
          <a:graphic>
            <a:graphicData uri="http://schemas.openxmlformats.org/drawingml/2006/chart">
              <c:chart xmlns:c="http://schemas.openxmlformats.org/drawingml/2006/chart" xmlns:r="http://schemas.openxmlformats.org/officeDocument/2006/relationships" r:id="rId4"/>
            </a:graphicData>
          </a:graphic>
        </p:graphicFrame>
        <p:cxnSp>
          <p:nvCxnSpPr>
            <p:cNvPr id="2" name="Connector: Elbow 1">
              <a:extLst>
                <a:ext uri="{FF2B5EF4-FFF2-40B4-BE49-F238E27FC236}">
                  <a16:creationId xmlns:a16="http://schemas.microsoft.com/office/drawing/2014/main" id="{F5A5870F-0B6B-CEFE-A244-61CEBA7F2A94}"/>
                </a:ext>
              </a:extLst>
            </p:cNvPr>
            <p:cNvCxnSpPr>
              <a:cxnSpLocks/>
            </p:cNvCxnSpPr>
            <p:nvPr/>
          </p:nvCxnSpPr>
          <p:spPr>
            <a:xfrm rot="16200000" flipH="1">
              <a:off x="528007" y="2158116"/>
              <a:ext cx="1729144" cy="13478"/>
            </a:xfrm>
            <a:prstGeom prst="bentConnector3">
              <a:avLst>
                <a:gd name="adj1" fmla="val 1158"/>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Box 3">
              <a:extLst>
                <a:ext uri="{FF2B5EF4-FFF2-40B4-BE49-F238E27FC236}">
                  <a16:creationId xmlns:a16="http://schemas.microsoft.com/office/drawing/2014/main" id="{8CD958ED-A7EF-3D78-5EB8-CCCBAD5A16E2}"/>
                </a:ext>
              </a:extLst>
            </p:cNvPr>
            <p:cNvSpPr txBox="1"/>
            <p:nvPr/>
          </p:nvSpPr>
          <p:spPr>
            <a:xfrm>
              <a:off x="1344321" y="1208290"/>
              <a:ext cx="1292603" cy="33882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600">
                  <a:solidFill>
                    <a:srgbClr val="0069B4"/>
                  </a:solidFill>
                  <a:effectLst/>
                  <a:latin typeface="Segoe UI" panose="020B0502040204020203" pitchFamily="34" charset="0"/>
                  <a:ea typeface="Segoe UI" panose="020B0502040204020203" pitchFamily="34" charset="0"/>
                  <a:cs typeface="Segoe UI" panose="020B0502040204020203" pitchFamily="34" charset="0"/>
                </a:rPr>
                <a:t>BoE intervention announced</a:t>
              </a:r>
              <a:endParaRPr lang="en-GB" sz="600">
                <a:effectLst/>
                <a:latin typeface="Segoe UI" panose="020B0502040204020203" pitchFamily="34" charset="0"/>
                <a:ea typeface="Segoe UI" panose="020B0502040204020203" pitchFamily="34" charset="0"/>
                <a:cs typeface="Segoe UI" panose="020B0502040204020203" pitchFamily="34" charset="0"/>
              </a:endParaRPr>
            </a:p>
          </p:txBody>
        </p:sp>
        <p:sp>
          <p:nvSpPr>
            <p:cNvPr id="22" name="Text Box 3">
              <a:extLst>
                <a:ext uri="{FF2B5EF4-FFF2-40B4-BE49-F238E27FC236}">
                  <a16:creationId xmlns:a16="http://schemas.microsoft.com/office/drawing/2014/main" id="{431CD0FC-235D-2CC3-B618-67FA049FCFF6}"/>
                </a:ext>
              </a:extLst>
            </p:cNvPr>
            <p:cNvSpPr txBox="1"/>
            <p:nvPr/>
          </p:nvSpPr>
          <p:spPr>
            <a:xfrm>
              <a:off x="2090922" y="3193838"/>
              <a:ext cx="1587500" cy="4826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GB" sz="600">
                  <a:solidFill>
                    <a:srgbClr val="0069B4"/>
                  </a:solidFill>
                  <a:effectLst/>
                  <a:latin typeface="Segoe UI" panose="020B0502040204020203" pitchFamily="34" charset="0"/>
                  <a:ea typeface="Segoe UI" panose="020B0502040204020203" pitchFamily="34" charset="0"/>
                  <a:cs typeface="Segoe UI" panose="020B0502040204020203" pitchFamily="34" charset="0"/>
                </a:rPr>
                <a:t>BoE intervention concluded</a:t>
              </a:r>
              <a:endParaRPr lang="en-GB" sz="800">
                <a:effectLst/>
                <a:latin typeface="Segoe UI" panose="020B0502040204020203" pitchFamily="34" charset="0"/>
                <a:ea typeface="Segoe UI" panose="020B0502040204020203" pitchFamily="34" charset="0"/>
                <a:cs typeface="Segoe UI" panose="020B0502040204020203" pitchFamily="34" charset="0"/>
              </a:endParaRPr>
            </a:p>
          </p:txBody>
        </p:sp>
        <p:cxnSp>
          <p:nvCxnSpPr>
            <p:cNvPr id="29" name="Connector: Elbow 28">
              <a:extLst>
                <a:ext uri="{FF2B5EF4-FFF2-40B4-BE49-F238E27FC236}">
                  <a16:creationId xmlns:a16="http://schemas.microsoft.com/office/drawing/2014/main" id="{7809AEBA-58DC-811C-5650-B384BC0AA413}"/>
                </a:ext>
              </a:extLst>
            </p:cNvPr>
            <p:cNvCxnSpPr>
              <a:cxnSpLocks/>
            </p:cNvCxnSpPr>
            <p:nvPr/>
          </p:nvCxnSpPr>
          <p:spPr>
            <a:xfrm rot="16200000" flipV="1">
              <a:off x="1855897" y="2287586"/>
              <a:ext cx="1798628" cy="49573"/>
            </a:xfrm>
            <a:prstGeom prst="bentConnector3">
              <a:avLst>
                <a:gd name="adj1" fmla="val 975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1" name="Rectangle: Rounded Corners 10">
            <a:extLst>
              <a:ext uri="{FF2B5EF4-FFF2-40B4-BE49-F238E27FC236}">
                <a16:creationId xmlns:a16="http://schemas.microsoft.com/office/drawing/2014/main" id="{FEE11CD8-01CA-F08F-A845-5A526F181CAB}"/>
              </a:ext>
            </a:extLst>
          </p:cNvPr>
          <p:cNvSpPr/>
          <p:nvPr/>
        </p:nvSpPr>
        <p:spPr>
          <a:xfrm>
            <a:off x="10636196" y="1428211"/>
            <a:ext cx="4057722" cy="132553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Template of slide for use in slides for clients – chart taken from this deck: </a:t>
            </a:r>
            <a:r>
              <a:rPr lang="en-GB" dirty="0">
                <a:hlinkClick r:id="rId5"/>
              </a:rPr>
              <a:t>2022 10 - LDI market update v1.0.pptx (sharepoint.com)</a:t>
            </a:r>
            <a:endParaRPr lang="en-GB" dirty="0"/>
          </a:p>
        </p:txBody>
      </p:sp>
      <p:sp>
        <p:nvSpPr>
          <p:cNvPr id="25" name="TextBox 24">
            <a:extLst>
              <a:ext uri="{FF2B5EF4-FFF2-40B4-BE49-F238E27FC236}">
                <a16:creationId xmlns:a16="http://schemas.microsoft.com/office/drawing/2014/main" id="{A6AFA579-614C-6FB8-84EE-920596754F35}"/>
              </a:ext>
            </a:extLst>
          </p:cNvPr>
          <p:cNvSpPr txBox="1"/>
          <p:nvPr/>
        </p:nvSpPr>
        <p:spPr>
          <a:xfrm>
            <a:off x="5959267" y="3279546"/>
            <a:ext cx="1258678" cy="215444"/>
          </a:xfrm>
          <a:prstGeom prst="rect">
            <a:avLst/>
          </a:prstGeom>
          <a:noFill/>
        </p:spPr>
        <p:txBody>
          <a:bodyPr wrap="square" rtlCol="0">
            <a:spAutoFit/>
          </a:bodyPr>
          <a:lstStyle/>
          <a:p>
            <a:pPr algn="r"/>
            <a:r>
              <a:rPr lang="en-GB" sz="800" i="1"/>
              <a:t>Source: Bank of England</a:t>
            </a:r>
          </a:p>
        </p:txBody>
      </p:sp>
    </p:spTree>
    <p:extLst>
      <p:ext uri="{BB962C8B-B14F-4D97-AF65-F5344CB8AC3E}">
        <p14:creationId xmlns:p14="http://schemas.microsoft.com/office/powerpoint/2010/main" val="3981690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D18F7F9-F1F3-42B2-B9A8-16B8B4ECBC58}"/>
              </a:ext>
            </a:extLst>
          </p:cNvPr>
          <p:cNvSpPr>
            <a:spLocks noGrp="1"/>
          </p:cNvSpPr>
          <p:nvPr>
            <p:ph type="body" sz="quarter" idx="15"/>
          </p:nvPr>
        </p:nvSpPr>
        <p:spPr/>
        <p:txBody>
          <a:bodyPr/>
          <a:lstStyle/>
          <a:p>
            <a:pPr algn="l"/>
            <a:r>
              <a:rPr lang="en-GB" sz="2400" dirty="0"/>
              <a:t>So what?</a:t>
            </a:r>
          </a:p>
        </p:txBody>
      </p:sp>
      <p:sp>
        <p:nvSpPr>
          <p:cNvPr id="3" name="Slide Number Placeholder 2">
            <a:extLst>
              <a:ext uri="{FF2B5EF4-FFF2-40B4-BE49-F238E27FC236}">
                <a16:creationId xmlns:a16="http://schemas.microsoft.com/office/drawing/2014/main" id="{624A554C-92EB-4B08-B6E9-2D36B46167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629CB-DEA0-4F6D-B9A2-8B35DB726C2D}" type="slidenum">
              <a:rPr kumimoji="0" lang="en-GB" sz="1000" b="0" i="0" u="none" strike="noStrike" kern="1200" cap="none" spc="0" normalizeH="0" baseline="0" noProof="0" smtClean="0">
                <a:ln>
                  <a:noFill/>
                </a:ln>
                <a:solidFill>
                  <a:srgbClr val="0069B4"/>
                </a:solidFill>
                <a:effectLst/>
                <a:uLnTx/>
                <a:uFillTx/>
                <a:latin typeface="Segoe UI"/>
                <a:ea typeface="Segoe UI Black" panose="020B0A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000" b="0" i="0" u="none" strike="noStrike" kern="1200" cap="none" spc="0" normalizeH="0" baseline="0" noProof="0">
              <a:ln>
                <a:noFill/>
              </a:ln>
              <a:solidFill>
                <a:srgbClr val="0069B4"/>
              </a:solidFill>
              <a:effectLst/>
              <a:uLnTx/>
              <a:uFillTx/>
              <a:latin typeface="Segoe UI"/>
              <a:ea typeface="Segoe UI Black" panose="020B0A02040204020203" pitchFamily="34" charset="0"/>
            </a:endParaRPr>
          </a:p>
        </p:txBody>
      </p:sp>
      <p:sp>
        <p:nvSpPr>
          <p:cNvPr id="128" name="Rectangle 127">
            <a:extLst>
              <a:ext uri="{FF2B5EF4-FFF2-40B4-BE49-F238E27FC236}">
                <a16:creationId xmlns:a16="http://schemas.microsoft.com/office/drawing/2014/main" id="{EA668BC1-F023-473D-8384-B4193A4E4298}"/>
              </a:ext>
            </a:extLst>
          </p:cNvPr>
          <p:cNvSpPr/>
          <p:nvPr/>
        </p:nvSpPr>
        <p:spPr>
          <a:xfrm>
            <a:off x="2385383" y="886288"/>
            <a:ext cx="6381749" cy="1015663"/>
          </a:xfrm>
          <a:prstGeom prst="rect">
            <a:avLst/>
          </a:prstGeom>
          <a:noFill/>
          <a:ln w="19050">
            <a:solidFill>
              <a:srgbClr val="0069B4"/>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3821" tIns="85664" rIns="127574" bIns="85666" numCol="1" spcCol="1270" anchor="ctr" anchorCtr="0">
            <a:noAutofit/>
          </a:bodyPr>
          <a:lstStyle/>
          <a:p>
            <a:pPr marL="228600" marR="0" lvl="1" indent="-228600" algn="l" defTabSz="977900" rtl="0" eaLnBrk="1" fontAlgn="auto" latinLnBrk="0" hangingPunct="1">
              <a:lnSpc>
                <a:spcPct val="90000"/>
              </a:lnSpc>
              <a:spcBef>
                <a:spcPct val="0"/>
              </a:spcBef>
              <a:spcAft>
                <a:spcPct val="15000"/>
              </a:spcAft>
              <a:buClrTx/>
              <a:buSzTx/>
              <a:buFontTx/>
              <a:buChar char="••"/>
              <a:tabLst/>
              <a:defRPr/>
            </a:pPr>
            <a:endParaRPr kumimoji="0" lang="en-US" sz="2200" b="0" i="0" u="none" strike="noStrike" kern="1200" cap="none" spc="0" normalizeH="0" baseline="0" noProof="0">
              <a:ln>
                <a:noFill/>
              </a:ln>
              <a:solidFill>
                <a:srgbClr val="5B5B5B">
                  <a:hueOff val="0"/>
                  <a:satOff val="0"/>
                  <a:lumOff val="0"/>
                  <a:alphaOff val="0"/>
                </a:srgbClr>
              </a:solidFill>
              <a:effectLst/>
              <a:uLnTx/>
              <a:uFillTx/>
              <a:latin typeface="Segoe UI"/>
              <a:ea typeface="+mn-ea"/>
              <a:cs typeface="+mn-cs"/>
            </a:endParaRPr>
          </a:p>
          <a:p>
            <a:pPr marL="228600" marR="0" lvl="1" indent="-228600" algn="l" defTabSz="977900" rtl="0" eaLnBrk="1" fontAlgn="auto" latinLnBrk="0" hangingPunct="1">
              <a:lnSpc>
                <a:spcPct val="90000"/>
              </a:lnSpc>
              <a:spcBef>
                <a:spcPct val="0"/>
              </a:spcBef>
              <a:spcAft>
                <a:spcPct val="15000"/>
              </a:spcAft>
              <a:buClrTx/>
              <a:buSzTx/>
              <a:buFontTx/>
              <a:buChar char="••"/>
              <a:tabLst/>
              <a:defRPr/>
            </a:pPr>
            <a:endParaRPr kumimoji="0" lang="en-US" sz="2200" b="0" i="0" u="none" strike="noStrike" kern="1200" cap="none" spc="0" normalizeH="0" baseline="0" noProof="0">
              <a:ln>
                <a:noFill/>
              </a:ln>
              <a:solidFill>
                <a:srgbClr val="5B5B5B">
                  <a:hueOff val="0"/>
                  <a:satOff val="0"/>
                  <a:lumOff val="0"/>
                  <a:alphaOff val="0"/>
                </a:srgbClr>
              </a:solidFill>
              <a:effectLst/>
              <a:uLnTx/>
              <a:uFillTx/>
              <a:latin typeface="Segoe UI"/>
              <a:ea typeface="+mn-ea"/>
              <a:cs typeface="+mn-cs"/>
            </a:endParaRPr>
          </a:p>
        </p:txBody>
      </p:sp>
      <p:sp>
        <p:nvSpPr>
          <p:cNvPr id="129" name="Rectangle 128">
            <a:extLst>
              <a:ext uri="{FF2B5EF4-FFF2-40B4-BE49-F238E27FC236}">
                <a16:creationId xmlns:a16="http://schemas.microsoft.com/office/drawing/2014/main" id="{B3BB5E04-FD96-448A-8F07-A2C9B7F90336}"/>
              </a:ext>
            </a:extLst>
          </p:cNvPr>
          <p:cNvSpPr/>
          <p:nvPr/>
        </p:nvSpPr>
        <p:spPr>
          <a:xfrm>
            <a:off x="325473" y="886289"/>
            <a:ext cx="2059912" cy="1015662"/>
          </a:xfrm>
          <a:prstGeom prst="rect">
            <a:avLst/>
          </a:prstGeom>
          <a:solidFill>
            <a:srgbClr val="0069B4"/>
          </a:solidFill>
          <a:ln w="19050">
            <a:solidFill>
              <a:srgbClr val="0069B4"/>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6623" tIns="155658" rIns="256623" bIns="155658"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white"/>
                </a:solidFill>
                <a:latin typeface="Segoe UI"/>
              </a:rPr>
              <a:t>Assets and liabilities were moving a lot!</a:t>
            </a:r>
            <a:r>
              <a:rPr kumimoji="0" lang="en-GB" sz="1400" b="0" i="0" u="none" strike="noStrike" kern="1200" cap="none" spc="0" normalizeH="0" baseline="0" noProof="0" dirty="0">
                <a:ln>
                  <a:noFill/>
                </a:ln>
                <a:solidFill>
                  <a:prstClr val="white"/>
                </a:solidFill>
                <a:effectLst/>
                <a:uLnTx/>
                <a:uFillTx/>
                <a:latin typeface="Segoe UI"/>
                <a:ea typeface="+mn-ea"/>
                <a:cs typeface="+mn-cs"/>
              </a:rPr>
              <a:t> </a:t>
            </a:r>
          </a:p>
        </p:txBody>
      </p:sp>
      <p:sp>
        <p:nvSpPr>
          <p:cNvPr id="130" name="Rectangle 129">
            <a:extLst>
              <a:ext uri="{FF2B5EF4-FFF2-40B4-BE49-F238E27FC236}">
                <a16:creationId xmlns:a16="http://schemas.microsoft.com/office/drawing/2014/main" id="{D72AC67B-246E-4DAB-A076-51B55A7F95A1}"/>
              </a:ext>
            </a:extLst>
          </p:cNvPr>
          <p:cNvSpPr/>
          <p:nvPr/>
        </p:nvSpPr>
        <p:spPr>
          <a:xfrm>
            <a:off x="2385382" y="2066051"/>
            <a:ext cx="6381749" cy="1117995"/>
          </a:xfrm>
          <a:prstGeom prst="rect">
            <a:avLst/>
          </a:prstGeom>
          <a:noFill/>
          <a:ln w="19050">
            <a:solidFill>
              <a:srgbClr val="00B5AD"/>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3821" tIns="85664" rIns="127574" bIns="85666" numCol="1" spcCol="1270" anchor="ctr" anchorCtr="0">
            <a:noAutofit/>
          </a:bodyPr>
          <a:lstStyle/>
          <a:p>
            <a:pPr marL="228600" marR="0" lvl="1" indent="-228600" algn="l" defTabSz="977900" rtl="0" eaLnBrk="1" fontAlgn="auto" latinLnBrk="0" hangingPunct="1">
              <a:lnSpc>
                <a:spcPct val="90000"/>
              </a:lnSpc>
              <a:spcBef>
                <a:spcPct val="0"/>
              </a:spcBef>
              <a:spcAft>
                <a:spcPct val="15000"/>
              </a:spcAft>
              <a:buClrTx/>
              <a:buSzTx/>
              <a:buFontTx/>
              <a:buChar char="••"/>
              <a:tabLst/>
              <a:defRPr/>
            </a:pPr>
            <a:endParaRPr kumimoji="0" lang="en-US" sz="2200" b="0" i="0" u="none" strike="noStrike" kern="1200" cap="none" spc="0" normalizeH="0" baseline="0" noProof="0">
              <a:ln>
                <a:noFill/>
              </a:ln>
              <a:solidFill>
                <a:srgbClr val="5B5B5B">
                  <a:hueOff val="0"/>
                  <a:satOff val="0"/>
                  <a:lumOff val="0"/>
                  <a:alphaOff val="0"/>
                </a:srgbClr>
              </a:solidFill>
              <a:effectLst/>
              <a:uLnTx/>
              <a:uFillTx/>
              <a:latin typeface="Segoe UI"/>
              <a:ea typeface="+mn-ea"/>
              <a:cs typeface="+mn-cs"/>
            </a:endParaRPr>
          </a:p>
          <a:p>
            <a:pPr marL="228600" marR="0" lvl="1" indent="-228600" algn="l" defTabSz="977900" rtl="0" eaLnBrk="1" fontAlgn="auto" latinLnBrk="0" hangingPunct="1">
              <a:lnSpc>
                <a:spcPct val="90000"/>
              </a:lnSpc>
              <a:spcBef>
                <a:spcPct val="0"/>
              </a:spcBef>
              <a:spcAft>
                <a:spcPct val="15000"/>
              </a:spcAft>
              <a:buClrTx/>
              <a:buSzTx/>
              <a:buFontTx/>
              <a:buChar char="••"/>
              <a:tabLst/>
              <a:defRPr/>
            </a:pPr>
            <a:endParaRPr kumimoji="0" lang="en-US" sz="2200" b="0" i="0" u="none" strike="noStrike" kern="1200" cap="none" spc="0" normalizeH="0" baseline="0" noProof="0">
              <a:ln>
                <a:noFill/>
              </a:ln>
              <a:solidFill>
                <a:srgbClr val="5B5B5B">
                  <a:hueOff val="0"/>
                  <a:satOff val="0"/>
                  <a:lumOff val="0"/>
                  <a:alphaOff val="0"/>
                </a:srgbClr>
              </a:solidFill>
              <a:effectLst/>
              <a:uLnTx/>
              <a:uFillTx/>
              <a:latin typeface="Segoe UI"/>
              <a:ea typeface="+mn-ea"/>
              <a:cs typeface="+mn-cs"/>
            </a:endParaRPr>
          </a:p>
        </p:txBody>
      </p:sp>
      <p:sp>
        <p:nvSpPr>
          <p:cNvPr id="131" name="Rectangle 130">
            <a:extLst>
              <a:ext uri="{FF2B5EF4-FFF2-40B4-BE49-F238E27FC236}">
                <a16:creationId xmlns:a16="http://schemas.microsoft.com/office/drawing/2014/main" id="{E5219920-FFD1-46F5-8429-720F3C6A1E10}"/>
              </a:ext>
            </a:extLst>
          </p:cNvPr>
          <p:cNvSpPr/>
          <p:nvPr/>
        </p:nvSpPr>
        <p:spPr>
          <a:xfrm>
            <a:off x="325473" y="2066051"/>
            <a:ext cx="2059912" cy="1117994"/>
          </a:xfrm>
          <a:prstGeom prst="rect">
            <a:avLst/>
          </a:prstGeom>
          <a:solidFill>
            <a:srgbClr val="00B5AD"/>
          </a:solidFill>
          <a:ln w="19050">
            <a:solidFill>
              <a:srgbClr val="00B5A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6623" tIns="155658" rIns="256623" bIns="155658"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white"/>
                </a:solidFill>
                <a:latin typeface="Segoe UI"/>
              </a:rPr>
              <a:t>That made our job hard… but interesting</a:t>
            </a:r>
            <a:endParaRPr kumimoji="0" lang="en-GB" sz="1050" b="0" i="0" u="none" strike="noStrike" kern="1200" cap="none" spc="0" normalizeH="0" baseline="0" noProof="0" dirty="0">
              <a:ln>
                <a:noFill/>
              </a:ln>
              <a:solidFill>
                <a:prstClr val="white"/>
              </a:solidFill>
              <a:effectLst/>
              <a:uLnTx/>
              <a:uFillTx/>
              <a:latin typeface="Segoe UI"/>
              <a:ea typeface="+mn-ea"/>
              <a:cs typeface="+mn-cs"/>
            </a:endParaRPr>
          </a:p>
        </p:txBody>
      </p:sp>
      <p:sp>
        <p:nvSpPr>
          <p:cNvPr id="132" name="Rectangle 131">
            <a:extLst>
              <a:ext uri="{FF2B5EF4-FFF2-40B4-BE49-F238E27FC236}">
                <a16:creationId xmlns:a16="http://schemas.microsoft.com/office/drawing/2014/main" id="{8157DA98-F6B2-4E38-B4AB-FBB460EBD63B}"/>
              </a:ext>
            </a:extLst>
          </p:cNvPr>
          <p:cNvSpPr/>
          <p:nvPr/>
        </p:nvSpPr>
        <p:spPr>
          <a:xfrm>
            <a:off x="2385376" y="3323067"/>
            <a:ext cx="6381749" cy="1039663"/>
          </a:xfrm>
          <a:prstGeom prst="rect">
            <a:avLst/>
          </a:prstGeom>
          <a:noFill/>
          <a:ln w="19050">
            <a:solidFill>
              <a:srgbClr val="009FE3"/>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3821" tIns="85665" rIns="127574" bIns="85665" numCol="1" spcCol="1270" anchor="ctr" anchorCtr="0">
            <a:noAutofit/>
          </a:bodyPr>
          <a:lstStyle/>
          <a:p>
            <a:pPr marL="228600" marR="0" lvl="1" indent="-228600" algn="l" defTabSz="977900" rtl="0" eaLnBrk="1" fontAlgn="auto" latinLnBrk="0" hangingPunct="1">
              <a:lnSpc>
                <a:spcPct val="90000"/>
              </a:lnSpc>
              <a:spcBef>
                <a:spcPct val="0"/>
              </a:spcBef>
              <a:spcAft>
                <a:spcPct val="15000"/>
              </a:spcAft>
              <a:buClrTx/>
              <a:buSzTx/>
              <a:buFontTx/>
              <a:buChar char="••"/>
              <a:tabLst/>
              <a:defRPr/>
            </a:pPr>
            <a:endParaRPr kumimoji="0" lang="en-US" sz="2200" b="0" i="0" u="none" strike="noStrike" kern="1200" cap="none" spc="0" normalizeH="0" baseline="0" noProof="0">
              <a:ln>
                <a:noFill/>
              </a:ln>
              <a:solidFill>
                <a:srgbClr val="5B5B5B">
                  <a:hueOff val="0"/>
                  <a:satOff val="0"/>
                  <a:lumOff val="0"/>
                  <a:alphaOff val="0"/>
                </a:srgbClr>
              </a:solidFill>
              <a:effectLst/>
              <a:highlight>
                <a:srgbClr val="FF00FF"/>
              </a:highlight>
              <a:uLnTx/>
              <a:uFillTx/>
              <a:latin typeface="Segoe UI"/>
              <a:ea typeface="+mn-ea"/>
              <a:cs typeface="+mn-cs"/>
            </a:endParaRPr>
          </a:p>
          <a:p>
            <a:pPr marL="228600" marR="0" lvl="1" indent="-228600" algn="l" defTabSz="977900" rtl="0" eaLnBrk="1" fontAlgn="auto" latinLnBrk="0" hangingPunct="1">
              <a:lnSpc>
                <a:spcPct val="90000"/>
              </a:lnSpc>
              <a:spcBef>
                <a:spcPct val="0"/>
              </a:spcBef>
              <a:spcAft>
                <a:spcPct val="15000"/>
              </a:spcAft>
              <a:buClrTx/>
              <a:buSzTx/>
              <a:buFontTx/>
              <a:buChar char="••"/>
              <a:tabLst/>
              <a:defRPr/>
            </a:pPr>
            <a:endParaRPr kumimoji="0" lang="en-US" sz="2200" b="0" i="0" u="none" strike="noStrike" kern="1200" cap="none" spc="0" normalizeH="0" baseline="0" noProof="0">
              <a:ln>
                <a:noFill/>
              </a:ln>
              <a:solidFill>
                <a:srgbClr val="5B5B5B">
                  <a:hueOff val="0"/>
                  <a:satOff val="0"/>
                  <a:lumOff val="0"/>
                  <a:alphaOff val="0"/>
                </a:srgbClr>
              </a:solidFill>
              <a:effectLst/>
              <a:highlight>
                <a:srgbClr val="FF00FF"/>
              </a:highlight>
              <a:uLnTx/>
              <a:uFillTx/>
              <a:latin typeface="Segoe UI"/>
              <a:ea typeface="+mn-ea"/>
              <a:cs typeface="+mn-cs"/>
            </a:endParaRPr>
          </a:p>
        </p:txBody>
      </p:sp>
      <p:sp>
        <p:nvSpPr>
          <p:cNvPr id="134" name="Rectangle 133">
            <a:extLst>
              <a:ext uri="{FF2B5EF4-FFF2-40B4-BE49-F238E27FC236}">
                <a16:creationId xmlns:a16="http://schemas.microsoft.com/office/drawing/2014/main" id="{BBA780F4-A7EF-4332-84AE-471053ED1C92}"/>
              </a:ext>
            </a:extLst>
          </p:cNvPr>
          <p:cNvSpPr/>
          <p:nvPr/>
        </p:nvSpPr>
        <p:spPr>
          <a:xfrm>
            <a:off x="325473" y="3323408"/>
            <a:ext cx="2059912" cy="1039663"/>
          </a:xfrm>
          <a:prstGeom prst="rect">
            <a:avLst/>
          </a:prstGeom>
          <a:solidFill>
            <a:srgbClr val="009FE3"/>
          </a:solidFill>
          <a:ln w="19050">
            <a:solidFill>
              <a:srgbClr val="009FE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6623" tIns="155658" rIns="256623" bIns="155658" numCol="1" spcCol="1270" anchor="ctr" anchorCtr="0">
            <a:noAutofit/>
          </a:bodyPr>
          <a:lstStyle/>
          <a:p>
            <a:pPr marL="0" marR="0" lvl="0" indent="0" algn="l" defTabSz="23558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a:ea typeface="+mn-ea"/>
                <a:cs typeface="+mn-cs"/>
              </a:rPr>
              <a:t>Clients were kept happy</a:t>
            </a:r>
            <a:endParaRPr kumimoji="0" lang="en-GB" sz="1000" b="0" i="0" u="none" strike="noStrike" kern="1200" cap="none" spc="0" normalizeH="0" baseline="0" noProof="0" dirty="0">
              <a:ln>
                <a:noFill/>
              </a:ln>
              <a:solidFill>
                <a:prstClr val="white"/>
              </a:solidFill>
              <a:effectLst/>
              <a:uLnTx/>
              <a:uFillTx/>
              <a:latin typeface="Segoe UI"/>
              <a:ea typeface="+mn-ea"/>
              <a:cs typeface="+mn-cs"/>
            </a:endParaRPr>
          </a:p>
        </p:txBody>
      </p:sp>
      <p:sp>
        <p:nvSpPr>
          <p:cNvPr id="137" name="TextBox 136">
            <a:extLst>
              <a:ext uri="{FF2B5EF4-FFF2-40B4-BE49-F238E27FC236}">
                <a16:creationId xmlns:a16="http://schemas.microsoft.com/office/drawing/2014/main" id="{DD54672A-3CBB-4D96-94E8-045AD5066E00}"/>
              </a:ext>
            </a:extLst>
          </p:cNvPr>
          <p:cNvSpPr txBox="1"/>
          <p:nvPr/>
        </p:nvSpPr>
        <p:spPr>
          <a:xfrm>
            <a:off x="2385376" y="1074775"/>
            <a:ext cx="6381749" cy="630942"/>
          </a:xfrm>
          <a:prstGeom prst="rect">
            <a:avLst/>
          </a:prstGeom>
          <a:noFill/>
          <a:ln w="12700">
            <a:noFill/>
          </a:ln>
        </p:spPr>
        <p:txBody>
          <a:bodyPr wrap="square" rtlCol="0">
            <a:spAutoFit/>
          </a:bodyPr>
          <a:lstStyle/>
          <a:p>
            <a:pPr marL="0" marR="0" lvl="0" indent="0" algn="l" defTabSz="914400" rtl="0" eaLnBrk="1" fontAlgn="auto" latinLnBrk="0" hangingPunct="1">
              <a:lnSpc>
                <a:spcPct val="100000"/>
              </a:lnSpc>
              <a:spcBef>
                <a:spcPts val="0"/>
              </a:spcBef>
              <a:spcAft>
                <a:spcPts val="600"/>
              </a:spcAft>
              <a:buClr>
                <a:srgbClr val="0069B4"/>
              </a:buClr>
              <a:buSzTx/>
              <a:buFontTx/>
              <a:buNone/>
              <a:tabLst/>
              <a:defRPr/>
            </a:pPr>
            <a:r>
              <a:rPr kumimoji="0" lang="en-GB" sz="1000" b="0" i="0" u="none" strike="noStrike" kern="1200" cap="none" spc="0" normalizeH="0" baseline="0" noProof="0" dirty="0">
                <a:ln>
                  <a:noFill/>
                </a:ln>
                <a:solidFill>
                  <a:srgbClr val="5B5B5B"/>
                </a:solidFill>
                <a:effectLst/>
                <a:uLnTx/>
                <a:uFillTx/>
                <a:latin typeface="Segoe UI"/>
                <a:ea typeface="+mn-ea"/>
                <a:cs typeface="+mn-cs"/>
              </a:rPr>
              <a:t>The value of bonds was moving around all over the place. For example, the value of the “2068 index-linked gilt” moved from 100 to 50 and back to 100 again within the same day! </a:t>
            </a:r>
          </a:p>
          <a:p>
            <a:pPr marL="0" marR="0" lvl="0" indent="0" algn="l" defTabSz="914400" rtl="0" eaLnBrk="1" fontAlgn="auto" latinLnBrk="0" hangingPunct="1">
              <a:lnSpc>
                <a:spcPct val="100000"/>
              </a:lnSpc>
              <a:spcBef>
                <a:spcPts val="0"/>
              </a:spcBef>
              <a:spcAft>
                <a:spcPts val="600"/>
              </a:spcAft>
              <a:buClr>
                <a:srgbClr val="0069B4"/>
              </a:buClr>
              <a:buSzTx/>
              <a:buFontTx/>
              <a:buNone/>
              <a:tabLst/>
              <a:defRPr/>
            </a:pPr>
            <a:r>
              <a:rPr lang="en-GB" sz="1000" dirty="0">
                <a:solidFill>
                  <a:srgbClr val="5B5B5B"/>
                </a:solidFill>
                <a:latin typeface="Segoe UI"/>
              </a:rPr>
              <a:t>The value of some pension scheme liabilities will be roughly 50% lower now than they were this time last year. </a:t>
            </a:r>
            <a:r>
              <a:rPr kumimoji="0" lang="en-GB" sz="1000" b="0" i="0" u="none" strike="noStrike" kern="1200" cap="none" spc="0" normalizeH="0" baseline="0" noProof="0" dirty="0">
                <a:ln>
                  <a:noFill/>
                </a:ln>
                <a:solidFill>
                  <a:srgbClr val="5B5B5B"/>
                </a:solidFill>
                <a:effectLst/>
                <a:uLnTx/>
                <a:uFillTx/>
                <a:latin typeface="Segoe UI"/>
                <a:ea typeface="+mn-ea"/>
                <a:cs typeface="+mn-cs"/>
              </a:rPr>
              <a:t> </a:t>
            </a:r>
          </a:p>
        </p:txBody>
      </p:sp>
      <p:sp>
        <p:nvSpPr>
          <p:cNvPr id="138" name="TextBox 137">
            <a:extLst>
              <a:ext uri="{FF2B5EF4-FFF2-40B4-BE49-F238E27FC236}">
                <a16:creationId xmlns:a16="http://schemas.microsoft.com/office/drawing/2014/main" id="{5AA2AC3F-24E3-48BA-A763-B7A37BA3C0F3}"/>
              </a:ext>
            </a:extLst>
          </p:cNvPr>
          <p:cNvSpPr txBox="1"/>
          <p:nvPr/>
        </p:nvSpPr>
        <p:spPr>
          <a:xfrm>
            <a:off x="2385378" y="2287504"/>
            <a:ext cx="6381749" cy="630942"/>
          </a:xfrm>
          <a:prstGeom prst="rect">
            <a:avLst/>
          </a:prstGeom>
          <a:noFill/>
          <a:ln w="12700">
            <a:noFill/>
          </a:ln>
        </p:spPr>
        <p:txBody>
          <a:bodyPr wrap="square" rtlCol="0">
            <a:spAutoFit/>
          </a:bodyPr>
          <a:lstStyle/>
          <a:p>
            <a:pPr marL="0" marR="0" lvl="0" indent="0" algn="l" defTabSz="914400" rtl="0" eaLnBrk="1" fontAlgn="auto" latinLnBrk="0" hangingPunct="1">
              <a:lnSpc>
                <a:spcPct val="100000"/>
              </a:lnSpc>
              <a:spcBef>
                <a:spcPts val="0"/>
              </a:spcBef>
              <a:spcAft>
                <a:spcPts val="600"/>
              </a:spcAft>
              <a:buClr>
                <a:srgbClr val="00B5AD"/>
              </a:buClr>
              <a:buSzTx/>
              <a:buFontTx/>
              <a:buNone/>
              <a:tabLst/>
              <a:defRPr/>
            </a:pPr>
            <a:r>
              <a:rPr kumimoji="0" lang="en-GB" sz="1000" i="0" u="none" strike="noStrike" kern="1200" cap="none" spc="0" normalizeH="0" baseline="0" noProof="0" dirty="0">
                <a:ln>
                  <a:noFill/>
                </a:ln>
                <a:solidFill>
                  <a:srgbClr val="5B5B5B"/>
                </a:solidFill>
                <a:effectLst/>
                <a:uLnTx/>
                <a:uFillTx/>
                <a:latin typeface="Segoe UI"/>
                <a:ea typeface="+mn-ea"/>
                <a:cs typeface="+mn-cs"/>
              </a:rPr>
              <a:t>Investing over this time was difficult. Lots of actuarial maths was involved, and decisions were needed quickly where other assets needed to be sold or investment strategies needed to be changed. </a:t>
            </a:r>
          </a:p>
          <a:p>
            <a:pPr marL="0" marR="0" lvl="0" indent="0" algn="l" defTabSz="914400" rtl="0" eaLnBrk="1" fontAlgn="auto" latinLnBrk="0" hangingPunct="1">
              <a:lnSpc>
                <a:spcPct val="100000"/>
              </a:lnSpc>
              <a:spcBef>
                <a:spcPts val="0"/>
              </a:spcBef>
              <a:spcAft>
                <a:spcPts val="600"/>
              </a:spcAft>
              <a:buClr>
                <a:srgbClr val="00B5AD"/>
              </a:buClr>
              <a:buSzTx/>
              <a:buFontTx/>
              <a:buNone/>
              <a:tabLst/>
              <a:defRPr/>
            </a:pPr>
            <a:r>
              <a:rPr kumimoji="0" lang="en-GB" sz="1000" i="0" u="none" strike="noStrike" kern="1200" cap="none" spc="0" normalizeH="0" baseline="0" noProof="0" dirty="0">
                <a:ln>
                  <a:noFill/>
                </a:ln>
                <a:solidFill>
                  <a:srgbClr val="5B5B5B"/>
                </a:solidFill>
                <a:effectLst/>
                <a:uLnTx/>
                <a:uFillTx/>
                <a:latin typeface="Segoe UI"/>
                <a:ea typeface="+mn-ea"/>
                <a:cs typeface="+mn-cs"/>
              </a:rPr>
              <a:t>One senior member of the team described it as “busier than during the financial crisis”.  </a:t>
            </a:r>
          </a:p>
        </p:txBody>
      </p:sp>
      <p:sp>
        <p:nvSpPr>
          <p:cNvPr id="139" name="TextBox 138">
            <a:extLst>
              <a:ext uri="{FF2B5EF4-FFF2-40B4-BE49-F238E27FC236}">
                <a16:creationId xmlns:a16="http://schemas.microsoft.com/office/drawing/2014/main" id="{B74D8D8F-C641-4474-B82B-FD26AF36D9DC}"/>
              </a:ext>
            </a:extLst>
          </p:cNvPr>
          <p:cNvSpPr txBox="1"/>
          <p:nvPr/>
        </p:nvSpPr>
        <p:spPr>
          <a:xfrm>
            <a:off x="2385376" y="3577144"/>
            <a:ext cx="6381749" cy="477054"/>
          </a:xfrm>
          <a:prstGeom prst="rect">
            <a:avLst/>
          </a:prstGeom>
          <a:noFill/>
          <a:ln w="12700">
            <a:noFill/>
          </a:ln>
        </p:spPr>
        <p:txBody>
          <a:bodyPr wrap="square" rtlCol="0">
            <a:spAutoFit/>
          </a:bodyPr>
          <a:lstStyle/>
          <a:p>
            <a:pPr marR="0" lvl="0" algn="l" defTabSz="914400" rtl="0" eaLnBrk="1" fontAlgn="auto" latinLnBrk="0" hangingPunct="1">
              <a:lnSpc>
                <a:spcPct val="100000"/>
              </a:lnSpc>
              <a:spcBef>
                <a:spcPts val="0"/>
              </a:spcBef>
              <a:spcAft>
                <a:spcPts val="600"/>
              </a:spcAft>
              <a:buClr>
                <a:srgbClr val="009FE3"/>
              </a:buClr>
              <a:buSzTx/>
              <a:tabLst/>
              <a:defRPr/>
            </a:pPr>
            <a:r>
              <a:rPr kumimoji="0" lang="en-GB" sz="1000" b="0" i="0" u="none" strike="noStrike" kern="1200" cap="none" spc="0" normalizeH="0" baseline="0" noProof="0" dirty="0">
                <a:ln>
                  <a:noFill/>
                </a:ln>
                <a:solidFill>
                  <a:srgbClr val="5B5B5B"/>
                </a:solidFill>
                <a:effectLst/>
                <a:uLnTx/>
                <a:uFillTx/>
                <a:latin typeface="Segoe UI"/>
                <a:ea typeface="+mn-ea"/>
                <a:cs typeface="+mn-cs"/>
              </a:rPr>
              <a:t>We kept our clients up to date with all of the events, and had several calls and meetings with all of them. </a:t>
            </a:r>
          </a:p>
          <a:p>
            <a:pPr marR="0" lvl="0" algn="l" defTabSz="914400" rtl="0" eaLnBrk="1" fontAlgn="auto" latinLnBrk="0" hangingPunct="1">
              <a:lnSpc>
                <a:spcPct val="100000"/>
              </a:lnSpc>
              <a:spcBef>
                <a:spcPts val="0"/>
              </a:spcBef>
              <a:spcAft>
                <a:spcPts val="600"/>
              </a:spcAft>
              <a:buClr>
                <a:srgbClr val="009FE3"/>
              </a:buClr>
              <a:buSzTx/>
              <a:tabLst/>
              <a:defRPr/>
            </a:pPr>
            <a:r>
              <a:rPr lang="en-GB" sz="1000" dirty="0">
                <a:solidFill>
                  <a:srgbClr val="5B5B5B"/>
                </a:solidFill>
                <a:latin typeface="Segoe UI"/>
              </a:rPr>
              <a:t>Ultimately, we were able to weather the volatility in markets and the dust is now settling. </a:t>
            </a:r>
          </a:p>
        </p:txBody>
      </p:sp>
      <p:sp>
        <p:nvSpPr>
          <p:cNvPr id="4" name="Rectangle: Rounded Corners 3">
            <a:extLst>
              <a:ext uri="{FF2B5EF4-FFF2-40B4-BE49-F238E27FC236}">
                <a16:creationId xmlns:a16="http://schemas.microsoft.com/office/drawing/2014/main" id="{08121FDB-241B-A96E-193B-5A69DF4E80B0}"/>
              </a:ext>
            </a:extLst>
          </p:cNvPr>
          <p:cNvSpPr/>
          <p:nvPr/>
        </p:nvSpPr>
        <p:spPr>
          <a:xfrm>
            <a:off x="5831619" y="-2016293"/>
            <a:ext cx="3630508" cy="98213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Segoe UI"/>
                <a:ea typeface="+mn-ea"/>
                <a:cs typeface="+mn-cs"/>
              </a:rPr>
              <a:t>Content aimed at consultants. Template of slides can be used for clients.</a:t>
            </a:r>
          </a:p>
        </p:txBody>
      </p:sp>
    </p:spTree>
    <p:extLst>
      <p:ext uri="{BB962C8B-B14F-4D97-AF65-F5344CB8AC3E}">
        <p14:creationId xmlns:p14="http://schemas.microsoft.com/office/powerpoint/2010/main" val="3383577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GB" dirty="0"/>
              <a:t>Barnett Waddingham</a:t>
            </a:r>
          </a:p>
        </p:txBody>
      </p:sp>
      <p:sp>
        <p:nvSpPr>
          <p:cNvPr id="4" name="Slide Number Placeholder 3"/>
          <p:cNvSpPr>
            <a:spLocks noGrp="1"/>
          </p:cNvSpPr>
          <p:nvPr>
            <p:ph type="sldNum" sz="quarter" idx="4"/>
          </p:nvPr>
        </p:nvSpPr>
        <p:spPr>
          <a:xfrm>
            <a:off x="8387984" y="4723191"/>
            <a:ext cx="456240" cy="273844"/>
          </a:xfrm>
        </p:spPr>
        <p:txBody>
          <a:bodyPr/>
          <a:lstStyle/>
          <a:p>
            <a:fld id="{BF3629CB-DEA0-4F6D-B9A2-8B35DB726C2D}" type="slidenum">
              <a:rPr lang="en-GB" smtClean="0"/>
              <a:pPr/>
              <a:t>3</a:t>
            </a:fld>
            <a:endParaRPr lang="en-GB" dirty="0"/>
          </a:p>
        </p:txBody>
      </p:sp>
      <p:sp>
        <p:nvSpPr>
          <p:cNvPr id="5" name="Text Placeholder 4"/>
          <p:cNvSpPr>
            <a:spLocks noGrp="1"/>
          </p:cNvSpPr>
          <p:nvPr>
            <p:ph type="body" sz="quarter" idx="17"/>
          </p:nvPr>
        </p:nvSpPr>
        <p:spPr/>
        <p:txBody>
          <a:bodyPr/>
          <a:lstStyle/>
          <a:p>
            <a:r>
              <a:rPr lang="en-GB" dirty="0"/>
              <a:t>At a glance</a:t>
            </a:r>
          </a:p>
        </p:txBody>
      </p:sp>
      <p:grpSp>
        <p:nvGrpSpPr>
          <p:cNvPr id="1132" name="Group 1131"/>
          <p:cNvGrpSpPr/>
          <p:nvPr/>
        </p:nvGrpSpPr>
        <p:grpSpPr>
          <a:xfrm>
            <a:off x="7003272" y="947522"/>
            <a:ext cx="1782762" cy="3013076"/>
            <a:chOff x="3643313" y="1349375"/>
            <a:chExt cx="1782762" cy="3013076"/>
          </a:xfrm>
        </p:grpSpPr>
        <p:grpSp>
          <p:nvGrpSpPr>
            <p:cNvPr id="10" name="Group 205"/>
            <p:cNvGrpSpPr>
              <a:grpSpLocks/>
            </p:cNvGrpSpPr>
            <p:nvPr/>
          </p:nvGrpSpPr>
          <p:grpSpPr bwMode="auto">
            <a:xfrm>
              <a:off x="3643313" y="1963738"/>
              <a:ext cx="1038225" cy="557213"/>
              <a:chOff x="2295" y="1237"/>
              <a:chExt cx="654" cy="351"/>
            </a:xfrm>
          </p:grpSpPr>
          <p:sp>
            <p:nvSpPr>
              <p:cNvPr id="932" name="Oval 5"/>
              <p:cNvSpPr>
                <a:spLocks noChangeArrowheads="1"/>
              </p:cNvSpPr>
              <p:nvPr/>
            </p:nvSpPr>
            <p:spPr bwMode="auto">
              <a:xfrm>
                <a:off x="2901" y="1237"/>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3" name="Oval 6"/>
              <p:cNvSpPr>
                <a:spLocks noChangeArrowheads="1"/>
              </p:cNvSpPr>
              <p:nvPr/>
            </p:nvSpPr>
            <p:spPr bwMode="auto">
              <a:xfrm>
                <a:off x="2874" y="123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4" name="Oval 7"/>
              <p:cNvSpPr>
                <a:spLocks noChangeArrowheads="1"/>
              </p:cNvSpPr>
              <p:nvPr/>
            </p:nvSpPr>
            <p:spPr bwMode="auto">
              <a:xfrm>
                <a:off x="2846" y="123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5" name="Oval 8"/>
              <p:cNvSpPr>
                <a:spLocks noChangeArrowheads="1"/>
              </p:cNvSpPr>
              <p:nvPr/>
            </p:nvSpPr>
            <p:spPr bwMode="auto">
              <a:xfrm>
                <a:off x="2819" y="123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6" name="Oval 9"/>
              <p:cNvSpPr>
                <a:spLocks noChangeArrowheads="1"/>
              </p:cNvSpPr>
              <p:nvPr/>
            </p:nvSpPr>
            <p:spPr bwMode="auto">
              <a:xfrm>
                <a:off x="2791" y="123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7" name="Oval 10"/>
              <p:cNvSpPr>
                <a:spLocks noChangeArrowheads="1"/>
              </p:cNvSpPr>
              <p:nvPr/>
            </p:nvSpPr>
            <p:spPr bwMode="auto">
              <a:xfrm>
                <a:off x="2764" y="123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8" name="Oval 11"/>
              <p:cNvSpPr>
                <a:spLocks noChangeArrowheads="1"/>
              </p:cNvSpPr>
              <p:nvPr/>
            </p:nvSpPr>
            <p:spPr bwMode="auto">
              <a:xfrm>
                <a:off x="2736" y="123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9" name="Oval 12"/>
              <p:cNvSpPr>
                <a:spLocks noChangeArrowheads="1"/>
              </p:cNvSpPr>
              <p:nvPr/>
            </p:nvSpPr>
            <p:spPr bwMode="auto">
              <a:xfrm>
                <a:off x="2709" y="1237"/>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0" name="Oval 13"/>
              <p:cNvSpPr>
                <a:spLocks noChangeArrowheads="1"/>
              </p:cNvSpPr>
              <p:nvPr/>
            </p:nvSpPr>
            <p:spPr bwMode="auto">
              <a:xfrm>
                <a:off x="2681" y="123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1" name="Oval 14"/>
              <p:cNvSpPr>
                <a:spLocks noChangeArrowheads="1"/>
              </p:cNvSpPr>
              <p:nvPr/>
            </p:nvSpPr>
            <p:spPr bwMode="auto">
              <a:xfrm>
                <a:off x="2653" y="123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2" name="Oval 15"/>
              <p:cNvSpPr>
                <a:spLocks noChangeArrowheads="1"/>
              </p:cNvSpPr>
              <p:nvPr/>
            </p:nvSpPr>
            <p:spPr bwMode="auto">
              <a:xfrm>
                <a:off x="2626" y="123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3" name="Oval 16"/>
              <p:cNvSpPr>
                <a:spLocks noChangeArrowheads="1"/>
              </p:cNvSpPr>
              <p:nvPr/>
            </p:nvSpPr>
            <p:spPr bwMode="auto">
              <a:xfrm>
                <a:off x="2598" y="123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4" name="Oval 17"/>
              <p:cNvSpPr>
                <a:spLocks noChangeArrowheads="1"/>
              </p:cNvSpPr>
              <p:nvPr/>
            </p:nvSpPr>
            <p:spPr bwMode="auto">
              <a:xfrm>
                <a:off x="2571" y="123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5" name="Oval 18"/>
              <p:cNvSpPr>
                <a:spLocks noChangeArrowheads="1"/>
              </p:cNvSpPr>
              <p:nvPr/>
            </p:nvSpPr>
            <p:spPr bwMode="auto">
              <a:xfrm>
                <a:off x="2543" y="123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6" name="Oval 19"/>
              <p:cNvSpPr>
                <a:spLocks noChangeArrowheads="1"/>
              </p:cNvSpPr>
              <p:nvPr/>
            </p:nvSpPr>
            <p:spPr bwMode="auto">
              <a:xfrm>
                <a:off x="2515" y="1237"/>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7" name="Oval 20"/>
              <p:cNvSpPr>
                <a:spLocks noChangeArrowheads="1"/>
              </p:cNvSpPr>
              <p:nvPr/>
            </p:nvSpPr>
            <p:spPr bwMode="auto">
              <a:xfrm>
                <a:off x="2488" y="123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8" name="Oval 21"/>
              <p:cNvSpPr>
                <a:spLocks noChangeArrowheads="1"/>
              </p:cNvSpPr>
              <p:nvPr/>
            </p:nvSpPr>
            <p:spPr bwMode="auto">
              <a:xfrm>
                <a:off x="2460" y="123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9" name="Oval 22"/>
              <p:cNvSpPr>
                <a:spLocks noChangeArrowheads="1"/>
              </p:cNvSpPr>
              <p:nvPr/>
            </p:nvSpPr>
            <p:spPr bwMode="auto">
              <a:xfrm>
                <a:off x="2433" y="123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0" name="Oval 23"/>
              <p:cNvSpPr>
                <a:spLocks noChangeArrowheads="1"/>
              </p:cNvSpPr>
              <p:nvPr/>
            </p:nvSpPr>
            <p:spPr bwMode="auto">
              <a:xfrm>
                <a:off x="2405" y="123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1" name="Oval 24"/>
              <p:cNvSpPr>
                <a:spLocks noChangeArrowheads="1"/>
              </p:cNvSpPr>
              <p:nvPr/>
            </p:nvSpPr>
            <p:spPr bwMode="auto">
              <a:xfrm>
                <a:off x="2322" y="123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2" name="Oval 25"/>
              <p:cNvSpPr>
                <a:spLocks noChangeArrowheads="1"/>
              </p:cNvSpPr>
              <p:nvPr/>
            </p:nvSpPr>
            <p:spPr bwMode="auto">
              <a:xfrm>
                <a:off x="2901" y="1264"/>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3" name="Oval 26"/>
              <p:cNvSpPr>
                <a:spLocks noChangeArrowheads="1"/>
              </p:cNvSpPr>
              <p:nvPr/>
            </p:nvSpPr>
            <p:spPr bwMode="auto">
              <a:xfrm>
                <a:off x="2874" y="126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4" name="Oval 27"/>
              <p:cNvSpPr>
                <a:spLocks noChangeArrowheads="1"/>
              </p:cNvSpPr>
              <p:nvPr/>
            </p:nvSpPr>
            <p:spPr bwMode="auto">
              <a:xfrm>
                <a:off x="2846" y="126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5" name="Oval 28"/>
              <p:cNvSpPr>
                <a:spLocks noChangeArrowheads="1"/>
              </p:cNvSpPr>
              <p:nvPr/>
            </p:nvSpPr>
            <p:spPr bwMode="auto">
              <a:xfrm>
                <a:off x="2819" y="126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6" name="Oval 29"/>
              <p:cNvSpPr>
                <a:spLocks noChangeArrowheads="1"/>
              </p:cNvSpPr>
              <p:nvPr/>
            </p:nvSpPr>
            <p:spPr bwMode="auto">
              <a:xfrm>
                <a:off x="2791" y="126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7" name="Oval 30"/>
              <p:cNvSpPr>
                <a:spLocks noChangeArrowheads="1"/>
              </p:cNvSpPr>
              <p:nvPr/>
            </p:nvSpPr>
            <p:spPr bwMode="auto">
              <a:xfrm>
                <a:off x="2764" y="126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8" name="Oval 31"/>
              <p:cNvSpPr>
                <a:spLocks noChangeArrowheads="1"/>
              </p:cNvSpPr>
              <p:nvPr/>
            </p:nvSpPr>
            <p:spPr bwMode="auto">
              <a:xfrm>
                <a:off x="2736" y="126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9" name="Oval 32"/>
              <p:cNvSpPr>
                <a:spLocks noChangeArrowheads="1"/>
              </p:cNvSpPr>
              <p:nvPr/>
            </p:nvSpPr>
            <p:spPr bwMode="auto">
              <a:xfrm>
                <a:off x="2709" y="1264"/>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0" name="Oval 33"/>
              <p:cNvSpPr>
                <a:spLocks noChangeArrowheads="1"/>
              </p:cNvSpPr>
              <p:nvPr/>
            </p:nvSpPr>
            <p:spPr bwMode="auto">
              <a:xfrm>
                <a:off x="2681" y="126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1" name="Oval 34"/>
              <p:cNvSpPr>
                <a:spLocks noChangeArrowheads="1"/>
              </p:cNvSpPr>
              <p:nvPr/>
            </p:nvSpPr>
            <p:spPr bwMode="auto">
              <a:xfrm>
                <a:off x="2653" y="126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2" name="Oval 35"/>
              <p:cNvSpPr>
                <a:spLocks noChangeArrowheads="1"/>
              </p:cNvSpPr>
              <p:nvPr/>
            </p:nvSpPr>
            <p:spPr bwMode="auto">
              <a:xfrm>
                <a:off x="2626" y="126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3" name="Oval 36"/>
              <p:cNvSpPr>
                <a:spLocks noChangeArrowheads="1"/>
              </p:cNvSpPr>
              <p:nvPr/>
            </p:nvSpPr>
            <p:spPr bwMode="auto">
              <a:xfrm>
                <a:off x="2598" y="126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4" name="Oval 37"/>
              <p:cNvSpPr>
                <a:spLocks noChangeArrowheads="1"/>
              </p:cNvSpPr>
              <p:nvPr/>
            </p:nvSpPr>
            <p:spPr bwMode="auto">
              <a:xfrm>
                <a:off x="2571" y="126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5" name="Oval 38"/>
              <p:cNvSpPr>
                <a:spLocks noChangeArrowheads="1"/>
              </p:cNvSpPr>
              <p:nvPr/>
            </p:nvSpPr>
            <p:spPr bwMode="auto">
              <a:xfrm>
                <a:off x="2543" y="126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6" name="Oval 39"/>
              <p:cNvSpPr>
                <a:spLocks noChangeArrowheads="1"/>
              </p:cNvSpPr>
              <p:nvPr/>
            </p:nvSpPr>
            <p:spPr bwMode="auto">
              <a:xfrm>
                <a:off x="2515" y="1264"/>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7" name="Oval 40"/>
              <p:cNvSpPr>
                <a:spLocks noChangeArrowheads="1"/>
              </p:cNvSpPr>
              <p:nvPr/>
            </p:nvSpPr>
            <p:spPr bwMode="auto">
              <a:xfrm>
                <a:off x="2488" y="126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8" name="Oval 41"/>
              <p:cNvSpPr>
                <a:spLocks noChangeArrowheads="1"/>
              </p:cNvSpPr>
              <p:nvPr/>
            </p:nvSpPr>
            <p:spPr bwMode="auto">
              <a:xfrm>
                <a:off x="2460" y="126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9" name="Oval 42"/>
              <p:cNvSpPr>
                <a:spLocks noChangeArrowheads="1"/>
              </p:cNvSpPr>
              <p:nvPr/>
            </p:nvSpPr>
            <p:spPr bwMode="auto">
              <a:xfrm>
                <a:off x="2433" y="126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0" name="Oval 43"/>
              <p:cNvSpPr>
                <a:spLocks noChangeArrowheads="1"/>
              </p:cNvSpPr>
              <p:nvPr/>
            </p:nvSpPr>
            <p:spPr bwMode="auto">
              <a:xfrm>
                <a:off x="2322" y="126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1" name="Oval 44"/>
              <p:cNvSpPr>
                <a:spLocks noChangeArrowheads="1"/>
              </p:cNvSpPr>
              <p:nvPr/>
            </p:nvSpPr>
            <p:spPr bwMode="auto">
              <a:xfrm>
                <a:off x="2901" y="1292"/>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2" name="Oval 45"/>
              <p:cNvSpPr>
                <a:spLocks noChangeArrowheads="1"/>
              </p:cNvSpPr>
              <p:nvPr/>
            </p:nvSpPr>
            <p:spPr bwMode="auto">
              <a:xfrm>
                <a:off x="2874" y="129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3" name="Oval 46"/>
              <p:cNvSpPr>
                <a:spLocks noChangeArrowheads="1"/>
              </p:cNvSpPr>
              <p:nvPr/>
            </p:nvSpPr>
            <p:spPr bwMode="auto">
              <a:xfrm>
                <a:off x="2846" y="129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4" name="Oval 47"/>
              <p:cNvSpPr>
                <a:spLocks noChangeArrowheads="1"/>
              </p:cNvSpPr>
              <p:nvPr/>
            </p:nvSpPr>
            <p:spPr bwMode="auto">
              <a:xfrm>
                <a:off x="2819" y="129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5" name="Oval 48"/>
              <p:cNvSpPr>
                <a:spLocks noChangeArrowheads="1"/>
              </p:cNvSpPr>
              <p:nvPr/>
            </p:nvSpPr>
            <p:spPr bwMode="auto">
              <a:xfrm>
                <a:off x="2791" y="129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6" name="Oval 49"/>
              <p:cNvSpPr>
                <a:spLocks noChangeArrowheads="1"/>
              </p:cNvSpPr>
              <p:nvPr/>
            </p:nvSpPr>
            <p:spPr bwMode="auto">
              <a:xfrm>
                <a:off x="2764" y="129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7" name="Oval 50"/>
              <p:cNvSpPr>
                <a:spLocks noChangeArrowheads="1"/>
              </p:cNvSpPr>
              <p:nvPr/>
            </p:nvSpPr>
            <p:spPr bwMode="auto">
              <a:xfrm>
                <a:off x="2736" y="129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8" name="Oval 51"/>
              <p:cNvSpPr>
                <a:spLocks noChangeArrowheads="1"/>
              </p:cNvSpPr>
              <p:nvPr/>
            </p:nvSpPr>
            <p:spPr bwMode="auto">
              <a:xfrm>
                <a:off x="2709" y="1292"/>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9" name="Oval 52"/>
              <p:cNvSpPr>
                <a:spLocks noChangeArrowheads="1"/>
              </p:cNvSpPr>
              <p:nvPr/>
            </p:nvSpPr>
            <p:spPr bwMode="auto">
              <a:xfrm>
                <a:off x="2681" y="129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0" name="Oval 53"/>
              <p:cNvSpPr>
                <a:spLocks noChangeArrowheads="1"/>
              </p:cNvSpPr>
              <p:nvPr/>
            </p:nvSpPr>
            <p:spPr bwMode="auto">
              <a:xfrm>
                <a:off x="2653" y="129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1" name="Oval 54"/>
              <p:cNvSpPr>
                <a:spLocks noChangeArrowheads="1"/>
              </p:cNvSpPr>
              <p:nvPr/>
            </p:nvSpPr>
            <p:spPr bwMode="auto">
              <a:xfrm>
                <a:off x="2626" y="129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2" name="Oval 55"/>
              <p:cNvSpPr>
                <a:spLocks noChangeArrowheads="1"/>
              </p:cNvSpPr>
              <p:nvPr/>
            </p:nvSpPr>
            <p:spPr bwMode="auto">
              <a:xfrm>
                <a:off x="2598" y="129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3" name="Oval 56"/>
              <p:cNvSpPr>
                <a:spLocks noChangeArrowheads="1"/>
              </p:cNvSpPr>
              <p:nvPr/>
            </p:nvSpPr>
            <p:spPr bwMode="auto">
              <a:xfrm>
                <a:off x="2571" y="129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4" name="Oval 57"/>
              <p:cNvSpPr>
                <a:spLocks noChangeArrowheads="1"/>
              </p:cNvSpPr>
              <p:nvPr/>
            </p:nvSpPr>
            <p:spPr bwMode="auto">
              <a:xfrm>
                <a:off x="2543" y="129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5" name="Oval 58"/>
              <p:cNvSpPr>
                <a:spLocks noChangeArrowheads="1"/>
              </p:cNvSpPr>
              <p:nvPr/>
            </p:nvSpPr>
            <p:spPr bwMode="auto">
              <a:xfrm>
                <a:off x="2515" y="1292"/>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6" name="Oval 59"/>
              <p:cNvSpPr>
                <a:spLocks noChangeArrowheads="1"/>
              </p:cNvSpPr>
              <p:nvPr/>
            </p:nvSpPr>
            <p:spPr bwMode="auto">
              <a:xfrm>
                <a:off x="2488" y="129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7" name="Oval 60"/>
              <p:cNvSpPr>
                <a:spLocks noChangeArrowheads="1"/>
              </p:cNvSpPr>
              <p:nvPr/>
            </p:nvSpPr>
            <p:spPr bwMode="auto">
              <a:xfrm>
                <a:off x="2433" y="129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8" name="Oval 61"/>
              <p:cNvSpPr>
                <a:spLocks noChangeArrowheads="1"/>
              </p:cNvSpPr>
              <p:nvPr/>
            </p:nvSpPr>
            <p:spPr bwMode="auto">
              <a:xfrm>
                <a:off x="2322" y="129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9" name="Oval 62"/>
              <p:cNvSpPr>
                <a:spLocks noChangeArrowheads="1"/>
              </p:cNvSpPr>
              <p:nvPr/>
            </p:nvSpPr>
            <p:spPr bwMode="auto">
              <a:xfrm>
                <a:off x="2295" y="129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0" name="Oval 63"/>
              <p:cNvSpPr>
                <a:spLocks noChangeArrowheads="1"/>
              </p:cNvSpPr>
              <p:nvPr/>
            </p:nvSpPr>
            <p:spPr bwMode="auto">
              <a:xfrm>
                <a:off x="2874" y="132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1" name="Oval 64"/>
              <p:cNvSpPr>
                <a:spLocks noChangeArrowheads="1"/>
              </p:cNvSpPr>
              <p:nvPr/>
            </p:nvSpPr>
            <p:spPr bwMode="auto">
              <a:xfrm>
                <a:off x="2846" y="132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2" name="Oval 65"/>
              <p:cNvSpPr>
                <a:spLocks noChangeArrowheads="1"/>
              </p:cNvSpPr>
              <p:nvPr/>
            </p:nvSpPr>
            <p:spPr bwMode="auto">
              <a:xfrm>
                <a:off x="2819" y="132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3" name="Oval 66"/>
              <p:cNvSpPr>
                <a:spLocks noChangeArrowheads="1"/>
              </p:cNvSpPr>
              <p:nvPr/>
            </p:nvSpPr>
            <p:spPr bwMode="auto">
              <a:xfrm>
                <a:off x="2791" y="132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4" name="Oval 67"/>
              <p:cNvSpPr>
                <a:spLocks noChangeArrowheads="1"/>
              </p:cNvSpPr>
              <p:nvPr/>
            </p:nvSpPr>
            <p:spPr bwMode="auto">
              <a:xfrm>
                <a:off x="2764" y="132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5" name="Oval 68"/>
              <p:cNvSpPr>
                <a:spLocks noChangeArrowheads="1"/>
              </p:cNvSpPr>
              <p:nvPr/>
            </p:nvSpPr>
            <p:spPr bwMode="auto">
              <a:xfrm>
                <a:off x="2736" y="132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6" name="Oval 69"/>
              <p:cNvSpPr>
                <a:spLocks noChangeArrowheads="1"/>
              </p:cNvSpPr>
              <p:nvPr/>
            </p:nvSpPr>
            <p:spPr bwMode="auto">
              <a:xfrm>
                <a:off x="2709" y="1320"/>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7" name="Oval 70"/>
              <p:cNvSpPr>
                <a:spLocks noChangeArrowheads="1"/>
              </p:cNvSpPr>
              <p:nvPr/>
            </p:nvSpPr>
            <p:spPr bwMode="auto">
              <a:xfrm>
                <a:off x="2681" y="132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8" name="Oval 71"/>
              <p:cNvSpPr>
                <a:spLocks noChangeArrowheads="1"/>
              </p:cNvSpPr>
              <p:nvPr/>
            </p:nvSpPr>
            <p:spPr bwMode="auto">
              <a:xfrm>
                <a:off x="2653" y="132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9" name="Oval 72"/>
              <p:cNvSpPr>
                <a:spLocks noChangeArrowheads="1"/>
              </p:cNvSpPr>
              <p:nvPr/>
            </p:nvSpPr>
            <p:spPr bwMode="auto">
              <a:xfrm>
                <a:off x="2626" y="132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0" name="Oval 73"/>
              <p:cNvSpPr>
                <a:spLocks noChangeArrowheads="1"/>
              </p:cNvSpPr>
              <p:nvPr/>
            </p:nvSpPr>
            <p:spPr bwMode="auto">
              <a:xfrm>
                <a:off x="2598" y="132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1" name="Oval 74"/>
              <p:cNvSpPr>
                <a:spLocks noChangeArrowheads="1"/>
              </p:cNvSpPr>
              <p:nvPr/>
            </p:nvSpPr>
            <p:spPr bwMode="auto">
              <a:xfrm>
                <a:off x="2571" y="132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2" name="Oval 75"/>
              <p:cNvSpPr>
                <a:spLocks noChangeArrowheads="1"/>
              </p:cNvSpPr>
              <p:nvPr/>
            </p:nvSpPr>
            <p:spPr bwMode="auto">
              <a:xfrm>
                <a:off x="2543" y="132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3" name="Oval 76"/>
              <p:cNvSpPr>
                <a:spLocks noChangeArrowheads="1"/>
              </p:cNvSpPr>
              <p:nvPr/>
            </p:nvSpPr>
            <p:spPr bwMode="auto">
              <a:xfrm>
                <a:off x="2515" y="1320"/>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4" name="Oval 77"/>
              <p:cNvSpPr>
                <a:spLocks noChangeArrowheads="1"/>
              </p:cNvSpPr>
              <p:nvPr/>
            </p:nvSpPr>
            <p:spPr bwMode="auto">
              <a:xfrm>
                <a:off x="2433" y="132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5" name="Oval 78"/>
              <p:cNvSpPr>
                <a:spLocks noChangeArrowheads="1"/>
              </p:cNvSpPr>
              <p:nvPr/>
            </p:nvSpPr>
            <p:spPr bwMode="auto">
              <a:xfrm>
                <a:off x="2874" y="134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6" name="Oval 79"/>
              <p:cNvSpPr>
                <a:spLocks noChangeArrowheads="1"/>
              </p:cNvSpPr>
              <p:nvPr/>
            </p:nvSpPr>
            <p:spPr bwMode="auto">
              <a:xfrm>
                <a:off x="2846" y="134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7" name="Oval 80"/>
              <p:cNvSpPr>
                <a:spLocks noChangeArrowheads="1"/>
              </p:cNvSpPr>
              <p:nvPr/>
            </p:nvSpPr>
            <p:spPr bwMode="auto">
              <a:xfrm>
                <a:off x="2819" y="134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8" name="Oval 81"/>
              <p:cNvSpPr>
                <a:spLocks noChangeArrowheads="1"/>
              </p:cNvSpPr>
              <p:nvPr/>
            </p:nvSpPr>
            <p:spPr bwMode="auto">
              <a:xfrm>
                <a:off x="2791" y="134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9" name="Oval 82"/>
              <p:cNvSpPr>
                <a:spLocks noChangeArrowheads="1"/>
              </p:cNvSpPr>
              <p:nvPr/>
            </p:nvSpPr>
            <p:spPr bwMode="auto">
              <a:xfrm>
                <a:off x="2764" y="134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0" name="Oval 83"/>
              <p:cNvSpPr>
                <a:spLocks noChangeArrowheads="1"/>
              </p:cNvSpPr>
              <p:nvPr/>
            </p:nvSpPr>
            <p:spPr bwMode="auto">
              <a:xfrm>
                <a:off x="2736" y="134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1" name="Oval 84"/>
              <p:cNvSpPr>
                <a:spLocks noChangeArrowheads="1"/>
              </p:cNvSpPr>
              <p:nvPr/>
            </p:nvSpPr>
            <p:spPr bwMode="auto">
              <a:xfrm>
                <a:off x="2709" y="1347"/>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2" name="Oval 85"/>
              <p:cNvSpPr>
                <a:spLocks noChangeArrowheads="1"/>
              </p:cNvSpPr>
              <p:nvPr/>
            </p:nvSpPr>
            <p:spPr bwMode="auto">
              <a:xfrm>
                <a:off x="2681" y="134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3" name="Oval 86"/>
              <p:cNvSpPr>
                <a:spLocks noChangeArrowheads="1"/>
              </p:cNvSpPr>
              <p:nvPr/>
            </p:nvSpPr>
            <p:spPr bwMode="auto">
              <a:xfrm>
                <a:off x="2653" y="134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4" name="Oval 87"/>
              <p:cNvSpPr>
                <a:spLocks noChangeArrowheads="1"/>
              </p:cNvSpPr>
              <p:nvPr/>
            </p:nvSpPr>
            <p:spPr bwMode="auto">
              <a:xfrm>
                <a:off x="2626" y="134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5" name="Oval 88"/>
              <p:cNvSpPr>
                <a:spLocks noChangeArrowheads="1"/>
              </p:cNvSpPr>
              <p:nvPr/>
            </p:nvSpPr>
            <p:spPr bwMode="auto">
              <a:xfrm>
                <a:off x="2598" y="134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6" name="Oval 89"/>
              <p:cNvSpPr>
                <a:spLocks noChangeArrowheads="1"/>
              </p:cNvSpPr>
              <p:nvPr/>
            </p:nvSpPr>
            <p:spPr bwMode="auto">
              <a:xfrm>
                <a:off x="2571" y="134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7" name="Oval 90"/>
              <p:cNvSpPr>
                <a:spLocks noChangeArrowheads="1"/>
              </p:cNvSpPr>
              <p:nvPr/>
            </p:nvSpPr>
            <p:spPr bwMode="auto">
              <a:xfrm>
                <a:off x="2543" y="134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8" name="Oval 91"/>
              <p:cNvSpPr>
                <a:spLocks noChangeArrowheads="1"/>
              </p:cNvSpPr>
              <p:nvPr/>
            </p:nvSpPr>
            <p:spPr bwMode="auto">
              <a:xfrm>
                <a:off x="2515" y="1347"/>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9" name="Oval 92"/>
              <p:cNvSpPr>
                <a:spLocks noChangeArrowheads="1"/>
              </p:cNvSpPr>
              <p:nvPr/>
            </p:nvSpPr>
            <p:spPr bwMode="auto">
              <a:xfrm>
                <a:off x="2488" y="134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0" name="Oval 93"/>
              <p:cNvSpPr>
                <a:spLocks noChangeArrowheads="1"/>
              </p:cNvSpPr>
              <p:nvPr/>
            </p:nvSpPr>
            <p:spPr bwMode="auto">
              <a:xfrm>
                <a:off x="2460" y="134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1" name="Oval 94"/>
              <p:cNvSpPr>
                <a:spLocks noChangeArrowheads="1"/>
              </p:cNvSpPr>
              <p:nvPr/>
            </p:nvSpPr>
            <p:spPr bwMode="auto">
              <a:xfrm>
                <a:off x="2846" y="137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2" name="Oval 95"/>
              <p:cNvSpPr>
                <a:spLocks noChangeArrowheads="1"/>
              </p:cNvSpPr>
              <p:nvPr/>
            </p:nvSpPr>
            <p:spPr bwMode="auto">
              <a:xfrm>
                <a:off x="2819" y="137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3" name="Oval 96"/>
              <p:cNvSpPr>
                <a:spLocks noChangeArrowheads="1"/>
              </p:cNvSpPr>
              <p:nvPr/>
            </p:nvSpPr>
            <p:spPr bwMode="auto">
              <a:xfrm>
                <a:off x="2791" y="137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4" name="Oval 97"/>
              <p:cNvSpPr>
                <a:spLocks noChangeArrowheads="1"/>
              </p:cNvSpPr>
              <p:nvPr/>
            </p:nvSpPr>
            <p:spPr bwMode="auto">
              <a:xfrm>
                <a:off x="2764" y="137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5" name="Oval 98"/>
              <p:cNvSpPr>
                <a:spLocks noChangeArrowheads="1"/>
              </p:cNvSpPr>
              <p:nvPr/>
            </p:nvSpPr>
            <p:spPr bwMode="auto">
              <a:xfrm>
                <a:off x="2736" y="137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6" name="Oval 99"/>
              <p:cNvSpPr>
                <a:spLocks noChangeArrowheads="1"/>
              </p:cNvSpPr>
              <p:nvPr/>
            </p:nvSpPr>
            <p:spPr bwMode="auto">
              <a:xfrm>
                <a:off x="2709" y="1375"/>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7" name="Oval 100"/>
              <p:cNvSpPr>
                <a:spLocks noChangeArrowheads="1"/>
              </p:cNvSpPr>
              <p:nvPr/>
            </p:nvSpPr>
            <p:spPr bwMode="auto">
              <a:xfrm>
                <a:off x="2681" y="137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8" name="Oval 101"/>
              <p:cNvSpPr>
                <a:spLocks noChangeArrowheads="1"/>
              </p:cNvSpPr>
              <p:nvPr/>
            </p:nvSpPr>
            <p:spPr bwMode="auto">
              <a:xfrm>
                <a:off x="2653" y="137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9" name="Oval 102"/>
              <p:cNvSpPr>
                <a:spLocks noChangeArrowheads="1"/>
              </p:cNvSpPr>
              <p:nvPr/>
            </p:nvSpPr>
            <p:spPr bwMode="auto">
              <a:xfrm>
                <a:off x="2626" y="137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0" name="Oval 103"/>
              <p:cNvSpPr>
                <a:spLocks noChangeArrowheads="1"/>
              </p:cNvSpPr>
              <p:nvPr/>
            </p:nvSpPr>
            <p:spPr bwMode="auto">
              <a:xfrm>
                <a:off x="2598" y="137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1" name="Oval 104"/>
              <p:cNvSpPr>
                <a:spLocks noChangeArrowheads="1"/>
              </p:cNvSpPr>
              <p:nvPr/>
            </p:nvSpPr>
            <p:spPr bwMode="auto">
              <a:xfrm>
                <a:off x="2571" y="137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2" name="Oval 105"/>
              <p:cNvSpPr>
                <a:spLocks noChangeArrowheads="1"/>
              </p:cNvSpPr>
              <p:nvPr/>
            </p:nvSpPr>
            <p:spPr bwMode="auto">
              <a:xfrm>
                <a:off x="2543" y="137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3" name="Oval 106"/>
              <p:cNvSpPr>
                <a:spLocks noChangeArrowheads="1"/>
              </p:cNvSpPr>
              <p:nvPr/>
            </p:nvSpPr>
            <p:spPr bwMode="auto">
              <a:xfrm>
                <a:off x="2515" y="1375"/>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4" name="Oval 107"/>
              <p:cNvSpPr>
                <a:spLocks noChangeArrowheads="1"/>
              </p:cNvSpPr>
              <p:nvPr/>
            </p:nvSpPr>
            <p:spPr bwMode="auto">
              <a:xfrm>
                <a:off x="2488" y="137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5" name="Oval 108"/>
              <p:cNvSpPr>
                <a:spLocks noChangeArrowheads="1"/>
              </p:cNvSpPr>
              <p:nvPr/>
            </p:nvSpPr>
            <p:spPr bwMode="auto">
              <a:xfrm>
                <a:off x="2460" y="137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6" name="Oval 109"/>
              <p:cNvSpPr>
                <a:spLocks noChangeArrowheads="1"/>
              </p:cNvSpPr>
              <p:nvPr/>
            </p:nvSpPr>
            <p:spPr bwMode="auto">
              <a:xfrm>
                <a:off x="2433" y="137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7" name="Oval 110"/>
              <p:cNvSpPr>
                <a:spLocks noChangeArrowheads="1"/>
              </p:cNvSpPr>
              <p:nvPr/>
            </p:nvSpPr>
            <p:spPr bwMode="auto">
              <a:xfrm>
                <a:off x="2405" y="137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8" name="Oval 111"/>
              <p:cNvSpPr>
                <a:spLocks noChangeArrowheads="1"/>
              </p:cNvSpPr>
              <p:nvPr/>
            </p:nvSpPr>
            <p:spPr bwMode="auto">
              <a:xfrm>
                <a:off x="2819" y="140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9" name="Oval 112"/>
              <p:cNvSpPr>
                <a:spLocks noChangeArrowheads="1"/>
              </p:cNvSpPr>
              <p:nvPr/>
            </p:nvSpPr>
            <p:spPr bwMode="auto">
              <a:xfrm>
                <a:off x="2791" y="140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0" name="Oval 113"/>
              <p:cNvSpPr>
                <a:spLocks noChangeArrowheads="1"/>
              </p:cNvSpPr>
              <p:nvPr/>
            </p:nvSpPr>
            <p:spPr bwMode="auto">
              <a:xfrm>
                <a:off x="2764" y="140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1" name="Oval 114"/>
              <p:cNvSpPr>
                <a:spLocks noChangeArrowheads="1"/>
              </p:cNvSpPr>
              <p:nvPr/>
            </p:nvSpPr>
            <p:spPr bwMode="auto">
              <a:xfrm>
                <a:off x="2736" y="140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2" name="Oval 115"/>
              <p:cNvSpPr>
                <a:spLocks noChangeArrowheads="1"/>
              </p:cNvSpPr>
              <p:nvPr/>
            </p:nvSpPr>
            <p:spPr bwMode="auto">
              <a:xfrm>
                <a:off x="2709" y="1403"/>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3" name="Oval 116"/>
              <p:cNvSpPr>
                <a:spLocks noChangeArrowheads="1"/>
              </p:cNvSpPr>
              <p:nvPr/>
            </p:nvSpPr>
            <p:spPr bwMode="auto">
              <a:xfrm>
                <a:off x="2681" y="140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4" name="Oval 117"/>
              <p:cNvSpPr>
                <a:spLocks noChangeArrowheads="1"/>
              </p:cNvSpPr>
              <p:nvPr/>
            </p:nvSpPr>
            <p:spPr bwMode="auto">
              <a:xfrm>
                <a:off x="2653" y="140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5" name="Oval 118"/>
              <p:cNvSpPr>
                <a:spLocks noChangeArrowheads="1"/>
              </p:cNvSpPr>
              <p:nvPr/>
            </p:nvSpPr>
            <p:spPr bwMode="auto">
              <a:xfrm>
                <a:off x="2626" y="140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6" name="Oval 119"/>
              <p:cNvSpPr>
                <a:spLocks noChangeArrowheads="1"/>
              </p:cNvSpPr>
              <p:nvPr/>
            </p:nvSpPr>
            <p:spPr bwMode="auto">
              <a:xfrm>
                <a:off x="2598" y="140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7" name="Oval 120"/>
              <p:cNvSpPr>
                <a:spLocks noChangeArrowheads="1"/>
              </p:cNvSpPr>
              <p:nvPr/>
            </p:nvSpPr>
            <p:spPr bwMode="auto">
              <a:xfrm>
                <a:off x="2571" y="140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8" name="Oval 121"/>
              <p:cNvSpPr>
                <a:spLocks noChangeArrowheads="1"/>
              </p:cNvSpPr>
              <p:nvPr/>
            </p:nvSpPr>
            <p:spPr bwMode="auto">
              <a:xfrm>
                <a:off x="2543" y="140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9" name="Oval 122"/>
              <p:cNvSpPr>
                <a:spLocks noChangeArrowheads="1"/>
              </p:cNvSpPr>
              <p:nvPr/>
            </p:nvSpPr>
            <p:spPr bwMode="auto">
              <a:xfrm>
                <a:off x="2515" y="1403"/>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0" name="Oval 123"/>
              <p:cNvSpPr>
                <a:spLocks noChangeArrowheads="1"/>
              </p:cNvSpPr>
              <p:nvPr/>
            </p:nvSpPr>
            <p:spPr bwMode="auto">
              <a:xfrm>
                <a:off x="2488" y="140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1" name="Oval 124"/>
              <p:cNvSpPr>
                <a:spLocks noChangeArrowheads="1"/>
              </p:cNvSpPr>
              <p:nvPr/>
            </p:nvSpPr>
            <p:spPr bwMode="auto">
              <a:xfrm>
                <a:off x="2460" y="140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2" name="Oval 125"/>
              <p:cNvSpPr>
                <a:spLocks noChangeArrowheads="1"/>
              </p:cNvSpPr>
              <p:nvPr/>
            </p:nvSpPr>
            <p:spPr bwMode="auto">
              <a:xfrm>
                <a:off x="2433" y="140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3" name="Oval 126"/>
              <p:cNvSpPr>
                <a:spLocks noChangeArrowheads="1"/>
              </p:cNvSpPr>
              <p:nvPr/>
            </p:nvSpPr>
            <p:spPr bwMode="auto">
              <a:xfrm>
                <a:off x="2377" y="140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4" name="Oval 127"/>
              <p:cNvSpPr>
                <a:spLocks noChangeArrowheads="1"/>
              </p:cNvSpPr>
              <p:nvPr/>
            </p:nvSpPr>
            <p:spPr bwMode="auto">
              <a:xfrm>
                <a:off x="2350" y="140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5" name="Oval 128"/>
              <p:cNvSpPr>
                <a:spLocks noChangeArrowheads="1"/>
              </p:cNvSpPr>
              <p:nvPr/>
            </p:nvSpPr>
            <p:spPr bwMode="auto">
              <a:xfrm>
                <a:off x="2819" y="143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6" name="Oval 129"/>
              <p:cNvSpPr>
                <a:spLocks noChangeArrowheads="1"/>
              </p:cNvSpPr>
              <p:nvPr/>
            </p:nvSpPr>
            <p:spPr bwMode="auto">
              <a:xfrm>
                <a:off x="2791" y="143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7" name="Oval 130"/>
              <p:cNvSpPr>
                <a:spLocks noChangeArrowheads="1"/>
              </p:cNvSpPr>
              <p:nvPr/>
            </p:nvSpPr>
            <p:spPr bwMode="auto">
              <a:xfrm>
                <a:off x="2764" y="143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8" name="Oval 131"/>
              <p:cNvSpPr>
                <a:spLocks noChangeArrowheads="1"/>
              </p:cNvSpPr>
              <p:nvPr/>
            </p:nvSpPr>
            <p:spPr bwMode="auto">
              <a:xfrm>
                <a:off x="2736" y="143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9" name="Oval 132"/>
              <p:cNvSpPr>
                <a:spLocks noChangeArrowheads="1"/>
              </p:cNvSpPr>
              <p:nvPr/>
            </p:nvSpPr>
            <p:spPr bwMode="auto">
              <a:xfrm>
                <a:off x="2709" y="1430"/>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0" name="Oval 133"/>
              <p:cNvSpPr>
                <a:spLocks noChangeArrowheads="1"/>
              </p:cNvSpPr>
              <p:nvPr/>
            </p:nvSpPr>
            <p:spPr bwMode="auto">
              <a:xfrm>
                <a:off x="2681" y="143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1" name="Oval 134"/>
              <p:cNvSpPr>
                <a:spLocks noChangeArrowheads="1"/>
              </p:cNvSpPr>
              <p:nvPr/>
            </p:nvSpPr>
            <p:spPr bwMode="auto">
              <a:xfrm>
                <a:off x="2653" y="143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2" name="Oval 135"/>
              <p:cNvSpPr>
                <a:spLocks noChangeArrowheads="1"/>
              </p:cNvSpPr>
              <p:nvPr/>
            </p:nvSpPr>
            <p:spPr bwMode="auto">
              <a:xfrm>
                <a:off x="2626" y="143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3" name="Oval 136"/>
              <p:cNvSpPr>
                <a:spLocks noChangeArrowheads="1"/>
              </p:cNvSpPr>
              <p:nvPr/>
            </p:nvSpPr>
            <p:spPr bwMode="auto">
              <a:xfrm>
                <a:off x="2598" y="143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4" name="Oval 137"/>
              <p:cNvSpPr>
                <a:spLocks noChangeArrowheads="1"/>
              </p:cNvSpPr>
              <p:nvPr/>
            </p:nvSpPr>
            <p:spPr bwMode="auto">
              <a:xfrm>
                <a:off x="2571" y="143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5" name="Oval 138"/>
              <p:cNvSpPr>
                <a:spLocks noChangeArrowheads="1"/>
              </p:cNvSpPr>
              <p:nvPr/>
            </p:nvSpPr>
            <p:spPr bwMode="auto">
              <a:xfrm>
                <a:off x="2543" y="143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6" name="Oval 139"/>
              <p:cNvSpPr>
                <a:spLocks noChangeArrowheads="1"/>
              </p:cNvSpPr>
              <p:nvPr/>
            </p:nvSpPr>
            <p:spPr bwMode="auto">
              <a:xfrm>
                <a:off x="2515" y="1430"/>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7" name="Oval 140"/>
              <p:cNvSpPr>
                <a:spLocks noChangeArrowheads="1"/>
              </p:cNvSpPr>
              <p:nvPr/>
            </p:nvSpPr>
            <p:spPr bwMode="auto">
              <a:xfrm>
                <a:off x="2488" y="143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8" name="Oval 141"/>
              <p:cNvSpPr>
                <a:spLocks noChangeArrowheads="1"/>
              </p:cNvSpPr>
              <p:nvPr/>
            </p:nvSpPr>
            <p:spPr bwMode="auto">
              <a:xfrm>
                <a:off x="2460" y="143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9" name="Oval 142"/>
              <p:cNvSpPr>
                <a:spLocks noChangeArrowheads="1"/>
              </p:cNvSpPr>
              <p:nvPr/>
            </p:nvSpPr>
            <p:spPr bwMode="auto">
              <a:xfrm>
                <a:off x="2433" y="143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0" name="Oval 143"/>
              <p:cNvSpPr>
                <a:spLocks noChangeArrowheads="1"/>
              </p:cNvSpPr>
              <p:nvPr/>
            </p:nvSpPr>
            <p:spPr bwMode="auto">
              <a:xfrm>
                <a:off x="2846" y="145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1" name="Oval 144"/>
              <p:cNvSpPr>
                <a:spLocks noChangeArrowheads="1"/>
              </p:cNvSpPr>
              <p:nvPr/>
            </p:nvSpPr>
            <p:spPr bwMode="auto">
              <a:xfrm>
                <a:off x="2819" y="145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2" name="Oval 145"/>
              <p:cNvSpPr>
                <a:spLocks noChangeArrowheads="1"/>
              </p:cNvSpPr>
              <p:nvPr/>
            </p:nvSpPr>
            <p:spPr bwMode="auto">
              <a:xfrm>
                <a:off x="2791" y="145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3" name="Oval 146"/>
              <p:cNvSpPr>
                <a:spLocks noChangeArrowheads="1"/>
              </p:cNvSpPr>
              <p:nvPr/>
            </p:nvSpPr>
            <p:spPr bwMode="auto">
              <a:xfrm>
                <a:off x="2764" y="145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4" name="Oval 147"/>
              <p:cNvSpPr>
                <a:spLocks noChangeArrowheads="1"/>
              </p:cNvSpPr>
              <p:nvPr/>
            </p:nvSpPr>
            <p:spPr bwMode="auto">
              <a:xfrm>
                <a:off x="2736" y="145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5" name="Oval 148"/>
              <p:cNvSpPr>
                <a:spLocks noChangeArrowheads="1"/>
              </p:cNvSpPr>
              <p:nvPr/>
            </p:nvSpPr>
            <p:spPr bwMode="auto">
              <a:xfrm>
                <a:off x="2709" y="1458"/>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6" name="Oval 149"/>
              <p:cNvSpPr>
                <a:spLocks noChangeArrowheads="1"/>
              </p:cNvSpPr>
              <p:nvPr/>
            </p:nvSpPr>
            <p:spPr bwMode="auto">
              <a:xfrm>
                <a:off x="2681" y="145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7" name="Oval 150"/>
              <p:cNvSpPr>
                <a:spLocks noChangeArrowheads="1"/>
              </p:cNvSpPr>
              <p:nvPr/>
            </p:nvSpPr>
            <p:spPr bwMode="auto">
              <a:xfrm>
                <a:off x="2653" y="145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8" name="Oval 151"/>
              <p:cNvSpPr>
                <a:spLocks noChangeArrowheads="1"/>
              </p:cNvSpPr>
              <p:nvPr/>
            </p:nvSpPr>
            <p:spPr bwMode="auto">
              <a:xfrm>
                <a:off x="2626" y="145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9" name="Oval 152"/>
              <p:cNvSpPr>
                <a:spLocks noChangeArrowheads="1"/>
              </p:cNvSpPr>
              <p:nvPr/>
            </p:nvSpPr>
            <p:spPr bwMode="auto">
              <a:xfrm>
                <a:off x="2598" y="145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0" name="Oval 153"/>
              <p:cNvSpPr>
                <a:spLocks noChangeArrowheads="1"/>
              </p:cNvSpPr>
              <p:nvPr/>
            </p:nvSpPr>
            <p:spPr bwMode="auto">
              <a:xfrm>
                <a:off x="2571" y="145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1" name="Oval 154"/>
              <p:cNvSpPr>
                <a:spLocks noChangeArrowheads="1"/>
              </p:cNvSpPr>
              <p:nvPr/>
            </p:nvSpPr>
            <p:spPr bwMode="auto">
              <a:xfrm>
                <a:off x="2543" y="145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2" name="Oval 155"/>
              <p:cNvSpPr>
                <a:spLocks noChangeArrowheads="1"/>
              </p:cNvSpPr>
              <p:nvPr/>
            </p:nvSpPr>
            <p:spPr bwMode="auto">
              <a:xfrm>
                <a:off x="2515" y="1458"/>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3" name="Oval 156"/>
              <p:cNvSpPr>
                <a:spLocks noChangeArrowheads="1"/>
              </p:cNvSpPr>
              <p:nvPr/>
            </p:nvSpPr>
            <p:spPr bwMode="auto">
              <a:xfrm>
                <a:off x="2433" y="145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4" name="Oval 157"/>
              <p:cNvSpPr>
                <a:spLocks noChangeArrowheads="1"/>
              </p:cNvSpPr>
              <p:nvPr/>
            </p:nvSpPr>
            <p:spPr bwMode="auto">
              <a:xfrm>
                <a:off x="2764" y="148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5" name="Oval 158"/>
              <p:cNvSpPr>
                <a:spLocks noChangeArrowheads="1"/>
              </p:cNvSpPr>
              <p:nvPr/>
            </p:nvSpPr>
            <p:spPr bwMode="auto">
              <a:xfrm>
                <a:off x="2736" y="148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6" name="Oval 159"/>
              <p:cNvSpPr>
                <a:spLocks noChangeArrowheads="1"/>
              </p:cNvSpPr>
              <p:nvPr/>
            </p:nvSpPr>
            <p:spPr bwMode="auto">
              <a:xfrm>
                <a:off x="2709" y="1485"/>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7" name="Oval 160"/>
              <p:cNvSpPr>
                <a:spLocks noChangeArrowheads="1"/>
              </p:cNvSpPr>
              <p:nvPr/>
            </p:nvSpPr>
            <p:spPr bwMode="auto">
              <a:xfrm>
                <a:off x="2681" y="148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8" name="Oval 161"/>
              <p:cNvSpPr>
                <a:spLocks noChangeArrowheads="1"/>
              </p:cNvSpPr>
              <p:nvPr/>
            </p:nvSpPr>
            <p:spPr bwMode="auto">
              <a:xfrm>
                <a:off x="2653" y="148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9" name="Oval 162"/>
              <p:cNvSpPr>
                <a:spLocks noChangeArrowheads="1"/>
              </p:cNvSpPr>
              <p:nvPr/>
            </p:nvSpPr>
            <p:spPr bwMode="auto">
              <a:xfrm>
                <a:off x="2626" y="148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0" name="Oval 163"/>
              <p:cNvSpPr>
                <a:spLocks noChangeArrowheads="1"/>
              </p:cNvSpPr>
              <p:nvPr/>
            </p:nvSpPr>
            <p:spPr bwMode="auto">
              <a:xfrm>
                <a:off x="2598" y="148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1" name="Oval 164"/>
              <p:cNvSpPr>
                <a:spLocks noChangeArrowheads="1"/>
              </p:cNvSpPr>
              <p:nvPr/>
            </p:nvSpPr>
            <p:spPr bwMode="auto">
              <a:xfrm>
                <a:off x="2571" y="148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2" name="Oval 165"/>
              <p:cNvSpPr>
                <a:spLocks noChangeArrowheads="1"/>
              </p:cNvSpPr>
              <p:nvPr/>
            </p:nvSpPr>
            <p:spPr bwMode="auto">
              <a:xfrm>
                <a:off x="2543" y="148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3" name="Oval 166"/>
              <p:cNvSpPr>
                <a:spLocks noChangeArrowheads="1"/>
              </p:cNvSpPr>
              <p:nvPr/>
            </p:nvSpPr>
            <p:spPr bwMode="auto">
              <a:xfrm>
                <a:off x="2515" y="1485"/>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4" name="Oval 167"/>
              <p:cNvSpPr>
                <a:spLocks noChangeArrowheads="1"/>
              </p:cNvSpPr>
              <p:nvPr/>
            </p:nvSpPr>
            <p:spPr bwMode="auto">
              <a:xfrm>
                <a:off x="2488" y="148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5" name="Oval 168"/>
              <p:cNvSpPr>
                <a:spLocks noChangeArrowheads="1"/>
              </p:cNvSpPr>
              <p:nvPr/>
            </p:nvSpPr>
            <p:spPr bwMode="auto">
              <a:xfrm>
                <a:off x="2874" y="151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6" name="Oval 169"/>
              <p:cNvSpPr>
                <a:spLocks noChangeArrowheads="1"/>
              </p:cNvSpPr>
              <p:nvPr/>
            </p:nvSpPr>
            <p:spPr bwMode="auto">
              <a:xfrm>
                <a:off x="2846" y="151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7" name="Oval 170"/>
              <p:cNvSpPr>
                <a:spLocks noChangeArrowheads="1"/>
              </p:cNvSpPr>
              <p:nvPr/>
            </p:nvSpPr>
            <p:spPr bwMode="auto">
              <a:xfrm>
                <a:off x="2819" y="151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8" name="Oval 171"/>
              <p:cNvSpPr>
                <a:spLocks noChangeArrowheads="1"/>
              </p:cNvSpPr>
              <p:nvPr/>
            </p:nvSpPr>
            <p:spPr bwMode="auto">
              <a:xfrm>
                <a:off x="2791" y="151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9" name="Oval 172"/>
              <p:cNvSpPr>
                <a:spLocks noChangeArrowheads="1"/>
              </p:cNvSpPr>
              <p:nvPr/>
            </p:nvSpPr>
            <p:spPr bwMode="auto">
              <a:xfrm>
                <a:off x="2764" y="151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0" name="Oval 173"/>
              <p:cNvSpPr>
                <a:spLocks noChangeArrowheads="1"/>
              </p:cNvSpPr>
              <p:nvPr/>
            </p:nvSpPr>
            <p:spPr bwMode="auto">
              <a:xfrm>
                <a:off x="2736" y="151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1" name="Oval 174"/>
              <p:cNvSpPr>
                <a:spLocks noChangeArrowheads="1"/>
              </p:cNvSpPr>
              <p:nvPr/>
            </p:nvSpPr>
            <p:spPr bwMode="auto">
              <a:xfrm>
                <a:off x="2709" y="1513"/>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2" name="Oval 175"/>
              <p:cNvSpPr>
                <a:spLocks noChangeArrowheads="1"/>
              </p:cNvSpPr>
              <p:nvPr/>
            </p:nvSpPr>
            <p:spPr bwMode="auto">
              <a:xfrm>
                <a:off x="2681" y="151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3" name="Oval 176"/>
              <p:cNvSpPr>
                <a:spLocks noChangeArrowheads="1"/>
              </p:cNvSpPr>
              <p:nvPr/>
            </p:nvSpPr>
            <p:spPr bwMode="auto">
              <a:xfrm>
                <a:off x="2653" y="151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4" name="Oval 177"/>
              <p:cNvSpPr>
                <a:spLocks noChangeArrowheads="1"/>
              </p:cNvSpPr>
              <p:nvPr/>
            </p:nvSpPr>
            <p:spPr bwMode="auto">
              <a:xfrm>
                <a:off x="2626" y="151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5" name="Oval 178"/>
              <p:cNvSpPr>
                <a:spLocks noChangeArrowheads="1"/>
              </p:cNvSpPr>
              <p:nvPr/>
            </p:nvSpPr>
            <p:spPr bwMode="auto">
              <a:xfrm>
                <a:off x="2598" y="151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6" name="Oval 179"/>
              <p:cNvSpPr>
                <a:spLocks noChangeArrowheads="1"/>
              </p:cNvSpPr>
              <p:nvPr/>
            </p:nvSpPr>
            <p:spPr bwMode="auto">
              <a:xfrm>
                <a:off x="2571" y="151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7" name="Oval 180"/>
              <p:cNvSpPr>
                <a:spLocks noChangeArrowheads="1"/>
              </p:cNvSpPr>
              <p:nvPr/>
            </p:nvSpPr>
            <p:spPr bwMode="auto">
              <a:xfrm>
                <a:off x="2543" y="151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8" name="Oval 181"/>
              <p:cNvSpPr>
                <a:spLocks noChangeArrowheads="1"/>
              </p:cNvSpPr>
              <p:nvPr/>
            </p:nvSpPr>
            <p:spPr bwMode="auto">
              <a:xfrm>
                <a:off x="2515" y="1513"/>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9" name="Oval 182"/>
              <p:cNvSpPr>
                <a:spLocks noChangeArrowheads="1"/>
              </p:cNvSpPr>
              <p:nvPr/>
            </p:nvSpPr>
            <p:spPr bwMode="auto">
              <a:xfrm>
                <a:off x="2488" y="151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0" name="Oval 183"/>
              <p:cNvSpPr>
                <a:spLocks noChangeArrowheads="1"/>
              </p:cNvSpPr>
              <p:nvPr/>
            </p:nvSpPr>
            <p:spPr bwMode="auto">
              <a:xfrm>
                <a:off x="2460" y="151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1" name="Oval 184"/>
              <p:cNvSpPr>
                <a:spLocks noChangeArrowheads="1"/>
              </p:cNvSpPr>
              <p:nvPr/>
            </p:nvSpPr>
            <p:spPr bwMode="auto">
              <a:xfrm>
                <a:off x="2901" y="1541"/>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2" name="Oval 185"/>
              <p:cNvSpPr>
                <a:spLocks noChangeArrowheads="1"/>
              </p:cNvSpPr>
              <p:nvPr/>
            </p:nvSpPr>
            <p:spPr bwMode="auto">
              <a:xfrm>
                <a:off x="2874" y="154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3" name="Oval 186"/>
              <p:cNvSpPr>
                <a:spLocks noChangeArrowheads="1"/>
              </p:cNvSpPr>
              <p:nvPr/>
            </p:nvSpPr>
            <p:spPr bwMode="auto">
              <a:xfrm>
                <a:off x="2846" y="154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4" name="Oval 187"/>
              <p:cNvSpPr>
                <a:spLocks noChangeArrowheads="1"/>
              </p:cNvSpPr>
              <p:nvPr/>
            </p:nvSpPr>
            <p:spPr bwMode="auto">
              <a:xfrm>
                <a:off x="2819" y="154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5" name="Oval 188"/>
              <p:cNvSpPr>
                <a:spLocks noChangeArrowheads="1"/>
              </p:cNvSpPr>
              <p:nvPr/>
            </p:nvSpPr>
            <p:spPr bwMode="auto">
              <a:xfrm>
                <a:off x="2791" y="154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6" name="Oval 189"/>
              <p:cNvSpPr>
                <a:spLocks noChangeArrowheads="1"/>
              </p:cNvSpPr>
              <p:nvPr/>
            </p:nvSpPr>
            <p:spPr bwMode="auto">
              <a:xfrm>
                <a:off x="2764" y="154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7" name="Oval 190"/>
              <p:cNvSpPr>
                <a:spLocks noChangeArrowheads="1"/>
              </p:cNvSpPr>
              <p:nvPr/>
            </p:nvSpPr>
            <p:spPr bwMode="auto">
              <a:xfrm>
                <a:off x="2736" y="154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8" name="Oval 191"/>
              <p:cNvSpPr>
                <a:spLocks noChangeArrowheads="1"/>
              </p:cNvSpPr>
              <p:nvPr/>
            </p:nvSpPr>
            <p:spPr bwMode="auto">
              <a:xfrm>
                <a:off x="2709" y="1541"/>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9" name="Oval 192"/>
              <p:cNvSpPr>
                <a:spLocks noChangeArrowheads="1"/>
              </p:cNvSpPr>
              <p:nvPr/>
            </p:nvSpPr>
            <p:spPr bwMode="auto">
              <a:xfrm>
                <a:off x="2681" y="154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0" name="Oval 193"/>
              <p:cNvSpPr>
                <a:spLocks noChangeArrowheads="1"/>
              </p:cNvSpPr>
              <p:nvPr/>
            </p:nvSpPr>
            <p:spPr bwMode="auto">
              <a:xfrm>
                <a:off x="2626" y="154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1" name="Oval 194"/>
              <p:cNvSpPr>
                <a:spLocks noChangeArrowheads="1"/>
              </p:cNvSpPr>
              <p:nvPr/>
            </p:nvSpPr>
            <p:spPr bwMode="auto">
              <a:xfrm>
                <a:off x="2598" y="154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2" name="Oval 195"/>
              <p:cNvSpPr>
                <a:spLocks noChangeArrowheads="1"/>
              </p:cNvSpPr>
              <p:nvPr/>
            </p:nvSpPr>
            <p:spPr bwMode="auto">
              <a:xfrm>
                <a:off x="2543" y="154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3" name="Oval 196"/>
              <p:cNvSpPr>
                <a:spLocks noChangeArrowheads="1"/>
              </p:cNvSpPr>
              <p:nvPr/>
            </p:nvSpPr>
            <p:spPr bwMode="auto">
              <a:xfrm>
                <a:off x="2515" y="1541"/>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4" name="Oval 197"/>
              <p:cNvSpPr>
                <a:spLocks noChangeArrowheads="1"/>
              </p:cNvSpPr>
              <p:nvPr/>
            </p:nvSpPr>
            <p:spPr bwMode="auto">
              <a:xfrm>
                <a:off x="2460" y="154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5" name="Oval 198"/>
              <p:cNvSpPr>
                <a:spLocks noChangeArrowheads="1"/>
              </p:cNvSpPr>
              <p:nvPr/>
            </p:nvSpPr>
            <p:spPr bwMode="auto">
              <a:xfrm>
                <a:off x="2433" y="154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6" name="Oval 199"/>
              <p:cNvSpPr>
                <a:spLocks noChangeArrowheads="1"/>
              </p:cNvSpPr>
              <p:nvPr/>
            </p:nvSpPr>
            <p:spPr bwMode="auto">
              <a:xfrm>
                <a:off x="2405" y="154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7" name="Oval 200"/>
              <p:cNvSpPr>
                <a:spLocks noChangeArrowheads="1"/>
              </p:cNvSpPr>
              <p:nvPr/>
            </p:nvSpPr>
            <p:spPr bwMode="auto">
              <a:xfrm>
                <a:off x="2929" y="156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8" name="Oval 201"/>
              <p:cNvSpPr>
                <a:spLocks noChangeArrowheads="1"/>
              </p:cNvSpPr>
              <p:nvPr/>
            </p:nvSpPr>
            <p:spPr bwMode="auto">
              <a:xfrm>
                <a:off x="2901" y="1568"/>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9" name="Oval 202"/>
              <p:cNvSpPr>
                <a:spLocks noChangeArrowheads="1"/>
              </p:cNvSpPr>
              <p:nvPr/>
            </p:nvSpPr>
            <p:spPr bwMode="auto">
              <a:xfrm>
                <a:off x="2874" y="156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0" name="Oval 203"/>
              <p:cNvSpPr>
                <a:spLocks noChangeArrowheads="1"/>
              </p:cNvSpPr>
              <p:nvPr/>
            </p:nvSpPr>
            <p:spPr bwMode="auto">
              <a:xfrm>
                <a:off x="2846" y="156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1" name="Oval 204"/>
              <p:cNvSpPr>
                <a:spLocks noChangeArrowheads="1"/>
              </p:cNvSpPr>
              <p:nvPr/>
            </p:nvSpPr>
            <p:spPr bwMode="auto">
              <a:xfrm>
                <a:off x="2819" y="156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1" name="Group 406"/>
            <p:cNvGrpSpPr>
              <a:grpSpLocks/>
            </p:cNvGrpSpPr>
            <p:nvPr/>
          </p:nvGrpSpPr>
          <p:grpSpPr bwMode="auto">
            <a:xfrm>
              <a:off x="3817938" y="2489200"/>
              <a:ext cx="1169987" cy="601663"/>
              <a:chOff x="2405" y="1568"/>
              <a:chExt cx="737" cy="379"/>
            </a:xfrm>
          </p:grpSpPr>
          <p:sp>
            <p:nvSpPr>
              <p:cNvPr id="732" name="Oval 206"/>
              <p:cNvSpPr>
                <a:spLocks noChangeArrowheads="1"/>
              </p:cNvSpPr>
              <p:nvPr/>
            </p:nvSpPr>
            <p:spPr bwMode="auto">
              <a:xfrm>
                <a:off x="2791" y="156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3" name="Oval 207"/>
              <p:cNvSpPr>
                <a:spLocks noChangeArrowheads="1"/>
              </p:cNvSpPr>
              <p:nvPr/>
            </p:nvSpPr>
            <p:spPr bwMode="auto">
              <a:xfrm>
                <a:off x="2764" y="156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4" name="Oval 208"/>
              <p:cNvSpPr>
                <a:spLocks noChangeArrowheads="1"/>
              </p:cNvSpPr>
              <p:nvPr/>
            </p:nvSpPr>
            <p:spPr bwMode="auto">
              <a:xfrm>
                <a:off x="2736" y="156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5" name="Oval 209"/>
              <p:cNvSpPr>
                <a:spLocks noChangeArrowheads="1"/>
              </p:cNvSpPr>
              <p:nvPr/>
            </p:nvSpPr>
            <p:spPr bwMode="auto">
              <a:xfrm>
                <a:off x="2709" y="1568"/>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6" name="Oval 210"/>
              <p:cNvSpPr>
                <a:spLocks noChangeArrowheads="1"/>
              </p:cNvSpPr>
              <p:nvPr/>
            </p:nvSpPr>
            <p:spPr bwMode="auto">
              <a:xfrm>
                <a:off x="2681" y="156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7" name="Oval 211"/>
              <p:cNvSpPr>
                <a:spLocks noChangeArrowheads="1"/>
              </p:cNvSpPr>
              <p:nvPr/>
            </p:nvSpPr>
            <p:spPr bwMode="auto">
              <a:xfrm>
                <a:off x="2653" y="156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8" name="Oval 212"/>
              <p:cNvSpPr>
                <a:spLocks noChangeArrowheads="1"/>
              </p:cNvSpPr>
              <p:nvPr/>
            </p:nvSpPr>
            <p:spPr bwMode="auto">
              <a:xfrm>
                <a:off x="2626" y="156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9" name="Oval 213"/>
              <p:cNvSpPr>
                <a:spLocks noChangeArrowheads="1"/>
              </p:cNvSpPr>
              <p:nvPr/>
            </p:nvSpPr>
            <p:spPr bwMode="auto">
              <a:xfrm>
                <a:off x="2598" y="156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0" name="Oval 214"/>
              <p:cNvSpPr>
                <a:spLocks noChangeArrowheads="1"/>
              </p:cNvSpPr>
              <p:nvPr/>
            </p:nvSpPr>
            <p:spPr bwMode="auto">
              <a:xfrm>
                <a:off x="2543" y="156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1" name="Oval 215"/>
              <p:cNvSpPr>
                <a:spLocks noChangeArrowheads="1"/>
              </p:cNvSpPr>
              <p:nvPr/>
            </p:nvSpPr>
            <p:spPr bwMode="auto">
              <a:xfrm>
                <a:off x="2515" y="1568"/>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2" name="Oval 216"/>
              <p:cNvSpPr>
                <a:spLocks noChangeArrowheads="1"/>
              </p:cNvSpPr>
              <p:nvPr/>
            </p:nvSpPr>
            <p:spPr bwMode="auto">
              <a:xfrm>
                <a:off x="2460" y="156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3" name="Oval 217"/>
              <p:cNvSpPr>
                <a:spLocks noChangeArrowheads="1"/>
              </p:cNvSpPr>
              <p:nvPr/>
            </p:nvSpPr>
            <p:spPr bwMode="auto">
              <a:xfrm>
                <a:off x="2433" y="156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4" name="Oval 218"/>
              <p:cNvSpPr>
                <a:spLocks noChangeArrowheads="1"/>
              </p:cNvSpPr>
              <p:nvPr/>
            </p:nvSpPr>
            <p:spPr bwMode="auto">
              <a:xfrm>
                <a:off x="2405" y="156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5" name="Oval 219"/>
              <p:cNvSpPr>
                <a:spLocks noChangeArrowheads="1"/>
              </p:cNvSpPr>
              <p:nvPr/>
            </p:nvSpPr>
            <p:spPr bwMode="auto">
              <a:xfrm>
                <a:off x="2957" y="159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6" name="Oval 220"/>
              <p:cNvSpPr>
                <a:spLocks noChangeArrowheads="1"/>
              </p:cNvSpPr>
              <p:nvPr/>
            </p:nvSpPr>
            <p:spPr bwMode="auto">
              <a:xfrm>
                <a:off x="2929" y="159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7" name="Oval 221"/>
              <p:cNvSpPr>
                <a:spLocks noChangeArrowheads="1"/>
              </p:cNvSpPr>
              <p:nvPr/>
            </p:nvSpPr>
            <p:spPr bwMode="auto">
              <a:xfrm>
                <a:off x="2901" y="1596"/>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8" name="Oval 222"/>
              <p:cNvSpPr>
                <a:spLocks noChangeArrowheads="1"/>
              </p:cNvSpPr>
              <p:nvPr/>
            </p:nvSpPr>
            <p:spPr bwMode="auto">
              <a:xfrm>
                <a:off x="2874" y="159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9" name="Oval 223"/>
              <p:cNvSpPr>
                <a:spLocks noChangeArrowheads="1"/>
              </p:cNvSpPr>
              <p:nvPr/>
            </p:nvSpPr>
            <p:spPr bwMode="auto">
              <a:xfrm>
                <a:off x="2846" y="159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0" name="Oval 224"/>
              <p:cNvSpPr>
                <a:spLocks noChangeArrowheads="1"/>
              </p:cNvSpPr>
              <p:nvPr/>
            </p:nvSpPr>
            <p:spPr bwMode="auto">
              <a:xfrm>
                <a:off x="2819" y="159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1" name="Oval 225"/>
              <p:cNvSpPr>
                <a:spLocks noChangeArrowheads="1"/>
              </p:cNvSpPr>
              <p:nvPr/>
            </p:nvSpPr>
            <p:spPr bwMode="auto">
              <a:xfrm>
                <a:off x="2791" y="159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2" name="Oval 226"/>
              <p:cNvSpPr>
                <a:spLocks noChangeArrowheads="1"/>
              </p:cNvSpPr>
              <p:nvPr/>
            </p:nvSpPr>
            <p:spPr bwMode="auto">
              <a:xfrm>
                <a:off x="2764" y="159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3" name="Oval 227"/>
              <p:cNvSpPr>
                <a:spLocks noChangeArrowheads="1"/>
              </p:cNvSpPr>
              <p:nvPr/>
            </p:nvSpPr>
            <p:spPr bwMode="auto">
              <a:xfrm>
                <a:off x="2736" y="159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4" name="Oval 228"/>
              <p:cNvSpPr>
                <a:spLocks noChangeArrowheads="1"/>
              </p:cNvSpPr>
              <p:nvPr/>
            </p:nvSpPr>
            <p:spPr bwMode="auto">
              <a:xfrm>
                <a:off x="2709" y="1596"/>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5" name="Oval 229"/>
              <p:cNvSpPr>
                <a:spLocks noChangeArrowheads="1"/>
              </p:cNvSpPr>
              <p:nvPr/>
            </p:nvSpPr>
            <p:spPr bwMode="auto">
              <a:xfrm>
                <a:off x="2681" y="159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6" name="Oval 230"/>
              <p:cNvSpPr>
                <a:spLocks noChangeArrowheads="1"/>
              </p:cNvSpPr>
              <p:nvPr/>
            </p:nvSpPr>
            <p:spPr bwMode="auto">
              <a:xfrm>
                <a:off x="2653" y="159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7" name="Oval 231"/>
              <p:cNvSpPr>
                <a:spLocks noChangeArrowheads="1"/>
              </p:cNvSpPr>
              <p:nvPr/>
            </p:nvSpPr>
            <p:spPr bwMode="auto">
              <a:xfrm>
                <a:off x="2626" y="159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8" name="Oval 232"/>
              <p:cNvSpPr>
                <a:spLocks noChangeArrowheads="1"/>
              </p:cNvSpPr>
              <p:nvPr/>
            </p:nvSpPr>
            <p:spPr bwMode="auto">
              <a:xfrm>
                <a:off x="2543" y="159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9" name="Oval 233"/>
              <p:cNvSpPr>
                <a:spLocks noChangeArrowheads="1"/>
              </p:cNvSpPr>
              <p:nvPr/>
            </p:nvSpPr>
            <p:spPr bwMode="auto">
              <a:xfrm>
                <a:off x="2515" y="1596"/>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0" name="Oval 234"/>
              <p:cNvSpPr>
                <a:spLocks noChangeArrowheads="1"/>
              </p:cNvSpPr>
              <p:nvPr/>
            </p:nvSpPr>
            <p:spPr bwMode="auto">
              <a:xfrm>
                <a:off x="2488" y="159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1" name="Oval 235"/>
              <p:cNvSpPr>
                <a:spLocks noChangeArrowheads="1"/>
              </p:cNvSpPr>
              <p:nvPr/>
            </p:nvSpPr>
            <p:spPr bwMode="auto">
              <a:xfrm>
                <a:off x="2433" y="159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2" name="Oval 236"/>
              <p:cNvSpPr>
                <a:spLocks noChangeArrowheads="1"/>
              </p:cNvSpPr>
              <p:nvPr/>
            </p:nvSpPr>
            <p:spPr bwMode="auto">
              <a:xfrm>
                <a:off x="2957" y="162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3" name="Oval 237"/>
              <p:cNvSpPr>
                <a:spLocks noChangeArrowheads="1"/>
              </p:cNvSpPr>
              <p:nvPr/>
            </p:nvSpPr>
            <p:spPr bwMode="auto">
              <a:xfrm>
                <a:off x="2929" y="162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4" name="Oval 238"/>
              <p:cNvSpPr>
                <a:spLocks noChangeArrowheads="1"/>
              </p:cNvSpPr>
              <p:nvPr/>
            </p:nvSpPr>
            <p:spPr bwMode="auto">
              <a:xfrm>
                <a:off x="2901" y="1623"/>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5" name="Oval 239"/>
              <p:cNvSpPr>
                <a:spLocks noChangeArrowheads="1"/>
              </p:cNvSpPr>
              <p:nvPr/>
            </p:nvSpPr>
            <p:spPr bwMode="auto">
              <a:xfrm>
                <a:off x="2874" y="162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6" name="Oval 240"/>
              <p:cNvSpPr>
                <a:spLocks noChangeArrowheads="1"/>
              </p:cNvSpPr>
              <p:nvPr/>
            </p:nvSpPr>
            <p:spPr bwMode="auto">
              <a:xfrm>
                <a:off x="2846" y="162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7" name="Oval 241"/>
              <p:cNvSpPr>
                <a:spLocks noChangeArrowheads="1"/>
              </p:cNvSpPr>
              <p:nvPr/>
            </p:nvSpPr>
            <p:spPr bwMode="auto">
              <a:xfrm>
                <a:off x="2819" y="162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8" name="Oval 242"/>
              <p:cNvSpPr>
                <a:spLocks noChangeArrowheads="1"/>
              </p:cNvSpPr>
              <p:nvPr/>
            </p:nvSpPr>
            <p:spPr bwMode="auto">
              <a:xfrm>
                <a:off x="2791" y="162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9" name="Oval 243"/>
              <p:cNvSpPr>
                <a:spLocks noChangeArrowheads="1"/>
              </p:cNvSpPr>
              <p:nvPr/>
            </p:nvSpPr>
            <p:spPr bwMode="auto">
              <a:xfrm>
                <a:off x="2764" y="162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0" name="Oval 244"/>
              <p:cNvSpPr>
                <a:spLocks noChangeArrowheads="1"/>
              </p:cNvSpPr>
              <p:nvPr/>
            </p:nvSpPr>
            <p:spPr bwMode="auto">
              <a:xfrm>
                <a:off x="2736" y="162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1" name="Oval 245"/>
              <p:cNvSpPr>
                <a:spLocks noChangeArrowheads="1"/>
              </p:cNvSpPr>
              <p:nvPr/>
            </p:nvSpPr>
            <p:spPr bwMode="auto">
              <a:xfrm>
                <a:off x="2709" y="1623"/>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2" name="Oval 246"/>
              <p:cNvSpPr>
                <a:spLocks noChangeArrowheads="1"/>
              </p:cNvSpPr>
              <p:nvPr/>
            </p:nvSpPr>
            <p:spPr bwMode="auto">
              <a:xfrm>
                <a:off x="2681" y="162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3" name="Oval 247"/>
              <p:cNvSpPr>
                <a:spLocks noChangeArrowheads="1"/>
              </p:cNvSpPr>
              <p:nvPr/>
            </p:nvSpPr>
            <p:spPr bwMode="auto">
              <a:xfrm>
                <a:off x="2653" y="162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4" name="Oval 248"/>
              <p:cNvSpPr>
                <a:spLocks noChangeArrowheads="1"/>
              </p:cNvSpPr>
              <p:nvPr/>
            </p:nvSpPr>
            <p:spPr bwMode="auto">
              <a:xfrm>
                <a:off x="2626" y="162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5" name="Oval 249"/>
              <p:cNvSpPr>
                <a:spLocks noChangeArrowheads="1"/>
              </p:cNvSpPr>
              <p:nvPr/>
            </p:nvSpPr>
            <p:spPr bwMode="auto">
              <a:xfrm>
                <a:off x="2571" y="162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6" name="Oval 250"/>
              <p:cNvSpPr>
                <a:spLocks noChangeArrowheads="1"/>
              </p:cNvSpPr>
              <p:nvPr/>
            </p:nvSpPr>
            <p:spPr bwMode="auto">
              <a:xfrm>
                <a:off x="2543" y="162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7" name="Oval 251"/>
              <p:cNvSpPr>
                <a:spLocks noChangeArrowheads="1"/>
              </p:cNvSpPr>
              <p:nvPr/>
            </p:nvSpPr>
            <p:spPr bwMode="auto">
              <a:xfrm>
                <a:off x="2515" y="1623"/>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8" name="Oval 252"/>
              <p:cNvSpPr>
                <a:spLocks noChangeArrowheads="1"/>
              </p:cNvSpPr>
              <p:nvPr/>
            </p:nvSpPr>
            <p:spPr bwMode="auto">
              <a:xfrm>
                <a:off x="2488" y="162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9" name="Oval 253"/>
              <p:cNvSpPr>
                <a:spLocks noChangeArrowheads="1"/>
              </p:cNvSpPr>
              <p:nvPr/>
            </p:nvSpPr>
            <p:spPr bwMode="auto">
              <a:xfrm>
                <a:off x="2957" y="165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0" name="Oval 254"/>
              <p:cNvSpPr>
                <a:spLocks noChangeArrowheads="1"/>
              </p:cNvSpPr>
              <p:nvPr/>
            </p:nvSpPr>
            <p:spPr bwMode="auto">
              <a:xfrm>
                <a:off x="2929" y="165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1" name="Oval 255"/>
              <p:cNvSpPr>
                <a:spLocks noChangeArrowheads="1"/>
              </p:cNvSpPr>
              <p:nvPr/>
            </p:nvSpPr>
            <p:spPr bwMode="auto">
              <a:xfrm>
                <a:off x="2901" y="1651"/>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2" name="Oval 256"/>
              <p:cNvSpPr>
                <a:spLocks noChangeArrowheads="1"/>
              </p:cNvSpPr>
              <p:nvPr/>
            </p:nvSpPr>
            <p:spPr bwMode="auto">
              <a:xfrm>
                <a:off x="2874" y="165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3" name="Oval 257"/>
              <p:cNvSpPr>
                <a:spLocks noChangeArrowheads="1"/>
              </p:cNvSpPr>
              <p:nvPr/>
            </p:nvSpPr>
            <p:spPr bwMode="auto">
              <a:xfrm>
                <a:off x="2846" y="165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4" name="Oval 258"/>
              <p:cNvSpPr>
                <a:spLocks noChangeArrowheads="1"/>
              </p:cNvSpPr>
              <p:nvPr/>
            </p:nvSpPr>
            <p:spPr bwMode="auto">
              <a:xfrm>
                <a:off x="2819" y="165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5" name="Oval 259"/>
              <p:cNvSpPr>
                <a:spLocks noChangeArrowheads="1"/>
              </p:cNvSpPr>
              <p:nvPr/>
            </p:nvSpPr>
            <p:spPr bwMode="auto">
              <a:xfrm>
                <a:off x="2791" y="165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6" name="Oval 260"/>
              <p:cNvSpPr>
                <a:spLocks noChangeArrowheads="1"/>
              </p:cNvSpPr>
              <p:nvPr/>
            </p:nvSpPr>
            <p:spPr bwMode="auto">
              <a:xfrm>
                <a:off x="2764" y="165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7" name="Oval 261"/>
              <p:cNvSpPr>
                <a:spLocks noChangeArrowheads="1"/>
              </p:cNvSpPr>
              <p:nvPr/>
            </p:nvSpPr>
            <p:spPr bwMode="auto">
              <a:xfrm>
                <a:off x="2736" y="165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8" name="Oval 262"/>
              <p:cNvSpPr>
                <a:spLocks noChangeArrowheads="1"/>
              </p:cNvSpPr>
              <p:nvPr/>
            </p:nvSpPr>
            <p:spPr bwMode="auto">
              <a:xfrm>
                <a:off x="2709" y="1651"/>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9" name="Oval 263"/>
              <p:cNvSpPr>
                <a:spLocks noChangeArrowheads="1"/>
              </p:cNvSpPr>
              <p:nvPr/>
            </p:nvSpPr>
            <p:spPr bwMode="auto">
              <a:xfrm>
                <a:off x="2681" y="165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0" name="Oval 264"/>
              <p:cNvSpPr>
                <a:spLocks noChangeArrowheads="1"/>
              </p:cNvSpPr>
              <p:nvPr/>
            </p:nvSpPr>
            <p:spPr bwMode="auto">
              <a:xfrm>
                <a:off x="2653" y="165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1" name="Oval 265"/>
              <p:cNvSpPr>
                <a:spLocks noChangeArrowheads="1"/>
              </p:cNvSpPr>
              <p:nvPr/>
            </p:nvSpPr>
            <p:spPr bwMode="auto">
              <a:xfrm>
                <a:off x="2626" y="165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2" name="Oval 266"/>
              <p:cNvSpPr>
                <a:spLocks noChangeArrowheads="1"/>
              </p:cNvSpPr>
              <p:nvPr/>
            </p:nvSpPr>
            <p:spPr bwMode="auto">
              <a:xfrm>
                <a:off x="2598" y="165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3" name="Oval 267"/>
              <p:cNvSpPr>
                <a:spLocks noChangeArrowheads="1"/>
              </p:cNvSpPr>
              <p:nvPr/>
            </p:nvSpPr>
            <p:spPr bwMode="auto">
              <a:xfrm>
                <a:off x="2984" y="1679"/>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4" name="Oval 268"/>
              <p:cNvSpPr>
                <a:spLocks noChangeArrowheads="1"/>
              </p:cNvSpPr>
              <p:nvPr/>
            </p:nvSpPr>
            <p:spPr bwMode="auto">
              <a:xfrm>
                <a:off x="2957" y="1679"/>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5" name="Oval 269"/>
              <p:cNvSpPr>
                <a:spLocks noChangeArrowheads="1"/>
              </p:cNvSpPr>
              <p:nvPr/>
            </p:nvSpPr>
            <p:spPr bwMode="auto">
              <a:xfrm>
                <a:off x="2929" y="1679"/>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6" name="Oval 270"/>
              <p:cNvSpPr>
                <a:spLocks noChangeArrowheads="1"/>
              </p:cNvSpPr>
              <p:nvPr/>
            </p:nvSpPr>
            <p:spPr bwMode="auto">
              <a:xfrm>
                <a:off x="2901" y="1679"/>
                <a:ext cx="21"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7" name="Oval 271"/>
              <p:cNvSpPr>
                <a:spLocks noChangeArrowheads="1"/>
              </p:cNvSpPr>
              <p:nvPr/>
            </p:nvSpPr>
            <p:spPr bwMode="auto">
              <a:xfrm>
                <a:off x="2874" y="1679"/>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8" name="Oval 272"/>
              <p:cNvSpPr>
                <a:spLocks noChangeArrowheads="1"/>
              </p:cNvSpPr>
              <p:nvPr/>
            </p:nvSpPr>
            <p:spPr bwMode="auto">
              <a:xfrm>
                <a:off x="2846" y="1679"/>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9" name="Oval 273"/>
              <p:cNvSpPr>
                <a:spLocks noChangeArrowheads="1"/>
              </p:cNvSpPr>
              <p:nvPr/>
            </p:nvSpPr>
            <p:spPr bwMode="auto">
              <a:xfrm>
                <a:off x="2819" y="1679"/>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0" name="Oval 274"/>
              <p:cNvSpPr>
                <a:spLocks noChangeArrowheads="1"/>
              </p:cNvSpPr>
              <p:nvPr/>
            </p:nvSpPr>
            <p:spPr bwMode="auto">
              <a:xfrm>
                <a:off x="2791" y="1679"/>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1" name="Oval 275"/>
              <p:cNvSpPr>
                <a:spLocks noChangeArrowheads="1"/>
              </p:cNvSpPr>
              <p:nvPr/>
            </p:nvSpPr>
            <p:spPr bwMode="auto">
              <a:xfrm>
                <a:off x="2764" y="1679"/>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2" name="Oval 276"/>
              <p:cNvSpPr>
                <a:spLocks noChangeArrowheads="1"/>
              </p:cNvSpPr>
              <p:nvPr/>
            </p:nvSpPr>
            <p:spPr bwMode="auto">
              <a:xfrm>
                <a:off x="2736" y="1679"/>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3" name="Oval 277"/>
              <p:cNvSpPr>
                <a:spLocks noChangeArrowheads="1"/>
              </p:cNvSpPr>
              <p:nvPr/>
            </p:nvSpPr>
            <p:spPr bwMode="auto">
              <a:xfrm>
                <a:off x="2709" y="1679"/>
                <a:ext cx="19"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4" name="Oval 278"/>
              <p:cNvSpPr>
                <a:spLocks noChangeArrowheads="1"/>
              </p:cNvSpPr>
              <p:nvPr/>
            </p:nvSpPr>
            <p:spPr bwMode="auto">
              <a:xfrm>
                <a:off x="2681" y="1679"/>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5" name="Oval 279"/>
              <p:cNvSpPr>
                <a:spLocks noChangeArrowheads="1"/>
              </p:cNvSpPr>
              <p:nvPr/>
            </p:nvSpPr>
            <p:spPr bwMode="auto">
              <a:xfrm>
                <a:off x="2653" y="1679"/>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6" name="Oval 280"/>
              <p:cNvSpPr>
                <a:spLocks noChangeArrowheads="1"/>
              </p:cNvSpPr>
              <p:nvPr/>
            </p:nvSpPr>
            <p:spPr bwMode="auto">
              <a:xfrm>
                <a:off x="2626" y="1679"/>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7" name="Oval 281"/>
              <p:cNvSpPr>
                <a:spLocks noChangeArrowheads="1"/>
              </p:cNvSpPr>
              <p:nvPr/>
            </p:nvSpPr>
            <p:spPr bwMode="auto">
              <a:xfrm>
                <a:off x="2598" y="1679"/>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8" name="Oval 282"/>
              <p:cNvSpPr>
                <a:spLocks noChangeArrowheads="1"/>
              </p:cNvSpPr>
              <p:nvPr/>
            </p:nvSpPr>
            <p:spPr bwMode="auto">
              <a:xfrm>
                <a:off x="2571" y="1679"/>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9" name="Oval 283"/>
              <p:cNvSpPr>
                <a:spLocks noChangeArrowheads="1"/>
              </p:cNvSpPr>
              <p:nvPr/>
            </p:nvSpPr>
            <p:spPr bwMode="auto">
              <a:xfrm>
                <a:off x="2984" y="170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0" name="Oval 284"/>
              <p:cNvSpPr>
                <a:spLocks noChangeArrowheads="1"/>
              </p:cNvSpPr>
              <p:nvPr/>
            </p:nvSpPr>
            <p:spPr bwMode="auto">
              <a:xfrm>
                <a:off x="2957" y="170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1" name="Oval 285"/>
              <p:cNvSpPr>
                <a:spLocks noChangeArrowheads="1"/>
              </p:cNvSpPr>
              <p:nvPr/>
            </p:nvSpPr>
            <p:spPr bwMode="auto">
              <a:xfrm>
                <a:off x="2929" y="170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2" name="Oval 286"/>
              <p:cNvSpPr>
                <a:spLocks noChangeArrowheads="1"/>
              </p:cNvSpPr>
              <p:nvPr/>
            </p:nvSpPr>
            <p:spPr bwMode="auto">
              <a:xfrm>
                <a:off x="2901" y="1706"/>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3" name="Oval 287"/>
              <p:cNvSpPr>
                <a:spLocks noChangeArrowheads="1"/>
              </p:cNvSpPr>
              <p:nvPr/>
            </p:nvSpPr>
            <p:spPr bwMode="auto">
              <a:xfrm>
                <a:off x="2874" y="170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4" name="Oval 288"/>
              <p:cNvSpPr>
                <a:spLocks noChangeArrowheads="1"/>
              </p:cNvSpPr>
              <p:nvPr/>
            </p:nvSpPr>
            <p:spPr bwMode="auto">
              <a:xfrm>
                <a:off x="2846" y="170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5" name="Oval 289"/>
              <p:cNvSpPr>
                <a:spLocks noChangeArrowheads="1"/>
              </p:cNvSpPr>
              <p:nvPr/>
            </p:nvSpPr>
            <p:spPr bwMode="auto">
              <a:xfrm>
                <a:off x="2819" y="170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6" name="Oval 290"/>
              <p:cNvSpPr>
                <a:spLocks noChangeArrowheads="1"/>
              </p:cNvSpPr>
              <p:nvPr/>
            </p:nvSpPr>
            <p:spPr bwMode="auto">
              <a:xfrm>
                <a:off x="2791" y="170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7" name="Oval 291"/>
              <p:cNvSpPr>
                <a:spLocks noChangeArrowheads="1"/>
              </p:cNvSpPr>
              <p:nvPr/>
            </p:nvSpPr>
            <p:spPr bwMode="auto">
              <a:xfrm>
                <a:off x="2764" y="170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8" name="Oval 292"/>
              <p:cNvSpPr>
                <a:spLocks noChangeArrowheads="1"/>
              </p:cNvSpPr>
              <p:nvPr/>
            </p:nvSpPr>
            <p:spPr bwMode="auto">
              <a:xfrm>
                <a:off x="2736" y="170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9" name="Oval 293"/>
              <p:cNvSpPr>
                <a:spLocks noChangeArrowheads="1"/>
              </p:cNvSpPr>
              <p:nvPr/>
            </p:nvSpPr>
            <p:spPr bwMode="auto">
              <a:xfrm>
                <a:off x="2709" y="1706"/>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0" name="Oval 294"/>
              <p:cNvSpPr>
                <a:spLocks noChangeArrowheads="1"/>
              </p:cNvSpPr>
              <p:nvPr/>
            </p:nvSpPr>
            <p:spPr bwMode="auto">
              <a:xfrm>
                <a:off x="2681" y="170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1" name="Oval 295"/>
              <p:cNvSpPr>
                <a:spLocks noChangeArrowheads="1"/>
              </p:cNvSpPr>
              <p:nvPr/>
            </p:nvSpPr>
            <p:spPr bwMode="auto">
              <a:xfrm>
                <a:off x="2653" y="170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2" name="Oval 296"/>
              <p:cNvSpPr>
                <a:spLocks noChangeArrowheads="1"/>
              </p:cNvSpPr>
              <p:nvPr/>
            </p:nvSpPr>
            <p:spPr bwMode="auto">
              <a:xfrm>
                <a:off x="2626" y="170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3" name="Oval 297"/>
              <p:cNvSpPr>
                <a:spLocks noChangeArrowheads="1"/>
              </p:cNvSpPr>
              <p:nvPr/>
            </p:nvSpPr>
            <p:spPr bwMode="auto">
              <a:xfrm>
                <a:off x="2598" y="170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4" name="Oval 298"/>
              <p:cNvSpPr>
                <a:spLocks noChangeArrowheads="1"/>
              </p:cNvSpPr>
              <p:nvPr/>
            </p:nvSpPr>
            <p:spPr bwMode="auto">
              <a:xfrm>
                <a:off x="2571" y="170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5" name="Oval 299"/>
              <p:cNvSpPr>
                <a:spLocks noChangeArrowheads="1"/>
              </p:cNvSpPr>
              <p:nvPr/>
            </p:nvSpPr>
            <p:spPr bwMode="auto">
              <a:xfrm>
                <a:off x="2984" y="173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6" name="Oval 300"/>
              <p:cNvSpPr>
                <a:spLocks noChangeArrowheads="1"/>
              </p:cNvSpPr>
              <p:nvPr/>
            </p:nvSpPr>
            <p:spPr bwMode="auto">
              <a:xfrm>
                <a:off x="2957" y="173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7" name="Oval 301"/>
              <p:cNvSpPr>
                <a:spLocks noChangeArrowheads="1"/>
              </p:cNvSpPr>
              <p:nvPr/>
            </p:nvSpPr>
            <p:spPr bwMode="auto">
              <a:xfrm>
                <a:off x="2929" y="173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8" name="Oval 302"/>
              <p:cNvSpPr>
                <a:spLocks noChangeArrowheads="1"/>
              </p:cNvSpPr>
              <p:nvPr/>
            </p:nvSpPr>
            <p:spPr bwMode="auto">
              <a:xfrm>
                <a:off x="2901" y="1734"/>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9" name="Oval 303"/>
              <p:cNvSpPr>
                <a:spLocks noChangeArrowheads="1"/>
              </p:cNvSpPr>
              <p:nvPr/>
            </p:nvSpPr>
            <p:spPr bwMode="auto">
              <a:xfrm>
                <a:off x="2874" y="173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0" name="Oval 304"/>
              <p:cNvSpPr>
                <a:spLocks noChangeArrowheads="1"/>
              </p:cNvSpPr>
              <p:nvPr/>
            </p:nvSpPr>
            <p:spPr bwMode="auto">
              <a:xfrm>
                <a:off x="2846" y="173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1" name="Oval 305"/>
              <p:cNvSpPr>
                <a:spLocks noChangeArrowheads="1"/>
              </p:cNvSpPr>
              <p:nvPr/>
            </p:nvSpPr>
            <p:spPr bwMode="auto">
              <a:xfrm>
                <a:off x="2819" y="173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2" name="Oval 306"/>
              <p:cNvSpPr>
                <a:spLocks noChangeArrowheads="1"/>
              </p:cNvSpPr>
              <p:nvPr/>
            </p:nvSpPr>
            <p:spPr bwMode="auto">
              <a:xfrm>
                <a:off x="2791" y="173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3" name="Oval 307"/>
              <p:cNvSpPr>
                <a:spLocks noChangeArrowheads="1"/>
              </p:cNvSpPr>
              <p:nvPr/>
            </p:nvSpPr>
            <p:spPr bwMode="auto">
              <a:xfrm>
                <a:off x="2764" y="173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4" name="Oval 308"/>
              <p:cNvSpPr>
                <a:spLocks noChangeArrowheads="1"/>
              </p:cNvSpPr>
              <p:nvPr/>
            </p:nvSpPr>
            <p:spPr bwMode="auto">
              <a:xfrm>
                <a:off x="2709" y="1734"/>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5" name="Oval 309"/>
              <p:cNvSpPr>
                <a:spLocks noChangeArrowheads="1"/>
              </p:cNvSpPr>
              <p:nvPr/>
            </p:nvSpPr>
            <p:spPr bwMode="auto">
              <a:xfrm>
                <a:off x="2681" y="173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6" name="Oval 310"/>
              <p:cNvSpPr>
                <a:spLocks noChangeArrowheads="1"/>
              </p:cNvSpPr>
              <p:nvPr/>
            </p:nvSpPr>
            <p:spPr bwMode="auto">
              <a:xfrm>
                <a:off x="2653" y="173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7" name="Oval 311"/>
              <p:cNvSpPr>
                <a:spLocks noChangeArrowheads="1"/>
              </p:cNvSpPr>
              <p:nvPr/>
            </p:nvSpPr>
            <p:spPr bwMode="auto">
              <a:xfrm>
                <a:off x="2626" y="173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8" name="Oval 312"/>
              <p:cNvSpPr>
                <a:spLocks noChangeArrowheads="1"/>
              </p:cNvSpPr>
              <p:nvPr/>
            </p:nvSpPr>
            <p:spPr bwMode="auto">
              <a:xfrm>
                <a:off x="2598" y="173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9" name="Oval 313"/>
              <p:cNvSpPr>
                <a:spLocks noChangeArrowheads="1"/>
              </p:cNvSpPr>
              <p:nvPr/>
            </p:nvSpPr>
            <p:spPr bwMode="auto">
              <a:xfrm>
                <a:off x="2571" y="173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0" name="Oval 314"/>
              <p:cNvSpPr>
                <a:spLocks noChangeArrowheads="1"/>
              </p:cNvSpPr>
              <p:nvPr/>
            </p:nvSpPr>
            <p:spPr bwMode="auto">
              <a:xfrm>
                <a:off x="3012" y="176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1" name="Oval 315"/>
              <p:cNvSpPr>
                <a:spLocks noChangeArrowheads="1"/>
              </p:cNvSpPr>
              <p:nvPr/>
            </p:nvSpPr>
            <p:spPr bwMode="auto">
              <a:xfrm>
                <a:off x="2984" y="176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2" name="Oval 316"/>
              <p:cNvSpPr>
                <a:spLocks noChangeArrowheads="1"/>
              </p:cNvSpPr>
              <p:nvPr/>
            </p:nvSpPr>
            <p:spPr bwMode="auto">
              <a:xfrm>
                <a:off x="2957" y="176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3" name="Oval 317"/>
              <p:cNvSpPr>
                <a:spLocks noChangeArrowheads="1"/>
              </p:cNvSpPr>
              <p:nvPr/>
            </p:nvSpPr>
            <p:spPr bwMode="auto">
              <a:xfrm>
                <a:off x="2929" y="176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4" name="Oval 318"/>
              <p:cNvSpPr>
                <a:spLocks noChangeArrowheads="1"/>
              </p:cNvSpPr>
              <p:nvPr/>
            </p:nvSpPr>
            <p:spPr bwMode="auto">
              <a:xfrm>
                <a:off x="2901" y="1761"/>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5" name="Oval 319"/>
              <p:cNvSpPr>
                <a:spLocks noChangeArrowheads="1"/>
              </p:cNvSpPr>
              <p:nvPr/>
            </p:nvSpPr>
            <p:spPr bwMode="auto">
              <a:xfrm>
                <a:off x="2874" y="176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6" name="Oval 320"/>
              <p:cNvSpPr>
                <a:spLocks noChangeArrowheads="1"/>
              </p:cNvSpPr>
              <p:nvPr/>
            </p:nvSpPr>
            <p:spPr bwMode="auto">
              <a:xfrm>
                <a:off x="2846" y="176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7" name="Oval 321"/>
              <p:cNvSpPr>
                <a:spLocks noChangeArrowheads="1"/>
              </p:cNvSpPr>
              <p:nvPr/>
            </p:nvSpPr>
            <p:spPr bwMode="auto">
              <a:xfrm>
                <a:off x="2819" y="176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8" name="Oval 322"/>
              <p:cNvSpPr>
                <a:spLocks noChangeArrowheads="1"/>
              </p:cNvSpPr>
              <p:nvPr/>
            </p:nvSpPr>
            <p:spPr bwMode="auto">
              <a:xfrm>
                <a:off x="2791" y="176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9" name="Oval 323"/>
              <p:cNvSpPr>
                <a:spLocks noChangeArrowheads="1"/>
              </p:cNvSpPr>
              <p:nvPr/>
            </p:nvSpPr>
            <p:spPr bwMode="auto">
              <a:xfrm>
                <a:off x="2764" y="176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0" name="Oval 324"/>
              <p:cNvSpPr>
                <a:spLocks noChangeArrowheads="1"/>
              </p:cNvSpPr>
              <p:nvPr/>
            </p:nvSpPr>
            <p:spPr bwMode="auto">
              <a:xfrm>
                <a:off x="2681" y="176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1" name="Oval 325"/>
              <p:cNvSpPr>
                <a:spLocks noChangeArrowheads="1"/>
              </p:cNvSpPr>
              <p:nvPr/>
            </p:nvSpPr>
            <p:spPr bwMode="auto">
              <a:xfrm>
                <a:off x="2653" y="176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2" name="Oval 326"/>
              <p:cNvSpPr>
                <a:spLocks noChangeArrowheads="1"/>
              </p:cNvSpPr>
              <p:nvPr/>
            </p:nvSpPr>
            <p:spPr bwMode="auto">
              <a:xfrm>
                <a:off x="2626" y="176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3" name="Oval 327"/>
              <p:cNvSpPr>
                <a:spLocks noChangeArrowheads="1"/>
              </p:cNvSpPr>
              <p:nvPr/>
            </p:nvSpPr>
            <p:spPr bwMode="auto">
              <a:xfrm>
                <a:off x="2571" y="176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4" name="Oval 328"/>
              <p:cNvSpPr>
                <a:spLocks noChangeArrowheads="1"/>
              </p:cNvSpPr>
              <p:nvPr/>
            </p:nvSpPr>
            <p:spPr bwMode="auto">
              <a:xfrm>
                <a:off x="3067" y="178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5" name="Oval 329"/>
              <p:cNvSpPr>
                <a:spLocks noChangeArrowheads="1"/>
              </p:cNvSpPr>
              <p:nvPr/>
            </p:nvSpPr>
            <p:spPr bwMode="auto">
              <a:xfrm>
                <a:off x="3040" y="178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6" name="Oval 330"/>
              <p:cNvSpPr>
                <a:spLocks noChangeArrowheads="1"/>
              </p:cNvSpPr>
              <p:nvPr/>
            </p:nvSpPr>
            <p:spPr bwMode="auto">
              <a:xfrm>
                <a:off x="3012" y="178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7" name="Oval 331"/>
              <p:cNvSpPr>
                <a:spLocks noChangeArrowheads="1"/>
              </p:cNvSpPr>
              <p:nvPr/>
            </p:nvSpPr>
            <p:spPr bwMode="auto">
              <a:xfrm>
                <a:off x="2984" y="178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8" name="Oval 332"/>
              <p:cNvSpPr>
                <a:spLocks noChangeArrowheads="1"/>
              </p:cNvSpPr>
              <p:nvPr/>
            </p:nvSpPr>
            <p:spPr bwMode="auto">
              <a:xfrm>
                <a:off x="2957" y="178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9" name="Oval 333"/>
              <p:cNvSpPr>
                <a:spLocks noChangeArrowheads="1"/>
              </p:cNvSpPr>
              <p:nvPr/>
            </p:nvSpPr>
            <p:spPr bwMode="auto">
              <a:xfrm>
                <a:off x="2929" y="178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0" name="Oval 334"/>
              <p:cNvSpPr>
                <a:spLocks noChangeArrowheads="1"/>
              </p:cNvSpPr>
              <p:nvPr/>
            </p:nvSpPr>
            <p:spPr bwMode="auto">
              <a:xfrm>
                <a:off x="2901" y="1789"/>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1" name="Oval 335"/>
              <p:cNvSpPr>
                <a:spLocks noChangeArrowheads="1"/>
              </p:cNvSpPr>
              <p:nvPr/>
            </p:nvSpPr>
            <p:spPr bwMode="auto">
              <a:xfrm>
                <a:off x="2874" y="178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2" name="Oval 336"/>
              <p:cNvSpPr>
                <a:spLocks noChangeArrowheads="1"/>
              </p:cNvSpPr>
              <p:nvPr/>
            </p:nvSpPr>
            <p:spPr bwMode="auto">
              <a:xfrm>
                <a:off x="2846" y="178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3" name="Oval 337"/>
              <p:cNvSpPr>
                <a:spLocks noChangeArrowheads="1"/>
              </p:cNvSpPr>
              <p:nvPr/>
            </p:nvSpPr>
            <p:spPr bwMode="auto">
              <a:xfrm>
                <a:off x="2819" y="178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4" name="Oval 338"/>
              <p:cNvSpPr>
                <a:spLocks noChangeArrowheads="1"/>
              </p:cNvSpPr>
              <p:nvPr/>
            </p:nvSpPr>
            <p:spPr bwMode="auto">
              <a:xfrm>
                <a:off x="2791" y="178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5" name="Oval 339"/>
              <p:cNvSpPr>
                <a:spLocks noChangeArrowheads="1"/>
              </p:cNvSpPr>
              <p:nvPr/>
            </p:nvSpPr>
            <p:spPr bwMode="auto">
              <a:xfrm>
                <a:off x="2764" y="178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6" name="Oval 340"/>
              <p:cNvSpPr>
                <a:spLocks noChangeArrowheads="1"/>
              </p:cNvSpPr>
              <p:nvPr/>
            </p:nvSpPr>
            <p:spPr bwMode="auto">
              <a:xfrm>
                <a:off x="2736" y="178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7" name="Oval 341"/>
              <p:cNvSpPr>
                <a:spLocks noChangeArrowheads="1"/>
              </p:cNvSpPr>
              <p:nvPr/>
            </p:nvSpPr>
            <p:spPr bwMode="auto">
              <a:xfrm>
                <a:off x="2598" y="178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8" name="Oval 342"/>
              <p:cNvSpPr>
                <a:spLocks noChangeArrowheads="1"/>
              </p:cNvSpPr>
              <p:nvPr/>
            </p:nvSpPr>
            <p:spPr bwMode="auto">
              <a:xfrm>
                <a:off x="3095" y="1817"/>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9" name="Oval 343"/>
              <p:cNvSpPr>
                <a:spLocks noChangeArrowheads="1"/>
              </p:cNvSpPr>
              <p:nvPr/>
            </p:nvSpPr>
            <p:spPr bwMode="auto">
              <a:xfrm>
                <a:off x="3067" y="1817"/>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0" name="Oval 344"/>
              <p:cNvSpPr>
                <a:spLocks noChangeArrowheads="1"/>
              </p:cNvSpPr>
              <p:nvPr/>
            </p:nvSpPr>
            <p:spPr bwMode="auto">
              <a:xfrm>
                <a:off x="3040" y="1817"/>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1" name="Oval 345"/>
              <p:cNvSpPr>
                <a:spLocks noChangeArrowheads="1"/>
              </p:cNvSpPr>
              <p:nvPr/>
            </p:nvSpPr>
            <p:spPr bwMode="auto">
              <a:xfrm>
                <a:off x="3012" y="1817"/>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2" name="Oval 346"/>
              <p:cNvSpPr>
                <a:spLocks noChangeArrowheads="1"/>
              </p:cNvSpPr>
              <p:nvPr/>
            </p:nvSpPr>
            <p:spPr bwMode="auto">
              <a:xfrm>
                <a:off x="2984" y="1817"/>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3" name="Oval 347"/>
              <p:cNvSpPr>
                <a:spLocks noChangeArrowheads="1"/>
              </p:cNvSpPr>
              <p:nvPr/>
            </p:nvSpPr>
            <p:spPr bwMode="auto">
              <a:xfrm>
                <a:off x="2957" y="1817"/>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4" name="Oval 348"/>
              <p:cNvSpPr>
                <a:spLocks noChangeArrowheads="1"/>
              </p:cNvSpPr>
              <p:nvPr/>
            </p:nvSpPr>
            <p:spPr bwMode="auto">
              <a:xfrm>
                <a:off x="2929" y="1817"/>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5" name="Oval 349"/>
              <p:cNvSpPr>
                <a:spLocks noChangeArrowheads="1"/>
              </p:cNvSpPr>
              <p:nvPr/>
            </p:nvSpPr>
            <p:spPr bwMode="auto">
              <a:xfrm>
                <a:off x="2901" y="1817"/>
                <a:ext cx="21"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6" name="Oval 350"/>
              <p:cNvSpPr>
                <a:spLocks noChangeArrowheads="1"/>
              </p:cNvSpPr>
              <p:nvPr/>
            </p:nvSpPr>
            <p:spPr bwMode="auto">
              <a:xfrm>
                <a:off x="2874" y="1817"/>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7" name="Oval 351"/>
              <p:cNvSpPr>
                <a:spLocks noChangeArrowheads="1"/>
              </p:cNvSpPr>
              <p:nvPr/>
            </p:nvSpPr>
            <p:spPr bwMode="auto">
              <a:xfrm>
                <a:off x="2846" y="1817"/>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8" name="Oval 352"/>
              <p:cNvSpPr>
                <a:spLocks noChangeArrowheads="1"/>
              </p:cNvSpPr>
              <p:nvPr/>
            </p:nvSpPr>
            <p:spPr bwMode="auto">
              <a:xfrm>
                <a:off x="2819" y="1817"/>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9" name="Oval 353"/>
              <p:cNvSpPr>
                <a:spLocks noChangeArrowheads="1"/>
              </p:cNvSpPr>
              <p:nvPr/>
            </p:nvSpPr>
            <p:spPr bwMode="auto">
              <a:xfrm>
                <a:off x="2791" y="1817"/>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0" name="Oval 354"/>
              <p:cNvSpPr>
                <a:spLocks noChangeArrowheads="1"/>
              </p:cNvSpPr>
              <p:nvPr/>
            </p:nvSpPr>
            <p:spPr bwMode="auto">
              <a:xfrm>
                <a:off x="2764" y="1817"/>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1" name="Oval 355"/>
              <p:cNvSpPr>
                <a:spLocks noChangeArrowheads="1"/>
              </p:cNvSpPr>
              <p:nvPr/>
            </p:nvSpPr>
            <p:spPr bwMode="auto">
              <a:xfrm>
                <a:off x="2736" y="1817"/>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2" name="Oval 356"/>
              <p:cNvSpPr>
                <a:spLocks noChangeArrowheads="1"/>
              </p:cNvSpPr>
              <p:nvPr/>
            </p:nvSpPr>
            <p:spPr bwMode="auto">
              <a:xfrm>
                <a:off x="3122" y="184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3" name="Oval 357"/>
              <p:cNvSpPr>
                <a:spLocks noChangeArrowheads="1"/>
              </p:cNvSpPr>
              <p:nvPr/>
            </p:nvSpPr>
            <p:spPr bwMode="auto">
              <a:xfrm>
                <a:off x="3095" y="184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4" name="Oval 358"/>
              <p:cNvSpPr>
                <a:spLocks noChangeArrowheads="1"/>
              </p:cNvSpPr>
              <p:nvPr/>
            </p:nvSpPr>
            <p:spPr bwMode="auto">
              <a:xfrm>
                <a:off x="3067" y="184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5" name="Oval 359"/>
              <p:cNvSpPr>
                <a:spLocks noChangeArrowheads="1"/>
              </p:cNvSpPr>
              <p:nvPr/>
            </p:nvSpPr>
            <p:spPr bwMode="auto">
              <a:xfrm>
                <a:off x="3040" y="184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6" name="Oval 360"/>
              <p:cNvSpPr>
                <a:spLocks noChangeArrowheads="1"/>
              </p:cNvSpPr>
              <p:nvPr/>
            </p:nvSpPr>
            <p:spPr bwMode="auto">
              <a:xfrm>
                <a:off x="3012" y="184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7" name="Oval 361"/>
              <p:cNvSpPr>
                <a:spLocks noChangeArrowheads="1"/>
              </p:cNvSpPr>
              <p:nvPr/>
            </p:nvSpPr>
            <p:spPr bwMode="auto">
              <a:xfrm>
                <a:off x="2984" y="184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8" name="Oval 362"/>
              <p:cNvSpPr>
                <a:spLocks noChangeArrowheads="1"/>
              </p:cNvSpPr>
              <p:nvPr/>
            </p:nvSpPr>
            <p:spPr bwMode="auto">
              <a:xfrm>
                <a:off x="2957" y="184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9" name="Oval 363"/>
              <p:cNvSpPr>
                <a:spLocks noChangeArrowheads="1"/>
              </p:cNvSpPr>
              <p:nvPr/>
            </p:nvSpPr>
            <p:spPr bwMode="auto">
              <a:xfrm>
                <a:off x="2929" y="184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0" name="Oval 364"/>
              <p:cNvSpPr>
                <a:spLocks noChangeArrowheads="1"/>
              </p:cNvSpPr>
              <p:nvPr/>
            </p:nvSpPr>
            <p:spPr bwMode="auto">
              <a:xfrm>
                <a:off x="2901" y="1844"/>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1" name="Oval 365"/>
              <p:cNvSpPr>
                <a:spLocks noChangeArrowheads="1"/>
              </p:cNvSpPr>
              <p:nvPr/>
            </p:nvSpPr>
            <p:spPr bwMode="auto">
              <a:xfrm>
                <a:off x="2874" y="184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2" name="Oval 366"/>
              <p:cNvSpPr>
                <a:spLocks noChangeArrowheads="1"/>
              </p:cNvSpPr>
              <p:nvPr/>
            </p:nvSpPr>
            <p:spPr bwMode="auto">
              <a:xfrm>
                <a:off x="2846" y="184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3" name="Oval 367"/>
              <p:cNvSpPr>
                <a:spLocks noChangeArrowheads="1"/>
              </p:cNvSpPr>
              <p:nvPr/>
            </p:nvSpPr>
            <p:spPr bwMode="auto">
              <a:xfrm>
                <a:off x="2819" y="184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4" name="Oval 368"/>
              <p:cNvSpPr>
                <a:spLocks noChangeArrowheads="1"/>
              </p:cNvSpPr>
              <p:nvPr/>
            </p:nvSpPr>
            <p:spPr bwMode="auto">
              <a:xfrm>
                <a:off x="2791" y="184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5" name="Oval 369"/>
              <p:cNvSpPr>
                <a:spLocks noChangeArrowheads="1"/>
              </p:cNvSpPr>
              <p:nvPr/>
            </p:nvSpPr>
            <p:spPr bwMode="auto">
              <a:xfrm>
                <a:off x="2764" y="184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6" name="Oval 370"/>
              <p:cNvSpPr>
                <a:spLocks noChangeArrowheads="1"/>
              </p:cNvSpPr>
              <p:nvPr/>
            </p:nvSpPr>
            <p:spPr bwMode="auto">
              <a:xfrm>
                <a:off x="3122" y="187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7" name="Oval 371"/>
              <p:cNvSpPr>
                <a:spLocks noChangeArrowheads="1"/>
              </p:cNvSpPr>
              <p:nvPr/>
            </p:nvSpPr>
            <p:spPr bwMode="auto">
              <a:xfrm>
                <a:off x="3095" y="187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8" name="Oval 372"/>
              <p:cNvSpPr>
                <a:spLocks noChangeArrowheads="1"/>
              </p:cNvSpPr>
              <p:nvPr/>
            </p:nvSpPr>
            <p:spPr bwMode="auto">
              <a:xfrm>
                <a:off x="3067" y="187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9" name="Oval 373"/>
              <p:cNvSpPr>
                <a:spLocks noChangeArrowheads="1"/>
              </p:cNvSpPr>
              <p:nvPr/>
            </p:nvSpPr>
            <p:spPr bwMode="auto">
              <a:xfrm>
                <a:off x="3040" y="187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0" name="Oval 374"/>
              <p:cNvSpPr>
                <a:spLocks noChangeArrowheads="1"/>
              </p:cNvSpPr>
              <p:nvPr/>
            </p:nvSpPr>
            <p:spPr bwMode="auto">
              <a:xfrm>
                <a:off x="3012" y="187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1" name="Oval 375"/>
              <p:cNvSpPr>
                <a:spLocks noChangeArrowheads="1"/>
              </p:cNvSpPr>
              <p:nvPr/>
            </p:nvSpPr>
            <p:spPr bwMode="auto">
              <a:xfrm>
                <a:off x="2984" y="187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2" name="Oval 376"/>
              <p:cNvSpPr>
                <a:spLocks noChangeArrowheads="1"/>
              </p:cNvSpPr>
              <p:nvPr/>
            </p:nvSpPr>
            <p:spPr bwMode="auto">
              <a:xfrm>
                <a:off x="2957" y="187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3" name="Oval 377"/>
              <p:cNvSpPr>
                <a:spLocks noChangeArrowheads="1"/>
              </p:cNvSpPr>
              <p:nvPr/>
            </p:nvSpPr>
            <p:spPr bwMode="auto">
              <a:xfrm>
                <a:off x="2929" y="187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4" name="Oval 378"/>
              <p:cNvSpPr>
                <a:spLocks noChangeArrowheads="1"/>
              </p:cNvSpPr>
              <p:nvPr/>
            </p:nvSpPr>
            <p:spPr bwMode="auto">
              <a:xfrm>
                <a:off x="2901" y="1872"/>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5" name="Oval 379"/>
              <p:cNvSpPr>
                <a:spLocks noChangeArrowheads="1"/>
              </p:cNvSpPr>
              <p:nvPr/>
            </p:nvSpPr>
            <p:spPr bwMode="auto">
              <a:xfrm>
                <a:off x="2874" y="187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6" name="Oval 380"/>
              <p:cNvSpPr>
                <a:spLocks noChangeArrowheads="1"/>
              </p:cNvSpPr>
              <p:nvPr/>
            </p:nvSpPr>
            <p:spPr bwMode="auto">
              <a:xfrm>
                <a:off x="2846" y="187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7" name="Oval 381"/>
              <p:cNvSpPr>
                <a:spLocks noChangeArrowheads="1"/>
              </p:cNvSpPr>
              <p:nvPr/>
            </p:nvSpPr>
            <p:spPr bwMode="auto">
              <a:xfrm>
                <a:off x="2819" y="187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8" name="Oval 382"/>
              <p:cNvSpPr>
                <a:spLocks noChangeArrowheads="1"/>
              </p:cNvSpPr>
              <p:nvPr/>
            </p:nvSpPr>
            <p:spPr bwMode="auto">
              <a:xfrm>
                <a:off x="2791" y="187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9" name="Oval 383"/>
              <p:cNvSpPr>
                <a:spLocks noChangeArrowheads="1"/>
              </p:cNvSpPr>
              <p:nvPr/>
            </p:nvSpPr>
            <p:spPr bwMode="auto">
              <a:xfrm>
                <a:off x="3122" y="189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0" name="Oval 384"/>
              <p:cNvSpPr>
                <a:spLocks noChangeArrowheads="1"/>
              </p:cNvSpPr>
              <p:nvPr/>
            </p:nvSpPr>
            <p:spPr bwMode="auto">
              <a:xfrm>
                <a:off x="3095" y="189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1" name="Oval 385"/>
              <p:cNvSpPr>
                <a:spLocks noChangeArrowheads="1"/>
              </p:cNvSpPr>
              <p:nvPr/>
            </p:nvSpPr>
            <p:spPr bwMode="auto">
              <a:xfrm>
                <a:off x="3067" y="189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2" name="Oval 386"/>
              <p:cNvSpPr>
                <a:spLocks noChangeArrowheads="1"/>
              </p:cNvSpPr>
              <p:nvPr/>
            </p:nvSpPr>
            <p:spPr bwMode="auto">
              <a:xfrm>
                <a:off x="3040" y="189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3" name="Oval 387"/>
              <p:cNvSpPr>
                <a:spLocks noChangeArrowheads="1"/>
              </p:cNvSpPr>
              <p:nvPr/>
            </p:nvSpPr>
            <p:spPr bwMode="auto">
              <a:xfrm>
                <a:off x="3012" y="189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4" name="Oval 388"/>
              <p:cNvSpPr>
                <a:spLocks noChangeArrowheads="1"/>
              </p:cNvSpPr>
              <p:nvPr/>
            </p:nvSpPr>
            <p:spPr bwMode="auto">
              <a:xfrm>
                <a:off x="2984" y="189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5" name="Oval 389"/>
              <p:cNvSpPr>
                <a:spLocks noChangeArrowheads="1"/>
              </p:cNvSpPr>
              <p:nvPr/>
            </p:nvSpPr>
            <p:spPr bwMode="auto">
              <a:xfrm>
                <a:off x="2957" y="189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6" name="Oval 390"/>
              <p:cNvSpPr>
                <a:spLocks noChangeArrowheads="1"/>
              </p:cNvSpPr>
              <p:nvPr/>
            </p:nvSpPr>
            <p:spPr bwMode="auto">
              <a:xfrm>
                <a:off x="2929" y="189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7" name="Oval 391"/>
              <p:cNvSpPr>
                <a:spLocks noChangeArrowheads="1"/>
              </p:cNvSpPr>
              <p:nvPr/>
            </p:nvSpPr>
            <p:spPr bwMode="auto">
              <a:xfrm>
                <a:off x="2901" y="1899"/>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8" name="Oval 392"/>
              <p:cNvSpPr>
                <a:spLocks noChangeArrowheads="1"/>
              </p:cNvSpPr>
              <p:nvPr/>
            </p:nvSpPr>
            <p:spPr bwMode="auto">
              <a:xfrm>
                <a:off x="2874" y="189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9" name="Oval 393"/>
              <p:cNvSpPr>
                <a:spLocks noChangeArrowheads="1"/>
              </p:cNvSpPr>
              <p:nvPr/>
            </p:nvSpPr>
            <p:spPr bwMode="auto">
              <a:xfrm>
                <a:off x="2846" y="189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0" name="Oval 394"/>
              <p:cNvSpPr>
                <a:spLocks noChangeArrowheads="1"/>
              </p:cNvSpPr>
              <p:nvPr/>
            </p:nvSpPr>
            <p:spPr bwMode="auto">
              <a:xfrm>
                <a:off x="2791" y="189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1" name="Oval 395"/>
              <p:cNvSpPr>
                <a:spLocks noChangeArrowheads="1"/>
              </p:cNvSpPr>
              <p:nvPr/>
            </p:nvSpPr>
            <p:spPr bwMode="auto">
              <a:xfrm>
                <a:off x="3122" y="192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2" name="Oval 396"/>
              <p:cNvSpPr>
                <a:spLocks noChangeArrowheads="1"/>
              </p:cNvSpPr>
              <p:nvPr/>
            </p:nvSpPr>
            <p:spPr bwMode="auto">
              <a:xfrm>
                <a:off x="3095" y="192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3" name="Oval 397"/>
              <p:cNvSpPr>
                <a:spLocks noChangeArrowheads="1"/>
              </p:cNvSpPr>
              <p:nvPr/>
            </p:nvSpPr>
            <p:spPr bwMode="auto">
              <a:xfrm>
                <a:off x="3067" y="192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4" name="Oval 398"/>
              <p:cNvSpPr>
                <a:spLocks noChangeArrowheads="1"/>
              </p:cNvSpPr>
              <p:nvPr/>
            </p:nvSpPr>
            <p:spPr bwMode="auto">
              <a:xfrm>
                <a:off x="3040" y="192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5" name="Oval 399"/>
              <p:cNvSpPr>
                <a:spLocks noChangeArrowheads="1"/>
              </p:cNvSpPr>
              <p:nvPr/>
            </p:nvSpPr>
            <p:spPr bwMode="auto">
              <a:xfrm>
                <a:off x="3012" y="192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6" name="Oval 400"/>
              <p:cNvSpPr>
                <a:spLocks noChangeArrowheads="1"/>
              </p:cNvSpPr>
              <p:nvPr/>
            </p:nvSpPr>
            <p:spPr bwMode="auto">
              <a:xfrm>
                <a:off x="2984" y="192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7" name="Oval 401"/>
              <p:cNvSpPr>
                <a:spLocks noChangeArrowheads="1"/>
              </p:cNvSpPr>
              <p:nvPr/>
            </p:nvSpPr>
            <p:spPr bwMode="auto">
              <a:xfrm>
                <a:off x="2957" y="192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8" name="Oval 402"/>
              <p:cNvSpPr>
                <a:spLocks noChangeArrowheads="1"/>
              </p:cNvSpPr>
              <p:nvPr/>
            </p:nvSpPr>
            <p:spPr bwMode="auto">
              <a:xfrm>
                <a:off x="2929" y="192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9" name="Oval 403"/>
              <p:cNvSpPr>
                <a:spLocks noChangeArrowheads="1"/>
              </p:cNvSpPr>
              <p:nvPr/>
            </p:nvSpPr>
            <p:spPr bwMode="auto">
              <a:xfrm>
                <a:off x="2901" y="1927"/>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0" name="Oval 404"/>
              <p:cNvSpPr>
                <a:spLocks noChangeArrowheads="1"/>
              </p:cNvSpPr>
              <p:nvPr/>
            </p:nvSpPr>
            <p:spPr bwMode="auto">
              <a:xfrm>
                <a:off x="2874" y="192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1" name="Oval 405"/>
              <p:cNvSpPr>
                <a:spLocks noChangeArrowheads="1"/>
              </p:cNvSpPr>
              <p:nvPr/>
            </p:nvSpPr>
            <p:spPr bwMode="auto">
              <a:xfrm>
                <a:off x="2846" y="192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2" name="Group 607"/>
            <p:cNvGrpSpPr>
              <a:grpSpLocks/>
            </p:cNvGrpSpPr>
            <p:nvPr/>
          </p:nvGrpSpPr>
          <p:grpSpPr bwMode="auto">
            <a:xfrm>
              <a:off x="4124325" y="3059113"/>
              <a:ext cx="863600" cy="601663"/>
              <a:chOff x="2598" y="1927"/>
              <a:chExt cx="544" cy="379"/>
            </a:xfrm>
          </p:grpSpPr>
          <p:sp>
            <p:nvSpPr>
              <p:cNvPr id="532" name="Oval 407"/>
              <p:cNvSpPr>
                <a:spLocks noChangeArrowheads="1"/>
              </p:cNvSpPr>
              <p:nvPr/>
            </p:nvSpPr>
            <p:spPr bwMode="auto">
              <a:xfrm>
                <a:off x="2819" y="192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3" name="Oval 408"/>
              <p:cNvSpPr>
                <a:spLocks noChangeArrowheads="1"/>
              </p:cNvSpPr>
              <p:nvPr/>
            </p:nvSpPr>
            <p:spPr bwMode="auto">
              <a:xfrm>
                <a:off x="3122" y="1954"/>
                <a:ext cx="20" cy="21"/>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4" name="Oval 409"/>
              <p:cNvSpPr>
                <a:spLocks noChangeArrowheads="1"/>
              </p:cNvSpPr>
              <p:nvPr/>
            </p:nvSpPr>
            <p:spPr bwMode="auto">
              <a:xfrm>
                <a:off x="3095" y="1954"/>
                <a:ext cx="20" cy="21"/>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5" name="Oval 410"/>
              <p:cNvSpPr>
                <a:spLocks noChangeArrowheads="1"/>
              </p:cNvSpPr>
              <p:nvPr/>
            </p:nvSpPr>
            <p:spPr bwMode="auto">
              <a:xfrm>
                <a:off x="3067" y="1954"/>
                <a:ext cx="20" cy="21"/>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6" name="Oval 411"/>
              <p:cNvSpPr>
                <a:spLocks noChangeArrowheads="1"/>
              </p:cNvSpPr>
              <p:nvPr/>
            </p:nvSpPr>
            <p:spPr bwMode="auto">
              <a:xfrm>
                <a:off x="3040" y="1954"/>
                <a:ext cx="20" cy="21"/>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7" name="Oval 412"/>
              <p:cNvSpPr>
                <a:spLocks noChangeArrowheads="1"/>
              </p:cNvSpPr>
              <p:nvPr/>
            </p:nvSpPr>
            <p:spPr bwMode="auto">
              <a:xfrm>
                <a:off x="3012" y="1954"/>
                <a:ext cx="20" cy="21"/>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8" name="Oval 413"/>
              <p:cNvSpPr>
                <a:spLocks noChangeArrowheads="1"/>
              </p:cNvSpPr>
              <p:nvPr/>
            </p:nvSpPr>
            <p:spPr bwMode="auto">
              <a:xfrm>
                <a:off x="2957" y="1954"/>
                <a:ext cx="20" cy="21"/>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9" name="Oval 414"/>
              <p:cNvSpPr>
                <a:spLocks noChangeArrowheads="1"/>
              </p:cNvSpPr>
              <p:nvPr/>
            </p:nvSpPr>
            <p:spPr bwMode="auto">
              <a:xfrm>
                <a:off x="2929" y="1954"/>
                <a:ext cx="20" cy="21"/>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0" name="Oval 415"/>
              <p:cNvSpPr>
                <a:spLocks noChangeArrowheads="1"/>
              </p:cNvSpPr>
              <p:nvPr/>
            </p:nvSpPr>
            <p:spPr bwMode="auto">
              <a:xfrm>
                <a:off x="2901" y="1954"/>
                <a:ext cx="21" cy="21"/>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1" name="Oval 416"/>
              <p:cNvSpPr>
                <a:spLocks noChangeArrowheads="1"/>
              </p:cNvSpPr>
              <p:nvPr/>
            </p:nvSpPr>
            <p:spPr bwMode="auto">
              <a:xfrm>
                <a:off x="2874" y="1954"/>
                <a:ext cx="20" cy="21"/>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2" name="Oval 417"/>
              <p:cNvSpPr>
                <a:spLocks noChangeArrowheads="1"/>
              </p:cNvSpPr>
              <p:nvPr/>
            </p:nvSpPr>
            <p:spPr bwMode="auto">
              <a:xfrm>
                <a:off x="2846" y="1954"/>
                <a:ext cx="20" cy="21"/>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3" name="Oval 418"/>
              <p:cNvSpPr>
                <a:spLocks noChangeArrowheads="1"/>
              </p:cNvSpPr>
              <p:nvPr/>
            </p:nvSpPr>
            <p:spPr bwMode="auto">
              <a:xfrm>
                <a:off x="2819" y="1954"/>
                <a:ext cx="20" cy="21"/>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4" name="Oval 419"/>
              <p:cNvSpPr>
                <a:spLocks noChangeArrowheads="1"/>
              </p:cNvSpPr>
              <p:nvPr/>
            </p:nvSpPr>
            <p:spPr bwMode="auto">
              <a:xfrm>
                <a:off x="3122" y="198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5" name="Oval 420"/>
              <p:cNvSpPr>
                <a:spLocks noChangeArrowheads="1"/>
              </p:cNvSpPr>
              <p:nvPr/>
            </p:nvSpPr>
            <p:spPr bwMode="auto">
              <a:xfrm>
                <a:off x="3095" y="198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6" name="Oval 421"/>
              <p:cNvSpPr>
                <a:spLocks noChangeArrowheads="1"/>
              </p:cNvSpPr>
              <p:nvPr/>
            </p:nvSpPr>
            <p:spPr bwMode="auto">
              <a:xfrm>
                <a:off x="3067" y="198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7" name="Oval 422"/>
              <p:cNvSpPr>
                <a:spLocks noChangeArrowheads="1"/>
              </p:cNvSpPr>
              <p:nvPr/>
            </p:nvSpPr>
            <p:spPr bwMode="auto">
              <a:xfrm>
                <a:off x="3040" y="198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8" name="Oval 423"/>
              <p:cNvSpPr>
                <a:spLocks noChangeArrowheads="1"/>
              </p:cNvSpPr>
              <p:nvPr/>
            </p:nvSpPr>
            <p:spPr bwMode="auto">
              <a:xfrm>
                <a:off x="3012" y="198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9" name="Oval 424"/>
              <p:cNvSpPr>
                <a:spLocks noChangeArrowheads="1"/>
              </p:cNvSpPr>
              <p:nvPr/>
            </p:nvSpPr>
            <p:spPr bwMode="auto">
              <a:xfrm>
                <a:off x="2984" y="198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0" name="Oval 425"/>
              <p:cNvSpPr>
                <a:spLocks noChangeArrowheads="1"/>
              </p:cNvSpPr>
              <p:nvPr/>
            </p:nvSpPr>
            <p:spPr bwMode="auto">
              <a:xfrm>
                <a:off x="2957" y="198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1" name="Oval 426"/>
              <p:cNvSpPr>
                <a:spLocks noChangeArrowheads="1"/>
              </p:cNvSpPr>
              <p:nvPr/>
            </p:nvSpPr>
            <p:spPr bwMode="auto">
              <a:xfrm>
                <a:off x="2929" y="198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2" name="Oval 427"/>
              <p:cNvSpPr>
                <a:spLocks noChangeArrowheads="1"/>
              </p:cNvSpPr>
              <p:nvPr/>
            </p:nvSpPr>
            <p:spPr bwMode="auto">
              <a:xfrm>
                <a:off x="2901" y="1982"/>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3" name="Oval 428"/>
              <p:cNvSpPr>
                <a:spLocks noChangeArrowheads="1"/>
              </p:cNvSpPr>
              <p:nvPr/>
            </p:nvSpPr>
            <p:spPr bwMode="auto">
              <a:xfrm>
                <a:off x="2874" y="198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4" name="Oval 429"/>
              <p:cNvSpPr>
                <a:spLocks noChangeArrowheads="1"/>
              </p:cNvSpPr>
              <p:nvPr/>
            </p:nvSpPr>
            <p:spPr bwMode="auto">
              <a:xfrm>
                <a:off x="2846" y="198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5" name="Oval 430"/>
              <p:cNvSpPr>
                <a:spLocks noChangeArrowheads="1"/>
              </p:cNvSpPr>
              <p:nvPr/>
            </p:nvSpPr>
            <p:spPr bwMode="auto">
              <a:xfrm>
                <a:off x="2819" y="198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6" name="Oval 431"/>
              <p:cNvSpPr>
                <a:spLocks noChangeArrowheads="1"/>
              </p:cNvSpPr>
              <p:nvPr/>
            </p:nvSpPr>
            <p:spPr bwMode="auto">
              <a:xfrm>
                <a:off x="3122" y="201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7" name="Oval 432"/>
              <p:cNvSpPr>
                <a:spLocks noChangeArrowheads="1"/>
              </p:cNvSpPr>
              <p:nvPr/>
            </p:nvSpPr>
            <p:spPr bwMode="auto">
              <a:xfrm>
                <a:off x="3095" y="201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8" name="Oval 433"/>
              <p:cNvSpPr>
                <a:spLocks noChangeArrowheads="1"/>
              </p:cNvSpPr>
              <p:nvPr/>
            </p:nvSpPr>
            <p:spPr bwMode="auto">
              <a:xfrm>
                <a:off x="3067" y="201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9" name="Oval 434"/>
              <p:cNvSpPr>
                <a:spLocks noChangeArrowheads="1"/>
              </p:cNvSpPr>
              <p:nvPr/>
            </p:nvSpPr>
            <p:spPr bwMode="auto">
              <a:xfrm>
                <a:off x="3040" y="201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0" name="Oval 435"/>
              <p:cNvSpPr>
                <a:spLocks noChangeArrowheads="1"/>
              </p:cNvSpPr>
              <p:nvPr/>
            </p:nvSpPr>
            <p:spPr bwMode="auto">
              <a:xfrm>
                <a:off x="3012" y="201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1" name="Oval 436"/>
              <p:cNvSpPr>
                <a:spLocks noChangeArrowheads="1"/>
              </p:cNvSpPr>
              <p:nvPr/>
            </p:nvSpPr>
            <p:spPr bwMode="auto">
              <a:xfrm>
                <a:off x="2984" y="201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2" name="Oval 437"/>
              <p:cNvSpPr>
                <a:spLocks noChangeArrowheads="1"/>
              </p:cNvSpPr>
              <p:nvPr/>
            </p:nvSpPr>
            <p:spPr bwMode="auto">
              <a:xfrm>
                <a:off x="2957" y="201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3" name="Oval 438"/>
              <p:cNvSpPr>
                <a:spLocks noChangeArrowheads="1"/>
              </p:cNvSpPr>
              <p:nvPr/>
            </p:nvSpPr>
            <p:spPr bwMode="auto">
              <a:xfrm>
                <a:off x="2929" y="201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4" name="Oval 439"/>
              <p:cNvSpPr>
                <a:spLocks noChangeArrowheads="1"/>
              </p:cNvSpPr>
              <p:nvPr/>
            </p:nvSpPr>
            <p:spPr bwMode="auto">
              <a:xfrm>
                <a:off x="2901" y="2010"/>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5" name="Oval 440"/>
              <p:cNvSpPr>
                <a:spLocks noChangeArrowheads="1"/>
              </p:cNvSpPr>
              <p:nvPr/>
            </p:nvSpPr>
            <p:spPr bwMode="auto">
              <a:xfrm>
                <a:off x="2874" y="201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6" name="Oval 441"/>
              <p:cNvSpPr>
                <a:spLocks noChangeArrowheads="1"/>
              </p:cNvSpPr>
              <p:nvPr/>
            </p:nvSpPr>
            <p:spPr bwMode="auto">
              <a:xfrm>
                <a:off x="2846" y="201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7" name="Oval 442"/>
              <p:cNvSpPr>
                <a:spLocks noChangeArrowheads="1"/>
              </p:cNvSpPr>
              <p:nvPr/>
            </p:nvSpPr>
            <p:spPr bwMode="auto">
              <a:xfrm>
                <a:off x="2819" y="201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8" name="Oval 443"/>
              <p:cNvSpPr>
                <a:spLocks noChangeArrowheads="1"/>
              </p:cNvSpPr>
              <p:nvPr/>
            </p:nvSpPr>
            <p:spPr bwMode="auto">
              <a:xfrm>
                <a:off x="3122" y="2037"/>
                <a:ext cx="20" cy="21"/>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9" name="Oval 444"/>
              <p:cNvSpPr>
                <a:spLocks noChangeArrowheads="1"/>
              </p:cNvSpPr>
              <p:nvPr/>
            </p:nvSpPr>
            <p:spPr bwMode="auto">
              <a:xfrm>
                <a:off x="3095" y="2037"/>
                <a:ext cx="20" cy="21"/>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0" name="Oval 445"/>
              <p:cNvSpPr>
                <a:spLocks noChangeArrowheads="1"/>
              </p:cNvSpPr>
              <p:nvPr/>
            </p:nvSpPr>
            <p:spPr bwMode="auto">
              <a:xfrm>
                <a:off x="3067" y="2037"/>
                <a:ext cx="20" cy="21"/>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1" name="Oval 446"/>
              <p:cNvSpPr>
                <a:spLocks noChangeArrowheads="1"/>
              </p:cNvSpPr>
              <p:nvPr/>
            </p:nvSpPr>
            <p:spPr bwMode="auto">
              <a:xfrm>
                <a:off x="3040" y="2037"/>
                <a:ext cx="20" cy="21"/>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2" name="Oval 447"/>
              <p:cNvSpPr>
                <a:spLocks noChangeArrowheads="1"/>
              </p:cNvSpPr>
              <p:nvPr/>
            </p:nvSpPr>
            <p:spPr bwMode="auto">
              <a:xfrm>
                <a:off x="3012" y="2037"/>
                <a:ext cx="20" cy="21"/>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3" name="Oval 448"/>
              <p:cNvSpPr>
                <a:spLocks noChangeArrowheads="1"/>
              </p:cNvSpPr>
              <p:nvPr/>
            </p:nvSpPr>
            <p:spPr bwMode="auto">
              <a:xfrm>
                <a:off x="2984" y="2037"/>
                <a:ext cx="20" cy="21"/>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4" name="Oval 449"/>
              <p:cNvSpPr>
                <a:spLocks noChangeArrowheads="1"/>
              </p:cNvSpPr>
              <p:nvPr/>
            </p:nvSpPr>
            <p:spPr bwMode="auto">
              <a:xfrm>
                <a:off x="2957" y="2037"/>
                <a:ext cx="20" cy="21"/>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5" name="Oval 450"/>
              <p:cNvSpPr>
                <a:spLocks noChangeArrowheads="1"/>
              </p:cNvSpPr>
              <p:nvPr/>
            </p:nvSpPr>
            <p:spPr bwMode="auto">
              <a:xfrm>
                <a:off x="2929" y="2037"/>
                <a:ext cx="20" cy="21"/>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6" name="Oval 451"/>
              <p:cNvSpPr>
                <a:spLocks noChangeArrowheads="1"/>
              </p:cNvSpPr>
              <p:nvPr/>
            </p:nvSpPr>
            <p:spPr bwMode="auto">
              <a:xfrm>
                <a:off x="2901" y="2037"/>
                <a:ext cx="21" cy="21"/>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7" name="Oval 452"/>
              <p:cNvSpPr>
                <a:spLocks noChangeArrowheads="1"/>
              </p:cNvSpPr>
              <p:nvPr/>
            </p:nvSpPr>
            <p:spPr bwMode="auto">
              <a:xfrm>
                <a:off x="2874" y="2037"/>
                <a:ext cx="20" cy="21"/>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8" name="Oval 453"/>
              <p:cNvSpPr>
                <a:spLocks noChangeArrowheads="1"/>
              </p:cNvSpPr>
              <p:nvPr/>
            </p:nvSpPr>
            <p:spPr bwMode="auto">
              <a:xfrm>
                <a:off x="2846" y="2037"/>
                <a:ext cx="20" cy="21"/>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9" name="Oval 454"/>
              <p:cNvSpPr>
                <a:spLocks noChangeArrowheads="1"/>
              </p:cNvSpPr>
              <p:nvPr/>
            </p:nvSpPr>
            <p:spPr bwMode="auto">
              <a:xfrm>
                <a:off x="2791" y="2037"/>
                <a:ext cx="20" cy="21"/>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0" name="Oval 455"/>
              <p:cNvSpPr>
                <a:spLocks noChangeArrowheads="1"/>
              </p:cNvSpPr>
              <p:nvPr/>
            </p:nvSpPr>
            <p:spPr bwMode="auto">
              <a:xfrm>
                <a:off x="2764" y="2037"/>
                <a:ext cx="20" cy="21"/>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1" name="Oval 456"/>
              <p:cNvSpPr>
                <a:spLocks noChangeArrowheads="1"/>
              </p:cNvSpPr>
              <p:nvPr/>
            </p:nvSpPr>
            <p:spPr bwMode="auto">
              <a:xfrm>
                <a:off x="2653" y="2037"/>
                <a:ext cx="20" cy="21"/>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2" name="Oval 457"/>
              <p:cNvSpPr>
                <a:spLocks noChangeArrowheads="1"/>
              </p:cNvSpPr>
              <p:nvPr/>
            </p:nvSpPr>
            <p:spPr bwMode="auto">
              <a:xfrm>
                <a:off x="2626" y="2037"/>
                <a:ext cx="20" cy="21"/>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3" name="Oval 458"/>
              <p:cNvSpPr>
                <a:spLocks noChangeArrowheads="1"/>
              </p:cNvSpPr>
              <p:nvPr/>
            </p:nvSpPr>
            <p:spPr bwMode="auto">
              <a:xfrm>
                <a:off x="3122" y="206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4" name="Oval 459"/>
              <p:cNvSpPr>
                <a:spLocks noChangeArrowheads="1"/>
              </p:cNvSpPr>
              <p:nvPr/>
            </p:nvSpPr>
            <p:spPr bwMode="auto">
              <a:xfrm>
                <a:off x="3095" y="206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5" name="Oval 460"/>
              <p:cNvSpPr>
                <a:spLocks noChangeArrowheads="1"/>
              </p:cNvSpPr>
              <p:nvPr/>
            </p:nvSpPr>
            <p:spPr bwMode="auto">
              <a:xfrm>
                <a:off x="3067" y="206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6" name="Oval 461"/>
              <p:cNvSpPr>
                <a:spLocks noChangeArrowheads="1"/>
              </p:cNvSpPr>
              <p:nvPr/>
            </p:nvSpPr>
            <p:spPr bwMode="auto">
              <a:xfrm>
                <a:off x="3040" y="206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7" name="Oval 462"/>
              <p:cNvSpPr>
                <a:spLocks noChangeArrowheads="1"/>
              </p:cNvSpPr>
              <p:nvPr/>
            </p:nvSpPr>
            <p:spPr bwMode="auto">
              <a:xfrm>
                <a:off x="3012" y="206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8" name="Oval 463"/>
              <p:cNvSpPr>
                <a:spLocks noChangeArrowheads="1"/>
              </p:cNvSpPr>
              <p:nvPr/>
            </p:nvSpPr>
            <p:spPr bwMode="auto">
              <a:xfrm>
                <a:off x="2984" y="206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9" name="Oval 464"/>
              <p:cNvSpPr>
                <a:spLocks noChangeArrowheads="1"/>
              </p:cNvSpPr>
              <p:nvPr/>
            </p:nvSpPr>
            <p:spPr bwMode="auto">
              <a:xfrm>
                <a:off x="2957" y="206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0" name="Oval 465"/>
              <p:cNvSpPr>
                <a:spLocks noChangeArrowheads="1"/>
              </p:cNvSpPr>
              <p:nvPr/>
            </p:nvSpPr>
            <p:spPr bwMode="auto">
              <a:xfrm>
                <a:off x="2929" y="206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1" name="Oval 466"/>
              <p:cNvSpPr>
                <a:spLocks noChangeArrowheads="1"/>
              </p:cNvSpPr>
              <p:nvPr/>
            </p:nvSpPr>
            <p:spPr bwMode="auto">
              <a:xfrm>
                <a:off x="2901" y="2065"/>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2" name="Oval 467"/>
              <p:cNvSpPr>
                <a:spLocks noChangeArrowheads="1"/>
              </p:cNvSpPr>
              <p:nvPr/>
            </p:nvSpPr>
            <p:spPr bwMode="auto">
              <a:xfrm>
                <a:off x="2874" y="206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3" name="Oval 468"/>
              <p:cNvSpPr>
                <a:spLocks noChangeArrowheads="1"/>
              </p:cNvSpPr>
              <p:nvPr/>
            </p:nvSpPr>
            <p:spPr bwMode="auto">
              <a:xfrm>
                <a:off x="2846" y="206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4" name="Oval 469"/>
              <p:cNvSpPr>
                <a:spLocks noChangeArrowheads="1"/>
              </p:cNvSpPr>
              <p:nvPr/>
            </p:nvSpPr>
            <p:spPr bwMode="auto">
              <a:xfrm>
                <a:off x="2819" y="206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5" name="Oval 470"/>
              <p:cNvSpPr>
                <a:spLocks noChangeArrowheads="1"/>
              </p:cNvSpPr>
              <p:nvPr/>
            </p:nvSpPr>
            <p:spPr bwMode="auto">
              <a:xfrm>
                <a:off x="2791" y="206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6" name="Oval 471"/>
              <p:cNvSpPr>
                <a:spLocks noChangeArrowheads="1"/>
              </p:cNvSpPr>
              <p:nvPr/>
            </p:nvSpPr>
            <p:spPr bwMode="auto">
              <a:xfrm>
                <a:off x="2764" y="206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7" name="Oval 472"/>
              <p:cNvSpPr>
                <a:spLocks noChangeArrowheads="1"/>
              </p:cNvSpPr>
              <p:nvPr/>
            </p:nvSpPr>
            <p:spPr bwMode="auto">
              <a:xfrm>
                <a:off x="2736" y="206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8" name="Oval 473"/>
              <p:cNvSpPr>
                <a:spLocks noChangeArrowheads="1"/>
              </p:cNvSpPr>
              <p:nvPr/>
            </p:nvSpPr>
            <p:spPr bwMode="auto">
              <a:xfrm>
                <a:off x="2709" y="2065"/>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9" name="Oval 474"/>
              <p:cNvSpPr>
                <a:spLocks noChangeArrowheads="1"/>
              </p:cNvSpPr>
              <p:nvPr/>
            </p:nvSpPr>
            <p:spPr bwMode="auto">
              <a:xfrm>
                <a:off x="2681" y="206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0" name="Oval 475"/>
              <p:cNvSpPr>
                <a:spLocks noChangeArrowheads="1"/>
              </p:cNvSpPr>
              <p:nvPr/>
            </p:nvSpPr>
            <p:spPr bwMode="auto">
              <a:xfrm>
                <a:off x="2653" y="206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1" name="Oval 476"/>
              <p:cNvSpPr>
                <a:spLocks noChangeArrowheads="1"/>
              </p:cNvSpPr>
              <p:nvPr/>
            </p:nvSpPr>
            <p:spPr bwMode="auto">
              <a:xfrm>
                <a:off x="2626" y="206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2" name="Oval 477"/>
              <p:cNvSpPr>
                <a:spLocks noChangeArrowheads="1"/>
              </p:cNvSpPr>
              <p:nvPr/>
            </p:nvSpPr>
            <p:spPr bwMode="auto">
              <a:xfrm>
                <a:off x="3122" y="209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3" name="Oval 478"/>
              <p:cNvSpPr>
                <a:spLocks noChangeArrowheads="1"/>
              </p:cNvSpPr>
              <p:nvPr/>
            </p:nvSpPr>
            <p:spPr bwMode="auto">
              <a:xfrm>
                <a:off x="3095" y="209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4" name="Oval 479"/>
              <p:cNvSpPr>
                <a:spLocks noChangeArrowheads="1"/>
              </p:cNvSpPr>
              <p:nvPr/>
            </p:nvSpPr>
            <p:spPr bwMode="auto">
              <a:xfrm>
                <a:off x="3067" y="209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5" name="Oval 480"/>
              <p:cNvSpPr>
                <a:spLocks noChangeArrowheads="1"/>
              </p:cNvSpPr>
              <p:nvPr/>
            </p:nvSpPr>
            <p:spPr bwMode="auto">
              <a:xfrm>
                <a:off x="3040" y="209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6" name="Oval 481"/>
              <p:cNvSpPr>
                <a:spLocks noChangeArrowheads="1"/>
              </p:cNvSpPr>
              <p:nvPr/>
            </p:nvSpPr>
            <p:spPr bwMode="auto">
              <a:xfrm>
                <a:off x="3012" y="209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7" name="Oval 482"/>
              <p:cNvSpPr>
                <a:spLocks noChangeArrowheads="1"/>
              </p:cNvSpPr>
              <p:nvPr/>
            </p:nvSpPr>
            <p:spPr bwMode="auto">
              <a:xfrm>
                <a:off x="2984" y="209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8" name="Oval 483"/>
              <p:cNvSpPr>
                <a:spLocks noChangeArrowheads="1"/>
              </p:cNvSpPr>
              <p:nvPr/>
            </p:nvSpPr>
            <p:spPr bwMode="auto">
              <a:xfrm>
                <a:off x="2957" y="209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9" name="Oval 484"/>
              <p:cNvSpPr>
                <a:spLocks noChangeArrowheads="1"/>
              </p:cNvSpPr>
              <p:nvPr/>
            </p:nvSpPr>
            <p:spPr bwMode="auto">
              <a:xfrm>
                <a:off x="2929" y="209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0" name="Oval 485"/>
              <p:cNvSpPr>
                <a:spLocks noChangeArrowheads="1"/>
              </p:cNvSpPr>
              <p:nvPr/>
            </p:nvSpPr>
            <p:spPr bwMode="auto">
              <a:xfrm>
                <a:off x="2901" y="2093"/>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1" name="Oval 486"/>
              <p:cNvSpPr>
                <a:spLocks noChangeArrowheads="1"/>
              </p:cNvSpPr>
              <p:nvPr/>
            </p:nvSpPr>
            <p:spPr bwMode="auto">
              <a:xfrm>
                <a:off x="2874" y="209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2" name="Oval 487"/>
              <p:cNvSpPr>
                <a:spLocks noChangeArrowheads="1"/>
              </p:cNvSpPr>
              <p:nvPr/>
            </p:nvSpPr>
            <p:spPr bwMode="auto">
              <a:xfrm>
                <a:off x="2846" y="209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3" name="Oval 488"/>
              <p:cNvSpPr>
                <a:spLocks noChangeArrowheads="1"/>
              </p:cNvSpPr>
              <p:nvPr/>
            </p:nvSpPr>
            <p:spPr bwMode="auto">
              <a:xfrm>
                <a:off x="2819" y="209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4" name="Oval 489"/>
              <p:cNvSpPr>
                <a:spLocks noChangeArrowheads="1"/>
              </p:cNvSpPr>
              <p:nvPr/>
            </p:nvSpPr>
            <p:spPr bwMode="auto">
              <a:xfrm>
                <a:off x="2791" y="209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 name="Oval 490"/>
              <p:cNvSpPr>
                <a:spLocks noChangeArrowheads="1"/>
              </p:cNvSpPr>
              <p:nvPr/>
            </p:nvSpPr>
            <p:spPr bwMode="auto">
              <a:xfrm>
                <a:off x="2764" y="209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 name="Oval 491"/>
              <p:cNvSpPr>
                <a:spLocks noChangeArrowheads="1"/>
              </p:cNvSpPr>
              <p:nvPr/>
            </p:nvSpPr>
            <p:spPr bwMode="auto">
              <a:xfrm>
                <a:off x="2736" y="209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7" name="Oval 492"/>
              <p:cNvSpPr>
                <a:spLocks noChangeArrowheads="1"/>
              </p:cNvSpPr>
              <p:nvPr/>
            </p:nvSpPr>
            <p:spPr bwMode="auto">
              <a:xfrm>
                <a:off x="2709" y="2093"/>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8" name="Oval 493"/>
              <p:cNvSpPr>
                <a:spLocks noChangeArrowheads="1"/>
              </p:cNvSpPr>
              <p:nvPr/>
            </p:nvSpPr>
            <p:spPr bwMode="auto">
              <a:xfrm>
                <a:off x="2681" y="209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9" name="Oval 494"/>
              <p:cNvSpPr>
                <a:spLocks noChangeArrowheads="1"/>
              </p:cNvSpPr>
              <p:nvPr/>
            </p:nvSpPr>
            <p:spPr bwMode="auto">
              <a:xfrm>
                <a:off x="2653" y="209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0" name="Oval 495"/>
              <p:cNvSpPr>
                <a:spLocks noChangeArrowheads="1"/>
              </p:cNvSpPr>
              <p:nvPr/>
            </p:nvSpPr>
            <p:spPr bwMode="auto">
              <a:xfrm>
                <a:off x="3122" y="212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1" name="Oval 496"/>
              <p:cNvSpPr>
                <a:spLocks noChangeArrowheads="1"/>
              </p:cNvSpPr>
              <p:nvPr/>
            </p:nvSpPr>
            <p:spPr bwMode="auto">
              <a:xfrm>
                <a:off x="3095" y="212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2" name="Oval 497"/>
              <p:cNvSpPr>
                <a:spLocks noChangeArrowheads="1"/>
              </p:cNvSpPr>
              <p:nvPr/>
            </p:nvSpPr>
            <p:spPr bwMode="auto">
              <a:xfrm>
                <a:off x="3067" y="212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3" name="Oval 498"/>
              <p:cNvSpPr>
                <a:spLocks noChangeArrowheads="1"/>
              </p:cNvSpPr>
              <p:nvPr/>
            </p:nvSpPr>
            <p:spPr bwMode="auto">
              <a:xfrm>
                <a:off x="3040" y="212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4" name="Oval 499"/>
              <p:cNvSpPr>
                <a:spLocks noChangeArrowheads="1"/>
              </p:cNvSpPr>
              <p:nvPr/>
            </p:nvSpPr>
            <p:spPr bwMode="auto">
              <a:xfrm>
                <a:off x="3012" y="212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5" name="Oval 500"/>
              <p:cNvSpPr>
                <a:spLocks noChangeArrowheads="1"/>
              </p:cNvSpPr>
              <p:nvPr/>
            </p:nvSpPr>
            <p:spPr bwMode="auto">
              <a:xfrm>
                <a:off x="2984" y="212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6" name="Oval 501"/>
              <p:cNvSpPr>
                <a:spLocks noChangeArrowheads="1"/>
              </p:cNvSpPr>
              <p:nvPr/>
            </p:nvSpPr>
            <p:spPr bwMode="auto">
              <a:xfrm>
                <a:off x="2957" y="212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7" name="Oval 502"/>
              <p:cNvSpPr>
                <a:spLocks noChangeArrowheads="1"/>
              </p:cNvSpPr>
              <p:nvPr/>
            </p:nvSpPr>
            <p:spPr bwMode="auto">
              <a:xfrm>
                <a:off x="2929" y="212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8" name="Oval 503"/>
              <p:cNvSpPr>
                <a:spLocks noChangeArrowheads="1"/>
              </p:cNvSpPr>
              <p:nvPr/>
            </p:nvSpPr>
            <p:spPr bwMode="auto">
              <a:xfrm>
                <a:off x="2901" y="2120"/>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9" name="Oval 504"/>
              <p:cNvSpPr>
                <a:spLocks noChangeArrowheads="1"/>
              </p:cNvSpPr>
              <p:nvPr/>
            </p:nvSpPr>
            <p:spPr bwMode="auto">
              <a:xfrm>
                <a:off x="2874" y="212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0" name="Oval 505"/>
              <p:cNvSpPr>
                <a:spLocks noChangeArrowheads="1"/>
              </p:cNvSpPr>
              <p:nvPr/>
            </p:nvSpPr>
            <p:spPr bwMode="auto">
              <a:xfrm>
                <a:off x="2846" y="212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1" name="Oval 506"/>
              <p:cNvSpPr>
                <a:spLocks noChangeArrowheads="1"/>
              </p:cNvSpPr>
              <p:nvPr/>
            </p:nvSpPr>
            <p:spPr bwMode="auto">
              <a:xfrm>
                <a:off x="2819" y="212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2" name="Oval 507"/>
              <p:cNvSpPr>
                <a:spLocks noChangeArrowheads="1"/>
              </p:cNvSpPr>
              <p:nvPr/>
            </p:nvSpPr>
            <p:spPr bwMode="auto">
              <a:xfrm>
                <a:off x="2791" y="212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3" name="Oval 508"/>
              <p:cNvSpPr>
                <a:spLocks noChangeArrowheads="1"/>
              </p:cNvSpPr>
              <p:nvPr/>
            </p:nvSpPr>
            <p:spPr bwMode="auto">
              <a:xfrm>
                <a:off x="2764" y="212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4" name="Oval 509"/>
              <p:cNvSpPr>
                <a:spLocks noChangeArrowheads="1"/>
              </p:cNvSpPr>
              <p:nvPr/>
            </p:nvSpPr>
            <p:spPr bwMode="auto">
              <a:xfrm>
                <a:off x="2736" y="212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5" name="Oval 510"/>
              <p:cNvSpPr>
                <a:spLocks noChangeArrowheads="1"/>
              </p:cNvSpPr>
              <p:nvPr/>
            </p:nvSpPr>
            <p:spPr bwMode="auto">
              <a:xfrm>
                <a:off x="2709" y="2120"/>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6" name="Oval 511"/>
              <p:cNvSpPr>
                <a:spLocks noChangeArrowheads="1"/>
              </p:cNvSpPr>
              <p:nvPr/>
            </p:nvSpPr>
            <p:spPr bwMode="auto">
              <a:xfrm>
                <a:off x="2681" y="212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7" name="Oval 512"/>
              <p:cNvSpPr>
                <a:spLocks noChangeArrowheads="1"/>
              </p:cNvSpPr>
              <p:nvPr/>
            </p:nvSpPr>
            <p:spPr bwMode="auto">
              <a:xfrm>
                <a:off x="2653" y="212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8" name="Oval 513"/>
              <p:cNvSpPr>
                <a:spLocks noChangeArrowheads="1"/>
              </p:cNvSpPr>
              <p:nvPr/>
            </p:nvSpPr>
            <p:spPr bwMode="auto">
              <a:xfrm>
                <a:off x="2626" y="212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9" name="Oval 514"/>
              <p:cNvSpPr>
                <a:spLocks noChangeArrowheads="1"/>
              </p:cNvSpPr>
              <p:nvPr/>
            </p:nvSpPr>
            <p:spPr bwMode="auto">
              <a:xfrm>
                <a:off x="3122" y="214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0" name="Oval 515"/>
              <p:cNvSpPr>
                <a:spLocks noChangeArrowheads="1"/>
              </p:cNvSpPr>
              <p:nvPr/>
            </p:nvSpPr>
            <p:spPr bwMode="auto">
              <a:xfrm>
                <a:off x="3095" y="214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1" name="Oval 516"/>
              <p:cNvSpPr>
                <a:spLocks noChangeArrowheads="1"/>
              </p:cNvSpPr>
              <p:nvPr/>
            </p:nvSpPr>
            <p:spPr bwMode="auto">
              <a:xfrm>
                <a:off x="3067" y="214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2" name="Oval 517"/>
              <p:cNvSpPr>
                <a:spLocks noChangeArrowheads="1"/>
              </p:cNvSpPr>
              <p:nvPr/>
            </p:nvSpPr>
            <p:spPr bwMode="auto">
              <a:xfrm>
                <a:off x="3040" y="214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3" name="Oval 518"/>
              <p:cNvSpPr>
                <a:spLocks noChangeArrowheads="1"/>
              </p:cNvSpPr>
              <p:nvPr/>
            </p:nvSpPr>
            <p:spPr bwMode="auto">
              <a:xfrm>
                <a:off x="3012" y="214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4" name="Oval 519"/>
              <p:cNvSpPr>
                <a:spLocks noChangeArrowheads="1"/>
              </p:cNvSpPr>
              <p:nvPr/>
            </p:nvSpPr>
            <p:spPr bwMode="auto">
              <a:xfrm>
                <a:off x="2984" y="214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5" name="Oval 520"/>
              <p:cNvSpPr>
                <a:spLocks noChangeArrowheads="1"/>
              </p:cNvSpPr>
              <p:nvPr/>
            </p:nvSpPr>
            <p:spPr bwMode="auto">
              <a:xfrm>
                <a:off x="2957" y="214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6" name="Oval 521"/>
              <p:cNvSpPr>
                <a:spLocks noChangeArrowheads="1"/>
              </p:cNvSpPr>
              <p:nvPr/>
            </p:nvSpPr>
            <p:spPr bwMode="auto">
              <a:xfrm>
                <a:off x="2929" y="214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7" name="Oval 522"/>
              <p:cNvSpPr>
                <a:spLocks noChangeArrowheads="1"/>
              </p:cNvSpPr>
              <p:nvPr/>
            </p:nvSpPr>
            <p:spPr bwMode="auto">
              <a:xfrm>
                <a:off x="2901" y="2148"/>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8" name="Oval 523"/>
              <p:cNvSpPr>
                <a:spLocks noChangeArrowheads="1"/>
              </p:cNvSpPr>
              <p:nvPr/>
            </p:nvSpPr>
            <p:spPr bwMode="auto">
              <a:xfrm>
                <a:off x="2874" y="214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9" name="Oval 524"/>
              <p:cNvSpPr>
                <a:spLocks noChangeArrowheads="1"/>
              </p:cNvSpPr>
              <p:nvPr/>
            </p:nvSpPr>
            <p:spPr bwMode="auto">
              <a:xfrm>
                <a:off x="2846" y="214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0" name="Oval 525"/>
              <p:cNvSpPr>
                <a:spLocks noChangeArrowheads="1"/>
              </p:cNvSpPr>
              <p:nvPr/>
            </p:nvSpPr>
            <p:spPr bwMode="auto">
              <a:xfrm>
                <a:off x="2819" y="214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1" name="Oval 526"/>
              <p:cNvSpPr>
                <a:spLocks noChangeArrowheads="1"/>
              </p:cNvSpPr>
              <p:nvPr/>
            </p:nvSpPr>
            <p:spPr bwMode="auto">
              <a:xfrm>
                <a:off x="2791" y="214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2" name="Oval 527"/>
              <p:cNvSpPr>
                <a:spLocks noChangeArrowheads="1"/>
              </p:cNvSpPr>
              <p:nvPr/>
            </p:nvSpPr>
            <p:spPr bwMode="auto">
              <a:xfrm>
                <a:off x="2764" y="214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3" name="Oval 528"/>
              <p:cNvSpPr>
                <a:spLocks noChangeArrowheads="1"/>
              </p:cNvSpPr>
              <p:nvPr/>
            </p:nvSpPr>
            <p:spPr bwMode="auto">
              <a:xfrm>
                <a:off x="2736" y="214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4" name="Oval 529"/>
              <p:cNvSpPr>
                <a:spLocks noChangeArrowheads="1"/>
              </p:cNvSpPr>
              <p:nvPr/>
            </p:nvSpPr>
            <p:spPr bwMode="auto">
              <a:xfrm>
                <a:off x="2709" y="2148"/>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5" name="Oval 530"/>
              <p:cNvSpPr>
                <a:spLocks noChangeArrowheads="1"/>
              </p:cNvSpPr>
              <p:nvPr/>
            </p:nvSpPr>
            <p:spPr bwMode="auto">
              <a:xfrm>
                <a:off x="2681" y="214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6" name="Oval 531"/>
              <p:cNvSpPr>
                <a:spLocks noChangeArrowheads="1"/>
              </p:cNvSpPr>
              <p:nvPr/>
            </p:nvSpPr>
            <p:spPr bwMode="auto">
              <a:xfrm>
                <a:off x="2626" y="214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7" name="Oval 532"/>
              <p:cNvSpPr>
                <a:spLocks noChangeArrowheads="1"/>
              </p:cNvSpPr>
              <p:nvPr/>
            </p:nvSpPr>
            <p:spPr bwMode="auto">
              <a:xfrm>
                <a:off x="2598" y="214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8" name="Oval 533"/>
              <p:cNvSpPr>
                <a:spLocks noChangeArrowheads="1"/>
              </p:cNvSpPr>
              <p:nvPr/>
            </p:nvSpPr>
            <p:spPr bwMode="auto">
              <a:xfrm>
                <a:off x="3122" y="217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9" name="Oval 534"/>
              <p:cNvSpPr>
                <a:spLocks noChangeArrowheads="1"/>
              </p:cNvSpPr>
              <p:nvPr/>
            </p:nvSpPr>
            <p:spPr bwMode="auto">
              <a:xfrm>
                <a:off x="3095" y="217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0" name="Oval 535"/>
              <p:cNvSpPr>
                <a:spLocks noChangeArrowheads="1"/>
              </p:cNvSpPr>
              <p:nvPr/>
            </p:nvSpPr>
            <p:spPr bwMode="auto">
              <a:xfrm>
                <a:off x="3067" y="217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1" name="Oval 536"/>
              <p:cNvSpPr>
                <a:spLocks noChangeArrowheads="1"/>
              </p:cNvSpPr>
              <p:nvPr/>
            </p:nvSpPr>
            <p:spPr bwMode="auto">
              <a:xfrm>
                <a:off x="3040" y="217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2" name="Oval 537"/>
              <p:cNvSpPr>
                <a:spLocks noChangeArrowheads="1"/>
              </p:cNvSpPr>
              <p:nvPr/>
            </p:nvSpPr>
            <p:spPr bwMode="auto">
              <a:xfrm>
                <a:off x="3012" y="217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3" name="Oval 538"/>
              <p:cNvSpPr>
                <a:spLocks noChangeArrowheads="1"/>
              </p:cNvSpPr>
              <p:nvPr/>
            </p:nvSpPr>
            <p:spPr bwMode="auto">
              <a:xfrm>
                <a:off x="2984" y="217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4" name="Oval 539"/>
              <p:cNvSpPr>
                <a:spLocks noChangeArrowheads="1"/>
              </p:cNvSpPr>
              <p:nvPr/>
            </p:nvSpPr>
            <p:spPr bwMode="auto">
              <a:xfrm>
                <a:off x="2957" y="217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5" name="Oval 540"/>
              <p:cNvSpPr>
                <a:spLocks noChangeArrowheads="1"/>
              </p:cNvSpPr>
              <p:nvPr/>
            </p:nvSpPr>
            <p:spPr bwMode="auto">
              <a:xfrm>
                <a:off x="2929" y="217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6" name="Oval 541"/>
              <p:cNvSpPr>
                <a:spLocks noChangeArrowheads="1"/>
              </p:cNvSpPr>
              <p:nvPr/>
            </p:nvSpPr>
            <p:spPr bwMode="auto">
              <a:xfrm>
                <a:off x="2901" y="2176"/>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7" name="Oval 542"/>
              <p:cNvSpPr>
                <a:spLocks noChangeArrowheads="1"/>
              </p:cNvSpPr>
              <p:nvPr/>
            </p:nvSpPr>
            <p:spPr bwMode="auto">
              <a:xfrm>
                <a:off x="2874" y="217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8" name="Oval 543"/>
              <p:cNvSpPr>
                <a:spLocks noChangeArrowheads="1"/>
              </p:cNvSpPr>
              <p:nvPr/>
            </p:nvSpPr>
            <p:spPr bwMode="auto">
              <a:xfrm>
                <a:off x="2846" y="217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9" name="Oval 544"/>
              <p:cNvSpPr>
                <a:spLocks noChangeArrowheads="1"/>
              </p:cNvSpPr>
              <p:nvPr/>
            </p:nvSpPr>
            <p:spPr bwMode="auto">
              <a:xfrm>
                <a:off x="2819" y="217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0" name="Oval 545"/>
              <p:cNvSpPr>
                <a:spLocks noChangeArrowheads="1"/>
              </p:cNvSpPr>
              <p:nvPr/>
            </p:nvSpPr>
            <p:spPr bwMode="auto">
              <a:xfrm>
                <a:off x="2791" y="217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1" name="Oval 546"/>
              <p:cNvSpPr>
                <a:spLocks noChangeArrowheads="1"/>
              </p:cNvSpPr>
              <p:nvPr/>
            </p:nvSpPr>
            <p:spPr bwMode="auto">
              <a:xfrm>
                <a:off x="2764" y="217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2" name="Oval 547"/>
              <p:cNvSpPr>
                <a:spLocks noChangeArrowheads="1"/>
              </p:cNvSpPr>
              <p:nvPr/>
            </p:nvSpPr>
            <p:spPr bwMode="auto">
              <a:xfrm>
                <a:off x="2736" y="217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3" name="Oval 548"/>
              <p:cNvSpPr>
                <a:spLocks noChangeArrowheads="1"/>
              </p:cNvSpPr>
              <p:nvPr/>
            </p:nvSpPr>
            <p:spPr bwMode="auto">
              <a:xfrm>
                <a:off x="2709" y="2176"/>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4" name="Oval 549"/>
              <p:cNvSpPr>
                <a:spLocks noChangeArrowheads="1"/>
              </p:cNvSpPr>
              <p:nvPr/>
            </p:nvSpPr>
            <p:spPr bwMode="auto">
              <a:xfrm>
                <a:off x="2681" y="217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5" name="Oval 550"/>
              <p:cNvSpPr>
                <a:spLocks noChangeArrowheads="1"/>
              </p:cNvSpPr>
              <p:nvPr/>
            </p:nvSpPr>
            <p:spPr bwMode="auto">
              <a:xfrm>
                <a:off x="3122" y="220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6" name="Oval 551"/>
              <p:cNvSpPr>
                <a:spLocks noChangeArrowheads="1"/>
              </p:cNvSpPr>
              <p:nvPr/>
            </p:nvSpPr>
            <p:spPr bwMode="auto">
              <a:xfrm>
                <a:off x="3095" y="220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7" name="Oval 552"/>
              <p:cNvSpPr>
                <a:spLocks noChangeArrowheads="1"/>
              </p:cNvSpPr>
              <p:nvPr/>
            </p:nvSpPr>
            <p:spPr bwMode="auto">
              <a:xfrm>
                <a:off x="3067" y="220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8" name="Oval 553"/>
              <p:cNvSpPr>
                <a:spLocks noChangeArrowheads="1"/>
              </p:cNvSpPr>
              <p:nvPr/>
            </p:nvSpPr>
            <p:spPr bwMode="auto">
              <a:xfrm>
                <a:off x="3040" y="220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9" name="Oval 554"/>
              <p:cNvSpPr>
                <a:spLocks noChangeArrowheads="1"/>
              </p:cNvSpPr>
              <p:nvPr/>
            </p:nvSpPr>
            <p:spPr bwMode="auto">
              <a:xfrm>
                <a:off x="3012" y="220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0" name="Oval 555"/>
              <p:cNvSpPr>
                <a:spLocks noChangeArrowheads="1"/>
              </p:cNvSpPr>
              <p:nvPr/>
            </p:nvSpPr>
            <p:spPr bwMode="auto">
              <a:xfrm>
                <a:off x="2984" y="220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1" name="Oval 556"/>
              <p:cNvSpPr>
                <a:spLocks noChangeArrowheads="1"/>
              </p:cNvSpPr>
              <p:nvPr/>
            </p:nvSpPr>
            <p:spPr bwMode="auto">
              <a:xfrm>
                <a:off x="2957" y="220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2" name="Oval 557"/>
              <p:cNvSpPr>
                <a:spLocks noChangeArrowheads="1"/>
              </p:cNvSpPr>
              <p:nvPr/>
            </p:nvSpPr>
            <p:spPr bwMode="auto">
              <a:xfrm>
                <a:off x="2929" y="220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3" name="Oval 558"/>
              <p:cNvSpPr>
                <a:spLocks noChangeArrowheads="1"/>
              </p:cNvSpPr>
              <p:nvPr/>
            </p:nvSpPr>
            <p:spPr bwMode="auto">
              <a:xfrm>
                <a:off x="2901" y="2203"/>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4" name="Oval 559"/>
              <p:cNvSpPr>
                <a:spLocks noChangeArrowheads="1"/>
              </p:cNvSpPr>
              <p:nvPr/>
            </p:nvSpPr>
            <p:spPr bwMode="auto">
              <a:xfrm>
                <a:off x="2874" y="220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5" name="Oval 560"/>
              <p:cNvSpPr>
                <a:spLocks noChangeArrowheads="1"/>
              </p:cNvSpPr>
              <p:nvPr/>
            </p:nvSpPr>
            <p:spPr bwMode="auto">
              <a:xfrm>
                <a:off x="2846" y="220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6" name="Oval 561"/>
              <p:cNvSpPr>
                <a:spLocks noChangeArrowheads="1"/>
              </p:cNvSpPr>
              <p:nvPr/>
            </p:nvSpPr>
            <p:spPr bwMode="auto">
              <a:xfrm>
                <a:off x="2819" y="220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7" name="Oval 562"/>
              <p:cNvSpPr>
                <a:spLocks noChangeArrowheads="1"/>
              </p:cNvSpPr>
              <p:nvPr/>
            </p:nvSpPr>
            <p:spPr bwMode="auto">
              <a:xfrm>
                <a:off x="2791" y="220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8" name="Oval 563"/>
              <p:cNvSpPr>
                <a:spLocks noChangeArrowheads="1"/>
              </p:cNvSpPr>
              <p:nvPr/>
            </p:nvSpPr>
            <p:spPr bwMode="auto">
              <a:xfrm>
                <a:off x="2764" y="220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9" name="Oval 564"/>
              <p:cNvSpPr>
                <a:spLocks noChangeArrowheads="1"/>
              </p:cNvSpPr>
              <p:nvPr/>
            </p:nvSpPr>
            <p:spPr bwMode="auto">
              <a:xfrm>
                <a:off x="2736" y="220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0" name="Oval 565"/>
              <p:cNvSpPr>
                <a:spLocks noChangeArrowheads="1"/>
              </p:cNvSpPr>
              <p:nvPr/>
            </p:nvSpPr>
            <p:spPr bwMode="auto">
              <a:xfrm>
                <a:off x="2709" y="2203"/>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1" name="Oval 566"/>
              <p:cNvSpPr>
                <a:spLocks noChangeArrowheads="1"/>
              </p:cNvSpPr>
              <p:nvPr/>
            </p:nvSpPr>
            <p:spPr bwMode="auto">
              <a:xfrm>
                <a:off x="2681" y="220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2" name="Oval 567"/>
              <p:cNvSpPr>
                <a:spLocks noChangeArrowheads="1"/>
              </p:cNvSpPr>
              <p:nvPr/>
            </p:nvSpPr>
            <p:spPr bwMode="auto">
              <a:xfrm>
                <a:off x="3122" y="223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3" name="Oval 568"/>
              <p:cNvSpPr>
                <a:spLocks noChangeArrowheads="1"/>
              </p:cNvSpPr>
              <p:nvPr/>
            </p:nvSpPr>
            <p:spPr bwMode="auto">
              <a:xfrm>
                <a:off x="3095" y="223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4" name="Oval 569"/>
              <p:cNvSpPr>
                <a:spLocks noChangeArrowheads="1"/>
              </p:cNvSpPr>
              <p:nvPr/>
            </p:nvSpPr>
            <p:spPr bwMode="auto">
              <a:xfrm>
                <a:off x="3067" y="223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5" name="Oval 570"/>
              <p:cNvSpPr>
                <a:spLocks noChangeArrowheads="1"/>
              </p:cNvSpPr>
              <p:nvPr/>
            </p:nvSpPr>
            <p:spPr bwMode="auto">
              <a:xfrm>
                <a:off x="3040" y="223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6" name="Oval 571"/>
              <p:cNvSpPr>
                <a:spLocks noChangeArrowheads="1"/>
              </p:cNvSpPr>
              <p:nvPr/>
            </p:nvSpPr>
            <p:spPr bwMode="auto">
              <a:xfrm>
                <a:off x="3012" y="223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7" name="Oval 572"/>
              <p:cNvSpPr>
                <a:spLocks noChangeArrowheads="1"/>
              </p:cNvSpPr>
              <p:nvPr/>
            </p:nvSpPr>
            <p:spPr bwMode="auto">
              <a:xfrm>
                <a:off x="2984" y="223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8" name="Oval 573"/>
              <p:cNvSpPr>
                <a:spLocks noChangeArrowheads="1"/>
              </p:cNvSpPr>
              <p:nvPr/>
            </p:nvSpPr>
            <p:spPr bwMode="auto">
              <a:xfrm>
                <a:off x="2957" y="223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9" name="Oval 574"/>
              <p:cNvSpPr>
                <a:spLocks noChangeArrowheads="1"/>
              </p:cNvSpPr>
              <p:nvPr/>
            </p:nvSpPr>
            <p:spPr bwMode="auto">
              <a:xfrm>
                <a:off x="2901" y="2231"/>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0" name="Oval 575"/>
              <p:cNvSpPr>
                <a:spLocks noChangeArrowheads="1"/>
              </p:cNvSpPr>
              <p:nvPr/>
            </p:nvSpPr>
            <p:spPr bwMode="auto">
              <a:xfrm>
                <a:off x="2874" y="223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1" name="Oval 576"/>
              <p:cNvSpPr>
                <a:spLocks noChangeArrowheads="1"/>
              </p:cNvSpPr>
              <p:nvPr/>
            </p:nvSpPr>
            <p:spPr bwMode="auto">
              <a:xfrm>
                <a:off x="2846" y="223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2" name="Oval 577"/>
              <p:cNvSpPr>
                <a:spLocks noChangeArrowheads="1"/>
              </p:cNvSpPr>
              <p:nvPr/>
            </p:nvSpPr>
            <p:spPr bwMode="auto">
              <a:xfrm>
                <a:off x="2819" y="223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3" name="Oval 578"/>
              <p:cNvSpPr>
                <a:spLocks noChangeArrowheads="1"/>
              </p:cNvSpPr>
              <p:nvPr/>
            </p:nvSpPr>
            <p:spPr bwMode="auto">
              <a:xfrm>
                <a:off x="2791" y="223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4" name="Oval 579"/>
              <p:cNvSpPr>
                <a:spLocks noChangeArrowheads="1"/>
              </p:cNvSpPr>
              <p:nvPr/>
            </p:nvSpPr>
            <p:spPr bwMode="auto">
              <a:xfrm>
                <a:off x="2764" y="223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5" name="Oval 580"/>
              <p:cNvSpPr>
                <a:spLocks noChangeArrowheads="1"/>
              </p:cNvSpPr>
              <p:nvPr/>
            </p:nvSpPr>
            <p:spPr bwMode="auto">
              <a:xfrm>
                <a:off x="2736" y="223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6" name="Oval 581"/>
              <p:cNvSpPr>
                <a:spLocks noChangeArrowheads="1"/>
              </p:cNvSpPr>
              <p:nvPr/>
            </p:nvSpPr>
            <p:spPr bwMode="auto">
              <a:xfrm>
                <a:off x="2709" y="2231"/>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7" name="Oval 582"/>
              <p:cNvSpPr>
                <a:spLocks noChangeArrowheads="1"/>
              </p:cNvSpPr>
              <p:nvPr/>
            </p:nvSpPr>
            <p:spPr bwMode="auto">
              <a:xfrm>
                <a:off x="2681" y="223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8" name="Oval 583"/>
              <p:cNvSpPr>
                <a:spLocks noChangeArrowheads="1"/>
              </p:cNvSpPr>
              <p:nvPr/>
            </p:nvSpPr>
            <p:spPr bwMode="auto">
              <a:xfrm>
                <a:off x="3122" y="225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9" name="Oval 584"/>
              <p:cNvSpPr>
                <a:spLocks noChangeArrowheads="1"/>
              </p:cNvSpPr>
              <p:nvPr/>
            </p:nvSpPr>
            <p:spPr bwMode="auto">
              <a:xfrm>
                <a:off x="3095" y="225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0" name="Oval 585"/>
              <p:cNvSpPr>
                <a:spLocks noChangeArrowheads="1"/>
              </p:cNvSpPr>
              <p:nvPr/>
            </p:nvSpPr>
            <p:spPr bwMode="auto">
              <a:xfrm>
                <a:off x="3067" y="225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1" name="Oval 586"/>
              <p:cNvSpPr>
                <a:spLocks noChangeArrowheads="1"/>
              </p:cNvSpPr>
              <p:nvPr/>
            </p:nvSpPr>
            <p:spPr bwMode="auto">
              <a:xfrm>
                <a:off x="3040" y="225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2" name="Oval 587"/>
              <p:cNvSpPr>
                <a:spLocks noChangeArrowheads="1"/>
              </p:cNvSpPr>
              <p:nvPr/>
            </p:nvSpPr>
            <p:spPr bwMode="auto">
              <a:xfrm>
                <a:off x="3012" y="225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3" name="Oval 588"/>
              <p:cNvSpPr>
                <a:spLocks noChangeArrowheads="1"/>
              </p:cNvSpPr>
              <p:nvPr/>
            </p:nvSpPr>
            <p:spPr bwMode="auto">
              <a:xfrm>
                <a:off x="2984" y="225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4" name="Oval 589"/>
              <p:cNvSpPr>
                <a:spLocks noChangeArrowheads="1"/>
              </p:cNvSpPr>
              <p:nvPr/>
            </p:nvSpPr>
            <p:spPr bwMode="auto">
              <a:xfrm>
                <a:off x="2957" y="225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5" name="Oval 590"/>
              <p:cNvSpPr>
                <a:spLocks noChangeArrowheads="1"/>
              </p:cNvSpPr>
              <p:nvPr/>
            </p:nvSpPr>
            <p:spPr bwMode="auto">
              <a:xfrm>
                <a:off x="2929" y="225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6" name="Oval 591"/>
              <p:cNvSpPr>
                <a:spLocks noChangeArrowheads="1"/>
              </p:cNvSpPr>
              <p:nvPr/>
            </p:nvSpPr>
            <p:spPr bwMode="auto">
              <a:xfrm>
                <a:off x="2901" y="2258"/>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7" name="Oval 592"/>
              <p:cNvSpPr>
                <a:spLocks noChangeArrowheads="1"/>
              </p:cNvSpPr>
              <p:nvPr/>
            </p:nvSpPr>
            <p:spPr bwMode="auto">
              <a:xfrm>
                <a:off x="2874" y="225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8" name="Oval 593"/>
              <p:cNvSpPr>
                <a:spLocks noChangeArrowheads="1"/>
              </p:cNvSpPr>
              <p:nvPr/>
            </p:nvSpPr>
            <p:spPr bwMode="auto">
              <a:xfrm>
                <a:off x="2846" y="225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9" name="Oval 594"/>
              <p:cNvSpPr>
                <a:spLocks noChangeArrowheads="1"/>
              </p:cNvSpPr>
              <p:nvPr/>
            </p:nvSpPr>
            <p:spPr bwMode="auto">
              <a:xfrm>
                <a:off x="2819" y="225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0" name="Oval 595"/>
              <p:cNvSpPr>
                <a:spLocks noChangeArrowheads="1"/>
              </p:cNvSpPr>
              <p:nvPr/>
            </p:nvSpPr>
            <p:spPr bwMode="auto">
              <a:xfrm>
                <a:off x="2791" y="225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1" name="Oval 596"/>
              <p:cNvSpPr>
                <a:spLocks noChangeArrowheads="1"/>
              </p:cNvSpPr>
              <p:nvPr/>
            </p:nvSpPr>
            <p:spPr bwMode="auto">
              <a:xfrm>
                <a:off x="2764" y="225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2" name="Oval 597"/>
              <p:cNvSpPr>
                <a:spLocks noChangeArrowheads="1"/>
              </p:cNvSpPr>
              <p:nvPr/>
            </p:nvSpPr>
            <p:spPr bwMode="auto">
              <a:xfrm>
                <a:off x="2736" y="225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3" name="Oval 598"/>
              <p:cNvSpPr>
                <a:spLocks noChangeArrowheads="1"/>
              </p:cNvSpPr>
              <p:nvPr/>
            </p:nvSpPr>
            <p:spPr bwMode="auto">
              <a:xfrm>
                <a:off x="2709" y="2258"/>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4" name="Oval 599"/>
              <p:cNvSpPr>
                <a:spLocks noChangeArrowheads="1"/>
              </p:cNvSpPr>
              <p:nvPr/>
            </p:nvSpPr>
            <p:spPr bwMode="auto">
              <a:xfrm>
                <a:off x="2681" y="225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5" name="Oval 600"/>
              <p:cNvSpPr>
                <a:spLocks noChangeArrowheads="1"/>
              </p:cNvSpPr>
              <p:nvPr/>
            </p:nvSpPr>
            <p:spPr bwMode="auto">
              <a:xfrm>
                <a:off x="3122" y="228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6" name="Oval 601"/>
              <p:cNvSpPr>
                <a:spLocks noChangeArrowheads="1"/>
              </p:cNvSpPr>
              <p:nvPr/>
            </p:nvSpPr>
            <p:spPr bwMode="auto">
              <a:xfrm>
                <a:off x="3095" y="228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7" name="Oval 602"/>
              <p:cNvSpPr>
                <a:spLocks noChangeArrowheads="1"/>
              </p:cNvSpPr>
              <p:nvPr/>
            </p:nvSpPr>
            <p:spPr bwMode="auto">
              <a:xfrm>
                <a:off x="3067" y="228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8" name="Oval 603"/>
              <p:cNvSpPr>
                <a:spLocks noChangeArrowheads="1"/>
              </p:cNvSpPr>
              <p:nvPr/>
            </p:nvSpPr>
            <p:spPr bwMode="auto">
              <a:xfrm>
                <a:off x="3040" y="228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9" name="Oval 604"/>
              <p:cNvSpPr>
                <a:spLocks noChangeArrowheads="1"/>
              </p:cNvSpPr>
              <p:nvPr/>
            </p:nvSpPr>
            <p:spPr bwMode="auto">
              <a:xfrm>
                <a:off x="3012" y="228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0" name="Oval 605"/>
              <p:cNvSpPr>
                <a:spLocks noChangeArrowheads="1"/>
              </p:cNvSpPr>
              <p:nvPr/>
            </p:nvSpPr>
            <p:spPr bwMode="auto">
              <a:xfrm>
                <a:off x="2984" y="228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1" name="Oval 606"/>
              <p:cNvSpPr>
                <a:spLocks noChangeArrowheads="1"/>
              </p:cNvSpPr>
              <p:nvPr/>
            </p:nvSpPr>
            <p:spPr bwMode="auto">
              <a:xfrm>
                <a:off x="2957" y="228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3" name="Group 808"/>
            <p:cNvGrpSpPr>
              <a:grpSpLocks/>
            </p:cNvGrpSpPr>
            <p:nvPr/>
          </p:nvGrpSpPr>
          <p:grpSpPr bwMode="auto">
            <a:xfrm>
              <a:off x="4037013" y="3629025"/>
              <a:ext cx="950912" cy="512763"/>
              <a:chOff x="2543" y="2286"/>
              <a:chExt cx="599" cy="323"/>
            </a:xfrm>
          </p:grpSpPr>
          <p:sp>
            <p:nvSpPr>
              <p:cNvPr id="332" name="Oval 608"/>
              <p:cNvSpPr>
                <a:spLocks noChangeArrowheads="1"/>
              </p:cNvSpPr>
              <p:nvPr/>
            </p:nvSpPr>
            <p:spPr bwMode="auto">
              <a:xfrm>
                <a:off x="2929" y="228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3" name="Oval 609"/>
              <p:cNvSpPr>
                <a:spLocks noChangeArrowheads="1"/>
              </p:cNvSpPr>
              <p:nvPr/>
            </p:nvSpPr>
            <p:spPr bwMode="auto">
              <a:xfrm>
                <a:off x="2901" y="2286"/>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4" name="Oval 610"/>
              <p:cNvSpPr>
                <a:spLocks noChangeArrowheads="1"/>
              </p:cNvSpPr>
              <p:nvPr/>
            </p:nvSpPr>
            <p:spPr bwMode="auto">
              <a:xfrm>
                <a:off x="2874" y="228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5" name="Oval 611"/>
              <p:cNvSpPr>
                <a:spLocks noChangeArrowheads="1"/>
              </p:cNvSpPr>
              <p:nvPr/>
            </p:nvSpPr>
            <p:spPr bwMode="auto">
              <a:xfrm>
                <a:off x="2846" y="228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6" name="Oval 612"/>
              <p:cNvSpPr>
                <a:spLocks noChangeArrowheads="1"/>
              </p:cNvSpPr>
              <p:nvPr/>
            </p:nvSpPr>
            <p:spPr bwMode="auto">
              <a:xfrm>
                <a:off x="2819" y="228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7" name="Oval 613"/>
              <p:cNvSpPr>
                <a:spLocks noChangeArrowheads="1"/>
              </p:cNvSpPr>
              <p:nvPr/>
            </p:nvSpPr>
            <p:spPr bwMode="auto">
              <a:xfrm>
                <a:off x="2791" y="228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8" name="Oval 614"/>
              <p:cNvSpPr>
                <a:spLocks noChangeArrowheads="1"/>
              </p:cNvSpPr>
              <p:nvPr/>
            </p:nvSpPr>
            <p:spPr bwMode="auto">
              <a:xfrm>
                <a:off x="2764" y="228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9" name="Oval 615"/>
              <p:cNvSpPr>
                <a:spLocks noChangeArrowheads="1"/>
              </p:cNvSpPr>
              <p:nvPr/>
            </p:nvSpPr>
            <p:spPr bwMode="auto">
              <a:xfrm>
                <a:off x="2736" y="228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0" name="Oval 616"/>
              <p:cNvSpPr>
                <a:spLocks noChangeArrowheads="1"/>
              </p:cNvSpPr>
              <p:nvPr/>
            </p:nvSpPr>
            <p:spPr bwMode="auto">
              <a:xfrm>
                <a:off x="2709" y="2286"/>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1" name="Oval 617"/>
              <p:cNvSpPr>
                <a:spLocks noChangeArrowheads="1"/>
              </p:cNvSpPr>
              <p:nvPr/>
            </p:nvSpPr>
            <p:spPr bwMode="auto">
              <a:xfrm>
                <a:off x="2681" y="228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 name="Oval 618"/>
              <p:cNvSpPr>
                <a:spLocks noChangeArrowheads="1"/>
              </p:cNvSpPr>
              <p:nvPr/>
            </p:nvSpPr>
            <p:spPr bwMode="auto">
              <a:xfrm>
                <a:off x="2653" y="228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 name="Oval 619"/>
              <p:cNvSpPr>
                <a:spLocks noChangeArrowheads="1"/>
              </p:cNvSpPr>
              <p:nvPr/>
            </p:nvSpPr>
            <p:spPr bwMode="auto">
              <a:xfrm>
                <a:off x="2626" y="228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 name="Oval 620"/>
              <p:cNvSpPr>
                <a:spLocks noChangeArrowheads="1"/>
              </p:cNvSpPr>
              <p:nvPr/>
            </p:nvSpPr>
            <p:spPr bwMode="auto">
              <a:xfrm>
                <a:off x="3122" y="231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5" name="Oval 621"/>
              <p:cNvSpPr>
                <a:spLocks noChangeArrowheads="1"/>
              </p:cNvSpPr>
              <p:nvPr/>
            </p:nvSpPr>
            <p:spPr bwMode="auto">
              <a:xfrm>
                <a:off x="3095" y="231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6" name="Oval 622"/>
              <p:cNvSpPr>
                <a:spLocks noChangeArrowheads="1"/>
              </p:cNvSpPr>
              <p:nvPr/>
            </p:nvSpPr>
            <p:spPr bwMode="auto">
              <a:xfrm>
                <a:off x="3067" y="231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7" name="Oval 623"/>
              <p:cNvSpPr>
                <a:spLocks noChangeArrowheads="1"/>
              </p:cNvSpPr>
              <p:nvPr/>
            </p:nvSpPr>
            <p:spPr bwMode="auto">
              <a:xfrm>
                <a:off x="3040" y="231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 name="Oval 624"/>
              <p:cNvSpPr>
                <a:spLocks noChangeArrowheads="1"/>
              </p:cNvSpPr>
              <p:nvPr/>
            </p:nvSpPr>
            <p:spPr bwMode="auto">
              <a:xfrm>
                <a:off x="3012" y="231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 name="Oval 625"/>
              <p:cNvSpPr>
                <a:spLocks noChangeArrowheads="1"/>
              </p:cNvSpPr>
              <p:nvPr/>
            </p:nvSpPr>
            <p:spPr bwMode="auto">
              <a:xfrm>
                <a:off x="2984" y="231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 name="Oval 626"/>
              <p:cNvSpPr>
                <a:spLocks noChangeArrowheads="1"/>
              </p:cNvSpPr>
              <p:nvPr/>
            </p:nvSpPr>
            <p:spPr bwMode="auto">
              <a:xfrm>
                <a:off x="2957" y="231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 name="Oval 627"/>
              <p:cNvSpPr>
                <a:spLocks noChangeArrowheads="1"/>
              </p:cNvSpPr>
              <p:nvPr/>
            </p:nvSpPr>
            <p:spPr bwMode="auto">
              <a:xfrm>
                <a:off x="2929" y="231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2" name="Oval 628"/>
              <p:cNvSpPr>
                <a:spLocks noChangeArrowheads="1"/>
              </p:cNvSpPr>
              <p:nvPr/>
            </p:nvSpPr>
            <p:spPr bwMode="auto">
              <a:xfrm>
                <a:off x="2901" y="2314"/>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3" name="Oval 629"/>
              <p:cNvSpPr>
                <a:spLocks noChangeArrowheads="1"/>
              </p:cNvSpPr>
              <p:nvPr/>
            </p:nvSpPr>
            <p:spPr bwMode="auto">
              <a:xfrm>
                <a:off x="2874" y="231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4" name="Oval 630"/>
              <p:cNvSpPr>
                <a:spLocks noChangeArrowheads="1"/>
              </p:cNvSpPr>
              <p:nvPr/>
            </p:nvSpPr>
            <p:spPr bwMode="auto">
              <a:xfrm>
                <a:off x="2846" y="231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 name="Oval 631"/>
              <p:cNvSpPr>
                <a:spLocks noChangeArrowheads="1"/>
              </p:cNvSpPr>
              <p:nvPr/>
            </p:nvSpPr>
            <p:spPr bwMode="auto">
              <a:xfrm>
                <a:off x="2819" y="231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 name="Oval 632"/>
              <p:cNvSpPr>
                <a:spLocks noChangeArrowheads="1"/>
              </p:cNvSpPr>
              <p:nvPr/>
            </p:nvSpPr>
            <p:spPr bwMode="auto">
              <a:xfrm>
                <a:off x="2791" y="231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 name="Oval 633"/>
              <p:cNvSpPr>
                <a:spLocks noChangeArrowheads="1"/>
              </p:cNvSpPr>
              <p:nvPr/>
            </p:nvSpPr>
            <p:spPr bwMode="auto">
              <a:xfrm>
                <a:off x="2764" y="231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 name="Oval 634"/>
              <p:cNvSpPr>
                <a:spLocks noChangeArrowheads="1"/>
              </p:cNvSpPr>
              <p:nvPr/>
            </p:nvSpPr>
            <p:spPr bwMode="auto">
              <a:xfrm>
                <a:off x="2736" y="231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9" name="Oval 635"/>
              <p:cNvSpPr>
                <a:spLocks noChangeArrowheads="1"/>
              </p:cNvSpPr>
              <p:nvPr/>
            </p:nvSpPr>
            <p:spPr bwMode="auto">
              <a:xfrm>
                <a:off x="2709" y="2314"/>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0" name="Oval 636"/>
              <p:cNvSpPr>
                <a:spLocks noChangeArrowheads="1"/>
              </p:cNvSpPr>
              <p:nvPr/>
            </p:nvSpPr>
            <p:spPr bwMode="auto">
              <a:xfrm>
                <a:off x="2681" y="231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1" name="Oval 637"/>
              <p:cNvSpPr>
                <a:spLocks noChangeArrowheads="1"/>
              </p:cNvSpPr>
              <p:nvPr/>
            </p:nvSpPr>
            <p:spPr bwMode="auto">
              <a:xfrm>
                <a:off x="2653" y="231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2" name="Oval 638"/>
              <p:cNvSpPr>
                <a:spLocks noChangeArrowheads="1"/>
              </p:cNvSpPr>
              <p:nvPr/>
            </p:nvSpPr>
            <p:spPr bwMode="auto">
              <a:xfrm>
                <a:off x="2626" y="231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3" name="Oval 639"/>
              <p:cNvSpPr>
                <a:spLocks noChangeArrowheads="1"/>
              </p:cNvSpPr>
              <p:nvPr/>
            </p:nvSpPr>
            <p:spPr bwMode="auto">
              <a:xfrm>
                <a:off x="2598" y="231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4" name="Oval 640"/>
              <p:cNvSpPr>
                <a:spLocks noChangeArrowheads="1"/>
              </p:cNvSpPr>
              <p:nvPr/>
            </p:nvSpPr>
            <p:spPr bwMode="auto">
              <a:xfrm>
                <a:off x="2571" y="231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5" name="Oval 641"/>
              <p:cNvSpPr>
                <a:spLocks noChangeArrowheads="1"/>
              </p:cNvSpPr>
              <p:nvPr/>
            </p:nvSpPr>
            <p:spPr bwMode="auto">
              <a:xfrm>
                <a:off x="3122" y="234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6" name="Oval 642"/>
              <p:cNvSpPr>
                <a:spLocks noChangeArrowheads="1"/>
              </p:cNvSpPr>
              <p:nvPr/>
            </p:nvSpPr>
            <p:spPr bwMode="auto">
              <a:xfrm>
                <a:off x="3095" y="234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7" name="Oval 643"/>
              <p:cNvSpPr>
                <a:spLocks noChangeArrowheads="1"/>
              </p:cNvSpPr>
              <p:nvPr/>
            </p:nvSpPr>
            <p:spPr bwMode="auto">
              <a:xfrm>
                <a:off x="3067" y="234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8" name="Oval 644"/>
              <p:cNvSpPr>
                <a:spLocks noChangeArrowheads="1"/>
              </p:cNvSpPr>
              <p:nvPr/>
            </p:nvSpPr>
            <p:spPr bwMode="auto">
              <a:xfrm>
                <a:off x="3040" y="234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9" name="Oval 645"/>
              <p:cNvSpPr>
                <a:spLocks noChangeArrowheads="1"/>
              </p:cNvSpPr>
              <p:nvPr/>
            </p:nvSpPr>
            <p:spPr bwMode="auto">
              <a:xfrm>
                <a:off x="3012" y="234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0" name="Oval 646"/>
              <p:cNvSpPr>
                <a:spLocks noChangeArrowheads="1"/>
              </p:cNvSpPr>
              <p:nvPr/>
            </p:nvSpPr>
            <p:spPr bwMode="auto">
              <a:xfrm>
                <a:off x="2984" y="234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1" name="Oval 647"/>
              <p:cNvSpPr>
                <a:spLocks noChangeArrowheads="1"/>
              </p:cNvSpPr>
              <p:nvPr/>
            </p:nvSpPr>
            <p:spPr bwMode="auto">
              <a:xfrm>
                <a:off x="2929" y="234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2" name="Oval 648"/>
              <p:cNvSpPr>
                <a:spLocks noChangeArrowheads="1"/>
              </p:cNvSpPr>
              <p:nvPr/>
            </p:nvSpPr>
            <p:spPr bwMode="auto">
              <a:xfrm>
                <a:off x="2901" y="2341"/>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3" name="Oval 649"/>
              <p:cNvSpPr>
                <a:spLocks noChangeArrowheads="1"/>
              </p:cNvSpPr>
              <p:nvPr/>
            </p:nvSpPr>
            <p:spPr bwMode="auto">
              <a:xfrm>
                <a:off x="2874" y="234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4" name="Oval 650"/>
              <p:cNvSpPr>
                <a:spLocks noChangeArrowheads="1"/>
              </p:cNvSpPr>
              <p:nvPr/>
            </p:nvSpPr>
            <p:spPr bwMode="auto">
              <a:xfrm>
                <a:off x="2846" y="234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5" name="Oval 651"/>
              <p:cNvSpPr>
                <a:spLocks noChangeArrowheads="1"/>
              </p:cNvSpPr>
              <p:nvPr/>
            </p:nvSpPr>
            <p:spPr bwMode="auto">
              <a:xfrm>
                <a:off x="2819" y="234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6" name="Oval 652"/>
              <p:cNvSpPr>
                <a:spLocks noChangeArrowheads="1"/>
              </p:cNvSpPr>
              <p:nvPr/>
            </p:nvSpPr>
            <p:spPr bwMode="auto">
              <a:xfrm>
                <a:off x="2791" y="234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7" name="Oval 653"/>
              <p:cNvSpPr>
                <a:spLocks noChangeArrowheads="1"/>
              </p:cNvSpPr>
              <p:nvPr/>
            </p:nvSpPr>
            <p:spPr bwMode="auto">
              <a:xfrm>
                <a:off x="2764" y="234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8" name="Oval 654"/>
              <p:cNvSpPr>
                <a:spLocks noChangeArrowheads="1"/>
              </p:cNvSpPr>
              <p:nvPr/>
            </p:nvSpPr>
            <p:spPr bwMode="auto">
              <a:xfrm>
                <a:off x="2736" y="234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9" name="Oval 655"/>
              <p:cNvSpPr>
                <a:spLocks noChangeArrowheads="1"/>
              </p:cNvSpPr>
              <p:nvPr/>
            </p:nvSpPr>
            <p:spPr bwMode="auto">
              <a:xfrm>
                <a:off x="2709" y="2341"/>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0" name="Oval 656"/>
              <p:cNvSpPr>
                <a:spLocks noChangeArrowheads="1"/>
              </p:cNvSpPr>
              <p:nvPr/>
            </p:nvSpPr>
            <p:spPr bwMode="auto">
              <a:xfrm>
                <a:off x="2681" y="234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1" name="Oval 657"/>
              <p:cNvSpPr>
                <a:spLocks noChangeArrowheads="1"/>
              </p:cNvSpPr>
              <p:nvPr/>
            </p:nvSpPr>
            <p:spPr bwMode="auto">
              <a:xfrm>
                <a:off x="2653" y="234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2" name="Oval 658"/>
              <p:cNvSpPr>
                <a:spLocks noChangeArrowheads="1"/>
              </p:cNvSpPr>
              <p:nvPr/>
            </p:nvSpPr>
            <p:spPr bwMode="auto">
              <a:xfrm>
                <a:off x="2626" y="234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3" name="Oval 659"/>
              <p:cNvSpPr>
                <a:spLocks noChangeArrowheads="1"/>
              </p:cNvSpPr>
              <p:nvPr/>
            </p:nvSpPr>
            <p:spPr bwMode="auto">
              <a:xfrm>
                <a:off x="2598" y="234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4" name="Oval 660"/>
              <p:cNvSpPr>
                <a:spLocks noChangeArrowheads="1"/>
              </p:cNvSpPr>
              <p:nvPr/>
            </p:nvSpPr>
            <p:spPr bwMode="auto">
              <a:xfrm>
                <a:off x="2571" y="234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5" name="Oval 661"/>
              <p:cNvSpPr>
                <a:spLocks noChangeArrowheads="1"/>
              </p:cNvSpPr>
              <p:nvPr/>
            </p:nvSpPr>
            <p:spPr bwMode="auto">
              <a:xfrm>
                <a:off x="2543" y="234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6" name="Oval 662"/>
              <p:cNvSpPr>
                <a:spLocks noChangeArrowheads="1"/>
              </p:cNvSpPr>
              <p:nvPr/>
            </p:nvSpPr>
            <p:spPr bwMode="auto">
              <a:xfrm>
                <a:off x="3122" y="236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7" name="Oval 663"/>
              <p:cNvSpPr>
                <a:spLocks noChangeArrowheads="1"/>
              </p:cNvSpPr>
              <p:nvPr/>
            </p:nvSpPr>
            <p:spPr bwMode="auto">
              <a:xfrm>
                <a:off x="3095" y="236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8" name="Oval 664"/>
              <p:cNvSpPr>
                <a:spLocks noChangeArrowheads="1"/>
              </p:cNvSpPr>
              <p:nvPr/>
            </p:nvSpPr>
            <p:spPr bwMode="auto">
              <a:xfrm>
                <a:off x="3040" y="236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9" name="Oval 665"/>
              <p:cNvSpPr>
                <a:spLocks noChangeArrowheads="1"/>
              </p:cNvSpPr>
              <p:nvPr/>
            </p:nvSpPr>
            <p:spPr bwMode="auto">
              <a:xfrm>
                <a:off x="3012" y="236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0" name="Oval 666"/>
              <p:cNvSpPr>
                <a:spLocks noChangeArrowheads="1"/>
              </p:cNvSpPr>
              <p:nvPr/>
            </p:nvSpPr>
            <p:spPr bwMode="auto">
              <a:xfrm>
                <a:off x="2984" y="236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1" name="Oval 667"/>
              <p:cNvSpPr>
                <a:spLocks noChangeArrowheads="1"/>
              </p:cNvSpPr>
              <p:nvPr/>
            </p:nvSpPr>
            <p:spPr bwMode="auto">
              <a:xfrm>
                <a:off x="2957" y="236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2" name="Oval 668"/>
              <p:cNvSpPr>
                <a:spLocks noChangeArrowheads="1"/>
              </p:cNvSpPr>
              <p:nvPr/>
            </p:nvSpPr>
            <p:spPr bwMode="auto">
              <a:xfrm>
                <a:off x="2929" y="236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3" name="Oval 669"/>
              <p:cNvSpPr>
                <a:spLocks noChangeArrowheads="1"/>
              </p:cNvSpPr>
              <p:nvPr/>
            </p:nvSpPr>
            <p:spPr bwMode="auto">
              <a:xfrm>
                <a:off x="2901" y="2369"/>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4" name="Oval 670"/>
              <p:cNvSpPr>
                <a:spLocks noChangeArrowheads="1"/>
              </p:cNvSpPr>
              <p:nvPr/>
            </p:nvSpPr>
            <p:spPr bwMode="auto">
              <a:xfrm>
                <a:off x="2874" y="236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5" name="Oval 671"/>
              <p:cNvSpPr>
                <a:spLocks noChangeArrowheads="1"/>
              </p:cNvSpPr>
              <p:nvPr/>
            </p:nvSpPr>
            <p:spPr bwMode="auto">
              <a:xfrm>
                <a:off x="2846" y="236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6" name="Oval 672"/>
              <p:cNvSpPr>
                <a:spLocks noChangeArrowheads="1"/>
              </p:cNvSpPr>
              <p:nvPr/>
            </p:nvSpPr>
            <p:spPr bwMode="auto">
              <a:xfrm>
                <a:off x="2819" y="236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7" name="Oval 673"/>
              <p:cNvSpPr>
                <a:spLocks noChangeArrowheads="1"/>
              </p:cNvSpPr>
              <p:nvPr/>
            </p:nvSpPr>
            <p:spPr bwMode="auto">
              <a:xfrm>
                <a:off x="2791" y="236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8" name="Oval 674"/>
              <p:cNvSpPr>
                <a:spLocks noChangeArrowheads="1"/>
              </p:cNvSpPr>
              <p:nvPr/>
            </p:nvSpPr>
            <p:spPr bwMode="auto">
              <a:xfrm>
                <a:off x="2764" y="236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9" name="Oval 675"/>
              <p:cNvSpPr>
                <a:spLocks noChangeArrowheads="1"/>
              </p:cNvSpPr>
              <p:nvPr/>
            </p:nvSpPr>
            <p:spPr bwMode="auto">
              <a:xfrm>
                <a:off x="2736" y="236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0" name="Oval 676"/>
              <p:cNvSpPr>
                <a:spLocks noChangeArrowheads="1"/>
              </p:cNvSpPr>
              <p:nvPr/>
            </p:nvSpPr>
            <p:spPr bwMode="auto">
              <a:xfrm>
                <a:off x="2709" y="2369"/>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1" name="Oval 677"/>
              <p:cNvSpPr>
                <a:spLocks noChangeArrowheads="1"/>
              </p:cNvSpPr>
              <p:nvPr/>
            </p:nvSpPr>
            <p:spPr bwMode="auto">
              <a:xfrm>
                <a:off x="2681" y="236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2" name="Oval 678"/>
              <p:cNvSpPr>
                <a:spLocks noChangeArrowheads="1"/>
              </p:cNvSpPr>
              <p:nvPr/>
            </p:nvSpPr>
            <p:spPr bwMode="auto">
              <a:xfrm>
                <a:off x="2653" y="236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3" name="Oval 679"/>
              <p:cNvSpPr>
                <a:spLocks noChangeArrowheads="1"/>
              </p:cNvSpPr>
              <p:nvPr/>
            </p:nvSpPr>
            <p:spPr bwMode="auto">
              <a:xfrm>
                <a:off x="2626" y="236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4" name="Oval 680"/>
              <p:cNvSpPr>
                <a:spLocks noChangeArrowheads="1"/>
              </p:cNvSpPr>
              <p:nvPr/>
            </p:nvSpPr>
            <p:spPr bwMode="auto">
              <a:xfrm>
                <a:off x="2598" y="236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5" name="Oval 681"/>
              <p:cNvSpPr>
                <a:spLocks noChangeArrowheads="1"/>
              </p:cNvSpPr>
              <p:nvPr/>
            </p:nvSpPr>
            <p:spPr bwMode="auto">
              <a:xfrm>
                <a:off x="2571" y="236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6" name="Oval 682"/>
              <p:cNvSpPr>
                <a:spLocks noChangeArrowheads="1"/>
              </p:cNvSpPr>
              <p:nvPr/>
            </p:nvSpPr>
            <p:spPr bwMode="auto">
              <a:xfrm>
                <a:off x="2543" y="236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7" name="Oval 683"/>
              <p:cNvSpPr>
                <a:spLocks noChangeArrowheads="1"/>
              </p:cNvSpPr>
              <p:nvPr/>
            </p:nvSpPr>
            <p:spPr bwMode="auto">
              <a:xfrm>
                <a:off x="3122" y="239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8" name="Oval 684"/>
              <p:cNvSpPr>
                <a:spLocks noChangeArrowheads="1"/>
              </p:cNvSpPr>
              <p:nvPr/>
            </p:nvSpPr>
            <p:spPr bwMode="auto">
              <a:xfrm>
                <a:off x="3095" y="239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9" name="Oval 685"/>
              <p:cNvSpPr>
                <a:spLocks noChangeArrowheads="1"/>
              </p:cNvSpPr>
              <p:nvPr/>
            </p:nvSpPr>
            <p:spPr bwMode="auto">
              <a:xfrm>
                <a:off x="3067" y="239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0" name="Oval 686"/>
              <p:cNvSpPr>
                <a:spLocks noChangeArrowheads="1"/>
              </p:cNvSpPr>
              <p:nvPr/>
            </p:nvSpPr>
            <p:spPr bwMode="auto">
              <a:xfrm>
                <a:off x="3040" y="239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1" name="Oval 687"/>
              <p:cNvSpPr>
                <a:spLocks noChangeArrowheads="1"/>
              </p:cNvSpPr>
              <p:nvPr/>
            </p:nvSpPr>
            <p:spPr bwMode="auto">
              <a:xfrm>
                <a:off x="3012" y="239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2" name="Oval 688"/>
              <p:cNvSpPr>
                <a:spLocks noChangeArrowheads="1"/>
              </p:cNvSpPr>
              <p:nvPr/>
            </p:nvSpPr>
            <p:spPr bwMode="auto">
              <a:xfrm>
                <a:off x="2984" y="239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3" name="Oval 689"/>
              <p:cNvSpPr>
                <a:spLocks noChangeArrowheads="1"/>
              </p:cNvSpPr>
              <p:nvPr/>
            </p:nvSpPr>
            <p:spPr bwMode="auto">
              <a:xfrm>
                <a:off x="2957" y="239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4" name="Oval 690"/>
              <p:cNvSpPr>
                <a:spLocks noChangeArrowheads="1"/>
              </p:cNvSpPr>
              <p:nvPr/>
            </p:nvSpPr>
            <p:spPr bwMode="auto">
              <a:xfrm>
                <a:off x="2929" y="239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5" name="Oval 691"/>
              <p:cNvSpPr>
                <a:spLocks noChangeArrowheads="1"/>
              </p:cNvSpPr>
              <p:nvPr/>
            </p:nvSpPr>
            <p:spPr bwMode="auto">
              <a:xfrm>
                <a:off x="2901" y="2396"/>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6" name="Oval 692"/>
              <p:cNvSpPr>
                <a:spLocks noChangeArrowheads="1"/>
              </p:cNvSpPr>
              <p:nvPr/>
            </p:nvSpPr>
            <p:spPr bwMode="auto">
              <a:xfrm>
                <a:off x="2874" y="239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7" name="Oval 693"/>
              <p:cNvSpPr>
                <a:spLocks noChangeArrowheads="1"/>
              </p:cNvSpPr>
              <p:nvPr/>
            </p:nvSpPr>
            <p:spPr bwMode="auto">
              <a:xfrm>
                <a:off x="2846" y="239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8" name="Oval 694"/>
              <p:cNvSpPr>
                <a:spLocks noChangeArrowheads="1"/>
              </p:cNvSpPr>
              <p:nvPr/>
            </p:nvSpPr>
            <p:spPr bwMode="auto">
              <a:xfrm>
                <a:off x="2819" y="239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9" name="Oval 695"/>
              <p:cNvSpPr>
                <a:spLocks noChangeArrowheads="1"/>
              </p:cNvSpPr>
              <p:nvPr/>
            </p:nvSpPr>
            <p:spPr bwMode="auto">
              <a:xfrm>
                <a:off x="2791" y="239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0" name="Oval 696"/>
              <p:cNvSpPr>
                <a:spLocks noChangeArrowheads="1"/>
              </p:cNvSpPr>
              <p:nvPr/>
            </p:nvSpPr>
            <p:spPr bwMode="auto">
              <a:xfrm>
                <a:off x="2764" y="239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1" name="Oval 697"/>
              <p:cNvSpPr>
                <a:spLocks noChangeArrowheads="1"/>
              </p:cNvSpPr>
              <p:nvPr/>
            </p:nvSpPr>
            <p:spPr bwMode="auto">
              <a:xfrm>
                <a:off x="2736" y="239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2" name="Oval 698"/>
              <p:cNvSpPr>
                <a:spLocks noChangeArrowheads="1"/>
              </p:cNvSpPr>
              <p:nvPr/>
            </p:nvSpPr>
            <p:spPr bwMode="auto">
              <a:xfrm>
                <a:off x="2709" y="2396"/>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3" name="Oval 699"/>
              <p:cNvSpPr>
                <a:spLocks noChangeArrowheads="1"/>
              </p:cNvSpPr>
              <p:nvPr/>
            </p:nvSpPr>
            <p:spPr bwMode="auto">
              <a:xfrm>
                <a:off x="2681" y="239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4" name="Oval 700"/>
              <p:cNvSpPr>
                <a:spLocks noChangeArrowheads="1"/>
              </p:cNvSpPr>
              <p:nvPr/>
            </p:nvSpPr>
            <p:spPr bwMode="auto">
              <a:xfrm>
                <a:off x="2598" y="239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5" name="Oval 701"/>
              <p:cNvSpPr>
                <a:spLocks noChangeArrowheads="1"/>
              </p:cNvSpPr>
              <p:nvPr/>
            </p:nvSpPr>
            <p:spPr bwMode="auto">
              <a:xfrm>
                <a:off x="2571" y="239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6" name="Oval 702"/>
              <p:cNvSpPr>
                <a:spLocks noChangeArrowheads="1"/>
              </p:cNvSpPr>
              <p:nvPr/>
            </p:nvSpPr>
            <p:spPr bwMode="auto">
              <a:xfrm>
                <a:off x="3122" y="242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7" name="Oval 703"/>
              <p:cNvSpPr>
                <a:spLocks noChangeArrowheads="1"/>
              </p:cNvSpPr>
              <p:nvPr/>
            </p:nvSpPr>
            <p:spPr bwMode="auto">
              <a:xfrm>
                <a:off x="3095" y="242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8" name="Oval 704"/>
              <p:cNvSpPr>
                <a:spLocks noChangeArrowheads="1"/>
              </p:cNvSpPr>
              <p:nvPr/>
            </p:nvSpPr>
            <p:spPr bwMode="auto">
              <a:xfrm>
                <a:off x="3067" y="242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9" name="Oval 705"/>
              <p:cNvSpPr>
                <a:spLocks noChangeArrowheads="1"/>
              </p:cNvSpPr>
              <p:nvPr/>
            </p:nvSpPr>
            <p:spPr bwMode="auto">
              <a:xfrm>
                <a:off x="3040" y="242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0" name="Oval 706"/>
              <p:cNvSpPr>
                <a:spLocks noChangeArrowheads="1"/>
              </p:cNvSpPr>
              <p:nvPr/>
            </p:nvSpPr>
            <p:spPr bwMode="auto">
              <a:xfrm>
                <a:off x="3012" y="242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1" name="Oval 707"/>
              <p:cNvSpPr>
                <a:spLocks noChangeArrowheads="1"/>
              </p:cNvSpPr>
              <p:nvPr/>
            </p:nvSpPr>
            <p:spPr bwMode="auto">
              <a:xfrm>
                <a:off x="2984" y="242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2" name="Oval 708"/>
              <p:cNvSpPr>
                <a:spLocks noChangeArrowheads="1"/>
              </p:cNvSpPr>
              <p:nvPr/>
            </p:nvSpPr>
            <p:spPr bwMode="auto">
              <a:xfrm>
                <a:off x="2957" y="242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3" name="Oval 709"/>
              <p:cNvSpPr>
                <a:spLocks noChangeArrowheads="1"/>
              </p:cNvSpPr>
              <p:nvPr/>
            </p:nvSpPr>
            <p:spPr bwMode="auto">
              <a:xfrm>
                <a:off x="2929" y="242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4" name="Oval 710"/>
              <p:cNvSpPr>
                <a:spLocks noChangeArrowheads="1"/>
              </p:cNvSpPr>
              <p:nvPr/>
            </p:nvSpPr>
            <p:spPr bwMode="auto">
              <a:xfrm>
                <a:off x="2901" y="2424"/>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5" name="Oval 711"/>
              <p:cNvSpPr>
                <a:spLocks noChangeArrowheads="1"/>
              </p:cNvSpPr>
              <p:nvPr/>
            </p:nvSpPr>
            <p:spPr bwMode="auto">
              <a:xfrm>
                <a:off x="2846" y="242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6" name="Oval 712"/>
              <p:cNvSpPr>
                <a:spLocks noChangeArrowheads="1"/>
              </p:cNvSpPr>
              <p:nvPr/>
            </p:nvSpPr>
            <p:spPr bwMode="auto">
              <a:xfrm>
                <a:off x="2791" y="242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7" name="Oval 713"/>
              <p:cNvSpPr>
                <a:spLocks noChangeArrowheads="1"/>
              </p:cNvSpPr>
              <p:nvPr/>
            </p:nvSpPr>
            <p:spPr bwMode="auto">
              <a:xfrm>
                <a:off x="2764" y="242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8" name="Oval 714"/>
              <p:cNvSpPr>
                <a:spLocks noChangeArrowheads="1"/>
              </p:cNvSpPr>
              <p:nvPr/>
            </p:nvSpPr>
            <p:spPr bwMode="auto">
              <a:xfrm>
                <a:off x="2736" y="242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9" name="Oval 715"/>
              <p:cNvSpPr>
                <a:spLocks noChangeArrowheads="1"/>
              </p:cNvSpPr>
              <p:nvPr/>
            </p:nvSpPr>
            <p:spPr bwMode="auto">
              <a:xfrm>
                <a:off x="3122" y="2452"/>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0" name="Oval 716"/>
              <p:cNvSpPr>
                <a:spLocks noChangeArrowheads="1"/>
              </p:cNvSpPr>
              <p:nvPr/>
            </p:nvSpPr>
            <p:spPr bwMode="auto">
              <a:xfrm>
                <a:off x="3095" y="2452"/>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1" name="Oval 717"/>
              <p:cNvSpPr>
                <a:spLocks noChangeArrowheads="1"/>
              </p:cNvSpPr>
              <p:nvPr/>
            </p:nvSpPr>
            <p:spPr bwMode="auto">
              <a:xfrm>
                <a:off x="3067" y="2452"/>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2" name="Oval 718"/>
              <p:cNvSpPr>
                <a:spLocks noChangeArrowheads="1"/>
              </p:cNvSpPr>
              <p:nvPr/>
            </p:nvSpPr>
            <p:spPr bwMode="auto">
              <a:xfrm>
                <a:off x="3040" y="2452"/>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3" name="Oval 719"/>
              <p:cNvSpPr>
                <a:spLocks noChangeArrowheads="1"/>
              </p:cNvSpPr>
              <p:nvPr/>
            </p:nvSpPr>
            <p:spPr bwMode="auto">
              <a:xfrm>
                <a:off x="3012" y="2452"/>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4" name="Oval 720"/>
              <p:cNvSpPr>
                <a:spLocks noChangeArrowheads="1"/>
              </p:cNvSpPr>
              <p:nvPr/>
            </p:nvSpPr>
            <p:spPr bwMode="auto">
              <a:xfrm>
                <a:off x="2984" y="2452"/>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5" name="Oval 721"/>
              <p:cNvSpPr>
                <a:spLocks noChangeArrowheads="1"/>
              </p:cNvSpPr>
              <p:nvPr/>
            </p:nvSpPr>
            <p:spPr bwMode="auto">
              <a:xfrm>
                <a:off x="2957" y="2452"/>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6" name="Oval 722"/>
              <p:cNvSpPr>
                <a:spLocks noChangeArrowheads="1"/>
              </p:cNvSpPr>
              <p:nvPr/>
            </p:nvSpPr>
            <p:spPr bwMode="auto">
              <a:xfrm>
                <a:off x="2929" y="2452"/>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7" name="Oval 723"/>
              <p:cNvSpPr>
                <a:spLocks noChangeArrowheads="1"/>
              </p:cNvSpPr>
              <p:nvPr/>
            </p:nvSpPr>
            <p:spPr bwMode="auto">
              <a:xfrm>
                <a:off x="2901" y="2452"/>
                <a:ext cx="21"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8" name="Oval 724"/>
              <p:cNvSpPr>
                <a:spLocks noChangeArrowheads="1"/>
              </p:cNvSpPr>
              <p:nvPr/>
            </p:nvSpPr>
            <p:spPr bwMode="auto">
              <a:xfrm>
                <a:off x="2874" y="2452"/>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9" name="Oval 725"/>
              <p:cNvSpPr>
                <a:spLocks noChangeArrowheads="1"/>
              </p:cNvSpPr>
              <p:nvPr/>
            </p:nvSpPr>
            <p:spPr bwMode="auto">
              <a:xfrm>
                <a:off x="2819" y="2452"/>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0" name="Oval 726"/>
              <p:cNvSpPr>
                <a:spLocks noChangeArrowheads="1"/>
              </p:cNvSpPr>
              <p:nvPr/>
            </p:nvSpPr>
            <p:spPr bwMode="auto">
              <a:xfrm>
                <a:off x="3122" y="247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1" name="Oval 727"/>
              <p:cNvSpPr>
                <a:spLocks noChangeArrowheads="1"/>
              </p:cNvSpPr>
              <p:nvPr/>
            </p:nvSpPr>
            <p:spPr bwMode="auto">
              <a:xfrm>
                <a:off x="3095" y="247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2" name="Oval 728"/>
              <p:cNvSpPr>
                <a:spLocks noChangeArrowheads="1"/>
              </p:cNvSpPr>
              <p:nvPr/>
            </p:nvSpPr>
            <p:spPr bwMode="auto">
              <a:xfrm>
                <a:off x="3067" y="247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3" name="Oval 729"/>
              <p:cNvSpPr>
                <a:spLocks noChangeArrowheads="1"/>
              </p:cNvSpPr>
              <p:nvPr/>
            </p:nvSpPr>
            <p:spPr bwMode="auto">
              <a:xfrm>
                <a:off x="3040" y="247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4" name="Oval 730"/>
              <p:cNvSpPr>
                <a:spLocks noChangeArrowheads="1"/>
              </p:cNvSpPr>
              <p:nvPr/>
            </p:nvSpPr>
            <p:spPr bwMode="auto">
              <a:xfrm>
                <a:off x="3012" y="247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5" name="Oval 731"/>
              <p:cNvSpPr>
                <a:spLocks noChangeArrowheads="1"/>
              </p:cNvSpPr>
              <p:nvPr/>
            </p:nvSpPr>
            <p:spPr bwMode="auto">
              <a:xfrm>
                <a:off x="2984" y="247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6" name="Oval 732"/>
              <p:cNvSpPr>
                <a:spLocks noChangeArrowheads="1"/>
              </p:cNvSpPr>
              <p:nvPr/>
            </p:nvSpPr>
            <p:spPr bwMode="auto">
              <a:xfrm>
                <a:off x="2957" y="247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7" name="Oval 733"/>
              <p:cNvSpPr>
                <a:spLocks noChangeArrowheads="1"/>
              </p:cNvSpPr>
              <p:nvPr/>
            </p:nvSpPr>
            <p:spPr bwMode="auto">
              <a:xfrm>
                <a:off x="2929" y="247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8" name="Oval 734"/>
              <p:cNvSpPr>
                <a:spLocks noChangeArrowheads="1"/>
              </p:cNvSpPr>
              <p:nvPr/>
            </p:nvSpPr>
            <p:spPr bwMode="auto">
              <a:xfrm>
                <a:off x="2901" y="2479"/>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9" name="Oval 735"/>
              <p:cNvSpPr>
                <a:spLocks noChangeArrowheads="1"/>
              </p:cNvSpPr>
              <p:nvPr/>
            </p:nvSpPr>
            <p:spPr bwMode="auto">
              <a:xfrm>
                <a:off x="2874" y="247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0" name="Oval 736"/>
              <p:cNvSpPr>
                <a:spLocks noChangeArrowheads="1"/>
              </p:cNvSpPr>
              <p:nvPr/>
            </p:nvSpPr>
            <p:spPr bwMode="auto">
              <a:xfrm>
                <a:off x="2846" y="247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1" name="Oval 737"/>
              <p:cNvSpPr>
                <a:spLocks noChangeArrowheads="1"/>
              </p:cNvSpPr>
              <p:nvPr/>
            </p:nvSpPr>
            <p:spPr bwMode="auto">
              <a:xfrm>
                <a:off x="2819" y="247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2" name="Oval 738"/>
              <p:cNvSpPr>
                <a:spLocks noChangeArrowheads="1"/>
              </p:cNvSpPr>
              <p:nvPr/>
            </p:nvSpPr>
            <p:spPr bwMode="auto">
              <a:xfrm>
                <a:off x="2791" y="247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3" name="Oval 739"/>
              <p:cNvSpPr>
                <a:spLocks noChangeArrowheads="1"/>
              </p:cNvSpPr>
              <p:nvPr/>
            </p:nvSpPr>
            <p:spPr bwMode="auto">
              <a:xfrm>
                <a:off x="2764" y="247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4" name="Oval 740"/>
              <p:cNvSpPr>
                <a:spLocks noChangeArrowheads="1"/>
              </p:cNvSpPr>
              <p:nvPr/>
            </p:nvSpPr>
            <p:spPr bwMode="auto">
              <a:xfrm>
                <a:off x="2736" y="247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5" name="Oval 741"/>
              <p:cNvSpPr>
                <a:spLocks noChangeArrowheads="1"/>
              </p:cNvSpPr>
              <p:nvPr/>
            </p:nvSpPr>
            <p:spPr bwMode="auto">
              <a:xfrm>
                <a:off x="2709" y="2479"/>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6" name="Oval 742"/>
              <p:cNvSpPr>
                <a:spLocks noChangeArrowheads="1"/>
              </p:cNvSpPr>
              <p:nvPr/>
            </p:nvSpPr>
            <p:spPr bwMode="auto">
              <a:xfrm>
                <a:off x="2681" y="247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7" name="Oval 743"/>
              <p:cNvSpPr>
                <a:spLocks noChangeArrowheads="1"/>
              </p:cNvSpPr>
              <p:nvPr/>
            </p:nvSpPr>
            <p:spPr bwMode="auto">
              <a:xfrm>
                <a:off x="3122" y="250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8" name="Oval 744"/>
              <p:cNvSpPr>
                <a:spLocks noChangeArrowheads="1"/>
              </p:cNvSpPr>
              <p:nvPr/>
            </p:nvSpPr>
            <p:spPr bwMode="auto">
              <a:xfrm>
                <a:off x="3095" y="250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9" name="Oval 745"/>
              <p:cNvSpPr>
                <a:spLocks noChangeArrowheads="1"/>
              </p:cNvSpPr>
              <p:nvPr/>
            </p:nvSpPr>
            <p:spPr bwMode="auto">
              <a:xfrm>
                <a:off x="3067" y="250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0" name="Oval 746"/>
              <p:cNvSpPr>
                <a:spLocks noChangeArrowheads="1"/>
              </p:cNvSpPr>
              <p:nvPr/>
            </p:nvSpPr>
            <p:spPr bwMode="auto">
              <a:xfrm>
                <a:off x="3040" y="250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1" name="Oval 747"/>
              <p:cNvSpPr>
                <a:spLocks noChangeArrowheads="1"/>
              </p:cNvSpPr>
              <p:nvPr/>
            </p:nvSpPr>
            <p:spPr bwMode="auto">
              <a:xfrm>
                <a:off x="3012" y="250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2" name="Oval 748"/>
              <p:cNvSpPr>
                <a:spLocks noChangeArrowheads="1"/>
              </p:cNvSpPr>
              <p:nvPr/>
            </p:nvSpPr>
            <p:spPr bwMode="auto">
              <a:xfrm>
                <a:off x="2984" y="250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3" name="Oval 749"/>
              <p:cNvSpPr>
                <a:spLocks noChangeArrowheads="1"/>
              </p:cNvSpPr>
              <p:nvPr/>
            </p:nvSpPr>
            <p:spPr bwMode="auto">
              <a:xfrm>
                <a:off x="2957" y="250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4" name="Oval 750"/>
              <p:cNvSpPr>
                <a:spLocks noChangeArrowheads="1"/>
              </p:cNvSpPr>
              <p:nvPr/>
            </p:nvSpPr>
            <p:spPr bwMode="auto">
              <a:xfrm>
                <a:off x="2929" y="250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5" name="Oval 751"/>
              <p:cNvSpPr>
                <a:spLocks noChangeArrowheads="1"/>
              </p:cNvSpPr>
              <p:nvPr/>
            </p:nvSpPr>
            <p:spPr bwMode="auto">
              <a:xfrm>
                <a:off x="2901" y="2507"/>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6" name="Oval 752"/>
              <p:cNvSpPr>
                <a:spLocks noChangeArrowheads="1"/>
              </p:cNvSpPr>
              <p:nvPr/>
            </p:nvSpPr>
            <p:spPr bwMode="auto">
              <a:xfrm>
                <a:off x="2874" y="250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7" name="Oval 753"/>
              <p:cNvSpPr>
                <a:spLocks noChangeArrowheads="1"/>
              </p:cNvSpPr>
              <p:nvPr/>
            </p:nvSpPr>
            <p:spPr bwMode="auto">
              <a:xfrm>
                <a:off x="2846" y="250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8" name="Oval 754"/>
              <p:cNvSpPr>
                <a:spLocks noChangeArrowheads="1"/>
              </p:cNvSpPr>
              <p:nvPr/>
            </p:nvSpPr>
            <p:spPr bwMode="auto">
              <a:xfrm>
                <a:off x="2819" y="250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9" name="Oval 755"/>
              <p:cNvSpPr>
                <a:spLocks noChangeArrowheads="1"/>
              </p:cNvSpPr>
              <p:nvPr/>
            </p:nvSpPr>
            <p:spPr bwMode="auto">
              <a:xfrm>
                <a:off x="2791" y="250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0" name="Oval 756"/>
              <p:cNvSpPr>
                <a:spLocks noChangeArrowheads="1"/>
              </p:cNvSpPr>
              <p:nvPr/>
            </p:nvSpPr>
            <p:spPr bwMode="auto">
              <a:xfrm>
                <a:off x="2764" y="250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1" name="Oval 757"/>
              <p:cNvSpPr>
                <a:spLocks noChangeArrowheads="1"/>
              </p:cNvSpPr>
              <p:nvPr/>
            </p:nvSpPr>
            <p:spPr bwMode="auto">
              <a:xfrm>
                <a:off x="2736" y="250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2" name="Oval 758"/>
              <p:cNvSpPr>
                <a:spLocks noChangeArrowheads="1"/>
              </p:cNvSpPr>
              <p:nvPr/>
            </p:nvSpPr>
            <p:spPr bwMode="auto">
              <a:xfrm>
                <a:off x="2709" y="2507"/>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3" name="Oval 759"/>
              <p:cNvSpPr>
                <a:spLocks noChangeArrowheads="1"/>
              </p:cNvSpPr>
              <p:nvPr/>
            </p:nvSpPr>
            <p:spPr bwMode="auto">
              <a:xfrm>
                <a:off x="2681" y="250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4" name="Oval 760"/>
              <p:cNvSpPr>
                <a:spLocks noChangeArrowheads="1"/>
              </p:cNvSpPr>
              <p:nvPr/>
            </p:nvSpPr>
            <p:spPr bwMode="auto">
              <a:xfrm>
                <a:off x="2626" y="250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5" name="Oval 761"/>
              <p:cNvSpPr>
                <a:spLocks noChangeArrowheads="1"/>
              </p:cNvSpPr>
              <p:nvPr/>
            </p:nvSpPr>
            <p:spPr bwMode="auto">
              <a:xfrm>
                <a:off x="3122" y="253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6" name="Oval 762"/>
              <p:cNvSpPr>
                <a:spLocks noChangeArrowheads="1"/>
              </p:cNvSpPr>
              <p:nvPr/>
            </p:nvSpPr>
            <p:spPr bwMode="auto">
              <a:xfrm>
                <a:off x="3095" y="253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7" name="Oval 763"/>
              <p:cNvSpPr>
                <a:spLocks noChangeArrowheads="1"/>
              </p:cNvSpPr>
              <p:nvPr/>
            </p:nvSpPr>
            <p:spPr bwMode="auto">
              <a:xfrm>
                <a:off x="3067" y="253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8" name="Oval 764"/>
              <p:cNvSpPr>
                <a:spLocks noChangeArrowheads="1"/>
              </p:cNvSpPr>
              <p:nvPr/>
            </p:nvSpPr>
            <p:spPr bwMode="auto">
              <a:xfrm>
                <a:off x="3040" y="253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9" name="Oval 765"/>
              <p:cNvSpPr>
                <a:spLocks noChangeArrowheads="1"/>
              </p:cNvSpPr>
              <p:nvPr/>
            </p:nvSpPr>
            <p:spPr bwMode="auto">
              <a:xfrm>
                <a:off x="3012" y="253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0" name="Oval 766"/>
              <p:cNvSpPr>
                <a:spLocks noChangeArrowheads="1"/>
              </p:cNvSpPr>
              <p:nvPr/>
            </p:nvSpPr>
            <p:spPr bwMode="auto">
              <a:xfrm>
                <a:off x="2984" y="253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1" name="Oval 767"/>
              <p:cNvSpPr>
                <a:spLocks noChangeArrowheads="1"/>
              </p:cNvSpPr>
              <p:nvPr/>
            </p:nvSpPr>
            <p:spPr bwMode="auto">
              <a:xfrm>
                <a:off x="2957" y="253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2" name="Oval 768"/>
              <p:cNvSpPr>
                <a:spLocks noChangeArrowheads="1"/>
              </p:cNvSpPr>
              <p:nvPr/>
            </p:nvSpPr>
            <p:spPr bwMode="auto">
              <a:xfrm>
                <a:off x="2929" y="253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3" name="Oval 769"/>
              <p:cNvSpPr>
                <a:spLocks noChangeArrowheads="1"/>
              </p:cNvSpPr>
              <p:nvPr/>
            </p:nvSpPr>
            <p:spPr bwMode="auto">
              <a:xfrm>
                <a:off x="2901" y="2534"/>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4" name="Oval 770"/>
              <p:cNvSpPr>
                <a:spLocks noChangeArrowheads="1"/>
              </p:cNvSpPr>
              <p:nvPr/>
            </p:nvSpPr>
            <p:spPr bwMode="auto">
              <a:xfrm>
                <a:off x="2874" y="253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5" name="Oval 771"/>
              <p:cNvSpPr>
                <a:spLocks noChangeArrowheads="1"/>
              </p:cNvSpPr>
              <p:nvPr/>
            </p:nvSpPr>
            <p:spPr bwMode="auto">
              <a:xfrm>
                <a:off x="2846" y="253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6" name="Oval 772"/>
              <p:cNvSpPr>
                <a:spLocks noChangeArrowheads="1"/>
              </p:cNvSpPr>
              <p:nvPr/>
            </p:nvSpPr>
            <p:spPr bwMode="auto">
              <a:xfrm>
                <a:off x="2819" y="253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7" name="Oval 773"/>
              <p:cNvSpPr>
                <a:spLocks noChangeArrowheads="1"/>
              </p:cNvSpPr>
              <p:nvPr/>
            </p:nvSpPr>
            <p:spPr bwMode="auto">
              <a:xfrm>
                <a:off x="2791" y="253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8" name="Oval 774"/>
              <p:cNvSpPr>
                <a:spLocks noChangeArrowheads="1"/>
              </p:cNvSpPr>
              <p:nvPr/>
            </p:nvSpPr>
            <p:spPr bwMode="auto">
              <a:xfrm>
                <a:off x="2764" y="253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9" name="Oval 775"/>
              <p:cNvSpPr>
                <a:spLocks noChangeArrowheads="1"/>
              </p:cNvSpPr>
              <p:nvPr/>
            </p:nvSpPr>
            <p:spPr bwMode="auto">
              <a:xfrm>
                <a:off x="2736" y="253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0" name="Oval 776"/>
              <p:cNvSpPr>
                <a:spLocks noChangeArrowheads="1"/>
              </p:cNvSpPr>
              <p:nvPr/>
            </p:nvSpPr>
            <p:spPr bwMode="auto">
              <a:xfrm>
                <a:off x="2709" y="2534"/>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1" name="Oval 777"/>
              <p:cNvSpPr>
                <a:spLocks noChangeArrowheads="1"/>
              </p:cNvSpPr>
              <p:nvPr/>
            </p:nvSpPr>
            <p:spPr bwMode="auto">
              <a:xfrm>
                <a:off x="2681" y="253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2" name="Oval 778"/>
              <p:cNvSpPr>
                <a:spLocks noChangeArrowheads="1"/>
              </p:cNvSpPr>
              <p:nvPr/>
            </p:nvSpPr>
            <p:spPr bwMode="auto">
              <a:xfrm>
                <a:off x="2653" y="253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3" name="Oval 779"/>
              <p:cNvSpPr>
                <a:spLocks noChangeArrowheads="1"/>
              </p:cNvSpPr>
              <p:nvPr/>
            </p:nvSpPr>
            <p:spPr bwMode="auto">
              <a:xfrm>
                <a:off x="2626" y="253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4" name="Oval 780"/>
              <p:cNvSpPr>
                <a:spLocks noChangeArrowheads="1"/>
              </p:cNvSpPr>
              <p:nvPr/>
            </p:nvSpPr>
            <p:spPr bwMode="auto">
              <a:xfrm>
                <a:off x="3095" y="256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5" name="Oval 781"/>
              <p:cNvSpPr>
                <a:spLocks noChangeArrowheads="1"/>
              </p:cNvSpPr>
              <p:nvPr/>
            </p:nvSpPr>
            <p:spPr bwMode="auto">
              <a:xfrm>
                <a:off x="3040" y="256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6" name="Oval 782"/>
              <p:cNvSpPr>
                <a:spLocks noChangeArrowheads="1"/>
              </p:cNvSpPr>
              <p:nvPr/>
            </p:nvSpPr>
            <p:spPr bwMode="auto">
              <a:xfrm>
                <a:off x="3012" y="256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7" name="Oval 783"/>
              <p:cNvSpPr>
                <a:spLocks noChangeArrowheads="1"/>
              </p:cNvSpPr>
              <p:nvPr/>
            </p:nvSpPr>
            <p:spPr bwMode="auto">
              <a:xfrm>
                <a:off x="2984" y="256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8" name="Oval 784"/>
              <p:cNvSpPr>
                <a:spLocks noChangeArrowheads="1"/>
              </p:cNvSpPr>
              <p:nvPr/>
            </p:nvSpPr>
            <p:spPr bwMode="auto">
              <a:xfrm>
                <a:off x="2957" y="256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9" name="Oval 785"/>
              <p:cNvSpPr>
                <a:spLocks noChangeArrowheads="1"/>
              </p:cNvSpPr>
              <p:nvPr/>
            </p:nvSpPr>
            <p:spPr bwMode="auto">
              <a:xfrm>
                <a:off x="2929" y="256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0" name="Oval 786"/>
              <p:cNvSpPr>
                <a:spLocks noChangeArrowheads="1"/>
              </p:cNvSpPr>
              <p:nvPr/>
            </p:nvSpPr>
            <p:spPr bwMode="auto">
              <a:xfrm>
                <a:off x="2901" y="2562"/>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1" name="Oval 787"/>
              <p:cNvSpPr>
                <a:spLocks noChangeArrowheads="1"/>
              </p:cNvSpPr>
              <p:nvPr/>
            </p:nvSpPr>
            <p:spPr bwMode="auto">
              <a:xfrm>
                <a:off x="2874" y="256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 name="Oval 788"/>
              <p:cNvSpPr>
                <a:spLocks noChangeArrowheads="1"/>
              </p:cNvSpPr>
              <p:nvPr/>
            </p:nvSpPr>
            <p:spPr bwMode="auto">
              <a:xfrm>
                <a:off x="2846" y="256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 name="Oval 789"/>
              <p:cNvSpPr>
                <a:spLocks noChangeArrowheads="1"/>
              </p:cNvSpPr>
              <p:nvPr/>
            </p:nvSpPr>
            <p:spPr bwMode="auto">
              <a:xfrm>
                <a:off x="2819" y="256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 name="Oval 790"/>
              <p:cNvSpPr>
                <a:spLocks noChangeArrowheads="1"/>
              </p:cNvSpPr>
              <p:nvPr/>
            </p:nvSpPr>
            <p:spPr bwMode="auto">
              <a:xfrm>
                <a:off x="2791" y="256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5" name="Oval 791"/>
              <p:cNvSpPr>
                <a:spLocks noChangeArrowheads="1"/>
              </p:cNvSpPr>
              <p:nvPr/>
            </p:nvSpPr>
            <p:spPr bwMode="auto">
              <a:xfrm>
                <a:off x="2764" y="256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6" name="Oval 792"/>
              <p:cNvSpPr>
                <a:spLocks noChangeArrowheads="1"/>
              </p:cNvSpPr>
              <p:nvPr/>
            </p:nvSpPr>
            <p:spPr bwMode="auto">
              <a:xfrm>
                <a:off x="2736" y="256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7" name="Oval 793"/>
              <p:cNvSpPr>
                <a:spLocks noChangeArrowheads="1"/>
              </p:cNvSpPr>
              <p:nvPr/>
            </p:nvSpPr>
            <p:spPr bwMode="auto">
              <a:xfrm>
                <a:off x="2709" y="2562"/>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8" name="Oval 794"/>
              <p:cNvSpPr>
                <a:spLocks noChangeArrowheads="1"/>
              </p:cNvSpPr>
              <p:nvPr/>
            </p:nvSpPr>
            <p:spPr bwMode="auto">
              <a:xfrm>
                <a:off x="2681" y="256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 name="Oval 795"/>
              <p:cNvSpPr>
                <a:spLocks noChangeArrowheads="1"/>
              </p:cNvSpPr>
              <p:nvPr/>
            </p:nvSpPr>
            <p:spPr bwMode="auto">
              <a:xfrm>
                <a:off x="2653" y="256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 name="Oval 796"/>
              <p:cNvSpPr>
                <a:spLocks noChangeArrowheads="1"/>
              </p:cNvSpPr>
              <p:nvPr/>
            </p:nvSpPr>
            <p:spPr bwMode="auto">
              <a:xfrm>
                <a:off x="2626" y="256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1" name="Oval 797"/>
              <p:cNvSpPr>
                <a:spLocks noChangeArrowheads="1"/>
              </p:cNvSpPr>
              <p:nvPr/>
            </p:nvSpPr>
            <p:spPr bwMode="auto">
              <a:xfrm>
                <a:off x="3067" y="2590"/>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2" name="Oval 798"/>
              <p:cNvSpPr>
                <a:spLocks noChangeArrowheads="1"/>
              </p:cNvSpPr>
              <p:nvPr/>
            </p:nvSpPr>
            <p:spPr bwMode="auto">
              <a:xfrm>
                <a:off x="3040" y="2590"/>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3" name="Oval 799"/>
              <p:cNvSpPr>
                <a:spLocks noChangeArrowheads="1"/>
              </p:cNvSpPr>
              <p:nvPr/>
            </p:nvSpPr>
            <p:spPr bwMode="auto">
              <a:xfrm>
                <a:off x="2957" y="2590"/>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4" name="Oval 800"/>
              <p:cNvSpPr>
                <a:spLocks noChangeArrowheads="1"/>
              </p:cNvSpPr>
              <p:nvPr/>
            </p:nvSpPr>
            <p:spPr bwMode="auto">
              <a:xfrm>
                <a:off x="2929" y="2590"/>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5" name="Oval 801"/>
              <p:cNvSpPr>
                <a:spLocks noChangeArrowheads="1"/>
              </p:cNvSpPr>
              <p:nvPr/>
            </p:nvSpPr>
            <p:spPr bwMode="auto">
              <a:xfrm>
                <a:off x="2901" y="2590"/>
                <a:ext cx="21"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6" name="Oval 802"/>
              <p:cNvSpPr>
                <a:spLocks noChangeArrowheads="1"/>
              </p:cNvSpPr>
              <p:nvPr/>
            </p:nvSpPr>
            <p:spPr bwMode="auto">
              <a:xfrm>
                <a:off x="2791" y="2590"/>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7" name="Oval 803"/>
              <p:cNvSpPr>
                <a:spLocks noChangeArrowheads="1"/>
              </p:cNvSpPr>
              <p:nvPr/>
            </p:nvSpPr>
            <p:spPr bwMode="auto">
              <a:xfrm>
                <a:off x="2764" y="2590"/>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8" name="Oval 804"/>
              <p:cNvSpPr>
                <a:spLocks noChangeArrowheads="1"/>
              </p:cNvSpPr>
              <p:nvPr/>
            </p:nvSpPr>
            <p:spPr bwMode="auto">
              <a:xfrm>
                <a:off x="2736" y="2590"/>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9" name="Oval 805"/>
              <p:cNvSpPr>
                <a:spLocks noChangeArrowheads="1"/>
              </p:cNvSpPr>
              <p:nvPr/>
            </p:nvSpPr>
            <p:spPr bwMode="auto">
              <a:xfrm>
                <a:off x="2709" y="2590"/>
                <a:ext cx="19"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0" name="Oval 806"/>
              <p:cNvSpPr>
                <a:spLocks noChangeArrowheads="1"/>
              </p:cNvSpPr>
              <p:nvPr/>
            </p:nvSpPr>
            <p:spPr bwMode="auto">
              <a:xfrm>
                <a:off x="2681" y="2590"/>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1" name="Oval 807"/>
              <p:cNvSpPr>
                <a:spLocks noChangeArrowheads="1"/>
              </p:cNvSpPr>
              <p:nvPr/>
            </p:nvSpPr>
            <p:spPr bwMode="auto">
              <a:xfrm>
                <a:off x="2653" y="2590"/>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4" name="Group 1009"/>
            <p:cNvGrpSpPr>
              <a:grpSpLocks/>
            </p:cNvGrpSpPr>
            <p:nvPr/>
          </p:nvGrpSpPr>
          <p:grpSpPr bwMode="auto">
            <a:xfrm>
              <a:off x="3905250" y="1919288"/>
              <a:ext cx="1520825" cy="2443163"/>
              <a:chOff x="2460" y="1209"/>
              <a:chExt cx="958" cy="1539"/>
            </a:xfrm>
          </p:grpSpPr>
          <p:sp>
            <p:nvSpPr>
              <p:cNvPr id="132" name="Oval 809"/>
              <p:cNvSpPr>
                <a:spLocks noChangeArrowheads="1"/>
              </p:cNvSpPr>
              <p:nvPr/>
            </p:nvSpPr>
            <p:spPr bwMode="auto">
              <a:xfrm>
                <a:off x="2626" y="2590"/>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Oval 810"/>
              <p:cNvSpPr>
                <a:spLocks noChangeArrowheads="1"/>
              </p:cNvSpPr>
              <p:nvPr/>
            </p:nvSpPr>
            <p:spPr bwMode="auto">
              <a:xfrm>
                <a:off x="2598" y="2590"/>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Oval 811"/>
              <p:cNvSpPr>
                <a:spLocks noChangeArrowheads="1"/>
              </p:cNvSpPr>
              <p:nvPr/>
            </p:nvSpPr>
            <p:spPr bwMode="auto">
              <a:xfrm>
                <a:off x="2764" y="261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Oval 812"/>
              <p:cNvSpPr>
                <a:spLocks noChangeArrowheads="1"/>
              </p:cNvSpPr>
              <p:nvPr/>
            </p:nvSpPr>
            <p:spPr bwMode="auto">
              <a:xfrm>
                <a:off x="2736" y="261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Oval 813"/>
              <p:cNvSpPr>
                <a:spLocks noChangeArrowheads="1"/>
              </p:cNvSpPr>
              <p:nvPr/>
            </p:nvSpPr>
            <p:spPr bwMode="auto">
              <a:xfrm>
                <a:off x="2709" y="2617"/>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Oval 814"/>
              <p:cNvSpPr>
                <a:spLocks noChangeArrowheads="1"/>
              </p:cNvSpPr>
              <p:nvPr/>
            </p:nvSpPr>
            <p:spPr bwMode="auto">
              <a:xfrm>
                <a:off x="2681" y="261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Oval 815"/>
              <p:cNvSpPr>
                <a:spLocks noChangeArrowheads="1"/>
              </p:cNvSpPr>
              <p:nvPr/>
            </p:nvSpPr>
            <p:spPr bwMode="auto">
              <a:xfrm>
                <a:off x="2653" y="261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Oval 816"/>
              <p:cNvSpPr>
                <a:spLocks noChangeArrowheads="1"/>
              </p:cNvSpPr>
              <p:nvPr/>
            </p:nvSpPr>
            <p:spPr bwMode="auto">
              <a:xfrm>
                <a:off x="2626" y="261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Oval 817"/>
              <p:cNvSpPr>
                <a:spLocks noChangeArrowheads="1"/>
              </p:cNvSpPr>
              <p:nvPr/>
            </p:nvSpPr>
            <p:spPr bwMode="auto">
              <a:xfrm>
                <a:off x="2598" y="261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Oval 818"/>
              <p:cNvSpPr>
                <a:spLocks noChangeArrowheads="1"/>
              </p:cNvSpPr>
              <p:nvPr/>
            </p:nvSpPr>
            <p:spPr bwMode="auto">
              <a:xfrm>
                <a:off x="2571" y="261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Oval 819"/>
              <p:cNvSpPr>
                <a:spLocks noChangeArrowheads="1"/>
              </p:cNvSpPr>
              <p:nvPr/>
            </p:nvSpPr>
            <p:spPr bwMode="auto">
              <a:xfrm>
                <a:off x="2764" y="264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Oval 820"/>
              <p:cNvSpPr>
                <a:spLocks noChangeArrowheads="1"/>
              </p:cNvSpPr>
              <p:nvPr/>
            </p:nvSpPr>
            <p:spPr bwMode="auto">
              <a:xfrm>
                <a:off x="2736" y="264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Oval 821"/>
              <p:cNvSpPr>
                <a:spLocks noChangeArrowheads="1"/>
              </p:cNvSpPr>
              <p:nvPr/>
            </p:nvSpPr>
            <p:spPr bwMode="auto">
              <a:xfrm>
                <a:off x="2709" y="2645"/>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Oval 822"/>
              <p:cNvSpPr>
                <a:spLocks noChangeArrowheads="1"/>
              </p:cNvSpPr>
              <p:nvPr/>
            </p:nvSpPr>
            <p:spPr bwMode="auto">
              <a:xfrm>
                <a:off x="2681" y="264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Oval 823"/>
              <p:cNvSpPr>
                <a:spLocks noChangeArrowheads="1"/>
              </p:cNvSpPr>
              <p:nvPr/>
            </p:nvSpPr>
            <p:spPr bwMode="auto">
              <a:xfrm>
                <a:off x="2653" y="264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Oval 824"/>
              <p:cNvSpPr>
                <a:spLocks noChangeArrowheads="1"/>
              </p:cNvSpPr>
              <p:nvPr/>
            </p:nvSpPr>
            <p:spPr bwMode="auto">
              <a:xfrm>
                <a:off x="2626" y="264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Oval 825"/>
              <p:cNvSpPr>
                <a:spLocks noChangeArrowheads="1"/>
              </p:cNvSpPr>
              <p:nvPr/>
            </p:nvSpPr>
            <p:spPr bwMode="auto">
              <a:xfrm>
                <a:off x="2598" y="264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Oval 826"/>
              <p:cNvSpPr>
                <a:spLocks noChangeArrowheads="1"/>
              </p:cNvSpPr>
              <p:nvPr/>
            </p:nvSpPr>
            <p:spPr bwMode="auto">
              <a:xfrm>
                <a:off x="2571" y="264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Oval 827"/>
              <p:cNvSpPr>
                <a:spLocks noChangeArrowheads="1"/>
              </p:cNvSpPr>
              <p:nvPr/>
            </p:nvSpPr>
            <p:spPr bwMode="auto">
              <a:xfrm>
                <a:off x="2543" y="264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Oval 828"/>
              <p:cNvSpPr>
                <a:spLocks noChangeArrowheads="1"/>
              </p:cNvSpPr>
              <p:nvPr/>
            </p:nvSpPr>
            <p:spPr bwMode="auto">
              <a:xfrm>
                <a:off x="2736" y="267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Oval 829"/>
              <p:cNvSpPr>
                <a:spLocks noChangeArrowheads="1"/>
              </p:cNvSpPr>
              <p:nvPr/>
            </p:nvSpPr>
            <p:spPr bwMode="auto">
              <a:xfrm>
                <a:off x="2709" y="2672"/>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Oval 830"/>
              <p:cNvSpPr>
                <a:spLocks noChangeArrowheads="1"/>
              </p:cNvSpPr>
              <p:nvPr/>
            </p:nvSpPr>
            <p:spPr bwMode="auto">
              <a:xfrm>
                <a:off x="2598" y="267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Oval 831"/>
              <p:cNvSpPr>
                <a:spLocks noChangeArrowheads="1"/>
              </p:cNvSpPr>
              <p:nvPr/>
            </p:nvSpPr>
            <p:spPr bwMode="auto">
              <a:xfrm>
                <a:off x="2571" y="267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Oval 832"/>
              <p:cNvSpPr>
                <a:spLocks noChangeArrowheads="1"/>
              </p:cNvSpPr>
              <p:nvPr/>
            </p:nvSpPr>
            <p:spPr bwMode="auto">
              <a:xfrm>
                <a:off x="2543" y="267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Oval 833"/>
              <p:cNvSpPr>
                <a:spLocks noChangeArrowheads="1"/>
              </p:cNvSpPr>
              <p:nvPr/>
            </p:nvSpPr>
            <p:spPr bwMode="auto">
              <a:xfrm>
                <a:off x="2515" y="2672"/>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Oval 834"/>
              <p:cNvSpPr>
                <a:spLocks noChangeArrowheads="1"/>
              </p:cNvSpPr>
              <p:nvPr/>
            </p:nvSpPr>
            <p:spPr bwMode="auto">
              <a:xfrm>
                <a:off x="2571" y="270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Oval 835"/>
              <p:cNvSpPr>
                <a:spLocks noChangeArrowheads="1"/>
              </p:cNvSpPr>
              <p:nvPr/>
            </p:nvSpPr>
            <p:spPr bwMode="auto">
              <a:xfrm>
                <a:off x="2543" y="270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Oval 836"/>
              <p:cNvSpPr>
                <a:spLocks noChangeArrowheads="1"/>
              </p:cNvSpPr>
              <p:nvPr/>
            </p:nvSpPr>
            <p:spPr bwMode="auto">
              <a:xfrm>
                <a:off x="2515" y="2700"/>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Oval 837"/>
              <p:cNvSpPr>
                <a:spLocks noChangeArrowheads="1"/>
              </p:cNvSpPr>
              <p:nvPr/>
            </p:nvSpPr>
            <p:spPr bwMode="auto">
              <a:xfrm>
                <a:off x="2488" y="270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Oval 838"/>
              <p:cNvSpPr>
                <a:spLocks noChangeArrowheads="1"/>
              </p:cNvSpPr>
              <p:nvPr/>
            </p:nvSpPr>
            <p:spPr bwMode="auto">
              <a:xfrm>
                <a:off x="2543" y="2727"/>
                <a:ext cx="20" cy="21"/>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Oval 839"/>
              <p:cNvSpPr>
                <a:spLocks noChangeArrowheads="1"/>
              </p:cNvSpPr>
              <p:nvPr/>
            </p:nvSpPr>
            <p:spPr bwMode="auto">
              <a:xfrm>
                <a:off x="3150" y="189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Oval 840"/>
              <p:cNvSpPr>
                <a:spLocks noChangeArrowheads="1"/>
              </p:cNvSpPr>
              <p:nvPr/>
            </p:nvSpPr>
            <p:spPr bwMode="auto">
              <a:xfrm>
                <a:off x="3150" y="192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Oval 841"/>
              <p:cNvSpPr>
                <a:spLocks noChangeArrowheads="1"/>
              </p:cNvSpPr>
              <p:nvPr/>
            </p:nvSpPr>
            <p:spPr bwMode="auto">
              <a:xfrm>
                <a:off x="3150" y="1954"/>
                <a:ext cx="20" cy="21"/>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Oval 842"/>
              <p:cNvSpPr>
                <a:spLocks noChangeArrowheads="1"/>
              </p:cNvSpPr>
              <p:nvPr/>
            </p:nvSpPr>
            <p:spPr bwMode="auto">
              <a:xfrm>
                <a:off x="3150" y="198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 name="Oval 843"/>
              <p:cNvSpPr>
                <a:spLocks noChangeArrowheads="1"/>
              </p:cNvSpPr>
              <p:nvPr/>
            </p:nvSpPr>
            <p:spPr bwMode="auto">
              <a:xfrm>
                <a:off x="3150" y="201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Oval 844"/>
              <p:cNvSpPr>
                <a:spLocks noChangeArrowheads="1"/>
              </p:cNvSpPr>
              <p:nvPr/>
            </p:nvSpPr>
            <p:spPr bwMode="auto">
              <a:xfrm>
                <a:off x="3150" y="2037"/>
                <a:ext cx="20" cy="21"/>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Oval 845"/>
              <p:cNvSpPr>
                <a:spLocks noChangeArrowheads="1"/>
              </p:cNvSpPr>
              <p:nvPr/>
            </p:nvSpPr>
            <p:spPr bwMode="auto">
              <a:xfrm>
                <a:off x="3150" y="206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Oval 846"/>
              <p:cNvSpPr>
                <a:spLocks noChangeArrowheads="1"/>
              </p:cNvSpPr>
              <p:nvPr/>
            </p:nvSpPr>
            <p:spPr bwMode="auto">
              <a:xfrm>
                <a:off x="3150" y="209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Oval 847"/>
              <p:cNvSpPr>
                <a:spLocks noChangeArrowheads="1"/>
              </p:cNvSpPr>
              <p:nvPr/>
            </p:nvSpPr>
            <p:spPr bwMode="auto">
              <a:xfrm>
                <a:off x="3150" y="212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Oval 848"/>
              <p:cNvSpPr>
                <a:spLocks noChangeArrowheads="1"/>
              </p:cNvSpPr>
              <p:nvPr/>
            </p:nvSpPr>
            <p:spPr bwMode="auto">
              <a:xfrm>
                <a:off x="3150" y="214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 name="Oval 849"/>
              <p:cNvSpPr>
                <a:spLocks noChangeArrowheads="1"/>
              </p:cNvSpPr>
              <p:nvPr/>
            </p:nvSpPr>
            <p:spPr bwMode="auto">
              <a:xfrm>
                <a:off x="3150" y="217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 name="Oval 850"/>
              <p:cNvSpPr>
                <a:spLocks noChangeArrowheads="1"/>
              </p:cNvSpPr>
              <p:nvPr/>
            </p:nvSpPr>
            <p:spPr bwMode="auto">
              <a:xfrm>
                <a:off x="3150" y="220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 name="Oval 851"/>
              <p:cNvSpPr>
                <a:spLocks noChangeArrowheads="1"/>
              </p:cNvSpPr>
              <p:nvPr/>
            </p:nvSpPr>
            <p:spPr bwMode="auto">
              <a:xfrm>
                <a:off x="3150" y="223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 name="Oval 852"/>
              <p:cNvSpPr>
                <a:spLocks noChangeArrowheads="1"/>
              </p:cNvSpPr>
              <p:nvPr/>
            </p:nvSpPr>
            <p:spPr bwMode="auto">
              <a:xfrm>
                <a:off x="3150" y="225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 name="Oval 853"/>
              <p:cNvSpPr>
                <a:spLocks noChangeArrowheads="1"/>
              </p:cNvSpPr>
              <p:nvPr/>
            </p:nvSpPr>
            <p:spPr bwMode="auto">
              <a:xfrm>
                <a:off x="3150" y="228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 name="Oval 854"/>
              <p:cNvSpPr>
                <a:spLocks noChangeArrowheads="1"/>
              </p:cNvSpPr>
              <p:nvPr/>
            </p:nvSpPr>
            <p:spPr bwMode="auto">
              <a:xfrm>
                <a:off x="3150" y="231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8" name="Oval 855"/>
              <p:cNvSpPr>
                <a:spLocks noChangeArrowheads="1"/>
              </p:cNvSpPr>
              <p:nvPr/>
            </p:nvSpPr>
            <p:spPr bwMode="auto">
              <a:xfrm>
                <a:off x="3150" y="234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Oval 856"/>
              <p:cNvSpPr>
                <a:spLocks noChangeArrowheads="1"/>
              </p:cNvSpPr>
              <p:nvPr/>
            </p:nvSpPr>
            <p:spPr bwMode="auto">
              <a:xfrm>
                <a:off x="3150" y="236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Oval 857"/>
              <p:cNvSpPr>
                <a:spLocks noChangeArrowheads="1"/>
              </p:cNvSpPr>
              <p:nvPr/>
            </p:nvSpPr>
            <p:spPr bwMode="auto">
              <a:xfrm>
                <a:off x="3150" y="239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Oval 858"/>
              <p:cNvSpPr>
                <a:spLocks noChangeArrowheads="1"/>
              </p:cNvSpPr>
              <p:nvPr/>
            </p:nvSpPr>
            <p:spPr bwMode="auto">
              <a:xfrm>
                <a:off x="3150" y="242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Oval 859"/>
              <p:cNvSpPr>
                <a:spLocks noChangeArrowheads="1"/>
              </p:cNvSpPr>
              <p:nvPr/>
            </p:nvSpPr>
            <p:spPr bwMode="auto">
              <a:xfrm>
                <a:off x="3150" y="2452"/>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Oval 860"/>
              <p:cNvSpPr>
                <a:spLocks noChangeArrowheads="1"/>
              </p:cNvSpPr>
              <p:nvPr/>
            </p:nvSpPr>
            <p:spPr bwMode="auto">
              <a:xfrm>
                <a:off x="3150" y="247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4" name="Oval 861"/>
              <p:cNvSpPr>
                <a:spLocks noChangeArrowheads="1"/>
              </p:cNvSpPr>
              <p:nvPr/>
            </p:nvSpPr>
            <p:spPr bwMode="auto">
              <a:xfrm>
                <a:off x="3150" y="250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5" name="Oval 862"/>
              <p:cNvSpPr>
                <a:spLocks noChangeArrowheads="1"/>
              </p:cNvSpPr>
              <p:nvPr/>
            </p:nvSpPr>
            <p:spPr bwMode="auto">
              <a:xfrm>
                <a:off x="3150" y="253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6" name="Oval 863"/>
              <p:cNvSpPr>
                <a:spLocks noChangeArrowheads="1"/>
              </p:cNvSpPr>
              <p:nvPr/>
            </p:nvSpPr>
            <p:spPr bwMode="auto">
              <a:xfrm>
                <a:off x="3177" y="1954"/>
                <a:ext cx="20" cy="21"/>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7" name="Oval 864"/>
              <p:cNvSpPr>
                <a:spLocks noChangeArrowheads="1"/>
              </p:cNvSpPr>
              <p:nvPr/>
            </p:nvSpPr>
            <p:spPr bwMode="auto">
              <a:xfrm>
                <a:off x="3177" y="1982"/>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8" name="Oval 865"/>
              <p:cNvSpPr>
                <a:spLocks noChangeArrowheads="1"/>
              </p:cNvSpPr>
              <p:nvPr/>
            </p:nvSpPr>
            <p:spPr bwMode="auto">
              <a:xfrm>
                <a:off x="3177" y="201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9" name="Oval 866"/>
              <p:cNvSpPr>
                <a:spLocks noChangeArrowheads="1"/>
              </p:cNvSpPr>
              <p:nvPr/>
            </p:nvSpPr>
            <p:spPr bwMode="auto">
              <a:xfrm>
                <a:off x="3177" y="2037"/>
                <a:ext cx="20" cy="21"/>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0" name="Oval 867"/>
              <p:cNvSpPr>
                <a:spLocks noChangeArrowheads="1"/>
              </p:cNvSpPr>
              <p:nvPr/>
            </p:nvSpPr>
            <p:spPr bwMode="auto">
              <a:xfrm>
                <a:off x="3177" y="206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1" name="Oval 868"/>
              <p:cNvSpPr>
                <a:spLocks noChangeArrowheads="1"/>
              </p:cNvSpPr>
              <p:nvPr/>
            </p:nvSpPr>
            <p:spPr bwMode="auto">
              <a:xfrm>
                <a:off x="3177" y="209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2" name="Oval 869"/>
              <p:cNvSpPr>
                <a:spLocks noChangeArrowheads="1"/>
              </p:cNvSpPr>
              <p:nvPr/>
            </p:nvSpPr>
            <p:spPr bwMode="auto">
              <a:xfrm>
                <a:off x="3177" y="212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3" name="Oval 870"/>
              <p:cNvSpPr>
                <a:spLocks noChangeArrowheads="1"/>
              </p:cNvSpPr>
              <p:nvPr/>
            </p:nvSpPr>
            <p:spPr bwMode="auto">
              <a:xfrm>
                <a:off x="3177" y="214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4" name="Oval 871"/>
              <p:cNvSpPr>
                <a:spLocks noChangeArrowheads="1"/>
              </p:cNvSpPr>
              <p:nvPr/>
            </p:nvSpPr>
            <p:spPr bwMode="auto">
              <a:xfrm>
                <a:off x="3177" y="217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5" name="Oval 872"/>
              <p:cNvSpPr>
                <a:spLocks noChangeArrowheads="1"/>
              </p:cNvSpPr>
              <p:nvPr/>
            </p:nvSpPr>
            <p:spPr bwMode="auto">
              <a:xfrm>
                <a:off x="3177" y="220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6" name="Oval 873"/>
              <p:cNvSpPr>
                <a:spLocks noChangeArrowheads="1"/>
              </p:cNvSpPr>
              <p:nvPr/>
            </p:nvSpPr>
            <p:spPr bwMode="auto">
              <a:xfrm>
                <a:off x="3177" y="223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Oval 874"/>
              <p:cNvSpPr>
                <a:spLocks noChangeArrowheads="1"/>
              </p:cNvSpPr>
              <p:nvPr/>
            </p:nvSpPr>
            <p:spPr bwMode="auto">
              <a:xfrm>
                <a:off x="3177" y="225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Oval 875"/>
              <p:cNvSpPr>
                <a:spLocks noChangeArrowheads="1"/>
              </p:cNvSpPr>
              <p:nvPr/>
            </p:nvSpPr>
            <p:spPr bwMode="auto">
              <a:xfrm>
                <a:off x="3177" y="228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Oval 876"/>
              <p:cNvSpPr>
                <a:spLocks noChangeArrowheads="1"/>
              </p:cNvSpPr>
              <p:nvPr/>
            </p:nvSpPr>
            <p:spPr bwMode="auto">
              <a:xfrm>
                <a:off x="3177" y="231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Oval 877"/>
              <p:cNvSpPr>
                <a:spLocks noChangeArrowheads="1"/>
              </p:cNvSpPr>
              <p:nvPr/>
            </p:nvSpPr>
            <p:spPr bwMode="auto">
              <a:xfrm>
                <a:off x="3177" y="234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Oval 878"/>
              <p:cNvSpPr>
                <a:spLocks noChangeArrowheads="1"/>
              </p:cNvSpPr>
              <p:nvPr/>
            </p:nvSpPr>
            <p:spPr bwMode="auto">
              <a:xfrm>
                <a:off x="3177" y="236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2" name="Oval 879"/>
              <p:cNvSpPr>
                <a:spLocks noChangeArrowheads="1"/>
              </p:cNvSpPr>
              <p:nvPr/>
            </p:nvSpPr>
            <p:spPr bwMode="auto">
              <a:xfrm>
                <a:off x="3177" y="242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 name="Oval 880"/>
              <p:cNvSpPr>
                <a:spLocks noChangeArrowheads="1"/>
              </p:cNvSpPr>
              <p:nvPr/>
            </p:nvSpPr>
            <p:spPr bwMode="auto">
              <a:xfrm>
                <a:off x="3177" y="2452"/>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4" name="Oval 881"/>
              <p:cNvSpPr>
                <a:spLocks noChangeArrowheads="1"/>
              </p:cNvSpPr>
              <p:nvPr/>
            </p:nvSpPr>
            <p:spPr bwMode="auto">
              <a:xfrm>
                <a:off x="3177" y="247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Oval 882"/>
              <p:cNvSpPr>
                <a:spLocks noChangeArrowheads="1"/>
              </p:cNvSpPr>
              <p:nvPr/>
            </p:nvSpPr>
            <p:spPr bwMode="auto">
              <a:xfrm>
                <a:off x="3177" y="250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 name="Oval 883"/>
              <p:cNvSpPr>
                <a:spLocks noChangeArrowheads="1"/>
              </p:cNvSpPr>
              <p:nvPr/>
            </p:nvSpPr>
            <p:spPr bwMode="auto">
              <a:xfrm>
                <a:off x="3177" y="253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 name="Oval 884"/>
              <p:cNvSpPr>
                <a:spLocks noChangeArrowheads="1"/>
              </p:cNvSpPr>
              <p:nvPr/>
            </p:nvSpPr>
            <p:spPr bwMode="auto">
              <a:xfrm>
                <a:off x="3205" y="201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 name="Oval 885"/>
              <p:cNvSpPr>
                <a:spLocks noChangeArrowheads="1"/>
              </p:cNvSpPr>
              <p:nvPr/>
            </p:nvSpPr>
            <p:spPr bwMode="auto">
              <a:xfrm>
                <a:off x="3205" y="2037"/>
                <a:ext cx="20" cy="21"/>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9" name="Oval 886"/>
              <p:cNvSpPr>
                <a:spLocks noChangeArrowheads="1"/>
              </p:cNvSpPr>
              <p:nvPr/>
            </p:nvSpPr>
            <p:spPr bwMode="auto">
              <a:xfrm>
                <a:off x="3205" y="2065"/>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0" name="Oval 887"/>
              <p:cNvSpPr>
                <a:spLocks noChangeArrowheads="1"/>
              </p:cNvSpPr>
              <p:nvPr/>
            </p:nvSpPr>
            <p:spPr bwMode="auto">
              <a:xfrm>
                <a:off x="3205" y="209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 name="Oval 888"/>
              <p:cNvSpPr>
                <a:spLocks noChangeArrowheads="1"/>
              </p:cNvSpPr>
              <p:nvPr/>
            </p:nvSpPr>
            <p:spPr bwMode="auto">
              <a:xfrm>
                <a:off x="3205" y="214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 name="Oval 889"/>
              <p:cNvSpPr>
                <a:spLocks noChangeArrowheads="1"/>
              </p:cNvSpPr>
              <p:nvPr/>
            </p:nvSpPr>
            <p:spPr bwMode="auto">
              <a:xfrm>
                <a:off x="3205" y="217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 name="Oval 890"/>
              <p:cNvSpPr>
                <a:spLocks noChangeArrowheads="1"/>
              </p:cNvSpPr>
              <p:nvPr/>
            </p:nvSpPr>
            <p:spPr bwMode="auto">
              <a:xfrm>
                <a:off x="3205" y="220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 name="Oval 891"/>
              <p:cNvSpPr>
                <a:spLocks noChangeArrowheads="1"/>
              </p:cNvSpPr>
              <p:nvPr/>
            </p:nvSpPr>
            <p:spPr bwMode="auto">
              <a:xfrm>
                <a:off x="3205" y="223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Oval 892"/>
              <p:cNvSpPr>
                <a:spLocks noChangeArrowheads="1"/>
              </p:cNvSpPr>
              <p:nvPr/>
            </p:nvSpPr>
            <p:spPr bwMode="auto">
              <a:xfrm>
                <a:off x="3205" y="225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 name="Oval 893"/>
              <p:cNvSpPr>
                <a:spLocks noChangeArrowheads="1"/>
              </p:cNvSpPr>
              <p:nvPr/>
            </p:nvSpPr>
            <p:spPr bwMode="auto">
              <a:xfrm>
                <a:off x="3205" y="228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Oval 894"/>
              <p:cNvSpPr>
                <a:spLocks noChangeArrowheads="1"/>
              </p:cNvSpPr>
              <p:nvPr/>
            </p:nvSpPr>
            <p:spPr bwMode="auto">
              <a:xfrm>
                <a:off x="3205" y="231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8" name="Oval 895"/>
              <p:cNvSpPr>
                <a:spLocks noChangeArrowheads="1"/>
              </p:cNvSpPr>
              <p:nvPr/>
            </p:nvSpPr>
            <p:spPr bwMode="auto">
              <a:xfrm>
                <a:off x="3205" y="234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9" name="Oval 896"/>
              <p:cNvSpPr>
                <a:spLocks noChangeArrowheads="1"/>
              </p:cNvSpPr>
              <p:nvPr/>
            </p:nvSpPr>
            <p:spPr bwMode="auto">
              <a:xfrm>
                <a:off x="3205" y="236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Oval 897"/>
              <p:cNvSpPr>
                <a:spLocks noChangeArrowheads="1"/>
              </p:cNvSpPr>
              <p:nvPr/>
            </p:nvSpPr>
            <p:spPr bwMode="auto">
              <a:xfrm>
                <a:off x="3205" y="239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 name="Oval 898"/>
              <p:cNvSpPr>
                <a:spLocks noChangeArrowheads="1"/>
              </p:cNvSpPr>
              <p:nvPr/>
            </p:nvSpPr>
            <p:spPr bwMode="auto">
              <a:xfrm>
                <a:off x="3205" y="242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2" name="Oval 899"/>
              <p:cNvSpPr>
                <a:spLocks noChangeArrowheads="1"/>
              </p:cNvSpPr>
              <p:nvPr/>
            </p:nvSpPr>
            <p:spPr bwMode="auto">
              <a:xfrm>
                <a:off x="3205" y="2452"/>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 name="Oval 900"/>
              <p:cNvSpPr>
                <a:spLocks noChangeArrowheads="1"/>
              </p:cNvSpPr>
              <p:nvPr/>
            </p:nvSpPr>
            <p:spPr bwMode="auto">
              <a:xfrm>
                <a:off x="3205" y="247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 name="Oval 901"/>
              <p:cNvSpPr>
                <a:spLocks noChangeArrowheads="1"/>
              </p:cNvSpPr>
              <p:nvPr/>
            </p:nvSpPr>
            <p:spPr bwMode="auto">
              <a:xfrm>
                <a:off x="3205" y="250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 name="Oval 902"/>
              <p:cNvSpPr>
                <a:spLocks noChangeArrowheads="1"/>
              </p:cNvSpPr>
              <p:nvPr/>
            </p:nvSpPr>
            <p:spPr bwMode="auto">
              <a:xfrm>
                <a:off x="3205" y="253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 name="Oval 903"/>
              <p:cNvSpPr>
                <a:spLocks noChangeArrowheads="1"/>
              </p:cNvSpPr>
              <p:nvPr/>
            </p:nvSpPr>
            <p:spPr bwMode="auto">
              <a:xfrm>
                <a:off x="3233" y="2148"/>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 name="Oval 904"/>
              <p:cNvSpPr>
                <a:spLocks noChangeArrowheads="1"/>
              </p:cNvSpPr>
              <p:nvPr/>
            </p:nvSpPr>
            <p:spPr bwMode="auto">
              <a:xfrm>
                <a:off x="3233" y="2176"/>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Oval 905"/>
              <p:cNvSpPr>
                <a:spLocks noChangeArrowheads="1"/>
              </p:cNvSpPr>
              <p:nvPr/>
            </p:nvSpPr>
            <p:spPr bwMode="auto">
              <a:xfrm>
                <a:off x="3233" y="2203"/>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Oval 906"/>
              <p:cNvSpPr>
                <a:spLocks noChangeArrowheads="1"/>
              </p:cNvSpPr>
              <p:nvPr/>
            </p:nvSpPr>
            <p:spPr bwMode="auto">
              <a:xfrm>
                <a:off x="3233" y="2231"/>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 name="Oval 907"/>
              <p:cNvSpPr>
                <a:spLocks noChangeArrowheads="1"/>
              </p:cNvSpPr>
              <p:nvPr/>
            </p:nvSpPr>
            <p:spPr bwMode="auto">
              <a:xfrm>
                <a:off x="3233" y="2258"/>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1" name="Oval 908"/>
              <p:cNvSpPr>
                <a:spLocks noChangeArrowheads="1"/>
              </p:cNvSpPr>
              <p:nvPr/>
            </p:nvSpPr>
            <p:spPr bwMode="auto">
              <a:xfrm>
                <a:off x="3233" y="2286"/>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 name="Oval 909"/>
              <p:cNvSpPr>
                <a:spLocks noChangeArrowheads="1"/>
              </p:cNvSpPr>
              <p:nvPr/>
            </p:nvSpPr>
            <p:spPr bwMode="auto">
              <a:xfrm>
                <a:off x="3233" y="2314"/>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 name="Oval 910"/>
              <p:cNvSpPr>
                <a:spLocks noChangeArrowheads="1"/>
              </p:cNvSpPr>
              <p:nvPr/>
            </p:nvSpPr>
            <p:spPr bwMode="auto">
              <a:xfrm>
                <a:off x="3233" y="2341"/>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Oval 911"/>
              <p:cNvSpPr>
                <a:spLocks noChangeArrowheads="1"/>
              </p:cNvSpPr>
              <p:nvPr/>
            </p:nvSpPr>
            <p:spPr bwMode="auto">
              <a:xfrm>
                <a:off x="3233" y="2369"/>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 name="Oval 912"/>
              <p:cNvSpPr>
                <a:spLocks noChangeArrowheads="1"/>
              </p:cNvSpPr>
              <p:nvPr/>
            </p:nvSpPr>
            <p:spPr bwMode="auto">
              <a:xfrm>
                <a:off x="3233" y="2396"/>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 name="Oval 913"/>
              <p:cNvSpPr>
                <a:spLocks noChangeArrowheads="1"/>
              </p:cNvSpPr>
              <p:nvPr/>
            </p:nvSpPr>
            <p:spPr bwMode="auto">
              <a:xfrm>
                <a:off x="3233" y="2424"/>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7" name="Oval 914"/>
              <p:cNvSpPr>
                <a:spLocks noChangeArrowheads="1"/>
              </p:cNvSpPr>
              <p:nvPr/>
            </p:nvSpPr>
            <p:spPr bwMode="auto">
              <a:xfrm>
                <a:off x="3233" y="2452"/>
                <a:ext cx="19"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 name="Oval 915"/>
              <p:cNvSpPr>
                <a:spLocks noChangeArrowheads="1"/>
              </p:cNvSpPr>
              <p:nvPr/>
            </p:nvSpPr>
            <p:spPr bwMode="auto">
              <a:xfrm>
                <a:off x="3233" y="2479"/>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 name="Oval 916"/>
              <p:cNvSpPr>
                <a:spLocks noChangeArrowheads="1"/>
              </p:cNvSpPr>
              <p:nvPr/>
            </p:nvSpPr>
            <p:spPr bwMode="auto">
              <a:xfrm>
                <a:off x="3233" y="2507"/>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0" name="Oval 917"/>
              <p:cNvSpPr>
                <a:spLocks noChangeArrowheads="1"/>
              </p:cNvSpPr>
              <p:nvPr/>
            </p:nvSpPr>
            <p:spPr bwMode="auto">
              <a:xfrm>
                <a:off x="3233" y="2534"/>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1" name="Oval 918"/>
              <p:cNvSpPr>
                <a:spLocks noChangeArrowheads="1"/>
              </p:cNvSpPr>
              <p:nvPr/>
            </p:nvSpPr>
            <p:spPr bwMode="auto">
              <a:xfrm>
                <a:off x="3260" y="209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 name="Oval 919"/>
              <p:cNvSpPr>
                <a:spLocks noChangeArrowheads="1"/>
              </p:cNvSpPr>
              <p:nvPr/>
            </p:nvSpPr>
            <p:spPr bwMode="auto">
              <a:xfrm>
                <a:off x="3260" y="212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 name="Oval 920"/>
              <p:cNvSpPr>
                <a:spLocks noChangeArrowheads="1"/>
              </p:cNvSpPr>
              <p:nvPr/>
            </p:nvSpPr>
            <p:spPr bwMode="auto">
              <a:xfrm>
                <a:off x="3260" y="214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 name="Oval 921"/>
              <p:cNvSpPr>
                <a:spLocks noChangeArrowheads="1"/>
              </p:cNvSpPr>
              <p:nvPr/>
            </p:nvSpPr>
            <p:spPr bwMode="auto">
              <a:xfrm>
                <a:off x="3260" y="217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 name="Oval 922"/>
              <p:cNvSpPr>
                <a:spLocks noChangeArrowheads="1"/>
              </p:cNvSpPr>
              <p:nvPr/>
            </p:nvSpPr>
            <p:spPr bwMode="auto">
              <a:xfrm>
                <a:off x="3260" y="220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 name="Oval 923"/>
              <p:cNvSpPr>
                <a:spLocks noChangeArrowheads="1"/>
              </p:cNvSpPr>
              <p:nvPr/>
            </p:nvSpPr>
            <p:spPr bwMode="auto">
              <a:xfrm>
                <a:off x="3260" y="223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 name="Oval 924"/>
              <p:cNvSpPr>
                <a:spLocks noChangeArrowheads="1"/>
              </p:cNvSpPr>
              <p:nvPr/>
            </p:nvSpPr>
            <p:spPr bwMode="auto">
              <a:xfrm>
                <a:off x="3260" y="225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 name="Oval 925"/>
              <p:cNvSpPr>
                <a:spLocks noChangeArrowheads="1"/>
              </p:cNvSpPr>
              <p:nvPr/>
            </p:nvSpPr>
            <p:spPr bwMode="auto">
              <a:xfrm>
                <a:off x="3260" y="228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 name="Oval 926"/>
              <p:cNvSpPr>
                <a:spLocks noChangeArrowheads="1"/>
              </p:cNvSpPr>
              <p:nvPr/>
            </p:nvSpPr>
            <p:spPr bwMode="auto">
              <a:xfrm>
                <a:off x="3260" y="231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 name="Oval 927"/>
              <p:cNvSpPr>
                <a:spLocks noChangeArrowheads="1"/>
              </p:cNvSpPr>
              <p:nvPr/>
            </p:nvSpPr>
            <p:spPr bwMode="auto">
              <a:xfrm>
                <a:off x="3260" y="234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 name="Oval 928"/>
              <p:cNvSpPr>
                <a:spLocks noChangeArrowheads="1"/>
              </p:cNvSpPr>
              <p:nvPr/>
            </p:nvSpPr>
            <p:spPr bwMode="auto">
              <a:xfrm>
                <a:off x="3260" y="236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 name="Oval 929"/>
              <p:cNvSpPr>
                <a:spLocks noChangeArrowheads="1"/>
              </p:cNvSpPr>
              <p:nvPr/>
            </p:nvSpPr>
            <p:spPr bwMode="auto">
              <a:xfrm>
                <a:off x="3260" y="239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3" name="Oval 930"/>
              <p:cNvSpPr>
                <a:spLocks noChangeArrowheads="1"/>
              </p:cNvSpPr>
              <p:nvPr/>
            </p:nvSpPr>
            <p:spPr bwMode="auto">
              <a:xfrm>
                <a:off x="3260" y="242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4" name="Oval 931"/>
              <p:cNvSpPr>
                <a:spLocks noChangeArrowheads="1"/>
              </p:cNvSpPr>
              <p:nvPr/>
            </p:nvSpPr>
            <p:spPr bwMode="auto">
              <a:xfrm>
                <a:off x="3260" y="2452"/>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5" name="Oval 932"/>
              <p:cNvSpPr>
                <a:spLocks noChangeArrowheads="1"/>
              </p:cNvSpPr>
              <p:nvPr/>
            </p:nvSpPr>
            <p:spPr bwMode="auto">
              <a:xfrm>
                <a:off x="3260" y="247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6" name="Oval 933"/>
              <p:cNvSpPr>
                <a:spLocks noChangeArrowheads="1"/>
              </p:cNvSpPr>
              <p:nvPr/>
            </p:nvSpPr>
            <p:spPr bwMode="auto">
              <a:xfrm>
                <a:off x="3260" y="250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7" name="Oval 934"/>
              <p:cNvSpPr>
                <a:spLocks noChangeArrowheads="1"/>
              </p:cNvSpPr>
              <p:nvPr/>
            </p:nvSpPr>
            <p:spPr bwMode="auto">
              <a:xfrm>
                <a:off x="3260" y="253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8" name="Oval 935"/>
              <p:cNvSpPr>
                <a:spLocks noChangeArrowheads="1"/>
              </p:cNvSpPr>
              <p:nvPr/>
            </p:nvSpPr>
            <p:spPr bwMode="auto">
              <a:xfrm>
                <a:off x="3288" y="209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9" name="Oval 936"/>
              <p:cNvSpPr>
                <a:spLocks noChangeArrowheads="1"/>
              </p:cNvSpPr>
              <p:nvPr/>
            </p:nvSpPr>
            <p:spPr bwMode="auto">
              <a:xfrm>
                <a:off x="3288" y="212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0" name="Oval 937"/>
              <p:cNvSpPr>
                <a:spLocks noChangeArrowheads="1"/>
              </p:cNvSpPr>
              <p:nvPr/>
            </p:nvSpPr>
            <p:spPr bwMode="auto">
              <a:xfrm>
                <a:off x="3288" y="214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1" name="Oval 938"/>
              <p:cNvSpPr>
                <a:spLocks noChangeArrowheads="1"/>
              </p:cNvSpPr>
              <p:nvPr/>
            </p:nvSpPr>
            <p:spPr bwMode="auto">
              <a:xfrm>
                <a:off x="3288" y="217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2" name="Oval 939"/>
              <p:cNvSpPr>
                <a:spLocks noChangeArrowheads="1"/>
              </p:cNvSpPr>
              <p:nvPr/>
            </p:nvSpPr>
            <p:spPr bwMode="auto">
              <a:xfrm>
                <a:off x="3288" y="220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3" name="Oval 940"/>
              <p:cNvSpPr>
                <a:spLocks noChangeArrowheads="1"/>
              </p:cNvSpPr>
              <p:nvPr/>
            </p:nvSpPr>
            <p:spPr bwMode="auto">
              <a:xfrm>
                <a:off x="3288" y="223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4" name="Oval 941"/>
              <p:cNvSpPr>
                <a:spLocks noChangeArrowheads="1"/>
              </p:cNvSpPr>
              <p:nvPr/>
            </p:nvSpPr>
            <p:spPr bwMode="auto">
              <a:xfrm>
                <a:off x="3288" y="225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5" name="Oval 942"/>
              <p:cNvSpPr>
                <a:spLocks noChangeArrowheads="1"/>
              </p:cNvSpPr>
              <p:nvPr/>
            </p:nvSpPr>
            <p:spPr bwMode="auto">
              <a:xfrm>
                <a:off x="3288" y="228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6" name="Oval 943"/>
              <p:cNvSpPr>
                <a:spLocks noChangeArrowheads="1"/>
              </p:cNvSpPr>
              <p:nvPr/>
            </p:nvSpPr>
            <p:spPr bwMode="auto">
              <a:xfrm>
                <a:off x="3288" y="231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7" name="Oval 944"/>
              <p:cNvSpPr>
                <a:spLocks noChangeArrowheads="1"/>
              </p:cNvSpPr>
              <p:nvPr/>
            </p:nvSpPr>
            <p:spPr bwMode="auto">
              <a:xfrm>
                <a:off x="3288" y="234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8" name="Oval 945"/>
              <p:cNvSpPr>
                <a:spLocks noChangeArrowheads="1"/>
              </p:cNvSpPr>
              <p:nvPr/>
            </p:nvSpPr>
            <p:spPr bwMode="auto">
              <a:xfrm>
                <a:off x="3288" y="236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9" name="Oval 946"/>
              <p:cNvSpPr>
                <a:spLocks noChangeArrowheads="1"/>
              </p:cNvSpPr>
              <p:nvPr/>
            </p:nvSpPr>
            <p:spPr bwMode="auto">
              <a:xfrm>
                <a:off x="3288" y="239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0" name="Oval 947"/>
              <p:cNvSpPr>
                <a:spLocks noChangeArrowheads="1"/>
              </p:cNvSpPr>
              <p:nvPr/>
            </p:nvSpPr>
            <p:spPr bwMode="auto">
              <a:xfrm>
                <a:off x="3288" y="242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1" name="Oval 948"/>
              <p:cNvSpPr>
                <a:spLocks noChangeArrowheads="1"/>
              </p:cNvSpPr>
              <p:nvPr/>
            </p:nvSpPr>
            <p:spPr bwMode="auto">
              <a:xfrm>
                <a:off x="3288" y="2452"/>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2" name="Oval 949"/>
              <p:cNvSpPr>
                <a:spLocks noChangeArrowheads="1"/>
              </p:cNvSpPr>
              <p:nvPr/>
            </p:nvSpPr>
            <p:spPr bwMode="auto">
              <a:xfrm>
                <a:off x="3288" y="247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3" name="Oval 950"/>
              <p:cNvSpPr>
                <a:spLocks noChangeArrowheads="1"/>
              </p:cNvSpPr>
              <p:nvPr/>
            </p:nvSpPr>
            <p:spPr bwMode="auto">
              <a:xfrm>
                <a:off x="3288" y="250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4" name="Oval 951"/>
              <p:cNvSpPr>
                <a:spLocks noChangeArrowheads="1"/>
              </p:cNvSpPr>
              <p:nvPr/>
            </p:nvSpPr>
            <p:spPr bwMode="auto">
              <a:xfrm>
                <a:off x="3315" y="209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5" name="Oval 952"/>
              <p:cNvSpPr>
                <a:spLocks noChangeArrowheads="1"/>
              </p:cNvSpPr>
              <p:nvPr/>
            </p:nvSpPr>
            <p:spPr bwMode="auto">
              <a:xfrm>
                <a:off x="3315" y="212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6" name="Oval 953"/>
              <p:cNvSpPr>
                <a:spLocks noChangeArrowheads="1"/>
              </p:cNvSpPr>
              <p:nvPr/>
            </p:nvSpPr>
            <p:spPr bwMode="auto">
              <a:xfrm>
                <a:off x="3315" y="214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7" name="Oval 954"/>
              <p:cNvSpPr>
                <a:spLocks noChangeArrowheads="1"/>
              </p:cNvSpPr>
              <p:nvPr/>
            </p:nvSpPr>
            <p:spPr bwMode="auto">
              <a:xfrm>
                <a:off x="3315" y="217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8" name="Oval 955"/>
              <p:cNvSpPr>
                <a:spLocks noChangeArrowheads="1"/>
              </p:cNvSpPr>
              <p:nvPr/>
            </p:nvSpPr>
            <p:spPr bwMode="auto">
              <a:xfrm>
                <a:off x="3315" y="220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9" name="Oval 956"/>
              <p:cNvSpPr>
                <a:spLocks noChangeArrowheads="1"/>
              </p:cNvSpPr>
              <p:nvPr/>
            </p:nvSpPr>
            <p:spPr bwMode="auto">
              <a:xfrm>
                <a:off x="3315" y="223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0" name="Oval 957"/>
              <p:cNvSpPr>
                <a:spLocks noChangeArrowheads="1"/>
              </p:cNvSpPr>
              <p:nvPr/>
            </p:nvSpPr>
            <p:spPr bwMode="auto">
              <a:xfrm>
                <a:off x="3315" y="225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1" name="Oval 958"/>
              <p:cNvSpPr>
                <a:spLocks noChangeArrowheads="1"/>
              </p:cNvSpPr>
              <p:nvPr/>
            </p:nvSpPr>
            <p:spPr bwMode="auto">
              <a:xfrm>
                <a:off x="3315" y="228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2" name="Oval 959"/>
              <p:cNvSpPr>
                <a:spLocks noChangeArrowheads="1"/>
              </p:cNvSpPr>
              <p:nvPr/>
            </p:nvSpPr>
            <p:spPr bwMode="auto">
              <a:xfrm>
                <a:off x="3315" y="231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3" name="Oval 960"/>
              <p:cNvSpPr>
                <a:spLocks noChangeArrowheads="1"/>
              </p:cNvSpPr>
              <p:nvPr/>
            </p:nvSpPr>
            <p:spPr bwMode="auto">
              <a:xfrm>
                <a:off x="3315" y="234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4" name="Oval 961"/>
              <p:cNvSpPr>
                <a:spLocks noChangeArrowheads="1"/>
              </p:cNvSpPr>
              <p:nvPr/>
            </p:nvSpPr>
            <p:spPr bwMode="auto">
              <a:xfrm>
                <a:off x="3315" y="236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5" name="Oval 962"/>
              <p:cNvSpPr>
                <a:spLocks noChangeArrowheads="1"/>
              </p:cNvSpPr>
              <p:nvPr/>
            </p:nvSpPr>
            <p:spPr bwMode="auto">
              <a:xfrm>
                <a:off x="3315" y="242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6" name="Oval 963"/>
              <p:cNvSpPr>
                <a:spLocks noChangeArrowheads="1"/>
              </p:cNvSpPr>
              <p:nvPr/>
            </p:nvSpPr>
            <p:spPr bwMode="auto">
              <a:xfrm>
                <a:off x="3315" y="2452"/>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7" name="Oval 964"/>
              <p:cNvSpPr>
                <a:spLocks noChangeArrowheads="1"/>
              </p:cNvSpPr>
              <p:nvPr/>
            </p:nvSpPr>
            <p:spPr bwMode="auto">
              <a:xfrm>
                <a:off x="3315" y="247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8" name="Oval 965"/>
              <p:cNvSpPr>
                <a:spLocks noChangeArrowheads="1"/>
              </p:cNvSpPr>
              <p:nvPr/>
            </p:nvSpPr>
            <p:spPr bwMode="auto">
              <a:xfrm>
                <a:off x="3315" y="2507"/>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9" name="Oval 966"/>
              <p:cNvSpPr>
                <a:spLocks noChangeArrowheads="1"/>
              </p:cNvSpPr>
              <p:nvPr/>
            </p:nvSpPr>
            <p:spPr bwMode="auto">
              <a:xfrm>
                <a:off x="3343" y="209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0" name="Oval 967"/>
              <p:cNvSpPr>
                <a:spLocks noChangeArrowheads="1"/>
              </p:cNvSpPr>
              <p:nvPr/>
            </p:nvSpPr>
            <p:spPr bwMode="auto">
              <a:xfrm>
                <a:off x="3343" y="2120"/>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1" name="Oval 968"/>
              <p:cNvSpPr>
                <a:spLocks noChangeArrowheads="1"/>
              </p:cNvSpPr>
              <p:nvPr/>
            </p:nvSpPr>
            <p:spPr bwMode="auto">
              <a:xfrm>
                <a:off x="3343" y="214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2" name="Oval 969"/>
              <p:cNvSpPr>
                <a:spLocks noChangeArrowheads="1"/>
              </p:cNvSpPr>
              <p:nvPr/>
            </p:nvSpPr>
            <p:spPr bwMode="auto">
              <a:xfrm>
                <a:off x="3343" y="217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3" name="Oval 970"/>
              <p:cNvSpPr>
                <a:spLocks noChangeArrowheads="1"/>
              </p:cNvSpPr>
              <p:nvPr/>
            </p:nvSpPr>
            <p:spPr bwMode="auto">
              <a:xfrm>
                <a:off x="3343" y="220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4" name="Oval 971"/>
              <p:cNvSpPr>
                <a:spLocks noChangeArrowheads="1"/>
              </p:cNvSpPr>
              <p:nvPr/>
            </p:nvSpPr>
            <p:spPr bwMode="auto">
              <a:xfrm>
                <a:off x="3343" y="223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5" name="Oval 972"/>
              <p:cNvSpPr>
                <a:spLocks noChangeArrowheads="1"/>
              </p:cNvSpPr>
              <p:nvPr/>
            </p:nvSpPr>
            <p:spPr bwMode="auto">
              <a:xfrm>
                <a:off x="3343" y="225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6" name="Oval 973"/>
              <p:cNvSpPr>
                <a:spLocks noChangeArrowheads="1"/>
              </p:cNvSpPr>
              <p:nvPr/>
            </p:nvSpPr>
            <p:spPr bwMode="auto">
              <a:xfrm>
                <a:off x="3343" y="228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7" name="Oval 974"/>
              <p:cNvSpPr>
                <a:spLocks noChangeArrowheads="1"/>
              </p:cNvSpPr>
              <p:nvPr/>
            </p:nvSpPr>
            <p:spPr bwMode="auto">
              <a:xfrm>
                <a:off x="3343" y="231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8" name="Oval 975"/>
              <p:cNvSpPr>
                <a:spLocks noChangeArrowheads="1"/>
              </p:cNvSpPr>
              <p:nvPr/>
            </p:nvSpPr>
            <p:spPr bwMode="auto">
              <a:xfrm>
                <a:off x="3343" y="2424"/>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9" name="Oval 976"/>
              <p:cNvSpPr>
                <a:spLocks noChangeArrowheads="1"/>
              </p:cNvSpPr>
              <p:nvPr/>
            </p:nvSpPr>
            <p:spPr bwMode="auto">
              <a:xfrm>
                <a:off x="3343" y="2452"/>
                <a:ext cx="20"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0" name="Oval 977"/>
              <p:cNvSpPr>
                <a:spLocks noChangeArrowheads="1"/>
              </p:cNvSpPr>
              <p:nvPr/>
            </p:nvSpPr>
            <p:spPr bwMode="auto">
              <a:xfrm>
                <a:off x="3343" y="247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1" name="Oval 978"/>
              <p:cNvSpPr>
                <a:spLocks noChangeArrowheads="1"/>
              </p:cNvSpPr>
              <p:nvPr/>
            </p:nvSpPr>
            <p:spPr bwMode="auto">
              <a:xfrm>
                <a:off x="3370" y="2120"/>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2" name="Oval 979"/>
              <p:cNvSpPr>
                <a:spLocks noChangeArrowheads="1"/>
              </p:cNvSpPr>
              <p:nvPr/>
            </p:nvSpPr>
            <p:spPr bwMode="auto">
              <a:xfrm>
                <a:off x="3370" y="2148"/>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3" name="Oval 980"/>
              <p:cNvSpPr>
                <a:spLocks noChangeArrowheads="1"/>
              </p:cNvSpPr>
              <p:nvPr/>
            </p:nvSpPr>
            <p:spPr bwMode="auto">
              <a:xfrm>
                <a:off x="3370" y="2176"/>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4" name="Oval 981"/>
              <p:cNvSpPr>
                <a:spLocks noChangeArrowheads="1"/>
              </p:cNvSpPr>
              <p:nvPr/>
            </p:nvSpPr>
            <p:spPr bwMode="auto">
              <a:xfrm>
                <a:off x="3370" y="2203"/>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5" name="Oval 982"/>
              <p:cNvSpPr>
                <a:spLocks noChangeArrowheads="1"/>
              </p:cNvSpPr>
              <p:nvPr/>
            </p:nvSpPr>
            <p:spPr bwMode="auto">
              <a:xfrm>
                <a:off x="3370" y="2231"/>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6" name="Oval 983"/>
              <p:cNvSpPr>
                <a:spLocks noChangeArrowheads="1"/>
              </p:cNvSpPr>
              <p:nvPr/>
            </p:nvSpPr>
            <p:spPr bwMode="auto">
              <a:xfrm>
                <a:off x="3370" y="2258"/>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7" name="Oval 984"/>
              <p:cNvSpPr>
                <a:spLocks noChangeArrowheads="1"/>
              </p:cNvSpPr>
              <p:nvPr/>
            </p:nvSpPr>
            <p:spPr bwMode="auto">
              <a:xfrm>
                <a:off x="3370" y="2286"/>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8" name="Oval 985"/>
              <p:cNvSpPr>
                <a:spLocks noChangeArrowheads="1"/>
              </p:cNvSpPr>
              <p:nvPr/>
            </p:nvSpPr>
            <p:spPr bwMode="auto">
              <a:xfrm>
                <a:off x="3370" y="2424"/>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9" name="Oval 986"/>
              <p:cNvSpPr>
                <a:spLocks noChangeArrowheads="1"/>
              </p:cNvSpPr>
              <p:nvPr/>
            </p:nvSpPr>
            <p:spPr bwMode="auto">
              <a:xfrm>
                <a:off x="3370" y="2452"/>
                <a:ext cx="21" cy="1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0" name="Oval 987"/>
              <p:cNvSpPr>
                <a:spLocks noChangeArrowheads="1"/>
              </p:cNvSpPr>
              <p:nvPr/>
            </p:nvSpPr>
            <p:spPr bwMode="auto">
              <a:xfrm>
                <a:off x="3398" y="2148"/>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1" name="Oval 988"/>
              <p:cNvSpPr>
                <a:spLocks noChangeArrowheads="1"/>
              </p:cNvSpPr>
              <p:nvPr/>
            </p:nvSpPr>
            <p:spPr bwMode="auto">
              <a:xfrm>
                <a:off x="3398" y="2176"/>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2" name="Oval 989"/>
              <p:cNvSpPr>
                <a:spLocks noChangeArrowheads="1"/>
              </p:cNvSpPr>
              <p:nvPr/>
            </p:nvSpPr>
            <p:spPr bwMode="auto">
              <a:xfrm>
                <a:off x="3398" y="2203"/>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3" name="Oval 990"/>
              <p:cNvSpPr>
                <a:spLocks noChangeArrowheads="1"/>
              </p:cNvSpPr>
              <p:nvPr/>
            </p:nvSpPr>
            <p:spPr bwMode="auto">
              <a:xfrm>
                <a:off x="3398" y="2231"/>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 name="Oval 991"/>
              <p:cNvSpPr>
                <a:spLocks noChangeArrowheads="1"/>
              </p:cNvSpPr>
              <p:nvPr/>
            </p:nvSpPr>
            <p:spPr bwMode="auto">
              <a:xfrm>
                <a:off x="2929" y="120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 name="Oval 992"/>
              <p:cNvSpPr>
                <a:spLocks noChangeArrowheads="1"/>
              </p:cNvSpPr>
              <p:nvPr/>
            </p:nvSpPr>
            <p:spPr bwMode="auto">
              <a:xfrm>
                <a:off x="2901" y="1209"/>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 name="Oval 993"/>
              <p:cNvSpPr>
                <a:spLocks noChangeArrowheads="1"/>
              </p:cNvSpPr>
              <p:nvPr/>
            </p:nvSpPr>
            <p:spPr bwMode="auto">
              <a:xfrm>
                <a:off x="2874" y="120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7" name="Oval 994"/>
              <p:cNvSpPr>
                <a:spLocks noChangeArrowheads="1"/>
              </p:cNvSpPr>
              <p:nvPr/>
            </p:nvSpPr>
            <p:spPr bwMode="auto">
              <a:xfrm>
                <a:off x="2846" y="120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8" name="Oval 995"/>
              <p:cNvSpPr>
                <a:spLocks noChangeArrowheads="1"/>
              </p:cNvSpPr>
              <p:nvPr/>
            </p:nvSpPr>
            <p:spPr bwMode="auto">
              <a:xfrm>
                <a:off x="2819" y="120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9" name="Oval 996"/>
              <p:cNvSpPr>
                <a:spLocks noChangeArrowheads="1"/>
              </p:cNvSpPr>
              <p:nvPr/>
            </p:nvSpPr>
            <p:spPr bwMode="auto">
              <a:xfrm>
                <a:off x="2791" y="120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0" name="Oval 997"/>
              <p:cNvSpPr>
                <a:spLocks noChangeArrowheads="1"/>
              </p:cNvSpPr>
              <p:nvPr/>
            </p:nvSpPr>
            <p:spPr bwMode="auto">
              <a:xfrm>
                <a:off x="2764" y="120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 name="Oval 998"/>
              <p:cNvSpPr>
                <a:spLocks noChangeArrowheads="1"/>
              </p:cNvSpPr>
              <p:nvPr/>
            </p:nvSpPr>
            <p:spPr bwMode="auto">
              <a:xfrm>
                <a:off x="2736" y="120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2" name="Oval 999"/>
              <p:cNvSpPr>
                <a:spLocks noChangeArrowheads="1"/>
              </p:cNvSpPr>
              <p:nvPr/>
            </p:nvSpPr>
            <p:spPr bwMode="auto">
              <a:xfrm>
                <a:off x="2709" y="1209"/>
                <a:ext cx="19"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3" name="Oval 1000"/>
              <p:cNvSpPr>
                <a:spLocks noChangeArrowheads="1"/>
              </p:cNvSpPr>
              <p:nvPr/>
            </p:nvSpPr>
            <p:spPr bwMode="auto">
              <a:xfrm>
                <a:off x="2681" y="120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4" name="Oval 1001"/>
              <p:cNvSpPr>
                <a:spLocks noChangeArrowheads="1"/>
              </p:cNvSpPr>
              <p:nvPr/>
            </p:nvSpPr>
            <p:spPr bwMode="auto">
              <a:xfrm>
                <a:off x="2653" y="120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5" name="Oval 1002"/>
              <p:cNvSpPr>
                <a:spLocks noChangeArrowheads="1"/>
              </p:cNvSpPr>
              <p:nvPr/>
            </p:nvSpPr>
            <p:spPr bwMode="auto">
              <a:xfrm>
                <a:off x="2626" y="120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6" name="Oval 1003"/>
              <p:cNvSpPr>
                <a:spLocks noChangeArrowheads="1"/>
              </p:cNvSpPr>
              <p:nvPr/>
            </p:nvSpPr>
            <p:spPr bwMode="auto">
              <a:xfrm>
                <a:off x="2598" y="120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 name="Oval 1004"/>
              <p:cNvSpPr>
                <a:spLocks noChangeArrowheads="1"/>
              </p:cNvSpPr>
              <p:nvPr/>
            </p:nvSpPr>
            <p:spPr bwMode="auto">
              <a:xfrm>
                <a:off x="2571" y="120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8" name="Oval 1005"/>
              <p:cNvSpPr>
                <a:spLocks noChangeArrowheads="1"/>
              </p:cNvSpPr>
              <p:nvPr/>
            </p:nvSpPr>
            <p:spPr bwMode="auto">
              <a:xfrm>
                <a:off x="2543" y="120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 name="Oval 1006"/>
              <p:cNvSpPr>
                <a:spLocks noChangeArrowheads="1"/>
              </p:cNvSpPr>
              <p:nvPr/>
            </p:nvSpPr>
            <p:spPr bwMode="auto">
              <a:xfrm>
                <a:off x="2515" y="1209"/>
                <a:ext cx="21"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0" name="Oval 1007"/>
              <p:cNvSpPr>
                <a:spLocks noChangeArrowheads="1"/>
              </p:cNvSpPr>
              <p:nvPr/>
            </p:nvSpPr>
            <p:spPr bwMode="auto">
              <a:xfrm>
                <a:off x="2488" y="120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1" name="Oval 1008"/>
              <p:cNvSpPr>
                <a:spLocks noChangeArrowheads="1"/>
              </p:cNvSpPr>
              <p:nvPr/>
            </p:nvSpPr>
            <p:spPr bwMode="auto">
              <a:xfrm>
                <a:off x="2460" y="1209"/>
                <a:ext cx="20" cy="2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5" name="Oval 1010"/>
            <p:cNvSpPr>
              <a:spLocks noChangeArrowheads="1"/>
            </p:cNvSpPr>
            <p:nvPr/>
          </p:nvSpPr>
          <p:spPr bwMode="auto">
            <a:xfrm>
              <a:off x="3862388" y="1919288"/>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Oval 1011"/>
            <p:cNvSpPr>
              <a:spLocks noChangeArrowheads="1"/>
            </p:cNvSpPr>
            <p:nvPr/>
          </p:nvSpPr>
          <p:spPr bwMode="auto">
            <a:xfrm>
              <a:off x="3817938" y="1919288"/>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Oval 1012"/>
            <p:cNvSpPr>
              <a:spLocks noChangeArrowheads="1"/>
            </p:cNvSpPr>
            <p:nvPr/>
          </p:nvSpPr>
          <p:spPr bwMode="auto">
            <a:xfrm>
              <a:off x="3686175" y="1919288"/>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Oval 1013"/>
            <p:cNvSpPr>
              <a:spLocks noChangeArrowheads="1"/>
            </p:cNvSpPr>
            <p:nvPr/>
          </p:nvSpPr>
          <p:spPr bwMode="auto">
            <a:xfrm>
              <a:off x="4649788" y="1874838"/>
              <a:ext cx="31750" cy="33338"/>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Oval 1014"/>
            <p:cNvSpPr>
              <a:spLocks noChangeArrowheads="1"/>
            </p:cNvSpPr>
            <p:nvPr/>
          </p:nvSpPr>
          <p:spPr bwMode="auto">
            <a:xfrm>
              <a:off x="4605338" y="1874838"/>
              <a:ext cx="33337" cy="33338"/>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Oval 1015"/>
            <p:cNvSpPr>
              <a:spLocks noChangeArrowheads="1"/>
            </p:cNvSpPr>
            <p:nvPr/>
          </p:nvSpPr>
          <p:spPr bwMode="auto">
            <a:xfrm>
              <a:off x="4562475" y="1874838"/>
              <a:ext cx="31750" cy="33338"/>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Oval 1016"/>
            <p:cNvSpPr>
              <a:spLocks noChangeArrowheads="1"/>
            </p:cNvSpPr>
            <p:nvPr/>
          </p:nvSpPr>
          <p:spPr bwMode="auto">
            <a:xfrm>
              <a:off x="4518025" y="1874838"/>
              <a:ext cx="31750" cy="33338"/>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Oval 1017"/>
            <p:cNvSpPr>
              <a:spLocks noChangeArrowheads="1"/>
            </p:cNvSpPr>
            <p:nvPr/>
          </p:nvSpPr>
          <p:spPr bwMode="auto">
            <a:xfrm>
              <a:off x="4475163" y="1874838"/>
              <a:ext cx="31750" cy="33338"/>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Oval 1018"/>
            <p:cNvSpPr>
              <a:spLocks noChangeArrowheads="1"/>
            </p:cNvSpPr>
            <p:nvPr/>
          </p:nvSpPr>
          <p:spPr bwMode="auto">
            <a:xfrm>
              <a:off x="4430713" y="1874838"/>
              <a:ext cx="31750" cy="33338"/>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Oval 1019"/>
            <p:cNvSpPr>
              <a:spLocks noChangeArrowheads="1"/>
            </p:cNvSpPr>
            <p:nvPr/>
          </p:nvSpPr>
          <p:spPr bwMode="auto">
            <a:xfrm>
              <a:off x="4387850" y="1874838"/>
              <a:ext cx="31750" cy="33338"/>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Oval 1020"/>
            <p:cNvSpPr>
              <a:spLocks noChangeArrowheads="1"/>
            </p:cNvSpPr>
            <p:nvPr/>
          </p:nvSpPr>
          <p:spPr bwMode="auto">
            <a:xfrm>
              <a:off x="4343400" y="1874838"/>
              <a:ext cx="31750" cy="33338"/>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Oval 1021"/>
            <p:cNvSpPr>
              <a:spLocks noChangeArrowheads="1"/>
            </p:cNvSpPr>
            <p:nvPr/>
          </p:nvSpPr>
          <p:spPr bwMode="auto">
            <a:xfrm>
              <a:off x="4300538" y="1874838"/>
              <a:ext cx="30162" cy="33338"/>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Oval 1022"/>
            <p:cNvSpPr>
              <a:spLocks noChangeArrowheads="1"/>
            </p:cNvSpPr>
            <p:nvPr/>
          </p:nvSpPr>
          <p:spPr bwMode="auto">
            <a:xfrm>
              <a:off x="4256088" y="1874838"/>
              <a:ext cx="31750" cy="33338"/>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Oval 1023"/>
            <p:cNvSpPr>
              <a:spLocks noChangeArrowheads="1"/>
            </p:cNvSpPr>
            <p:nvPr/>
          </p:nvSpPr>
          <p:spPr bwMode="auto">
            <a:xfrm>
              <a:off x="4211638" y="1874838"/>
              <a:ext cx="31750" cy="33338"/>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Oval 1024"/>
            <p:cNvSpPr>
              <a:spLocks noChangeArrowheads="1"/>
            </p:cNvSpPr>
            <p:nvPr/>
          </p:nvSpPr>
          <p:spPr bwMode="auto">
            <a:xfrm>
              <a:off x="4168775" y="1874838"/>
              <a:ext cx="31750" cy="33338"/>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Oval 1025"/>
            <p:cNvSpPr>
              <a:spLocks noChangeArrowheads="1"/>
            </p:cNvSpPr>
            <p:nvPr/>
          </p:nvSpPr>
          <p:spPr bwMode="auto">
            <a:xfrm>
              <a:off x="4124325" y="1874838"/>
              <a:ext cx="31750" cy="33338"/>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Oval 1026"/>
            <p:cNvSpPr>
              <a:spLocks noChangeArrowheads="1"/>
            </p:cNvSpPr>
            <p:nvPr/>
          </p:nvSpPr>
          <p:spPr bwMode="auto">
            <a:xfrm>
              <a:off x="4081463" y="1874838"/>
              <a:ext cx="31750" cy="33338"/>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Oval 1027"/>
            <p:cNvSpPr>
              <a:spLocks noChangeArrowheads="1"/>
            </p:cNvSpPr>
            <p:nvPr/>
          </p:nvSpPr>
          <p:spPr bwMode="auto">
            <a:xfrm>
              <a:off x="4037013" y="1874838"/>
              <a:ext cx="31750" cy="33338"/>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Oval 1028"/>
            <p:cNvSpPr>
              <a:spLocks noChangeArrowheads="1"/>
            </p:cNvSpPr>
            <p:nvPr/>
          </p:nvSpPr>
          <p:spPr bwMode="auto">
            <a:xfrm>
              <a:off x="3992563" y="1874838"/>
              <a:ext cx="33337" cy="33338"/>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Oval 1029"/>
            <p:cNvSpPr>
              <a:spLocks noChangeArrowheads="1"/>
            </p:cNvSpPr>
            <p:nvPr/>
          </p:nvSpPr>
          <p:spPr bwMode="auto">
            <a:xfrm>
              <a:off x="3862388" y="1874838"/>
              <a:ext cx="31750" cy="33338"/>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Oval 1030"/>
            <p:cNvSpPr>
              <a:spLocks noChangeArrowheads="1"/>
            </p:cNvSpPr>
            <p:nvPr/>
          </p:nvSpPr>
          <p:spPr bwMode="auto">
            <a:xfrm>
              <a:off x="3817938" y="1874838"/>
              <a:ext cx="31750" cy="33338"/>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Oval 1031"/>
            <p:cNvSpPr>
              <a:spLocks noChangeArrowheads="1"/>
            </p:cNvSpPr>
            <p:nvPr/>
          </p:nvSpPr>
          <p:spPr bwMode="auto">
            <a:xfrm>
              <a:off x="3730625" y="1874838"/>
              <a:ext cx="31750" cy="33338"/>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Oval 1032"/>
            <p:cNvSpPr>
              <a:spLocks noChangeArrowheads="1"/>
            </p:cNvSpPr>
            <p:nvPr/>
          </p:nvSpPr>
          <p:spPr bwMode="auto">
            <a:xfrm>
              <a:off x="3686175" y="1874838"/>
              <a:ext cx="31750" cy="33338"/>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Oval 1033"/>
            <p:cNvSpPr>
              <a:spLocks noChangeArrowheads="1"/>
            </p:cNvSpPr>
            <p:nvPr/>
          </p:nvSpPr>
          <p:spPr bwMode="auto">
            <a:xfrm>
              <a:off x="4605338" y="1831975"/>
              <a:ext cx="33337"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Oval 1034"/>
            <p:cNvSpPr>
              <a:spLocks noChangeArrowheads="1"/>
            </p:cNvSpPr>
            <p:nvPr/>
          </p:nvSpPr>
          <p:spPr bwMode="auto">
            <a:xfrm>
              <a:off x="4475163" y="1831975"/>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Oval 1035"/>
            <p:cNvSpPr>
              <a:spLocks noChangeArrowheads="1"/>
            </p:cNvSpPr>
            <p:nvPr/>
          </p:nvSpPr>
          <p:spPr bwMode="auto">
            <a:xfrm>
              <a:off x="4387850" y="1831975"/>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Oval 1036"/>
            <p:cNvSpPr>
              <a:spLocks noChangeArrowheads="1"/>
            </p:cNvSpPr>
            <p:nvPr/>
          </p:nvSpPr>
          <p:spPr bwMode="auto">
            <a:xfrm>
              <a:off x="4256088" y="1831975"/>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Oval 1037"/>
            <p:cNvSpPr>
              <a:spLocks noChangeArrowheads="1"/>
            </p:cNvSpPr>
            <p:nvPr/>
          </p:nvSpPr>
          <p:spPr bwMode="auto">
            <a:xfrm>
              <a:off x="4211638" y="1831975"/>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Oval 1038"/>
            <p:cNvSpPr>
              <a:spLocks noChangeArrowheads="1"/>
            </p:cNvSpPr>
            <p:nvPr/>
          </p:nvSpPr>
          <p:spPr bwMode="auto">
            <a:xfrm>
              <a:off x="4168775" y="1831975"/>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Oval 1039"/>
            <p:cNvSpPr>
              <a:spLocks noChangeArrowheads="1"/>
            </p:cNvSpPr>
            <p:nvPr/>
          </p:nvSpPr>
          <p:spPr bwMode="auto">
            <a:xfrm>
              <a:off x="4124325" y="1831975"/>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Oval 1040"/>
            <p:cNvSpPr>
              <a:spLocks noChangeArrowheads="1"/>
            </p:cNvSpPr>
            <p:nvPr/>
          </p:nvSpPr>
          <p:spPr bwMode="auto">
            <a:xfrm>
              <a:off x="4081463" y="1831975"/>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Oval 1041"/>
            <p:cNvSpPr>
              <a:spLocks noChangeArrowheads="1"/>
            </p:cNvSpPr>
            <p:nvPr/>
          </p:nvSpPr>
          <p:spPr bwMode="auto">
            <a:xfrm>
              <a:off x="4037013" y="1831975"/>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Oval 1042"/>
            <p:cNvSpPr>
              <a:spLocks noChangeArrowheads="1"/>
            </p:cNvSpPr>
            <p:nvPr/>
          </p:nvSpPr>
          <p:spPr bwMode="auto">
            <a:xfrm>
              <a:off x="3992563" y="1831975"/>
              <a:ext cx="33337"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Oval 1043"/>
            <p:cNvSpPr>
              <a:spLocks noChangeArrowheads="1"/>
            </p:cNvSpPr>
            <p:nvPr/>
          </p:nvSpPr>
          <p:spPr bwMode="auto">
            <a:xfrm>
              <a:off x="3949700" y="1831975"/>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Oval 1044"/>
            <p:cNvSpPr>
              <a:spLocks noChangeArrowheads="1"/>
            </p:cNvSpPr>
            <p:nvPr/>
          </p:nvSpPr>
          <p:spPr bwMode="auto">
            <a:xfrm>
              <a:off x="3773488" y="1831975"/>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Oval 1045"/>
            <p:cNvSpPr>
              <a:spLocks noChangeArrowheads="1"/>
            </p:cNvSpPr>
            <p:nvPr/>
          </p:nvSpPr>
          <p:spPr bwMode="auto">
            <a:xfrm>
              <a:off x="4300538" y="1787525"/>
              <a:ext cx="30162"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Oval 1046"/>
            <p:cNvSpPr>
              <a:spLocks noChangeArrowheads="1"/>
            </p:cNvSpPr>
            <p:nvPr/>
          </p:nvSpPr>
          <p:spPr bwMode="auto">
            <a:xfrm>
              <a:off x="4256088" y="1787525"/>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Oval 1047"/>
            <p:cNvSpPr>
              <a:spLocks noChangeArrowheads="1"/>
            </p:cNvSpPr>
            <p:nvPr/>
          </p:nvSpPr>
          <p:spPr bwMode="auto">
            <a:xfrm>
              <a:off x="4211638" y="1787525"/>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Oval 1048"/>
            <p:cNvSpPr>
              <a:spLocks noChangeArrowheads="1"/>
            </p:cNvSpPr>
            <p:nvPr/>
          </p:nvSpPr>
          <p:spPr bwMode="auto">
            <a:xfrm>
              <a:off x="4168775" y="1787525"/>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Oval 1049"/>
            <p:cNvSpPr>
              <a:spLocks noChangeArrowheads="1"/>
            </p:cNvSpPr>
            <p:nvPr/>
          </p:nvSpPr>
          <p:spPr bwMode="auto">
            <a:xfrm>
              <a:off x="4124325" y="1787525"/>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Oval 1050"/>
            <p:cNvSpPr>
              <a:spLocks noChangeArrowheads="1"/>
            </p:cNvSpPr>
            <p:nvPr/>
          </p:nvSpPr>
          <p:spPr bwMode="auto">
            <a:xfrm>
              <a:off x="4081463" y="1787525"/>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Oval 1051"/>
            <p:cNvSpPr>
              <a:spLocks noChangeArrowheads="1"/>
            </p:cNvSpPr>
            <p:nvPr/>
          </p:nvSpPr>
          <p:spPr bwMode="auto">
            <a:xfrm>
              <a:off x="4037013" y="1787525"/>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Oval 1052"/>
            <p:cNvSpPr>
              <a:spLocks noChangeArrowheads="1"/>
            </p:cNvSpPr>
            <p:nvPr/>
          </p:nvSpPr>
          <p:spPr bwMode="auto">
            <a:xfrm>
              <a:off x="3992563" y="1787525"/>
              <a:ext cx="33337"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Oval 1053"/>
            <p:cNvSpPr>
              <a:spLocks noChangeArrowheads="1"/>
            </p:cNvSpPr>
            <p:nvPr/>
          </p:nvSpPr>
          <p:spPr bwMode="auto">
            <a:xfrm>
              <a:off x="3949700" y="1787525"/>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Oval 1054"/>
            <p:cNvSpPr>
              <a:spLocks noChangeArrowheads="1"/>
            </p:cNvSpPr>
            <p:nvPr/>
          </p:nvSpPr>
          <p:spPr bwMode="auto">
            <a:xfrm>
              <a:off x="3817938" y="1787525"/>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Oval 1055"/>
            <p:cNvSpPr>
              <a:spLocks noChangeArrowheads="1"/>
            </p:cNvSpPr>
            <p:nvPr/>
          </p:nvSpPr>
          <p:spPr bwMode="auto">
            <a:xfrm>
              <a:off x="3773488" y="1787525"/>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Oval 1056"/>
            <p:cNvSpPr>
              <a:spLocks noChangeArrowheads="1"/>
            </p:cNvSpPr>
            <p:nvPr/>
          </p:nvSpPr>
          <p:spPr bwMode="auto">
            <a:xfrm>
              <a:off x="4300538" y="1744663"/>
              <a:ext cx="30162"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Oval 1057"/>
            <p:cNvSpPr>
              <a:spLocks noChangeArrowheads="1"/>
            </p:cNvSpPr>
            <p:nvPr/>
          </p:nvSpPr>
          <p:spPr bwMode="auto">
            <a:xfrm>
              <a:off x="4256088" y="1744663"/>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Oval 1058"/>
            <p:cNvSpPr>
              <a:spLocks noChangeArrowheads="1"/>
            </p:cNvSpPr>
            <p:nvPr/>
          </p:nvSpPr>
          <p:spPr bwMode="auto">
            <a:xfrm>
              <a:off x="4211638" y="1744663"/>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Oval 1059"/>
            <p:cNvSpPr>
              <a:spLocks noChangeArrowheads="1"/>
            </p:cNvSpPr>
            <p:nvPr/>
          </p:nvSpPr>
          <p:spPr bwMode="auto">
            <a:xfrm>
              <a:off x="4168775" y="1744663"/>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Oval 1060"/>
            <p:cNvSpPr>
              <a:spLocks noChangeArrowheads="1"/>
            </p:cNvSpPr>
            <p:nvPr/>
          </p:nvSpPr>
          <p:spPr bwMode="auto">
            <a:xfrm>
              <a:off x="4124325" y="1744663"/>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Oval 1061"/>
            <p:cNvSpPr>
              <a:spLocks noChangeArrowheads="1"/>
            </p:cNvSpPr>
            <p:nvPr/>
          </p:nvSpPr>
          <p:spPr bwMode="auto">
            <a:xfrm>
              <a:off x="4081463" y="1744663"/>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Oval 1062"/>
            <p:cNvSpPr>
              <a:spLocks noChangeArrowheads="1"/>
            </p:cNvSpPr>
            <p:nvPr/>
          </p:nvSpPr>
          <p:spPr bwMode="auto">
            <a:xfrm>
              <a:off x="4037013" y="1744663"/>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Oval 1063"/>
            <p:cNvSpPr>
              <a:spLocks noChangeArrowheads="1"/>
            </p:cNvSpPr>
            <p:nvPr/>
          </p:nvSpPr>
          <p:spPr bwMode="auto">
            <a:xfrm>
              <a:off x="3862388" y="1744663"/>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Oval 1064"/>
            <p:cNvSpPr>
              <a:spLocks noChangeArrowheads="1"/>
            </p:cNvSpPr>
            <p:nvPr/>
          </p:nvSpPr>
          <p:spPr bwMode="auto">
            <a:xfrm>
              <a:off x="3817938" y="1744663"/>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Oval 1065"/>
            <p:cNvSpPr>
              <a:spLocks noChangeArrowheads="1"/>
            </p:cNvSpPr>
            <p:nvPr/>
          </p:nvSpPr>
          <p:spPr bwMode="auto">
            <a:xfrm>
              <a:off x="3773488" y="1744663"/>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Oval 1066"/>
            <p:cNvSpPr>
              <a:spLocks noChangeArrowheads="1"/>
            </p:cNvSpPr>
            <p:nvPr/>
          </p:nvSpPr>
          <p:spPr bwMode="auto">
            <a:xfrm>
              <a:off x="3730625" y="1744663"/>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Oval 1067"/>
            <p:cNvSpPr>
              <a:spLocks noChangeArrowheads="1"/>
            </p:cNvSpPr>
            <p:nvPr/>
          </p:nvSpPr>
          <p:spPr bwMode="auto">
            <a:xfrm>
              <a:off x="4343400" y="1700213"/>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Oval 1068"/>
            <p:cNvSpPr>
              <a:spLocks noChangeArrowheads="1"/>
            </p:cNvSpPr>
            <p:nvPr/>
          </p:nvSpPr>
          <p:spPr bwMode="auto">
            <a:xfrm>
              <a:off x="4300538" y="1700213"/>
              <a:ext cx="30162"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Oval 1069"/>
            <p:cNvSpPr>
              <a:spLocks noChangeArrowheads="1"/>
            </p:cNvSpPr>
            <p:nvPr/>
          </p:nvSpPr>
          <p:spPr bwMode="auto">
            <a:xfrm>
              <a:off x="4256088" y="1700213"/>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Oval 1070"/>
            <p:cNvSpPr>
              <a:spLocks noChangeArrowheads="1"/>
            </p:cNvSpPr>
            <p:nvPr/>
          </p:nvSpPr>
          <p:spPr bwMode="auto">
            <a:xfrm>
              <a:off x="4211638" y="1700213"/>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Oval 1071"/>
            <p:cNvSpPr>
              <a:spLocks noChangeArrowheads="1"/>
            </p:cNvSpPr>
            <p:nvPr/>
          </p:nvSpPr>
          <p:spPr bwMode="auto">
            <a:xfrm>
              <a:off x="4168775" y="1700213"/>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Oval 1072"/>
            <p:cNvSpPr>
              <a:spLocks noChangeArrowheads="1"/>
            </p:cNvSpPr>
            <p:nvPr/>
          </p:nvSpPr>
          <p:spPr bwMode="auto">
            <a:xfrm>
              <a:off x="4124325" y="1700213"/>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Oval 1073"/>
            <p:cNvSpPr>
              <a:spLocks noChangeArrowheads="1"/>
            </p:cNvSpPr>
            <p:nvPr/>
          </p:nvSpPr>
          <p:spPr bwMode="auto">
            <a:xfrm>
              <a:off x="4081463" y="1700213"/>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Oval 1074"/>
            <p:cNvSpPr>
              <a:spLocks noChangeArrowheads="1"/>
            </p:cNvSpPr>
            <p:nvPr/>
          </p:nvSpPr>
          <p:spPr bwMode="auto">
            <a:xfrm>
              <a:off x="4037013" y="1700213"/>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Oval 1075"/>
            <p:cNvSpPr>
              <a:spLocks noChangeArrowheads="1"/>
            </p:cNvSpPr>
            <p:nvPr/>
          </p:nvSpPr>
          <p:spPr bwMode="auto">
            <a:xfrm>
              <a:off x="3862388" y="1700213"/>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Oval 1076"/>
            <p:cNvSpPr>
              <a:spLocks noChangeArrowheads="1"/>
            </p:cNvSpPr>
            <p:nvPr/>
          </p:nvSpPr>
          <p:spPr bwMode="auto">
            <a:xfrm>
              <a:off x="3817938" y="1700213"/>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Oval 1077"/>
            <p:cNvSpPr>
              <a:spLocks noChangeArrowheads="1"/>
            </p:cNvSpPr>
            <p:nvPr/>
          </p:nvSpPr>
          <p:spPr bwMode="auto">
            <a:xfrm>
              <a:off x="3773488" y="1700213"/>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Oval 1078"/>
            <p:cNvSpPr>
              <a:spLocks noChangeArrowheads="1"/>
            </p:cNvSpPr>
            <p:nvPr/>
          </p:nvSpPr>
          <p:spPr bwMode="auto">
            <a:xfrm>
              <a:off x="3730625" y="1700213"/>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Oval 1079"/>
            <p:cNvSpPr>
              <a:spLocks noChangeArrowheads="1"/>
            </p:cNvSpPr>
            <p:nvPr/>
          </p:nvSpPr>
          <p:spPr bwMode="auto">
            <a:xfrm>
              <a:off x="4387850" y="1657350"/>
              <a:ext cx="31750" cy="30163"/>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Oval 1080"/>
            <p:cNvSpPr>
              <a:spLocks noChangeArrowheads="1"/>
            </p:cNvSpPr>
            <p:nvPr/>
          </p:nvSpPr>
          <p:spPr bwMode="auto">
            <a:xfrm>
              <a:off x="4343400" y="1657350"/>
              <a:ext cx="31750" cy="30163"/>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Oval 1081"/>
            <p:cNvSpPr>
              <a:spLocks noChangeArrowheads="1"/>
            </p:cNvSpPr>
            <p:nvPr/>
          </p:nvSpPr>
          <p:spPr bwMode="auto">
            <a:xfrm>
              <a:off x="4300538" y="1657350"/>
              <a:ext cx="30162" cy="30163"/>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Oval 1082"/>
            <p:cNvSpPr>
              <a:spLocks noChangeArrowheads="1"/>
            </p:cNvSpPr>
            <p:nvPr/>
          </p:nvSpPr>
          <p:spPr bwMode="auto">
            <a:xfrm>
              <a:off x="4256088" y="1657350"/>
              <a:ext cx="31750" cy="30163"/>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Oval 1083"/>
            <p:cNvSpPr>
              <a:spLocks noChangeArrowheads="1"/>
            </p:cNvSpPr>
            <p:nvPr/>
          </p:nvSpPr>
          <p:spPr bwMode="auto">
            <a:xfrm>
              <a:off x="4211638" y="1657350"/>
              <a:ext cx="31750" cy="30163"/>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Oval 1084"/>
            <p:cNvSpPr>
              <a:spLocks noChangeArrowheads="1"/>
            </p:cNvSpPr>
            <p:nvPr/>
          </p:nvSpPr>
          <p:spPr bwMode="auto">
            <a:xfrm>
              <a:off x="4168775" y="1657350"/>
              <a:ext cx="31750" cy="30163"/>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Oval 1085"/>
            <p:cNvSpPr>
              <a:spLocks noChangeArrowheads="1"/>
            </p:cNvSpPr>
            <p:nvPr/>
          </p:nvSpPr>
          <p:spPr bwMode="auto">
            <a:xfrm>
              <a:off x="4124325" y="1657350"/>
              <a:ext cx="31750" cy="30163"/>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Oval 1086"/>
            <p:cNvSpPr>
              <a:spLocks noChangeArrowheads="1"/>
            </p:cNvSpPr>
            <p:nvPr/>
          </p:nvSpPr>
          <p:spPr bwMode="auto">
            <a:xfrm>
              <a:off x="4081463" y="1657350"/>
              <a:ext cx="31750" cy="30163"/>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Oval 1087"/>
            <p:cNvSpPr>
              <a:spLocks noChangeArrowheads="1"/>
            </p:cNvSpPr>
            <p:nvPr/>
          </p:nvSpPr>
          <p:spPr bwMode="auto">
            <a:xfrm>
              <a:off x="3862388" y="1657350"/>
              <a:ext cx="31750" cy="30163"/>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Oval 1088"/>
            <p:cNvSpPr>
              <a:spLocks noChangeArrowheads="1"/>
            </p:cNvSpPr>
            <p:nvPr/>
          </p:nvSpPr>
          <p:spPr bwMode="auto">
            <a:xfrm>
              <a:off x="3817938" y="1657350"/>
              <a:ext cx="31750" cy="30163"/>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Oval 1089"/>
            <p:cNvSpPr>
              <a:spLocks noChangeArrowheads="1"/>
            </p:cNvSpPr>
            <p:nvPr/>
          </p:nvSpPr>
          <p:spPr bwMode="auto">
            <a:xfrm>
              <a:off x="3773488" y="1657350"/>
              <a:ext cx="31750" cy="30163"/>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Oval 1090"/>
            <p:cNvSpPr>
              <a:spLocks noChangeArrowheads="1"/>
            </p:cNvSpPr>
            <p:nvPr/>
          </p:nvSpPr>
          <p:spPr bwMode="auto">
            <a:xfrm>
              <a:off x="4430713" y="1612900"/>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Oval 1091"/>
            <p:cNvSpPr>
              <a:spLocks noChangeArrowheads="1"/>
            </p:cNvSpPr>
            <p:nvPr/>
          </p:nvSpPr>
          <p:spPr bwMode="auto">
            <a:xfrm>
              <a:off x="4387850" y="1612900"/>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Oval 1092"/>
            <p:cNvSpPr>
              <a:spLocks noChangeArrowheads="1"/>
            </p:cNvSpPr>
            <p:nvPr/>
          </p:nvSpPr>
          <p:spPr bwMode="auto">
            <a:xfrm>
              <a:off x="4343400" y="1612900"/>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Oval 1093"/>
            <p:cNvSpPr>
              <a:spLocks noChangeArrowheads="1"/>
            </p:cNvSpPr>
            <p:nvPr/>
          </p:nvSpPr>
          <p:spPr bwMode="auto">
            <a:xfrm>
              <a:off x="4300538" y="1612900"/>
              <a:ext cx="30162"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Oval 1094"/>
            <p:cNvSpPr>
              <a:spLocks noChangeArrowheads="1"/>
            </p:cNvSpPr>
            <p:nvPr/>
          </p:nvSpPr>
          <p:spPr bwMode="auto">
            <a:xfrm>
              <a:off x="4256088" y="1612900"/>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Oval 1095"/>
            <p:cNvSpPr>
              <a:spLocks noChangeArrowheads="1"/>
            </p:cNvSpPr>
            <p:nvPr/>
          </p:nvSpPr>
          <p:spPr bwMode="auto">
            <a:xfrm>
              <a:off x="4211638" y="1612900"/>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Oval 1096"/>
            <p:cNvSpPr>
              <a:spLocks noChangeArrowheads="1"/>
            </p:cNvSpPr>
            <p:nvPr/>
          </p:nvSpPr>
          <p:spPr bwMode="auto">
            <a:xfrm>
              <a:off x="4168775" y="1612900"/>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Oval 1097"/>
            <p:cNvSpPr>
              <a:spLocks noChangeArrowheads="1"/>
            </p:cNvSpPr>
            <p:nvPr/>
          </p:nvSpPr>
          <p:spPr bwMode="auto">
            <a:xfrm>
              <a:off x="4124325" y="1612900"/>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Oval 1098"/>
            <p:cNvSpPr>
              <a:spLocks noChangeArrowheads="1"/>
            </p:cNvSpPr>
            <p:nvPr/>
          </p:nvSpPr>
          <p:spPr bwMode="auto">
            <a:xfrm>
              <a:off x="4081463" y="1612900"/>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Oval 1099"/>
            <p:cNvSpPr>
              <a:spLocks noChangeArrowheads="1"/>
            </p:cNvSpPr>
            <p:nvPr/>
          </p:nvSpPr>
          <p:spPr bwMode="auto">
            <a:xfrm>
              <a:off x="3905250" y="1612900"/>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Oval 1100"/>
            <p:cNvSpPr>
              <a:spLocks noChangeArrowheads="1"/>
            </p:cNvSpPr>
            <p:nvPr/>
          </p:nvSpPr>
          <p:spPr bwMode="auto">
            <a:xfrm>
              <a:off x="3862388" y="1612900"/>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Oval 1101"/>
            <p:cNvSpPr>
              <a:spLocks noChangeArrowheads="1"/>
            </p:cNvSpPr>
            <p:nvPr/>
          </p:nvSpPr>
          <p:spPr bwMode="auto">
            <a:xfrm>
              <a:off x="4430713" y="1568450"/>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Oval 1102"/>
            <p:cNvSpPr>
              <a:spLocks noChangeArrowheads="1"/>
            </p:cNvSpPr>
            <p:nvPr/>
          </p:nvSpPr>
          <p:spPr bwMode="auto">
            <a:xfrm>
              <a:off x="4387850" y="1568450"/>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Oval 1103"/>
            <p:cNvSpPr>
              <a:spLocks noChangeArrowheads="1"/>
            </p:cNvSpPr>
            <p:nvPr/>
          </p:nvSpPr>
          <p:spPr bwMode="auto">
            <a:xfrm>
              <a:off x="4343400" y="1568450"/>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Oval 1104"/>
            <p:cNvSpPr>
              <a:spLocks noChangeArrowheads="1"/>
            </p:cNvSpPr>
            <p:nvPr/>
          </p:nvSpPr>
          <p:spPr bwMode="auto">
            <a:xfrm>
              <a:off x="4300538" y="1568450"/>
              <a:ext cx="30162"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Oval 1105"/>
            <p:cNvSpPr>
              <a:spLocks noChangeArrowheads="1"/>
            </p:cNvSpPr>
            <p:nvPr/>
          </p:nvSpPr>
          <p:spPr bwMode="auto">
            <a:xfrm>
              <a:off x="4256088" y="1568450"/>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Oval 1106"/>
            <p:cNvSpPr>
              <a:spLocks noChangeArrowheads="1"/>
            </p:cNvSpPr>
            <p:nvPr/>
          </p:nvSpPr>
          <p:spPr bwMode="auto">
            <a:xfrm>
              <a:off x="4168775" y="1568450"/>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Oval 1107"/>
            <p:cNvSpPr>
              <a:spLocks noChangeArrowheads="1"/>
            </p:cNvSpPr>
            <p:nvPr/>
          </p:nvSpPr>
          <p:spPr bwMode="auto">
            <a:xfrm>
              <a:off x="4124325" y="1568450"/>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Oval 1108"/>
            <p:cNvSpPr>
              <a:spLocks noChangeArrowheads="1"/>
            </p:cNvSpPr>
            <p:nvPr/>
          </p:nvSpPr>
          <p:spPr bwMode="auto">
            <a:xfrm>
              <a:off x="4081463" y="1568450"/>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Oval 1109"/>
            <p:cNvSpPr>
              <a:spLocks noChangeArrowheads="1"/>
            </p:cNvSpPr>
            <p:nvPr/>
          </p:nvSpPr>
          <p:spPr bwMode="auto">
            <a:xfrm>
              <a:off x="4430713" y="1481138"/>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Oval 1110"/>
            <p:cNvSpPr>
              <a:spLocks noChangeArrowheads="1"/>
            </p:cNvSpPr>
            <p:nvPr/>
          </p:nvSpPr>
          <p:spPr bwMode="auto">
            <a:xfrm>
              <a:off x="4387850" y="1481138"/>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Oval 1111"/>
            <p:cNvSpPr>
              <a:spLocks noChangeArrowheads="1"/>
            </p:cNvSpPr>
            <p:nvPr/>
          </p:nvSpPr>
          <p:spPr bwMode="auto">
            <a:xfrm>
              <a:off x="4475163" y="1438275"/>
              <a:ext cx="31750" cy="30163"/>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Oval 1112"/>
            <p:cNvSpPr>
              <a:spLocks noChangeArrowheads="1"/>
            </p:cNvSpPr>
            <p:nvPr/>
          </p:nvSpPr>
          <p:spPr bwMode="auto">
            <a:xfrm>
              <a:off x="4430713" y="1438275"/>
              <a:ext cx="31750" cy="30163"/>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Oval 1113"/>
            <p:cNvSpPr>
              <a:spLocks noChangeArrowheads="1"/>
            </p:cNvSpPr>
            <p:nvPr/>
          </p:nvSpPr>
          <p:spPr bwMode="auto">
            <a:xfrm>
              <a:off x="4387850" y="1438275"/>
              <a:ext cx="31750" cy="30163"/>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Oval 1114"/>
            <p:cNvSpPr>
              <a:spLocks noChangeArrowheads="1"/>
            </p:cNvSpPr>
            <p:nvPr/>
          </p:nvSpPr>
          <p:spPr bwMode="auto">
            <a:xfrm>
              <a:off x="4387850" y="1393825"/>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Oval 1115"/>
            <p:cNvSpPr>
              <a:spLocks noChangeArrowheads="1"/>
            </p:cNvSpPr>
            <p:nvPr/>
          </p:nvSpPr>
          <p:spPr bwMode="auto">
            <a:xfrm>
              <a:off x="4518025" y="1349375"/>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Oval 1116"/>
            <p:cNvSpPr>
              <a:spLocks noChangeArrowheads="1"/>
            </p:cNvSpPr>
            <p:nvPr/>
          </p:nvSpPr>
          <p:spPr bwMode="auto">
            <a:xfrm>
              <a:off x="4475163" y="1349375"/>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Oval 1117"/>
            <p:cNvSpPr>
              <a:spLocks noChangeArrowheads="1"/>
            </p:cNvSpPr>
            <p:nvPr/>
          </p:nvSpPr>
          <p:spPr bwMode="auto">
            <a:xfrm>
              <a:off x="4430713" y="1349375"/>
              <a:ext cx="31750" cy="31750"/>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Oval 1118"/>
            <p:cNvSpPr>
              <a:spLocks noChangeArrowheads="1"/>
            </p:cNvSpPr>
            <p:nvPr/>
          </p:nvSpPr>
          <p:spPr bwMode="auto">
            <a:xfrm>
              <a:off x="4613275" y="3503613"/>
              <a:ext cx="104775" cy="106363"/>
            </a:xfrm>
            <a:prstGeom prst="ellipse">
              <a:avLst/>
            </a:prstGeom>
            <a:solidFill>
              <a:srgbClr val="41C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Oval 1119"/>
            <p:cNvSpPr>
              <a:spLocks noChangeArrowheads="1"/>
            </p:cNvSpPr>
            <p:nvPr/>
          </p:nvSpPr>
          <p:spPr bwMode="auto">
            <a:xfrm>
              <a:off x="4657725" y="3679825"/>
              <a:ext cx="104775" cy="104775"/>
            </a:xfrm>
            <a:prstGeom prst="ellipse">
              <a:avLst/>
            </a:prstGeom>
            <a:solidFill>
              <a:srgbClr val="41C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Oval 1120"/>
            <p:cNvSpPr>
              <a:spLocks noChangeArrowheads="1"/>
            </p:cNvSpPr>
            <p:nvPr/>
          </p:nvSpPr>
          <p:spPr bwMode="auto">
            <a:xfrm>
              <a:off x="4438650" y="3197225"/>
              <a:ext cx="104775" cy="106363"/>
            </a:xfrm>
            <a:prstGeom prst="ellipse">
              <a:avLst/>
            </a:prstGeom>
            <a:solidFill>
              <a:srgbClr val="41C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Oval 1121"/>
            <p:cNvSpPr>
              <a:spLocks noChangeArrowheads="1"/>
            </p:cNvSpPr>
            <p:nvPr/>
          </p:nvSpPr>
          <p:spPr bwMode="auto">
            <a:xfrm>
              <a:off x="4700588" y="3065463"/>
              <a:ext cx="104775" cy="106363"/>
            </a:xfrm>
            <a:prstGeom prst="ellipse">
              <a:avLst/>
            </a:prstGeom>
            <a:solidFill>
              <a:srgbClr val="41C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Oval 1122"/>
            <p:cNvSpPr>
              <a:spLocks noChangeArrowheads="1"/>
            </p:cNvSpPr>
            <p:nvPr/>
          </p:nvSpPr>
          <p:spPr bwMode="auto">
            <a:xfrm>
              <a:off x="4832350" y="3724275"/>
              <a:ext cx="104775" cy="104775"/>
            </a:xfrm>
            <a:prstGeom prst="ellipse">
              <a:avLst/>
            </a:prstGeom>
            <a:solidFill>
              <a:srgbClr val="41C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Oval 1123"/>
            <p:cNvSpPr>
              <a:spLocks noChangeArrowheads="1"/>
            </p:cNvSpPr>
            <p:nvPr/>
          </p:nvSpPr>
          <p:spPr bwMode="auto">
            <a:xfrm>
              <a:off x="5006975" y="3767138"/>
              <a:ext cx="104775" cy="104775"/>
            </a:xfrm>
            <a:prstGeom prst="ellipse">
              <a:avLst/>
            </a:prstGeom>
            <a:solidFill>
              <a:srgbClr val="41C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Oval 1124"/>
            <p:cNvSpPr>
              <a:spLocks noChangeArrowheads="1"/>
            </p:cNvSpPr>
            <p:nvPr/>
          </p:nvSpPr>
          <p:spPr bwMode="auto">
            <a:xfrm>
              <a:off x="4518025" y="3892550"/>
              <a:ext cx="31750" cy="30163"/>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Oval 1125"/>
            <p:cNvSpPr>
              <a:spLocks noChangeArrowheads="1"/>
            </p:cNvSpPr>
            <p:nvPr/>
          </p:nvSpPr>
          <p:spPr bwMode="auto">
            <a:xfrm>
              <a:off x="4175125" y="2408238"/>
              <a:ext cx="104775" cy="106363"/>
            </a:xfrm>
            <a:prstGeom prst="ellipse">
              <a:avLst/>
            </a:prstGeom>
            <a:solidFill>
              <a:srgbClr val="41C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Oval 1126"/>
            <p:cNvSpPr>
              <a:spLocks noChangeArrowheads="1"/>
            </p:cNvSpPr>
            <p:nvPr/>
          </p:nvSpPr>
          <p:spPr bwMode="auto">
            <a:xfrm>
              <a:off x="4525963" y="3811588"/>
              <a:ext cx="104775" cy="104775"/>
            </a:xfrm>
            <a:prstGeom prst="ellipse">
              <a:avLst/>
            </a:prstGeom>
            <a:solidFill>
              <a:srgbClr val="41C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1135" name="Straight Connector 1134"/>
          <p:cNvCxnSpPr>
            <a:stCxn id="1137" idx="3"/>
          </p:cNvCxnSpPr>
          <p:nvPr/>
        </p:nvCxnSpPr>
        <p:spPr>
          <a:xfrm>
            <a:off x="6970221" y="2059566"/>
            <a:ext cx="618271" cy="4156"/>
          </a:xfrm>
          <a:prstGeom prst="line">
            <a:avLst/>
          </a:prstGeom>
          <a:ln>
            <a:solidFill>
              <a:srgbClr val="41C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37" name="TextBox 1136"/>
          <p:cNvSpPr txBox="1"/>
          <p:nvPr/>
        </p:nvSpPr>
        <p:spPr>
          <a:xfrm>
            <a:off x="6105882" y="1928761"/>
            <a:ext cx="864339" cy="261610"/>
          </a:xfrm>
          <a:prstGeom prst="rect">
            <a:avLst/>
          </a:prstGeom>
          <a:noFill/>
        </p:spPr>
        <p:txBody>
          <a:bodyPr wrap="none" rtlCol="0">
            <a:spAutoFit/>
          </a:bodyPr>
          <a:lstStyle/>
          <a:p>
            <a:r>
              <a:rPr lang="en-GB" sz="1050" dirty="0">
                <a:solidFill>
                  <a:schemeClr val="tx1">
                    <a:lumMod val="75000"/>
                  </a:schemeClr>
                </a:solidFill>
                <a:latin typeface="Segoe UI Semibold" panose="020B0702040204020203" pitchFamily="34" charset="0"/>
                <a:cs typeface="Segoe UI Semibold" panose="020B0702040204020203" pitchFamily="34" charset="0"/>
              </a:rPr>
              <a:t>GLASGOW</a:t>
            </a:r>
          </a:p>
        </p:txBody>
      </p:sp>
      <p:cxnSp>
        <p:nvCxnSpPr>
          <p:cNvPr id="1138" name="Straight Connector 1137"/>
          <p:cNvCxnSpPr>
            <a:stCxn id="1139" idx="3"/>
          </p:cNvCxnSpPr>
          <p:nvPr/>
        </p:nvCxnSpPr>
        <p:spPr>
          <a:xfrm>
            <a:off x="7241800" y="2840457"/>
            <a:ext cx="608653" cy="8003"/>
          </a:xfrm>
          <a:prstGeom prst="line">
            <a:avLst/>
          </a:prstGeom>
          <a:ln>
            <a:solidFill>
              <a:srgbClr val="41C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39" name="TextBox 1138"/>
          <p:cNvSpPr txBox="1"/>
          <p:nvPr/>
        </p:nvSpPr>
        <p:spPr>
          <a:xfrm>
            <a:off x="6367843" y="2713499"/>
            <a:ext cx="873957" cy="253916"/>
          </a:xfrm>
          <a:prstGeom prst="rect">
            <a:avLst/>
          </a:prstGeom>
          <a:noFill/>
        </p:spPr>
        <p:txBody>
          <a:bodyPr wrap="none" rtlCol="0">
            <a:spAutoFit/>
          </a:bodyPr>
          <a:lstStyle/>
          <a:p>
            <a:r>
              <a:rPr lang="en-GB" sz="1050" dirty="0">
                <a:solidFill>
                  <a:schemeClr val="tx1">
                    <a:lumMod val="75000"/>
                  </a:schemeClr>
                </a:solidFill>
                <a:latin typeface="Segoe UI Semibold" panose="020B0702040204020203" pitchFamily="34" charset="0"/>
                <a:cs typeface="Segoe UI Semibold" panose="020B0702040204020203" pitchFamily="34" charset="0"/>
              </a:rPr>
              <a:t>LIVERPOOL</a:t>
            </a:r>
          </a:p>
        </p:txBody>
      </p:sp>
      <p:sp>
        <p:nvSpPr>
          <p:cNvPr id="1142" name="TextBox 1141"/>
          <p:cNvSpPr txBox="1"/>
          <p:nvPr/>
        </p:nvSpPr>
        <p:spPr>
          <a:xfrm>
            <a:off x="6385602" y="2456045"/>
            <a:ext cx="558166" cy="253916"/>
          </a:xfrm>
          <a:prstGeom prst="rect">
            <a:avLst/>
          </a:prstGeom>
          <a:noFill/>
        </p:spPr>
        <p:txBody>
          <a:bodyPr wrap="none" rtlCol="0">
            <a:spAutoFit/>
          </a:bodyPr>
          <a:lstStyle/>
          <a:p>
            <a:r>
              <a:rPr lang="en-GB" sz="1050" dirty="0">
                <a:solidFill>
                  <a:schemeClr val="tx1">
                    <a:lumMod val="75000"/>
                  </a:schemeClr>
                </a:solidFill>
                <a:latin typeface="Segoe UI Semibold" panose="020B0702040204020203" pitchFamily="34" charset="0"/>
                <a:cs typeface="Segoe UI Semibold" panose="020B0702040204020203" pitchFamily="34" charset="0"/>
              </a:rPr>
              <a:t>LEEDS</a:t>
            </a:r>
          </a:p>
        </p:txBody>
      </p:sp>
      <p:cxnSp>
        <p:nvCxnSpPr>
          <p:cNvPr id="1144" name="Elbow Connector 1143"/>
          <p:cNvCxnSpPr>
            <a:stCxn id="1142" idx="3"/>
          </p:cNvCxnSpPr>
          <p:nvPr/>
        </p:nvCxnSpPr>
        <p:spPr>
          <a:xfrm>
            <a:off x="6943768" y="2583003"/>
            <a:ext cx="1169166" cy="133694"/>
          </a:xfrm>
          <a:prstGeom prst="bentConnector3">
            <a:avLst>
              <a:gd name="adj1" fmla="val 50000"/>
            </a:avLst>
          </a:prstGeom>
          <a:ln>
            <a:solidFill>
              <a:srgbClr val="41C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46" name="Straight Connector 1145"/>
          <p:cNvCxnSpPr>
            <a:stCxn id="1147" idx="3"/>
          </p:cNvCxnSpPr>
          <p:nvPr/>
        </p:nvCxnSpPr>
        <p:spPr>
          <a:xfrm>
            <a:off x="7341409" y="3153588"/>
            <a:ext cx="675993" cy="5"/>
          </a:xfrm>
          <a:prstGeom prst="line">
            <a:avLst/>
          </a:prstGeom>
          <a:ln>
            <a:solidFill>
              <a:srgbClr val="41C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47" name="TextBox 1146"/>
          <p:cNvSpPr txBox="1"/>
          <p:nvPr/>
        </p:nvSpPr>
        <p:spPr>
          <a:xfrm>
            <a:off x="6213764" y="3022783"/>
            <a:ext cx="1127645" cy="261610"/>
          </a:xfrm>
          <a:prstGeom prst="rect">
            <a:avLst/>
          </a:prstGeom>
          <a:noFill/>
        </p:spPr>
        <p:txBody>
          <a:bodyPr wrap="square" rtlCol="0">
            <a:spAutoFit/>
          </a:bodyPr>
          <a:lstStyle/>
          <a:p>
            <a:r>
              <a:rPr lang="en-GB" sz="1050" dirty="0">
                <a:solidFill>
                  <a:schemeClr val="tx1">
                    <a:lumMod val="75000"/>
                  </a:schemeClr>
                </a:solidFill>
                <a:latin typeface="Segoe UI Semibold" panose="020B0702040204020203" pitchFamily="34" charset="0"/>
                <a:cs typeface="Segoe UI Semibold" panose="020B0702040204020203" pitchFamily="34" charset="0"/>
              </a:rPr>
              <a:t>BIRMINGHAM</a:t>
            </a:r>
          </a:p>
        </p:txBody>
      </p:sp>
      <p:cxnSp>
        <p:nvCxnSpPr>
          <p:cNvPr id="1148" name="Straight Connector 1147"/>
          <p:cNvCxnSpPr>
            <a:stCxn id="1149" idx="3"/>
          </p:cNvCxnSpPr>
          <p:nvPr/>
        </p:nvCxnSpPr>
        <p:spPr>
          <a:xfrm>
            <a:off x="7077884" y="3325888"/>
            <a:ext cx="988346" cy="5"/>
          </a:xfrm>
          <a:prstGeom prst="line">
            <a:avLst/>
          </a:prstGeom>
          <a:ln>
            <a:solidFill>
              <a:srgbClr val="41C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49" name="TextBox 1148"/>
          <p:cNvSpPr txBox="1"/>
          <p:nvPr/>
        </p:nvSpPr>
        <p:spPr>
          <a:xfrm>
            <a:off x="5959837" y="3195083"/>
            <a:ext cx="1118047" cy="261610"/>
          </a:xfrm>
          <a:prstGeom prst="rect">
            <a:avLst/>
          </a:prstGeom>
          <a:noFill/>
        </p:spPr>
        <p:txBody>
          <a:bodyPr wrap="square" rtlCol="0">
            <a:spAutoFit/>
          </a:bodyPr>
          <a:lstStyle/>
          <a:p>
            <a:r>
              <a:rPr lang="en-GB" sz="1050" dirty="0">
                <a:solidFill>
                  <a:schemeClr val="tx1">
                    <a:lumMod val="75000"/>
                  </a:schemeClr>
                </a:solidFill>
                <a:latin typeface="Segoe UI Semibold" panose="020B0702040204020203" pitchFamily="34" charset="0"/>
                <a:cs typeface="Segoe UI Semibold" panose="020B0702040204020203" pitchFamily="34" charset="0"/>
              </a:rPr>
              <a:t>CHELTENHAM</a:t>
            </a:r>
          </a:p>
        </p:txBody>
      </p:sp>
      <p:cxnSp>
        <p:nvCxnSpPr>
          <p:cNvPr id="1150" name="Elbow Connector 1149"/>
          <p:cNvCxnSpPr>
            <a:stCxn id="1156" idx="3"/>
          </p:cNvCxnSpPr>
          <p:nvPr/>
        </p:nvCxnSpPr>
        <p:spPr>
          <a:xfrm flipV="1">
            <a:off x="6871956" y="3463831"/>
            <a:ext cx="1065056" cy="139425"/>
          </a:xfrm>
          <a:prstGeom prst="bentConnector3">
            <a:avLst>
              <a:gd name="adj1" fmla="val 50000"/>
            </a:avLst>
          </a:prstGeom>
          <a:ln>
            <a:solidFill>
              <a:srgbClr val="41C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6" name="TextBox 1155"/>
          <p:cNvSpPr txBox="1"/>
          <p:nvPr/>
        </p:nvSpPr>
        <p:spPr>
          <a:xfrm>
            <a:off x="6169520" y="3476298"/>
            <a:ext cx="702436" cy="253916"/>
          </a:xfrm>
          <a:prstGeom prst="rect">
            <a:avLst/>
          </a:prstGeom>
          <a:noFill/>
        </p:spPr>
        <p:txBody>
          <a:bodyPr wrap="none" rtlCol="0">
            <a:spAutoFit/>
          </a:bodyPr>
          <a:lstStyle/>
          <a:p>
            <a:r>
              <a:rPr lang="en-GB" sz="1050" dirty="0">
                <a:solidFill>
                  <a:schemeClr val="tx1">
                    <a:lumMod val="75000"/>
                  </a:schemeClr>
                </a:solidFill>
                <a:latin typeface="Segoe UI Semibold" panose="020B0702040204020203" pitchFamily="34" charset="0"/>
                <a:cs typeface="Segoe UI Semibold" panose="020B0702040204020203" pitchFamily="34" charset="0"/>
              </a:rPr>
              <a:t>BRISTOL</a:t>
            </a:r>
          </a:p>
        </p:txBody>
      </p:sp>
      <p:grpSp>
        <p:nvGrpSpPr>
          <p:cNvPr id="6" name="Group 5"/>
          <p:cNvGrpSpPr/>
          <p:nvPr/>
        </p:nvGrpSpPr>
        <p:grpSpPr>
          <a:xfrm>
            <a:off x="335831" y="1330110"/>
            <a:ext cx="5513903" cy="2799166"/>
            <a:chOff x="335832" y="1330110"/>
            <a:chExt cx="3571172" cy="2952022"/>
          </a:xfrm>
        </p:grpSpPr>
        <p:sp>
          <p:nvSpPr>
            <p:cNvPr id="1180" name="Round Single Corner Rectangle 1179"/>
            <p:cNvSpPr/>
            <p:nvPr/>
          </p:nvSpPr>
          <p:spPr>
            <a:xfrm flipH="1">
              <a:off x="335833" y="1330110"/>
              <a:ext cx="1737009" cy="1403565"/>
            </a:xfrm>
            <a:prstGeom prst="round1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1" name="Round Single Corner Rectangle 1180"/>
            <p:cNvSpPr/>
            <p:nvPr/>
          </p:nvSpPr>
          <p:spPr>
            <a:xfrm flipH="1">
              <a:off x="335832" y="2878567"/>
              <a:ext cx="1737009" cy="1403565"/>
            </a:xfrm>
            <a:prstGeom prst="round1Rect">
              <a:avLst>
                <a:gd name="adj"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3" name="Round Single Corner Rectangle 1182"/>
            <p:cNvSpPr/>
            <p:nvPr/>
          </p:nvSpPr>
          <p:spPr>
            <a:xfrm flipH="1">
              <a:off x="2169995" y="1330110"/>
              <a:ext cx="1737009" cy="1403565"/>
            </a:xfrm>
            <a:prstGeom prst="round1Rect">
              <a:avLst>
                <a:gd name="adj"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5" name="Round Single Corner Rectangle 1184"/>
            <p:cNvSpPr/>
            <p:nvPr/>
          </p:nvSpPr>
          <p:spPr>
            <a:xfrm flipV="1">
              <a:off x="2169995" y="2878566"/>
              <a:ext cx="1737009" cy="1403565"/>
            </a:xfrm>
            <a:prstGeom prst="round1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p:cNvSpPr txBox="1"/>
          <p:nvPr/>
        </p:nvSpPr>
        <p:spPr>
          <a:xfrm>
            <a:off x="913894" y="1434885"/>
            <a:ext cx="1528175" cy="1138773"/>
          </a:xfrm>
          <a:prstGeom prst="rect">
            <a:avLst/>
          </a:prstGeom>
          <a:noFill/>
        </p:spPr>
        <p:txBody>
          <a:bodyPr wrap="none" rtlCol="0">
            <a:spAutoFit/>
          </a:bodyPr>
          <a:lstStyle/>
          <a:p>
            <a:pPr algn="ctr"/>
            <a:r>
              <a:rPr lang="en-GB" sz="1200" dirty="0">
                <a:solidFill>
                  <a:srgbClr val="00B5AD"/>
                </a:solidFill>
                <a:latin typeface="Segoe UI Semibold" panose="020B0702040204020203" pitchFamily="34" charset="0"/>
                <a:cs typeface="Segoe UI Semibold" panose="020B0702040204020203" pitchFamily="34" charset="0"/>
              </a:rPr>
              <a:t>MORE THAN</a:t>
            </a:r>
          </a:p>
          <a:p>
            <a:pPr algn="ctr"/>
            <a:r>
              <a:rPr lang="en-GB" sz="4400" dirty="0">
                <a:solidFill>
                  <a:schemeClr val="tx2"/>
                </a:solidFill>
              </a:rPr>
              <a:t>1,370</a:t>
            </a:r>
          </a:p>
          <a:p>
            <a:pPr algn="ctr"/>
            <a:r>
              <a:rPr lang="en-GB" sz="1200" dirty="0">
                <a:solidFill>
                  <a:schemeClr val="tx1">
                    <a:lumMod val="75000"/>
                  </a:schemeClr>
                </a:solidFill>
              </a:rPr>
              <a:t>DEDICATED PEOPLE</a:t>
            </a:r>
          </a:p>
        </p:txBody>
      </p:sp>
      <p:sp>
        <p:nvSpPr>
          <p:cNvPr id="1153" name="TextBox 1152"/>
          <p:cNvSpPr txBox="1"/>
          <p:nvPr/>
        </p:nvSpPr>
        <p:spPr>
          <a:xfrm>
            <a:off x="3985220" y="1430122"/>
            <a:ext cx="984565" cy="1138773"/>
          </a:xfrm>
          <a:prstGeom prst="rect">
            <a:avLst/>
          </a:prstGeom>
          <a:noFill/>
        </p:spPr>
        <p:txBody>
          <a:bodyPr wrap="none" rtlCol="0">
            <a:spAutoFit/>
          </a:bodyPr>
          <a:lstStyle/>
          <a:p>
            <a:pPr algn="ctr"/>
            <a:r>
              <a:rPr lang="en-GB" sz="1200" dirty="0">
                <a:solidFill>
                  <a:srgbClr val="00B5AD"/>
                </a:solidFill>
                <a:latin typeface="Segoe UI Semibold" panose="020B0702040204020203" pitchFamily="34" charset="0"/>
                <a:cs typeface="Segoe UI Semibold" panose="020B0702040204020203" pitchFamily="34" charset="0"/>
              </a:rPr>
              <a:t>ACROSS</a:t>
            </a:r>
          </a:p>
          <a:p>
            <a:pPr algn="ctr"/>
            <a:r>
              <a:rPr lang="en-GB" sz="4400" dirty="0">
                <a:solidFill>
                  <a:schemeClr val="tx2"/>
                </a:solidFill>
              </a:rPr>
              <a:t>9</a:t>
            </a:r>
          </a:p>
          <a:p>
            <a:pPr algn="ctr"/>
            <a:r>
              <a:rPr lang="en-GB" sz="1200" dirty="0">
                <a:solidFill>
                  <a:schemeClr val="tx1">
                    <a:lumMod val="75000"/>
                  </a:schemeClr>
                </a:solidFill>
              </a:rPr>
              <a:t>UK OFFICES</a:t>
            </a:r>
          </a:p>
        </p:txBody>
      </p:sp>
      <p:sp>
        <p:nvSpPr>
          <p:cNvPr id="1154" name="TextBox 1153"/>
          <p:cNvSpPr txBox="1"/>
          <p:nvPr/>
        </p:nvSpPr>
        <p:spPr>
          <a:xfrm>
            <a:off x="564917" y="2901735"/>
            <a:ext cx="2181879" cy="1138773"/>
          </a:xfrm>
          <a:prstGeom prst="rect">
            <a:avLst/>
          </a:prstGeom>
          <a:noFill/>
        </p:spPr>
        <p:txBody>
          <a:bodyPr wrap="none" rtlCol="0">
            <a:spAutoFit/>
          </a:bodyPr>
          <a:lstStyle/>
          <a:p>
            <a:pPr algn="ctr"/>
            <a:r>
              <a:rPr lang="en-GB" sz="1200" dirty="0">
                <a:solidFill>
                  <a:srgbClr val="00B5AD"/>
                </a:solidFill>
                <a:latin typeface="Segoe UI Semibold" panose="020B0702040204020203" pitchFamily="34" charset="0"/>
                <a:cs typeface="Segoe UI Semibold" panose="020B0702040204020203" pitchFamily="34" charset="0"/>
              </a:rPr>
              <a:t>PROUDLY DEMONSTRATING</a:t>
            </a:r>
          </a:p>
          <a:p>
            <a:pPr algn="ctr"/>
            <a:r>
              <a:rPr lang="en-GB" sz="4400" dirty="0">
                <a:solidFill>
                  <a:schemeClr val="tx2"/>
                </a:solidFill>
              </a:rPr>
              <a:t>32</a:t>
            </a:r>
          </a:p>
          <a:p>
            <a:pPr algn="ctr"/>
            <a:r>
              <a:rPr lang="en-GB" sz="1200" dirty="0">
                <a:solidFill>
                  <a:schemeClr val="tx1">
                    <a:lumMod val="75000"/>
                  </a:schemeClr>
                </a:solidFill>
              </a:rPr>
              <a:t>YEARS OF GROWTH</a:t>
            </a:r>
          </a:p>
        </p:txBody>
      </p:sp>
      <p:sp>
        <p:nvSpPr>
          <p:cNvPr id="1155" name="TextBox 1154"/>
          <p:cNvSpPr txBox="1"/>
          <p:nvPr/>
        </p:nvSpPr>
        <p:spPr>
          <a:xfrm>
            <a:off x="3556981" y="2886399"/>
            <a:ext cx="1888659" cy="1138773"/>
          </a:xfrm>
          <a:prstGeom prst="rect">
            <a:avLst/>
          </a:prstGeom>
          <a:noFill/>
        </p:spPr>
        <p:txBody>
          <a:bodyPr wrap="none" rtlCol="0">
            <a:spAutoFit/>
          </a:bodyPr>
          <a:lstStyle/>
          <a:p>
            <a:pPr algn="ctr"/>
            <a:r>
              <a:rPr lang="en-GB" sz="1200" dirty="0">
                <a:solidFill>
                  <a:srgbClr val="00B5AD"/>
                </a:solidFill>
                <a:latin typeface="Segoe UI Semibold" panose="020B0702040204020203" pitchFamily="34" charset="0"/>
                <a:cs typeface="Segoe UI Semibold" panose="020B0702040204020203" pitchFamily="34" charset="0"/>
              </a:rPr>
              <a:t>2020/21</a:t>
            </a:r>
          </a:p>
          <a:p>
            <a:pPr algn="ctr"/>
            <a:r>
              <a:rPr lang="en-GB" sz="4400" dirty="0">
                <a:solidFill>
                  <a:schemeClr val="tx2"/>
                </a:solidFill>
              </a:rPr>
              <a:t>£112m</a:t>
            </a:r>
          </a:p>
          <a:p>
            <a:pPr algn="ctr"/>
            <a:r>
              <a:rPr lang="en-GB" sz="1200" dirty="0">
                <a:solidFill>
                  <a:schemeClr val="tx1">
                    <a:lumMod val="75000"/>
                  </a:schemeClr>
                </a:solidFill>
              </a:rPr>
              <a:t>ANNUAL TURNOVER</a:t>
            </a:r>
          </a:p>
        </p:txBody>
      </p:sp>
      <p:cxnSp>
        <p:nvCxnSpPr>
          <p:cNvPr id="1157" name="Elbow Connector 1156"/>
          <p:cNvCxnSpPr/>
          <p:nvPr/>
        </p:nvCxnSpPr>
        <p:spPr>
          <a:xfrm rot="5400000" flipH="1" flipV="1">
            <a:off x="7498505" y="3665013"/>
            <a:ext cx="1027994" cy="463355"/>
          </a:xfrm>
          <a:prstGeom prst="bentConnector3">
            <a:avLst>
              <a:gd name="adj1" fmla="val 50000"/>
            </a:avLst>
          </a:prstGeom>
          <a:ln>
            <a:solidFill>
              <a:srgbClr val="41C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60" name="TextBox 1159"/>
          <p:cNvSpPr txBox="1"/>
          <p:nvPr/>
        </p:nvSpPr>
        <p:spPr>
          <a:xfrm>
            <a:off x="7292550" y="4423155"/>
            <a:ext cx="976549" cy="261610"/>
          </a:xfrm>
          <a:prstGeom prst="rect">
            <a:avLst/>
          </a:prstGeom>
          <a:noFill/>
        </p:spPr>
        <p:txBody>
          <a:bodyPr wrap="none" rtlCol="0">
            <a:spAutoFit/>
          </a:bodyPr>
          <a:lstStyle/>
          <a:p>
            <a:r>
              <a:rPr lang="en-GB" sz="1050" dirty="0">
                <a:solidFill>
                  <a:schemeClr val="tx1">
                    <a:lumMod val="75000"/>
                  </a:schemeClr>
                </a:solidFill>
                <a:latin typeface="Segoe UI Semibold" panose="020B0702040204020203" pitchFamily="34" charset="0"/>
                <a:cs typeface="Segoe UI Semibold" panose="020B0702040204020203" pitchFamily="34" charset="0"/>
              </a:rPr>
              <a:t>AMERSHAM</a:t>
            </a:r>
          </a:p>
        </p:txBody>
      </p:sp>
      <p:cxnSp>
        <p:nvCxnSpPr>
          <p:cNvPr id="1161" name="Elbow Connector 1160"/>
          <p:cNvCxnSpPr/>
          <p:nvPr/>
        </p:nvCxnSpPr>
        <p:spPr>
          <a:xfrm rot="5400000">
            <a:off x="8017633" y="2842791"/>
            <a:ext cx="981748" cy="176814"/>
          </a:xfrm>
          <a:prstGeom prst="bentConnector3">
            <a:avLst>
              <a:gd name="adj1" fmla="val 46895"/>
            </a:avLst>
          </a:prstGeom>
          <a:ln>
            <a:solidFill>
              <a:srgbClr val="41C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63" name="TextBox 1162"/>
          <p:cNvSpPr txBox="1"/>
          <p:nvPr/>
        </p:nvSpPr>
        <p:spPr>
          <a:xfrm>
            <a:off x="8220048" y="2178096"/>
            <a:ext cx="753732" cy="253916"/>
          </a:xfrm>
          <a:prstGeom prst="rect">
            <a:avLst/>
          </a:prstGeom>
          <a:noFill/>
        </p:spPr>
        <p:txBody>
          <a:bodyPr wrap="none" rtlCol="0">
            <a:spAutoFit/>
          </a:bodyPr>
          <a:lstStyle/>
          <a:p>
            <a:r>
              <a:rPr lang="en-GB" sz="1050" dirty="0">
                <a:solidFill>
                  <a:schemeClr val="tx1">
                    <a:lumMod val="75000"/>
                  </a:schemeClr>
                </a:solidFill>
                <a:latin typeface="Segoe UI Semibold" panose="020B0702040204020203" pitchFamily="34" charset="0"/>
                <a:cs typeface="Segoe UI Semibold" panose="020B0702040204020203" pitchFamily="34" charset="0"/>
              </a:rPr>
              <a:t>LONDON</a:t>
            </a:r>
          </a:p>
        </p:txBody>
      </p:sp>
      <p:cxnSp>
        <p:nvCxnSpPr>
          <p:cNvPr id="1165" name="Elbow Connector 1164"/>
          <p:cNvCxnSpPr>
            <a:stCxn id="1167" idx="0"/>
          </p:cNvCxnSpPr>
          <p:nvPr/>
        </p:nvCxnSpPr>
        <p:spPr>
          <a:xfrm rot="16200000" flipV="1">
            <a:off x="8094575" y="3765994"/>
            <a:ext cx="569250" cy="98703"/>
          </a:xfrm>
          <a:prstGeom prst="bentConnector3">
            <a:avLst>
              <a:gd name="adj1" fmla="val 50000"/>
            </a:avLst>
          </a:prstGeom>
          <a:ln>
            <a:solidFill>
              <a:srgbClr val="41C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67" name="TextBox 1166"/>
          <p:cNvSpPr txBox="1"/>
          <p:nvPr/>
        </p:nvSpPr>
        <p:spPr>
          <a:xfrm>
            <a:off x="7967527" y="4099971"/>
            <a:ext cx="922047" cy="253916"/>
          </a:xfrm>
          <a:prstGeom prst="rect">
            <a:avLst/>
          </a:prstGeom>
          <a:noFill/>
        </p:spPr>
        <p:txBody>
          <a:bodyPr wrap="none" rtlCol="0">
            <a:spAutoFit/>
          </a:bodyPr>
          <a:lstStyle/>
          <a:p>
            <a:r>
              <a:rPr lang="en-GB" sz="1050" dirty="0">
                <a:solidFill>
                  <a:schemeClr val="tx1">
                    <a:lumMod val="75000"/>
                  </a:schemeClr>
                </a:solidFill>
                <a:latin typeface="Segoe UI Semibold" panose="020B0702040204020203" pitchFamily="34" charset="0"/>
                <a:cs typeface="Segoe UI Semibold" panose="020B0702040204020203" pitchFamily="34" charset="0"/>
              </a:rPr>
              <a:t>GUILDFORD</a:t>
            </a:r>
          </a:p>
        </p:txBody>
      </p:sp>
      <p:sp>
        <p:nvSpPr>
          <p:cNvPr id="9" name="Oval 8"/>
          <p:cNvSpPr/>
          <p:nvPr/>
        </p:nvSpPr>
        <p:spPr>
          <a:xfrm>
            <a:off x="8276106" y="3477655"/>
            <a:ext cx="106130" cy="106130"/>
          </a:xfrm>
          <a:prstGeom prst="ellipse">
            <a:avLst/>
          </a:prstGeom>
          <a:solidFill>
            <a:srgbClr val="41C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337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AA658A5-5117-4CAC-8537-C318E1DBD0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3" y="0"/>
            <a:ext cx="9141293" cy="5143500"/>
          </a:xfrm>
          <a:prstGeom prst="rect">
            <a:avLst/>
          </a:prstGeom>
        </p:spPr>
      </p:pic>
      <p:sp>
        <p:nvSpPr>
          <p:cNvPr id="5" name="Title 4">
            <a:extLst>
              <a:ext uri="{FF2B5EF4-FFF2-40B4-BE49-F238E27FC236}">
                <a16:creationId xmlns:a16="http://schemas.microsoft.com/office/drawing/2014/main" id="{3A88AAD5-EC4D-40AD-B1D6-5494ECB7E967}"/>
              </a:ext>
            </a:extLst>
          </p:cNvPr>
          <p:cNvSpPr>
            <a:spLocks noGrp="1"/>
          </p:cNvSpPr>
          <p:nvPr>
            <p:ph type="title"/>
          </p:nvPr>
        </p:nvSpPr>
        <p:spPr/>
        <p:txBody>
          <a:bodyPr/>
          <a:lstStyle/>
          <a:p>
            <a:r>
              <a:rPr lang="en-GB" dirty="0"/>
              <a:t>What do we do</a:t>
            </a:r>
          </a:p>
        </p:txBody>
      </p:sp>
      <p:sp>
        <p:nvSpPr>
          <p:cNvPr id="2" name="Text Placeholder 1">
            <a:extLst>
              <a:ext uri="{FF2B5EF4-FFF2-40B4-BE49-F238E27FC236}">
                <a16:creationId xmlns:a16="http://schemas.microsoft.com/office/drawing/2014/main" id="{02EA9194-13B6-551A-8287-4D3DA967D9C9}"/>
              </a:ext>
            </a:extLst>
          </p:cNvPr>
          <p:cNvSpPr>
            <a:spLocks noGrp="1"/>
          </p:cNvSpPr>
          <p:nvPr>
            <p:ph type="body" sz="quarter" idx="11"/>
          </p:nvPr>
        </p:nvSpPr>
        <p:spPr/>
        <p:txBody>
          <a:bodyPr/>
          <a:lstStyle/>
          <a:p>
            <a:r>
              <a:rPr lang="en-GB" dirty="0"/>
              <a:t>2</a:t>
            </a:r>
          </a:p>
        </p:txBody>
      </p:sp>
    </p:spTree>
    <p:extLst>
      <p:ext uri="{BB962C8B-B14F-4D97-AF65-F5344CB8AC3E}">
        <p14:creationId xmlns:p14="http://schemas.microsoft.com/office/powerpoint/2010/main" val="3635711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GB" sz="2400" dirty="0">
                <a:latin typeface="+mn-lt"/>
              </a:rPr>
              <a:t>Who we work for</a:t>
            </a:r>
          </a:p>
        </p:txBody>
      </p:sp>
      <p:sp>
        <p:nvSpPr>
          <p:cNvPr id="5" name="Slide Number Placeholder 4"/>
          <p:cNvSpPr>
            <a:spLocks noGrp="1"/>
          </p:cNvSpPr>
          <p:nvPr>
            <p:ph type="sldNum" sz="quarter" idx="12"/>
          </p:nvPr>
        </p:nvSpPr>
        <p:spPr/>
        <p:txBody>
          <a:bodyPr/>
          <a:lstStyle/>
          <a:p>
            <a:fld id="{BF3629CB-DEA0-4F6D-B9A2-8B35DB726C2D}" type="slidenum">
              <a:rPr lang="en-GB" smtClean="0"/>
              <a:pPr/>
              <a:t>5</a:t>
            </a:fld>
            <a:endParaRPr lang="en-GB" dirty="0"/>
          </a:p>
        </p:txBody>
      </p:sp>
      <p:grpSp>
        <p:nvGrpSpPr>
          <p:cNvPr id="28" name="Group 27"/>
          <p:cNvGrpSpPr/>
          <p:nvPr/>
        </p:nvGrpSpPr>
        <p:grpSpPr>
          <a:xfrm>
            <a:off x="226087" y="920978"/>
            <a:ext cx="8523208" cy="3524021"/>
            <a:chOff x="-1" y="154287"/>
            <a:chExt cx="6432551" cy="3592213"/>
          </a:xfrm>
        </p:grpSpPr>
        <p:sp>
          <p:nvSpPr>
            <p:cNvPr id="44" name="Rounded Rectangle 43"/>
            <p:cNvSpPr/>
            <p:nvPr/>
          </p:nvSpPr>
          <p:spPr>
            <a:xfrm>
              <a:off x="0" y="154287"/>
              <a:ext cx="6432550" cy="3592213"/>
            </a:xfrm>
            <a:prstGeom prst="roundRect">
              <a:avLst>
                <a:gd name="adj" fmla="val 10000"/>
              </a:avLst>
            </a:prstGeom>
            <a:solidFill>
              <a:schemeClr val="accent1">
                <a:lumMod val="40000"/>
                <a:lumOff val="60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45" name="Rounded Rectangle 4"/>
            <p:cNvSpPr txBox="1"/>
            <p:nvPr/>
          </p:nvSpPr>
          <p:spPr>
            <a:xfrm>
              <a:off x="-1" y="435415"/>
              <a:ext cx="6432550" cy="570539"/>
            </a:xfrm>
            <a:prstGeom prst="rect">
              <a:avLst/>
            </a:prstGeom>
            <a:solidFill>
              <a:schemeClr val="accent1">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Our clients</a:t>
              </a:r>
            </a:p>
          </p:txBody>
        </p:sp>
      </p:grpSp>
      <p:grpSp>
        <p:nvGrpSpPr>
          <p:cNvPr id="29" name="Group 28"/>
          <p:cNvGrpSpPr/>
          <p:nvPr/>
        </p:nvGrpSpPr>
        <p:grpSpPr>
          <a:xfrm>
            <a:off x="1095269" y="1823158"/>
            <a:ext cx="6818566" cy="433417"/>
            <a:chOff x="643254" y="1124658"/>
            <a:chExt cx="5146040" cy="433417"/>
          </a:xfrm>
          <a:solidFill>
            <a:schemeClr val="accent5"/>
          </a:solidFill>
        </p:grpSpPr>
        <p:sp>
          <p:nvSpPr>
            <p:cNvPr id="42" name="Rounded Rectangle 41"/>
            <p:cNvSpPr/>
            <p:nvPr/>
          </p:nvSpPr>
          <p:spPr>
            <a:xfrm>
              <a:off x="643254" y="1124658"/>
              <a:ext cx="5146040" cy="433417"/>
            </a:xfrm>
            <a:prstGeom prst="roundRect">
              <a:avLst>
                <a:gd name="adj" fmla="val 10000"/>
              </a:avLst>
            </a:prstGeom>
            <a:grpFill/>
          </p:spPr>
          <p:style>
            <a:lnRef idx="2">
              <a:schemeClr val="lt1">
                <a:hueOff val="0"/>
                <a:satOff val="0"/>
                <a:lumOff val="0"/>
                <a:alphaOff val="0"/>
              </a:schemeClr>
            </a:lnRef>
            <a:fillRef idx="1">
              <a:schemeClr val="accent2">
                <a:alpha val="90000"/>
                <a:hueOff val="0"/>
                <a:satOff val="0"/>
                <a:lumOff val="0"/>
                <a:alphaOff val="0"/>
              </a:schemeClr>
            </a:fillRef>
            <a:effectRef idx="0">
              <a:schemeClr val="accent2">
                <a:alpha val="90000"/>
                <a:hueOff val="0"/>
                <a:satOff val="0"/>
                <a:lumOff val="0"/>
                <a:alphaOff val="0"/>
              </a:schemeClr>
            </a:effectRef>
            <a:fontRef idx="minor">
              <a:schemeClr val="lt1"/>
            </a:fontRef>
          </p:style>
        </p:sp>
        <p:sp>
          <p:nvSpPr>
            <p:cNvPr id="43" name="Rounded Rectangle 6"/>
            <p:cNvSpPr txBox="1"/>
            <p:nvPr/>
          </p:nvSpPr>
          <p:spPr>
            <a:xfrm>
              <a:off x="655948" y="1137352"/>
              <a:ext cx="5120652" cy="4080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a:t>Defined Benefit Schemes</a:t>
              </a:r>
            </a:p>
          </p:txBody>
        </p:sp>
      </p:grpSp>
      <p:grpSp>
        <p:nvGrpSpPr>
          <p:cNvPr id="30" name="Group 29"/>
          <p:cNvGrpSpPr/>
          <p:nvPr/>
        </p:nvGrpSpPr>
        <p:grpSpPr>
          <a:xfrm>
            <a:off x="1095269" y="2323256"/>
            <a:ext cx="6818566" cy="433417"/>
            <a:chOff x="643254" y="1624756"/>
            <a:chExt cx="5146040" cy="433417"/>
          </a:xfrm>
          <a:solidFill>
            <a:schemeClr val="accent3">
              <a:lumMod val="75000"/>
            </a:schemeClr>
          </a:solidFill>
        </p:grpSpPr>
        <p:sp>
          <p:nvSpPr>
            <p:cNvPr id="40" name="Rounded Rectangle 39"/>
            <p:cNvSpPr/>
            <p:nvPr/>
          </p:nvSpPr>
          <p:spPr>
            <a:xfrm>
              <a:off x="643254" y="1624756"/>
              <a:ext cx="5146040" cy="433417"/>
            </a:xfrm>
            <a:prstGeom prst="roundRect">
              <a:avLst>
                <a:gd name="adj" fmla="val 10000"/>
              </a:avLst>
            </a:prstGeom>
            <a:grpFill/>
          </p:spPr>
          <p:style>
            <a:lnRef idx="2">
              <a:schemeClr val="lt1">
                <a:hueOff val="0"/>
                <a:satOff val="0"/>
                <a:lumOff val="0"/>
                <a:alphaOff val="0"/>
              </a:schemeClr>
            </a:lnRef>
            <a:fillRef idx="1">
              <a:schemeClr val="accent2">
                <a:alpha val="90000"/>
                <a:hueOff val="0"/>
                <a:satOff val="0"/>
                <a:lumOff val="0"/>
                <a:alphaOff val="-10000"/>
              </a:schemeClr>
            </a:fillRef>
            <a:effectRef idx="0">
              <a:schemeClr val="accent2">
                <a:alpha val="90000"/>
                <a:hueOff val="0"/>
                <a:satOff val="0"/>
                <a:lumOff val="0"/>
                <a:alphaOff val="-10000"/>
              </a:schemeClr>
            </a:effectRef>
            <a:fontRef idx="minor">
              <a:schemeClr val="lt1"/>
            </a:fontRef>
          </p:style>
        </p:sp>
        <p:sp>
          <p:nvSpPr>
            <p:cNvPr id="41" name="Rounded Rectangle 8"/>
            <p:cNvSpPr txBox="1"/>
            <p:nvPr/>
          </p:nvSpPr>
          <p:spPr>
            <a:xfrm>
              <a:off x="655948" y="1637450"/>
              <a:ext cx="5120652" cy="4080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a:t>Defined Contribution Schemes</a:t>
              </a:r>
            </a:p>
          </p:txBody>
        </p:sp>
      </p:grpSp>
      <p:grpSp>
        <p:nvGrpSpPr>
          <p:cNvPr id="31" name="Group 30"/>
          <p:cNvGrpSpPr/>
          <p:nvPr/>
        </p:nvGrpSpPr>
        <p:grpSpPr>
          <a:xfrm>
            <a:off x="1095269" y="2823353"/>
            <a:ext cx="6818566" cy="433417"/>
            <a:chOff x="643254" y="2124853"/>
            <a:chExt cx="5146040" cy="433417"/>
          </a:xfrm>
          <a:solidFill>
            <a:schemeClr val="bg2"/>
          </a:solidFill>
        </p:grpSpPr>
        <p:sp>
          <p:nvSpPr>
            <p:cNvPr id="38" name="Rounded Rectangle 37"/>
            <p:cNvSpPr/>
            <p:nvPr/>
          </p:nvSpPr>
          <p:spPr>
            <a:xfrm>
              <a:off x="643254" y="2124853"/>
              <a:ext cx="5146040" cy="433417"/>
            </a:xfrm>
            <a:prstGeom prst="roundRect">
              <a:avLst>
                <a:gd name="adj" fmla="val 10000"/>
              </a:avLst>
            </a:prstGeom>
            <a:grpFill/>
          </p:spPr>
          <p:style>
            <a:lnRef idx="2">
              <a:schemeClr val="lt1">
                <a:hueOff val="0"/>
                <a:satOff val="0"/>
                <a:lumOff val="0"/>
                <a:alphaOff val="0"/>
              </a:schemeClr>
            </a:lnRef>
            <a:fillRef idx="1">
              <a:schemeClr val="accent2">
                <a:alpha val="90000"/>
                <a:hueOff val="0"/>
                <a:satOff val="0"/>
                <a:lumOff val="0"/>
                <a:alphaOff val="-20000"/>
              </a:schemeClr>
            </a:fillRef>
            <a:effectRef idx="0">
              <a:schemeClr val="accent2">
                <a:alpha val="90000"/>
                <a:hueOff val="0"/>
                <a:satOff val="0"/>
                <a:lumOff val="0"/>
                <a:alphaOff val="-20000"/>
              </a:schemeClr>
            </a:effectRef>
            <a:fontRef idx="minor">
              <a:schemeClr val="lt1"/>
            </a:fontRef>
          </p:style>
        </p:sp>
        <p:sp>
          <p:nvSpPr>
            <p:cNvPr id="39" name="Rounded Rectangle 10"/>
            <p:cNvSpPr txBox="1"/>
            <p:nvPr/>
          </p:nvSpPr>
          <p:spPr>
            <a:xfrm>
              <a:off x="655948" y="2137547"/>
              <a:ext cx="5120652" cy="4080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a:t>Charities</a:t>
              </a:r>
            </a:p>
          </p:txBody>
        </p:sp>
      </p:grpSp>
      <p:grpSp>
        <p:nvGrpSpPr>
          <p:cNvPr id="32" name="Group 31"/>
          <p:cNvGrpSpPr/>
          <p:nvPr/>
        </p:nvGrpSpPr>
        <p:grpSpPr>
          <a:xfrm>
            <a:off x="1095269" y="3323451"/>
            <a:ext cx="6818566" cy="433417"/>
            <a:chOff x="643254" y="2624951"/>
            <a:chExt cx="5146040" cy="433417"/>
          </a:xfrm>
          <a:solidFill>
            <a:schemeClr val="accent2"/>
          </a:solidFill>
        </p:grpSpPr>
        <p:sp>
          <p:nvSpPr>
            <p:cNvPr id="36" name="Rounded Rectangle 35"/>
            <p:cNvSpPr/>
            <p:nvPr/>
          </p:nvSpPr>
          <p:spPr>
            <a:xfrm>
              <a:off x="643254" y="2624951"/>
              <a:ext cx="5146040" cy="433417"/>
            </a:xfrm>
            <a:prstGeom prst="roundRect">
              <a:avLst>
                <a:gd name="adj" fmla="val 10000"/>
              </a:avLst>
            </a:prstGeom>
            <a:grpFill/>
          </p:spPr>
          <p:style>
            <a:lnRef idx="2">
              <a:schemeClr val="lt1">
                <a:hueOff val="0"/>
                <a:satOff val="0"/>
                <a:lumOff val="0"/>
                <a:alphaOff val="0"/>
              </a:schemeClr>
            </a:lnRef>
            <a:fillRef idx="1">
              <a:schemeClr val="accent2">
                <a:alpha val="90000"/>
                <a:hueOff val="0"/>
                <a:satOff val="0"/>
                <a:lumOff val="0"/>
                <a:alphaOff val="-30000"/>
              </a:schemeClr>
            </a:fillRef>
            <a:effectRef idx="0">
              <a:schemeClr val="accent2">
                <a:alpha val="90000"/>
                <a:hueOff val="0"/>
                <a:satOff val="0"/>
                <a:lumOff val="0"/>
                <a:alphaOff val="-30000"/>
              </a:schemeClr>
            </a:effectRef>
            <a:fontRef idx="minor">
              <a:schemeClr val="lt1"/>
            </a:fontRef>
          </p:style>
        </p:sp>
        <p:sp>
          <p:nvSpPr>
            <p:cNvPr id="37" name="Rounded Rectangle 12"/>
            <p:cNvSpPr txBox="1"/>
            <p:nvPr/>
          </p:nvSpPr>
          <p:spPr>
            <a:xfrm>
              <a:off x="655948" y="2637645"/>
              <a:ext cx="5120652" cy="4080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a:t>Employers</a:t>
              </a:r>
            </a:p>
          </p:txBody>
        </p:sp>
      </p:grpSp>
      <p:grpSp>
        <p:nvGrpSpPr>
          <p:cNvPr id="33" name="Group 32"/>
          <p:cNvGrpSpPr/>
          <p:nvPr/>
        </p:nvGrpSpPr>
        <p:grpSpPr>
          <a:xfrm>
            <a:off x="1095269" y="3823548"/>
            <a:ext cx="6818566" cy="433417"/>
            <a:chOff x="643254" y="3125048"/>
            <a:chExt cx="5146040" cy="433417"/>
          </a:xfrm>
          <a:solidFill>
            <a:schemeClr val="accent1"/>
          </a:solidFill>
        </p:grpSpPr>
        <p:sp>
          <p:nvSpPr>
            <p:cNvPr id="34" name="Rounded Rectangle 33"/>
            <p:cNvSpPr/>
            <p:nvPr/>
          </p:nvSpPr>
          <p:spPr>
            <a:xfrm>
              <a:off x="643254" y="3125048"/>
              <a:ext cx="5146040" cy="433417"/>
            </a:xfrm>
            <a:prstGeom prst="roundRect">
              <a:avLst>
                <a:gd name="adj" fmla="val 10000"/>
              </a:avLst>
            </a:prstGeom>
            <a:grpFill/>
          </p:spPr>
          <p:style>
            <a:lnRef idx="2">
              <a:schemeClr val="lt1">
                <a:hueOff val="0"/>
                <a:satOff val="0"/>
                <a:lumOff val="0"/>
                <a:alphaOff val="0"/>
              </a:schemeClr>
            </a:lnRef>
            <a:fillRef idx="1">
              <a:schemeClr val="accent2">
                <a:alpha val="90000"/>
                <a:hueOff val="0"/>
                <a:satOff val="0"/>
                <a:lumOff val="0"/>
                <a:alphaOff val="-40000"/>
              </a:schemeClr>
            </a:fillRef>
            <a:effectRef idx="0">
              <a:schemeClr val="accent2">
                <a:alpha val="90000"/>
                <a:hueOff val="0"/>
                <a:satOff val="0"/>
                <a:lumOff val="0"/>
                <a:alphaOff val="-40000"/>
              </a:schemeClr>
            </a:effectRef>
            <a:fontRef idx="minor">
              <a:schemeClr val="lt1"/>
            </a:fontRef>
          </p:style>
        </p:sp>
        <p:sp>
          <p:nvSpPr>
            <p:cNvPr id="35" name="Rounded Rectangle 14"/>
            <p:cNvSpPr txBox="1"/>
            <p:nvPr/>
          </p:nvSpPr>
          <p:spPr>
            <a:xfrm>
              <a:off x="655948" y="3137742"/>
              <a:ext cx="5120652" cy="4080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a:t>Other institutions</a:t>
              </a:r>
            </a:p>
          </p:txBody>
        </p:sp>
      </p:grpSp>
    </p:spTree>
    <p:extLst>
      <p:ext uri="{BB962C8B-B14F-4D97-AF65-F5344CB8AC3E}">
        <p14:creationId xmlns:p14="http://schemas.microsoft.com/office/powerpoint/2010/main" val="1761152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GB" sz="2400" dirty="0">
                <a:latin typeface="+mn-lt"/>
              </a:rPr>
              <a:t>What do we advise them on?</a:t>
            </a:r>
          </a:p>
        </p:txBody>
      </p:sp>
      <p:sp>
        <p:nvSpPr>
          <p:cNvPr id="5" name="Slide Number Placeholder 4"/>
          <p:cNvSpPr>
            <a:spLocks noGrp="1"/>
          </p:cNvSpPr>
          <p:nvPr>
            <p:ph type="sldNum" sz="quarter" idx="12"/>
          </p:nvPr>
        </p:nvSpPr>
        <p:spPr/>
        <p:txBody>
          <a:bodyPr/>
          <a:lstStyle/>
          <a:p>
            <a:fld id="{BF3629CB-DEA0-4F6D-B9A2-8B35DB726C2D}" type="slidenum">
              <a:rPr lang="en-GB" smtClean="0"/>
              <a:pPr/>
              <a:t>6</a:t>
            </a:fld>
            <a:endParaRPr lang="en-GB" dirty="0"/>
          </a:p>
        </p:txBody>
      </p:sp>
      <p:graphicFrame>
        <p:nvGraphicFramePr>
          <p:cNvPr id="7" name="Content Placeholder 4"/>
          <p:cNvGraphicFramePr>
            <a:graphicFrameLocks noGrp="1"/>
          </p:cNvGraphicFramePr>
          <p:nvPr>
            <p:ph sz="quarter" idx="16"/>
          </p:nvPr>
        </p:nvGraphicFramePr>
        <p:xfrm>
          <a:off x="165099" y="749300"/>
          <a:ext cx="8577617" cy="3746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0447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GB" sz="2400" dirty="0">
                <a:latin typeface="+mn-lt"/>
              </a:rPr>
              <a:t>Who we work for</a:t>
            </a:r>
          </a:p>
        </p:txBody>
      </p:sp>
      <p:sp>
        <p:nvSpPr>
          <p:cNvPr id="5" name="Slide Number Placeholder 4"/>
          <p:cNvSpPr>
            <a:spLocks noGrp="1"/>
          </p:cNvSpPr>
          <p:nvPr>
            <p:ph type="sldNum" sz="quarter" idx="12"/>
          </p:nvPr>
        </p:nvSpPr>
        <p:spPr/>
        <p:txBody>
          <a:bodyPr/>
          <a:lstStyle/>
          <a:p>
            <a:fld id="{BF3629CB-DEA0-4F6D-B9A2-8B35DB726C2D}" type="slidenum">
              <a:rPr lang="en-GB" smtClean="0"/>
              <a:pPr/>
              <a:t>7</a:t>
            </a:fld>
            <a:endParaRPr lang="en-GB" dirty="0"/>
          </a:p>
        </p:txBody>
      </p:sp>
      <p:grpSp>
        <p:nvGrpSpPr>
          <p:cNvPr id="28" name="Group 27"/>
          <p:cNvGrpSpPr/>
          <p:nvPr/>
        </p:nvGrpSpPr>
        <p:grpSpPr>
          <a:xfrm>
            <a:off x="226087" y="920978"/>
            <a:ext cx="8523208" cy="3524021"/>
            <a:chOff x="-1" y="154287"/>
            <a:chExt cx="6432551" cy="3592213"/>
          </a:xfrm>
        </p:grpSpPr>
        <p:sp>
          <p:nvSpPr>
            <p:cNvPr id="44" name="Rounded Rectangle 43"/>
            <p:cNvSpPr/>
            <p:nvPr/>
          </p:nvSpPr>
          <p:spPr>
            <a:xfrm>
              <a:off x="0" y="154287"/>
              <a:ext cx="6432550" cy="3592213"/>
            </a:xfrm>
            <a:prstGeom prst="roundRect">
              <a:avLst>
                <a:gd name="adj" fmla="val 10000"/>
              </a:avLst>
            </a:prstGeom>
            <a:solidFill>
              <a:schemeClr val="accent1">
                <a:lumMod val="40000"/>
                <a:lumOff val="60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45" name="Rounded Rectangle 4"/>
            <p:cNvSpPr txBox="1"/>
            <p:nvPr/>
          </p:nvSpPr>
          <p:spPr>
            <a:xfrm>
              <a:off x="-1" y="435415"/>
              <a:ext cx="6432550" cy="570539"/>
            </a:xfrm>
            <a:prstGeom prst="rect">
              <a:avLst/>
            </a:prstGeom>
            <a:solidFill>
              <a:schemeClr val="accent1">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Our clients</a:t>
              </a:r>
            </a:p>
          </p:txBody>
        </p:sp>
      </p:grpSp>
      <p:grpSp>
        <p:nvGrpSpPr>
          <p:cNvPr id="29" name="Group 28"/>
          <p:cNvGrpSpPr/>
          <p:nvPr/>
        </p:nvGrpSpPr>
        <p:grpSpPr>
          <a:xfrm>
            <a:off x="1095269" y="1823158"/>
            <a:ext cx="6818566" cy="433417"/>
            <a:chOff x="643254" y="1124658"/>
            <a:chExt cx="5146040" cy="433417"/>
          </a:xfrm>
          <a:solidFill>
            <a:schemeClr val="accent5"/>
          </a:solidFill>
        </p:grpSpPr>
        <p:sp>
          <p:nvSpPr>
            <p:cNvPr id="42" name="Rounded Rectangle 41"/>
            <p:cNvSpPr/>
            <p:nvPr/>
          </p:nvSpPr>
          <p:spPr>
            <a:xfrm>
              <a:off x="643254" y="1124658"/>
              <a:ext cx="5146040" cy="433417"/>
            </a:xfrm>
            <a:prstGeom prst="roundRect">
              <a:avLst>
                <a:gd name="adj" fmla="val 10000"/>
              </a:avLst>
            </a:prstGeom>
            <a:grpFill/>
          </p:spPr>
          <p:style>
            <a:lnRef idx="2">
              <a:schemeClr val="lt1">
                <a:hueOff val="0"/>
                <a:satOff val="0"/>
                <a:lumOff val="0"/>
                <a:alphaOff val="0"/>
              </a:schemeClr>
            </a:lnRef>
            <a:fillRef idx="1">
              <a:schemeClr val="accent2">
                <a:alpha val="90000"/>
                <a:hueOff val="0"/>
                <a:satOff val="0"/>
                <a:lumOff val="0"/>
                <a:alphaOff val="0"/>
              </a:schemeClr>
            </a:fillRef>
            <a:effectRef idx="0">
              <a:schemeClr val="accent2">
                <a:alpha val="90000"/>
                <a:hueOff val="0"/>
                <a:satOff val="0"/>
                <a:lumOff val="0"/>
                <a:alphaOff val="0"/>
              </a:schemeClr>
            </a:effectRef>
            <a:fontRef idx="minor">
              <a:schemeClr val="lt1"/>
            </a:fontRef>
          </p:style>
        </p:sp>
        <p:sp>
          <p:nvSpPr>
            <p:cNvPr id="43" name="Rounded Rectangle 6"/>
            <p:cNvSpPr txBox="1"/>
            <p:nvPr/>
          </p:nvSpPr>
          <p:spPr>
            <a:xfrm>
              <a:off x="655948" y="1137352"/>
              <a:ext cx="5120652" cy="4080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a:t>Defined Benefit Schemes</a:t>
              </a:r>
            </a:p>
          </p:txBody>
        </p:sp>
      </p:grpSp>
      <p:grpSp>
        <p:nvGrpSpPr>
          <p:cNvPr id="30" name="Group 29"/>
          <p:cNvGrpSpPr/>
          <p:nvPr/>
        </p:nvGrpSpPr>
        <p:grpSpPr>
          <a:xfrm>
            <a:off x="1095269" y="2323256"/>
            <a:ext cx="6818566" cy="433417"/>
            <a:chOff x="643254" y="1624756"/>
            <a:chExt cx="5146040" cy="433417"/>
          </a:xfrm>
          <a:solidFill>
            <a:schemeClr val="bg2"/>
          </a:solidFill>
        </p:grpSpPr>
        <p:sp>
          <p:nvSpPr>
            <p:cNvPr id="40" name="Rounded Rectangle 39"/>
            <p:cNvSpPr/>
            <p:nvPr/>
          </p:nvSpPr>
          <p:spPr>
            <a:xfrm>
              <a:off x="643254" y="1624756"/>
              <a:ext cx="5146040" cy="433417"/>
            </a:xfrm>
            <a:prstGeom prst="roundRect">
              <a:avLst>
                <a:gd name="adj" fmla="val 10000"/>
              </a:avLst>
            </a:prstGeom>
            <a:grpFill/>
          </p:spPr>
          <p:style>
            <a:lnRef idx="2">
              <a:schemeClr val="lt1">
                <a:hueOff val="0"/>
                <a:satOff val="0"/>
                <a:lumOff val="0"/>
                <a:alphaOff val="0"/>
              </a:schemeClr>
            </a:lnRef>
            <a:fillRef idx="1">
              <a:schemeClr val="accent2">
                <a:alpha val="90000"/>
                <a:hueOff val="0"/>
                <a:satOff val="0"/>
                <a:lumOff val="0"/>
                <a:alphaOff val="-10000"/>
              </a:schemeClr>
            </a:fillRef>
            <a:effectRef idx="0">
              <a:schemeClr val="accent2">
                <a:alpha val="90000"/>
                <a:hueOff val="0"/>
                <a:satOff val="0"/>
                <a:lumOff val="0"/>
                <a:alphaOff val="-10000"/>
              </a:schemeClr>
            </a:effectRef>
            <a:fontRef idx="minor">
              <a:schemeClr val="lt1"/>
            </a:fontRef>
          </p:style>
        </p:sp>
        <p:sp>
          <p:nvSpPr>
            <p:cNvPr id="41" name="Rounded Rectangle 8"/>
            <p:cNvSpPr txBox="1"/>
            <p:nvPr/>
          </p:nvSpPr>
          <p:spPr>
            <a:xfrm>
              <a:off x="655948" y="1637450"/>
              <a:ext cx="5120652" cy="4080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a:t>Defined Contribution Schemes</a:t>
              </a:r>
            </a:p>
          </p:txBody>
        </p:sp>
      </p:grpSp>
      <p:grpSp>
        <p:nvGrpSpPr>
          <p:cNvPr id="31" name="Group 30"/>
          <p:cNvGrpSpPr/>
          <p:nvPr/>
        </p:nvGrpSpPr>
        <p:grpSpPr>
          <a:xfrm>
            <a:off x="1095269" y="2823353"/>
            <a:ext cx="6818566" cy="433417"/>
            <a:chOff x="643254" y="2124853"/>
            <a:chExt cx="5146040" cy="433417"/>
          </a:xfrm>
          <a:solidFill>
            <a:schemeClr val="bg2"/>
          </a:solidFill>
        </p:grpSpPr>
        <p:sp>
          <p:nvSpPr>
            <p:cNvPr id="38" name="Rounded Rectangle 37"/>
            <p:cNvSpPr/>
            <p:nvPr/>
          </p:nvSpPr>
          <p:spPr>
            <a:xfrm>
              <a:off x="643254" y="2124853"/>
              <a:ext cx="5146040" cy="433417"/>
            </a:xfrm>
            <a:prstGeom prst="roundRect">
              <a:avLst>
                <a:gd name="adj" fmla="val 10000"/>
              </a:avLst>
            </a:prstGeom>
            <a:grpFill/>
          </p:spPr>
          <p:style>
            <a:lnRef idx="2">
              <a:schemeClr val="lt1">
                <a:hueOff val="0"/>
                <a:satOff val="0"/>
                <a:lumOff val="0"/>
                <a:alphaOff val="0"/>
              </a:schemeClr>
            </a:lnRef>
            <a:fillRef idx="1">
              <a:schemeClr val="accent2">
                <a:alpha val="90000"/>
                <a:hueOff val="0"/>
                <a:satOff val="0"/>
                <a:lumOff val="0"/>
                <a:alphaOff val="-20000"/>
              </a:schemeClr>
            </a:fillRef>
            <a:effectRef idx="0">
              <a:schemeClr val="accent2">
                <a:alpha val="90000"/>
                <a:hueOff val="0"/>
                <a:satOff val="0"/>
                <a:lumOff val="0"/>
                <a:alphaOff val="-20000"/>
              </a:schemeClr>
            </a:effectRef>
            <a:fontRef idx="minor">
              <a:schemeClr val="lt1"/>
            </a:fontRef>
          </p:style>
        </p:sp>
        <p:sp>
          <p:nvSpPr>
            <p:cNvPr id="39" name="Rounded Rectangle 10"/>
            <p:cNvSpPr txBox="1"/>
            <p:nvPr/>
          </p:nvSpPr>
          <p:spPr>
            <a:xfrm>
              <a:off x="655948" y="2137547"/>
              <a:ext cx="5120652" cy="4080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a:t>Charities</a:t>
              </a:r>
            </a:p>
          </p:txBody>
        </p:sp>
      </p:grpSp>
      <p:grpSp>
        <p:nvGrpSpPr>
          <p:cNvPr id="32" name="Group 31"/>
          <p:cNvGrpSpPr/>
          <p:nvPr/>
        </p:nvGrpSpPr>
        <p:grpSpPr>
          <a:xfrm>
            <a:off x="1095269" y="3323451"/>
            <a:ext cx="6818566" cy="433417"/>
            <a:chOff x="643254" y="2624951"/>
            <a:chExt cx="5146040" cy="433417"/>
          </a:xfrm>
          <a:solidFill>
            <a:schemeClr val="bg2"/>
          </a:solidFill>
        </p:grpSpPr>
        <p:sp>
          <p:nvSpPr>
            <p:cNvPr id="36" name="Rounded Rectangle 35"/>
            <p:cNvSpPr/>
            <p:nvPr/>
          </p:nvSpPr>
          <p:spPr>
            <a:xfrm>
              <a:off x="643254" y="2624951"/>
              <a:ext cx="5146040" cy="433417"/>
            </a:xfrm>
            <a:prstGeom prst="roundRect">
              <a:avLst>
                <a:gd name="adj" fmla="val 10000"/>
              </a:avLst>
            </a:prstGeom>
            <a:grpFill/>
          </p:spPr>
          <p:style>
            <a:lnRef idx="2">
              <a:schemeClr val="lt1">
                <a:hueOff val="0"/>
                <a:satOff val="0"/>
                <a:lumOff val="0"/>
                <a:alphaOff val="0"/>
              </a:schemeClr>
            </a:lnRef>
            <a:fillRef idx="1">
              <a:schemeClr val="accent2">
                <a:alpha val="90000"/>
                <a:hueOff val="0"/>
                <a:satOff val="0"/>
                <a:lumOff val="0"/>
                <a:alphaOff val="-30000"/>
              </a:schemeClr>
            </a:fillRef>
            <a:effectRef idx="0">
              <a:schemeClr val="accent2">
                <a:alpha val="90000"/>
                <a:hueOff val="0"/>
                <a:satOff val="0"/>
                <a:lumOff val="0"/>
                <a:alphaOff val="-30000"/>
              </a:schemeClr>
            </a:effectRef>
            <a:fontRef idx="minor">
              <a:schemeClr val="lt1"/>
            </a:fontRef>
          </p:style>
        </p:sp>
        <p:sp>
          <p:nvSpPr>
            <p:cNvPr id="37" name="Rounded Rectangle 12"/>
            <p:cNvSpPr txBox="1"/>
            <p:nvPr/>
          </p:nvSpPr>
          <p:spPr>
            <a:xfrm>
              <a:off x="655948" y="2637645"/>
              <a:ext cx="5120652" cy="4080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a:t>Employers</a:t>
              </a:r>
            </a:p>
          </p:txBody>
        </p:sp>
      </p:grpSp>
      <p:grpSp>
        <p:nvGrpSpPr>
          <p:cNvPr id="33" name="Group 32"/>
          <p:cNvGrpSpPr/>
          <p:nvPr/>
        </p:nvGrpSpPr>
        <p:grpSpPr>
          <a:xfrm>
            <a:off x="1095269" y="3823548"/>
            <a:ext cx="6818566" cy="433417"/>
            <a:chOff x="643254" y="3125048"/>
            <a:chExt cx="5146040" cy="433417"/>
          </a:xfrm>
          <a:solidFill>
            <a:schemeClr val="bg2"/>
          </a:solidFill>
        </p:grpSpPr>
        <p:sp>
          <p:nvSpPr>
            <p:cNvPr id="34" name="Rounded Rectangle 33"/>
            <p:cNvSpPr/>
            <p:nvPr/>
          </p:nvSpPr>
          <p:spPr>
            <a:xfrm>
              <a:off x="643254" y="3125048"/>
              <a:ext cx="5146040" cy="433417"/>
            </a:xfrm>
            <a:prstGeom prst="roundRect">
              <a:avLst>
                <a:gd name="adj" fmla="val 10000"/>
              </a:avLst>
            </a:prstGeom>
            <a:grpFill/>
          </p:spPr>
          <p:style>
            <a:lnRef idx="2">
              <a:schemeClr val="lt1">
                <a:hueOff val="0"/>
                <a:satOff val="0"/>
                <a:lumOff val="0"/>
                <a:alphaOff val="0"/>
              </a:schemeClr>
            </a:lnRef>
            <a:fillRef idx="1">
              <a:schemeClr val="accent2">
                <a:alpha val="90000"/>
                <a:hueOff val="0"/>
                <a:satOff val="0"/>
                <a:lumOff val="0"/>
                <a:alphaOff val="-40000"/>
              </a:schemeClr>
            </a:fillRef>
            <a:effectRef idx="0">
              <a:schemeClr val="accent2">
                <a:alpha val="90000"/>
                <a:hueOff val="0"/>
                <a:satOff val="0"/>
                <a:lumOff val="0"/>
                <a:alphaOff val="-40000"/>
              </a:schemeClr>
            </a:effectRef>
            <a:fontRef idx="minor">
              <a:schemeClr val="lt1"/>
            </a:fontRef>
          </p:style>
        </p:sp>
        <p:sp>
          <p:nvSpPr>
            <p:cNvPr id="35" name="Rounded Rectangle 14"/>
            <p:cNvSpPr txBox="1"/>
            <p:nvPr/>
          </p:nvSpPr>
          <p:spPr>
            <a:xfrm>
              <a:off x="655948" y="3137742"/>
              <a:ext cx="5120652" cy="4080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a:t>Other institutions</a:t>
              </a:r>
            </a:p>
          </p:txBody>
        </p:sp>
      </p:grpSp>
      <p:sp>
        <p:nvSpPr>
          <p:cNvPr id="2" name="Rectangle: Rounded Corners 1">
            <a:extLst>
              <a:ext uri="{FF2B5EF4-FFF2-40B4-BE49-F238E27FC236}">
                <a16:creationId xmlns:a16="http://schemas.microsoft.com/office/drawing/2014/main" id="{CCF05C81-001B-9B01-3A86-310BF30D482C}"/>
              </a:ext>
            </a:extLst>
          </p:cNvPr>
          <p:cNvSpPr/>
          <p:nvPr/>
        </p:nvSpPr>
        <p:spPr>
          <a:xfrm>
            <a:off x="1021556" y="1756477"/>
            <a:ext cx="6958013" cy="579473"/>
          </a:xfrm>
          <a:prstGeom prst="roundRect">
            <a:avLst/>
          </a:prstGeom>
          <a:noFill/>
          <a:ln w="476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4659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GB" sz="2400" dirty="0">
                <a:latin typeface="+mn-lt"/>
              </a:rPr>
              <a:t>What do we advise them on?</a:t>
            </a:r>
          </a:p>
        </p:txBody>
      </p:sp>
      <p:sp>
        <p:nvSpPr>
          <p:cNvPr id="5" name="Slide Number Placeholder 4"/>
          <p:cNvSpPr>
            <a:spLocks noGrp="1"/>
          </p:cNvSpPr>
          <p:nvPr>
            <p:ph type="sldNum" sz="quarter" idx="12"/>
          </p:nvPr>
        </p:nvSpPr>
        <p:spPr/>
        <p:txBody>
          <a:bodyPr/>
          <a:lstStyle/>
          <a:p>
            <a:fld id="{BF3629CB-DEA0-4F6D-B9A2-8B35DB726C2D}" type="slidenum">
              <a:rPr lang="en-GB" smtClean="0"/>
              <a:pPr/>
              <a:t>8</a:t>
            </a:fld>
            <a:endParaRPr lang="en-GB" dirty="0"/>
          </a:p>
        </p:txBody>
      </p:sp>
      <p:graphicFrame>
        <p:nvGraphicFramePr>
          <p:cNvPr id="7" name="Content Placeholder 4"/>
          <p:cNvGraphicFramePr>
            <a:graphicFrameLocks noGrp="1"/>
          </p:cNvGraphicFramePr>
          <p:nvPr>
            <p:ph sz="quarter" idx="16"/>
            <p:extLst>
              <p:ext uri="{D42A27DB-BD31-4B8C-83A1-F6EECF244321}">
                <p14:modId xmlns:p14="http://schemas.microsoft.com/office/powerpoint/2010/main" val="1370727443"/>
              </p:ext>
            </p:extLst>
          </p:nvPr>
        </p:nvGraphicFramePr>
        <p:xfrm>
          <a:off x="165099" y="749300"/>
          <a:ext cx="8577617" cy="3746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Rounded Corners 1">
            <a:extLst>
              <a:ext uri="{FF2B5EF4-FFF2-40B4-BE49-F238E27FC236}">
                <a16:creationId xmlns:a16="http://schemas.microsoft.com/office/drawing/2014/main" id="{709CE7CC-982E-F44C-04B4-1474647D7643}"/>
              </a:ext>
            </a:extLst>
          </p:cNvPr>
          <p:cNvSpPr/>
          <p:nvPr/>
        </p:nvSpPr>
        <p:spPr>
          <a:xfrm>
            <a:off x="63592" y="769621"/>
            <a:ext cx="2879633" cy="1802129"/>
          </a:xfrm>
          <a:prstGeom prst="roundRect">
            <a:avLst/>
          </a:prstGeom>
          <a:noFill/>
          <a:ln w="476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93849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Rounded Corners 40">
            <a:extLst>
              <a:ext uri="{FF2B5EF4-FFF2-40B4-BE49-F238E27FC236}">
                <a16:creationId xmlns:a16="http://schemas.microsoft.com/office/drawing/2014/main" id="{A29B6C88-E97D-D8FA-8BD8-2E657A160636}"/>
              </a:ext>
            </a:extLst>
          </p:cNvPr>
          <p:cNvSpPr/>
          <p:nvPr/>
        </p:nvSpPr>
        <p:spPr>
          <a:xfrm>
            <a:off x="6170578" y="1741375"/>
            <a:ext cx="2124636" cy="1879392"/>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5A78C76A-FE97-842C-0121-BE7D65992C51}"/>
              </a:ext>
            </a:extLst>
          </p:cNvPr>
          <p:cNvSpPr/>
          <p:nvPr/>
        </p:nvSpPr>
        <p:spPr>
          <a:xfrm>
            <a:off x="3424168" y="1741375"/>
            <a:ext cx="2124636" cy="1879392"/>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F62F6036-D464-A34D-1103-6F66A198EA52}"/>
              </a:ext>
            </a:extLst>
          </p:cNvPr>
          <p:cNvSpPr/>
          <p:nvPr/>
        </p:nvSpPr>
        <p:spPr>
          <a:xfrm>
            <a:off x="724415" y="1726636"/>
            <a:ext cx="2124636" cy="187939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0EBF86BB-2555-266C-877F-9C3CAB11B7A1}"/>
              </a:ext>
            </a:extLst>
          </p:cNvPr>
          <p:cNvSpPr>
            <a:spLocks noGrp="1"/>
          </p:cNvSpPr>
          <p:nvPr>
            <p:ph type="body" sz="quarter" idx="15"/>
          </p:nvPr>
        </p:nvSpPr>
        <p:spPr/>
        <p:txBody>
          <a:bodyPr/>
          <a:lstStyle/>
          <a:p>
            <a:r>
              <a:rPr lang="en-GB" sz="2400" dirty="0">
                <a:latin typeface="+mn-lt"/>
              </a:rPr>
              <a:t>What are defined benefit (DB) pension schemes?</a:t>
            </a:r>
          </a:p>
        </p:txBody>
      </p:sp>
      <p:sp>
        <p:nvSpPr>
          <p:cNvPr id="6" name="Content Placeholder 5">
            <a:extLst>
              <a:ext uri="{FF2B5EF4-FFF2-40B4-BE49-F238E27FC236}">
                <a16:creationId xmlns:a16="http://schemas.microsoft.com/office/drawing/2014/main" id="{72449815-7C8A-F65C-0376-A7BAA16D75B4}"/>
              </a:ext>
            </a:extLst>
          </p:cNvPr>
          <p:cNvSpPr>
            <a:spLocks noGrp="1"/>
          </p:cNvSpPr>
          <p:nvPr>
            <p:ph sz="quarter" idx="16"/>
          </p:nvPr>
        </p:nvSpPr>
        <p:spPr>
          <a:xfrm>
            <a:off x="226088" y="769622"/>
            <a:ext cx="8618136" cy="3593610"/>
          </a:xfrm>
        </p:spPr>
        <p:txBody>
          <a:bodyPr>
            <a:normAutofit/>
          </a:bodyPr>
          <a:lstStyle/>
          <a:p>
            <a:pPr marL="0" indent="0" algn="ctr">
              <a:buNone/>
            </a:pPr>
            <a:r>
              <a:rPr lang="en-GB" sz="1800" dirty="0">
                <a:solidFill>
                  <a:schemeClr val="accent1"/>
                </a:solidFill>
              </a:rPr>
              <a:t>DB pension schemes give members guaranteed benefits when they leave or retire based on:</a:t>
            </a:r>
          </a:p>
        </p:txBody>
      </p:sp>
      <p:grpSp>
        <p:nvGrpSpPr>
          <p:cNvPr id="10" name="Group 9">
            <a:extLst>
              <a:ext uri="{FF2B5EF4-FFF2-40B4-BE49-F238E27FC236}">
                <a16:creationId xmlns:a16="http://schemas.microsoft.com/office/drawing/2014/main" id="{18163637-2333-059D-0D91-2039445886A8}"/>
              </a:ext>
            </a:extLst>
          </p:cNvPr>
          <p:cNvGrpSpPr/>
          <p:nvPr/>
        </p:nvGrpSpPr>
        <p:grpSpPr>
          <a:xfrm>
            <a:off x="1382271" y="2161254"/>
            <a:ext cx="808923" cy="863922"/>
            <a:chOff x="5064125" y="1063626"/>
            <a:chExt cx="354013" cy="374650"/>
          </a:xfrm>
          <a:solidFill>
            <a:schemeClr val="accent3"/>
          </a:solidFill>
        </p:grpSpPr>
        <p:sp>
          <p:nvSpPr>
            <p:cNvPr id="11" name="Freeform 549">
              <a:extLst>
                <a:ext uri="{FF2B5EF4-FFF2-40B4-BE49-F238E27FC236}">
                  <a16:creationId xmlns:a16="http://schemas.microsoft.com/office/drawing/2014/main" id="{CFF2D9BB-CBFA-D263-8E5E-BACB8FABAA97}"/>
                </a:ext>
              </a:extLst>
            </p:cNvPr>
            <p:cNvSpPr>
              <a:spLocks/>
            </p:cNvSpPr>
            <p:nvPr/>
          </p:nvSpPr>
          <p:spPr bwMode="auto">
            <a:xfrm>
              <a:off x="5073650" y="1311276"/>
              <a:ext cx="317500" cy="127000"/>
            </a:xfrm>
            <a:custGeom>
              <a:avLst/>
              <a:gdLst>
                <a:gd name="T0" fmla="*/ 48 w 95"/>
                <a:gd name="T1" fmla="*/ 38 h 38"/>
                <a:gd name="T2" fmla="*/ 14 w 95"/>
                <a:gd name="T3" fmla="*/ 30 h 38"/>
                <a:gd name="T4" fmla="*/ 0 w 95"/>
                <a:gd name="T5" fmla="*/ 10 h 38"/>
                <a:gd name="T6" fmla="*/ 0 w 95"/>
                <a:gd name="T7" fmla="*/ 0 h 38"/>
                <a:gd name="T8" fmla="*/ 4 w 95"/>
                <a:gd name="T9" fmla="*/ 0 h 38"/>
                <a:gd name="T10" fmla="*/ 4 w 95"/>
                <a:gd name="T11" fmla="*/ 10 h 38"/>
                <a:gd name="T12" fmla="*/ 16 w 95"/>
                <a:gd name="T13" fmla="*/ 27 h 38"/>
                <a:gd name="T14" fmla="*/ 79 w 95"/>
                <a:gd name="T15" fmla="*/ 27 h 38"/>
                <a:gd name="T16" fmla="*/ 91 w 95"/>
                <a:gd name="T17" fmla="*/ 10 h 38"/>
                <a:gd name="T18" fmla="*/ 91 w 95"/>
                <a:gd name="T19" fmla="*/ 1 h 38"/>
                <a:gd name="T20" fmla="*/ 95 w 95"/>
                <a:gd name="T21" fmla="*/ 1 h 38"/>
                <a:gd name="T22" fmla="*/ 95 w 95"/>
                <a:gd name="T23" fmla="*/ 10 h 38"/>
                <a:gd name="T24" fmla="*/ 81 w 95"/>
                <a:gd name="T25" fmla="*/ 30 h 38"/>
                <a:gd name="T26" fmla="*/ 48 w 95"/>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38">
                  <a:moveTo>
                    <a:pt x="48" y="38"/>
                  </a:moveTo>
                  <a:cubicBezTo>
                    <a:pt x="36" y="38"/>
                    <a:pt x="24" y="35"/>
                    <a:pt x="14" y="30"/>
                  </a:cubicBezTo>
                  <a:cubicBezTo>
                    <a:pt x="5" y="25"/>
                    <a:pt x="0" y="18"/>
                    <a:pt x="0" y="10"/>
                  </a:cubicBezTo>
                  <a:cubicBezTo>
                    <a:pt x="0" y="0"/>
                    <a:pt x="0" y="0"/>
                    <a:pt x="0" y="0"/>
                  </a:cubicBezTo>
                  <a:cubicBezTo>
                    <a:pt x="4" y="0"/>
                    <a:pt x="4" y="0"/>
                    <a:pt x="4" y="0"/>
                  </a:cubicBezTo>
                  <a:cubicBezTo>
                    <a:pt x="4" y="10"/>
                    <a:pt x="4" y="10"/>
                    <a:pt x="4" y="10"/>
                  </a:cubicBezTo>
                  <a:cubicBezTo>
                    <a:pt x="4" y="16"/>
                    <a:pt x="8" y="22"/>
                    <a:pt x="16" y="27"/>
                  </a:cubicBezTo>
                  <a:cubicBezTo>
                    <a:pt x="34" y="37"/>
                    <a:pt x="62" y="37"/>
                    <a:pt x="79" y="27"/>
                  </a:cubicBezTo>
                  <a:cubicBezTo>
                    <a:pt x="86" y="22"/>
                    <a:pt x="91" y="16"/>
                    <a:pt x="91" y="10"/>
                  </a:cubicBezTo>
                  <a:cubicBezTo>
                    <a:pt x="91" y="1"/>
                    <a:pt x="91" y="1"/>
                    <a:pt x="91" y="1"/>
                  </a:cubicBezTo>
                  <a:cubicBezTo>
                    <a:pt x="95" y="1"/>
                    <a:pt x="95" y="1"/>
                    <a:pt x="95" y="1"/>
                  </a:cubicBezTo>
                  <a:cubicBezTo>
                    <a:pt x="95" y="10"/>
                    <a:pt x="95" y="10"/>
                    <a:pt x="95" y="10"/>
                  </a:cubicBezTo>
                  <a:cubicBezTo>
                    <a:pt x="95" y="18"/>
                    <a:pt x="90" y="25"/>
                    <a:pt x="81" y="30"/>
                  </a:cubicBezTo>
                  <a:cubicBezTo>
                    <a:pt x="71" y="35"/>
                    <a:pt x="60" y="38"/>
                    <a:pt x="48"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550">
              <a:extLst>
                <a:ext uri="{FF2B5EF4-FFF2-40B4-BE49-F238E27FC236}">
                  <a16:creationId xmlns:a16="http://schemas.microsoft.com/office/drawing/2014/main" id="{828E15F6-58BA-B8FB-7980-9BCC1245E613}"/>
                </a:ext>
              </a:extLst>
            </p:cNvPr>
            <p:cNvSpPr>
              <a:spLocks/>
            </p:cNvSpPr>
            <p:nvPr/>
          </p:nvSpPr>
          <p:spPr bwMode="auto">
            <a:xfrm>
              <a:off x="5100638" y="1168401"/>
              <a:ext cx="317500" cy="127000"/>
            </a:xfrm>
            <a:custGeom>
              <a:avLst/>
              <a:gdLst>
                <a:gd name="T0" fmla="*/ 48 w 95"/>
                <a:gd name="T1" fmla="*/ 38 h 38"/>
                <a:gd name="T2" fmla="*/ 14 w 95"/>
                <a:gd name="T3" fmla="*/ 30 h 38"/>
                <a:gd name="T4" fmla="*/ 0 w 95"/>
                <a:gd name="T5" fmla="*/ 10 h 38"/>
                <a:gd name="T6" fmla="*/ 0 w 95"/>
                <a:gd name="T7" fmla="*/ 0 h 38"/>
                <a:gd name="T8" fmla="*/ 4 w 95"/>
                <a:gd name="T9" fmla="*/ 0 h 38"/>
                <a:gd name="T10" fmla="*/ 4 w 95"/>
                <a:gd name="T11" fmla="*/ 10 h 38"/>
                <a:gd name="T12" fmla="*/ 16 w 95"/>
                <a:gd name="T13" fmla="*/ 27 h 38"/>
                <a:gd name="T14" fmla="*/ 79 w 95"/>
                <a:gd name="T15" fmla="*/ 27 h 38"/>
                <a:gd name="T16" fmla="*/ 91 w 95"/>
                <a:gd name="T17" fmla="*/ 10 h 38"/>
                <a:gd name="T18" fmla="*/ 91 w 95"/>
                <a:gd name="T19" fmla="*/ 1 h 38"/>
                <a:gd name="T20" fmla="*/ 95 w 95"/>
                <a:gd name="T21" fmla="*/ 1 h 38"/>
                <a:gd name="T22" fmla="*/ 95 w 95"/>
                <a:gd name="T23" fmla="*/ 10 h 38"/>
                <a:gd name="T24" fmla="*/ 81 w 95"/>
                <a:gd name="T25" fmla="*/ 30 h 38"/>
                <a:gd name="T26" fmla="*/ 48 w 95"/>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38">
                  <a:moveTo>
                    <a:pt x="48" y="38"/>
                  </a:moveTo>
                  <a:cubicBezTo>
                    <a:pt x="36" y="38"/>
                    <a:pt x="24" y="35"/>
                    <a:pt x="14" y="30"/>
                  </a:cubicBezTo>
                  <a:cubicBezTo>
                    <a:pt x="5" y="25"/>
                    <a:pt x="0" y="18"/>
                    <a:pt x="0" y="10"/>
                  </a:cubicBezTo>
                  <a:cubicBezTo>
                    <a:pt x="0" y="0"/>
                    <a:pt x="0" y="0"/>
                    <a:pt x="0" y="0"/>
                  </a:cubicBezTo>
                  <a:cubicBezTo>
                    <a:pt x="4" y="0"/>
                    <a:pt x="4" y="0"/>
                    <a:pt x="4" y="0"/>
                  </a:cubicBezTo>
                  <a:cubicBezTo>
                    <a:pt x="4" y="10"/>
                    <a:pt x="4" y="10"/>
                    <a:pt x="4" y="10"/>
                  </a:cubicBezTo>
                  <a:cubicBezTo>
                    <a:pt x="4" y="16"/>
                    <a:pt x="8" y="22"/>
                    <a:pt x="16" y="27"/>
                  </a:cubicBezTo>
                  <a:cubicBezTo>
                    <a:pt x="34" y="37"/>
                    <a:pt x="62" y="37"/>
                    <a:pt x="79" y="27"/>
                  </a:cubicBezTo>
                  <a:cubicBezTo>
                    <a:pt x="87" y="22"/>
                    <a:pt x="91" y="16"/>
                    <a:pt x="91" y="10"/>
                  </a:cubicBezTo>
                  <a:cubicBezTo>
                    <a:pt x="91" y="1"/>
                    <a:pt x="91" y="1"/>
                    <a:pt x="91" y="1"/>
                  </a:cubicBezTo>
                  <a:cubicBezTo>
                    <a:pt x="95" y="1"/>
                    <a:pt x="95" y="1"/>
                    <a:pt x="95" y="1"/>
                  </a:cubicBezTo>
                  <a:cubicBezTo>
                    <a:pt x="95" y="10"/>
                    <a:pt x="95" y="10"/>
                    <a:pt x="95" y="10"/>
                  </a:cubicBezTo>
                  <a:cubicBezTo>
                    <a:pt x="95" y="18"/>
                    <a:pt x="90" y="25"/>
                    <a:pt x="81" y="30"/>
                  </a:cubicBezTo>
                  <a:cubicBezTo>
                    <a:pt x="72" y="35"/>
                    <a:pt x="60" y="38"/>
                    <a:pt x="48"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551">
              <a:extLst>
                <a:ext uri="{FF2B5EF4-FFF2-40B4-BE49-F238E27FC236}">
                  <a16:creationId xmlns:a16="http://schemas.microsoft.com/office/drawing/2014/main" id="{1B984333-A553-67D5-866F-D5E71C15848D}"/>
                </a:ext>
              </a:extLst>
            </p:cNvPr>
            <p:cNvSpPr>
              <a:spLocks noEditPoints="1"/>
            </p:cNvSpPr>
            <p:nvPr/>
          </p:nvSpPr>
          <p:spPr bwMode="auto">
            <a:xfrm>
              <a:off x="5100638" y="1063626"/>
              <a:ext cx="317500" cy="201613"/>
            </a:xfrm>
            <a:custGeom>
              <a:avLst/>
              <a:gdLst>
                <a:gd name="T0" fmla="*/ 48 w 95"/>
                <a:gd name="T1" fmla="*/ 60 h 60"/>
                <a:gd name="T2" fmla="*/ 14 w 95"/>
                <a:gd name="T3" fmla="*/ 52 h 60"/>
                <a:gd name="T4" fmla="*/ 0 w 95"/>
                <a:gd name="T5" fmla="*/ 31 h 60"/>
                <a:gd name="T6" fmla="*/ 14 w 95"/>
                <a:gd name="T7" fmla="*/ 11 h 60"/>
                <a:gd name="T8" fmla="*/ 80 w 95"/>
                <a:gd name="T9" fmla="*/ 11 h 60"/>
                <a:gd name="T10" fmla="*/ 95 w 95"/>
                <a:gd name="T11" fmla="*/ 31 h 60"/>
                <a:gd name="T12" fmla="*/ 81 w 95"/>
                <a:gd name="T13" fmla="*/ 52 h 60"/>
                <a:gd name="T14" fmla="*/ 48 w 95"/>
                <a:gd name="T15" fmla="*/ 60 h 60"/>
                <a:gd name="T16" fmla="*/ 47 w 95"/>
                <a:gd name="T17" fmla="*/ 7 h 60"/>
                <a:gd name="T18" fmla="*/ 16 w 95"/>
                <a:gd name="T19" fmla="*/ 14 h 60"/>
                <a:gd name="T20" fmla="*/ 4 w 95"/>
                <a:gd name="T21" fmla="*/ 31 h 60"/>
                <a:gd name="T22" fmla="*/ 16 w 95"/>
                <a:gd name="T23" fmla="*/ 48 h 60"/>
                <a:gd name="T24" fmla="*/ 79 w 95"/>
                <a:gd name="T25" fmla="*/ 48 h 60"/>
                <a:gd name="T26" fmla="*/ 91 w 95"/>
                <a:gd name="T27" fmla="*/ 31 h 60"/>
                <a:gd name="T28" fmla="*/ 78 w 95"/>
                <a:gd name="T29" fmla="*/ 14 h 60"/>
                <a:gd name="T30" fmla="*/ 47 w 95"/>
                <a:gd name="T31" fmla="*/ 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60">
                  <a:moveTo>
                    <a:pt x="48" y="60"/>
                  </a:moveTo>
                  <a:cubicBezTo>
                    <a:pt x="36" y="60"/>
                    <a:pt x="24" y="57"/>
                    <a:pt x="14" y="52"/>
                  </a:cubicBezTo>
                  <a:cubicBezTo>
                    <a:pt x="5" y="46"/>
                    <a:pt x="0" y="39"/>
                    <a:pt x="0" y="31"/>
                  </a:cubicBezTo>
                  <a:cubicBezTo>
                    <a:pt x="0" y="23"/>
                    <a:pt x="5" y="16"/>
                    <a:pt x="14" y="11"/>
                  </a:cubicBezTo>
                  <a:cubicBezTo>
                    <a:pt x="32" y="0"/>
                    <a:pt x="62" y="0"/>
                    <a:pt x="80" y="11"/>
                  </a:cubicBezTo>
                  <a:cubicBezTo>
                    <a:pt x="90" y="16"/>
                    <a:pt x="95" y="24"/>
                    <a:pt x="95" y="31"/>
                  </a:cubicBezTo>
                  <a:cubicBezTo>
                    <a:pt x="95" y="39"/>
                    <a:pt x="90" y="46"/>
                    <a:pt x="81" y="52"/>
                  </a:cubicBezTo>
                  <a:cubicBezTo>
                    <a:pt x="72" y="57"/>
                    <a:pt x="60" y="60"/>
                    <a:pt x="48" y="60"/>
                  </a:cubicBezTo>
                  <a:close/>
                  <a:moveTo>
                    <a:pt x="47" y="7"/>
                  </a:moveTo>
                  <a:cubicBezTo>
                    <a:pt x="36" y="7"/>
                    <a:pt x="25" y="9"/>
                    <a:pt x="16" y="14"/>
                  </a:cubicBezTo>
                  <a:cubicBezTo>
                    <a:pt x="8" y="19"/>
                    <a:pt x="4" y="25"/>
                    <a:pt x="4" y="31"/>
                  </a:cubicBezTo>
                  <a:cubicBezTo>
                    <a:pt x="4" y="38"/>
                    <a:pt x="8" y="44"/>
                    <a:pt x="16" y="48"/>
                  </a:cubicBezTo>
                  <a:cubicBezTo>
                    <a:pt x="34" y="58"/>
                    <a:pt x="62" y="58"/>
                    <a:pt x="79" y="48"/>
                  </a:cubicBezTo>
                  <a:cubicBezTo>
                    <a:pt x="86" y="44"/>
                    <a:pt x="91" y="38"/>
                    <a:pt x="91" y="31"/>
                  </a:cubicBezTo>
                  <a:cubicBezTo>
                    <a:pt x="91" y="25"/>
                    <a:pt x="86" y="19"/>
                    <a:pt x="78" y="14"/>
                  </a:cubicBezTo>
                  <a:cubicBezTo>
                    <a:pt x="70" y="9"/>
                    <a:pt x="59" y="7"/>
                    <a:pt x="4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552">
              <a:extLst>
                <a:ext uri="{FF2B5EF4-FFF2-40B4-BE49-F238E27FC236}">
                  <a16:creationId xmlns:a16="http://schemas.microsoft.com/office/drawing/2014/main" id="{DC0FD7F1-B0D6-F9C5-7151-109474D21154}"/>
                </a:ext>
              </a:extLst>
            </p:cNvPr>
            <p:cNvSpPr>
              <a:spLocks/>
            </p:cNvSpPr>
            <p:nvPr/>
          </p:nvSpPr>
          <p:spPr bwMode="auto">
            <a:xfrm>
              <a:off x="5073650" y="1238251"/>
              <a:ext cx="317500" cy="130175"/>
            </a:xfrm>
            <a:custGeom>
              <a:avLst/>
              <a:gdLst>
                <a:gd name="T0" fmla="*/ 48 w 95"/>
                <a:gd name="T1" fmla="*/ 39 h 39"/>
                <a:gd name="T2" fmla="*/ 14 w 95"/>
                <a:gd name="T3" fmla="*/ 31 h 39"/>
                <a:gd name="T4" fmla="*/ 0 w 95"/>
                <a:gd name="T5" fmla="*/ 10 h 39"/>
                <a:gd name="T6" fmla="*/ 0 w 95"/>
                <a:gd name="T7" fmla="*/ 0 h 39"/>
                <a:gd name="T8" fmla="*/ 4 w 95"/>
                <a:gd name="T9" fmla="*/ 0 h 39"/>
                <a:gd name="T10" fmla="*/ 4 w 95"/>
                <a:gd name="T11" fmla="*/ 10 h 39"/>
                <a:gd name="T12" fmla="*/ 16 w 95"/>
                <a:gd name="T13" fmla="*/ 27 h 39"/>
                <a:gd name="T14" fmla="*/ 79 w 95"/>
                <a:gd name="T15" fmla="*/ 27 h 39"/>
                <a:gd name="T16" fmla="*/ 91 w 95"/>
                <a:gd name="T17" fmla="*/ 10 h 39"/>
                <a:gd name="T18" fmla="*/ 91 w 95"/>
                <a:gd name="T19" fmla="*/ 4 h 39"/>
                <a:gd name="T20" fmla="*/ 95 w 95"/>
                <a:gd name="T21" fmla="*/ 4 h 39"/>
                <a:gd name="T22" fmla="*/ 95 w 95"/>
                <a:gd name="T23" fmla="*/ 10 h 39"/>
                <a:gd name="T24" fmla="*/ 81 w 95"/>
                <a:gd name="T25" fmla="*/ 31 h 39"/>
                <a:gd name="T26" fmla="*/ 48 w 95"/>
                <a:gd name="T2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39">
                  <a:moveTo>
                    <a:pt x="48" y="39"/>
                  </a:moveTo>
                  <a:cubicBezTo>
                    <a:pt x="36" y="39"/>
                    <a:pt x="24" y="36"/>
                    <a:pt x="14" y="31"/>
                  </a:cubicBezTo>
                  <a:cubicBezTo>
                    <a:pt x="5" y="25"/>
                    <a:pt x="0" y="18"/>
                    <a:pt x="0" y="10"/>
                  </a:cubicBezTo>
                  <a:cubicBezTo>
                    <a:pt x="0" y="0"/>
                    <a:pt x="0" y="0"/>
                    <a:pt x="0" y="0"/>
                  </a:cubicBezTo>
                  <a:cubicBezTo>
                    <a:pt x="4" y="0"/>
                    <a:pt x="4" y="0"/>
                    <a:pt x="4" y="0"/>
                  </a:cubicBezTo>
                  <a:cubicBezTo>
                    <a:pt x="4" y="10"/>
                    <a:pt x="4" y="10"/>
                    <a:pt x="4" y="10"/>
                  </a:cubicBezTo>
                  <a:cubicBezTo>
                    <a:pt x="4" y="17"/>
                    <a:pt x="8" y="23"/>
                    <a:pt x="16" y="27"/>
                  </a:cubicBezTo>
                  <a:cubicBezTo>
                    <a:pt x="34" y="37"/>
                    <a:pt x="62" y="37"/>
                    <a:pt x="79" y="27"/>
                  </a:cubicBezTo>
                  <a:cubicBezTo>
                    <a:pt x="86" y="23"/>
                    <a:pt x="91" y="17"/>
                    <a:pt x="91" y="10"/>
                  </a:cubicBezTo>
                  <a:cubicBezTo>
                    <a:pt x="91" y="4"/>
                    <a:pt x="91" y="4"/>
                    <a:pt x="91" y="4"/>
                  </a:cubicBezTo>
                  <a:cubicBezTo>
                    <a:pt x="95" y="4"/>
                    <a:pt x="95" y="4"/>
                    <a:pt x="95" y="4"/>
                  </a:cubicBezTo>
                  <a:cubicBezTo>
                    <a:pt x="95" y="10"/>
                    <a:pt x="95" y="10"/>
                    <a:pt x="95" y="10"/>
                  </a:cubicBezTo>
                  <a:cubicBezTo>
                    <a:pt x="95" y="18"/>
                    <a:pt x="90" y="25"/>
                    <a:pt x="81" y="31"/>
                  </a:cubicBezTo>
                  <a:cubicBezTo>
                    <a:pt x="71" y="36"/>
                    <a:pt x="60" y="39"/>
                    <a:pt x="4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553">
              <a:extLst>
                <a:ext uri="{FF2B5EF4-FFF2-40B4-BE49-F238E27FC236}">
                  <a16:creationId xmlns:a16="http://schemas.microsoft.com/office/drawing/2014/main" id="{BB2D12B3-27C3-25D1-6293-715A08219DF4}"/>
                </a:ext>
              </a:extLst>
            </p:cNvPr>
            <p:cNvSpPr>
              <a:spLocks/>
            </p:cNvSpPr>
            <p:nvPr/>
          </p:nvSpPr>
          <p:spPr bwMode="auto">
            <a:xfrm>
              <a:off x="5073650" y="1184276"/>
              <a:ext cx="314325" cy="150813"/>
            </a:xfrm>
            <a:custGeom>
              <a:avLst/>
              <a:gdLst>
                <a:gd name="T0" fmla="*/ 48 w 94"/>
                <a:gd name="T1" fmla="*/ 45 h 45"/>
                <a:gd name="T2" fmla="*/ 14 w 94"/>
                <a:gd name="T3" fmla="*/ 37 h 45"/>
                <a:gd name="T4" fmla="*/ 0 w 94"/>
                <a:gd name="T5" fmla="*/ 18 h 45"/>
                <a:gd name="T6" fmla="*/ 9 w 94"/>
                <a:gd name="T7" fmla="*/ 0 h 45"/>
                <a:gd name="T8" fmla="*/ 11 w 94"/>
                <a:gd name="T9" fmla="*/ 3 h 45"/>
                <a:gd name="T10" fmla="*/ 4 w 94"/>
                <a:gd name="T11" fmla="*/ 18 h 45"/>
                <a:gd name="T12" fmla="*/ 16 w 94"/>
                <a:gd name="T13" fmla="*/ 34 h 45"/>
                <a:gd name="T14" fmla="*/ 79 w 94"/>
                <a:gd name="T15" fmla="*/ 34 h 45"/>
                <a:gd name="T16" fmla="*/ 90 w 94"/>
                <a:gd name="T17" fmla="*/ 20 h 45"/>
                <a:gd name="T18" fmla="*/ 94 w 94"/>
                <a:gd name="T19" fmla="*/ 21 h 45"/>
                <a:gd name="T20" fmla="*/ 81 w 94"/>
                <a:gd name="T21" fmla="*/ 37 h 45"/>
                <a:gd name="T22" fmla="*/ 48 w 94"/>
                <a:gd name="T2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45">
                  <a:moveTo>
                    <a:pt x="48" y="45"/>
                  </a:moveTo>
                  <a:cubicBezTo>
                    <a:pt x="36" y="45"/>
                    <a:pt x="24" y="42"/>
                    <a:pt x="14" y="37"/>
                  </a:cubicBezTo>
                  <a:cubicBezTo>
                    <a:pt x="6" y="32"/>
                    <a:pt x="1" y="25"/>
                    <a:pt x="0" y="18"/>
                  </a:cubicBezTo>
                  <a:cubicBezTo>
                    <a:pt x="0" y="12"/>
                    <a:pt x="3" y="5"/>
                    <a:pt x="9" y="0"/>
                  </a:cubicBezTo>
                  <a:cubicBezTo>
                    <a:pt x="11" y="3"/>
                    <a:pt x="11" y="3"/>
                    <a:pt x="11" y="3"/>
                  </a:cubicBezTo>
                  <a:cubicBezTo>
                    <a:pt x="6" y="8"/>
                    <a:pt x="4" y="13"/>
                    <a:pt x="4" y="18"/>
                  </a:cubicBezTo>
                  <a:cubicBezTo>
                    <a:pt x="5" y="24"/>
                    <a:pt x="9" y="29"/>
                    <a:pt x="16" y="34"/>
                  </a:cubicBezTo>
                  <a:cubicBezTo>
                    <a:pt x="34" y="44"/>
                    <a:pt x="62" y="44"/>
                    <a:pt x="79" y="34"/>
                  </a:cubicBezTo>
                  <a:cubicBezTo>
                    <a:pt x="85" y="30"/>
                    <a:pt x="89" y="25"/>
                    <a:pt x="90" y="20"/>
                  </a:cubicBezTo>
                  <a:cubicBezTo>
                    <a:pt x="94" y="21"/>
                    <a:pt x="94" y="21"/>
                    <a:pt x="94" y="21"/>
                  </a:cubicBezTo>
                  <a:cubicBezTo>
                    <a:pt x="93" y="27"/>
                    <a:pt x="88" y="33"/>
                    <a:pt x="81" y="37"/>
                  </a:cubicBezTo>
                  <a:cubicBezTo>
                    <a:pt x="71" y="42"/>
                    <a:pt x="60" y="45"/>
                    <a:pt x="48"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554">
              <a:extLst>
                <a:ext uri="{FF2B5EF4-FFF2-40B4-BE49-F238E27FC236}">
                  <a16:creationId xmlns:a16="http://schemas.microsoft.com/office/drawing/2014/main" id="{51C0FC03-D5E8-B13C-8181-387037DAE3B0}"/>
                </a:ext>
              </a:extLst>
            </p:cNvPr>
            <p:cNvSpPr>
              <a:spLocks/>
            </p:cNvSpPr>
            <p:nvPr/>
          </p:nvSpPr>
          <p:spPr bwMode="auto">
            <a:xfrm>
              <a:off x="5064125" y="1289051"/>
              <a:ext cx="333375" cy="115888"/>
            </a:xfrm>
            <a:custGeom>
              <a:avLst/>
              <a:gdLst>
                <a:gd name="T0" fmla="*/ 51 w 100"/>
                <a:gd name="T1" fmla="*/ 35 h 35"/>
                <a:gd name="T2" fmla="*/ 17 w 100"/>
                <a:gd name="T3" fmla="*/ 28 h 35"/>
                <a:gd name="T4" fmla="*/ 4 w 100"/>
                <a:gd name="T5" fmla="*/ 0 h 35"/>
                <a:gd name="T6" fmla="*/ 8 w 100"/>
                <a:gd name="T7" fmla="*/ 2 h 35"/>
                <a:gd name="T8" fmla="*/ 19 w 100"/>
                <a:gd name="T9" fmla="*/ 24 h 35"/>
                <a:gd name="T10" fmla="*/ 82 w 100"/>
                <a:gd name="T11" fmla="*/ 24 h 35"/>
                <a:gd name="T12" fmla="*/ 93 w 100"/>
                <a:gd name="T13" fmla="*/ 2 h 35"/>
                <a:gd name="T14" fmla="*/ 96 w 100"/>
                <a:gd name="T15" fmla="*/ 1 h 35"/>
                <a:gd name="T16" fmla="*/ 84 w 100"/>
                <a:gd name="T17" fmla="*/ 28 h 35"/>
                <a:gd name="T18" fmla="*/ 51 w 100"/>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35">
                  <a:moveTo>
                    <a:pt x="51" y="35"/>
                  </a:moveTo>
                  <a:cubicBezTo>
                    <a:pt x="39" y="35"/>
                    <a:pt x="27" y="33"/>
                    <a:pt x="17" y="28"/>
                  </a:cubicBezTo>
                  <a:cubicBezTo>
                    <a:pt x="5" y="21"/>
                    <a:pt x="0" y="10"/>
                    <a:pt x="4" y="0"/>
                  </a:cubicBezTo>
                  <a:cubicBezTo>
                    <a:pt x="8" y="2"/>
                    <a:pt x="8" y="2"/>
                    <a:pt x="8" y="2"/>
                  </a:cubicBezTo>
                  <a:cubicBezTo>
                    <a:pt x="5" y="10"/>
                    <a:pt x="9" y="18"/>
                    <a:pt x="19" y="24"/>
                  </a:cubicBezTo>
                  <a:cubicBezTo>
                    <a:pt x="37" y="34"/>
                    <a:pt x="65" y="34"/>
                    <a:pt x="82" y="24"/>
                  </a:cubicBezTo>
                  <a:cubicBezTo>
                    <a:pt x="92" y="18"/>
                    <a:pt x="96" y="10"/>
                    <a:pt x="93" y="2"/>
                  </a:cubicBezTo>
                  <a:cubicBezTo>
                    <a:pt x="96" y="1"/>
                    <a:pt x="96" y="1"/>
                    <a:pt x="96" y="1"/>
                  </a:cubicBezTo>
                  <a:cubicBezTo>
                    <a:pt x="100" y="10"/>
                    <a:pt x="95" y="21"/>
                    <a:pt x="84" y="28"/>
                  </a:cubicBezTo>
                  <a:cubicBezTo>
                    <a:pt x="74" y="33"/>
                    <a:pt x="63" y="35"/>
                    <a:pt x="51"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7" name="Group 16">
            <a:extLst>
              <a:ext uri="{FF2B5EF4-FFF2-40B4-BE49-F238E27FC236}">
                <a16:creationId xmlns:a16="http://schemas.microsoft.com/office/drawing/2014/main" id="{44630989-23F1-DC2A-93A6-236B4E7B80A7}"/>
              </a:ext>
            </a:extLst>
          </p:cNvPr>
          <p:cNvGrpSpPr/>
          <p:nvPr/>
        </p:nvGrpSpPr>
        <p:grpSpPr>
          <a:xfrm>
            <a:off x="4092938" y="2164537"/>
            <a:ext cx="807645" cy="814426"/>
            <a:chOff x="3716338" y="3206751"/>
            <a:chExt cx="471487" cy="458788"/>
          </a:xfrm>
          <a:solidFill>
            <a:schemeClr val="accent3"/>
          </a:solidFill>
        </p:grpSpPr>
        <p:sp>
          <p:nvSpPr>
            <p:cNvPr id="18" name="Rectangle 14">
              <a:extLst>
                <a:ext uri="{FF2B5EF4-FFF2-40B4-BE49-F238E27FC236}">
                  <a16:creationId xmlns:a16="http://schemas.microsoft.com/office/drawing/2014/main" id="{D43DA187-7B17-29AF-4D96-514D24F1D9C2}"/>
                </a:ext>
              </a:extLst>
            </p:cNvPr>
            <p:cNvSpPr>
              <a:spLocks noChangeArrowheads="1"/>
            </p:cNvSpPr>
            <p:nvPr/>
          </p:nvSpPr>
          <p:spPr bwMode="auto">
            <a:xfrm>
              <a:off x="4087813" y="3432176"/>
              <a:ext cx="30163"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Rectangle 15">
              <a:extLst>
                <a:ext uri="{FF2B5EF4-FFF2-40B4-BE49-F238E27FC236}">
                  <a16:creationId xmlns:a16="http://schemas.microsoft.com/office/drawing/2014/main" id="{EEA2181F-71C2-ACA1-9287-2A00CFC902CF}"/>
                </a:ext>
              </a:extLst>
            </p:cNvPr>
            <p:cNvSpPr>
              <a:spLocks noChangeArrowheads="1"/>
            </p:cNvSpPr>
            <p:nvPr/>
          </p:nvSpPr>
          <p:spPr bwMode="auto">
            <a:xfrm>
              <a:off x="3776663" y="3432176"/>
              <a:ext cx="30163"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Rectangle 16">
              <a:extLst>
                <a:ext uri="{FF2B5EF4-FFF2-40B4-BE49-F238E27FC236}">
                  <a16:creationId xmlns:a16="http://schemas.microsoft.com/office/drawing/2014/main" id="{CB83D8DD-1F0F-700A-F4BF-0EE3A3A94357}"/>
                </a:ext>
              </a:extLst>
            </p:cNvPr>
            <p:cNvSpPr>
              <a:spLocks noChangeArrowheads="1"/>
            </p:cNvSpPr>
            <p:nvPr/>
          </p:nvSpPr>
          <p:spPr bwMode="auto">
            <a:xfrm>
              <a:off x="3940175" y="3589338"/>
              <a:ext cx="12700"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Rectangle 17">
              <a:extLst>
                <a:ext uri="{FF2B5EF4-FFF2-40B4-BE49-F238E27FC236}">
                  <a16:creationId xmlns:a16="http://schemas.microsoft.com/office/drawing/2014/main" id="{06645EC2-8E48-20EE-C6D7-28C4A30C3423}"/>
                </a:ext>
              </a:extLst>
            </p:cNvPr>
            <p:cNvSpPr>
              <a:spLocks noChangeArrowheads="1"/>
            </p:cNvSpPr>
            <p:nvPr/>
          </p:nvSpPr>
          <p:spPr bwMode="auto">
            <a:xfrm>
              <a:off x="3940175" y="3260726"/>
              <a:ext cx="12700"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7354BDB3-5929-161C-E63D-694F961DED81}"/>
                </a:ext>
              </a:extLst>
            </p:cNvPr>
            <p:cNvSpPr>
              <a:spLocks/>
            </p:cNvSpPr>
            <p:nvPr/>
          </p:nvSpPr>
          <p:spPr bwMode="auto">
            <a:xfrm>
              <a:off x="3859213" y="3341688"/>
              <a:ext cx="93663" cy="184150"/>
            </a:xfrm>
            <a:custGeom>
              <a:avLst/>
              <a:gdLst>
                <a:gd name="T0" fmla="*/ 2 w 28"/>
                <a:gd name="T1" fmla="*/ 55 h 55"/>
                <a:gd name="T2" fmla="*/ 1 w 28"/>
                <a:gd name="T3" fmla="*/ 54 h 55"/>
                <a:gd name="T4" fmla="*/ 1 w 28"/>
                <a:gd name="T5" fmla="*/ 51 h 55"/>
                <a:gd name="T6" fmla="*/ 24 w 28"/>
                <a:gd name="T7" fmla="*/ 28 h 55"/>
                <a:gd name="T8" fmla="*/ 24 w 28"/>
                <a:gd name="T9" fmla="*/ 2 h 55"/>
                <a:gd name="T10" fmla="*/ 26 w 28"/>
                <a:gd name="T11" fmla="*/ 0 h 55"/>
                <a:gd name="T12" fmla="*/ 28 w 28"/>
                <a:gd name="T13" fmla="*/ 2 h 55"/>
                <a:gd name="T14" fmla="*/ 28 w 28"/>
                <a:gd name="T15" fmla="*/ 29 h 55"/>
                <a:gd name="T16" fmla="*/ 27 w 28"/>
                <a:gd name="T17" fmla="*/ 30 h 55"/>
                <a:gd name="T18" fmla="*/ 4 w 28"/>
                <a:gd name="T19" fmla="*/ 54 h 55"/>
                <a:gd name="T20" fmla="*/ 2 w 28"/>
                <a:gd name="T21"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5">
                  <a:moveTo>
                    <a:pt x="2" y="55"/>
                  </a:moveTo>
                  <a:cubicBezTo>
                    <a:pt x="2" y="55"/>
                    <a:pt x="1" y="55"/>
                    <a:pt x="1" y="54"/>
                  </a:cubicBezTo>
                  <a:cubicBezTo>
                    <a:pt x="0" y="53"/>
                    <a:pt x="0" y="52"/>
                    <a:pt x="1" y="51"/>
                  </a:cubicBezTo>
                  <a:cubicBezTo>
                    <a:pt x="24" y="28"/>
                    <a:pt x="24" y="28"/>
                    <a:pt x="24" y="28"/>
                  </a:cubicBezTo>
                  <a:cubicBezTo>
                    <a:pt x="24" y="2"/>
                    <a:pt x="24" y="2"/>
                    <a:pt x="24" y="2"/>
                  </a:cubicBezTo>
                  <a:cubicBezTo>
                    <a:pt x="24" y="0"/>
                    <a:pt x="25" y="0"/>
                    <a:pt x="26" y="0"/>
                  </a:cubicBezTo>
                  <a:cubicBezTo>
                    <a:pt x="27" y="0"/>
                    <a:pt x="28" y="0"/>
                    <a:pt x="28" y="2"/>
                  </a:cubicBezTo>
                  <a:cubicBezTo>
                    <a:pt x="28" y="29"/>
                    <a:pt x="28" y="29"/>
                    <a:pt x="28" y="29"/>
                  </a:cubicBezTo>
                  <a:cubicBezTo>
                    <a:pt x="28" y="30"/>
                    <a:pt x="28" y="30"/>
                    <a:pt x="27" y="30"/>
                  </a:cubicBezTo>
                  <a:cubicBezTo>
                    <a:pt x="4" y="54"/>
                    <a:pt x="4" y="54"/>
                    <a:pt x="4" y="54"/>
                  </a:cubicBezTo>
                  <a:cubicBezTo>
                    <a:pt x="3" y="55"/>
                    <a:pt x="3" y="55"/>
                    <a:pt x="2"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F0583EEA-76BF-8079-DA38-7AEB5C3491C4}"/>
                </a:ext>
              </a:extLst>
            </p:cNvPr>
            <p:cNvSpPr>
              <a:spLocks noEditPoints="1"/>
            </p:cNvSpPr>
            <p:nvPr/>
          </p:nvSpPr>
          <p:spPr bwMode="auto">
            <a:xfrm>
              <a:off x="3765550" y="3562351"/>
              <a:ext cx="101600" cy="100013"/>
            </a:xfrm>
            <a:custGeom>
              <a:avLst/>
              <a:gdLst>
                <a:gd name="T0" fmla="*/ 4 w 30"/>
                <a:gd name="T1" fmla="*/ 30 h 30"/>
                <a:gd name="T2" fmla="*/ 3 w 30"/>
                <a:gd name="T3" fmla="*/ 30 h 30"/>
                <a:gd name="T4" fmla="*/ 2 w 30"/>
                <a:gd name="T5" fmla="*/ 28 h 30"/>
                <a:gd name="T6" fmla="*/ 0 w 30"/>
                <a:gd name="T7" fmla="*/ 3 h 30"/>
                <a:gd name="T8" fmla="*/ 1 w 30"/>
                <a:gd name="T9" fmla="*/ 1 h 30"/>
                <a:gd name="T10" fmla="*/ 2 w 30"/>
                <a:gd name="T11" fmla="*/ 1 h 30"/>
                <a:gd name="T12" fmla="*/ 28 w 30"/>
                <a:gd name="T13" fmla="*/ 2 h 30"/>
                <a:gd name="T14" fmla="*/ 29 w 30"/>
                <a:gd name="T15" fmla="*/ 4 h 30"/>
                <a:gd name="T16" fmla="*/ 29 w 30"/>
                <a:gd name="T17" fmla="*/ 6 h 30"/>
                <a:gd name="T18" fmla="*/ 5 w 30"/>
                <a:gd name="T19" fmla="*/ 30 h 30"/>
                <a:gd name="T20" fmla="*/ 4 w 30"/>
                <a:gd name="T21" fmla="*/ 30 h 30"/>
                <a:gd name="T22" fmla="*/ 4 w 30"/>
                <a:gd name="T23" fmla="*/ 5 h 30"/>
                <a:gd name="T24" fmla="*/ 5 w 30"/>
                <a:gd name="T25" fmla="*/ 24 h 30"/>
                <a:gd name="T26" fmla="*/ 23 w 30"/>
                <a:gd name="T27" fmla="*/ 6 h 30"/>
                <a:gd name="T28" fmla="*/ 4 w 30"/>
                <a:gd name="T2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0">
                  <a:moveTo>
                    <a:pt x="4" y="30"/>
                  </a:moveTo>
                  <a:cubicBezTo>
                    <a:pt x="3" y="30"/>
                    <a:pt x="3" y="30"/>
                    <a:pt x="3" y="30"/>
                  </a:cubicBezTo>
                  <a:cubicBezTo>
                    <a:pt x="2" y="30"/>
                    <a:pt x="2" y="29"/>
                    <a:pt x="2" y="28"/>
                  </a:cubicBezTo>
                  <a:cubicBezTo>
                    <a:pt x="0" y="3"/>
                    <a:pt x="0" y="3"/>
                    <a:pt x="0" y="3"/>
                  </a:cubicBezTo>
                  <a:cubicBezTo>
                    <a:pt x="0" y="2"/>
                    <a:pt x="0" y="1"/>
                    <a:pt x="1" y="1"/>
                  </a:cubicBezTo>
                  <a:cubicBezTo>
                    <a:pt x="1" y="1"/>
                    <a:pt x="2" y="0"/>
                    <a:pt x="2" y="1"/>
                  </a:cubicBezTo>
                  <a:cubicBezTo>
                    <a:pt x="28" y="2"/>
                    <a:pt x="28" y="2"/>
                    <a:pt x="28" y="2"/>
                  </a:cubicBezTo>
                  <a:cubicBezTo>
                    <a:pt x="28" y="2"/>
                    <a:pt x="29" y="3"/>
                    <a:pt x="29" y="4"/>
                  </a:cubicBezTo>
                  <a:cubicBezTo>
                    <a:pt x="30" y="4"/>
                    <a:pt x="30" y="5"/>
                    <a:pt x="29" y="6"/>
                  </a:cubicBezTo>
                  <a:cubicBezTo>
                    <a:pt x="5" y="30"/>
                    <a:pt x="5" y="30"/>
                    <a:pt x="5" y="30"/>
                  </a:cubicBezTo>
                  <a:cubicBezTo>
                    <a:pt x="5" y="30"/>
                    <a:pt x="4" y="30"/>
                    <a:pt x="4" y="30"/>
                  </a:cubicBezTo>
                  <a:close/>
                  <a:moveTo>
                    <a:pt x="4" y="5"/>
                  </a:moveTo>
                  <a:cubicBezTo>
                    <a:pt x="5" y="24"/>
                    <a:pt x="5" y="24"/>
                    <a:pt x="5" y="24"/>
                  </a:cubicBezTo>
                  <a:cubicBezTo>
                    <a:pt x="23" y="6"/>
                    <a:pt x="23" y="6"/>
                    <a:pt x="23" y="6"/>
                  </a:cubicBezTo>
                  <a:lnTo>
                    <a:pt x="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1A0A8897-2072-62E5-F5A2-EA17AEECF510}"/>
                </a:ext>
              </a:extLst>
            </p:cNvPr>
            <p:cNvSpPr>
              <a:spLocks noEditPoints="1"/>
            </p:cNvSpPr>
            <p:nvPr/>
          </p:nvSpPr>
          <p:spPr bwMode="auto">
            <a:xfrm>
              <a:off x="4024313" y="3209926"/>
              <a:ext cx="100013" cy="101600"/>
            </a:xfrm>
            <a:custGeom>
              <a:avLst/>
              <a:gdLst>
                <a:gd name="T0" fmla="*/ 28 w 30"/>
                <a:gd name="T1" fmla="*/ 30 h 30"/>
                <a:gd name="T2" fmla="*/ 28 w 30"/>
                <a:gd name="T3" fmla="*/ 30 h 30"/>
                <a:gd name="T4" fmla="*/ 3 w 30"/>
                <a:gd name="T5" fmla="*/ 28 h 30"/>
                <a:gd name="T6" fmla="*/ 1 w 30"/>
                <a:gd name="T7" fmla="*/ 27 h 30"/>
                <a:gd name="T8" fmla="*/ 1 w 30"/>
                <a:gd name="T9" fmla="*/ 25 h 30"/>
                <a:gd name="T10" fmla="*/ 25 w 30"/>
                <a:gd name="T11" fmla="*/ 1 h 30"/>
                <a:gd name="T12" fmla="*/ 27 w 30"/>
                <a:gd name="T13" fmla="*/ 1 h 30"/>
                <a:gd name="T14" fmla="*/ 28 w 30"/>
                <a:gd name="T15" fmla="*/ 2 h 30"/>
                <a:gd name="T16" fmla="*/ 30 w 30"/>
                <a:gd name="T17" fmla="*/ 28 h 30"/>
                <a:gd name="T18" fmla="*/ 30 w 30"/>
                <a:gd name="T19" fmla="*/ 29 h 30"/>
                <a:gd name="T20" fmla="*/ 28 w 30"/>
                <a:gd name="T21" fmla="*/ 30 h 30"/>
                <a:gd name="T22" fmla="*/ 7 w 30"/>
                <a:gd name="T23" fmla="*/ 25 h 30"/>
                <a:gd name="T24" fmla="*/ 26 w 30"/>
                <a:gd name="T25" fmla="*/ 26 h 30"/>
                <a:gd name="T26" fmla="*/ 25 w 30"/>
                <a:gd name="T27" fmla="*/ 7 h 30"/>
                <a:gd name="T28" fmla="*/ 7 w 30"/>
                <a:gd name="T29"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0">
                  <a:moveTo>
                    <a:pt x="28" y="30"/>
                  </a:moveTo>
                  <a:cubicBezTo>
                    <a:pt x="28" y="30"/>
                    <a:pt x="28" y="30"/>
                    <a:pt x="28" y="30"/>
                  </a:cubicBezTo>
                  <a:cubicBezTo>
                    <a:pt x="3" y="28"/>
                    <a:pt x="3" y="28"/>
                    <a:pt x="3" y="28"/>
                  </a:cubicBezTo>
                  <a:cubicBezTo>
                    <a:pt x="2" y="28"/>
                    <a:pt x="1" y="28"/>
                    <a:pt x="1" y="27"/>
                  </a:cubicBezTo>
                  <a:cubicBezTo>
                    <a:pt x="0" y="26"/>
                    <a:pt x="1" y="26"/>
                    <a:pt x="1" y="25"/>
                  </a:cubicBezTo>
                  <a:cubicBezTo>
                    <a:pt x="25" y="1"/>
                    <a:pt x="25" y="1"/>
                    <a:pt x="25" y="1"/>
                  </a:cubicBezTo>
                  <a:cubicBezTo>
                    <a:pt x="26" y="1"/>
                    <a:pt x="26" y="0"/>
                    <a:pt x="27" y="1"/>
                  </a:cubicBezTo>
                  <a:cubicBezTo>
                    <a:pt x="28" y="1"/>
                    <a:pt x="28" y="2"/>
                    <a:pt x="28" y="2"/>
                  </a:cubicBezTo>
                  <a:cubicBezTo>
                    <a:pt x="30" y="28"/>
                    <a:pt x="30" y="28"/>
                    <a:pt x="30" y="28"/>
                  </a:cubicBezTo>
                  <a:cubicBezTo>
                    <a:pt x="30" y="28"/>
                    <a:pt x="30" y="29"/>
                    <a:pt x="30" y="29"/>
                  </a:cubicBezTo>
                  <a:cubicBezTo>
                    <a:pt x="29" y="30"/>
                    <a:pt x="29" y="30"/>
                    <a:pt x="28" y="30"/>
                  </a:cubicBezTo>
                  <a:close/>
                  <a:moveTo>
                    <a:pt x="7" y="25"/>
                  </a:moveTo>
                  <a:cubicBezTo>
                    <a:pt x="26" y="26"/>
                    <a:pt x="26" y="26"/>
                    <a:pt x="26" y="26"/>
                  </a:cubicBezTo>
                  <a:cubicBezTo>
                    <a:pt x="25" y="7"/>
                    <a:pt x="25" y="7"/>
                    <a:pt x="25" y="7"/>
                  </a:cubicBezTo>
                  <a:lnTo>
                    <a:pt x="7"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5053EE01-8676-A4D9-A99A-3AB1BBC27338}"/>
                </a:ext>
              </a:extLst>
            </p:cNvPr>
            <p:cNvSpPr>
              <a:spLocks/>
            </p:cNvSpPr>
            <p:nvPr/>
          </p:nvSpPr>
          <p:spPr bwMode="auto">
            <a:xfrm>
              <a:off x="3716338" y="3206751"/>
              <a:ext cx="360363" cy="334963"/>
            </a:xfrm>
            <a:custGeom>
              <a:avLst/>
              <a:gdLst>
                <a:gd name="T0" fmla="*/ 9 w 108"/>
                <a:gd name="T1" fmla="*/ 100 h 100"/>
                <a:gd name="T2" fmla="*/ 2 w 108"/>
                <a:gd name="T3" fmla="*/ 77 h 100"/>
                <a:gd name="T4" fmla="*/ 16 w 108"/>
                <a:gd name="T5" fmla="*/ 27 h 100"/>
                <a:gd name="T6" fmla="*/ 61 w 108"/>
                <a:gd name="T7" fmla="*/ 2 h 100"/>
                <a:gd name="T8" fmla="*/ 108 w 108"/>
                <a:gd name="T9" fmla="*/ 14 h 100"/>
                <a:gd name="T10" fmla="*/ 106 w 108"/>
                <a:gd name="T11" fmla="*/ 17 h 100"/>
                <a:gd name="T12" fmla="*/ 61 w 108"/>
                <a:gd name="T13" fmla="*/ 6 h 100"/>
                <a:gd name="T14" fmla="*/ 19 w 108"/>
                <a:gd name="T15" fmla="*/ 30 h 100"/>
                <a:gd name="T16" fmla="*/ 6 w 108"/>
                <a:gd name="T17" fmla="*/ 77 h 100"/>
                <a:gd name="T18" fmla="*/ 12 w 108"/>
                <a:gd name="T19" fmla="*/ 98 h 100"/>
                <a:gd name="T20" fmla="*/ 9 w 108"/>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9" y="100"/>
                  </a:moveTo>
                  <a:cubicBezTo>
                    <a:pt x="5" y="93"/>
                    <a:pt x="3" y="85"/>
                    <a:pt x="2" y="77"/>
                  </a:cubicBezTo>
                  <a:cubicBezTo>
                    <a:pt x="0" y="59"/>
                    <a:pt x="5" y="42"/>
                    <a:pt x="16" y="27"/>
                  </a:cubicBezTo>
                  <a:cubicBezTo>
                    <a:pt x="27" y="13"/>
                    <a:pt x="43" y="4"/>
                    <a:pt x="61" y="2"/>
                  </a:cubicBezTo>
                  <a:cubicBezTo>
                    <a:pt x="77" y="0"/>
                    <a:pt x="94" y="4"/>
                    <a:pt x="108" y="14"/>
                  </a:cubicBezTo>
                  <a:cubicBezTo>
                    <a:pt x="106" y="17"/>
                    <a:pt x="106" y="17"/>
                    <a:pt x="106" y="17"/>
                  </a:cubicBezTo>
                  <a:cubicBezTo>
                    <a:pt x="93" y="8"/>
                    <a:pt x="77" y="4"/>
                    <a:pt x="61" y="6"/>
                  </a:cubicBezTo>
                  <a:cubicBezTo>
                    <a:pt x="44" y="8"/>
                    <a:pt x="29" y="17"/>
                    <a:pt x="19" y="30"/>
                  </a:cubicBezTo>
                  <a:cubicBezTo>
                    <a:pt x="8" y="43"/>
                    <a:pt x="4" y="60"/>
                    <a:pt x="6" y="77"/>
                  </a:cubicBezTo>
                  <a:cubicBezTo>
                    <a:pt x="7" y="84"/>
                    <a:pt x="9" y="91"/>
                    <a:pt x="12" y="98"/>
                  </a:cubicBezTo>
                  <a:lnTo>
                    <a:pt x="9"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6FAB9336-B4DD-E5F1-D8BE-C46E4D0BF307}"/>
                </a:ext>
              </a:extLst>
            </p:cNvPr>
            <p:cNvSpPr>
              <a:spLocks/>
            </p:cNvSpPr>
            <p:nvPr/>
          </p:nvSpPr>
          <p:spPr bwMode="auto">
            <a:xfrm>
              <a:off x="3813175" y="3333751"/>
              <a:ext cx="374650" cy="331788"/>
            </a:xfrm>
            <a:custGeom>
              <a:avLst/>
              <a:gdLst>
                <a:gd name="T0" fmla="*/ 40 w 112"/>
                <a:gd name="T1" fmla="*/ 99 h 99"/>
                <a:gd name="T2" fmla="*/ 0 w 112"/>
                <a:gd name="T3" fmla="*/ 86 h 99"/>
                <a:gd name="T4" fmla="*/ 3 w 112"/>
                <a:gd name="T5" fmla="*/ 83 h 99"/>
                <a:gd name="T6" fmla="*/ 48 w 112"/>
                <a:gd name="T7" fmla="*/ 94 h 99"/>
                <a:gd name="T8" fmla="*/ 103 w 112"/>
                <a:gd name="T9" fmla="*/ 23 h 99"/>
                <a:gd name="T10" fmla="*/ 96 w 112"/>
                <a:gd name="T11" fmla="*/ 1 h 99"/>
                <a:gd name="T12" fmla="*/ 100 w 112"/>
                <a:gd name="T13" fmla="*/ 0 h 99"/>
                <a:gd name="T14" fmla="*/ 107 w 112"/>
                <a:gd name="T15" fmla="*/ 23 h 99"/>
                <a:gd name="T16" fmla="*/ 48 w 112"/>
                <a:gd name="T17" fmla="*/ 98 h 99"/>
                <a:gd name="T18" fmla="*/ 40 w 112"/>
                <a:gd name="T19"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99">
                  <a:moveTo>
                    <a:pt x="40" y="99"/>
                  </a:moveTo>
                  <a:cubicBezTo>
                    <a:pt x="26" y="99"/>
                    <a:pt x="12" y="94"/>
                    <a:pt x="0" y="86"/>
                  </a:cubicBezTo>
                  <a:cubicBezTo>
                    <a:pt x="3" y="83"/>
                    <a:pt x="3" y="83"/>
                    <a:pt x="3" y="83"/>
                  </a:cubicBezTo>
                  <a:cubicBezTo>
                    <a:pt x="16" y="92"/>
                    <a:pt x="32" y="96"/>
                    <a:pt x="48" y="94"/>
                  </a:cubicBezTo>
                  <a:cubicBezTo>
                    <a:pt x="83" y="90"/>
                    <a:pt x="107" y="58"/>
                    <a:pt x="103" y="23"/>
                  </a:cubicBezTo>
                  <a:cubicBezTo>
                    <a:pt x="102" y="15"/>
                    <a:pt x="100" y="8"/>
                    <a:pt x="96" y="1"/>
                  </a:cubicBezTo>
                  <a:cubicBezTo>
                    <a:pt x="100" y="0"/>
                    <a:pt x="100" y="0"/>
                    <a:pt x="100" y="0"/>
                  </a:cubicBezTo>
                  <a:cubicBezTo>
                    <a:pt x="104" y="7"/>
                    <a:pt x="106" y="15"/>
                    <a:pt x="107" y="23"/>
                  </a:cubicBezTo>
                  <a:cubicBezTo>
                    <a:pt x="112" y="60"/>
                    <a:pt x="85" y="93"/>
                    <a:pt x="48" y="98"/>
                  </a:cubicBezTo>
                  <a:cubicBezTo>
                    <a:pt x="45" y="98"/>
                    <a:pt x="43" y="99"/>
                    <a:pt x="40"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7" name="Group 26">
            <a:extLst>
              <a:ext uri="{FF2B5EF4-FFF2-40B4-BE49-F238E27FC236}">
                <a16:creationId xmlns:a16="http://schemas.microsoft.com/office/drawing/2014/main" id="{882220F0-2514-CF90-F08D-D62F8B4A7E1B}"/>
              </a:ext>
            </a:extLst>
          </p:cNvPr>
          <p:cNvGrpSpPr/>
          <p:nvPr/>
        </p:nvGrpSpPr>
        <p:grpSpPr>
          <a:xfrm>
            <a:off x="6814726" y="2201516"/>
            <a:ext cx="836340" cy="740467"/>
            <a:chOff x="3743325" y="2701926"/>
            <a:chExt cx="407988" cy="350838"/>
          </a:xfrm>
          <a:solidFill>
            <a:schemeClr val="accent3"/>
          </a:solidFill>
        </p:grpSpPr>
        <p:sp>
          <p:nvSpPr>
            <p:cNvPr id="28" name="Freeform 5">
              <a:extLst>
                <a:ext uri="{FF2B5EF4-FFF2-40B4-BE49-F238E27FC236}">
                  <a16:creationId xmlns:a16="http://schemas.microsoft.com/office/drawing/2014/main" id="{F6315FF1-53CE-D88C-2208-DE653CC30C2A}"/>
                </a:ext>
              </a:extLst>
            </p:cNvPr>
            <p:cNvSpPr>
              <a:spLocks/>
            </p:cNvSpPr>
            <p:nvPr/>
          </p:nvSpPr>
          <p:spPr bwMode="auto">
            <a:xfrm>
              <a:off x="3768725" y="2701926"/>
              <a:ext cx="382588" cy="350838"/>
            </a:xfrm>
            <a:custGeom>
              <a:avLst/>
              <a:gdLst>
                <a:gd name="T0" fmla="*/ 114 w 114"/>
                <a:gd name="T1" fmla="*/ 105 h 105"/>
                <a:gd name="T2" fmla="*/ 2 w 114"/>
                <a:gd name="T3" fmla="*/ 105 h 105"/>
                <a:gd name="T4" fmla="*/ 0 w 114"/>
                <a:gd name="T5" fmla="*/ 103 h 105"/>
                <a:gd name="T6" fmla="*/ 0 w 114"/>
                <a:gd name="T7" fmla="*/ 0 h 105"/>
                <a:gd name="T8" fmla="*/ 4 w 114"/>
                <a:gd name="T9" fmla="*/ 0 h 105"/>
                <a:gd name="T10" fmla="*/ 4 w 114"/>
                <a:gd name="T11" fmla="*/ 101 h 105"/>
                <a:gd name="T12" fmla="*/ 114 w 114"/>
                <a:gd name="T13" fmla="*/ 101 h 105"/>
                <a:gd name="T14" fmla="*/ 114 w 114"/>
                <a:gd name="T15" fmla="*/ 10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05">
                  <a:moveTo>
                    <a:pt x="114" y="105"/>
                  </a:moveTo>
                  <a:cubicBezTo>
                    <a:pt x="2" y="105"/>
                    <a:pt x="2" y="105"/>
                    <a:pt x="2" y="105"/>
                  </a:cubicBezTo>
                  <a:cubicBezTo>
                    <a:pt x="1" y="105"/>
                    <a:pt x="0" y="104"/>
                    <a:pt x="0" y="103"/>
                  </a:cubicBezTo>
                  <a:cubicBezTo>
                    <a:pt x="0" y="0"/>
                    <a:pt x="0" y="0"/>
                    <a:pt x="0" y="0"/>
                  </a:cubicBezTo>
                  <a:cubicBezTo>
                    <a:pt x="4" y="0"/>
                    <a:pt x="4" y="0"/>
                    <a:pt x="4" y="0"/>
                  </a:cubicBezTo>
                  <a:cubicBezTo>
                    <a:pt x="4" y="101"/>
                    <a:pt x="4" y="101"/>
                    <a:pt x="4" y="101"/>
                  </a:cubicBezTo>
                  <a:cubicBezTo>
                    <a:pt x="114" y="101"/>
                    <a:pt x="114" y="101"/>
                    <a:pt x="114" y="101"/>
                  </a:cubicBezTo>
                  <a:lnTo>
                    <a:pt x="114"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GB"/>
            </a:p>
          </p:txBody>
        </p:sp>
        <p:sp>
          <p:nvSpPr>
            <p:cNvPr id="29" name="Freeform 6">
              <a:extLst>
                <a:ext uri="{FF2B5EF4-FFF2-40B4-BE49-F238E27FC236}">
                  <a16:creationId xmlns:a16="http://schemas.microsoft.com/office/drawing/2014/main" id="{AB6E6DD5-F179-3C56-4E38-B370CAD1BB97}"/>
                </a:ext>
              </a:extLst>
            </p:cNvPr>
            <p:cNvSpPr>
              <a:spLocks/>
            </p:cNvSpPr>
            <p:nvPr/>
          </p:nvSpPr>
          <p:spPr bwMode="auto">
            <a:xfrm>
              <a:off x="3829050" y="2747963"/>
              <a:ext cx="277813" cy="150813"/>
            </a:xfrm>
            <a:custGeom>
              <a:avLst/>
              <a:gdLst>
                <a:gd name="T0" fmla="*/ 3 w 83"/>
                <a:gd name="T1" fmla="*/ 45 h 45"/>
                <a:gd name="T2" fmla="*/ 0 w 83"/>
                <a:gd name="T3" fmla="*/ 42 h 45"/>
                <a:gd name="T4" fmla="*/ 29 w 83"/>
                <a:gd name="T5" fmla="*/ 14 h 45"/>
                <a:gd name="T6" fmla="*/ 30 w 83"/>
                <a:gd name="T7" fmla="*/ 13 h 45"/>
                <a:gd name="T8" fmla="*/ 30 w 83"/>
                <a:gd name="T9" fmla="*/ 13 h 45"/>
                <a:gd name="T10" fmla="*/ 31 w 83"/>
                <a:gd name="T11" fmla="*/ 14 h 45"/>
                <a:gd name="T12" fmla="*/ 49 w 83"/>
                <a:gd name="T13" fmla="*/ 32 h 45"/>
                <a:gd name="T14" fmla="*/ 80 w 83"/>
                <a:gd name="T15" fmla="*/ 0 h 45"/>
                <a:gd name="T16" fmla="*/ 83 w 83"/>
                <a:gd name="T17" fmla="*/ 3 h 45"/>
                <a:gd name="T18" fmla="*/ 50 w 83"/>
                <a:gd name="T19" fmla="*/ 36 h 45"/>
                <a:gd name="T20" fmla="*/ 49 w 83"/>
                <a:gd name="T21" fmla="*/ 36 h 45"/>
                <a:gd name="T22" fmla="*/ 49 w 83"/>
                <a:gd name="T23" fmla="*/ 36 h 45"/>
                <a:gd name="T24" fmla="*/ 47 w 83"/>
                <a:gd name="T25" fmla="*/ 36 h 45"/>
                <a:gd name="T26" fmla="*/ 30 w 83"/>
                <a:gd name="T27" fmla="*/ 18 h 45"/>
                <a:gd name="T28" fmla="*/ 3 w 83"/>
                <a:gd name="T2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45">
                  <a:moveTo>
                    <a:pt x="3" y="45"/>
                  </a:moveTo>
                  <a:cubicBezTo>
                    <a:pt x="0" y="42"/>
                    <a:pt x="0" y="42"/>
                    <a:pt x="0" y="42"/>
                  </a:cubicBezTo>
                  <a:cubicBezTo>
                    <a:pt x="29" y="14"/>
                    <a:pt x="29" y="14"/>
                    <a:pt x="29" y="14"/>
                  </a:cubicBezTo>
                  <a:cubicBezTo>
                    <a:pt x="29" y="14"/>
                    <a:pt x="29" y="13"/>
                    <a:pt x="30" y="13"/>
                  </a:cubicBezTo>
                  <a:cubicBezTo>
                    <a:pt x="30" y="13"/>
                    <a:pt x="30" y="13"/>
                    <a:pt x="30" y="13"/>
                  </a:cubicBezTo>
                  <a:cubicBezTo>
                    <a:pt x="30" y="13"/>
                    <a:pt x="31" y="14"/>
                    <a:pt x="31" y="14"/>
                  </a:cubicBezTo>
                  <a:cubicBezTo>
                    <a:pt x="49" y="32"/>
                    <a:pt x="49" y="32"/>
                    <a:pt x="49" y="32"/>
                  </a:cubicBezTo>
                  <a:cubicBezTo>
                    <a:pt x="80" y="0"/>
                    <a:pt x="80" y="0"/>
                    <a:pt x="80" y="0"/>
                  </a:cubicBezTo>
                  <a:cubicBezTo>
                    <a:pt x="83" y="3"/>
                    <a:pt x="83" y="3"/>
                    <a:pt x="83" y="3"/>
                  </a:cubicBezTo>
                  <a:cubicBezTo>
                    <a:pt x="50" y="36"/>
                    <a:pt x="50" y="36"/>
                    <a:pt x="50" y="36"/>
                  </a:cubicBezTo>
                  <a:cubicBezTo>
                    <a:pt x="50" y="36"/>
                    <a:pt x="49" y="36"/>
                    <a:pt x="49" y="36"/>
                  </a:cubicBezTo>
                  <a:cubicBezTo>
                    <a:pt x="49" y="36"/>
                    <a:pt x="49" y="36"/>
                    <a:pt x="49" y="36"/>
                  </a:cubicBezTo>
                  <a:cubicBezTo>
                    <a:pt x="48" y="36"/>
                    <a:pt x="48" y="36"/>
                    <a:pt x="47" y="36"/>
                  </a:cubicBezTo>
                  <a:cubicBezTo>
                    <a:pt x="30" y="18"/>
                    <a:pt x="30" y="18"/>
                    <a:pt x="30" y="18"/>
                  </a:cubicBezTo>
                  <a:lnTo>
                    <a:pt x="3"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GB"/>
            </a:p>
          </p:txBody>
        </p:sp>
        <p:sp>
          <p:nvSpPr>
            <p:cNvPr id="30" name="Freeform 7">
              <a:extLst>
                <a:ext uri="{FF2B5EF4-FFF2-40B4-BE49-F238E27FC236}">
                  <a16:creationId xmlns:a16="http://schemas.microsoft.com/office/drawing/2014/main" id="{3309E4FB-2606-DD48-6C50-47CC1E7E30A5}"/>
                </a:ext>
              </a:extLst>
            </p:cNvPr>
            <p:cNvSpPr>
              <a:spLocks/>
            </p:cNvSpPr>
            <p:nvPr/>
          </p:nvSpPr>
          <p:spPr bwMode="auto">
            <a:xfrm>
              <a:off x="4054475" y="2744788"/>
              <a:ext cx="55563" cy="57150"/>
            </a:xfrm>
            <a:custGeom>
              <a:avLst/>
              <a:gdLst>
                <a:gd name="T0" fmla="*/ 16 w 17"/>
                <a:gd name="T1" fmla="*/ 17 h 17"/>
                <a:gd name="T2" fmla="*/ 12 w 17"/>
                <a:gd name="T3" fmla="*/ 17 h 17"/>
                <a:gd name="T4" fmla="*/ 13 w 17"/>
                <a:gd name="T5" fmla="*/ 5 h 17"/>
                <a:gd name="T6" fmla="*/ 0 w 17"/>
                <a:gd name="T7" fmla="*/ 5 h 17"/>
                <a:gd name="T8" fmla="*/ 0 w 17"/>
                <a:gd name="T9" fmla="*/ 1 h 17"/>
                <a:gd name="T10" fmla="*/ 15 w 17"/>
                <a:gd name="T11" fmla="*/ 0 h 17"/>
                <a:gd name="T12" fmla="*/ 16 w 17"/>
                <a:gd name="T13" fmla="*/ 1 h 17"/>
                <a:gd name="T14" fmla="*/ 17 w 17"/>
                <a:gd name="T15" fmla="*/ 3 h 17"/>
                <a:gd name="T16" fmla="*/ 16 w 17"/>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6" y="17"/>
                  </a:moveTo>
                  <a:cubicBezTo>
                    <a:pt x="12" y="17"/>
                    <a:pt x="12" y="17"/>
                    <a:pt x="12" y="17"/>
                  </a:cubicBezTo>
                  <a:cubicBezTo>
                    <a:pt x="13" y="5"/>
                    <a:pt x="13" y="5"/>
                    <a:pt x="13" y="5"/>
                  </a:cubicBezTo>
                  <a:cubicBezTo>
                    <a:pt x="0" y="5"/>
                    <a:pt x="0" y="5"/>
                    <a:pt x="0" y="5"/>
                  </a:cubicBezTo>
                  <a:cubicBezTo>
                    <a:pt x="0" y="1"/>
                    <a:pt x="0" y="1"/>
                    <a:pt x="0" y="1"/>
                  </a:cubicBezTo>
                  <a:cubicBezTo>
                    <a:pt x="15" y="0"/>
                    <a:pt x="15" y="0"/>
                    <a:pt x="15" y="0"/>
                  </a:cubicBezTo>
                  <a:cubicBezTo>
                    <a:pt x="15" y="0"/>
                    <a:pt x="16" y="1"/>
                    <a:pt x="16" y="1"/>
                  </a:cubicBezTo>
                  <a:cubicBezTo>
                    <a:pt x="17" y="1"/>
                    <a:pt x="17" y="2"/>
                    <a:pt x="17" y="3"/>
                  </a:cubicBezTo>
                  <a:lnTo>
                    <a:pt x="16"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GB"/>
            </a:p>
          </p:txBody>
        </p:sp>
        <p:sp>
          <p:nvSpPr>
            <p:cNvPr id="31" name="Freeform 8">
              <a:extLst>
                <a:ext uri="{FF2B5EF4-FFF2-40B4-BE49-F238E27FC236}">
                  <a16:creationId xmlns:a16="http://schemas.microsoft.com/office/drawing/2014/main" id="{C97F46DC-8F72-23D1-ECD5-AA7CA0260020}"/>
                </a:ext>
              </a:extLst>
            </p:cNvPr>
            <p:cNvSpPr>
              <a:spLocks/>
            </p:cNvSpPr>
            <p:nvPr/>
          </p:nvSpPr>
          <p:spPr bwMode="auto">
            <a:xfrm>
              <a:off x="3829050" y="2908301"/>
              <a:ext cx="261938" cy="80963"/>
            </a:xfrm>
            <a:custGeom>
              <a:avLst/>
              <a:gdLst>
                <a:gd name="T0" fmla="*/ 1 w 78"/>
                <a:gd name="T1" fmla="*/ 24 h 24"/>
                <a:gd name="T2" fmla="*/ 0 w 78"/>
                <a:gd name="T3" fmla="*/ 20 h 24"/>
                <a:gd name="T4" fmla="*/ 28 w 78"/>
                <a:gd name="T5" fmla="*/ 8 h 24"/>
                <a:gd name="T6" fmla="*/ 29 w 78"/>
                <a:gd name="T7" fmla="*/ 8 h 24"/>
                <a:gd name="T8" fmla="*/ 52 w 78"/>
                <a:gd name="T9" fmla="*/ 20 h 24"/>
                <a:gd name="T10" fmla="*/ 75 w 78"/>
                <a:gd name="T11" fmla="*/ 0 h 24"/>
                <a:gd name="T12" fmla="*/ 78 w 78"/>
                <a:gd name="T13" fmla="*/ 3 h 24"/>
                <a:gd name="T14" fmla="*/ 54 w 78"/>
                <a:gd name="T15" fmla="*/ 23 h 24"/>
                <a:gd name="T16" fmla="*/ 52 w 78"/>
                <a:gd name="T17" fmla="*/ 24 h 24"/>
                <a:gd name="T18" fmla="*/ 29 w 78"/>
                <a:gd name="T19" fmla="*/ 12 h 24"/>
                <a:gd name="T20" fmla="*/ 1 w 78"/>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24">
                  <a:moveTo>
                    <a:pt x="1" y="24"/>
                  </a:moveTo>
                  <a:cubicBezTo>
                    <a:pt x="0" y="20"/>
                    <a:pt x="0" y="20"/>
                    <a:pt x="0" y="20"/>
                  </a:cubicBezTo>
                  <a:cubicBezTo>
                    <a:pt x="28" y="8"/>
                    <a:pt x="28" y="8"/>
                    <a:pt x="28" y="8"/>
                  </a:cubicBezTo>
                  <a:cubicBezTo>
                    <a:pt x="28" y="8"/>
                    <a:pt x="29" y="8"/>
                    <a:pt x="29" y="8"/>
                  </a:cubicBezTo>
                  <a:cubicBezTo>
                    <a:pt x="52" y="20"/>
                    <a:pt x="52" y="20"/>
                    <a:pt x="52" y="20"/>
                  </a:cubicBezTo>
                  <a:cubicBezTo>
                    <a:pt x="75" y="0"/>
                    <a:pt x="75" y="0"/>
                    <a:pt x="75" y="0"/>
                  </a:cubicBezTo>
                  <a:cubicBezTo>
                    <a:pt x="78" y="3"/>
                    <a:pt x="78" y="3"/>
                    <a:pt x="78" y="3"/>
                  </a:cubicBezTo>
                  <a:cubicBezTo>
                    <a:pt x="54" y="23"/>
                    <a:pt x="54" y="23"/>
                    <a:pt x="54" y="23"/>
                  </a:cubicBezTo>
                  <a:cubicBezTo>
                    <a:pt x="53" y="24"/>
                    <a:pt x="52" y="24"/>
                    <a:pt x="52" y="24"/>
                  </a:cubicBezTo>
                  <a:cubicBezTo>
                    <a:pt x="29" y="12"/>
                    <a:pt x="29" y="12"/>
                    <a:pt x="29" y="12"/>
                  </a:cubicBezTo>
                  <a:lnTo>
                    <a:pt x="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GB"/>
            </a:p>
          </p:txBody>
        </p:sp>
        <p:sp>
          <p:nvSpPr>
            <p:cNvPr id="32" name="Freeform 9">
              <a:extLst>
                <a:ext uri="{FF2B5EF4-FFF2-40B4-BE49-F238E27FC236}">
                  <a16:creationId xmlns:a16="http://schemas.microsoft.com/office/drawing/2014/main" id="{E3BFBC05-5F05-55AA-9D7F-4C420B4E1F7F}"/>
                </a:ext>
              </a:extLst>
            </p:cNvPr>
            <p:cNvSpPr>
              <a:spLocks/>
            </p:cNvSpPr>
            <p:nvPr/>
          </p:nvSpPr>
          <p:spPr bwMode="auto">
            <a:xfrm>
              <a:off x="4037013" y="2905126"/>
              <a:ext cx="57150" cy="57150"/>
            </a:xfrm>
            <a:custGeom>
              <a:avLst/>
              <a:gdLst>
                <a:gd name="T0" fmla="*/ 14 w 17"/>
                <a:gd name="T1" fmla="*/ 17 h 17"/>
                <a:gd name="T2" fmla="*/ 10 w 17"/>
                <a:gd name="T3" fmla="*/ 17 h 17"/>
                <a:gd name="T4" fmla="*/ 12 w 17"/>
                <a:gd name="T5" fmla="*/ 5 h 17"/>
                <a:gd name="T6" fmla="*/ 0 w 17"/>
                <a:gd name="T7" fmla="*/ 4 h 17"/>
                <a:gd name="T8" fmla="*/ 0 w 17"/>
                <a:gd name="T9" fmla="*/ 0 h 17"/>
                <a:gd name="T10" fmla="*/ 15 w 17"/>
                <a:gd name="T11" fmla="*/ 1 h 17"/>
                <a:gd name="T12" fmla="*/ 16 w 17"/>
                <a:gd name="T13" fmla="*/ 1 h 17"/>
                <a:gd name="T14" fmla="*/ 16 w 17"/>
                <a:gd name="T15" fmla="*/ 3 h 17"/>
                <a:gd name="T16" fmla="*/ 14 w 17"/>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4" y="17"/>
                  </a:moveTo>
                  <a:cubicBezTo>
                    <a:pt x="10" y="17"/>
                    <a:pt x="10" y="17"/>
                    <a:pt x="10" y="17"/>
                  </a:cubicBezTo>
                  <a:cubicBezTo>
                    <a:pt x="12" y="5"/>
                    <a:pt x="12" y="5"/>
                    <a:pt x="12" y="5"/>
                  </a:cubicBezTo>
                  <a:cubicBezTo>
                    <a:pt x="0" y="4"/>
                    <a:pt x="0" y="4"/>
                    <a:pt x="0" y="4"/>
                  </a:cubicBezTo>
                  <a:cubicBezTo>
                    <a:pt x="0" y="0"/>
                    <a:pt x="0" y="0"/>
                    <a:pt x="0" y="0"/>
                  </a:cubicBezTo>
                  <a:cubicBezTo>
                    <a:pt x="15" y="1"/>
                    <a:pt x="15" y="1"/>
                    <a:pt x="15" y="1"/>
                  </a:cubicBezTo>
                  <a:cubicBezTo>
                    <a:pt x="15" y="1"/>
                    <a:pt x="16" y="1"/>
                    <a:pt x="16" y="1"/>
                  </a:cubicBezTo>
                  <a:cubicBezTo>
                    <a:pt x="16" y="2"/>
                    <a:pt x="17" y="2"/>
                    <a:pt x="16" y="3"/>
                  </a:cubicBezTo>
                  <a:lnTo>
                    <a:pt x="1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GB"/>
            </a:p>
          </p:txBody>
        </p:sp>
        <p:sp>
          <p:nvSpPr>
            <p:cNvPr id="33" name="Rectangle 10">
              <a:extLst>
                <a:ext uri="{FF2B5EF4-FFF2-40B4-BE49-F238E27FC236}">
                  <a16:creationId xmlns:a16="http://schemas.microsoft.com/office/drawing/2014/main" id="{49748415-5F07-BBDF-3412-F795ADAC8149}"/>
                </a:ext>
              </a:extLst>
            </p:cNvPr>
            <p:cNvSpPr>
              <a:spLocks noChangeArrowheads="1"/>
            </p:cNvSpPr>
            <p:nvPr/>
          </p:nvSpPr>
          <p:spPr bwMode="auto">
            <a:xfrm>
              <a:off x="3743325" y="2741613"/>
              <a:ext cx="33338"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GB"/>
            </a:p>
          </p:txBody>
        </p:sp>
        <p:sp>
          <p:nvSpPr>
            <p:cNvPr id="34" name="Rectangle 11">
              <a:extLst>
                <a:ext uri="{FF2B5EF4-FFF2-40B4-BE49-F238E27FC236}">
                  <a16:creationId xmlns:a16="http://schemas.microsoft.com/office/drawing/2014/main" id="{421FDF77-F4B6-8FF6-5D10-B58871142633}"/>
                </a:ext>
              </a:extLst>
            </p:cNvPr>
            <p:cNvSpPr>
              <a:spLocks noChangeArrowheads="1"/>
            </p:cNvSpPr>
            <p:nvPr/>
          </p:nvSpPr>
          <p:spPr bwMode="auto">
            <a:xfrm>
              <a:off x="3743325" y="2832101"/>
              <a:ext cx="33338"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GB"/>
            </a:p>
          </p:txBody>
        </p:sp>
        <p:sp>
          <p:nvSpPr>
            <p:cNvPr id="35" name="Rectangle 12">
              <a:extLst>
                <a:ext uri="{FF2B5EF4-FFF2-40B4-BE49-F238E27FC236}">
                  <a16:creationId xmlns:a16="http://schemas.microsoft.com/office/drawing/2014/main" id="{DB388ED5-A58F-7CCB-84F8-39BC2D4602B5}"/>
                </a:ext>
              </a:extLst>
            </p:cNvPr>
            <p:cNvSpPr>
              <a:spLocks noChangeArrowheads="1"/>
            </p:cNvSpPr>
            <p:nvPr/>
          </p:nvSpPr>
          <p:spPr bwMode="auto">
            <a:xfrm>
              <a:off x="3743325" y="2919413"/>
              <a:ext cx="33338"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GB"/>
            </a:p>
          </p:txBody>
        </p:sp>
        <p:sp>
          <p:nvSpPr>
            <p:cNvPr id="36" name="Rectangle 13">
              <a:extLst>
                <a:ext uri="{FF2B5EF4-FFF2-40B4-BE49-F238E27FC236}">
                  <a16:creationId xmlns:a16="http://schemas.microsoft.com/office/drawing/2014/main" id="{2BB9795A-A98F-9543-39CD-B9CEF00CF200}"/>
                </a:ext>
              </a:extLst>
            </p:cNvPr>
            <p:cNvSpPr>
              <a:spLocks noChangeArrowheads="1"/>
            </p:cNvSpPr>
            <p:nvPr/>
          </p:nvSpPr>
          <p:spPr bwMode="auto">
            <a:xfrm>
              <a:off x="3743325" y="3006726"/>
              <a:ext cx="33338"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GB"/>
            </a:p>
          </p:txBody>
        </p:sp>
      </p:grpSp>
      <p:sp>
        <p:nvSpPr>
          <p:cNvPr id="38" name="Rectangle: Rounded Corners 37">
            <a:extLst>
              <a:ext uri="{FF2B5EF4-FFF2-40B4-BE49-F238E27FC236}">
                <a16:creationId xmlns:a16="http://schemas.microsoft.com/office/drawing/2014/main" id="{1CC717F3-3CF9-66F8-0E42-F4E20A8D5516}"/>
              </a:ext>
            </a:extLst>
          </p:cNvPr>
          <p:cNvSpPr/>
          <p:nvPr/>
        </p:nvSpPr>
        <p:spPr>
          <a:xfrm>
            <a:off x="724415" y="3612600"/>
            <a:ext cx="2124635" cy="483928"/>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Final salary at leaving or retirement </a:t>
            </a:r>
          </a:p>
        </p:txBody>
      </p:sp>
      <p:sp>
        <p:nvSpPr>
          <p:cNvPr id="40" name="Rectangle: Rounded Corners 39">
            <a:extLst>
              <a:ext uri="{FF2B5EF4-FFF2-40B4-BE49-F238E27FC236}">
                <a16:creationId xmlns:a16="http://schemas.microsoft.com/office/drawing/2014/main" id="{5A001C0B-8113-056C-6839-B93B64E94F57}"/>
              </a:ext>
            </a:extLst>
          </p:cNvPr>
          <p:cNvSpPr/>
          <p:nvPr/>
        </p:nvSpPr>
        <p:spPr>
          <a:xfrm>
            <a:off x="3428816" y="3612600"/>
            <a:ext cx="2124636" cy="490221"/>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Number of years on the Scheme</a:t>
            </a:r>
          </a:p>
        </p:txBody>
      </p:sp>
      <p:sp>
        <p:nvSpPr>
          <p:cNvPr id="42" name="Rectangle: Rounded Corners 41">
            <a:extLst>
              <a:ext uri="{FF2B5EF4-FFF2-40B4-BE49-F238E27FC236}">
                <a16:creationId xmlns:a16="http://schemas.microsoft.com/office/drawing/2014/main" id="{AC942909-C136-B8BE-C05B-76D70A30AF5A}"/>
              </a:ext>
            </a:extLst>
          </p:cNvPr>
          <p:cNvSpPr/>
          <p:nvPr/>
        </p:nvSpPr>
        <p:spPr>
          <a:xfrm>
            <a:off x="6170578" y="3637446"/>
            <a:ext cx="2124636" cy="490221"/>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Inflation increases</a:t>
            </a:r>
          </a:p>
        </p:txBody>
      </p:sp>
    </p:spTree>
    <p:extLst>
      <p:ext uri="{BB962C8B-B14F-4D97-AF65-F5344CB8AC3E}">
        <p14:creationId xmlns:p14="http://schemas.microsoft.com/office/powerpoint/2010/main" val="1978335612"/>
      </p:ext>
    </p:extLst>
  </p:cSld>
  <p:clrMapOvr>
    <a:masterClrMapping/>
  </p:clrMapOvr>
</p:sld>
</file>

<file path=ppt/theme/theme1.xml><?xml version="1.0" encoding="utf-8"?>
<a:theme xmlns:a="http://schemas.openxmlformats.org/drawingml/2006/main" name="Office Theme">
  <a:themeElements>
    <a:clrScheme name="BW PowerPoint">
      <a:dk1>
        <a:srgbClr val="5B5B5B"/>
      </a:dk1>
      <a:lt1>
        <a:sysClr val="window" lastClr="FFFFFF"/>
      </a:lt1>
      <a:dk2>
        <a:srgbClr val="0069B4"/>
      </a:dk2>
      <a:lt2>
        <a:srgbClr val="C0C0C0"/>
      </a:lt2>
      <a:accent1>
        <a:srgbClr val="68C0B5"/>
      </a:accent1>
      <a:accent2>
        <a:srgbClr val="F5DE7A"/>
      </a:accent2>
      <a:accent3>
        <a:srgbClr val="9A8CA4"/>
      </a:accent3>
      <a:accent4>
        <a:srgbClr val="A1DAF8"/>
      </a:accent4>
      <a:accent5>
        <a:srgbClr val="009FE3"/>
      </a:accent5>
      <a:accent6>
        <a:srgbClr val="06C0F0"/>
      </a:accent6>
      <a:hlink>
        <a:srgbClr val="009FE3"/>
      </a:hlink>
      <a:folHlink>
        <a:srgbClr val="0069B4"/>
      </a:folHlink>
    </a:clrScheme>
    <a:fontScheme name="Barnett Waddingham">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382EB5D-594C-48F5-9BF6-AEA8EAE5BA6E}" vid="{BA853980-A972-4A5D-ADBE-89ECB8100535}"/>
    </a:ext>
  </a:extLst>
</a:theme>
</file>

<file path=ppt/theme/theme2.xml><?xml version="1.0" encoding="utf-8"?>
<a:theme xmlns:a="http://schemas.openxmlformats.org/drawingml/2006/main" name="Office Theme">
  <a:themeElements>
    <a:clrScheme name="Custom 1">
      <a:dk1>
        <a:srgbClr val="797979"/>
      </a:dk1>
      <a:lt1>
        <a:sysClr val="window" lastClr="FFFFFF"/>
      </a:lt1>
      <a:dk2>
        <a:srgbClr val="0069B4"/>
      </a:dk2>
      <a:lt2>
        <a:srgbClr val="009FE3"/>
      </a:lt2>
      <a:accent1>
        <a:srgbClr val="9B8DA5"/>
      </a:accent1>
      <a:accent2>
        <a:srgbClr val="68C0B5"/>
      </a:accent2>
      <a:accent3>
        <a:srgbClr val="F5DE7A"/>
      </a:accent3>
      <a:accent4>
        <a:srgbClr val="C0C0C0"/>
      </a:accent4>
      <a:accent5>
        <a:srgbClr val="A1DAF8"/>
      </a:accent5>
      <a:accent6>
        <a:srgbClr val="0069B4"/>
      </a:accent6>
      <a:hlink>
        <a:srgbClr val="1192D1"/>
      </a:hlink>
      <a:folHlink>
        <a:srgbClr val="4B08A1"/>
      </a:folHlink>
    </a:clrScheme>
    <a:fontScheme name="Barnett Waddingham">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W Powerpoint Template - Standard 4x3 - Working File" id="{6581AD37-4ACF-4089-89AF-84AF510F95C0}" vid="{799DFCEB-A7EE-463F-ADC0-041343B9EE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rnett Waddingham">
    <a:dk1>
      <a:sysClr val="windowText" lastClr="000000"/>
    </a:dk1>
    <a:lt1>
      <a:sysClr val="window" lastClr="FFFFFF"/>
    </a:lt1>
    <a:dk2>
      <a:srgbClr val="0069B4"/>
    </a:dk2>
    <a:lt2>
      <a:srgbClr val="009FE3"/>
    </a:lt2>
    <a:accent1>
      <a:srgbClr val="41C0F0"/>
    </a:accent1>
    <a:accent2>
      <a:srgbClr val="A1DAF8"/>
    </a:accent2>
    <a:accent3>
      <a:srgbClr val="797979"/>
    </a:accent3>
    <a:accent4>
      <a:srgbClr val="C0C0C0"/>
    </a:accent4>
    <a:accent5>
      <a:srgbClr val="68C0B5"/>
    </a:accent5>
    <a:accent6>
      <a:srgbClr val="F5DE7A"/>
    </a:accent6>
    <a:hlink>
      <a:srgbClr val="1192D1"/>
    </a:hlink>
    <a:folHlink>
      <a:srgbClr val="4B08A1"/>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arnett Waddingham">
    <a:dk1>
      <a:sysClr val="windowText" lastClr="000000"/>
    </a:dk1>
    <a:lt1>
      <a:sysClr val="window" lastClr="FFFFFF"/>
    </a:lt1>
    <a:dk2>
      <a:srgbClr val="0069B4"/>
    </a:dk2>
    <a:lt2>
      <a:srgbClr val="009FE3"/>
    </a:lt2>
    <a:accent1>
      <a:srgbClr val="41C0F0"/>
    </a:accent1>
    <a:accent2>
      <a:srgbClr val="A1DAF8"/>
    </a:accent2>
    <a:accent3>
      <a:srgbClr val="797979"/>
    </a:accent3>
    <a:accent4>
      <a:srgbClr val="C0C0C0"/>
    </a:accent4>
    <a:accent5>
      <a:srgbClr val="68C0B5"/>
    </a:accent5>
    <a:accent6>
      <a:srgbClr val="F5DE7A"/>
    </a:accent6>
    <a:hlink>
      <a:srgbClr val="1192D1"/>
    </a:hlink>
    <a:folHlink>
      <a:srgbClr val="4B08A1"/>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_x002f_a xmlns="ce21d676-d67e-4feb-a0da-aed39e640aa8">LDI</n_x002f_a>
    <Other_x0020_tags xmlns="ce21d676-d67e-4feb-a0da-aed39e640aa8" xsi:nil="true"/>
    <Asset_x0020_class xmlns="ce21d676-d67e-4feb-a0da-aed39e640aa8">n/a</Asset_x0020_class>
    <Original_x0020_team xmlns="ce21d676-d67e-4feb-a0da-aed39e640aa8" xsi:nil="true"/>
    <Manager xmlns="ce21d676-d67e-4feb-a0da-aed39e640aa8" xsi:nil="true"/>
    <External_x003f_ xmlns="ce21d676-d67e-4feb-a0da-aed39e640aa8">Internal</External_x003f_>
    <SIT_x0020_category xmlns="ce21d676-d67e-4feb-a0da-aed39e640aa8" xsi:nil="true"/>
    <Original_x0020_author xmlns="ce21d676-d67e-4feb-a0da-aed39e640aa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0180D0A2125D44AEC13A06A9763208" ma:contentTypeVersion="16" ma:contentTypeDescription="Create a new document." ma:contentTypeScope="" ma:versionID="8ea496e41692766c74eff58a4dd817ed">
  <xsd:schema xmlns:xsd="http://www.w3.org/2001/XMLSchema" xmlns:xs="http://www.w3.org/2001/XMLSchema" xmlns:p="http://schemas.microsoft.com/office/2006/metadata/properties" xmlns:ns2="ce21d676-d67e-4feb-a0da-aed39e640aa8" xmlns:ns3="d32096e3-9406-4835-82ac-ffbe186172f5" targetNamespace="http://schemas.microsoft.com/office/2006/metadata/properties" ma:root="true" ma:fieldsID="a6cfc7a1a12fdf3a515a6f288b920a93" ns2:_="" ns3:_="">
    <xsd:import namespace="ce21d676-d67e-4feb-a0da-aed39e640aa8"/>
    <xsd:import namespace="d32096e3-9406-4835-82ac-ffbe186172f5"/>
    <xsd:element name="properties">
      <xsd:complexType>
        <xsd:sequence>
          <xsd:element name="documentManagement">
            <xsd:complexType>
              <xsd:all>
                <xsd:element ref="ns2:Asset_x0020_class" minOccurs="0"/>
                <xsd:element ref="ns2:n_x002f_a"/>
                <xsd:element ref="ns2:Other_x0020_tags" minOccurs="0"/>
                <xsd:element ref="ns2:Manager" minOccurs="0"/>
                <xsd:element ref="ns2:External_x003f_"/>
                <xsd:element ref="ns2:MediaServiceMetadata" minOccurs="0"/>
                <xsd:element ref="ns2:MediaServiceFastMetadata" minOccurs="0"/>
                <xsd:element ref="ns2:Original_x0020_author" minOccurs="0"/>
                <xsd:element ref="ns2:Original_x0020_team" minOccurs="0"/>
                <xsd:element ref="ns2:SIT_x0020_category"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21d676-d67e-4feb-a0da-aed39e640aa8" elementFormDefault="qualified">
    <xsd:import namespace="http://schemas.microsoft.com/office/2006/documentManagement/types"/>
    <xsd:import namespace="http://schemas.microsoft.com/office/infopath/2007/PartnerControls"/>
    <xsd:element name="Asset_x0020_class" ma:index="2" nillable="true" ma:displayName="Asset class" ma:default="n/a" ma:format="Dropdown" ma:internalName="Asset_x0020_class">
      <xsd:simpleType>
        <xsd:restriction base="dms:Choice">
          <xsd:enumeration value="Equity"/>
          <xsd:enumeration value="Credit"/>
          <xsd:enumeration value="Property"/>
          <xsd:enumeration value="Multi-asset"/>
          <xsd:enumeration value="Alternatives"/>
          <xsd:enumeration value="n/a"/>
          <xsd:enumeration value="Alternatives"/>
          <xsd:enumeration value="Gilts and cash"/>
        </xsd:restriction>
      </xsd:simpleType>
    </xsd:element>
    <xsd:element name="n_x002f_a" ma:index="3" ma:displayName="Sub-asset class" ma:default="LDI" ma:format="Dropdown" ma:internalName="n_x002f_a">
      <xsd:simpleType>
        <xsd:restriction base="dms:Choice">
          <xsd:enumeration value="LDI"/>
          <xsd:enumeration value="Gilts"/>
          <xsd:enumeration value="Investment Grade Bonds"/>
          <xsd:enumeration value="High Yield Bonds"/>
          <xsd:enumeration value="Multi-asset credit"/>
          <xsd:enumeration value="Other credit"/>
          <xsd:enumeration value="Annuities"/>
          <xsd:enumeration value="Property"/>
          <xsd:enumeration value="Infrastructure"/>
          <xsd:enumeration value="Hedge Funds"/>
          <xsd:enumeration value="Multi-asset alternatives"/>
          <xsd:enumeration value="n/a"/>
          <xsd:enumeration value="Private markets"/>
        </xsd:restriction>
      </xsd:simpleType>
    </xsd:element>
    <xsd:element name="Other_x0020_tags" ma:index="4" nillable="true" ma:displayName="Other tags" ma:internalName="Other_x0020_tags">
      <xsd:simpleType>
        <xsd:restriction base="dms:Text">
          <xsd:maxLength value="255"/>
        </xsd:restriction>
      </xsd:simpleType>
    </xsd:element>
    <xsd:element name="Manager" ma:index="5" nillable="true" ma:displayName="Manager" ma:format="Dropdown" ma:internalName="Manager">
      <xsd:simpleType>
        <xsd:restriction base="dms:Choice">
          <xsd:enumeration value="Aberdeen Standard"/>
          <xsd:enumeration value="Amundi First Eagle"/>
          <xsd:enumeration value="Aviva"/>
          <xsd:enumeration value="Baillie Gifford"/>
          <xsd:enumeration value="Barings"/>
          <xsd:enumeration value="BlackRock"/>
          <xsd:enumeration value="BMO"/>
          <xsd:enumeration value="CBRE"/>
          <xsd:enumeration value="Columbia Threadneedle"/>
          <xsd:enumeration value="Comgest"/>
          <xsd:enumeration value="Hamilton Lane"/>
          <xsd:enumeration value="Hermes"/>
          <xsd:enumeration value="Insight"/>
          <xsd:enumeration value="Investec"/>
          <xsd:enumeration value="Invesco"/>
          <xsd:enumeration value="Janus Henderson"/>
          <xsd:enumeration value="Kames"/>
          <xsd:enumeration value="LGIM"/>
          <xsd:enumeration value="Lothbury"/>
          <xsd:enumeration value="M&amp;G"/>
          <xsd:enumeration value="Newton"/>
          <xsd:enumeration value="Nordea"/>
          <xsd:enumeration value="Partners Group"/>
          <xsd:enumeration value="Pictet"/>
          <xsd:enumeration value="Pyrford"/>
          <xsd:enumeration value="Ruffer"/>
          <xsd:enumeration value="Schroders"/>
          <xsd:enumeration value="SKAGEN"/>
          <xsd:enumeration value="SSGA"/>
          <xsd:enumeration value="Syz"/>
          <xsd:enumeration value="Twenty Four"/>
          <xsd:enumeration value="Veritas"/>
          <xsd:enumeration value="WTW"/>
          <xsd:enumeration value="Aon"/>
          <xsd:enumeration value="Cambridge"/>
          <xsd:enumeration value="Cardano"/>
          <xsd:enumeration value="Charles Stanley"/>
          <xsd:enumeration value="Gatermore"/>
          <xsd:enumeration value="GSAM"/>
          <xsd:enumeration value="Kempen"/>
          <xsd:enumeration value="LGT Vestra"/>
          <xsd:enumeration value="Mercer"/>
          <xsd:enumeration value="P-Solve"/>
          <xsd:enumeration value="R&amp;M"/>
          <xsd:enumeration value="Russell"/>
          <xsd:enumeration value="Secor"/>
          <xsd:enumeration value="SEI"/>
          <xsd:enumeration value="Choice 48"/>
        </xsd:restriction>
      </xsd:simpleType>
    </xsd:element>
    <xsd:element name="External_x003f_" ma:index="6" ma:displayName="External?" ma:default="Internal" ma:format="Dropdown" ma:internalName="External_x003f_">
      <xsd:simpleType>
        <xsd:restriction base="dms:Choice">
          <xsd:enumeration value="Internal"/>
          <xsd:enumeration value="External"/>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Original_x0020_author" ma:index="15" nillable="true" ma:displayName="Original author" ma:internalName="Original_x0020_author">
      <xsd:simpleType>
        <xsd:restriction base="dms:Text">
          <xsd:maxLength value="255"/>
        </xsd:restriction>
      </xsd:simpleType>
    </xsd:element>
    <xsd:element name="Original_x0020_team" ma:index="16" nillable="true" ma:displayName="Original team" ma:format="Dropdown" ma:internalName="Original_x0020_team">
      <xsd:simpleType>
        <xsd:restriction base="dms:Choice">
          <xsd:enumeration value="MRT"/>
          <xsd:enumeration value="SRT"/>
          <xsd:enumeration value="LDI"/>
          <xsd:enumeration value="FME"/>
          <xsd:enumeration value="SIT"/>
        </xsd:restriction>
      </xsd:simpleType>
    </xsd:element>
    <xsd:element name="SIT_x0020_category" ma:index="17" nillable="true" ma:displayName="SIT category" ma:format="Dropdown" ma:internalName="SIT_x0020_category">
      <xsd:simpleType>
        <xsd:restriction base="dms:Choice">
          <xsd:enumeration value="Stewardship"/>
          <xsd:enumeration value="Voting"/>
          <xsd:enumeration value="Engagement"/>
          <xsd:enumeration value="Impact"/>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DateTaken" ma:index="22" nillable="true" ma:displayName="MediaServiceDateTaken" ma:hidden="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32096e3-9406-4835-82ac-ffbe186172f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FDB7AB-C370-4F03-BFA8-8DE502498C5D}">
  <ds:schemaRefs>
    <ds:schemaRef ds:uri="d32096e3-9406-4835-82ac-ffbe186172f5"/>
    <ds:schemaRef ds:uri="ce21d676-d67e-4feb-a0da-aed39e640aa8"/>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567D7E26-3767-4AC0-9C27-3CD870E0B0CF}">
  <ds:schemaRefs>
    <ds:schemaRef ds:uri="ce21d676-d67e-4feb-a0da-aed39e640aa8"/>
    <ds:schemaRef ds:uri="d32096e3-9406-4835-82ac-ffbe186172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E2AAFB5-7981-4169-8419-44F7576644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Barnett Waddingham Screen</Template>
  <TotalTime>606</TotalTime>
  <Words>3315</Words>
  <Application>Microsoft Office PowerPoint</Application>
  <PresentationFormat>On-screen Show (16:9)</PresentationFormat>
  <Paragraphs>326</Paragraphs>
  <Slides>28</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Cambria Math</vt:lpstr>
      <vt:lpstr>Segoe UI</vt:lpstr>
      <vt:lpstr>Segoe UI Black</vt:lpstr>
      <vt:lpstr>Segoe UI Semibold</vt:lpstr>
      <vt:lpstr>Office Theme</vt:lpstr>
      <vt:lpstr>Office Theme</vt:lpstr>
      <vt:lpstr>Introduction</vt:lpstr>
      <vt:lpstr>PowerPoint Presentation</vt:lpstr>
      <vt:lpstr>PowerPoint Presentation</vt:lpstr>
      <vt:lpstr>What do we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Setting an investment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Topical discussion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Intros and outros</dc:title>
  <dc:creator>Rebecca Harvey</dc:creator>
  <cp:lastModifiedBy>Chris Pritchard</cp:lastModifiedBy>
  <cp:revision>7</cp:revision>
  <dcterms:created xsi:type="dcterms:W3CDTF">2022-05-25T07:34:50Z</dcterms:created>
  <dcterms:modified xsi:type="dcterms:W3CDTF">2022-11-13T17:40:30Z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0x010100AD0180D0A2125D44AEC13A06A9763208</vt:lpwstr>
  </property>
</Properties>
</file>