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10"/>
  </p:notesMasterIdLst>
  <p:handoutMasterIdLst>
    <p:handoutMasterId r:id="rId11"/>
  </p:handoutMasterIdLst>
  <p:sldIdLst>
    <p:sldId id="282" r:id="rId2"/>
    <p:sldId id="291" r:id="rId3"/>
    <p:sldId id="305" r:id="rId4"/>
    <p:sldId id="296" r:id="rId5"/>
    <p:sldId id="306" r:id="rId6"/>
    <p:sldId id="307" r:id="rId7"/>
    <p:sldId id="308" r:id="rId8"/>
    <p:sldId id="300" r:id="rId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1pPr>
    <a:lvl2pPr marL="0" marR="0" indent="457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2pPr>
    <a:lvl3pPr marL="0" marR="0" indent="914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3pPr>
    <a:lvl4pPr marL="0" marR="0" indent="1371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4pPr>
    <a:lvl5pPr marL="0" marR="0" indent="18288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5pPr>
    <a:lvl6pPr marL="0" marR="0" indent="22860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6pPr>
    <a:lvl7pPr marL="0" marR="0" indent="27432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7pPr>
    <a:lvl8pPr marL="0" marR="0" indent="32004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8pPr>
    <a:lvl9pPr marL="0" marR="0" indent="365760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7336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120"/>
    <p:restoredTop sz="57362"/>
  </p:normalViewPr>
  <p:slideViewPr>
    <p:cSldViewPr snapToGrid="0" snapToObjects="1">
      <p:cViewPr varScale="1">
        <p:scale>
          <a:sx n="58" d="100"/>
          <a:sy n="58" d="100"/>
        </p:scale>
        <p:origin x="1200" y="184"/>
      </p:cViewPr>
      <p:guideLst>
        <p:guide orient="horz" pos="2137"/>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napToObjects="1" showGuides="1">
      <p:cViewPr varScale="1">
        <p:scale>
          <a:sx n="146" d="100"/>
          <a:sy n="146" d="100"/>
        </p:scale>
        <p:origin x="4632"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A61716-9ED4-0642-9A31-329D258AE1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65CF89C-AB76-EE48-B902-D3BA588F37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F11D3CA-895E-914C-9EFC-80587028E7C3}" type="datetimeFigureOut">
              <a:rPr lang="en-US" smtClean="0"/>
              <a:t>11/17/24</a:t>
            </a:fld>
            <a:endParaRPr lang="en-US"/>
          </a:p>
        </p:txBody>
      </p:sp>
      <p:sp>
        <p:nvSpPr>
          <p:cNvPr id="4" name="Footer Placeholder 3">
            <a:extLst>
              <a:ext uri="{FF2B5EF4-FFF2-40B4-BE49-F238E27FC236}">
                <a16:creationId xmlns:a16="http://schemas.microsoft.com/office/drawing/2014/main" id="{948301A0-4D53-3D4B-BBDF-9211D5755D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DF420B-A690-D144-B178-6C36C370CED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012834-223E-C047-AC78-72C4F1EB3EC7}" type="slidenum">
              <a:rPr lang="en-US" smtClean="0"/>
              <a:t>‹#›</a:t>
            </a:fld>
            <a:endParaRPr lang="en-US"/>
          </a:p>
        </p:txBody>
      </p:sp>
    </p:spTree>
    <p:extLst>
      <p:ext uri="{BB962C8B-B14F-4D97-AF65-F5344CB8AC3E}">
        <p14:creationId xmlns:p14="http://schemas.microsoft.com/office/powerpoint/2010/main" val="3152082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r>
              <a:rPr lang="en-GB" dirty="0"/>
              <a:t>Always use a title/intro slide at the start of your presentation. Choose the appropriate version by faculty or this slide version for professional services.</a:t>
            </a:r>
          </a:p>
          <a:p>
            <a:endParaRPr lang="en-GB" dirty="0"/>
          </a:p>
          <a:p>
            <a:r>
              <a:rPr lang="en-GB" dirty="0"/>
              <a:t>Title slide option 1 – blue background. Queen Mary logo version</a:t>
            </a:r>
          </a:p>
          <a:p>
            <a:endParaRPr dirty="0"/>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92538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CAF73-6CFD-95F9-DE66-186D169C0D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2594C9-E7C4-22E6-4863-A75CA4F16BE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964CD1D-2DF8-577F-7FE9-EBF9C9312B1B}"/>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50165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5F4F2-FF9E-9822-BF92-BF166E4D5F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43F7E4-DE1F-0A9D-E982-155A1D08551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1C70FA4-8FB0-155F-1CC4-65ACE1E54BFA}"/>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479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8CE02-81B9-DD64-DD17-0733F6EB7E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AE1DAC-A4AA-D847-2491-6774BC43534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A6E3908-47CD-15E6-C1A7-91F834016B2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21753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091CC-ED37-06F9-C9A2-CAD9DAA96A9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AE319C-1493-1816-3E17-81EF2C47131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133D325-4380-2989-EB46-F3C5CB34AF0E}"/>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52375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4965B-AF79-6182-B59A-A774F82C18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71A8C2-7B6E-3113-767E-0359234C3D2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A8A2682-E1B3-ABC5-086A-F29D9BEDD888}"/>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74151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9F29D-85F5-D6F2-972E-5298954A05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CEB42A-2D63-D251-2931-1F5105F548D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5D27E79-B900-0240-84C9-12D25435598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4860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305CD80-42B2-9749-81AD-5215A117E16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Picture 2">
            <a:extLst>
              <a:ext uri="{FF2B5EF4-FFF2-40B4-BE49-F238E27FC236}">
                <a16:creationId xmlns:a16="http://schemas.microsoft.com/office/drawing/2014/main" id="{E0EB2E18-B4C1-C848-AB93-D83DFAFA3B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1584791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581C02-7D6E-E646-8EB8-746BD0509DE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B0B24999-F7B7-C14A-9DC1-377918651BC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a:extLst>
              <a:ext uri="{FF2B5EF4-FFF2-40B4-BE49-F238E27FC236}">
                <a16:creationId xmlns:a16="http://schemas.microsoft.com/office/drawing/2014/main" id="{13D6E0C0-DE43-624D-9873-0953E5462B7F}"/>
              </a:ext>
            </a:extLst>
          </p:cNvPr>
          <p:cNvSpPr>
            <a:spLocks noGrp="1"/>
          </p:cNvSpPr>
          <p:nvPr>
            <p:ph type="pic" sz="quarter" idx="10"/>
          </p:nvPr>
        </p:nvSpPr>
        <p:spPr>
          <a:xfrm>
            <a:off x="6132513" y="620712"/>
            <a:ext cx="5472112"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7796710C-BEDC-8743-98D8-0AE64833C53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6">
            <a:extLst>
              <a:ext uri="{FF2B5EF4-FFF2-40B4-BE49-F238E27FC236}">
                <a16:creationId xmlns:a16="http://schemas.microsoft.com/office/drawing/2014/main" id="{49B5274B-F1E3-464D-869F-C83399524533}"/>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5389A5E1-7687-8E4C-B87F-5B0FB1B9EA91}"/>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4" name="Text Placeholder 13">
            <a:extLst>
              <a:ext uri="{FF2B5EF4-FFF2-40B4-BE49-F238E27FC236}">
                <a16:creationId xmlns:a16="http://schemas.microsoft.com/office/drawing/2014/main" id="{8E79C618-AEDD-1246-A088-10560B0DF68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010970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5666D2-A6ED-254E-9583-A07A0C12FA8B}"/>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368FC36-A3BE-414D-B727-1365786F4D5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333F7C3A-F448-D944-9D88-3EDB6ABF3F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a:extLst>
              <a:ext uri="{FF2B5EF4-FFF2-40B4-BE49-F238E27FC236}">
                <a16:creationId xmlns:a16="http://schemas.microsoft.com/office/drawing/2014/main" id="{B452C283-08B5-2A41-B368-262A61122775}"/>
              </a:ext>
            </a:extLst>
          </p:cNvPr>
          <p:cNvSpPr>
            <a:spLocks noGrp="1"/>
          </p:cNvSpPr>
          <p:nvPr>
            <p:ph type="pic" sz="quarter" idx="10"/>
          </p:nvPr>
        </p:nvSpPr>
        <p:spPr>
          <a:xfrm>
            <a:off x="6132513" y="620712"/>
            <a:ext cx="5472112"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215E1FD5-EB01-B14A-9CF4-A472DE6811F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89944E97-29D6-1742-960D-2EE3A37F8CA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EEEC1D6C-48FB-9E49-A002-D69275BD81E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B2EC4A56-356A-6049-8D7C-2D1FD1E36390}"/>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3266293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7B4EB4-4B4F-324B-9558-624E0CDF8F61}"/>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a:extLst>
              <a:ext uri="{FF2B5EF4-FFF2-40B4-BE49-F238E27FC236}">
                <a16:creationId xmlns:a16="http://schemas.microsoft.com/office/drawing/2014/main" id="{21641BB0-7E70-F240-9BAE-6DC84003ED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1" name="Rectangle 10">
            <a:extLst>
              <a:ext uri="{FF2B5EF4-FFF2-40B4-BE49-F238E27FC236}">
                <a16:creationId xmlns:a16="http://schemas.microsoft.com/office/drawing/2014/main" id="{FDE2F1A6-6229-2348-8F8C-E4A5D39D502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 Placeholder 6">
            <a:extLst>
              <a:ext uri="{FF2B5EF4-FFF2-40B4-BE49-F238E27FC236}">
                <a16:creationId xmlns:a16="http://schemas.microsoft.com/office/drawing/2014/main" id="{BC881FF8-8525-B342-AE84-E7F5CD277A57}"/>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4" name="Text Placeholder 11">
            <a:extLst>
              <a:ext uri="{FF2B5EF4-FFF2-40B4-BE49-F238E27FC236}">
                <a16:creationId xmlns:a16="http://schemas.microsoft.com/office/drawing/2014/main" id="{78ADF989-5DE9-1E4D-B02B-9558A83FDADB}"/>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47BFEAE-29C3-5347-BEEA-CBA6339A2694}"/>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3">
            <a:extLst>
              <a:ext uri="{FF2B5EF4-FFF2-40B4-BE49-F238E27FC236}">
                <a16:creationId xmlns:a16="http://schemas.microsoft.com/office/drawing/2014/main" id="{64824234-F469-4B47-BEB9-9277988240AA}"/>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182336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4104889-E310-9440-A808-5969E6D8A3BE}"/>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425256D-DC6A-E244-8A64-26848FBEAED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6B7E2299-C421-E849-832C-C478DFF362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C588FBF5-C6D4-AF45-8EA9-D883C1D4ED9A}"/>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Text Placeholder 6">
            <a:extLst>
              <a:ext uri="{FF2B5EF4-FFF2-40B4-BE49-F238E27FC236}">
                <a16:creationId xmlns:a16="http://schemas.microsoft.com/office/drawing/2014/main" id="{EF14F9BD-CF7E-A14F-838C-D6BD18657E2B}"/>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6" name="Text Placeholder 11">
            <a:extLst>
              <a:ext uri="{FF2B5EF4-FFF2-40B4-BE49-F238E27FC236}">
                <a16:creationId xmlns:a16="http://schemas.microsoft.com/office/drawing/2014/main" id="{D41D6A89-AA7B-BE4E-B35E-C25C6733ED2A}"/>
              </a:ext>
            </a:extLst>
          </p:cNvPr>
          <p:cNvSpPr>
            <a:spLocks noGrp="1"/>
          </p:cNvSpPr>
          <p:nvPr>
            <p:ph type="body" sz="quarter" idx="12" hasCustomPrompt="1"/>
          </p:nvPr>
        </p:nvSpPr>
        <p:spPr>
          <a:xfrm>
            <a:off x="1336675" y="1943100"/>
            <a:ext cx="3032125" cy="1219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E576A71C-981D-7C40-B2C6-B469D9C900BA}"/>
              </a:ext>
            </a:extLst>
          </p:cNvPr>
          <p:cNvSpPr>
            <a:spLocks noGrp="1"/>
          </p:cNvSpPr>
          <p:nvPr>
            <p:ph type="body" sz="quarter" idx="13" hasCustomPrompt="1"/>
          </p:nvPr>
        </p:nvSpPr>
        <p:spPr>
          <a:xfrm>
            <a:off x="4498975" y="19605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8" name="Text Placeholder 13">
            <a:extLst>
              <a:ext uri="{FF2B5EF4-FFF2-40B4-BE49-F238E27FC236}">
                <a16:creationId xmlns:a16="http://schemas.microsoft.com/office/drawing/2014/main" id="{54BF2683-A99C-FC48-B981-1DEC56D08A2F}"/>
              </a:ext>
            </a:extLst>
          </p:cNvPr>
          <p:cNvSpPr>
            <a:spLocks noGrp="1"/>
          </p:cNvSpPr>
          <p:nvPr>
            <p:ph type="body" sz="quarter" idx="14" hasCustomPrompt="1"/>
          </p:nvPr>
        </p:nvSpPr>
        <p:spPr>
          <a:xfrm>
            <a:off x="7596981" y="1947863"/>
            <a:ext cx="3109913"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641447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5">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89452F-A641-194D-95A3-5A113CA1D013}"/>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 name="Picture 11">
            <a:extLst>
              <a:ext uri="{FF2B5EF4-FFF2-40B4-BE49-F238E27FC236}">
                <a16:creationId xmlns:a16="http://schemas.microsoft.com/office/drawing/2014/main" id="{205D391D-1B5D-4447-97E2-4EC1FE2C45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7" name="Rectangle 16">
            <a:extLst>
              <a:ext uri="{FF2B5EF4-FFF2-40B4-BE49-F238E27FC236}">
                <a16:creationId xmlns:a16="http://schemas.microsoft.com/office/drawing/2014/main" id="{191A0979-7D4B-A647-B0DE-00156C9C57E0}"/>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a:extLst>
              <a:ext uri="{FF2B5EF4-FFF2-40B4-BE49-F238E27FC236}">
                <a16:creationId xmlns:a16="http://schemas.microsoft.com/office/drawing/2014/main" id="{BAC0136F-29DC-2C41-BD7D-2517EDCD7667}"/>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ectangle 20">
            <a:extLst>
              <a:ext uri="{FF2B5EF4-FFF2-40B4-BE49-F238E27FC236}">
                <a16:creationId xmlns:a16="http://schemas.microsoft.com/office/drawing/2014/main" id="{25B38845-ADB9-0342-AAB9-2E4EAA0D32F2}"/>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2" name="Picture 21">
            <a:extLst>
              <a:ext uri="{FF2B5EF4-FFF2-40B4-BE49-F238E27FC236}">
                <a16:creationId xmlns:a16="http://schemas.microsoft.com/office/drawing/2014/main" id="{67BF48F6-54EE-AE4B-BDBF-40902EBF0E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40955" y="2037890"/>
            <a:ext cx="1170193" cy="1117600"/>
          </a:xfrm>
          <a:prstGeom prst="rect">
            <a:avLst/>
          </a:prstGeom>
        </p:spPr>
      </p:pic>
      <p:pic>
        <p:nvPicPr>
          <p:cNvPr id="23" name="Picture 22">
            <a:extLst>
              <a:ext uri="{FF2B5EF4-FFF2-40B4-BE49-F238E27FC236}">
                <a16:creationId xmlns:a16="http://schemas.microsoft.com/office/drawing/2014/main" id="{96330656-4401-BC4A-A3DB-9EEFE78B16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257123" y="2037890"/>
            <a:ext cx="1182277" cy="1361863"/>
          </a:xfrm>
          <a:prstGeom prst="rect">
            <a:avLst/>
          </a:prstGeom>
        </p:spPr>
      </p:pic>
      <p:sp>
        <p:nvSpPr>
          <p:cNvPr id="15" name="Rectangle 14">
            <a:extLst>
              <a:ext uri="{FF2B5EF4-FFF2-40B4-BE49-F238E27FC236}">
                <a16:creationId xmlns:a16="http://schemas.microsoft.com/office/drawing/2014/main" id="{FEC6E8C8-BF63-6843-A024-E73CDB6D299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 Placeholder 6">
            <a:extLst>
              <a:ext uri="{FF2B5EF4-FFF2-40B4-BE49-F238E27FC236}">
                <a16:creationId xmlns:a16="http://schemas.microsoft.com/office/drawing/2014/main" id="{37E63347-E283-6840-B391-C47E84F46878}"/>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27" name="Text Placeholder 13">
            <a:extLst>
              <a:ext uri="{FF2B5EF4-FFF2-40B4-BE49-F238E27FC236}">
                <a16:creationId xmlns:a16="http://schemas.microsoft.com/office/drawing/2014/main" id="{828625AE-09B1-D34F-BB8D-B58F9331FDAA}"/>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8" name="Text Placeholder 13">
            <a:extLst>
              <a:ext uri="{FF2B5EF4-FFF2-40B4-BE49-F238E27FC236}">
                <a16:creationId xmlns:a16="http://schemas.microsoft.com/office/drawing/2014/main" id="{C115E076-EF0E-8F44-837C-74097C62265B}"/>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9" name="Text Placeholder 13">
            <a:extLst>
              <a:ext uri="{FF2B5EF4-FFF2-40B4-BE49-F238E27FC236}">
                <a16:creationId xmlns:a16="http://schemas.microsoft.com/office/drawing/2014/main" id="{7E3E1411-2CDA-8845-8F25-4F5A2780CF4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33" name="Picture 32">
            <a:extLst>
              <a:ext uri="{FF2B5EF4-FFF2-40B4-BE49-F238E27FC236}">
                <a16:creationId xmlns:a16="http://schemas.microsoft.com/office/drawing/2014/main" id="{A527EBE2-243A-7A42-BF8F-364BE1C4DBD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006984" y="2050590"/>
            <a:ext cx="1463416" cy="1025642"/>
          </a:xfrm>
          <a:prstGeom prst="rect">
            <a:avLst/>
          </a:prstGeom>
        </p:spPr>
      </p:pic>
    </p:spTree>
    <p:extLst>
      <p:ext uri="{BB962C8B-B14F-4D97-AF65-F5344CB8AC3E}">
        <p14:creationId xmlns:p14="http://schemas.microsoft.com/office/powerpoint/2010/main" val="2605431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6">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8DB7C37-CDEF-3944-B36E-3455CC5A2A5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4B0FD92-383F-9843-9591-2B569F12AFE8}"/>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618C8CF2-6DBA-5B49-8C1E-F39A215EF99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Rectangle 6">
            <a:extLst>
              <a:ext uri="{FF2B5EF4-FFF2-40B4-BE49-F238E27FC236}">
                <a16:creationId xmlns:a16="http://schemas.microsoft.com/office/drawing/2014/main" id="{EDA92DDF-4BA2-A94D-863B-05D8277CD338}"/>
              </a:ext>
            </a:extLst>
          </p:cNvPr>
          <p:cNvSpPr/>
          <p:nvPr userDrawn="1"/>
        </p:nvSpPr>
        <p:spPr>
          <a:xfrm rot="5400000">
            <a:off x="2125474" y="1370338"/>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2D012E71-601A-C845-8AFD-D9B1774AE7B6}"/>
              </a:ext>
            </a:extLst>
          </p:cNvPr>
          <p:cNvSpPr/>
          <p:nvPr userDrawn="1"/>
        </p:nvSpPr>
        <p:spPr>
          <a:xfrm rot="5400000">
            <a:off x="5259445" y="137083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DB4DDD35-A310-4C40-9587-38137EE68E10}"/>
              </a:ext>
            </a:extLst>
          </p:cNvPr>
          <p:cNvSpPr/>
          <p:nvPr userDrawn="1"/>
        </p:nvSpPr>
        <p:spPr>
          <a:xfrm rot="5400000">
            <a:off x="8377786" y="1366721"/>
            <a:ext cx="153643" cy="147257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4" name="Picture 13">
            <a:extLst>
              <a:ext uri="{FF2B5EF4-FFF2-40B4-BE49-F238E27FC236}">
                <a16:creationId xmlns:a16="http://schemas.microsoft.com/office/drawing/2014/main" id="{3A4D251A-36B7-994D-9EE0-1CE98F36E5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06984" y="2049463"/>
            <a:ext cx="1463416" cy="1025642"/>
          </a:xfrm>
          <a:prstGeom prst="rect">
            <a:avLst/>
          </a:prstGeom>
        </p:spPr>
      </p:pic>
      <p:sp>
        <p:nvSpPr>
          <p:cNvPr id="15" name="Rectangle 14">
            <a:extLst>
              <a:ext uri="{FF2B5EF4-FFF2-40B4-BE49-F238E27FC236}">
                <a16:creationId xmlns:a16="http://schemas.microsoft.com/office/drawing/2014/main" id="{17BCED3D-62D1-EE44-B4A1-CDDB8DCD9CA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 Placeholder 6">
            <a:extLst>
              <a:ext uri="{FF2B5EF4-FFF2-40B4-BE49-F238E27FC236}">
                <a16:creationId xmlns:a16="http://schemas.microsoft.com/office/drawing/2014/main" id="{2BF5ACA3-622D-664B-94D0-0FA7B02EEF01}"/>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8" name="Text Placeholder 13">
            <a:extLst>
              <a:ext uri="{FF2B5EF4-FFF2-40B4-BE49-F238E27FC236}">
                <a16:creationId xmlns:a16="http://schemas.microsoft.com/office/drawing/2014/main" id="{309E14AC-7A36-7843-BE58-A698E5769D93}"/>
              </a:ext>
            </a:extLst>
          </p:cNvPr>
          <p:cNvSpPr>
            <a:spLocks noGrp="1"/>
          </p:cNvSpPr>
          <p:nvPr>
            <p:ph type="body" sz="quarter" idx="13" hasCustomPrompt="1"/>
          </p:nvPr>
        </p:nvSpPr>
        <p:spPr>
          <a:xfrm>
            <a:off x="1351707" y="2274344"/>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19" name="Text Placeholder 13">
            <a:extLst>
              <a:ext uri="{FF2B5EF4-FFF2-40B4-BE49-F238E27FC236}">
                <a16:creationId xmlns:a16="http://schemas.microsoft.com/office/drawing/2014/main" id="{0CFEFADE-A208-4F49-937E-29232D4FEAFA}"/>
              </a:ext>
            </a:extLst>
          </p:cNvPr>
          <p:cNvSpPr>
            <a:spLocks noGrp="1"/>
          </p:cNvSpPr>
          <p:nvPr>
            <p:ph type="body" sz="quarter" idx="14" hasCustomPrompt="1"/>
          </p:nvPr>
        </p:nvSpPr>
        <p:spPr>
          <a:xfrm>
            <a:off x="4507989" y="2261522"/>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sp>
        <p:nvSpPr>
          <p:cNvPr id="20" name="Text Placeholder 13">
            <a:extLst>
              <a:ext uri="{FF2B5EF4-FFF2-40B4-BE49-F238E27FC236}">
                <a16:creationId xmlns:a16="http://schemas.microsoft.com/office/drawing/2014/main" id="{1F60550C-E504-DA4D-8ED8-2F06E1E112FF}"/>
              </a:ext>
            </a:extLst>
          </p:cNvPr>
          <p:cNvSpPr>
            <a:spLocks noGrp="1"/>
          </p:cNvSpPr>
          <p:nvPr>
            <p:ph type="body" sz="quarter" idx="15" hasCustomPrompt="1"/>
          </p:nvPr>
        </p:nvSpPr>
        <p:spPr>
          <a:xfrm>
            <a:off x="7593758" y="2271630"/>
            <a:ext cx="1461344"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[fact 1]</a:t>
            </a:r>
          </a:p>
          <a:p>
            <a:pPr lvl="0"/>
            <a:r>
              <a:rPr lang="en-US" dirty="0"/>
              <a:t>[fact 2]</a:t>
            </a:r>
          </a:p>
          <a:p>
            <a:pPr lvl="0"/>
            <a:endParaRPr lang="en-US" dirty="0"/>
          </a:p>
        </p:txBody>
      </p:sp>
      <p:pic>
        <p:nvPicPr>
          <p:cNvPr id="24" name="Picture 23">
            <a:extLst>
              <a:ext uri="{FF2B5EF4-FFF2-40B4-BE49-F238E27FC236}">
                <a16:creationId xmlns:a16="http://schemas.microsoft.com/office/drawing/2014/main" id="{C1591FC9-98C8-AD40-A6D7-5A0642DE46B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140954" y="2018635"/>
            <a:ext cx="1237745" cy="1182116"/>
          </a:xfrm>
          <a:prstGeom prst="rect">
            <a:avLst/>
          </a:prstGeom>
        </p:spPr>
      </p:pic>
      <p:pic>
        <p:nvPicPr>
          <p:cNvPr id="26" name="Picture 25">
            <a:extLst>
              <a:ext uri="{FF2B5EF4-FFF2-40B4-BE49-F238E27FC236}">
                <a16:creationId xmlns:a16="http://schemas.microsoft.com/office/drawing/2014/main" id="{2D311B1B-BA06-2149-9BB7-7707DA8376D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9228138" y="2025793"/>
            <a:ext cx="1122362" cy="1292847"/>
          </a:xfrm>
          <a:prstGeom prst="rect">
            <a:avLst/>
          </a:prstGeom>
        </p:spPr>
      </p:pic>
    </p:spTree>
    <p:extLst>
      <p:ext uri="{BB962C8B-B14F-4D97-AF65-F5344CB8AC3E}">
        <p14:creationId xmlns:p14="http://schemas.microsoft.com/office/powerpoint/2010/main" val="1711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7">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F4410F-8184-C04F-8B3F-C5747BB14E20}"/>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5" name="Picture 14">
            <a:extLst>
              <a:ext uri="{FF2B5EF4-FFF2-40B4-BE49-F238E27FC236}">
                <a16:creationId xmlns:a16="http://schemas.microsoft.com/office/drawing/2014/main" id="{2B3D91E7-F7A6-CE49-A771-CED61399C7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23C34139-DDC9-3247-8085-3AFF797E0621}"/>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13">
            <a:extLst>
              <a:ext uri="{FF2B5EF4-FFF2-40B4-BE49-F238E27FC236}">
                <a16:creationId xmlns:a16="http://schemas.microsoft.com/office/drawing/2014/main" id="{2183F2F5-E763-4F4F-A81A-2116A3BDD685}"/>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2" name="Text Placeholder 13">
            <a:extLst>
              <a:ext uri="{FF2B5EF4-FFF2-40B4-BE49-F238E27FC236}">
                <a16:creationId xmlns:a16="http://schemas.microsoft.com/office/drawing/2014/main" id="{89B94BEC-BB5B-014D-A6F8-54DBBA37045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E2A211C9-AACA-3F46-8077-13B14E87A068}"/>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21" name="Text Placeholder 6">
            <a:extLst>
              <a:ext uri="{FF2B5EF4-FFF2-40B4-BE49-F238E27FC236}">
                <a16:creationId xmlns:a16="http://schemas.microsoft.com/office/drawing/2014/main" id="{29F765E7-B3CC-3E48-BC0D-10498B9AAA1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extLst>
      <p:ext uri="{BB962C8B-B14F-4D97-AF65-F5344CB8AC3E}">
        <p14:creationId xmlns:p14="http://schemas.microsoft.com/office/powerpoint/2010/main" val="3511551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8">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1391269-D57D-EC4C-995D-4197E4BCAB24}"/>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C68B034-A07B-4445-8EA4-75DE7390D836}"/>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87A2D795-2A6B-FE42-981B-CA1EFEE70E3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C4D77AE8-971B-7D4F-9150-0EBF3F9B79DC}"/>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 Placeholder 6">
            <a:extLst>
              <a:ext uri="{FF2B5EF4-FFF2-40B4-BE49-F238E27FC236}">
                <a16:creationId xmlns:a16="http://schemas.microsoft.com/office/drawing/2014/main" id="{D3BE87CD-0A46-ED47-BBAA-4FF893691014}"/>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7" name="Text Placeholder 13">
            <a:extLst>
              <a:ext uri="{FF2B5EF4-FFF2-40B4-BE49-F238E27FC236}">
                <a16:creationId xmlns:a16="http://schemas.microsoft.com/office/drawing/2014/main" id="{67A68F5B-7974-2942-9970-F95A19C9C5B3}"/>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8" name="Text Placeholder 13">
            <a:extLst>
              <a:ext uri="{FF2B5EF4-FFF2-40B4-BE49-F238E27FC236}">
                <a16:creationId xmlns:a16="http://schemas.microsoft.com/office/drawing/2014/main" id="{3BAE9D39-48EB-1A42-82CD-D3C78E936196}"/>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9" name="Text Placeholder 13">
            <a:extLst>
              <a:ext uri="{FF2B5EF4-FFF2-40B4-BE49-F238E27FC236}">
                <a16:creationId xmlns:a16="http://schemas.microsoft.com/office/drawing/2014/main" id="{3FC22EA5-6393-E140-848A-829151E8B6E9}"/>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Tree>
    <p:extLst>
      <p:ext uri="{BB962C8B-B14F-4D97-AF65-F5344CB8AC3E}">
        <p14:creationId xmlns:p14="http://schemas.microsoft.com/office/powerpoint/2010/main" val="394699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 9">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7F35DFF-C8FE-6741-BE5A-79AC9547E42A}"/>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a:extLst>
              <a:ext uri="{FF2B5EF4-FFF2-40B4-BE49-F238E27FC236}">
                <a16:creationId xmlns:a16="http://schemas.microsoft.com/office/drawing/2014/main" id="{C47AB407-3688-314D-A649-CB1F373004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Rectangle 9">
            <a:extLst>
              <a:ext uri="{FF2B5EF4-FFF2-40B4-BE49-F238E27FC236}">
                <a16:creationId xmlns:a16="http://schemas.microsoft.com/office/drawing/2014/main" id="{E588B99E-828C-A247-A336-8C5721CC6A25}"/>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D95AC530-BC4D-824F-95C5-E9B6A004341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3">
            <a:extLst>
              <a:ext uri="{FF2B5EF4-FFF2-40B4-BE49-F238E27FC236}">
                <a16:creationId xmlns:a16="http://schemas.microsoft.com/office/drawing/2014/main" id="{7226A07F-220B-C241-93C8-322762FCA822}"/>
              </a:ext>
            </a:extLst>
          </p:cNvPr>
          <p:cNvSpPr>
            <a:spLocks noGrp="1"/>
          </p:cNvSpPr>
          <p:nvPr>
            <p:ph type="body" sz="quarter" idx="13" hasCustomPrompt="1"/>
          </p:nvPr>
        </p:nvSpPr>
        <p:spPr>
          <a:xfrm>
            <a:off x="1376363" y="1949450"/>
            <a:ext cx="313531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3" name="Text Placeholder 13">
            <a:extLst>
              <a:ext uri="{FF2B5EF4-FFF2-40B4-BE49-F238E27FC236}">
                <a16:creationId xmlns:a16="http://schemas.microsoft.com/office/drawing/2014/main" id="{A561D07B-1A82-304D-AD5C-E1DF3010B7F9}"/>
              </a:ext>
            </a:extLst>
          </p:cNvPr>
          <p:cNvSpPr>
            <a:spLocks noGrp="1"/>
          </p:cNvSpPr>
          <p:nvPr>
            <p:ph type="body" sz="quarter" idx="14" hasCustomPrompt="1"/>
          </p:nvPr>
        </p:nvSpPr>
        <p:spPr>
          <a:xfrm>
            <a:off x="4486764" y="1960563"/>
            <a:ext cx="3110402"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
        <p:nvSpPr>
          <p:cNvPr id="14" name="Text Placeholder 13">
            <a:extLst>
              <a:ext uri="{FF2B5EF4-FFF2-40B4-BE49-F238E27FC236}">
                <a16:creationId xmlns:a16="http://schemas.microsoft.com/office/drawing/2014/main" id="{8EAC67F9-24B6-694F-8A22-6F2268140041}"/>
              </a:ext>
            </a:extLst>
          </p:cNvPr>
          <p:cNvSpPr>
            <a:spLocks noGrp="1"/>
          </p:cNvSpPr>
          <p:nvPr>
            <p:ph type="body" sz="quarter" idx="15" hasCustomPrompt="1"/>
          </p:nvPr>
        </p:nvSpPr>
        <p:spPr>
          <a:xfrm>
            <a:off x="7597165" y="1963737"/>
            <a:ext cx="3107347"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 [body text]</a:t>
            </a:r>
          </a:p>
          <a:p>
            <a:pPr lvl="0"/>
            <a:endParaRPr lang="en-US" dirty="0"/>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endParaRPr lang="en-US" dirty="0"/>
          </a:p>
          <a:p>
            <a:pPr lvl="0"/>
            <a:endParaRPr lang="en-US" dirty="0"/>
          </a:p>
        </p:txBody>
      </p:sp>
    </p:spTree>
    <p:extLst>
      <p:ext uri="{BB962C8B-B14F-4D97-AF65-F5344CB8AC3E}">
        <p14:creationId xmlns:p14="http://schemas.microsoft.com/office/powerpoint/2010/main" val="508557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 10">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E9B81D-CFF9-464E-8A79-A2B3E7D8D200}"/>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9AE5A0B-7B3A-FB47-A2A9-307241FC79A4}"/>
              </a:ext>
            </a:extLst>
          </p:cNvPr>
          <p:cNvSpPr/>
          <p:nvPr userDrawn="1"/>
        </p:nvSpPr>
        <p:spPr>
          <a:xfrm>
            <a:off x="0" y="6129716"/>
            <a:ext cx="12191999" cy="728284"/>
          </a:xfrm>
          <a:prstGeom prst="rect">
            <a:avLst/>
          </a:prstGeom>
          <a:gradFill flip="none" rotWithShape="1">
            <a:gsLst>
              <a:gs pos="0">
                <a:srgbClr val="17336F"/>
              </a:gs>
              <a:gs pos="97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EF1A1B74-867B-B14E-B66E-5083ED51EF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3B20DDBD-E7C3-2A4E-AF70-267CA350997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F2873485-505F-F843-B767-1CD87B19C58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1081B6B-EBC4-434C-917D-1594015C1678}"/>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335C7777-EFCD-D647-B21B-C9EBC3D904ED}"/>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4" name="Text Placeholder 11">
            <a:extLst>
              <a:ext uri="{FF2B5EF4-FFF2-40B4-BE49-F238E27FC236}">
                <a16:creationId xmlns:a16="http://schemas.microsoft.com/office/drawing/2014/main" id="{F27EFC8E-2BDB-4C49-97A1-0229B91FA73B}"/>
              </a:ext>
            </a:extLst>
          </p:cNvPr>
          <p:cNvSpPr>
            <a:spLocks noGrp="1"/>
          </p:cNvSpPr>
          <p:nvPr>
            <p:ph type="body" sz="quarter" idx="14" hasCustomPrompt="1"/>
          </p:nvPr>
        </p:nvSpPr>
        <p:spPr>
          <a:xfrm>
            <a:off x="4498975" y="1939926"/>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5" name="Text Placeholder 13">
            <a:extLst>
              <a:ext uri="{FF2B5EF4-FFF2-40B4-BE49-F238E27FC236}">
                <a16:creationId xmlns:a16="http://schemas.microsoft.com/office/drawing/2014/main" id="{CCCC8DE0-5860-BB42-AB37-200D82CCDDA1}"/>
              </a:ext>
            </a:extLst>
          </p:cNvPr>
          <p:cNvSpPr>
            <a:spLocks noGrp="1"/>
          </p:cNvSpPr>
          <p:nvPr>
            <p:ph type="body" sz="quarter" idx="15" hasCustomPrompt="1"/>
          </p:nvPr>
        </p:nvSpPr>
        <p:spPr>
          <a:xfrm>
            <a:off x="4524375" y="2663826"/>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
        <p:nvSpPr>
          <p:cNvPr id="16" name="Text Placeholder 11">
            <a:extLst>
              <a:ext uri="{FF2B5EF4-FFF2-40B4-BE49-F238E27FC236}">
                <a16:creationId xmlns:a16="http://schemas.microsoft.com/office/drawing/2014/main" id="{F45B78F1-09FD-FC4F-8ECA-003422CECFC8}"/>
              </a:ext>
            </a:extLst>
          </p:cNvPr>
          <p:cNvSpPr>
            <a:spLocks noGrp="1"/>
          </p:cNvSpPr>
          <p:nvPr>
            <p:ph type="body" sz="quarter" idx="16" hasCustomPrompt="1"/>
          </p:nvPr>
        </p:nvSpPr>
        <p:spPr>
          <a:xfrm>
            <a:off x="7585422" y="1932123"/>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7" name="Text Placeholder 13">
            <a:extLst>
              <a:ext uri="{FF2B5EF4-FFF2-40B4-BE49-F238E27FC236}">
                <a16:creationId xmlns:a16="http://schemas.microsoft.com/office/drawing/2014/main" id="{D062B221-63BE-594D-ADAE-5A91F3176A39}"/>
              </a:ext>
            </a:extLst>
          </p:cNvPr>
          <p:cNvSpPr>
            <a:spLocks noGrp="1"/>
          </p:cNvSpPr>
          <p:nvPr>
            <p:ph type="body" sz="quarter" idx="17" hasCustomPrompt="1"/>
          </p:nvPr>
        </p:nvSpPr>
        <p:spPr>
          <a:xfrm>
            <a:off x="7610822" y="2656023"/>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00455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een Mary intro slide BLU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B2A28E-93DD-4C47-8E2D-106BD2D2B93A}"/>
              </a:ext>
            </a:extLst>
          </p:cNvPr>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1D358EF1-6636-3C4C-BAC5-6258078CE93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9" name="Text Placeholder 6">
            <a:extLst>
              <a:ext uri="{FF2B5EF4-FFF2-40B4-BE49-F238E27FC236}">
                <a16:creationId xmlns:a16="http://schemas.microsoft.com/office/drawing/2014/main" id="{7195A221-D01C-CE4E-BA65-800C8E3B2EB7}"/>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0" name="Text Placeholder 11">
            <a:extLst>
              <a:ext uri="{FF2B5EF4-FFF2-40B4-BE49-F238E27FC236}">
                <a16:creationId xmlns:a16="http://schemas.microsoft.com/office/drawing/2014/main" id="{82BBB134-7F6E-D944-A43C-26D648826780}"/>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17983687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 1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3B698F-0F3E-C748-84E4-D871295C360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5B7E1F80-014B-BC4D-AA53-2828E71786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0" name="Picture Placeholder 9">
            <a:extLst>
              <a:ext uri="{FF2B5EF4-FFF2-40B4-BE49-F238E27FC236}">
                <a16:creationId xmlns:a16="http://schemas.microsoft.com/office/drawing/2014/main" id="{2606E3EF-718A-0444-8FFB-5D954D45A138}"/>
              </a:ext>
            </a:extLst>
          </p:cNvPr>
          <p:cNvSpPr>
            <a:spLocks noGrp="1"/>
          </p:cNvSpPr>
          <p:nvPr>
            <p:ph type="pic" sz="quarter" idx="10"/>
          </p:nvPr>
        </p:nvSpPr>
        <p:spPr>
          <a:xfrm>
            <a:off x="6132513" y="620713"/>
            <a:ext cx="4587875" cy="4213225"/>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AB8FE17A-5721-D247-9056-5B08F50CC554}"/>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 Placeholder 6">
            <a:extLst>
              <a:ext uri="{FF2B5EF4-FFF2-40B4-BE49-F238E27FC236}">
                <a16:creationId xmlns:a16="http://schemas.microsoft.com/office/drawing/2014/main" id="{0EA621C5-876B-894E-B9CF-0E36339C351E}"/>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2" name="Text Placeholder 11">
            <a:extLst>
              <a:ext uri="{FF2B5EF4-FFF2-40B4-BE49-F238E27FC236}">
                <a16:creationId xmlns:a16="http://schemas.microsoft.com/office/drawing/2014/main" id="{FEABC900-4620-9444-AEC9-29EDCBB00E67}"/>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63A5CA1E-0C10-DF4D-A22A-603AAF8F31A6}"/>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073975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 1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45CA0E9-2472-7D4E-8519-F6B01FFE6DFC}"/>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DC2D3DA-ADD0-6F47-A304-1A4C518C87CE}"/>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1D84CDB0-E405-7A40-A4D0-E4BC2E650D9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9">
            <a:extLst>
              <a:ext uri="{FF2B5EF4-FFF2-40B4-BE49-F238E27FC236}">
                <a16:creationId xmlns:a16="http://schemas.microsoft.com/office/drawing/2014/main" id="{7812AACE-9106-6D49-82CF-47CE255B9C08}"/>
              </a:ext>
            </a:extLst>
          </p:cNvPr>
          <p:cNvSpPr>
            <a:spLocks noGrp="1"/>
          </p:cNvSpPr>
          <p:nvPr>
            <p:ph type="pic" sz="quarter" idx="10"/>
          </p:nvPr>
        </p:nvSpPr>
        <p:spPr>
          <a:xfrm>
            <a:off x="6132513" y="620713"/>
            <a:ext cx="4587875" cy="4213225"/>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D059F631-C961-9546-AA65-EB3644254236}"/>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5BCA0759-3065-8049-99F7-FC378B730619}"/>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477D0975-42B7-2D48-8DB4-5EE779442D29}"/>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AD3E552E-76CC-CE4B-B4D4-17F87176A76E}"/>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676304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1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7DC6F2-F5D2-1646-9A08-63B9EC15220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1422B183-9669-FC4F-86B0-D8C1DF4955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2" name="Picture Placeholder 11">
            <a:extLst>
              <a:ext uri="{FF2B5EF4-FFF2-40B4-BE49-F238E27FC236}">
                <a16:creationId xmlns:a16="http://schemas.microsoft.com/office/drawing/2014/main" id="{661F1E14-6D2D-D647-8F54-86A9E4619A7E}"/>
              </a:ext>
            </a:extLst>
          </p:cNvPr>
          <p:cNvSpPr>
            <a:spLocks noGrp="1"/>
          </p:cNvSpPr>
          <p:nvPr>
            <p:ph type="pic" sz="quarter" idx="10"/>
          </p:nvPr>
        </p:nvSpPr>
        <p:spPr>
          <a:xfrm>
            <a:off x="6132513" y="0"/>
            <a:ext cx="6059487" cy="4833938"/>
          </a:xfrm>
          <a:prstGeom prst="rect">
            <a:avLst/>
          </a:prstGeom>
          <a:solidFill>
            <a:schemeClr val="bg1">
              <a:lumMod val="85000"/>
            </a:schemeClr>
          </a:solidFill>
        </p:spPr>
        <p:txBody>
          <a:bodyPr/>
          <a:lstStyle/>
          <a:p>
            <a:endParaRPr lang="en-US"/>
          </a:p>
        </p:txBody>
      </p:sp>
      <p:sp>
        <p:nvSpPr>
          <p:cNvPr id="9" name="Rectangle 8">
            <a:extLst>
              <a:ext uri="{FF2B5EF4-FFF2-40B4-BE49-F238E27FC236}">
                <a16:creationId xmlns:a16="http://schemas.microsoft.com/office/drawing/2014/main" id="{03B287D4-0F73-364A-ADC1-3B4275B0BC18}"/>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04C4CEDE-56EA-DF4E-8AB2-9700AB506D66}"/>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6E48C1AB-C4E7-2A47-9922-4EA2D3858B6E}"/>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3" name="Text Placeholder 13">
            <a:extLst>
              <a:ext uri="{FF2B5EF4-FFF2-40B4-BE49-F238E27FC236}">
                <a16:creationId xmlns:a16="http://schemas.microsoft.com/office/drawing/2014/main" id="{50A8832C-22D2-B046-B129-EB689EBBFDDB}"/>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2449307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1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7093BF-85EE-8E44-9160-71CAE90B8F32}"/>
              </a:ext>
            </a:extLst>
          </p:cNvPr>
          <p:cNvSpPr/>
          <p:nvPr userDrawn="1"/>
        </p:nvSpPr>
        <p:spPr>
          <a:xfrm>
            <a:off x="90376" y="0"/>
            <a:ext cx="12101623" cy="61297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9066972-DE97-E049-B881-FA472CD5F09A}"/>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A17E24E7-39AD-CC4E-A47C-F2BA74702F4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7" name="Picture Placeholder 11">
            <a:extLst>
              <a:ext uri="{FF2B5EF4-FFF2-40B4-BE49-F238E27FC236}">
                <a16:creationId xmlns:a16="http://schemas.microsoft.com/office/drawing/2014/main" id="{AD566032-0CBA-C84F-871E-B869D9B5438B}"/>
              </a:ext>
            </a:extLst>
          </p:cNvPr>
          <p:cNvSpPr>
            <a:spLocks noGrp="1"/>
          </p:cNvSpPr>
          <p:nvPr>
            <p:ph type="pic" sz="quarter" idx="10"/>
          </p:nvPr>
        </p:nvSpPr>
        <p:spPr>
          <a:xfrm>
            <a:off x="6132513" y="0"/>
            <a:ext cx="6059487" cy="4833938"/>
          </a:xfrm>
          <a:prstGeom prst="rect">
            <a:avLst/>
          </a:prstGeom>
          <a:solidFill>
            <a:schemeClr val="bg1">
              <a:lumMod val="75000"/>
            </a:schemeClr>
          </a:solidFill>
        </p:spPr>
        <p:txBody>
          <a:bodyPr/>
          <a:lstStyle/>
          <a:p>
            <a:endParaRPr lang="en-US"/>
          </a:p>
        </p:txBody>
      </p:sp>
      <p:sp>
        <p:nvSpPr>
          <p:cNvPr id="8" name="Rectangle 7">
            <a:extLst>
              <a:ext uri="{FF2B5EF4-FFF2-40B4-BE49-F238E27FC236}">
                <a16:creationId xmlns:a16="http://schemas.microsoft.com/office/drawing/2014/main" id="{CA7B591D-E2C6-9F49-9AAD-CA1C79CEB0B2}"/>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465BCC57-9A90-604E-A616-42CF4F63E59F}"/>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A2D82CC2-CDB9-D146-BF4A-C812CF00E5AD}"/>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5D219589-5E64-3547-9AFF-3E1B23E582D7}"/>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17012780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 15">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FB3C703D-A2FB-3C4D-9A05-63D285B51FC4}"/>
              </a:ext>
            </a:extLst>
          </p:cNvPr>
          <p:cNvSpPr>
            <a:spLocks noGrp="1"/>
          </p:cNvSpPr>
          <p:nvPr>
            <p:ph type="pic" sz="quarter" idx="10"/>
          </p:nvPr>
        </p:nvSpPr>
        <p:spPr>
          <a:xfrm>
            <a:off x="74141" y="2688"/>
            <a:ext cx="12117859" cy="6126650"/>
          </a:xfrm>
          <a:prstGeom prst="rect">
            <a:avLst/>
          </a:prstGeom>
          <a:solidFill>
            <a:schemeClr val="bg1">
              <a:lumMod val="85000"/>
            </a:schemeClr>
          </a:solidFill>
        </p:spPr>
        <p:txBody>
          <a:bodyPr/>
          <a:lstStyle/>
          <a:p>
            <a:endParaRPr lang="en-US" dirty="0"/>
          </a:p>
        </p:txBody>
      </p:sp>
      <p:sp>
        <p:nvSpPr>
          <p:cNvPr id="3" name="Rectangle 2">
            <a:extLst>
              <a:ext uri="{FF2B5EF4-FFF2-40B4-BE49-F238E27FC236}">
                <a16:creationId xmlns:a16="http://schemas.microsoft.com/office/drawing/2014/main" id="{43FF6DBD-FD6C-6144-BC11-B58E111EC888}"/>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6" name="Picture 5">
            <a:extLst>
              <a:ext uri="{FF2B5EF4-FFF2-40B4-BE49-F238E27FC236}">
                <a16:creationId xmlns:a16="http://schemas.microsoft.com/office/drawing/2014/main" id="{AE2E62EA-B7D0-1D44-B889-3231F7B61F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8" name="Rectangle 7">
            <a:extLst>
              <a:ext uri="{FF2B5EF4-FFF2-40B4-BE49-F238E27FC236}">
                <a16:creationId xmlns:a16="http://schemas.microsoft.com/office/drawing/2014/main" id="{B637DFF5-68A6-B54A-9768-C05851DDD8DE}"/>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 Placeholder 6">
            <a:extLst>
              <a:ext uri="{FF2B5EF4-FFF2-40B4-BE49-F238E27FC236}">
                <a16:creationId xmlns:a16="http://schemas.microsoft.com/office/drawing/2014/main" id="{C0925939-DC64-644A-B4C5-646103AFEF92}"/>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
        <p:nvSpPr>
          <p:cNvPr id="11" name="Text Placeholder 11">
            <a:extLst>
              <a:ext uri="{FF2B5EF4-FFF2-40B4-BE49-F238E27FC236}">
                <a16:creationId xmlns:a16="http://schemas.microsoft.com/office/drawing/2014/main" id="{BCA9B5E0-F029-0845-BB7B-133BAE449332}"/>
              </a:ext>
            </a:extLst>
          </p:cNvPr>
          <p:cNvSpPr>
            <a:spLocks noGrp="1"/>
          </p:cNvSpPr>
          <p:nvPr>
            <p:ph type="body" sz="quarter" idx="12" hasCustomPrompt="1"/>
          </p:nvPr>
        </p:nvSpPr>
        <p:spPr>
          <a:xfrm>
            <a:off x="1336675" y="1943100"/>
            <a:ext cx="4086225" cy="584200"/>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[sub heading text]</a:t>
            </a:r>
          </a:p>
        </p:txBody>
      </p:sp>
      <p:sp>
        <p:nvSpPr>
          <p:cNvPr id="12" name="Text Placeholder 13">
            <a:extLst>
              <a:ext uri="{FF2B5EF4-FFF2-40B4-BE49-F238E27FC236}">
                <a16:creationId xmlns:a16="http://schemas.microsoft.com/office/drawing/2014/main" id="{66D3520E-EC9E-8A43-A87E-9CA576F49DA3}"/>
              </a:ext>
            </a:extLst>
          </p:cNvPr>
          <p:cNvSpPr>
            <a:spLocks noGrp="1"/>
          </p:cNvSpPr>
          <p:nvPr>
            <p:ph type="body" sz="quarter" idx="13" hasCustomPrompt="1"/>
          </p:nvPr>
        </p:nvSpPr>
        <p:spPr>
          <a:xfrm>
            <a:off x="1362075" y="2667000"/>
            <a:ext cx="3946525" cy="1993900"/>
          </a:xfrm>
          <a:prstGeom prst="rect">
            <a:avLst/>
          </a:prstGeom>
        </p:spPr>
        <p:txBody>
          <a:bodyPr/>
          <a:lstStyle>
            <a:lvl1pPr marL="285750" marR="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sz="1600">
                <a:solidFill>
                  <a:srgbClr val="000000"/>
                </a:solidFill>
                <a:latin typeface="Arial" panose="020B0604020202020204" pitchFamily="34" charset="0"/>
                <a:cs typeface="Arial" panose="020B0604020202020204" pitchFamily="34" charset="0"/>
              </a:defRPr>
            </a:lvl1pPr>
            <a:lvl2pPr marL="7429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2pPr>
            <a:lvl3pPr marL="12001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3pPr>
            <a:lvl4pPr marL="16573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4pPr>
            <a:lvl5pPr marL="2114550" indent="-285750">
              <a:buClr>
                <a:srgbClr val="17336F"/>
              </a:buClr>
              <a:buFont typeface="Arial" panose="020B0604020202020204" pitchFamily="34" charset="0"/>
              <a:buChar char="•"/>
              <a:defRPr sz="1600">
                <a:solidFill>
                  <a:srgbClr val="000000"/>
                </a:solidFill>
                <a:latin typeface="Arial" panose="020B0604020202020204" pitchFamily="34" charset="0"/>
                <a:cs typeface="Arial" panose="020B0604020202020204" pitchFamily="34" charset="0"/>
              </a:defRPr>
            </a:lvl5pPr>
          </a:lstStyle>
          <a:p>
            <a:pPr lvl="0"/>
            <a:r>
              <a:rPr lang="en-US" dirty="0"/>
              <a:t>[body text]</a:t>
            </a:r>
          </a:p>
          <a:p>
            <a:pPr marL="285750" marR="0" lvl="0" indent="-285750" algn="l" defTabSz="914400" rtl="0" eaLnBrk="1" fontAlgn="auto" latinLnBrk="0" hangingPunct="1">
              <a:lnSpc>
                <a:spcPct val="90000"/>
              </a:lnSpc>
              <a:spcBef>
                <a:spcPts val="1000"/>
              </a:spcBef>
              <a:spcAft>
                <a:spcPts val="0"/>
              </a:spcAft>
              <a:buClr>
                <a:srgbClr val="17336F"/>
              </a:buClr>
              <a:buSzTx/>
              <a:buFont typeface="Arial" panose="020B0604020202020204" pitchFamily="34" charset="0"/>
              <a:buChar char="•"/>
              <a:tabLst/>
              <a:defRPr/>
            </a:pPr>
            <a:r>
              <a:rPr lang="en-US" dirty="0"/>
              <a:t>[body text]</a:t>
            </a:r>
          </a:p>
          <a:p>
            <a:pPr lvl="0"/>
            <a:endParaRPr lang="en-US" dirty="0"/>
          </a:p>
        </p:txBody>
      </p:sp>
    </p:spTree>
    <p:extLst>
      <p:ext uri="{BB962C8B-B14F-4D97-AF65-F5344CB8AC3E}">
        <p14:creationId xmlns:p14="http://schemas.microsoft.com/office/powerpoint/2010/main" val="42247746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 16">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8B149D7C-2392-0E4B-A0B8-4C013009C6CD}"/>
              </a:ext>
            </a:extLst>
          </p:cNvPr>
          <p:cNvSpPr>
            <a:spLocks noGrp="1"/>
          </p:cNvSpPr>
          <p:nvPr>
            <p:ph type="pic" sz="quarter" idx="10"/>
          </p:nvPr>
        </p:nvSpPr>
        <p:spPr>
          <a:xfrm>
            <a:off x="90616" y="2688"/>
            <a:ext cx="12101384" cy="6126650"/>
          </a:xfrm>
          <a:prstGeom prst="rect">
            <a:avLst/>
          </a:prstGeom>
          <a:solidFill>
            <a:schemeClr val="bg1">
              <a:lumMod val="85000"/>
            </a:schemeClr>
          </a:solidFill>
        </p:spPr>
        <p:txBody>
          <a:bodyPr/>
          <a:lstStyle/>
          <a:p>
            <a:endParaRPr lang="en-US" dirty="0"/>
          </a:p>
        </p:txBody>
      </p:sp>
      <p:sp>
        <p:nvSpPr>
          <p:cNvPr id="5" name="Rectangle 4">
            <a:extLst>
              <a:ext uri="{FF2B5EF4-FFF2-40B4-BE49-F238E27FC236}">
                <a16:creationId xmlns:a16="http://schemas.microsoft.com/office/drawing/2014/main" id="{54BAC939-FA06-2240-AE26-C0D1963B10F0}"/>
              </a:ext>
            </a:extLst>
          </p:cNvPr>
          <p:cNvSpPr/>
          <p:nvPr userDrawn="1"/>
        </p:nvSpPr>
        <p:spPr>
          <a:xfrm>
            <a:off x="0" y="6129716"/>
            <a:ext cx="12191999" cy="728284"/>
          </a:xfrm>
          <a:prstGeom prst="rect">
            <a:avLst/>
          </a:prstGeom>
          <a:gradFill flip="none" rotWithShape="1">
            <a:gsLst>
              <a:gs pos="0">
                <a:srgbClr val="17336F"/>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a:extLst>
              <a:ext uri="{FF2B5EF4-FFF2-40B4-BE49-F238E27FC236}">
                <a16:creationId xmlns:a16="http://schemas.microsoft.com/office/drawing/2014/main" id="{596FACC9-FEEA-0441-8825-67FE09ADB5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9" name="Rectangle 8">
            <a:extLst>
              <a:ext uri="{FF2B5EF4-FFF2-40B4-BE49-F238E27FC236}">
                <a16:creationId xmlns:a16="http://schemas.microsoft.com/office/drawing/2014/main" id="{BF0391BC-271E-4A49-9B5D-B6D09C473D8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 Placeholder 2">
            <a:extLst>
              <a:ext uri="{FF2B5EF4-FFF2-40B4-BE49-F238E27FC236}">
                <a16:creationId xmlns:a16="http://schemas.microsoft.com/office/drawing/2014/main" id="{3485F26D-468B-7244-B6AF-2620B80671FE}"/>
              </a:ext>
            </a:extLst>
          </p:cNvPr>
          <p:cNvSpPr>
            <a:spLocks noGrp="1"/>
          </p:cNvSpPr>
          <p:nvPr>
            <p:ph type="body" sz="quarter" idx="11" hasCustomPrompt="1"/>
          </p:nvPr>
        </p:nvSpPr>
        <p:spPr>
          <a:xfrm>
            <a:off x="1003300" y="1863725"/>
            <a:ext cx="10172700" cy="1997075"/>
          </a:xfrm>
          <a:prstGeom prst="rect">
            <a:avLst/>
          </a:prstGeom>
        </p:spPr>
        <p:txBody>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6800" b="1">
                <a:latin typeface="Arial" panose="020B0604020202020204" pitchFamily="34" charset="0"/>
                <a:cs typeface="Arial" panose="020B0604020202020204" pitchFamily="34" charset="0"/>
              </a:defRPr>
            </a:lvl1pPr>
            <a:lvl2pPr marL="457200" indent="0">
              <a:buNone/>
              <a:defRPr/>
            </a:lvl2pPr>
          </a:lstStyle>
          <a:p>
            <a:pPr lvl="0"/>
            <a:r>
              <a:rPr lang="en-US" dirty="0"/>
              <a:t>[Impact heading line 1]</a:t>
            </a:r>
            <a:br>
              <a:rPr lang="en-US" dirty="0"/>
            </a:br>
            <a:r>
              <a:rPr lang="en-US" dirty="0"/>
              <a:t>[Impact heading line 2]</a:t>
            </a:r>
          </a:p>
        </p:txBody>
      </p:sp>
      <p:sp>
        <p:nvSpPr>
          <p:cNvPr id="2" name="TextBox 1">
            <a:extLst>
              <a:ext uri="{FF2B5EF4-FFF2-40B4-BE49-F238E27FC236}">
                <a16:creationId xmlns:a16="http://schemas.microsoft.com/office/drawing/2014/main" id="{72E743E1-B91C-6F42-B16E-5D566C4D228A}"/>
              </a:ext>
            </a:extLst>
          </p:cNvPr>
          <p:cNvSpPr txBox="1"/>
          <p:nvPr userDrawn="1"/>
        </p:nvSpPr>
        <p:spPr>
          <a:xfrm>
            <a:off x="1482436" y="4167455"/>
            <a:ext cx="5430982" cy="584775"/>
          </a:xfrm>
          <a:prstGeom prst="rect">
            <a:avLst/>
          </a:prstGeom>
          <a:noFill/>
        </p:spPr>
        <p:txBody>
          <a:bodyPr wrap="square" rtlCol="0">
            <a:spAutoFit/>
          </a:bodyPr>
          <a:lstStyle/>
          <a:p>
            <a:pPr marL="0" marR="0" lvl="0" indent="0" algn="l" defTabSz="914400" rtl="0" eaLnBrk="1" fontAlgn="auto" latinLnBrk="0" hangingPunct="0">
              <a:lnSpc>
                <a:spcPct val="80000"/>
              </a:lnSpc>
              <a:spcBef>
                <a:spcPts val="0"/>
              </a:spcBef>
              <a:spcAft>
                <a:spcPts val="0"/>
              </a:spcAft>
              <a:buClrTx/>
              <a:buSzTx/>
              <a:buFontTx/>
              <a:buNone/>
              <a:tabLst/>
              <a:defRPr/>
            </a:pPr>
            <a:r>
              <a:rPr lang="en-US" dirty="0"/>
              <a:t>Use this design for one line statements]</a:t>
            </a:r>
          </a:p>
          <a:p>
            <a:endParaRPr lang="en-US" dirty="0"/>
          </a:p>
        </p:txBody>
      </p:sp>
    </p:spTree>
    <p:extLst>
      <p:ext uri="{BB962C8B-B14F-4D97-AF65-F5344CB8AC3E}">
        <p14:creationId xmlns:p14="http://schemas.microsoft.com/office/powerpoint/2010/main" val="12076143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een Mary end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89FF9C4-5083-C44C-B2CE-0D67CE865EBE}"/>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61325E8-CEA1-2544-AFF2-9AFE8147A21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6" y="2024063"/>
            <a:ext cx="9249976" cy="2458213"/>
          </a:xfrm>
          <a:prstGeom prst="rect">
            <a:avLst/>
          </a:prstGeom>
        </p:spPr>
      </p:pic>
    </p:spTree>
    <p:extLst>
      <p:ext uri="{BB962C8B-B14F-4D97-AF65-F5344CB8AC3E}">
        <p14:creationId xmlns:p14="http://schemas.microsoft.com/office/powerpoint/2010/main" val="2975615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832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een Mary intro slide with partner logo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673229E-51B7-7046-949E-F60964D39160}"/>
              </a:ext>
            </a:extLst>
          </p:cNvPr>
          <p:cNvSpPr/>
          <p:nvPr userDrawn="1"/>
        </p:nvSpPr>
        <p:spPr>
          <a:xfrm>
            <a:off x="0" y="-7403"/>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3BF407A5-2D28-044D-AAAA-425FDFDB4863}"/>
              </a:ext>
            </a:extLst>
          </p:cNvPr>
          <p:cNvSpPr txBox="1"/>
          <p:nvPr userDrawn="1"/>
        </p:nvSpPr>
        <p:spPr>
          <a:xfrm>
            <a:off x="1370676" y="3421597"/>
            <a:ext cx="9251347" cy="5355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FFFFFF"/>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706C759B-85E6-6444-A28C-46AE76E412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416"/>
            <a:ext cx="5281765" cy="1403647"/>
          </a:xfrm>
          <a:prstGeom prst="rect">
            <a:avLst/>
          </a:prstGeom>
        </p:spPr>
      </p:pic>
      <p:sp>
        <p:nvSpPr>
          <p:cNvPr id="11" name="Text Placeholder 6">
            <a:extLst>
              <a:ext uri="{FF2B5EF4-FFF2-40B4-BE49-F238E27FC236}">
                <a16:creationId xmlns:a16="http://schemas.microsoft.com/office/drawing/2014/main" id="{53FCD3C6-A736-A64B-9903-D6EF94454548}"/>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a:extLst>
              <a:ext uri="{FF2B5EF4-FFF2-40B4-BE49-F238E27FC236}">
                <a16:creationId xmlns:a16="http://schemas.microsoft.com/office/drawing/2014/main" id="{80348B4C-2851-5240-B5B7-6C038655BA30}"/>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
        <p:nvSpPr>
          <p:cNvPr id="4" name="Picture Placeholder 3">
            <a:extLst>
              <a:ext uri="{FF2B5EF4-FFF2-40B4-BE49-F238E27FC236}">
                <a16:creationId xmlns:a16="http://schemas.microsoft.com/office/drawing/2014/main" id="{F526D589-FFA6-5A42-B735-CAEA52177C02}"/>
              </a:ext>
            </a:extLst>
          </p:cNvPr>
          <p:cNvSpPr>
            <a:spLocks noGrp="1"/>
          </p:cNvSpPr>
          <p:nvPr>
            <p:ph type="pic" sz="quarter" idx="12" hasCustomPrompt="1"/>
          </p:nvPr>
        </p:nvSpPr>
        <p:spPr>
          <a:xfrm>
            <a:off x="1450975" y="5700713"/>
            <a:ext cx="1476375" cy="536575"/>
          </a:xfrm>
          <a:prstGeom prst="rect">
            <a:avLst/>
          </a:prstGeom>
          <a:solidFill>
            <a:schemeClr val="bg1"/>
          </a:solidFill>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800"/>
            </a:lvl1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800" dirty="0">
                <a:solidFill>
                  <a:schemeClr val="tx1"/>
                </a:solidFill>
                <a:latin typeface="Arial" panose="020B0604020202020204" pitchFamily="34" charset="0"/>
                <a:cs typeface="Arial" panose="020B0604020202020204" pitchFamily="34" charset="0"/>
              </a:rPr>
              <a:t>Position for Partner Brand logo (if </a:t>
            </a:r>
            <a:r>
              <a:rPr lang="en-US" sz="800" dirty="0" err="1">
                <a:solidFill>
                  <a:schemeClr val="tx1"/>
                </a:solidFill>
                <a:latin typeface="Arial" panose="020B0604020202020204" pitchFamily="34" charset="0"/>
                <a:cs typeface="Arial" panose="020B0604020202020204" pitchFamily="34" charset="0"/>
              </a:rPr>
              <a:t>req</a:t>
            </a:r>
            <a:r>
              <a:rPr lang="en-US" sz="8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3764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een Mary intro slide WHITE">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E38773A-544C-004C-B8E5-C118498FBDB6}"/>
              </a:ext>
            </a:extLst>
          </p:cNvPr>
          <p:cNvSpPr txBox="1"/>
          <p:nvPr userDrawn="1"/>
        </p:nvSpPr>
        <p:spPr>
          <a:xfrm>
            <a:off x="1369398" y="3417116"/>
            <a:ext cx="10458677" cy="5355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spcAft>
                <a:spcPts val="2400"/>
              </a:spcAft>
              <a:defRPr sz="5000">
                <a:solidFill>
                  <a:srgbClr val="1C3079"/>
                </a:solidFill>
                <a:latin typeface="Source Sans Pro"/>
                <a:ea typeface="Source Sans Pro"/>
                <a:cs typeface="Source Sans Pro"/>
                <a:sym typeface="Source Sans Pro"/>
              </a:defRPr>
            </a:pPr>
            <a:endParaRPr lang="en-GB" sz="3600" b="0" dirty="0">
              <a:solidFill>
                <a:srgbClr val="17336F"/>
              </a:solidFill>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6179CF77-92E9-7E40-A00D-D1ECFDC2823B}"/>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1" name="Picture 10">
            <a:extLst>
              <a:ext uri="{FF2B5EF4-FFF2-40B4-BE49-F238E27FC236}">
                <a16:creationId xmlns:a16="http://schemas.microsoft.com/office/drawing/2014/main" id="{E29B203B-68DE-B243-859C-24ED49D592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0975" y="620714"/>
            <a:ext cx="5295607" cy="1411329"/>
          </a:xfrm>
          <a:prstGeom prst="rect">
            <a:avLst/>
          </a:prstGeom>
        </p:spPr>
      </p:pic>
      <p:sp>
        <p:nvSpPr>
          <p:cNvPr id="7" name="Text Placeholder 6">
            <a:extLst>
              <a:ext uri="{FF2B5EF4-FFF2-40B4-BE49-F238E27FC236}">
                <a16:creationId xmlns:a16="http://schemas.microsoft.com/office/drawing/2014/main" id="{BEEDE5C2-A269-0947-922F-7D0BDA794734}"/>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12" name="Text Placeholder 11">
            <a:extLst>
              <a:ext uri="{FF2B5EF4-FFF2-40B4-BE49-F238E27FC236}">
                <a16:creationId xmlns:a16="http://schemas.microsoft.com/office/drawing/2014/main" id="{2299F151-D138-2F4D-AEBD-F6B79232D5D7}"/>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372753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een Mary intro slide IMAGE BACKGROUND">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B957C244-1AF0-1944-9648-F60732089731}"/>
              </a:ext>
            </a:extLst>
          </p:cNvPr>
          <p:cNvSpPr>
            <a:spLocks noGrp="1"/>
          </p:cNvSpPr>
          <p:nvPr>
            <p:ph type="pic" sz="quarter" idx="10"/>
          </p:nvPr>
        </p:nvSpPr>
        <p:spPr>
          <a:xfrm>
            <a:off x="0" y="0"/>
            <a:ext cx="12192000" cy="6858000"/>
          </a:xfrm>
          <a:prstGeom prst="rect">
            <a:avLst/>
          </a:prstGeom>
          <a:solidFill>
            <a:schemeClr val="bg1">
              <a:lumMod val="85000"/>
            </a:schemeClr>
          </a:solidFill>
        </p:spPr>
        <p:txBody>
          <a:bodyPr/>
          <a:lstStyle/>
          <a:p>
            <a:endParaRPr lang="en-US"/>
          </a:p>
        </p:txBody>
      </p:sp>
      <p:pic>
        <p:nvPicPr>
          <p:cNvPr id="5" name="Picture 4">
            <a:extLst>
              <a:ext uri="{FF2B5EF4-FFF2-40B4-BE49-F238E27FC236}">
                <a16:creationId xmlns:a16="http://schemas.microsoft.com/office/drawing/2014/main" id="{700D190A-1F8E-9F4D-919E-3A27D8941D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7154" y="620714"/>
            <a:ext cx="5289841" cy="1405794"/>
          </a:xfrm>
          <a:prstGeom prst="rect">
            <a:avLst/>
          </a:prstGeom>
        </p:spPr>
      </p:pic>
      <p:sp>
        <p:nvSpPr>
          <p:cNvPr id="6" name="Text Placeholder 6">
            <a:extLst>
              <a:ext uri="{FF2B5EF4-FFF2-40B4-BE49-F238E27FC236}">
                <a16:creationId xmlns:a16="http://schemas.microsoft.com/office/drawing/2014/main" id="{36C3AA20-8480-C547-924C-76952CCC75E3}"/>
              </a:ext>
            </a:extLst>
          </p:cNvPr>
          <p:cNvSpPr>
            <a:spLocks noGrp="1"/>
          </p:cNvSpPr>
          <p:nvPr>
            <p:ph type="body" sz="quarter" idx="11"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[Title]</a:t>
            </a:r>
          </a:p>
        </p:txBody>
      </p:sp>
      <p:sp>
        <p:nvSpPr>
          <p:cNvPr id="7" name="Text Placeholder 11">
            <a:extLst>
              <a:ext uri="{FF2B5EF4-FFF2-40B4-BE49-F238E27FC236}">
                <a16:creationId xmlns:a16="http://schemas.microsoft.com/office/drawing/2014/main" id="{7A5C0B4B-C0C1-AA45-953B-7364DEBEDECA}"/>
              </a:ext>
            </a:extLst>
          </p:cNvPr>
          <p:cNvSpPr>
            <a:spLocks noGrp="1"/>
          </p:cNvSpPr>
          <p:nvPr>
            <p:ph type="body" sz="quarter" idx="12"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1891892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1D9A1A-33F0-FA4F-A88F-406D51794B3F}"/>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a:extLst>
              <a:ext uri="{FF2B5EF4-FFF2-40B4-BE49-F238E27FC236}">
                <a16:creationId xmlns:a16="http://schemas.microsoft.com/office/drawing/2014/main" id="{256BAC16-84EC-ED45-AE71-F9DDD8F50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5" name="Rectangle 4">
            <a:extLst>
              <a:ext uri="{FF2B5EF4-FFF2-40B4-BE49-F238E27FC236}">
                <a16:creationId xmlns:a16="http://schemas.microsoft.com/office/drawing/2014/main" id="{22F9246A-6EC8-2E40-A09E-609D17C754E8}"/>
              </a:ext>
            </a:extLst>
          </p:cNvPr>
          <p:cNvSpPr/>
          <p:nvPr userDrawn="1"/>
        </p:nvSpPr>
        <p:spPr>
          <a:xfrm>
            <a:off x="-1" y="2688"/>
            <a:ext cx="153641"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Media Placeholder 7">
            <a:extLst>
              <a:ext uri="{FF2B5EF4-FFF2-40B4-BE49-F238E27FC236}">
                <a16:creationId xmlns:a16="http://schemas.microsoft.com/office/drawing/2014/main" id="{9092C02C-713E-AA46-889A-4E117D9A52B8}"/>
              </a:ext>
            </a:extLst>
          </p:cNvPr>
          <p:cNvSpPr>
            <a:spLocks noGrp="1"/>
          </p:cNvSpPr>
          <p:nvPr>
            <p:ph type="media" sz="quarter" idx="10"/>
          </p:nvPr>
        </p:nvSpPr>
        <p:spPr>
          <a:xfrm>
            <a:off x="1450975" y="1417638"/>
            <a:ext cx="9253538" cy="4365625"/>
          </a:xfrm>
          <a:prstGeom prst="rect">
            <a:avLst/>
          </a:prstGeom>
          <a:solidFill>
            <a:schemeClr val="bg1">
              <a:lumMod val="85000"/>
            </a:schemeClr>
          </a:solidFill>
        </p:spPr>
        <p:txBody>
          <a:bodyPr/>
          <a:lstStyle/>
          <a:p>
            <a:endParaRPr lang="en-US"/>
          </a:p>
        </p:txBody>
      </p:sp>
      <p:sp>
        <p:nvSpPr>
          <p:cNvPr id="7" name="Text Placeholder 6">
            <a:extLst>
              <a:ext uri="{FF2B5EF4-FFF2-40B4-BE49-F238E27FC236}">
                <a16:creationId xmlns:a16="http://schemas.microsoft.com/office/drawing/2014/main" id="{4AE7925A-78BE-334F-B7A3-BAC753AA68D9}"/>
              </a:ext>
            </a:extLst>
          </p:cNvPr>
          <p:cNvSpPr>
            <a:spLocks noGrp="1"/>
          </p:cNvSpPr>
          <p:nvPr>
            <p:ph type="body" sz="quarter" idx="11" hasCustomPrompt="1"/>
          </p:nvPr>
        </p:nvSpPr>
        <p:spPr>
          <a:xfrm>
            <a:off x="1450975" y="620713"/>
            <a:ext cx="7705725" cy="660400"/>
          </a:xfrm>
          <a:prstGeom prst="rect">
            <a:avLst/>
          </a:prstGeom>
        </p:spPr>
        <p:txBody>
          <a:bodyPr/>
          <a:lstStyle>
            <a:lvl1pPr marL="0" indent="0">
              <a:buNone/>
              <a:defRPr sz="5000" b="1">
                <a:latin typeface="Arial" panose="020B0604020202020204" pitchFamily="34" charset="0"/>
                <a:cs typeface="Arial" panose="020B0604020202020204" pitchFamily="34" charset="0"/>
              </a:defRPr>
            </a:lvl1pPr>
            <a:lvl2pPr marL="457200" indent="0">
              <a:buNone/>
              <a:defRPr/>
            </a:lvl2pPr>
          </a:lstStyle>
          <a:p>
            <a:pPr lvl="0"/>
            <a:r>
              <a:rPr lang="en-US" dirty="0"/>
              <a:t>[Video title]</a:t>
            </a:r>
          </a:p>
        </p:txBody>
      </p:sp>
    </p:spTree>
    <p:extLst>
      <p:ext uri="{BB962C8B-B14F-4D97-AF65-F5344CB8AC3E}">
        <p14:creationId xmlns:p14="http://schemas.microsoft.com/office/powerpoint/2010/main" val="26699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een Mary 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63FFB0-93C8-774B-BD5F-D4C23DF5AC8B}"/>
              </a:ext>
            </a:extLst>
          </p:cNvPr>
          <p:cNvSpPr/>
          <p:nvPr userDrawn="1"/>
        </p:nvSpPr>
        <p:spPr>
          <a:xfrm>
            <a:off x="0" y="0"/>
            <a:ext cx="12192000" cy="6858000"/>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2131DADA-785F-444B-882D-6DB2F36C97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70996" y="625929"/>
            <a:ext cx="5233494" cy="1398814"/>
          </a:xfrm>
          <a:prstGeom prst="rect">
            <a:avLst/>
          </a:prstGeom>
        </p:spPr>
      </p:pic>
      <p:sp>
        <p:nvSpPr>
          <p:cNvPr id="6" name="Text Placeholder 6">
            <a:extLst>
              <a:ext uri="{FF2B5EF4-FFF2-40B4-BE49-F238E27FC236}">
                <a16:creationId xmlns:a16="http://schemas.microsoft.com/office/drawing/2014/main" id="{0F82510D-D65F-CB44-801A-ADEEEFE14C21}"/>
              </a:ext>
            </a:extLst>
          </p:cNvPr>
          <p:cNvSpPr>
            <a:spLocks noGrp="1"/>
          </p:cNvSpPr>
          <p:nvPr>
            <p:ph type="body" sz="quarter" idx="10" hasCustomPrompt="1"/>
          </p:nvPr>
        </p:nvSpPr>
        <p:spPr>
          <a:xfrm>
            <a:off x="1323975" y="3338513"/>
            <a:ext cx="7032625" cy="725487"/>
          </a:xfrm>
          <a:prstGeom prst="rect">
            <a:avLst/>
          </a:prstGeom>
        </p:spPr>
        <p:txBody>
          <a:bodyPr/>
          <a:lstStyle>
            <a:lvl1pPr marL="0" indent="0">
              <a:buNone/>
              <a:defRPr sz="5000" b="1">
                <a:solidFill>
                  <a:schemeClr val="bg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vl3pPr>
          </a:lstStyle>
          <a:p>
            <a:pPr lvl="0"/>
            <a:r>
              <a:rPr lang="en-US" dirty="0"/>
              <a:t>[section divider title]</a:t>
            </a:r>
          </a:p>
        </p:txBody>
      </p:sp>
      <p:sp>
        <p:nvSpPr>
          <p:cNvPr id="7" name="Text Placeholder 11">
            <a:extLst>
              <a:ext uri="{FF2B5EF4-FFF2-40B4-BE49-F238E27FC236}">
                <a16:creationId xmlns:a16="http://schemas.microsoft.com/office/drawing/2014/main" id="{0663489E-CE91-9943-9C8C-61A108690BB1}"/>
              </a:ext>
            </a:extLst>
          </p:cNvPr>
          <p:cNvSpPr>
            <a:spLocks noGrp="1"/>
          </p:cNvSpPr>
          <p:nvPr>
            <p:ph type="body" sz="quarter" idx="11" hasCustomPrompt="1"/>
          </p:nvPr>
        </p:nvSpPr>
        <p:spPr>
          <a:xfrm>
            <a:off x="1349375" y="4229100"/>
            <a:ext cx="6359525" cy="8509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457200" indent="0">
              <a:buNone/>
              <a:defRPr/>
            </a:lvl2pPr>
          </a:lstStyle>
          <a:p>
            <a:pPr lvl="0"/>
            <a:r>
              <a:rPr lang="en-US" dirty="0"/>
              <a:t>[sub title]</a:t>
            </a:r>
          </a:p>
        </p:txBody>
      </p:sp>
    </p:spTree>
    <p:extLst>
      <p:ext uri="{BB962C8B-B14F-4D97-AF65-F5344CB8AC3E}">
        <p14:creationId xmlns:p14="http://schemas.microsoft.com/office/powerpoint/2010/main" val="3956313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een Mary boilerplat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A8BAF1-938C-C242-9F6D-1EA02CAF0D68}"/>
              </a:ext>
            </a:extLst>
          </p:cNvPr>
          <p:cNvSpPr txBox="1"/>
          <p:nvPr userDrawn="1"/>
        </p:nvSpPr>
        <p:spPr>
          <a:xfrm>
            <a:off x="1404932" y="1902659"/>
            <a:ext cx="3081099" cy="43224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ct val="100000"/>
              </a:lnSpc>
            </a:pPr>
            <a:r>
              <a:rPr lang="en-GB" sz="2800" b="0" dirty="0">
                <a:solidFill>
                  <a:srgbClr val="17336F"/>
                </a:solidFill>
                <a:latin typeface="Arial" panose="020B0604020202020204" pitchFamily="34" charset="0"/>
                <a:cs typeface="Arial" panose="020B0604020202020204" pitchFamily="34" charset="0"/>
              </a:rPr>
              <a:t>At Queen Mary University of London, we believe that a diversity of ideas helps us achieve</a:t>
            </a:r>
            <a:br>
              <a:rPr lang="en-GB" sz="2800" b="0" dirty="0">
                <a:solidFill>
                  <a:srgbClr val="17336F"/>
                </a:solidFill>
                <a:latin typeface="Arial" panose="020B0604020202020204" pitchFamily="34" charset="0"/>
                <a:cs typeface="Arial" panose="020B0604020202020204" pitchFamily="34" charset="0"/>
              </a:rPr>
            </a:br>
            <a:r>
              <a:rPr lang="en-GB" sz="2800" b="0" dirty="0">
                <a:solidFill>
                  <a:srgbClr val="17336F"/>
                </a:solidFill>
                <a:latin typeface="Arial" panose="020B0604020202020204" pitchFamily="34" charset="0"/>
                <a:cs typeface="Arial" panose="020B0604020202020204" pitchFamily="34" charset="0"/>
              </a:rPr>
              <a:t>the previously unthinkable.</a:t>
            </a:r>
          </a:p>
          <a:p>
            <a:pPr>
              <a:lnSpc>
                <a:spcPct val="100000"/>
              </a:lnSpc>
            </a:pPr>
            <a:endParaRPr lang="en-GB" sz="2800" b="0" dirty="0">
              <a:solidFill>
                <a:srgbClr val="17336F"/>
              </a:solidFill>
              <a:latin typeface="Arial" panose="020B0604020202020204" pitchFamily="34" charset="0"/>
              <a:cs typeface="Arial" panose="020B0604020202020204" pitchFamily="34" charset="0"/>
            </a:endParaRPr>
          </a:p>
          <a:p>
            <a:pPr>
              <a:defRPr sz="3800">
                <a:solidFill>
                  <a:srgbClr val="1B2D7B"/>
                </a:solidFill>
                <a:latin typeface="Source Sans Pro"/>
                <a:ea typeface="Source Sans Pro"/>
                <a:cs typeface="Source Sans Pro"/>
                <a:sym typeface="Source Sans Pro"/>
              </a:defRPr>
            </a:pPr>
            <a:endParaRPr sz="2800" dirty="0">
              <a:solidFill>
                <a:srgbClr val="17336F"/>
              </a:solidFill>
            </a:endParaRPr>
          </a:p>
        </p:txBody>
      </p:sp>
      <p:sp>
        <p:nvSpPr>
          <p:cNvPr id="4" name="TextBox 3">
            <a:extLst>
              <a:ext uri="{FF2B5EF4-FFF2-40B4-BE49-F238E27FC236}">
                <a16:creationId xmlns:a16="http://schemas.microsoft.com/office/drawing/2014/main" id="{18769B15-A875-2848-97E2-291B77A11063}"/>
              </a:ext>
            </a:extLst>
          </p:cNvPr>
          <p:cNvSpPr txBox="1"/>
          <p:nvPr userDrawn="1"/>
        </p:nvSpPr>
        <p:spPr>
          <a:xfrm>
            <a:off x="4539819" y="1945644"/>
            <a:ext cx="6208863" cy="3477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Throughout our history, we’ve fostered social justice and improved lives through academic excellence. </a:t>
            </a:r>
            <a:br>
              <a:rPr lang="en-GB" sz="2000" b="0" dirty="0">
                <a:solidFill>
                  <a:schemeClr val="tx2">
                    <a:lumMod val="50000"/>
                  </a:schemeClr>
                </a:solidFill>
                <a:latin typeface="Arial" panose="020B0604020202020204" pitchFamily="34" charset="0"/>
                <a:cs typeface="Arial" panose="020B0604020202020204" pitchFamily="34" charset="0"/>
              </a:rPr>
            </a:br>
            <a:r>
              <a:rPr lang="en-GB" sz="2000" b="0" dirty="0">
                <a:solidFill>
                  <a:schemeClr val="tx2">
                    <a:lumMod val="50000"/>
                  </a:schemeClr>
                </a:solidFill>
                <a:latin typeface="Arial" panose="020B0604020202020204" pitchFamily="34" charset="0"/>
                <a:cs typeface="Arial" panose="020B0604020202020204" pitchFamily="34" charset="0"/>
              </a:rPr>
              <a:t>And we continue to live and breathe this spirit today, not because it’s simply ‘the right thing to do’ but for what it helps us achieve and the intellectual brilliance it delivers.</a:t>
            </a:r>
          </a:p>
          <a:p>
            <a:pPr>
              <a:lnSpc>
                <a:spcPct val="100000"/>
              </a:lnSpc>
            </a:pPr>
            <a:endParaRPr lang="en-GB" sz="2000" b="0" dirty="0">
              <a:solidFill>
                <a:schemeClr val="tx2">
                  <a:lumMod val="50000"/>
                </a:schemeClr>
              </a:solidFill>
              <a:latin typeface="Arial" panose="020B0604020202020204" pitchFamily="34" charset="0"/>
              <a:cs typeface="Arial" panose="020B0604020202020204" pitchFamily="34" charset="0"/>
            </a:endParaRPr>
          </a:p>
          <a:p>
            <a:pPr>
              <a:lnSpc>
                <a:spcPct val="100000"/>
              </a:lnSpc>
            </a:pPr>
            <a:r>
              <a:rPr lang="en-GB" sz="2000" b="0" dirty="0">
                <a:solidFill>
                  <a:schemeClr val="tx2">
                    <a:lumMod val="50000"/>
                  </a:schemeClr>
                </a:solidFill>
                <a:latin typeface="Arial" panose="020B0604020202020204" pitchFamily="34" charset="0"/>
                <a:cs typeface="Arial" panose="020B0604020202020204" pitchFamily="34" charset="0"/>
              </a:rPr>
              <a:t>We continue to embrace diversity of thought and opinion in everything we do, in the belief that when views collide, disciplines interact, and perspectives intersect, truly original thought takes form.</a:t>
            </a:r>
          </a:p>
        </p:txBody>
      </p:sp>
      <p:sp>
        <p:nvSpPr>
          <p:cNvPr id="5" name="TextBox 1">
            <a:extLst>
              <a:ext uri="{FF2B5EF4-FFF2-40B4-BE49-F238E27FC236}">
                <a16:creationId xmlns:a16="http://schemas.microsoft.com/office/drawing/2014/main" id="{FF45F9F3-8A34-FB44-8904-ACDF769146F4}"/>
              </a:ext>
            </a:extLst>
          </p:cNvPr>
          <p:cNvSpPr txBox="1"/>
          <p:nvPr userDrawn="1"/>
        </p:nvSpPr>
        <p:spPr>
          <a:xfrm>
            <a:off x="1379798" y="586836"/>
            <a:ext cx="9359380" cy="5668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3800">
                <a:solidFill>
                  <a:srgbClr val="1B2D7B"/>
                </a:solidFill>
                <a:latin typeface="Source Sans Pro"/>
                <a:ea typeface="Source Sans Pro"/>
                <a:cs typeface="Source Sans Pro"/>
                <a:sym typeface="Source Sans Pro"/>
              </a:defRPr>
            </a:pPr>
            <a:r>
              <a:rPr lang="en-GB" dirty="0">
                <a:solidFill>
                  <a:schemeClr val="tx1"/>
                </a:solidFill>
                <a:latin typeface="Arial" panose="020B0604020202020204" pitchFamily="34" charset="0"/>
                <a:cs typeface="Arial" panose="020B0604020202020204" pitchFamily="34" charset="0"/>
              </a:rPr>
              <a:t>Introduction to Queen Mary</a:t>
            </a:r>
            <a:endParaRPr dirty="0">
              <a:solidFill>
                <a:schemeClr val="tx1"/>
              </a:solidFill>
            </a:endParaRPr>
          </a:p>
        </p:txBody>
      </p:sp>
      <p:sp>
        <p:nvSpPr>
          <p:cNvPr id="6" name="Rectangle 5">
            <a:extLst>
              <a:ext uri="{FF2B5EF4-FFF2-40B4-BE49-F238E27FC236}">
                <a16:creationId xmlns:a16="http://schemas.microsoft.com/office/drawing/2014/main" id="{4B34D2B8-D143-D84B-A8C5-B0260E0EB3D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44C2E8FE-C450-714B-A41A-D6AF1950AA4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15" name="Rectangle 14">
            <a:extLst>
              <a:ext uri="{FF2B5EF4-FFF2-40B4-BE49-F238E27FC236}">
                <a16:creationId xmlns:a16="http://schemas.microsoft.com/office/drawing/2014/main" id="{C539D8BF-1D27-234B-BA4C-29F5AAACFEED}"/>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09255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033C7C4-8240-1D49-B4A5-D3132FA3B8A4}"/>
              </a:ext>
            </a:extLst>
          </p:cNvPr>
          <p:cNvSpPr/>
          <p:nvPr userDrawn="1"/>
        </p:nvSpPr>
        <p:spPr>
          <a:xfrm>
            <a:off x="0" y="6129716"/>
            <a:ext cx="12191999" cy="728284"/>
          </a:xfrm>
          <a:prstGeom prst="rect">
            <a:avLst/>
          </a:prstGeom>
          <a:gradFill flip="none" rotWithShape="1">
            <a:gsLst>
              <a:gs pos="0">
                <a:srgbClr val="17336F"/>
              </a:gs>
              <a:gs pos="98000">
                <a:srgbClr val="FFFFFF"/>
              </a:gs>
              <a:gs pos="100000">
                <a:srgbClr val="FFFFF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a:extLst>
              <a:ext uri="{FF2B5EF4-FFF2-40B4-BE49-F238E27FC236}">
                <a16:creationId xmlns:a16="http://schemas.microsoft.com/office/drawing/2014/main" id="{C8ECE1C0-325D-C545-90BF-9D2CDBFE6C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3891" y="6220611"/>
            <a:ext cx="1871215" cy="500140"/>
          </a:xfrm>
          <a:prstGeom prst="rect">
            <a:avLst/>
          </a:prstGeom>
        </p:spPr>
      </p:pic>
      <p:sp>
        <p:nvSpPr>
          <p:cNvPr id="6" name="Rectangle 5">
            <a:extLst>
              <a:ext uri="{FF2B5EF4-FFF2-40B4-BE49-F238E27FC236}">
                <a16:creationId xmlns:a16="http://schemas.microsoft.com/office/drawing/2014/main" id="{3C6538F9-1918-2140-8578-3520B96E4B17}"/>
              </a:ext>
            </a:extLst>
          </p:cNvPr>
          <p:cNvSpPr/>
          <p:nvPr userDrawn="1"/>
        </p:nvSpPr>
        <p:spPr>
          <a:xfrm>
            <a:off x="-1" y="0"/>
            <a:ext cx="153641" cy="6860688"/>
          </a:xfrm>
          <a:prstGeom prst="rect">
            <a:avLst/>
          </a:prstGeom>
          <a:solidFill>
            <a:srgbClr val="1634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 Placeholder 11">
            <a:extLst>
              <a:ext uri="{FF2B5EF4-FFF2-40B4-BE49-F238E27FC236}">
                <a16:creationId xmlns:a16="http://schemas.microsoft.com/office/drawing/2014/main" id="{62296392-260A-0E49-9E75-359D8CE713A5}"/>
              </a:ext>
            </a:extLst>
          </p:cNvPr>
          <p:cNvSpPr>
            <a:spLocks noGrp="1"/>
          </p:cNvSpPr>
          <p:nvPr>
            <p:ph type="body" sz="quarter" idx="12" hasCustomPrompt="1"/>
          </p:nvPr>
        </p:nvSpPr>
        <p:spPr>
          <a:xfrm>
            <a:off x="1336675" y="1943100"/>
            <a:ext cx="9367838" cy="3517174"/>
          </a:xfrm>
          <a:prstGeom prst="rect">
            <a:avLst/>
          </a:prstGeom>
        </p:spPr>
        <p:txBody>
          <a:bodyPr/>
          <a:lstStyle>
            <a:lvl1pPr marL="0" indent="0">
              <a:buNone/>
              <a:defRPr>
                <a:solidFill>
                  <a:srgbClr val="000000"/>
                </a:solidFill>
                <a:latin typeface="Arial" panose="020B0604020202020204" pitchFamily="34" charset="0"/>
                <a:cs typeface="Arial" panose="020B0604020202020204" pitchFamily="34" charset="0"/>
              </a:defRPr>
            </a:lvl1pPr>
            <a:lvl2pPr marL="457200" indent="0">
              <a:buNone/>
              <a:defRPr/>
            </a:lvl2pPr>
          </a:lstStyle>
          <a:p>
            <a:pPr lvl="0"/>
            <a:r>
              <a:rPr lang="en-US" dirty="0"/>
              <a:t>[add body or bullet text here]</a:t>
            </a:r>
          </a:p>
        </p:txBody>
      </p:sp>
      <p:sp>
        <p:nvSpPr>
          <p:cNvPr id="8" name="Text Placeholder 6">
            <a:extLst>
              <a:ext uri="{FF2B5EF4-FFF2-40B4-BE49-F238E27FC236}">
                <a16:creationId xmlns:a16="http://schemas.microsoft.com/office/drawing/2014/main" id="{7E77B857-528E-7A4A-8169-ABCFFD72DC8C}"/>
              </a:ext>
            </a:extLst>
          </p:cNvPr>
          <p:cNvSpPr>
            <a:spLocks noGrp="1"/>
          </p:cNvSpPr>
          <p:nvPr>
            <p:ph type="body" sz="quarter" idx="11" hasCustomPrompt="1"/>
          </p:nvPr>
        </p:nvSpPr>
        <p:spPr>
          <a:xfrm>
            <a:off x="1336675" y="519113"/>
            <a:ext cx="4608513" cy="877887"/>
          </a:xfrm>
          <a:prstGeom prst="rect">
            <a:avLst/>
          </a:prstGeom>
        </p:spPr>
        <p:txBody>
          <a:bodyPr/>
          <a:lstStyle>
            <a:lvl1pPr marL="0" indent="0">
              <a:buNone/>
              <a:defRPr sz="3800" b="1">
                <a:latin typeface="Arial" panose="020B0604020202020204" pitchFamily="34" charset="0"/>
                <a:cs typeface="Arial" panose="020B0604020202020204" pitchFamily="34" charset="0"/>
              </a:defRPr>
            </a:lvl1pPr>
            <a:lvl2pPr marL="457200" indent="0">
              <a:buNone/>
              <a:defRPr/>
            </a:lvl2pPr>
          </a:lstStyle>
          <a:p>
            <a:pPr lvl="0"/>
            <a:r>
              <a:rPr lang="en-US" dirty="0"/>
              <a:t>[Heading text]</a:t>
            </a:r>
          </a:p>
        </p:txBody>
      </p:sp>
    </p:spTree>
    <p:extLst>
      <p:ext uri="{BB962C8B-B14F-4D97-AF65-F5344CB8AC3E}">
        <p14:creationId xmlns:p14="http://schemas.microsoft.com/office/powerpoint/2010/main" val="238462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7731122"/>
      </p:ext>
    </p:extLst>
  </p:cSld>
  <p:clrMap bg1="lt1" tx1="dk1" bg2="lt2" tx2="dk2" accent1="accent1" accent2="accent2" accent3="accent3" accent4="accent4" accent5="accent5" accent6="accent6" hlink="hlink" folHlink="folHlink"/>
  <p:sldLayoutIdLst>
    <p:sldLayoutId id="2147483667" r:id="rId1"/>
    <p:sldLayoutId id="2147483708" r:id="rId2"/>
    <p:sldLayoutId id="2147483668" r:id="rId3"/>
    <p:sldLayoutId id="2147483669" r:id="rId4"/>
    <p:sldLayoutId id="2147483670" r:id="rId5"/>
    <p:sldLayoutId id="2147483680" r:id="rId6"/>
    <p:sldLayoutId id="2147483681" r:id="rId7"/>
    <p:sldLayoutId id="2147483685" r:id="rId8"/>
    <p:sldLayoutId id="2147483709" r:id="rId9"/>
    <p:sldLayoutId id="2147483687" r:id="rId10"/>
    <p:sldLayoutId id="2147483701" r:id="rId11"/>
    <p:sldLayoutId id="2147483688" r:id="rId12"/>
    <p:sldLayoutId id="2147483702" r:id="rId13"/>
    <p:sldLayoutId id="2147483689" r:id="rId14"/>
    <p:sldLayoutId id="2147483703" r:id="rId15"/>
    <p:sldLayoutId id="2147483699" r:id="rId16"/>
    <p:sldLayoutId id="2147483704" r:id="rId17"/>
    <p:sldLayoutId id="2147483690" r:id="rId18"/>
    <p:sldLayoutId id="2147483705" r:id="rId19"/>
    <p:sldLayoutId id="2147483692" r:id="rId20"/>
    <p:sldLayoutId id="2147483706" r:id="rId21"/>
    <p:sldLayoutId id="2147483693" r:id="rId22"/>
    <p:sldLayoutId id="2147483707" r:id="rId23"/>
    <p:sldLayoutId id="2147483694" r:id="rId24"/>
    <p:sldLayoutId id="2147483695" r:id="rId25"/>
    <p:sldLayoutId id="2147483696" r:id="rId26"/>
    <p:sldLayoutId id="2147483698"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914">
          <p15:clr>
            <a:srgbClr val="F26B43"/>
          </p15:clr>
        </p15:guide>
        <p15:guide id="3" pos="6743">
          <p15:clr>
            <a:srgbClr val="F26B43"/>
          </p15:clr>
        </p15:guide>
        <p15:guide id="4" pos="393">
          <p15:clr>
            <a:srgbClr val="F26B43"/>
          </p15:clr>
        </p15:guide>
        <p15:guide id="5" pos="7310">
          <p15:clr>
            <a:srgbClr val="F26B43"/>
          </p15:clr>
        </p15:guide>
        <p15:guide id="6" pos="1844">
          <p15:clr>
            <a:srgbClr val="F26B43"/>
          </p15:clr>
        </p15:guide>
        <p15:guide id="7" pos="1890">
          <p15:clr>
            <a:srgbClr val="F26B43"/>
          </p15:clr>
        </p15:guide>
        <p15:guide id="8" pos="2842">
          <p15:clr>
            <a:srgbClr val="F26B43"/>
          </p15:clr>
        </p15:guide>
        <p15:guide id="9" pos="2887">
          <p15:clr>
            <a:srgbClr val="F26B43"/>
          </p15:clr>
        </p15:guide>
        <p15:guide id="10" pos="3817">
          <p15:clr>
            <a:srgbClr val="F26B43"/>
          </p15:clr>
        </p15:guide>
        <p15:guide id="11" pos="3863">
          <p15:clr>
            <a:srgbClr val="F26B43"/>
          </p15:clr>
        </p15:guide>
        <p15:guide id="12" pos="4793">
          <p15:clr>
            <a:srgbClr val="F26B43"/>
          </p15:clr>
        </p15:guide>
        <p15:guide id="13" pos="4838">
          <p15:clr>
            <a:srgbClr val="F26B43"/>
          </p15:clr>
        </p15:guide>
        <p15:guide id="14" pos="5768">
          <p15:clr>
            <a:srgbClr val="F26B43"/>
          </p15:clr>
        </p15:guide>
        <p15:guide id="15" pos="5813">
          <p15:clr>
            <a:srgbClr val="F26B43"/>
          </p15:clr>
        </p15:guide>
        <p15:guide id="16" orient="horz" pos="3929">
          <p15:clr>
            <a:srgbClr val="F26B43"/>
          </p15:clr>
        </p15:guide>
        <p15:guide id="17" orient="horz" pos="3090">
          <p15:clr>
            <a:srgbClr val="F26B43"/>
          </p15:clr>
        </p15:guide>
        <p15:guide id="18" orient="horz" pos="3045">
          <p15:clr>
            <a:srgbClr val="F26B43"/>
          </p15:clr>
        </p15:guide>
        <p15:guide id="19" orient="horz" pos="164">
          <p15:clr>
            <a:srgbClr val="F26B43"/>
          </p15:clr>
        </p15:guide>
        <p15:guide id="20" orient="horz" pos="1230">
          <p15:clr>
            <a:srgbClr val="F26B43"/>
          </p15:clr>
        </p15:guide>
        <p15:guide id="21" orient="horz" pos="1275">
          <p15:clr>
            <a:srgbClr val="F26B43"/>
          </p15:clr>
        </p15:guide>
        <p15:guide id="22" orient="horz" pos="2137">
          <p15:clr>
            <a:srgbClr val="F26B43"/>
          </p15:clr>
        </p15:guide>
        <p15:guide id="23" orient="horz" pos="218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A73FCBA-793A-384A-B126-277CFD6EB427}"/>
              </a:ext>
            </a:extLst>
          </p:cNvPr>
          <p:cNvSpPr>
            <a:spLocks noGrp="1"/>
          </p:cNvSpPr>
          <p:nvPr>
            <p:ph type="body" sz="quarter" idx="10"/>
          </p:nvPr>
        </p:nvSpPr>
        <p:spPr>
          <a:xfrm>
            <a:off x="2037207" y="2564892"/>
            <a:ext cx="8222361" cy="2071116"/>
          </a:xfrm>
        </p:spPr>
        <p:txBody>
          <a:bodyPr/>
          <a:lstStyle/>
          <a:p>
            <a:pPr algn="ctr"/>
            <a:r>
              <a:rPr lang="en-US" sz="4500" dirty="0"/>
              <a:t>Select Public International Law Issues in Energy</a:t>
            </a:r>
          </a:p>
        </p:txBody>
      </p:sp>
      <p:sp>
        <p:nvSpPr>
          <p:cNvPr id="3" name="Text Placeholder 2">
            <a:extLst>
              <a:ext uri="{FF2B5EF4-FFF2-40B4-BE49-F238E27FC236}">
                <a16:creationId xmlns:a16="http://schemas.microsoft.com/office/drawing/2014/main" id="{48D5D661-D1F0-5641-BFDB-0A082519EDB0}"/>
              </a:ext>
            </a:extLst>
          </p:cNvPr>
          <p:cNvSpPr>
            <a:spLocks noGrp="1"/>
          </p:cNvSpPr>
          <p:nvPr>
            <p:ph type="body" sz="quarter" idx="11"/>
          </p:nvPr>
        </p:nvSpPr>
        <p:spPr>
          <a:xfrm>
            <a:off x="1685925" y="4836414"/>
            <a:ext cx="8573643" cy="1583436"/>
          </a:xfrm>
        </p:spPr>
        <p:txBody>
          <a:bodyPr/>
          <a:lstStyle/>
          <a:p>
            <a:r>
              <a:rPr lang="en-US" sz="2500"/>
              <a:t>Week 7</a:t>
            </a:r>
            <a:endParaRPr lang="en-US" sz="2500" dirty="0"/>
          </a:p>
          <a:p>
            <a:r>
              <a:rPr lang="en-US" sz="2500" dirty="0"/>
              <a:t>Dr Tibisay Morgandi </a:t>
            </a:r>
          </a:p>
          <a:p>
            <a:r>
              <a:rPr lang="en-US" sz="2500" dirty="0"/>
              <a:t>School of Law, Queen Mary University of London</a:t>
            </a:r>
          </a:p>
        </p:txBody>
      </p:sp>
    </p:spTree>
    <p:extLst>
      <p:ext uri="{BB962C8B-B14F-4D97-AF65-F5344CB8AC3E}">
        <p14:creationId xmlns:p14="http://schemas.microsoft.com/office/powerpoint/2010/main" val="4049729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255C807-878C-2A40-879A-5DBCB17602DA}"/>
              </a:ext>
            </a:extLst>
          </p:cNvPr>
          <p:cNvSpPr>
            <a:spLocks noGrp="1"/>
          </p:cNvSpPr>
          <p:nvPr>
            <p:ph type="body" sz="quarter" idx="11"/>
          </p:nvPr>
        </p:nvSpPr>
        <p:spPr>
          <a:xfrm>
            <a:off x="692430" y="423746"/>
            <a:ext cx="10059693" cy="1315844"/>
          </a:xfrm>
        </p:spPr>
        <p:txBody>
          <a:bodyPr/>
          <a:lstStyle/>
          <a:p>
            <a:pPr algn="ctr"/>
            <a:r>
              <a:rPr lang="en-US" cap="small" dirty="0"/>
              <a:t>International Watercourses &amp; </a:t>
            </a:r>
          </a:p>
          <a:p>
            <a:pPr algn="ctr"/>
            <a:r>
              <a:rPr lang="en-US" cap="small" dirty="0"/>
              <a:t>Joint Production of Hydropower</a:t>
            </a:r>
          </a:p>
        </p:txBody>
      </p:sp>
      <p:sp>
        <p:nvSpPr>
          <p:cNvPr id="5" name="TextBox 4">
            <a:extLst>
              <a:ext uri="{FF2B5EF4-FFF2-40B4-BE49-F238E27FC236}">
                <a16:creationId xmlns:a16="http://schemas.microsoft.com/office/drawing/2014/main" id="{995B3274-2953-9A61-353C-18562D6552D7}"/>
              </a:ext>
            </a:extLst>
          </p:cNvPr>
          <p:cNvSpPr txBox="1"/>
          <p:nvPr/>
        </p:nvSpPr>
        <p:spPr>
          <a:xfrm>
            <a:off x="1848635" y="2202133"/>
            <a:ext cx="9533239" cy="4232121"/>
          </a:xfrm>
          <a:prstGeom prst="rect">
            <a:avLst/>
          </a:prstGeom>
          <a:noFill/>
        </p:spPr>
        <p:txBody>
          <a:bodyPr wrap="square" rtlCol="0">
            <a:spAutoFit/>
          </a:bodyPr>
          <a:lstStyle/>
          <a:p>
            <a:pPr marL="514350" indent="-514350">
              <a:buAutoNum type="arabicPeriod"/>
            </a:pPr>
            <a:r>
              <a:rPr lang="en-US" sz="2800" dirty="0">
                <a:solidFill>
                  <a:schemeClr val="tx1"/>
                </a:solidFill>
                <a:latin typeface="Arial" panose="020B0604020202020204" pitchFamily="34" charset="0"/>
                <a:cs typeface="Arial" panose="020B0604020202020204" pitchFamily="34" charset="0"/>
              </a:rPr>
              <a:t>Theories on the rights of states to use international watercourses</a:t>
            </a:r>
            <a:endParaRPr lang="en-US" sz="2800" b="0"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dirty="0">
              <a:solidFill>
                <a:schemeClr val="tx1"/>
              </a:solidFill>
              <a:latin typeface="Arial" panose="020B0604020202020204" pitchFamily="34" charset="0"/>
              <a:cs typeface="Arial" panose="020B0604020202020204" pitchFamily="34" charset="0"/>
            </a:endParaRPr>
          </a:p>
          <a:p>
            <a:pPr lvl="3" indent="0"/>
            <a:r>
              <a:rPr lang="en-US" sz="2800" b="0" dirty="0">
                <a:solidFill>
                  <a:schemeClr val="tx1"/>
                </a:solidFill>
                <a:latin typeface="Arial" panose="020B0604020202020204" pitchFamily="34" charset="0"/>
                <a:cs typeface="Arial" panose="020B0604020202020204" pitchFamily="34" charset="0"/>
              </a:rPr>
              <a:t>	a. Four theories</a:t>
            </a:r>
          </a:p>
          <a:p>
            <a:pPr lvl="3" indent="0"/>
            <a:endParaRPr lang="en-US" sz="1000" b="0" dirty="0">
              <a:solidFill>
                <a:schemeClr val="tx1"/>
              </a:solidFill>
              <a:latin typeface="Arial" panose="020B0604020202020204" pitchFamily="34" charset="0"/>
              <a:cs typeface="Arial" panose="020B0604020202020204" pitchFamily="34" charset="0"/>
            </a:endParaRPr>
          </a:p>
          <a:p>
            <a:pPr lvl="3" indent="0">
              <a:lnSpc>
                <a:spcPct val="110000"/>
              </a:lnSpc>
            </a:pPr>
            <a:r>
              <a:rPr lang="en-US" sz="2800" b="0" dirty="0">
                <a:solidFill>
                  <a:schemeClr val="tx1"/>
                </a:solidFill>
                <a:latin typeface="Arial" panose="020B0604020202020204" pitchFamily="34" charset="0"/>
                <a:cs typeface="Arial" panose="020B0604020202020204" pitchFamily="34" charset="0"/>
              </a:rPr>
              <a:t>		</a:t>
            </a:r>
            <a:r>
              <a:rPr lang="en-US" sz="2800" b="0" dirty="0" err="1">
                <a:solidFill>
                  <a:schemeClr val="tx1"/>
                </a:solidFill>
                <a:latin typeface="Arial" panose="020B0604020202020204" pitchFamily="34" charset="0"/>
                <a:cs typeface="Arial" panose="020B0604020202020204" pitchFamily="34" charset="0"/>
              </a:rPr>
              <a:t>i</a:t>
            </a:r>
            <a:r>
              <a:rPr lang="en-US" sz="2800" b="0" dirty="0">
                <a:solidFill>
                  <a:schemeClr val="tx1"/>
                </a:solidFill>
                <a:latin typeface="Arial" panose="020B0604020202020204" pitchFamily="34" charset="0"/>
                <a:cs typeface="Arial" panose="020B0604020202020204" pitchFamily="34" charset="0"/>
              </a:rPr>
              <a:t>. </a:t>
            </a:r>
            <a:r>
              <a:rPr lang="en-US" sz="2800" dirty="0">
                <a:solidFill>
                  <a:schemeClr val="tx1"/>
                </a:solidFill>
                <a:latin typeface="Arial" panose="020B0604020202020204" pitchFamily="34" charset="0"/>
                <a:cs typeface="Arial" panose="020B0604020202020204" pitchFamily="34" charset="0"/>
              </a:rPr>
              <a:t>Harmon doctrine</a:t>
            </a:r>
            <a:r>
              <a:rPr lang="en-US" sz="2800" b="0" dirty="0">
                <a:solidFill>
                  <a:schemeClr val="tx1"/>
                </a:solidFill>
                <a:latin typeface="Arial" panose="020B0604020202020204" pitchFamily="34" charset="0"/>
                <a:cs typeface="Arial" panose="020B0604020202020204" pitchFamily="34" charset="0"/>
              </a:rPr>
              <a:t>: absolute control of 			upstream state</a:t>
            </a:r>
          </a:p>
          <a:p>
            <a:pPr lvl="3" indent="0">
              <a:lnSpc>
                <a:spcPct val="110000"/>
              </a:lnSpc>
            </a:pPr>
            <a:endParaRPr lang="en-US" sz="1800" b="0" dirty="0">
              <a:solidFill>
                <a:schemeClr val="tx1"/>
              </a:solidFill>
              <a:latin typeface="Arial" panose="020B0604020202020204" pitchFamily="34" charset="0"/>
              <a:cs typeface="Arial" panose="020B0604020202020204" pitchFamily="34" charset="0"/>
            </a:endParaRPr>
          </a:p>
          <a:p>
            <a:pPr lvl="3" indent="0">
              <a:lnSpc>
                <a:spcPct val="110000"/>
              </a:lnSpc>
            </a:pPr>
            <a:r>
              <a:rPr lang="en-US" sz="2800" b="0" dirty="0">
                <a:solidFill>
                  <a:schemeClr val="tx1"/>
                </a:solidFill>
                <a:latin typeface="Arial" panose="020B0604020202020204" pitchFamily="34" charset="0"/>
                <a:cs typeface="Arial" panose="020B0604020202020204" pitchFamily="34" charset="0"/>
              </a:rPr>
              <a:t>		ii. Theory of </a:t>
            </a:r>
            <a:r>
              <a:rPr lang="en-US" sz="2800" dirty="0">
                <a:solidFill>
                  <a:schemeClr val="tx1"/>
                </a:solidFill>
                <a:latin typeface="Arial" panose="020B0604020202020204" pitchFamily="34" charset="0"/>
                <a:cs typeface="Arial" panose="020B0604020202020204" pitchFamily="34" charset="0"/>
              </a:rPr>
              <a:t>absolute territorial integrity</a:t>
            </a:r>
            <a:r>
              <a:rPr lang="en-US" sz="2800" b="0" dirty="0">
                <a:solidFill>
                  <a:schemeClr val="tx1"/>
                </a:solidFill>
                <a:latin typeface="Arial" panose="020B0604020202020204" pitchFamily="34" charset="0"/>
                <a:cs typeface="Arial" panose="020B0604020202020204" pitchFamily="34" charset="0"/>
              </a:rPr>
              <a:t>: 		downstream state right of veto (</a:t>
            </a:r>
            <a:r>
              <a:rPr lang="en-US" sz="2800" b="0" i="1" dirty="0">
                <a:solidFill>
                  <a:schemeClr val="tx1"/>
                </a:solidFill>
                <a:latin typeface="Arial" panose="020B0604020202020204" pitchFamily="34" charset="0"/>
                <a:cs typeface="Arial" panose="020B0604020202020204" pitchFamily="34" charset="0"/>
              </a:rPr>
              <a:t>Lac </a:t>
            </a:r>
            <a:r>
              <a:rPr lang="en-US" sz="2800" b="0" i="1" dirty="0" err="1">
                <a:solidFill>
                  <a:schemeClr val="tx1"/>
                </a:solidFill>
                <a:latin typeface="Arial" panose="020B0604020202020204" pitchFamily="34" charset="0"/>
                <a:cs typeface="Arial" panose="020B0604020202020204" pitchFamily="34" charset="0"/>
              </a:rPr>
              <a:t>Lanoux</a:t>
            </a:r>
            <a:r>
              <a:rPr lang="en-US" sz="2800" b="0" i="1" dirty="0">
                <a:solidFill>
                  <a:schemeClr val="tx1"/>
                </a:solidFill>
                <a:latin typeface="Arial" panose="020B0604020202020204" pitchFamily="34" charset="0"/>
                <a:cs typeface="Arial" panose="020B0604020202020204" pitchFamily="34" charset="0"/>
              </a:rPr>
              <a:t> </a:t>
            </a:r>
            <a:r>
              <a:rPr lang="en-US" sz="2800" b="0" dirty="0">
                <a:solidFill>
                  <a:schemeClr val="tx1"/>
                </a:solidFill>
                <a:latin typeface="Arial" panose="020B0604020202020204" pitchFamily="34" charset="0"/>
                <a:cs typeface="Arial" panose="020B0604020202020204" pitchFamily="34" charset="0"/>
              </a:rPr>
              <a:t>case)</a:t>
            </a:r>
          </a:p>
          <a:p>
            <a:pPr lvl="3" indent="0">
              <a:lnSpc>
                <a:spcPct val="110000"/>
              </a:lnSpc>
            </a:pPr>
            <a:r>
              <a:rPr lang="en-US" sz="2800" b="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80648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A870E-0C12-5C10-BBA5-DA16134EDC9B}"/>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5DA14EB7-5F42-71BC-7B1A-0060F8B97762}"/>
              </a:ext>
            </a:extLst>
          </p:cNvPr>
          <p:cNvSpPr>
            <a:spLocks noGrp="1"/>
          </p:cNvSpPr>
          <p:nvPr>
            <p:ph type="body" sz="quarter" idx="11"/>
          </p:nvPr>
        </p:nvSpPr>
        <p:spPr>
          <a:xfrm>
            <a:off x="692430" y="423746"/>
            <a:ext cx="10059693" cy="1315844"/>
          </a:xfrm>
        </p:spPr>
        <p:txBody>
          <a:bodyPr/>
          <a:lstStyle/>
          <a:p>
            <a:pPr algn="ctr"/>
            <a:r>
              <a:rPr lang="en-US" cap="small" dirty="0"/>
              <a:t>International Watercourses &amp; </a:t>
            </a:r>
          </a:p>
          <a:p>
            <a:pPr algn="ctr"/>
            <a:r>
              <a:rPr lang="en-US" cap="small" dirty="0"/>
              <a:t>Joint Production of Hydropower</a:t>
            </a:r>
          </a:p>
        </p:txBody>
      </p:sp>
      <p:sp>
        <p:nvSpPr>
          <p:cNvPr id="5" name="TextBox 4">
            <a:extLst>
              <a:ext uri="{FF2B5EF4-FFF2-40B4-BE49-F238E27FC236}">
                <a16:creationId xmlns:a16="http://schemas.microsoft.com/office/drawing/2014/main" id="{2D795FE7-9684-87DA-9F8F-B840832A6EB7}"/>
              </a:ext>
            </a:extLst>
          </p:cNvPr>
          <p:cNvSpPr txBox="1"/>
          <p:nvPr/>
        </p:nvSpPr>
        <p:spPr>
          <a:xfrm>
            <a:off x="1848635" y="2202133"/>
            <a:ext cx="9340733" cy="3244158"/>
          </a:xfrm>
          <a:prstGeom prst="rect">
            <a:avLst/>
          </a:prstGeom>
          <a:noFill/>
        </p:spPr>
        <p:txBody>
          <a:bodyPr wrap="square" rtlCol="0">
            <a:spAutoFit/>
          </a:bodyPr>
          <a:lstStyle/>
          <a:p>
            <a:pPr>
              <a:lnSpc>
                <a:spcPct val="110000"/>
              </a:lnSpc>
            </a:pPr>
            <a:r>
              <a:rPr lang="en-US" sz="2800" b="0" dirty="0">
                <a:solidFill>
                  <a:schemeClr val="tx1"/>
                </a:solidFill>
                <a:latin typeface="Arial" panose="020B0604020202020204" pitchFamily="34" charset="0"/>
                <a:cs typeface="Arial" panose="020B0604020202020204" pitchFamily="34" charset="0"/>
              </a:rPr>
              <a:t>	c. </a:t>
            </a:r>
            <a:r>
              <a:rPr lang="en-US" sz="2800" dirty="0">
                <a:solidFill>
                  <a:schemeClr val="tx1"/>
                </a:solidFill>
                <a:latin typeface="Arial" panose="020B0604020202020204" pitchFamily="34" charset="0"/>
                <a:cs typeface="Arial" panose="020B0604020202020204" pitchFamily="34" charset="0"/>
              </a:rPr>
              <a:t>Limited territorial sovereignty</a:t>
            </a:r>
            <a:r>
              <a:rPr lang="en-US" sz="2800" b="0" dirty="0">
                <a:solidFill>
                  <a:schemeClr val="tx1"/>
                </a:solidFill>
                <a:latin typeface="Arial" panose="020B0604020202020204" pitchFamily="34" charset="0"/>
                <a:cs typeface="Arial" panose="020B0604020202020204" pitchFamily="34" charset="0"/>
              </a:rPr>
              <a:t>: riparian state is 	entitled to unilaterally exploit the portion of the 	watercourse under its jurisdiction to the extent that 	the rights of the other riparian state/s are preserved</a:t>
            </a:r>
          </a:p>
          <a:p>
            <a:pPr lvl="3" indent="0"/>
            <a:r>
              <a:rPr lang="en-US" sz="2800" b="0" dirty="0">
                <a:solidFill>
                  <a:schemeClr val="tx1"/>
                </a:solidFill>
                <a:latin typeface="Arial" panose="020B0604020202020204" pitchFamily="34" charset="0"/>
                <a:cs typeface="Arial" panose="020B0604020202020204" pitchFamily="34" charset="0"/>
              </a:rPr>
              <a:t>	</a:t>
            </a:r>
            <a:endParaRPr lang="en-US" sz="1800" b="0" dirty="0">
              <a:solidFill>
                <a:schemeClr val="tx1"/>
              </a:solidFill>
              <a:latin typeface="Arial" panose="020B0604020202020204" pitchFamily="34" charset="0"/>
              <a:cs typeface="Arial" panose="020B0604020202020204" pitchFamily="34" charset="0"/>
            </a:endParaRPr>
          </a:p>
          <a:p>
            <a:pPr lvl="3" indent="0">
              <a:lnSpc>
                <a:spcPct val="110000"/>
              </a:lnSpc>
            </a:pPr>
            <a:r>
              <a:rPr lang="en-US" sz="2800" b="0" dirty="0">
                <a:solidFill>
                  <a:schemeClr val="tx1"/>
                </a:solidFill>
                <a:latin typeface="Arial" panose="020B0604020202020204" pitchFamily="34" charset="0"/>
                <a:cs typeface="Arial" panose="020B0604020202020204" pitchFamily="34" charset="0"/>
              </a:rPr>
              <a:t>	d. </a:t>
            </a:r>
            <a:r>
              <a:rPr lang="en-US" sz="2800" dirty="0">
                <a:solidFill>
                  <a:schemeClr val="tx1"/>
                </a:solidFill>
                <a:latin typeface="Arial" panose="020B0604020202020204" pitchFamily="34" charset="0"/>
                <a:cs typeface="Arial" panose="020B0604020202020204" pitchFamily="34" charset="0"/>
              </a:rPr>
              <a:t>Community of interests </a:t>
            </a:r>
            <a:r>
              <a:rPr lang="en-US" sz="2800" b="0" dirty="0">
                <a:solidFill>
                  <a:schemeClr val="tx1"/>
                </a:solidFill>
                <a:latin typeface="Arial" panose="020B0604020202020204" pitchFamily="34" charset="0"/>
                <a:cs typeface="Arial" panose="020B0604020202020204" pitchFamily="34" charset="0"/>
              </a:rPr>
              <a:t>(</a:t>
            </a:r>
            <a:r>
              <a:rPr lang="en-US" sz="2800" b="0" i="1" dirty="0">
                <a:solidFill>
                  <a:schemeClr val="tx1"/>
                </a:solidFill>
                <a:latin typeface="Arial" panose="020B0604020202020204" pitchFamily="34" charset="0"/>
                <a:cs typeface="Arial" panose="020B0604020202020204" pitchFamily="34" charset="0"/>
              </a:rPr>
              <a:t>River Oder </a:t>
            </a:r>
            <a:r>
              <a:rPr lang="en-US" sz="2800" b="0" dirty="0">
                <a:solidFill>
                  <a:schemeClr val="tx1"/>
                </a:solidFill>
                <a:latin typeface="Arial" panose="020B0604020202020204" pitchFamily="34" charset="0"/>
                <a:cs typeface="Arial" panose="020B0604020202020204" pitchFamily="34" charset="0"/>
              </a:rPr>
              <a:t>case)</a:t>
            </a:r>
          </a:p>
          <a:p>
            <a:pPr lvl="3" indent="0">
              <a:lnSpc>
                <a:spcPct val="110000"/>
              </a:lnSpc>
            </a:pPr>
            <a:r>
              <a:rPr lang="en-US" sz="2800" b="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9306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FBE19-5196-14C0-F440-534E05B5CA72}"/>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519BF52E-6CA9-AD21-9DF0-4E9A3F5FE7CE}"/>
              </a:ext>
            </a:extLst>
          </p:cNvPr>
          <p:cNvSpPr>
            <a:spLocks noGrp="1"/>
          </p:cNvSpPr>
          <p:nvPr>
            <p:ph type="body" sz="quarter" idx="11"/>
          </p:nvPr>
        </p:nvSpPr>
        <p:spPr>
          <a:xfrm>
            <a:off x="854923" y="588977"/>
            <a:ext cx="10482146" cy="781751"/>
          </a:xfrm>
        </p:spPr>
        <p:txBody>
          <a:bodyPr/>
          <a:lstStyle/>
          <a:p>
            <a:pPr algn="ctr"/>
            <a:r>
              <a:rPr lang="en-US" cap="small" dirty="0"/>
              <a:t>Lac </a:t>
            </a:r>
            <a:r>
              <a:rPr lang="en-US" cap="small" dirty="0" err="1"/>
              <a:t>Lanoux</a:t>
            </a:r>
            <a:r>
              <a:rPr lang="en-US" cap="small" dirty="0"/>
              <a:t> Case (France v Spain 1957)</a:t>
            </a:r>
          </a:p>
        </p:txBody>
      </p:sp>
      <p:sp>
        <p:nvSpPr>
          <p:cNvPr id="4" name="TextBox 3">
            <a:extLst>
              <a:ext uri="{FF2B5EF4-FFF2-40B4-BE49-F238E27FC236}">
                <a16:creationId xmlns:a16="http://schemas.microsoft.com/office/drawing/2014/main" id="{290ECD01-5F0F-5B8E-A13D-65F861420A5F}"/>
              </a:ext>
            </a:extLst>
          </p:cNvPr>
          <p:cNvSpPr txBox="1"/>
          <p:nvPr/>
        </p:nvSpPr>
        <p:spPr>
          <a:xfrm>
            <a:off x="1559876" y="2230244"/>
            <a:ext cx="9072245" cy="781752"/>
          </a:xfrm>
          <a:prstGeom prst="rect">
            <a:avLst/>
          </a:prstGeom>
          <a:noFill/>
        </p:spPr>
        <p:txBody>
          <a:bodyPr wrap="square" rtlCol="0">
            <a:spAutoFit/>
          </a:bodyPr>
          <a:lstStyle/>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9D4992B2-4CC6-36B3-8103-F6AC97304400}"/>
              </a:ext>
            </a:extLst>
          </p:cNvPr>
          <p:cNvSpPr txBox="1"/>
          <p:nvPr/>
        </p:nvSpPr>
        <p:spPr>
          <a:xfrm>
            <a:off x="1559873" y="2162467"/>
            <a:ext cx="9072245" cy="3367076"/>
          </a:xfrm>
          <a:prstGeom prst="rect">
            <a:avLst/>
          </a:prstGeom>
          <a:noFill/>
        </p:spPr>
        <p:txBody>
          <a:bodyPr wrap="square" rtlCol="0">
            <a:spAutoFit/>
          </a:bodyPr>
          <a:lstStyle/>
          <a:p>
            <a:r>
              <a:rPr lang="en-US" sz="2800" dirty="0">
                <a:solidFill>
                  <a:schemeClr val="tx1"/>
                </a:solidFill>
                <a:latin typeface="Arial" panose="020B0604020202020204" pitchFamily="34" charset="0"/>
                <a:cs typeface="Arial" panose="020B0604020202020204" pitchFamily="34" charset="0"/>
              </a:rPr>
              <a:t>State practice subjects states to the obligation to:</a:t>
            </a:r>
          </a:p>
          <a:p>
            <a:endParaRPr lang="en-US" sz="2800" b="0" dirty="0">
              <a:solidFill>
                <a:schemeClr val="tx1"/>
              </a:solidFill>
              <a:latin typeface="Arial" panose="020B0604020202020204" pitchFamily="34" charset="0"/>
              <a:cs typeface="Arial" panose="020B0604020202020204" pitchFamily="34" charset="0"/>
            </a:endParaRPr>
          </a:p>
          <a:p>
            <a:pPr lvl="3" indent="0"/>
            <a:endParaRPr lang="en-US" sz="2800" b="0" dirty="0">
              <a:solidFill>
                <a:schemeClr val="tx1"/>
              </a:solidFill>
              <a:latin typeface="Arial" panose="020B0604020202020204" pitchFamily="34" charset="0"/>
              <a:cs typeface="Arial" panose="020B0604020202020204" pitchFamily="34" charset="0"/>
            </a:endParaRPr>
          </a:p>
          <a:p>
            <a:pPr lvl="3" indent="0" algn="just">
              <a:lnSpc>
                <a:spcPct val="110000"/>
              </a:lnSpc>
            </a:pPr>
            <a:r>
              <a:rPr lang="en-GB" sz="2800" b="0" dirty="0">
                <a:solidFill>
                  <a:schemeClr val="tx1"/>
                </a:solidFill>
                <a:latin typeface="Arial" panose="020B0604020202020204" pitchFamily="34" charset="0"/>
                <a:cs typeface="Arial" panose="020B0604020202020204" pitchFamily="34" charset="0"/>
              </a:rPr>
              <a:t>‘</a:t>
            </a:r>
            <a:r>
              <a:rPr lang="en-GB" sz="2800" b="0" i="1" dirty="0">
                <a:solidFill>
                  <a:schemeClr val="tx1"/>
                </a:solidFill>
                <a:latin typeface="Arial" panose="020B0604020202020204" pitchFamily="34" charset="0"/>
                <a:cs typeface="Arial" panose="020B0604020202020204" pitchFamily="34" charset="0"/>
              </a:rPr>
              <a:t>[…] seek, by preliminary negotiations, terms for an agreement, without subordinating the exercise of their competences to the conclusion of such an agreement</a:t>
            </a:r>
            <a:r>
              <a:rPr lang="en-GB" sz="2800" b="0" dirty="0">
                <a:solidFill>
                  <a:schemeClr val="tx1"/>
                </a:solidFill>
                <a:latin typeface="Arial" panose="020B0604020202020204" pitchFamily="34" charset="0"/>
                <a:cs typeface="Arial" panose="020B0604020202020204" pitchFamily="34" charset="0"/>
              </a:rPr>
              <a:t>’ 								</a:t>
            </a:r>
            <a:r>
              <a:rPr lang="en-GB" sz="2800" b="0" i="1" dirty="0">
                <a:solidFill>
                  <a:schemeClr val="tx1"/>
                </a:solidFill>
                <a:latin typeface="Arial" panose="020B0604020202020204" pitchFamily="34" charset="0"/>
                <a:cs typeface="Arial" panose="020B0604020202020204" pitchFamily="34" charset="0"/>
              </a:rPr>
              <a:t>[pp 22-3]</a:t>
            </a:r>
          </a:p>
          <a:p>
            <a:pPr lvl="3" indent="0"/>
            <a:endParaRPr lang="en-US" sz="2800" b="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6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7C8FE-ADF6-CE51-3A3F-182FE1B1803B}"/>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1278A615-4788-2356-CF92-E34DB87F2DB8}"/>
              </a:ext>
            </a:extLst>
          </p:cNvPr>
          <p:cNvSpPr>
            <a:spLocks noGrp="1"/>
          </p:cNvSpPr>
          <p:nvPr>
            <p:ph type="body" sz="quarter" idx="11"/>
          </p:nvPr>
        </p:nvSpPr>
        <p:spPr>
          <a:xfrm>
            <a:off x="854923" y="588977"/>
            <a:ext cx="10482146" cy="781751"/>
          </a:xfrm>
        </p:spPr>
        <p:txBody>
          <a:bodyPr/>
          <a:lstStyle/>
          <a:p>
            <a:pPr algn="ctr"/>
            <a:r>
              <a:rPr lang="en-US" cap="small" dirty="0"/>
              <a:t>Lac </a:t>
            </a:r>
            <a:r>
              <a:rPr lang="en-US" cap="small" dirty="0" err="1"/>
              <a:t>Lanoux</a:t>
            </a:r>
            <a:r>
              <a:rPr lang="en-US" cap="small" dirty="0"/>
              <a:t> Case (France v Spain 1957)</a:t>
            </a:r>
          </a:p>
        </p:txBody>
      </p:sp>
      <p:sp>
        <p:nvSpPr>
          <p:cNvPr id="4" name="TextBox 3">
            <a:extLst>
              <a:ext uri="{FF2B5EF4-FFF2-40B4-BE49-F238E27FC236}">
                <a16:creationId xmlns:a16="http://schemas.microsoft.com/office/drawing/2014/main" id="{C6497DB2-F8C1-40C4-966F-4E75098390D8}"/>
              </a:ext>
            </a:extLst>
          </p:cNvPr>
          <p:cNvSpPr txBox="1"/>
          <p:nvPr/>
        </p:nvSpPr>
        <p:spPr>
          <a:xfrm>
            <a:off x="1559876" y="2230244"/>
            <a:ext cx="9072245" cy="781752"/>
          </a:xfrm>
          <a:prstGeom prst="rect">
            <a:avLst/>
          </a:prstGeom>
          <a:noFill/>
        </p:spPr>
        <p:txBody>
          <a:bodyPr wrap="square" rtlCol="0">
            <a:spAutoFit/>
          </a:bodyPr>
          <a:lstStyle/>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5A3408C-60AC-95E6-5FC9-64ABF92A2667}"/>
              </a:ext>
            </a:extLst>
          </p:cNvPr>
          <p:cNvSpPr txBox="1"/>
          <p:nvPr/>
        </p:nvSpPr>
        <p:spPr>
          <a:xfrm>
            <a:off x="1942911" y="1345793"/>
            <a:ext cx="9284584" cy="5333768"/>
          </a:xfrm>
          <a:prstGeom prst="rect">
            <a:avLst/>
          </a:prstGeom>
          <a:noFill/>
        </p:spPr>
        <p:txBody>
          <a:bodyPr wrap="square" rtlCol="0">
            <a:spAutoFit/>
          </a:bodyPr>
          <a:lstStyle/>
          <a:p>
            <a:r>
              <a:rPr lang="en-US" sz="2800" dirty="0">
                <a:solidFill>
                  <a:schemeClr val="tx1"/>
                </a:solidFill>
                <a:latin typeface="Arial" panose="020B0604020202020204" pitchFamily="34" charset="0"/>
                <a:cs typeface="Arial" panose="020B0604020202020204" pitchFamily="34" charset="0"/>
              </a:rPr>
              <a:t>	   </a:t>
            </a:r>
          </a:p>
          <a:p>
            <a:r>
              <a:rPr lang="en-US" sz="2800" dirty="0">
                <a:solidFill>
                  <a:schemeClr val="tx1"/>
                </a:solidFill>
                <a:latin typeface="Arial" panose="020B0604020202020204" pitchFamily="34" charset="0"/>
                <a:cs typeface="Arial" panose="020B0604020202020204" pitchFamily="34" charset="0"/>
              </a:rPr>
              <a:t>	   State are required to:</a:t>
            </a:r>
          </a:p>
          <a:p>
            <a:endParaRPr lang="en-US" sz="1000" b="0" dirty="0">
              <a:solidFill>
                <a:schemeClr val="tx1"/>
              </a:solidFill>
              <a:latin typeface="Arial" panose="020B0604020202020204" pitchFamily="34" charset="0"/>
              <a:cs typeface="Arial" panose="020B0604020202020204" pitchFamily="34" charset="0"/>
            </a:endParaRPr>
          </a:p>
          <a:p>
            <a:pPr lvl="3" indent="0"/>
            <a:endParaRPr lang="en-US" sz="1000" b="0" dirty="0">
              <a:solidFill>
                <a:schemeClr val="tx1"/>
              </a:solidFill>
              <a:latin typeface="Arial" panose="020B0604020202020204" pitchFamily="34" charset="0"/>
              <a:cs typeface="Arial" panose="020B0604020202020204" pitchFamily="34" charset="0"/>
            </a:endParaRPr>
          </a:p>
          <a:p>
            <a:pPr marL="514350" lvl="3" indent="-514350" algn="just">
              <a:lnSpc>
                <a:spcPct val="110000"/>
              </a:lnSpc>
              <a:buAutoNum type="arabicPeriod"/>
            </a:pPr>
            <a:r>
              <a:rPr lang="en-GB" sz="2800" b="0" dirty="0">
                <a:solidFill>
                  <a:schemeClr val="tx1"/>
                </a:solidFill>
                <a:latin typeface="Arial" panose="020B0604020202020204" pitchFamily="34" charset="0"/>
                <a:cs typeface="Arial" panose="020B0604020202020204" pitchFamily="34" charset="0"/>
              </a:rPr>
              <a:t>Take into account the uses of the watercourses of the other state(s) reconciling their interests by mutual concessions</a:t>
            </a:r>
          </a:p>
          <a:p>
            <a:pPr marL="514350" lvl="3" indent="-514350" algn="just">
              <a:lnSpc>
                <a:spcPct val="110000"/>
              </a:lnSpc>
              <a:buAutoNum type="arabicPeriod"/>
            </a:pPr>
            <a:r>
              <a:rPr lang="en-GB" sz="2800" b="0" dirty="0">
                <a:solidFill>
                  <a:schemeClr val="tx1"/>
                </a:solidFill>
                <a:latin typeface="Arial" panose="020B0604020202020204" pitchFamily="34" charset="0"/>
                <a:cs typeface="Arial" panose="020B0604020202020204" pitchFamily="34" charset="0"/>
              </a:rPr>
              <a:t>Enter into good faith negotiations with other state(s)</a:t>
            </a:r>
          </a:p>
          <a:p>
            <a:pPr lvl="3" indent="0" algn="just">
              <a:lnSpc>
                <a:spcPct val="110000"/>
              </a:lnSpc>
            </a:pPr>
            <a:endParaRPr lang="en-GB" sz="2800" b="0" dirty="0">
              <a:solidFill>
                <a:schemeClr val="tx1"/>
              </a:solidFill>
              <a:latin typeface="Arial" panose="020B0604020202020204" pitchFamily="34" charset="0"/>
              <a:cs typeface="Arial" panose="020B0604020202020204" pitchFamily="34" charset="0"/>
            </a:endParaRPr>
          </a:p>
          <a:p>
            <a:pPr lvl="3" indent="0" algn="just">
              <a:lnSpc>
                <a:spcPct val="110000"/>
              </a:lnSpc>
            </a:pPr>
            <a:r>
              <a:rPr lang="en-GB" sz="2800" b="0" dirty="0">
                <a:solidFill>
                  <a:schemeClr val="tx1"/>
                </a:solidFill>
                <a:latin typeface="Arial" panose="020B0604020202020204" pitchFamily="34" charset="0"/>
                <a:cs typeface="Arial" panose="020B0604020202020204" pitchFamily="34" charset="0"/>
              </a:rPr>
              <a:t>	   </a:t>
            </a:r>
            <a:r>
              <a:rPr lang="en-GB" sz="2800" dirty="0">
                <a:solidFill>
                  <a:schemeClr val="tx1"/>
                </a:solidFill>
                <a:latin typeface="Arial" panose="020B0604020202020204" pitchFamily="34" charset="0"/>
                <a:cs typeface="Arial" panose="020B0604020202020204" pitchFamily="34" charset="0"/>
              </a:rPr>
              <a:t>States are </a:t>
            </a:r>
            <a:r>
              <a:rPr lang="en-GB" sz="2800" u="sng" dirty="0">
                <a:solidFill>
                  <a:schemeClr val="tx1"/>
                </a:solidFill>
                <a:latin typeface="Arial" panose="020B0604020202020204" pitchFamily="34" charset="0"/>
                <a:cs typeface="Arial" panose="020B0604020202020204" pitchFamily="34" charset="0"/>
              </a:rPr>
              <a:t>not</a:t>
            </a:r>
            <a:r>
              <a:rPr lang="en-GB" sz="2800" dirty="0">
                <a:solidFill>
                  <a:schemeClr val="tx1"/>
                </a:solidFill>
                <a:latin typeface="Arial" panose="020B0604020202020204" pitchFamily="34" charset="0"/>
                <a:cs typeface="Arial" panose="020B0604020202020204" pitchFamily="34" charset="0"/>
              </a:rPr>
              <a:t> required to</a:t>
            </a:r>
            <a:r>
              <a:rPr lang="en-GB" sz="2800" b="0" dirty="0">
                <a:solidFill>
                  <a:schemeClr val="tx1"/>
                </a:solidFill>
                <a:latin typeface="Arial" panose="020B0604020202020204" pitchFamily="34" charset="0"/>
                <a:cs typeface="Arial" panose="020B0604020202020204" pitchFamily="34" charset="0"/>
              </a:rPr>
              <a:t>:</a:t>
            </a:r>
          </a:p>
          <a:p>
            <a:pPr lvl="3" indent="0" algn="just">
              <a:lnSpc>
                <a:spcPct val="110000"/>
              </a:lnSpc>
            </a:pPr>
            <a:endParaRPr lang="en-GB" sz="1000" b="0" dirty="0">
              <a:solidFill>
                <a:schemeClr val="tx1"/>
              </a:solidFill>
              <a:latin typeface="Arial" panose="020B0604020202020204" pitchFamily="34" charset="0"/>
              <a:cs typeface="Arial" panose="020B0604020202020204" pitchFamily="34" charset="0"/>
            </a:endParaRPr>
          </a:p>
          <a:p>
            <a:pPr lvl="3" indent="0" algn="just">
              <a:lnSpc>
                <a:spcPct val="110000"/>
              </a:lnSpc>
            </a:pPr>
            <a:r>
              <a:rPr lang="en-GB" sz="2800" b="0" dirty="0">
                <a:solidFill>
                  <a:schemeClr val="tx1"/>
                </a:solidFill>
                <a:latin typeface="Arial" panose="020B0604020202020204" pitchFamily="34" charset="0"/>
                <a:cs typeface="Arial" panose="020B0604020202020204" pitchFamily="34" charset="0"/>
              </a:rPr>
              <a:t>1. Reach an agreement with the other riparian state(s)</a:t>
            </a:r>
            <a:endParaRPr lang="en-GB" sz="2800" b="0" i="1" dirty="0">
              <a:solidFill>
                <a:schemeClr val="tx1"/>
              </a:solidFill>
              <a:latin typeface="Arial" panose="020B0604020202020204" pitchFamily="34" charset="0"/>
              <a:cs typeface="Arial" panose="020B0604020202020204" pitchFamily="34" charset="0"/>
            </a:endParaRPr>
          </a:p>
          <a:p>
            <a:pPr lvl="3" indent="0" algn="just">
              <a:lnSpc>
                <a:spcPct val="110000"/>
              </a:lnSpc>
            </a:pPr>
            <a:endParaRPr lang="en-GB" sz="2800" b="0" i="1" dirty="0">
              <a:solidFill>
                <a:schemeClr val="tx1"/>
              </a:solidFill>
              <a:latin typeface="Arial" panose="020B0604020202020204" pitchFamily="34" charset="0"/>
              <a:cs typeface="Arial" panose="020B0604020202020204" pitchFamily="34" charset="0"/>
            </a:endParaRPr>
          </a:p>
          <a:p>
            <a:pPr lvl="3" indent="0"/>
            <a:endParaRPr lang="en-US" sz="2800" b="0" dirty="0">
              <a:solidFill>
                <a:schemeClr val="tx1"/>
              </a:solidFill>
              <a:latin typeface="Arial" panose="020B0604020202020204" pitchFamily="34" charset="0"/>
              <a:cs typeface="Arial" panose="020B0604020202020204" pitchFamily="34" charset="0"/>
            </a:endParaRPr>
          </a:p>
        </p:txBody>
      </p:sp>
      <p:sp>
        <p:nvSpPr>
          <p:cNvPr id="5" name="Right Arrow 4">
            <a:extLst>
              <a:ext uri="{FF2B5EF4-FFF2-40B4-BE49-F238E27FC236}">
                <a16:creationId xmlns:a16="http://schemas.microsoft.com/office/drawing/2014/main" id="{02D78028-F621-7930-00CA-3A5CCD727FA1}"/>
              </a:ext>
            </a:extLst>
          </p:cNvPr>
          <p:cNvSpPr/>
          <p:nvPr/>
        </p:nvSpPr>
        <p:spPr>
          <a:xfrm>
            <a:off x="2018812" y="1468305"/>
            <a:ext cx="978408" cy="7817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a:extLst>
              <a:ext uri="{FF2B5EF4-FFF2-40B4-BE49-F238E27FC236}">
                <a16:creationId xmlns:a16="http://schemas.microsoft.com/office/drawing/2014/main" id="{EC3A1862-0B21-0B02-20C3-5F11245C6E31}"/>
              </a:ext>
            </a:extLst>
          </p:cNvPr>
          <p:cNvSpPr/>
          <p:nvPr/>
        </p:nvSpPr>
        <p:spPr>
          <a:xfrm>
            <a:off x="2049080" y="4454902"/>
            <a:ext cx="978408" cy="7817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634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32DCD-7E6F-D0EF-5B5F-9CE77CD9660D}"/>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C715B8C2-D462-E716-63FF-51E42BCA2607}"/>
              </a:ext>
            </a:extLst>
          </p:cNvPr>
          <p:cNvSpPr>
            <a:spLocks noGrp="1"/>
          </p:cNvSpPr>
          <p:nvPr>
            <p:ph type="body" sz="quarter" idx="11"/>
          </p:nvPr>
        </p:nvSpPr>
        <p:spPr>
          <a:xfrm>
            <a:off x="854923" y="588977"/>
            <a:ext cx="10372572" cy="1336076"/>
          </a:xfrm>
        </p:spPr>
        <p:txBody>
          <a:bodyPr/>
          <a:lstStyle/>
          <a:p>
            <a:pPr algn="ctr"/>
            <a:r>
              <a:rPr lang="en-US" cap="small" dirty="0" err="1"/>
              <a:t>Gabcikovo</a:t>
            </a:r>
            <a:r>
              <a:rPr lang="en-US" cap="small" dirty="0"/>
              <a:t> </a:t>
            </a:r>
            <a:r>
              <a:rPr lang="en-US" cap="small" dirty="0" err="1"/>
              <a:t>Nagymaros</a:t>
            </a:r>
            <a:r>
              <a:rPr lang="en-US" cap="small" dirty="0"/>
              <a:t> case </a:t>
            </a:r>
          </a:p>
          <a:p>
            <a:pPr algn="ctr"/>
            <a:r>
              <a:rPr lang="en-US" cap="small" dirty="0"/>
              <a:t>(Hungary v Slovakia 1997)</a:t>
            </a:r>
          </a:p>
        </p:txBody>
      </p:sp>
      <p:sp>
        <p:nvSpPr>
          <p:cNvPr id="4" name="TextBox 3">
            <a:extLst>
              <a:ext uri="{FF2B5EF4-FFF2-40B4-BE49-F238E27FC236}">
                <a16:creationId xmlns:a16="http://schemas.microsoft.com/office/drawing/2014/main" id="{17A41979-483B-F2CF-46F4-F3E7589825E3}"/>
              </a:ext>
            </a:extLst>
          </p:cNvPr>
          <p:cNvSpPr txBox="1"/>
          <p:nvPr/>
        </p:nvSpPr>
        <p:spPr>
          <a:xfrm>
            <a:off x="1559876" y="2230244"/>
            <a:ext cx="9072245" cy="3373424"/>
          </a:xfrm>
          <a:prstGeom prst="rect">
            <a:avLst/>
          </a:prstGeom>
          <a:noFill/>
        </p:spPr>
        <p:txBody>
          <a:bodyPr wrap="square" rtlCol="0">
            <a:spAutoFit/>
          </a:bodyPr>
          <a:lstStyle/>
          <a:p>
            <a:pPr marL="274320" lvl="1" indent="0" algn="just">
              <a:lnSpc>
                <a:spcPct val="110000"/>
              </a:lnSpc>
              <a:buNone/>
            </a:pPr>
            <a:r>
              <a:rPr lang="en-GB" sz="2800" b="0" dirty="0">
                <a:solidFill>
                  <a:schemeClr val="tx1"/>
                </a:solidFill>
                <a:latin typeface="Arial" panose="020B0604020202020204" pitchFamily="34" charset="0"/>
                <a:cs typeface="Arial" panose="020B0604020202020204" pitchFamily="34" charset="0"/>
              </a:rPr>
              <a:t>‘</a:t>
            </a:r>
            <a:r>
              <a:rPr lang="en-GB" sz="2800" b="0" i="1" dirty="0">
                <a:solidFill>
                  <a:schemeClr val="tx1"/>
                </a:solidFill>
                <a:latin typeface="Arial" panose="020B0604020202020204" pitchFamily="34" charset="0"/>
                <a:cs typeface="Arial" panose="020B0604020202020204" pitchFamily="34" charset="0"/>
              </a:rPr>
              <a:t>The Court considers that Czechoslovakia, by unilaterally assuming control of a shared resource, and thereby depriving Hungary of its right to an equitable and reasonable share of the natural resources of the Danube […] failed to respect the proportionality which is required by international law. 								[para 85]</a:t>
            </a:r>
          </a:p>
        </p:txBody>
      </p:sp>
    </p:spTree>
    <p:extLst>
      <p:ext uri="{BB962C8B-B14F-4D97-AF65-F5344CB8AC3E}">
        <p14:creationId xmlns:p14="http://schemas.microsoft.com/office/powerpoint/2010/main" val="20865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14930-B1CA-9260-A857-5EA5F93842F9}"/>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45092982-71DE-AAB5-610F-1B1A65F9648B}"/>
              </a:ext>
            </a:extLst>
          </p:cNvPr>
          <p:cNvSpPr>
            <a:spLocks noGrp="1"/>
          </p:cNvSpPr>
          <p:nvPr>
            <p:ph type="body" sz="quarter" idx="11"/>
          </p:nvPr>
        </p:nvSpPr>
        <p:spPr>
          <a:xfrm>
            <a:off x="854923" y="588977"/>
            <a:ext cx="10482146" cy="781751"/>
          </a:xfrm>
        </p:spPr>
        <p:txBody>
          <a:bodyPr/>
          <a:lstStyle/>
          <a:p>
            <a:pPr algn="ctr"/>
            <a:r>
              <a:rPr lang="en-US" cap="small" dirty="0" err="1"/>
              <a:t>Gabcikovo</a:t>
            </a:r>
            <a:r>
              <a:rPr lang="en-US" cap="small" dirty="0"/>
              <a:t> </a:t>
            </a:r>
            <a:r>
              <a:rPr lang="en-US" cap="small" dirty="0" err="1"/>
              <a:t>Nagymaros</a:t>
            </a:r>
            <a:r>
              <a:rPr lang="en-US" cap="small" dirty="0"/>
              <a:t> case</a:t>
            </a:r>
          </a:p>
        </p:txBody>
      </p:sp>
      <p:sp>
        <p:nvSpPr>
          <p:cNvPr id="4" name="TextBox 3">
            <a:extLst>
              <a:ext uri="{FF2B5EF4-FFF2-40B4-BE49-F238E27FC236}">
                <a16:creationId xmlns:a16="http://schemas.microsoft.com/office/drawing/2014/main" id="{4FC23770-1DB7-4805-7FC8-873EE4F1F902}"/>
              </a:ext>
            </a:extLst>
          </p:cNvPr>
          <p:cNvSpPr txBox="1"/>
          <p:nvPr/>
        </p:nvSpPr>
        <p:spPr>
          <a:xfrm>
            <a:off x="1559876" y="2230244"/>
            <a:ext cx="9072245" cy="781752"/>
          </a:xfrm>
          <a:prstGeom prst="rect">
            <a:avLst/>
          </a:prstGeom>
          <a:noFill/>
        </p:spPr>
        <p:txBody>
          <a:bodyPr wrap="square" rtlCol="0">
            <a:spAutoFit/>
          </a:bodyPr>
          <a:lstStyle/>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D00D45C-532E-E3A9-F3E9-92052DD919EA}"/>
              </a:ext>
            </a:extLst>
          </p:cNvPr>
          <p:cNvSpPr txBox="1"/>
          <p:nvPr/>
        </p:nvSpPr>
        <p:spPr>
          <a:xfrm>
            <a:off x="1942911" y="1345793"/>
            <a:ext cx="9284584" cy="4569071"/>
          </a:xfrm>
          <a:prstGeom prst="rect">
            <a:avLst/>
          </a:prstGeom>
          <a:noFill/>
        </p:spPr>
        <p:txBody>
          <a:bodyPr wrap="square" rtlCol="0">
            <a:spAutoFit/>
          </a:bodyPr>
          <a:lstStyle/>
          <a:p>
            <a:r>
              <a:rPr lang="en-US" sz="2800" dirty="0">
                <a:solidFill>
                  <a:schemeClr val="tx1"/>
                </a:solidFill>
                <a:latin typeface="Arial" panose="020B0604020202020204" pitchFamily="34" charset="0"/>
                <a:cs typeface="Arial" panose="020B0604020202020204" pitchFamily="34" charset="0"/>
              </a:rPr>
              <a:t>	   </a:t>
            </a:r>
          </a:p>
          <a:p>
            <a:pPr>
              <a:lnSpc>
                <a:spcPct val="110000"/>
              </a:lnSpc>
            </a:pPr>
            <a:r>
              <a:rPr lang="en-US" sz="2800" dirty="0">
                <a:solidFill>
                  <a:schemeClr val="tx1"/>
                </a:solidFill>
                <a:latin typeface="Arial" panose="020B0604020202020204" pitchFamily="34" charset="0"/>
                <a:cs typeface="Arial" panose="020B0604020202020204" pitchFamily="34" charset="0"/>
              </a:rPr>
              <a:t>	   </a:t>
            </a:r>
            <a:r>
              <a:rPr lang="en-US" sz="2800" b="0" dirty="0">
                <a:solidFill>
                  <a:schemeClr val="tx1"/>
                </a:solidFill>
                <a:latin typeface="Arial" panose="020B0604020202020204" pitchFamily="34" charset="0"/>
                <a:cs typeface="Arial" panose="020B0604020202020204" pitchFamily="34" charset="0"/>
              </a:rPr>
              <a:t>States cannot assume </a:t>
            </a:r>
            <a:r>
              <a:rPr lang="en-US" sz="2800" dirty="0">
                <a:solidFill>
                  <a:schemeClr val="tx1"/>
                </a:solidFill>
                <a:latin typeface="Arial" panose="020B0604020202020204" pitchFamily="34" charset="0"/>
                <a:cs typeface="Arial" panose="020B0604020202020204" pitchFamily="34" charset="0"/>
              </a:rPr>
              <a:t>unilateral control </a:t>
            </a:r>
            <a:r>
              <a:rPr lang="en-US" sz="2800" b="0" dirty="0">
                <a:solidFill>
                  <a:schemeClr val="tx1"/>
                </a:solidFill>
                <a:latin typeface="Arial" panose="020B0604020202020204" pitchFamily="34" charset="0"/>
                <a:cs typeface="Arial" panose="020B0604020202020204" pitchFamily="34" charset="0"/>
              </a:rPr>
              <a:t>over 	   the resources as this would </a:t>
            </a:r>
            <a:r>
              <a:rPr lang="en-US" sz="2800" dirty="0">
                <a:solidFill>
                  <a:schemeClr val="tx1"/>
                </a:solidFill>
                <a:latin typeface="Arial" panose="020B0604020202020204" pitchFamily="34" charset="0"/>
                <a:cs typeface="Arial" panose="020B0604020202020204" pitchFamily="34" charset="0"/>
              </a:rPr>
              <a:t>impair the right of 	   the other party </a:t>
            </a:r>
            <a:r>
              <a:rPr lang="en-US" sz="2800" b="0" dirty="0">
                <a:solidFill>
                  <a:schemeClr val="tx1"/>
                </a:solidFill>
                <a:latin typeface="Arial" panose="020B0604020202020204" pitchFamily="34" charset="0"/>
                <a:cs typeface="Arial" panose="020B0604020202020204" pitchFamily="34" charset="0"/>
              </a:rPr>
              <a:t>to an ’equitable and reasonable 	   share’ of the resources</a:t>
            </a:r>
          </a:p>
          <a:p>
            <a:endParaRPr lang="en-US" sz="1000" b="0" dirty="0">
              <a:solidFill>
                <a:schemeClr val="tx1"/>
              </a:solidFill>
              <a:latin typeface="Arial" panose="020B0604020202020204" pitchFamily="34" charset="0"/>
              <a:cs typeface="Arial" panose="020B0604020202020204" pitchFamily="34" charset="0"/>
            </a:endParaRPr>
          </a:p>
          <a:p>
            <a:pPr lvl="3" indent="0" algn="just">
              <a:lnSpc>
                <a:spcPct val="110000"/>
              </a:lnSpc>
            </a:pPr>
            <a:endParaRPr lang="en-GB" sz="1500" b="0" i="1" dirty="0">
              <a:solidFill>
                <a:schemeClr val="tx1"/>
              </a:solidFill>
              <a:latin typeface="Arial" panose="020B0604020202020204" pitchFamily="34" charset="0"/>
              <a:cs typeface="Arial" panose="020B0604020202020204" pitchFamily="34" charset="0"/>
            </a:endParaRPr>
          </a:p>
          <a:p>
            <a:pPr lvl="3" indent="0">
              <a:lnSpc>
                <a:spcPct val="110000"/>
              </a:lnSpc>
            </a:pPr>
            <a:r>
              <a:rPr lang="en-US" sz="2800" b="0" dirty="0">
                <a:solidFill>
                  <a:schemeClr val="tx1"/>
                </a:solidFill>
                <a:latin typeface="Arial" panose="020B0604020202020204" pitchFamily="34" charset="0"/>
                <a:cs typeface="Arial" panose="020B0604020202020204" pitchFamily="34" charset="0"/>
              </a:rPr>
              <a:t>	   When a state deprives the other of ‘its rightful part 	   in the share resource’ and exploit them for its own 	   benefit, that state has an obligation to pay 	   	   compensation to the injured state</a:t>
            </a:r>
          </a:p>
        </p:txBody>
      </p:sp>
      <p:sp>
        <p:nvSpPr>
          <p:cNvPr id="5" name="Right Arrow 4">
            <a:extLst>
              <a:ext uri="{FF2B5EF4-FFF2-40B4-BE49-F238E27FC236}">
                <a16:creationId xmlns:a16="http://schemas.microsoft.com/office/drawing/2014/main" id="{DB5A5EE8-00C7-C61C-2654-CB086260F852}"/>
              </a:ext>
            </a:extLst>
          </p:cNvPr>
          <p:cNvSpPr/>
          <p:nvPr/>
        </p:nvSpPr>
        <p:spPr>
          <a:xfrm>
            <a:off x="2049080" y="1543901"/>
            <a:ext cx="978408" cy="7817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a:extLst>
              <a:ext uri="{FF2B5EF4-FFF2-40B4-BE49-F238E27FC236}">
                <a16:creationId xmlns:a16="http://schemas.microsoft.com/office/drawing/2014/main" id="{0367976C-B807-7F3F-0CA2-8C9A07ED7D10}"/>
              </a:ext>
            </a:extLst>
          </p:cNvPr>
          <p:cNvSpPr/>
          <p:nvPr/>
        </p:nvSpPr>
        <p:spPr>
          <a:xfrm>
            <a:off x="2049080" y="3768812"/>
            <a:ext cx="978408" cy="78175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0845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93035-E033-59B4-B6C9-89F2F3677CE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8082620-A013-87CF-F2D5-7764B47B4F62}"/>
              </a:ext>
            </a:extLst>
          </p:cNvPr>
          <p:cNvSpPr txBox="1"/>
          <p:nvPr/>
        </p:nvSpPr>
        <p:spPr>
          <a:xfrm>
            <a:off x="1559876" y="2230244"/>
            <a:ext cx="9072245" cy="781752"/>
          </a:xfrm>
          <a:prstGeom prst="rect">
            <a:avLst/>
          </a:prstGeom>
          <a:noFill/>
        </p:spPr>
        <p:txBody>
          <a:bodyPr wrap="square" rtlCol="0">
            <a:spAutoFit/>
          </a:bodyPr>
          <a:lstStyle/>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a:p>
            <a:pPr marL="514350" indent="-514350">
              <a:buAutoNum type="arabicPeriod"/>
            </a:pPr>
            <a:endParaRPr lang="en-US" sz="2800" b="0" i="1" dirty="0">
              <a:solidFill>
                <a:schemeClr val="tx1"/>
              </a:solidFill>
              <a:latin typeface="Arial" panose="020B0604020202020204" pitchFamily="34" charset="0"/>
              <a:cs typeface="Arial" panose="020B0604020202020204" pitchFamily="34" charset="0"/>
            </a:endParaRPr>
          </a:p>
        </p:txBody>
      </p:sp>
      <p:pic>
        <p:nvPicPr>
          <p:cNvPr id="5" name="Content Placeholder 8">
            <a:extLst>
              <a:ext uri="{FF2B5EF4-FFF2-40B4-BE49-F238E27FC236}">
                <a16:creationId xmlns:a16="http://schemas.microsoft.com/office/drawing/2014/main" id="{736A3AC1-DE75-0276-5924-276652549F77}"/>
              </a:ext>
            </a:extLst>
          </p:cNvPr>
          <p:cNvPicPr>
            <a:picLocks noChangeAspect="1"/>
          </p:cNvPicPr>
          <p:nvPr/>
        </p:nvPicPr>
        <p:blipFill>
          <a:blip r:embed="rId3"/>
          <a:stretch>
            <a:fillRect/>
          </a:stretch>
        </p:blipFill>
        <p:spPr>
          <a:xfrm>
            <a:off x="1924572" y="504237"/>
            <a:ext cx="8342851" cy="5352401"/>
          </a:xfrm>
          <a:prstGeom prst="rect">
            <a:avLst/>
          </a:prstGeom>
        </p:spPr>
      </p:pic>
    </p:spTree>
    <p:extLst>
      <p:ext uri="{BB962C8B-B14F-4D97-AF65-F5344CB8AC3E}">
        <p14:creationId xmlns:p14="http://schemas.microsoft.com/office/powerpoint/2010/main" val="3555063867"/>
      </p:ext>
    </p:extLst>
  </p:cSld>
  <p:clrMapOvr>
    <a:masterClrMapping/>
  </p:clrMapOvr>
</p:sld>
</file>

<file path=ppt/theme/theme1.xml><?xml version="1.0" encoding="utf-8"?>
<a:theme xmlns:a="http://schemas.openxmlformats.org/drawingml/2006/main" name="Office Theme">
  <a:themeElements>
    <a:clrScheme name="QMUL colour palette">
      <a:dk1>
        <a:srgbClr val="253967"/>
      </a:dk1>
      <a:lt1>
        <a:srgbClr val="FFFFFF"/>
      </a:lt1>
      <a:dk2>
        <a:srgbClr val="32706A"/>
      </a:dk2>
      <a:lt2>
        <a:srgbClr val="C5A539"/>
      </a:lt2>
      <a:accent1>
        <a:srgbClr val="C2632C"/>
      </a:accent1>
      <a:accent2>
        <a:srgbClr val="6F2A6E"/>
      </a:accent2>
      <a:accent3>
        <a:srgbClr val="AD2D27"/>
      </a:accent3>
      <a:accent4>
        <a:srgbClr val="3B768E"/>
      </a:accent4>
      <a:accent5>
        <a:srgbClr val="F08E34"/>
      </a:accent5>
      <a:accent6>
        <a:srgbClr val="459CDD"/>
      </a:accent6>
      <a:hlink>
        <a:srgbClr val="5BB5C3"/>
      </a:hlink>
      <a:folHlink>
        <a:srgbClr val="FDEC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80000"/>
          </a:lnSpc>
          <a:spcBef>
            <a:spcPts val="0"/>
          </a:spcBef>
          <a:spcAft>
            <a:spcPts val="0"/>
          </a:spcAft>
          <a:buClrTx/>
          <a:buSzTx/>
          <a:buFontTx/>
          <a:buNone/>
          <a:tabLst/>
          <a:defRPr kumimoji="0" sz="2000" b="1" i="0" u="none" strike="noStrike" cap="none" spc="0" normalizeH="0" baseline="0">
            <a:ln>
              <a:noFill/>
            </a:ln>
            <a:solidFill>
              <a:srgbClr val="1CAADE"/>
            </a:solidFill>
            <a:effectLst/>
            <a:uFillTx/>
            <a:latin typeface="Trade Gothic LT Std"/>
            <a:ea typeface="Trade Gothic LT Std"/>
            <a:cs typeface="Trade Gothic LT Std"/>
            <a:sym typeface="Trade Gothic LT St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5109</TotalTime>
  <Words>426</Words>
  <Application>Microsoft Macintosh PowerPoint</Application>
  <PresentationFormat>Widescreen</PresentationFormat>
  <Paragraphs>45</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Trade Gothic LT Std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Kristian Hibberd</dc:creator>
  <cp:lastModifiedBy>Tibisay Morgandi</cp:lastModifiedBy>
  <cp:revision>393</cp:revision>
  <dcterms:modified xsi:type="dcterms:W3CDTF">2024-11-17T15:35:08Z</dcterms:modified>
</cp:coreProperties>
</file>