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321" r:id="rId4"/>
    <p:sldId id="318" r:id="rId5"/>
    <p:sldId id="319" r:id="rId6"/>
    <p:sldId id="314" r:id="rId7"/>
    <p:sldId id="315" r:id="rId8"/>
    <p:sldId id="316" r:id="rId9"/>
    <p:sldId id="31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3769CA-2A58-4140-A8FC-A17B107B41FA}" v="6" dt="2022-10-17T19:52:42.2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Bryant Davies" userId="ed8d9952caad30ac" providerId="LiveId" clId="{0E3769CA-2A58-4140-A8FC-A17B107B41FA}"/>
    <pc:docChg chg="undo custSel addSld modSld">
      <pc:chgData name="Rachel Bryant Davies" userId="ed8d9952caad30ac" providerId="LiveId" clId="{0E3769CA-2A58-4140-A8FC-A17B107B41FA}" dt="2022-10-17T19:53:00.350" v="111" actId="1076"/>
      <pc:docMkLst>
        <pc:docMk/>
      </pc:docMkLst>
      <pc:sldChg chg="addSp delSp modSp new mod">
        <pc:chgData name="Rachel Bryant Davies" userId="ed8d9952caad30ac" providerId="LiveId" clId="{0E3769CA-2A58-4140-A8FC-A17B107B41FA}" dt="2022-10-17T19:51:25.097" v="33" actId="1076"/>
        <pc:sldMkLst>
          <pc:docMk/>
          <pc:sldMk cId="2266740825" sldId="320"/>
        </pc:sldMkLst>
        <pc:spChg chg="del">
          <ac:chgData name="Rachel Bryant Davies" userId="ed8d9952caad30ac" providerId="LiveId" clId="{0E3769CA-2A58-4140-A8FC-A17B107B41FA}" dt="2022-10-17T19:49:45.877" v="3" actId="478"/>
          <ac:spMkLst>
            <pc:docMk/>
            <pc:sldMk cId="2266740825" sldId="320"/>
            <ac:spMk id="2" creationId="{7107ABD5-89E2-000E-366F-D1C1F3D3BD9F}"/>
          </ac:spMkLst>
        </pc:spChg>
        <pc:spChg chg="del mod">
          <ac:chgData name="Rachel Bryant Davies" userId="ed8d9952caad30ac" providerId="LiveId" clId="{0E3769CA-2A58-4140-A8FC-A17B107B41FA}" dt="2022-10-17T19:49:44.319" v="2" actId="478"/>
          <ac:spMkLst>
            <pc:docMk/>
            <pc:sldMk cId="2266740825" sldId="320"/>
            <ac:spMk id="3" creationId="{53CAD75F-2D14-EFFF-1653-FF7A461B27AB}"/>
          </ac:spMkLst>
        </pc:spChg>
        <pc:picChg chg="add del mod ord modCrop">
          <ac:chgData name="Rachel Bryant Davies" userId="ed8d9952caad30ac" providerId="LiveId" clId="{0E3769CA-2A58-4140-A8FC-A17B107B41FA}" dt="2022-10-17T19:51:12.149" v="28" actId="14100"/>
          <ac:picMkLst>
            <pc:docMk/>
            <pc:sldMk cId="2266740825" sldId="320"/>
            <ac:picMk id="4" creationId="{861C1DD2-C790-BA5A-A5A1-80692531A98E}"/>
          </ac:picMkLst>
        </pc:picChg>
        <pc:picChg chg="add mod modCrop">
          <ac:chgData name="Rachel Bryant Davies" userId="ed8d9952caad30ac" providerId="LiveId" clId="{0E3769CA-2A58-4140-A8FC-A17B107B41FA}" dt="2022-10-17T19:51:14.462" v="29" actId="1076"/>
          <ac:picMkLst>
            <pc:docMk/>
            <pc:sldMk cId="2266740825" sldId="320"/>
            <ac:picMk id="5" creationId="{BE247807-2E76-0FE0-E2F4-B5D476F757ED}"/>
          </ac:picMkLst>
        </pc:picChg>
        <pc:picChg chg="add mod">
          <ac:chgData name="Rachel Bryant Davies" userId="ed8d9952caad30ac" providerId="LiveId" clId="{0E3769CA-2A58-4140-A8FC-A17B107B41FA}" dt="2022-10-17T19:51:25.097" v="33" actId="1076"/>
          <ac:picMkLst>
            <pc:docMk/>
            <pc:sldMk cId="2266740825" sldId="320"/>
            <ac:picMk id="6" creationId="{FC77E9F5-F4BA-A477-AB4B-6CC8B26E8FBD}"/>
          </ac:picMkLst>
        </pc:picChg>
      </pc:sldChg>
      <pc:sldChg chg="addSp delSp modSp new mod">
        <pc:chgData name="Rachel Bryant Davies" userId="ed8d9952caad30ac" providerId="LiveId" clId="{0E3769CA-2A58-4140-A8FC-A17B107B41FA}" dt="2022-10-17T19:53:00.350" v="111" actId="1076"/>
        <pc:sldMkLst>
          <pc:docMk/>
          <pc:sldMk cId="1684673441" sldId="321"/>
        </pc:sldMkLst>
        <pc:spChg chg="del">
          <ac:chgData name="Rachel Bryant Davies" userId="ed8d9952caad30ac" providerId="LiveId" clId="{0E3769CA-2A58-4140-A8FC-A17B107B41FA}" dt="2022-10-17T19:51:00.304" v="27" actId="478"/>
          <ac:spMkLst>
            <pc:docMk/>
            <pc:sldMk cId="1684673441" sldId="321"/>
            <ac:spMk id="2" creationId="{F6A1D491-C9C3-C10C-7CCF-28028D99B14A}"/>
          </ac:spMkLst>
        </pc:spChg>
        <pc:spChg chg="del mod">
          <ac:chgData name="Rachel Bryant Davies" userId="ed8d9952caad30ac" providerId="LiveId" clId="{0E3769CA-2A58-4140-A8FC-A17B107B41FA}" dt="2022-10-17T19:50:59.103" v="26" actId="478"/>
          <ac:spMkLst>
            <pc:docMk/>
            <pc:sldMk cId="1684673441" sldId="321"/>
            <ac:spMk id="3" creationId="{74FAB19C-E0F9-0C98-62D4-10DF1FB9FAEC}"/>
          </ac:spMkLst>
        </pc:spChg>
        <pc:spChg chg="add mod">
          <ac:chgData name="Rachel Bryant Davies" userId="ed8d9952caad30ac" providerId="LiveId" clId="{0E3769CA-2A58-4140-A8FC-A17B107B41FA}" dt="2022-10-17T19:53:00.350" v="111" actId="1076"/>
          <ac:spMkLst>
            <pc:docMk/>
            <pc:sldMk cId="1684673441" sldId="321"/>
            <ac:spMk id="6" creationId="{8B3A0CCC-9EF2-B2BC-4705-4AD08B5CBD1B}"/>
          </ac:spMkLst>
        </pc:spChg>
        <pc:picChg chg="add mod ord modCrop">
          <ac:chgData name="Rachel Bryant Davies" userId="ed8d9952caad30ac" providerId="LiveId" clId="{0E3769CA-2A58-4140-A8FC-A17B107B41FA}" dt="2022-10-17T19:52:24.523" v="49" actId="166"/>
          <ac:picMkLst>
            <pc:docMk/>
            <pc:sldMk cId="1684673441" sldId="321"/>
            <ac:picMk id="4" creationId="{AB35771E-B9DD-BFE3-CFF6-6B571CFBA4B0}"/>
          </ac:picMkLst>
        </pc:picChg>
        <pc:picChg chg="add mod modCrop">
          <ac:chgData name="Rachel Bryant Davies" userId="ed8d9952caad30ac" providerId="LiveId" clId="{0E3769CA-2A58-4140-A8FC-A17B107B41FA}" dt="2022-10-17T19:52:19.010" v="47" actId="1076"/>
          <ac:picMkLst>
            <pc:docMk/>
            <pc:sldMk cId="1684673441" sldId="321"/>
            <ac:picMk id="5" creationId="{5F9E2F60-7428-BBB9-D2F0-719BF2C8243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4E6A5-E7EB-2A0A-DB84-A37D43EA9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7984B-BFB4-8CB8-E83A-7C2F3AB48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2835B-6B3C-DAC9-3EEF-2A71933F4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5632-983B-452A-8CDA-C5FED2F733F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23F84-A867-4F09-C9BC-1FACFAB7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4EDB7-63A7-1B19-0A0E-E6467F0F2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2D1AF-3A64-4972-A78D-B59A288B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41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E234C-0034-A7F4-746B-1597D3B6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62D1D3-A9FA-0380-C453-F344087D6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3AD6D-3A0F-A025-2B62-5A7AC3319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5632-983B-452A-8CDA-C5FED2F733F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B969D-F009-BFB9-FC13-72D9EBD7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9B475-02DC-0F9E-E621-DF49BFA6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2D1AF-3A64-4972-A78D-B59A288B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452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5C95D1-11B1-D17C-73A3-B9463784D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13BB4E-B20A-BE1C-1F03-78BD395FC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9FFFD-C6D6-986E-B2D6-8A5E6ACF6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5632-983B-452A-8CDA-C5FED2F733F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B04A1-33FD-C8A7-4A87-21FE1B5A7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795A4-1C70-2425-AB65-04B429ED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2D1AF-3A64-4972-A78D-B59A288B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089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227A-73BC-6F0B-90E5-396C6C9F6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D7F89-E7C2-29CC-0F6C-1E6BB0DE7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3D786-E899-83C8-F7B1-DCEA8D107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5632-983B-452A-8CDA-C5FED2F733F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DAFBA-7ECD-B042-490E-2B307CA13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C539A-7320-7520-DADF-763B09C9C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2D1AF-3A64-4972-A78D-B59A288B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637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78623-8BD6-8598-7C84-10E4458C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3E9D0-1467-F442-F856-17E0AEAEB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47BBD-17FA-53FC-1952-AAFC69C36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5632-983B-452A-8CDA-C5FED2F733F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F58BF-A320-CCA6-5366-9E3FDCDAC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45D30-D141-8E31-7CCF-01ABFC1E5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2D1AF-3A64-4972-A78D-B59A288B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44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CFFD3-3AFD-AD09-62B4-4A6D6FF7F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83C19-B04B-F3D6-312C-1CCD0877B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2A5AD-70AF-2773-2EF1-B9F015948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D10D6-DB4F-61C7-DBEB-797F4646D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5632-983B-452A-8CDA-C5FED2F733F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28925-14BD-C8AE-B643-12BC3720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5980-008C-AF8C-CE5D-12651FDC9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2D1AF-3A64-4972-A78D-B59A288B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526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3217E-8119-4871-8204-6D3B25A67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B85BE-355F-7921-0CAA-425997CEA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D8B8B-00A9-2A34-64D1-13C5AF686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394326-92C9-9725-FF9D-EEC3056397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3B32D0-D597-94A9-2C14-362B22DB34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11E70-8334-C00A-B2BE-F6DD5490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5632-983B-452A-8CDA-C5FED2F733F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8C93CC-BDF5-F5D7-F09B-3DC041AA8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A6F939-415F-071A-9CA2-E4453903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2D1AF-3A64-4972-A78D-B59A288B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283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0B3B5-2EA0-CC26-9486-9BCFEB2E4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611F1D-844A-9BCA-B58D-27222EEE0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5632-983B-452A-8CDA-C5FED2F733F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074880-D8D3-6128-E6BD-EAF3A554C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E5BB1-9BA1-F33B-3444-4FDD5A686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2D1AF-3A64-4972-A78D-B59A288B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34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4A3AA9-0908-5047-C17D-0ECC254F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5632-983B-452A-8CDA-C5FED2F733F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59F61-E521-80C6-8F4B-769C96ABF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C6341-3600-67FD-F92B-F0AE43826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2D1AF-3A64-4972-A78D-B59A288B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963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90C25-1D3C-D8E9-6EC4-A0D34292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EE35-3AB3-6E32-1E95-D5011FD78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911FC6-2B70-FD63-E9E4-02F3280A6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00E3-B459-7E78-DFD4-FFCE4EB49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5632-983B-452A-8CDA-C5FED2F733F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2E53C-ABCA-F381-8D39-8BF8E3030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BF25F-6BC7-BEF2-B9D2-B40B45F3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2D1AF-3A64-4972-A78D-B59A288B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48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CBD8-EE53-CFD5-3040-E10978491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46011-D181-5B38-8FF5-5B21FFD54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50E26-5FA9-47AB-7051-B2594E047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09D25-6E59-8827-448A-A3FF69E65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5632-983B-452A-8CDA-C5FED2F733F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6067A-45AB-4241-EE9F-C02F62EB6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B5177-8CFB-F075-52F2-57FD3E6DE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2D1AF-3A64-4972-A78D-B59A288B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52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658E4D-EA5E-1FA8-C6B6-A18930262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BCBE0-A859-98AF-38E7-8E4E17221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70C71-EAA0-B90F-32F0-6D8C9B9A5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05632-983B-452A-8CDA-C5FED2F733F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7007-DB51-A714-2822-2497BA8A7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5E6D7-F73C-10CC-A084-241682544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2D1AF-3A64-4972-A78D-B59A288B5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2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92521-03F2-B338-0834-71DD36FCFB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Soyinka extracts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084F84-DC0E-91AC-3827-209DAFFA4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11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247807-2E76-0FE0-E2F4-B5D476F75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3" t="11069" r="10029" b="3271"/>
          <a:stretch/>
        </p:blipFill>
        <p:spPr>
          <a:xfrm>
            <a:off x="2573549" y="-36139"/>
            <a:ext cx="6219645" cy="69302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1C1DD2-C790-BA5A-A5A1-80692531A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" t="9028" r="9815"/>
          <a:stretch/>
        </p:blipFill>
        <p:spPr>
          <a:xfrm>
            <a:off x="0" y="0"/>
            <a:ext cx="3398808" cy="4936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77E9F5-F4BA-A477-AB4B-6CC8B26E8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521" y="1571086"/>
            <a:ext cx="3557588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40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9E2F60-7428-BBB9-D2F0-719BF2C82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00" r="4916"/>
          <a:stretch/>
        </p:blipFill>
        <p:spPr>
          <a:xfrm rot="16200000">
            <a:off x="5005090" y="-519533"/>
            <a:ext cx="6857997" cy="7897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35771E-B9DD-BFE3-CFF6-6B571CFBA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89" t="7639" r="7593"/>
          <a:stretch/>
        </p:blipFill>
        <p:spPr>
          <a:xfrm>
            <a:off x="0" y="0"/>
            <a:ext cx="4727275" cy="6334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A0CCC-9EF2-B2BC-4705-4AD08B5CBD1B}"/>
              </a:ext>
            </a:extLst>
          </p:cNvPr>
          <p:cNvSpPr txBox="1"/>
          <p:nvPr/>
        </p:nvSpPr>
        <p:spPr>
          <a:xfrm>
            <a:off x="215571" y="6442172"/>
            <a:ext cx="405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1</a:t>
            </a:r>
            <a:r>
              <a:rPr lang="en-GB" sz="1400" baseline="30000" dirty="0"/>
              <a:t>st</a:t>
            </a:r>
            <a:r>
              <a:rPr lang="en-GB" sz="1400" dirty="0"/>
              <a:t> and last pages of the intro (not consecutive!)</a:t>
            </a:r>
          </a:p>
        </p:txBody>
      </p:sp>
    </p:spTree>
    <p:extLst>
      <p:ext uri="{BB962C8B-B14F-4D97-AF65-F5344CB8AC3E}">
        <p14:creationId xmlns:p14="http://schemas.microsoft.com/office/powerpoint/2010/main" val="168467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AC4F53-E236-CA82-2C5C-DDCF917C9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245" y="-186802"/>
            <a:ext cx="6741465" cy="7044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B552BD-C60C-09DC-0B93-26209B030CBA}"/>
              </a:ext>
            </a:extLst>
          </p:cNvPr>
          <p:cNvSpPr txBox="1"/>
          <p:nvPr/>
        </p:nvSpPr>
        <p:spPr>
          <a:xfrm>
            <a:off x="8704053" y="724619"/>
            <a:ext cx="278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(Soyinka)</a:t>
            </a:r>
          </a:p>
        </p:txBody>
      </p:sp>
    </p:spTree>
    <p:extLst>
      <p:ext uri="{BB962C8B-B14F-4D97-AF65-F5344CB8AC3E}">
        <p14:creationId xmlns:p14="http://schemas.microsoft.com/office/powerpoint/2010/main" val="47376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E4440-F76D-A2FD-D2DD-2314C11D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34" y="166718"/>
            <a:ext cx="1249392" cy="1325563"/>
          </a:xfrm>
        </p:spPr>
        <p:txBody>
          <a:bodyPr>
            <a:normAutofit/>
          </a:bodyPr>
          <a:lstStyle/>
          <a:p>
            <a:r>
              <a:rPr lang="en-GB" sz="2400" dirty="0"/>
              <a:t>B Soyinka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917012-357E-B33E-9ADA-2292BBAD9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8" t="2267"/>
          <a:stretch/>
        </p:blipFill>
        <p:spPr>
          <a:xfrm>
            <a:off x="1302590" y="-42774"/>
            <a:ext cx="5493228" cy="6848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E07FCB-2EC5-D7D3-C3BE-92C9FEDB8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329"/>
          <a:stretch/>
        </p:blipFill>
        <p:spPr>
          <a:xfrm rot="16200000">
            <a:off x="5897354" y="563349"/>
            <a:ext cx="6961996" cy="56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17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C07D-782D-764F-B135-EEFAE597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7" y="140838"/>
            <a:ext cx="1482306" cy="1325563"/>
          </a:xfrm>
        </p:spPr>
        <p:txBody>
          <a:bodyPr>
            <a:normAutofit/>
          </a:bodyPr>
          <a:lstStyle/>
          <a:p>
            <a:r>
              <a:rPr lang="en-GB" sz="3200" dirty="0"/>
              <a:t>C Soyinka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7F191-CB62-D91D-7340-CCA7FF8F3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3" t="7377" r="-204" b="10884"/>
          <a:stretch/>
        </p:blipFill>
        <p:spPr>
          <a:xfrm rot="16200000">
            <a:off x="2220811" y="159097"/>
            <a:ext cx="6983582" cy="641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30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8B69-49A4-B6D4-D943-A4F0E18E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 Soyinka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34B631-A771-8A00-24C5-13D074932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6" r="5315"/>
          <a:stretch/>
        </p:blipFill>
        <p:spPr>
          <a:xfrm>
            <a:off x="261258" y="1785897"/>
            <a:ext cx="5430416" cy="5072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546219-EF55-055A-E0BD-9B1CC41DF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06"/>
          <a:stretch/>
        </p:blipFill>
        <p:spPr>
          <a:xfrm>
            <a:off x="5691674" y="-50298"/>
            <a:ext cx="6500327" cy="690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01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D1FC1-6757-6DEE-4761-CD60B9FA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98" y="192597"/>
            <a:ext cx="1887747" cy="1325563"/>
          </a:xfrm>
        </p:spPr>
        <p:txBody>
          <a:bodyPr>
            <a:normAutofit/>
          </a:bodyPr>
          <a:lstStyle/>
          <a:p>
            <a:r>
              <a:rPr lang="en-GB" sz="3600" dirty="0"/>
              <a:t>E Soyinka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89432-5198-8419-3BC4-EBA0DF662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4" r="6507"/>
          <a:stretch/>
        </p:blipFill>
        <p:spPr>
          <a:xfrm>
            <a:off x="1699404" y="0"/>
            <a:ext cx="496018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B98EEC-387B-80ED-B368-213D1C5FB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7"/>
          <a:stretch/>
        </p:blipFill>
        <p:spPr>
          <a:xfrm>
            <a:off x="6659592" y="0"/>
            <a:ext cx="5532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14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C58916-DBBB-ECE6-8921-A4CC0BF96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28" t="3563" r="14282"/>
          <a:stretch/>
        </p:blipFill>
        <p:spPr>
          <a:xfrm>
            <a:off x="0" y="-61898"/>
            <a:ext cx="4224067" cy="6919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5B1C19-3EF3-F563-5B11-BC0016F958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19" r="16266"/>
          <a:stretch/>
        </p:blipFill>
        <p:spPr>
          <a:xfrm>
            <a:off x="4224068" y="1"/>
            <a:ext cx="4040038" cy="6193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4BA6BF-216C-82AF-7FC8-CD5D2B8F21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94"/>
          <a:stretch/>
        </p:blipFill>
        <p:spPr>
          <a:xfrm>
            <a:off x="8264106" y="0"/>
            <a:ext cx="392789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57D072-D32A-2A64-CAAB-50407B808B11}"/>
              </a:ext>
            </a:extLst>
          </p:cNvPr>
          <p:cNvSpPr txBox="1"/>
          <p:nvPr/>
        </p:nvSpPr>
        <p:spPr>
          <a:xfrm>
            <a:off x="4710023" y="6323162"/>
            <a:ext cx="316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     Soyinka</a:t>
            </a:r>
          </a:p>
        </p:txBody>
      </p:sp>
    </p:spTree>
    <p:extLst>
      <p:ext uri="{BB962C8B-B14F-4D97-AF65-F5344CB8AC3E}">
        <p14:creationId xmlns:p14="http://schemas.microsoft.com/office/powerpoint/2010/main" val="2580008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28</Words>
  <Application>Microsoft Office PowerPoint</Application>
  <PresentationFormat>Widescreen</PresentationFormat>
  <Paragraphs>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Soyinka extracts</vt:lpstr>
      <vt:lpstr>PowerPoint Presentation</vt:lpstr>
      <vt:lpstr>PowerPoint Presentation</vt:lpstr>
      <vt:lpstr>PowerPoint Presentation</vt:lpstr>
      <vt:lpstr>B Soyinka</vt:lpstr>
      <vt:lpstr>C Soyinka</vt:lpstr>
      <vt:lpstr>D Soyinka</vt:lpstr>
      <vt:lpstr>E Soyinka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Soyinka extracts</dc:title>
  <dc:creator>Rachel Bryant Davies</dc:creator>
  <cp:lastModifiedBy>Rachel Bryant Davies</cp:lastModifiedBy>
  <cp:revision>1</cp:revision>
  <dcterms:created xsi:type="dcterms:W3CDTF">2022-10-17T19:45:23Z</dcterms:created>
  <dcterms:modified xsi:type="dcterms:W3CDTF">2022-10-17T19:53:09Z</dcterms:modified>
</cp:coreProperties>
</file>