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4"/>
    <p:sldMasterId id="2147483866" r:id="rId5"/>
    <p:sldMasterId id="2147483886" r:id="rId6"/>
    <p:sldMasterId id="2147483843" r:id="rId7"/>
  </p:sldMasterIdLst>
  <p:notesMasterIdLst>
    <p:notesMasterId r:id="rId34"/>
  </p:notesMasterIdLst>
  <p:handoutMasterIdLst>
    <p:handoutMasterId r:id="rId35"/>
  </p:handoutMasterIdLst>
  <p:sldIdLst>
    <p:sldId id="258" r:id="rId8"/>
    <p:sldId id="303" r:id="rId9"/>
    <p:sldId id="322" r:id="rId10"/>
    <p:sldId id="325" r:id="rId11"/>
    <p:sldId id="326" r:id="rId12"/>
    <p:sldId id="323" r:id="rId13"/>
    <p:sldId id="307" r:id="rId14"/>
    <p:sldId id="308" r:id="rId15"/>
    <p:sldId id="324" r:id="rId16"/>
    <p:sldId id="309" r:id="rId17"/>
    <p:sldId id="311" r:id="rId18"/>
    <p:sldId id="310" r:id="rId19"/>
    <p:sldId id="314" r:id="rId20"/>
    <p:sldId id="333" r:id="rId21"/>
    <p:sldId id="313" r:id="rId22"/>
    <p:sldId id="312" r:id="rId23"/>
    <p:sldId id="316" r:id="rId24"/>
    <p:sldId id="331" r:id="rId25"/>
    <p:sldId id="315" r:id="rId26"/>
    <p:sldId id="327" r:id="rId27"/>
    <p:sldId id="317" r:id="rId28"/>
    <p:sldId id="319" r:id="rId29"/>
    <p:sldId id="332" r:id="rId30"/>
    <p:sldId id="321" r:id="rId31"/>
    <p:sldId id="293" r:id="rId32"/>
    <p:sldId id="294" r:id="rId33"/>
  </p:sldIdLst>
  <p:sldSz cx="9144000" cy="5143500" type="screen16x9"/>
  <p:notesSz cx="6858000" cy="9144000"/>
  <p:defaultTextStyle>
    <a:defPPr>
      <a:defRPr lang="en-US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DD0B69D-9948-46F3-B07D-8BF81D90CAFD}">
          <p14:sldIdLst>
            <p14:sldId id="258"/>
            <p14:sldId id="303"/>
            <p14:sldId id="322"/>
            <p14:sldId id="325"/>
            <p14:sldId id="326"/>
            <p14:sldId id="323"/>
            <p14:sldId id="307"/>
            <p14:sldId id="308"/>
            <p14:sldId id="324"/>
            <p14:sldId id="309"/>
            <p14:sldId id="311"/>
            <p14:sldId id="310"/>
            <p14:sldId id="314"/>
            <p14:sldId id="333"/>
            <p14:sldId id="313"/>
            <p14:sldId id="312"/>
            <p14:sldId id="316"/>
            <p14:sldId id="331"/>
            <p14:sldId id="315"/>
            <p14:sldId id="327"/>
            <p14:sldId id="317"/>
            <p14:sldId id="319"/>
            <p14:sldId id="332"/>
            <p14:sldId id="321"/>
          </p14:sldIdLst>
        </p14:section>
        <p14:section name="Untitled Section" id="{BC207CB5-D627-4B15-B03B-ED7A53E19D7E}">
          <p14:sldIdLst>
            <p14:sldId id="293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3786"/>
    <a:srgbClr val="1C3D74"/>
    <a:srgbClr val="EC008C"/>
    <a:srgbClr val="2DB8C5"/>
    <a:srgbClr val="73B82B"/>
    <a:srgbClr val="F18500"/>
    <a:srgbClr val="10746A"/>
    <a:srgbClr val="CDA60C"/>
    <a:srgbClr val="2DB862"/>
    <a:srgbClr val="0096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2BEC14-7274-4708-8463-487A8948D049}" v="15" dt="2022-03-22T14:57:01.6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8" autoAdjust="0"/>
    <p:restoredTop sz="94695" autoAdjust="0"/>
  </p:normalViewPr>
  <p:slideViewPr>
    <p:cSldViewPr snapToGrid="0" snapToObjects="1">
      <p:cViewPr varScale="1">
        <p:scale>
          <a:sx n="92" d="100"/>
          <a:sy n="92" d="100"/>
        </p:scale>
        <p:origin x="90" y="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41" d="100"/>
          <a:sy n="41" d="100"/>
        </p:scale>
        <p:origin x="2408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ableStyles" Target="tableStyles.xml"/><Relationship Id="rId21" Type="http://schemas.openxmlformats.org/officeDocument/2006/relationships/slide" Target="slides/slide1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Brown" userId="a98e23f0-9cc4-48da-9922-2bde6a399595" providerId="ADAL" clId="{702BEC14-7274-4708-8463-487A8948D049}"/>
    <pc:docChg chg="undo custSel addSld delSld modSld sldOrd delMainMaster modSection">
      <pc:chgData name="Beth Brown" userId="a98e23f0-9cc4-48da-9922-2bde6a399595" providerId="ADAL" clId="{702BEC14-7274-4708-8463-487A8948D049}" dt="2022-03-22T15:02:52.985" v="194"/>
      <pc:docMkLst>
        <pc:docMk/>
      </pc:docMkLst>
      <pc:sldChg chg="del">
        <pc:chgData name="Beth Brown" userId="a98e23f0-9cc4-48da-9922-2bde6a399595" providerId="ADAL" clId="{702BEC14-7274-4708-8463-487A8948D049}" dt="2022-03-15T16:54:56.050" v="99" actId="2696"/>
        <pc:sldMkLst>
          <pc:docMk/>
          <pc:sldMk cId="0" sldId="280"/>
        </pc:sldMkLst>
      </pc:sldChg>
      <pc:sldChg chg="modSp mod">
        <pc:chgData name="Beth Brown" userId="a98e23f0-9cc4-48da-9922-2bde6a399595" providerId="ADAL" clId="{702BEC14-7274-4708-8463-487A8948D049}" dt="2022-03-22T14:45:50.452" v="148" actId="21"/>
        <pc:sldMkLst>
          <pc:docMk/>
          <pc:sldMk cId="1486881900" sldId="307"/>
        </pc:sldMkLst>
        <pc:spChg chg="mod">
          <ac:chgData name="Beth Brown" userId="a98e23f0-9cc4-48da-9922-2bde6a399595" providerId="ADAL" clId="{702BEC14-7274-4708-8463-487A8948D049}" dt="2022-03-22T14:45:50.452" v="148" actId="21"/>
          <ac:spMkLst>
            <pc:docMk/>
            <pc:sldMk cId="1486881900" sldId="307"/>
            <ac:spMk id="3" creationId="{F4505E50-A24B-4A35-81F6-DC65C5D2D4F1}"/>
          </ac:spMkLst>
        </pc:spChg>
      </pc:sldChg>
      <pc:sldChg chg="modSp mod">
        <pc:chgData name="Beth Brown" userId="a98e23f0-9cc4-48da-9922-2bde6a399595" providerId="ADAL" clId="{702BEC14-7274-4708-8463-487A8948D049}" dt="2022-03-22T14:55:01.143" v="183" actId="20577"/>
        <pc:sldMkLst>
          <pc:docMk/>
          <pc:sldMk cId="288582265" sldId="309"/>
        </pc:sldMkLst>
        <pc:spChg chg="mod">
          <ac:chgData name="Beth Brown" userId="a98e23f0-9cc4-48da-9922-2bde6a399595" providerId="ADAL" clId="{702BEC14-7274-4708-8463-487A8948D049}" dt="2022-03-22T14:55:01.143" v="183" actId="20577"/>
          <ac:spMkLst>
            <pc:docMk/>
            <pc:sldMk cId="288582265" sldId="309"/>
            <ac:spMk id="3" creationId="{F4505E50-A24B-4A35-81F6-DC65C5D2D4F1}"/>
          </ac:spMkLst>
        </pc:spChg>
      </pc:sldChg>
      <pc:sldChg chg="modSp mod chgLayout">
        <pc:chgData name="Beth Brown" userId="a98e23f0-9cc4-48da-9922-2bde6a399595" providerId="ADAL" clId="{702BEC14-7274-4708-8463-487A8948D049}" dt="2022-03-22T14:50:45.846" v="157" actId="700"/>
        <pc:sldMkLst>
          <pc:docMk/>
          <pc:sldMk cId="1187798350" sldId="314"/>
        </pc:sldMkLst>
        <pc:spChg chg="mod ord">
          <ac:chgData name="Beth Brown" userId="a98e23f0-9cc4-48da-9922-2bde6a399595" providerId="ADAL" clId="{702BEC14-7274-4708-8463-487A8948D049}" dt="2022-03-22T14:50:45.846" v="157" actId="700"/>
          <ac:spMkLst>
            <pc:docMk/>
            <pc:sldMk cId="1187798350" sldId="314"/>
            <ac:spMk id="2" creationId="{B378E443-28F0-4258-A5D5-6883EE7753B0}"/>
          </ac:spMkLst>
        </pc:spChg>
        <pc:spChg chg="mod ord">
          <ac:chgData name="Beth Brown" userId="a98e23f0-9cc4-48da-9922-2bde6a399595" providerId="ADAL" clId="{702BEC14-7274-4708-8463-487A8948D049}" dt="2022-03-22T14:50:45.846" v="157" actId="700"/>
          <ac:spMkLst>
            <pc:docMk/>
            <pc:sldMk cId="1187798350" sldId="314"/>
            <ac:spMk id="3" creationId="{F4505E50-A24B-4A35-81F6-DC65C5D2D4F1}"/>
          </ac:spMkLst>
        </pc:spChg>
      </pc:sldChg>
      <pc:sldChg chg="ord">
        <pc:chgData name="Beth Brown" userId="a98e23f0-9cc4-48da-9922-2bde6a399595" providerId="ADAL" clId="{702BEC14-7274-4708-8463-487A8948D049}" dt="2022-03-22T15:02:18.722" v="192"/>
        <pc:sldMkLst>
          <pc:docMk/>
          <pc:sldMk cId="317505545" sldId="315"/>
        </pc:sldMkLst>
      </pc:sldChg>
      <pc:sldChg chg="ord">
        <pc:chgData name="Beth Brown" userId="a98e23f0-9cc4-48da-9922-2bde6a399595" providerId="ADAL" clId="{702BEC14-7274-4708-8463-487A8948D049}" dt="2022-03-22T15:01:29.308" v="190"/>
        <pc:sldMkLst>
          <pc:docMk/>
          <pc:sldMk cId="1068178856" sldId="316"/>
        </pc:sldMkLst>
      </pc:sldChg>
      <pc:sldChg chg="modSp mod">
        <pc:chgData name="Beth Brown" userId="a98e23f0-9cc4-48da-9922-2bde6a399595" providerId="ADAL" clId="{702BEC14-7274-4708-8463-487A8948D049}" dt="2022-03-15T16:40:08.042" v="3" actId="20577"/>
        <pc:sldMkLst>
          <pc:docMk/>
          <pc:sldMk cId="746077127" sldId="317"/>
        </pc:sldMkLst>
        <pc:spChg chg="mod">
          <ac:chgData name="Beth Brown" userId="a98e23f0-9cc4-48da-9922-2bde6a399595" providerId="ADAL" clId="{702BEC14-7274-4708-8463-487A8948D049}" dt="2022-03-15T16:40:08.042" v="3" actId="20577"/>
          <ac:spMkLst>
            <pc:docMk/>
            <pc:sldMk cId="746077127" sldId="317"/>
            <ac:spMk id="3" creationId="{F4505E50-A24B-4A35-81F6-DC65C5D2D4F1}"/>
          </ac:spMkLst>
        </pc:spChg>
      </pc:sldChg>
      <pc:sldChg chg="addSp delSp modSp del mod modClrScheme chgLayout">
        <pc:chgData name="Beth Brown" userId="a98e23f0-9cc4-48da-9922-2bde6a399595" providerId="ADAL" clId="{702BEC14-7274-4708-8463-487A8948D049}" dt="2022-03-15T16:42:16.598" v="13" actId="2696"/>
        <pc:sldMkLst>
          <pc:docMk/>
          <pc:sldMk cId="1048772050" sldId="318"/>
        </pc:sldMkLst>
        <pc:spChg chg="add del mod ord">
          <ac:chgData name="Beth Brown" userId="a98e23f0-9cc4-48da-9922-2bde6a399595" providerId="ADAL" clId="{702BEC14-7274-4708-8463-487A8948D049}" dt="2022-03-15T16:42:04.162" v="12" actId="700"/>
          <ac:spMkLst>
            <pc:docMk/>
            <pc:sldMk cId="1048772050" sldId="318"/>
            <ac:spMk id="2" creationId="{B378E443-28F0-4258-A5D5-6883EE7753B0}"/>
          </ac:spMkLst>
        </pc:spChg>
        <pc:spChg chg="mod ord">
          <ac:chgData name="Beth Brown" userId="a98e23f0-9cc4-48da-9922-2bde6a399595" providerId="ADAL" clId="{702BEC14-7274-4708-8463-487A8948D049}" dt="2022-03-15T16:42:04.162" v="12" actId="700"/>
          <ac:spMkLst>
            <pc:docMk/>
            <pc:sldMk cId="1048772050" sldId="318"/>
            <ac:spMk id="3" creationId="{F4505E50-A24B-4A35-81F6-DC65C5D2D4F1}"/>
          </ac:spMkLst>
        </pc:spChg>
        <pc:spChg chg="add del mod ord">
          <ac:chgData name="Beth Brown" userId="a98e23f0-9cc4-48da-9922-2bde6a399595" providerId="ADAL" clId="{702BEC14-7274-4708-8463-487A8948D049}" dt="2022-03-15T16:42:04.162" v="12" actId="700"/>
          <ac:spMkLst>
            <pc:docMk/>
            <pc:sldMk cId="1048772050" sldId="318"/>
            <ac:spMk id="7" creationId="{D26167EA-342A-4D46-8075-FA31CCD05109}"/>
          </ac:spMkLst>
        </pc:spChg>
        <pc:spChg chg="add del mod ord">
          <ac:chgData name="Beth Brown" userId="a98e23f0-9cc4-48da-9922-2bde6a399595" providerId="ADAL" clId="{702BEC14-7274-4708-8463-487A8948D049}" dt="2022-03-15T16:42:04.162" v="12" actId="700"/>
          <ac:spMkLst>
            <pc:docMk/>
            <pc:sldMk cId="1048772050" sldId="318"/>
            <ac:spMk id="8" creationId="{CB2E1B33-6FA4-4FB4-B3EB-D7EDD017AE60}"/>
          </ac:spMkLst>
        </pc:spChg>
        <pc:graphicFrameChg chg="mod modGraphic">
          <ac:chgData name="Beth Brown" userId="a98e23f0-9cc4-48da-9922-2bde6a399595" providerId="ADAL" clId="{702BEC14-7274-4708-8463-487A8948D049}" dt="2022-03-15T16:41:06.693" v="7" actId="6549"/>
          <ac:graphicFrameMkLst>
            <pc:docMk/>
            <pc:sldMk cId="1048772050" sldId="318"/>
            <ac:graphicFrameMk id="5" creationId="{01A3330D-B125-4050-978D-7935527A6E26}"/>
          </ac:graphicFrameMkLst>
        </pc:graphicFrameChg>
        <pc:graphicFrameChg chg="modGraphic">
          <ac:chgData name="Beth Brown" userId="a98e23f0-9cc4-48da-9922-2bde6a399595" providerId="ADAL" clId="{702BEC14-7274-4708-8463-487A8948D049}" dt="2022-03-15T16:41:34.058" v="9" actId="21"/>
          <ac:graphicFrameMkLst>
            <pc:docMk/>
            <pc:sldMk cId="1048772050" sldId="318"/>
            <ac:graphicFrameMk id="6" creationId="{3C1D5306-339F-482B-9B01-6E5F801B5D21}"/>
          </ac:graphicFrameMkLst>
        </pc:graphicFrameChg>
      </pc:sldChg>
      <pc:sldChg chg="addSp delSp modSp new del mod">
        <pc:chgData name="Beth Brown" userId="a98e23f0-9cc4-48da-9922-2bde6a399595" providerId="ADAL" clId="{702BEC14-7274-4708-8463-487A8948D049}" dt="2022-03-15T16:43:24.746" v="25" actId="680"/>
        <pc:sldMkLst>
          <pc:docMk/>
          <pc:sldMk cId="477480469" sldId="327"/>
        </pc:sldMkLst>
        <pc:spChg chg="add del">
          <ac:chgData name="Beth Brown" userId="a98e23f0-9cc4-48da-9922-2bde6a399595" providerId="ADAL" clId="{702BEC14-7274-4708-8463-487A8948D049}" dt="2022-03-15T16:43:23.657" v="24"/>
          <ac:spMkLst>
            <pc:docMk/>
            <pc:sldMk cId="477480469" sldId="327"/>
            <ac:spMk id="2" creationId="{A697750F-8627-4881-A50A-25AE8D165562}"/>
          </ac:spMkLst>
        </pc:spChg>
        <pc:graphicFrameChg chg="add del mod">
          <ac:chgData name="Beth Brown" userId="a98e23f0-9cc4-48da-9922-2bde6a399595" providerId="ADAL" clId="{702BEC14-7274-4708-8463-487A8948D049}" dt="2022-03-15T16:42:58.081" v="18"/>
          <ac:graphicFrameMkLst>
            <pc:docMk/>
            <pc:sldMk cId="477480469" sldId="327"/>
            <ac:graphicFrameMk id="5" creationId="{5066438C-B837-49AA-B924-00AA1ADCD4B9}"/>
          </ac:graphicFrameMkLst>
        </pc:graphicFrameChg>
        <pc:graphicFrameChg chg="add del mod">
          <ac:chgData name="Beth Brown" userId="a98e23f0-9cc4-48da-9922-2bde6a399595" providerId="ADAL" clId="{702BEC14-7274-4708-8463-487A8948D049}" dt="2022-03-15T16:42:57.185" v="17"/>
          <ac:graphicFrameMkLst>
            <pc:docMk/>
            <pc:sldMk cId="477480469" sldId="327"/>
            <ac:graphicFrameMk id="6" creationId="{C008EACF-A7B1-4C7C-B350-806CA9EDF11C}"/>
          </ac:graphicFrameMkLst>
        </pc:graphicFrameChg>
        <pc:graphicFrameChg chg="add del mod modGraphic">
          <ac:chgData name="Beth Brown" userId="a98e23f0-9cc4-48da-9922-2bde6a399595" providerId="ADAL" clId="{702BEC14-7274-4708-8463-487A8948D049}" dt="2022-03-15T16:43:12.593" v="22"/>
          <ac:graphicFrameMkLst>
            <pc:docMk/>
            <pc:sldMk cId="477480469" sldId="327"/>
            <ac:graphicFrameMk id="7" creationId="{1D7A2BA1-5F49-4C99-B3E2-3DA98481AE95}"/>
          </ac:graphicFrameMkLst>
        </pc:graphicFrameChg>
        <pc:graphicFrameChg chg="add del mod">
          <ac:chgData name="Beth Brown" userId="a98e23f0-9cc4-48da-9922-2bde6a399595" providerId="ADAL" clId="{702BEC14-7274-4708-8463-487A8948D049}" dt="2022-03-15T16:43:23.657" v="24"/>
          <ac:graphicFrameMkLst>
            <pc:docMk/>
            <pc:sldMk cId="477480469" sldId="327"/>
            <ac:graphicFrameMk id="8" creationId="{C21CCBB4-A944-4F40-98D5-B91EDE7A9F4B}"/>
          </ac:graphicFrameMkLst>
        </pc:graphicFrameChg>
      </pc:sldChg>
      <pc:sldChg chg="addSp delSp modSp new del mod chgLayout">
        <pc:chgData name="Beth Brown" userId="a98e23f0-9cc4-48da-9922-2bde6a399595" providerId="ADAL" clId="{702BEC14-7274-4708-8463-487A8948D049}" dt="2022-03-15T16:43:55.443" v="31" actId="680"/>
        <pc:sldMkLst>
          <pc:docMk/>
          <pc:sldMk cId="2257147250" sldId="327"/>
        </pc:sldMkLst>
        <pc:spChg chg="add del">
          <ac:chgData name="Beth Brown" userId="a98e23f0-9cc4-48da-9922-2bde6a399595" providerId="ADAL" clId="{702BEC14-7274-4708-8463-487A8948D049}" dt="2022-03-15T16:43:51.620" v="30" actId="700"/>
          <ac:spMkLst>
            <pc:docMk/>
            <pc:sldMk cId="2257147250" sldId="327"/>
            <ac:spMk id="2" creationId="{D50C4D0F-81AF-488D-88C6-42990C2D1742}"/>
          </ac:spMkLst>
        </pc:spChg>
        <pc:spChg chg="add del">
          <ac:chgData name="Beth Brown" userId="a98e23f0-9cc4-48da-9922-2bde6a399595" providerId="ADAL" clId="{702BEC14-7274-4708-8463-487A8948D049}" dt="2022-03-15T16:43:51.620" v="30" actId="700"/>
          <ac:spMkLst>
            <pc:docMk/>
            <pc:sldMk cId="2257147250" sldId="327"/>
            <ac:spMk id="3" creationId="{F4A57794-681D-40B5-983A-5D36DCD96340}"/>
          </ac:spMkLst>
        </pc:spChg>
        <pc:spChg chg="add del">
          <ac:chgData name="Beth Brown" userId="a98e23f0-9cc4-48da-9922-2bde6a399595" providerId="ADAL" clId="{702BEC14-7274-4708-8463-487A8948D049}" dt="2022-03-15T16:43:51.620" v="30" actId="700"/>
          <ac:spMkLst>
            <pc:docMk/>
            <pc:sldMk cId="2257147250" sldId="327"/>
            <ac:spMk id="4" creationId="{38607EEA-2A77-44B4-B43D-5E02F07005F9}"/>
          </ac:spMkLst>
        </pc:spChg>
        <pc:spChg chg="add del mod ord">
          <ac:chgData name="Beth Brown" userId="a98e23f0-9cc4-48da-9922-2bde6a399595" providerId="ADAL" clId="{702BEC14-7274-4708-8463-487A8948D049}" dt="2022-03-15T16:43:51.620" v="30" actId="700"/>
          <ac:spMkLst>
            <pc:docMk/>
            <pc:sldMk cId="2257147250" sldId="327"/>
            <ac:spMk id="5" creationId="{0FF3504B-8A02-4796-B347-816CCA58FF00}"/>
          </ac:spMkLst>
        </pc:spChg>
        <pc:spChg chg="add del mod ord">
          <ac:chgData name="Beth Brown" userId="a98e23f0-9cc4-48da-9922-2bde6a399595" providerId="ADAL" clId="{702BEC14-7274-4708-8463-487A8948D049}" dt="2022-03-15T16:43:51.620" v="30" actId="700"/>
          <ac:spMkLst>
            <pc:docMk/>
            <pc:sldMk cId="2257147250" sldId="327"/>
            <ac:spMk id="6" creationId="{82FE625B-C4D3-44EA-AAF2-6FF2BECA6E50}"/>
          </ac:spMkLst>
        </pc:spChg>
        <pc:spChg chg="add del mod ord">
          <ac:chgData name="Beth Brown" userId="a98e23f0-9cc4-48da-9922-2bde6a399595" providerId="ADAL" clId="{702BEC14-7274-4708-8463-487A8948D049}" dt="2022-03-15T16:43:51.620" v="30" actId="700"/>
          <ac:spMkLst>
            <pc:docMk/>
            <pc:sldMk cId="2257147250" sldId="327"/>
            <ac:spMk id="7" creationId="{094F240B-6489-4706-ADF2-549322850D79}"/>
          </ac:spMkLst>
        </pc:spChg>
        <pc:graphicFrameChg chg="add del mod">
          <ac:chgData name="Beth Brown" userId="a98e23f0-9cc4-48da-9922-2bde6a399595" providerId="ADAL" clId="{702BEC14-7274-4708-8463-487A8948D049}" dt="2022-03-15T16:43:50.154" v="29"/>
          <ac:graphicFrameMkLst>
            <pc:docMk/>
            <pc:sldMk cId="2257147250" sldId="327"/>
            <ac:graphicFrameMk id="8" creationId="{18AFDC10-CE49-4AE0-9BD5-4AFC3274D96D}"/>
          </ac:graphicFrameMkLst>
        </pc:graphicFrameChg>
      </pc:sldChg>
      <pc:sldChg chg="addSp delSp modSp add mod ord">
        <pc:chgData name="Beth Brown" userId="a98e23f0-9cc4-48da-9922-2bde6a399595" providerId="ADAL" clId="{702BEC14-7274-4708-8463-487A8948D049}" dt="2022-03-22T15:02:52.985" v="194"/>
        <pc:sldMkLst>
          <pc:docMk/>
          <pc:sldMk cId="3365738746" sldId="327"/>
        </pc:sldMkLst>
        <pc:spChg chg="del">
          <ac:chgData name="Beth Brown" userId="a98e23f0-9cc4-48da-9922-2bde6a399595" providerId="ADAL" clId="{702BEC14-7274-4708-8463-487A8948D049}" dt="2022-03-15T16:47:50.195" v="50" actId="478"/>
          <ac:spMkLst>
            <pc:docMk/>
            <pc:sldMk cId="3365738746" sldId="327"/>
            <ac:spMk id="2" creationId="{B378E443-28F0-4258-A5D5-6883EE7753B0}"/>
          </ac:spMkLst>
        </pc:spChg>
        <pc:spChg chg="mod">
          <ac:chgData name="Beth Brown" userId="a98e23f0-9cc4-48da-9922-2bde6a399595" providerId="ADAL" clId="{702BEC14-7274-4708-8463-487A8948D049}" dt="2022-03-15T16:44:56.559" v="34" actId="6549"/>
          <ac:spMkLst>
            <pc:docMk/>
            <pc:sldMk cId="3365738746" sldId="327"/>
            <ac:spMk id="3" creationId="{F4505E50-A24B-4A35-81F6-DC65C5D2D4F1}"/>
          </ac:spMkLst>
        </pc:spChg>
        <pc:spChg chg="add mod">
          <ac:chgData name="Beth Brown" userId="a98e23f0-9cc4-48da-9922-2bde6a399595" providerId="ADAL" clId="{702BEC14-7274-4708-8463-487A8948D049}" dt="2022-03-15T16:56:28.646" v="145" actId="20577"/>
          <ac:spMkLst>
            <pc:docMk/>
            <pc:sldMk cId="3365738746" sldId="327"/>
            <ac:spMk id="8" creationId="{48B5BDBE-74BB-4473-8816-EEF6FB55AF58}"/>
          </ac:spMkLst>
        </pc:spChg>
        <pc:graphicFrameChg chg="add mod modGraphic">
          <ac:chgData name="Beth Brown" userId="a98e23f0-9cc4-48da-9922-2bde6a399595" providerId="ADAL" clId="{702BEC14-7274-4708-8463-487A8948D049}" dt="2022-03-22T14:52:32.198" v="177" actId="20577"/>
          <ac:graphicFrameMkLst>
            <pc:docMk/>
            <pc:sldMk cId="3365738746" sldId="327"/>
            <ac:graphicFrameMk id="5" creationId="{97C25121-39F8-44D5-8884-B1D74C04E128}"/>
          </ac:graphicFrameMkLst>
        </pc:graphicFrameChg>
        <pc:graphicFrameChg chg="add mod modGraphic">
          <ac:chgData name="Beth Brown" userId="a98e23f0-9cc4-48da-9922-2bde6a399595" providerId="ADAL" clId="{702BEC14-7274-4708-8463-487A8948D049}" dt="2022-03-15T16:47:37.777" v="49" actId="1076"/>
          <ac:graphicFrameMkLst>
            <pc:docMk/>
            <pc:sldMk cId="3365738746" sldId="327"/>
            <ac:graphicFrameMk id="6" creationId="{08130068-213D-44A9-92C3-2688D52149CF}"/>
          </ac:graphicFrameMkLst>
        </pc:graphicFrameChg>
      </pc:sldChg>
      <pc:sldChg chg="add">
        <pc:chgData name="Beth Brown" userId="a98e23f0-9cc4-48da-9922-2bde6a399595" providerId="ADAL" clId="{702BEC14-7274-4708-8463-487A8948D049}" dt="2022-03-15T16:52:32.959" v="77"/>
        <pc:sldMkLst>
          <pc:docMk/>
          <pc:sldMk cId="0" sldId="331"/>
        </pc:sldMkLst>
      </pc:sldChg>
      <pc:sldChg chg="modSp add mod">
        <pc:chgData name="Beth Brown" userId="a98e23f0-9cc4-48da-9922-2bde6a399595" providerId="ADAL" clId="{702BEC14-7274-4708-8463-487A8948D049}" dt="2022-03-22T14:57:46.648" v="186" actId="20577"/>
        <pc:sldMkLst>
          <pc:docMk/>
          <pc:sldMk cId="268893375" sldId="332"/>
        </pc:sldMkLst>
        <pc:spChg chg="mod">
          <ac:chgData name="Beth Brown" userId="a98e23f0-9cc4-48da-9922-2bde6a399595" providerId="ADAL" clId="{702BEC14-7274-4708-8463-487A8948D049}" dt="2022-03-15T16:54:46.570" v="98" actId="20577"/>
          <ac:spMkLst>
            <pc:docMk/>
            <pc:sldMk cId="268893375" sldId="332"/>
            <ac:spMk id="2" creationId="{B378E443-28F0-4258-A5D5-6883EE7753B0}"/>
          </ac:spMkLst>
        </pc:spChg>
        <pc:spChg chg="mod">
          <ac:chgData name="Beth Brown" userId="a98e23f0-9cc4-48da-9922-2bde6a399595" providerId="ADAL" clId="{702BEC14-7274-4708-8463-487A8948D049}" dt="2022-03-22T14:57:46.648" v="186" actId="20577"/>
          <ac:spMkLst>
            <pc:docMk/>
            <pc:sldMk cId="268893375" sldId="332"/>
            <ac:spMk id="3" creationId="{F4505E50-A24B-4A35-81F6-DC65C5D2D4F1}"/>
          </ac:spMkLst>
        </pc:spChg>
      </pc:sldChg>
      <pc:sldChg chg="modSp new mod">
        <pc:chgData name="Beth Brown" userId="a98e23f0-9cc4-48da-9922-2bde6a399595" providerId="ADAL" clId="{702BEC14-7274-4708-8463-487A8948D049}" dt="2022-03-22T14:51:02.757" v="176" actId="20577"/>
        <pc:sldMkLst>
          <pc:docMk/>
          <pc:sldMk cId="1545549210" sldId="333"/>
        </pc:sldMkLst>
        <pc:spChg chg="mod">
          <ac:chgData name="Beth Brown" userId="a98e23f0-9cc4-48da-9922-2bde6a399595" providerId="ADAL" clId="{702BEC14-7274-4708-8463-487A8948D049}" dt="2022-03-22T14:51:02.757" v="176" actId="20577"/>
          <ac:spMkLst>
            <pc:docMk/>
            <pc:sldMk cId="1545549210" sldId="333"/>
            <ac:spMk id="2" creationId="{44E8B8E4-8F4B-443C-B780-B7B4AE1C12B7}"/>
          </ac:spMkLst>
        </pc:spChg>
      </pc:sldChg>
      <pc:sldChg chg="new del">
        <pc:chgData name="Beth Brown" userId="a98e23f0-9cc4-48da-9922-2bde6a399595" providerId="ADAL" clId="{702BEC14-7274-4708-8463-487A8948D049}" dt="2022-03-22T14:50:38.133" v="156" actId="680"/>
        <pc:sldMkLst>
          <pc:docMk/>
          <pc:sldMk cId="1601670995" sldId="333"/>
        </pc:sldMkLst>
      </pc:sldChg>
      <pc:sldChg chg="new del">
        <pc:chgData name="Beth Brown" userId="a98e23f0-9cc4-48da-9922-2bde6a399595" providerId="ADAL" clId="{702BEC14-7274-4708-8463-487A8948D049}" dt="2022-03-22T14:50:35.982" v="155" actId="680"/>
        <pc:sldMkLst>
          <pc:docMk/>
          <pc:sldMk cId="2984577981" sldId="334"/>
        </pc:sldMkLst>
      </pc:sldChg>
      <pc:sldChg chg="addSp delSp modSp new del mod modClrScheme chgLayout">
        <pc:chgData name="Beth Brown" userId="a98e23f0-9cc4-48da-9922-2bde6a399595" providerId="ADAL" clId="{702BEC14-7274-4708-8463-487A8948D049}" dt="2022-03-22T14:50:33.759" v="154" actId="680"/>
        <pc:sldMkLst>
          <pc:docMk/>
          <pc:sldMk cId="1878613529" sldId="335"/>
        </pc:sldMkLst>
        <pc:spChg chg="add del mod ord">
          <ac:chgData name="Beth Brown" userId="a98e23f0-9cc4-48da-9922-2bde6a399595" providerId="ADAL" clId="{702BEC14-7274-4708-8463-487A8948D049}" dt="2022-03-22T14:50:31.984" v="153" actId="700"/>
          <ac:spMkLst>
            <pc:docMk/>
            <pc:sldMk cId="1878613529" sldId="335"/>
            <ac:spMk id="2" creationId="{02325BA0-54C3-4E56-A272-9D87EB3BBDD9}"/>
          </ac:spMkLst>
        </pc:spChg>
        <pc:spChg chg="add del mod ord">
          <ac:chgData name="Beth Brown" userId="a98e23f0-9cc4-48da-9922-2bde6a399595" providerId="ADAL" clId="{702BEC14-7274-4708-8463-487A8948D049}" dt="2022-03-22T14:50:31.984" v="153" actId="700"/>
          <ac:spMkLst>
            <pc:docMk/>
            <pc:sldMk cId="1878613529" sldId="335"/>
            <ac:spMk id="3" creationId="{1109FF7A-38D7-43E0-BF54-3CCE7D3478EF}"/>
          </ac:spMkLst>
        </pc:spChg>
        <pc:spChg chg="add del">
          <ac:chgData name="Beth Brown" userId="a98e23f0-9cc4-48da-9922-2bde6a399595" providerId="ADAL" clId="{702BEC14-7274-4708-8463-487A8948D049}" dt="2022-03-22T14:50:31.984" v="153" actId="700"/>
          <ac:spMkLst>
            <pc:docMk/>
            <pc:sldMk cId="1878613529" sldId="335"/>
            <ac:spMk id="4" creationId="{073D7235-458B-4D17-A1E3-B130BFD799FB}"/>
          </ac:spMkLst>
        </pc:spChg>
        <pc:spChg chg="add del mod ord">
          <ac:chgData name="Beth Brown" userId="a98e23f0-9cc4-48da-9922-2bde6a399595" providerId="ADAL" clId="{702BEC14-7274-4708-8463-487A8948D049}" dt="2022-03-22T14:50:31.984" v="153" actId="700"/>
          <ac:spMkLst>
            <pc:docMk/>
            <pc:sldMk cId="1878613529" sldId="335"/>
            <ac:spMk id="5" creationId="{DBB12F0A-7C75-4B83-8614-6B03826BCA7C}"/>
          </ac:spMkLst>
        </pc:spChg>
        <pc:spChg chg="add del mod ord">
          <ac:chgData name="Beth Brown" userId="a98e23f0-9cc4-48da-9922-2bde6a399595" providerId="ADAL" clId="{702BEC14-7274-4708-8463-487A8948D049}" dt="2022-03-22T14:50:31.984" v="153" actId="700"/>
          <ac:spMkLst>
            <pc:docMk/>
            <pc:sldMk cId="1878613529" sldId="335"/>
            <ac:spMk id="6" creationId="{61521538-CFAB-449E-BE5C-6F3AF616AD08}"/>
          </ac:spMkLst>
        </pc:spChg>
      </pc:sldChg>
      <pc:sldMasterChg chg="del delSldLayout">
        <pc:chgData name="Beth Brown" userId="a98e23f0-9cc4-48da-9922-2bde6a399595" providerId="ADAL" clId="{702BEC14-7274-4708-8463-487A8948D049}" dt="2022-03-15T16:54:56.050" v="99" actId="2696"/>
        <pc:sldMasterMkLst>
          <pc:docMk/>
          <pc:sldMasterMk cId="1593491599" sldId="2147483899"/>
        </pc:sldMasterMkLst>
        <pc:sldLayoutChg chg="del">
          <pc:chgData name="Beth Brown" userId="a98e23f0-9cc4-48da-9922-2bde6a399595" providerId="ADAL" clId="{702BEC14-7274-4708-8463-487A8948D049}" dt="2022-03-15T16:54:56.050" v="99" actId="2696"/>
          <pc:sldLayoutMkLst>
            <pc:docMk/>
            <pc:sldMasterMk cId="1593491599" sldId="2147483899"/>
            <pc:sldLayoutMk cId="2563964230" sldId="2147483900"/>
          </pc:sldLayoutMkLst>
        </pc:sldLayoutChg>
        <pc:sldLayoutChg chg="del">
          <pc:chgData name="Beth Brown" userId="a98e23f0-9cc4-48da-9922-2bde6a399595" providerId="ADAL" clId="{702BEC14-7274-4708-8463-487A8948D049}" dt="2022-03-15T16:54:56.050" v="99" actId="2696"/>
          <pc:sldLayoutMkLst>
            <pc:docMk/>
            <pc:sldMasterMk cId="1593491599" sldId="2147483899"/>
            <pc:sldLayoutMk cId="3672026349" sldId="2147483901"/>
          </pc:sldLayoutMkLst>
        </pc:sldLayoutChg>
        <pc:sldLayoutChg chg="del">
          <pc:chgData name="Beth Brown" userId="a98e23f0-9cc4-48da-9922-2bde6a399595" providerId="ADAL" clId="{702BEC14-7274-4708-8463-487A8948D049}" dt="2022-03-15T16:54:56.050" v="99" actId="2696"/>
          <pc:sldLayoutMkLst>
            <pc:docMk/>
            <pc:sldMasterMk cId="1593491599" sldId="2147483899"/>
            <pc:sldLayoutMk cId="4171107127" sldId="2147483902"/>
          </pc:sldLayoutMkLst>
        </pc:sldLayoutChg>
        <pc:sldLayoutChg chg="del">
          <pc:chgData name="Beth Brown" userId="a98e23f0-9cc4-48da-9922-2bde6a399595" providerId="ADAL" clId="{702BEC14-7274-4708-8463-487A8948D049}" dt="2022-03-15T16:54:56.050" v="99" actId="2696"/>
          <pc:sldLayoutMkLst>
            <pc:docMk/>
            <pc:sldMasterMk cId="1593491599" sldId="2147483899"/>
            <pc:sldLayoutMk cId="1230901359" sldId="2147483903"/>
          </pc:sldLayoutMkLst>
        </pc:sldLayoutChg>
        <pc:sldLayoutChg chg="del">
          <pc:chgData name="Beth Brown" userId="a98e23f0-9cc4-48da-9922-2bde6a399595" providerId="ADAL" clId="{702BEC14-7274-4708-8463-487A8948D049}" dt="2022-03-15T16:54:56.050" v="99" actId="2696"/>
          <pc:sldLayoutMkLst>
            <pc:docMk/>
            <pc:sldMasterMk cId="1593491599" sldId="2147483899"/>
            <pc:sldLayoutMk cId="3068911403" sldId="2147483904"/>
          </pc:sldLayoutMkLst>
        </pc:sldLayoutChg>
        <pc:sldLayoutChg chg="del">
          <pc:chgData name="Beth Brown" userId="a98e23f0-9cc4-48da-9922-2bde6a399595" providerId="ADAL" clId="{702BEC14-7274-4708-8463-487A8948D049}" dt="2022-03-15T16:54:56.050" v="99" actId="2696"/>
          <pc:sldLayoutMkLst>
            <pc:docMk/>
            <pc:sldMasterMk cId="1593491599" sldId="2147483899"/>
            <pc:sldLayoutMk cId="3016225708" sldId="2147483905"/>
          </pc:sldLayoutMkLst>
        </pc:sldLayoutChg>
        <pc:sldLayoutChg chg="del">
          <pc:chgData name="Beth Brown" userId="a98e23f0-9cc4-48da-9922-2bde6a399595" providerId="ADAL" clId="{702BEC14-7274-4708-8463-487A8948D049}" dt="2022-03-15T16:54:56.050" v="99" actId="2696"/>
          <pc:sldLayoutMkLst>
            <pc:docMk/>
            <pc:sldMasterMk cId="1593491599" sldId="2147483899"/>
            <pc:sldLayoutMk cId="3760270791" sldId="2147483906"/>
          </pc:sldLayoutMkLst>
        </pc:sldLayoutChg>
        <pc:sldLayoutChg chg="del">
          <pc:chgData name="Beth Brown" userId="a98e23f0-9cc4-48da-9922-2bde6a399595" providerId="ADAL" clId="{702BEC14-7274-4708-8463-487A8948D049}" dt="2022-03-15T16:54:56.050" v="99" actId="2696"/>
          <pc:sldLayoutMkLst>
            <pc:docMk/>
            <pc:sldMasterMk cId="1593491599" sldId="2147483899"/>
            <pc:sldLayoutMk cId="3786736923" sldId="2147483907"/>
          </pc:sldLayoutMkLst>
        </pc:sldLayoutChg>
        <pc:sldLayoutChg chg="del">
          <pc:chgData name="Beth Brown" userId="a98e23f0-9cc4-48da-9922-2bde6a399595" providerId="ADAL" clId="{702BEC14-7274-4708-8463-487A8948D049}" dt="2022-03-15T16:54:56.050" v="99" actId="2696"/>
          <pc:sldLayoutMkLst>
            <pc:docMk/>
            <pc:sldMasterMk cId="1593491599" sldId="2147483899"/>
            <pc:sldLayoutMk cId="1169749256" sldId="2147483908"/>
          </pc:sldLayoutMkLst>
        </pc:sldLayoutChg>
        <pc:sldLayoutChg chg="del">
          <pc:chgData name="Beth Brown" userId="a98e23f0-9cc4-48da-9922-2bde6a399595" providerId="ADAL" clId="{702BEC14-7274-4708-8463-487A8948D049}" dt="2022-03-15T16:54:56.050" v="99" actId="2696"/>
          <pc:sldLayoutMkLst>
            <pc:docMk/>
            <pc:sldMasterMk cId="1593491599" sldId="2147483899"/>
            <pc:sldLayoutMk cId="3710100043" sldId="2147483909"/>
          </pc:sldLayoutMkLst>
        </pc:sldLayoutChg>
        <pc:sldLayoutChg chg="del">
          <pc:chgData name="Beth Brown" userId="a98e23f0-9cc4-48da-9922-2bde6a399595" providerId="ADAL" clId="{702BEC14-7274-4708-8463-487A8948D049}" dt="2022-03-15T16:54:56.050" v="99" actId="2696"/>
          <pc:sldLayoutMkLst>
            <pc:docMk/>
            <pc:sldMasterMk cId="1593491599" sldId="2147483899"/>
            <pc:sldLayoutMk cId="3313980514" sldId="2147483910"/>
          </pc:sldLayoutMkLst>
        </pc:sldLayoutChg>
        <pc:sldLayoutChg chg="del">
          <pc:chgData name="Beth Brown" userId="a98e23f0-9cc4-48da-9922-2bde6a399595" providerId="ADAL" clId="{702BEC14-7274-4708-8463-487A8948D049}" dt="2022-03-15T16:54:56.050" v="99" actId="2696"/>
          <pc:sldLayoutMkLst>
            <pc:docMk/>
            <pc:sldMasterMk cId="1593491599" sldId="2147483899"/>
            <pc:sldLayoutMk cId="2368793002" sldId="2147483911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0859996977948773"/>
          <c:y val="1.44672627373674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5009355875836059E-2"/>
          <c:y val="0.13986788302602043"/>
          <c:w val="0.67931177666812181"/>
          <c:h val="0.7602155399221592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A9-4D25-9A08-E785591F91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A9-4D25-9A08-E785591F91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A9-4D25-9A08-E785591F91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A9-4D25-9A08-E785591F91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A9-4D25-9A08-E785591F912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CA9-4D25-9A08-E785591F912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CA9-4D25-9A08-E785591F912F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CA9-4D25-9A08-E785591F91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4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69977572318967052"/>
          <c:y val="0.1928179891354784"/>
          <c:w val="0.30022436435136202"/>
          <c:h val="0.652836048290867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4416114174553275"/>
          <c:y val="1.40625433274614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7531567990058079E-2"/>
          <c:y val="0.11931885404850991"/>
          <c:w val="0.63197913902634784"/>
          <c:h val="0.6530898773914934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51-495A-8996-44DF7C239E0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51-495A-8996-44DF7C239E0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51-495A-8996-44DF7C239E0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151-495A-8996-44DF7C239E0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151-495A-8996-44DF7C239E0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151-495A-8996-44DF7C239E0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151-495A-8996-44DF7C239E04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  <c:pt idx="3">
                  <c:v>3.5</c:v>
                </c:pt>
                <c:pt idx="4">
                  <c:v>4.5</c:v>
                </c:pt>
                <c:pt idx="5">
                  <c:v>5.5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151-495A-8996-44DF7C239E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3237616"/>
        <c:axId val="774982448"/>
      </c:barChart>
      <c:valAx>
        <c:axId val="77498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Frutiger 55 Roman" pitchFamily="2" charset="0"/>
                <a:ea typeface="+mn-ea"/>
                <a:cs typeface="+mn-cs"/>
              </a:defRPr>
            </a:pPr>
            <a:endParaRPr lang="en-US"/>
          </a:p>
        </c:txPr>
        <c:crossAx val="853237616"/>
        <c:crosses val="autoZero"/>
        <c:crossBetween val="between"/>
      </c:valAx>
      <c:catAx>
        <c:axId val="85323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498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2056497372130657"/>
          <c:y val="0.23026675851480399"/>
          <c:w val="0.24631125718087762"/>
          <c:h val="0.60697960708651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9648043799212601"/>
          <c:y val="1.4062499134934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017085530237922"/>
          <c:y val="0.11931885404850991"/>
          <c:w val="0.59848297447332355"/>
          <c:h val="0.80052066313077841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E79-46EC-ACD0-05064C0E4F1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E79-46EC-ACD0-05064C0E4F1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E79-46EC-ACD0-05064C0E4F1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E79-46EC-ACD0-05064C0E4F1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E79-46EC-ACD0-05064C0E4F1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E79-46EC-ACD0-05064C0E4F1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E79-46EC-ACD0-05064C0E4F15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E79-46EC-ACD0-05064C0E4F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axId val="853237616"/>
        <c:axId val="774982448"/>
      </c:barChart>
      <c:valAx>
        <c:axId val="774982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Frutiger 55 Roman" pitchFamily="2" charset="0"/>
                <a:ea typeface="+mn-ea"/>
                <a:cs typeface="+mn-cs"/>
              </a:defRPr>
            </a:pPr>
            <a:endParaRPr lang="en-US"/>
          </a:p>
        </c:txPr>
        <c:crossAx val="853237616"/>
        <c:crosses val="autoZero"/>
        <c:crossBetween val="between"/>
      </c:valAx>
      <c:catAx>
        <c:axId val="8532376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7498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2396512040726835"/>
          <c:y val="9.6391868962480462E-2"/>
          <c:w val="0.2760348679438433"/>
          <c:h val="0.809237306362179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64FB5-82AF-48A4-80F1-9AEEE0DF4B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0742E-D5E1-4FF3-A442-958EA2A786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066F8-4FE9-4315-A56E-3EA256F5907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2F771-FAFF-4FF6-AE5C-96F43E8CB7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B88F3-0CB9-4921-9214-BFA9C4B808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73B9F-E786-4DE9-B054-AF2D3B642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115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D6F77-CFCE-A445-8E2C-54D16F9EECCC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42D00-D33B-6747-961F-9152114FB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03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gradFill flip="none" rotWithShape="1">
          <a:gsLst>
            <a:gs pos="50000">
              <a:srgbClr val="8D3786"/>
            </a:gs>
            <a:gs pos="0">
              <a:srgbClr val="1C3D7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24373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36594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6B8344-2BB4-46AC-BF67-24F417DE55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1886" y="1680830"/>
            <a:ext cx="3628402" cy="334721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34006D1-B55A-40FB-96F4-3E101622A8A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702966" y="458789"/>
            <a:ext cx="3111456" cy="563896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School </a:t>
            </a:r>
          </a:p>
          <a:p>
            <a:r>
              <a:rPr lang="en-US" dirty="0"/>
              <a:t>name here</a:t>
            </a:r>
          </a:p>
        </p:txBody>
      </p:sp>
    </p:spTree>
    <p:extLst>
      <p:ext uri="{BB962C8B-B14F-4D97-AF65-F5344CB8AC3E}">
        <p14:creationId xmlns:p14="http://schemas.microsoft.com/office/powerpoint/2010/main" val="319369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 column text + image + ca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102847" y="1322601"/>
            <a:ext cx="2763341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02847" y="4177950"/>
            <a:ext cx="2763341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B742EC7-0905-4619-9932-945C15BD9FB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144721" y="1311275"/>
            <a:ext cx="285455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 marL="457200" indent="0">
              <a:buFont typeface="Arial" panose="020B0604020202020204" pitchFamily="34" charset="0"/>
              <a:buNone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9734A-FE59-489D-8235-3CE5E3DE21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86595" y="1311275"/>
            <a:ext cx="285455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71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 column text +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496620" y="1309603"/>
            <a:ext cx="6380681" cy="2808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496620" y="4176072"/>
            <a:ext cx="638068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7C490C0-3F42-428E-9663-C0315B61F1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1262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45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hero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87339" y="1322601"/>
            <a:ext cx="8578850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87339" y="4177950"/>
            <a:ext cx="857885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</p:spTree>
    <p:extLst>
      <p:ext uri="{BB962C8B-B14F-4D97-AF65-F5344CB8AC3E}">
        <p14:creationId xmlns:p14="http://schemas.microsoft.com/office/powerpoint/2010/main" val="3461591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79400" y="250826"/>
            <a:ext cx="8597901" cy="38671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87339" y="4177950"/>
            <a:ext cx="857885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</p:spTree>
    <p:extLst>
      <p:ext uri="{BB962C8B-B14F-4D97-AF65-F5344CB8AC3E}">
        <p14:creationId xmlns:p14="http://schemas.microsoft.com/office/powerpoint/2010/main" val="2436586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203484" y="1234649"/>
            <a:ext cx="2219675" cy="1349665"/>
            <a:chOff x="1985262" y="1786188"/>
            <a:chExt cx="3594613" cy="2579532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2DB8C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5" cy="10321"/>
            </a:xfrm>
            <a:prstGeom prst="line">
              <a:avLst/>
            </a:prstGeom>
            <a:ln w="28575">
              <a:solidFill>
                <a:srgbClr val="2DB8C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1"/>
              <a:ext cx="3594613" cy="864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2DB8C5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2DB8C5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3299430" y="1210655"/>
            <a:ext cx="2156489" cy="1349665"/>
            <a:chOff x="1985262" y="1786188"/>
            <a:chExt cx="3594613" cy="2579532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52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8D378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6" cy="10321"/>
            </a:xfrm>
            <a:prstGeom prst="line">
              <a:avLst/>
            </a:prstGeom>
            <a:ln w="28575">
              <a:solidFill>
                <a:srgbClr val="8D37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8D3786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8D3786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6395376" y="1210655"/>
            <a:ext cx="2184743" cy="1349665"/>
            <a:chOff x="1985262" y="1786188"/>
            <a:chExt cx="3594613" cy="2579532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52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10746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4" cy="10321"/>
            </a:xfrm>
            <a:prstGeom prst="line">
              <a:avLst/>
            </a:prstGeom>
            <a:ln w="28575">
              <a:solidFill>
                <a:srgbClr val="1074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10746A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10746A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1800890" y="2785639"/>
            <a:ext cx="2268189" cy="1349665"/>
            <a:chOff x="1985262" y="1786188"/>
            <a:chExt cx="3594613" cy="2579532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185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5" cy="10321"/>
            </a:xfrm>
            <a:prstGeom prst="line">
              <a:avLst/>
            </a:prstGeom>
            <a:ln w="28575">
              <a:solidFill>
                <a:srgbClr val="F18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18500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F18500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4949634" y="2785639"/>
            <a:ext cx="2289366" cy="1349665"/>
            <a:chOff x="1985262" y="1786188"/>
            <a:chExt cx="3594613" cy="2579532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3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73B8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71937"/>
              <a:ext cx="3407805" cy="10321"/>
            </a:xfrm>
            <a:prstGeom prst="line">
              <a:avLst/>
            </a:prstGeom>
            <a:ln w="28575">
              <a:solidFill>
                <a:srgbClr val="73B8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73B82B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73B82B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sp>
        <p:nvSpPr>
          <p:cNvPr id="2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11096"/>
            <a:ext cx="8672097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</p:spTree>
    <p:extLst>
      <p:ext uri="{BB962C8B-B14F-4D97-AF65-F5344CB8AC3E}">
        <p14:creationId xmlns:p14="http://schemas.microsoft.com/office/powerpoint/2010/main" val="2476875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348A56A-D03E-7C4E-AE8E-F896E6A5A11B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86463332"/>
              </p:ext>
            </p:extLst>
          </p:nvPr>
        </p:nvGraphicFramePr>
        <p:xfrm>
          <a:off x="2925649" y="1218723"/>
          <a:ext cx="4923808" cy="3149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91CD518-0B4F-4DDD-8245-74B5057E96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01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DE844C2-66A4-7347-BB76-EF1AA2EFEA8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544693725"/>
              </p:ext>
            </p:extLst>
          </p:nvPr>
        </p:nvGraphicFramePr>
        <p:xfrm>
          <a:off x="3380198" y="1259540"/>
          <a:ext cx="5003514" cy="3295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96BE319-1C15-41CC-A596-E46D2BF7CC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13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F8E69A5-8A32-3B48-8662-8A79DC2E0921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268563056"/>
              </p:ext>
            </p:extLst>
          </p:nvPr>
        </p:nvGraphicFramePr>
        <p:xfrm>
          <a:off x="2586555" y="1209354"/>
          <a:ext cx="5804951" cy="3027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20285F8-6946-46F6-9325-70AD32F1D6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826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AFD6674-8208-4117-92B8-8BA50FAB180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66213361"/>
              </p:ext>
            </p:extLst>
          </p:nvPr>
        </p:nvGraphicFramePr>
        <p:xfrm>
          <a:off x="287338" y="1689652"/>
          <a:ext cx="7137192" cy="110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32">
                  <a:extLst>
                    <a:ext uri="{9D8B030D-6E8A-4147-A177-3AD203B41FA5}">
                      <a16:colId xmlns:a16="http://schemas.microsoft.com/office/drawing/2014/main" val="3822116847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1796008628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879958063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650332254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035283889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2593290401"/>
                    </a:ext>
                  </a:extLst>
                </a:gridCol>
              </a:tblGrid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atin typeface="+mj-lt"/>
                        </a:rPr>
                        <a:t>XXXXXXXXXXXXX</a:t>
                      </a: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80098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255196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87121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918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85AC98B-3184-4158-8DB1-FD0896BAEA5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48348035"/>
              </p:ext>
            </p:extLst>
          </p:nvPr>
        </p:nvGraphicFramePr>
        <p:xfrm>
          <a:off x="287338" y="3153802"/>
          <a:ext cx="7137192" cy="110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32">
                  <a:extLst>
                    <a:ext uri="{9D8B030D-6E8A-4147-A177-3AD203B41FA5}">
                      <a16:colId xmlns:a16="http://schemas.microsoft.com/office/drawing/2014/main" val="3822116847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1796008628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879958063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650332254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035283889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2593290401"/>
                    </a:ext>
                  </a:extLst>
                </a:gridCol>
              </a:tblGrid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atin typeface="+mj-lt"/>
                        </a:rPr>
                        <a:t>XXXXXXXXXXXXX</a:t>
                      </a: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80098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255196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87121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91891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ABA65EC-BE67-47F1-855B-E0BFD2EA8CE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86720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</p:txBody>
      </p:sp>
    </p:spTree>
    <p:extLst>
      <p:ext uri="{BB962C8B-B14F-4D97-AF65-F5344CB8AC3E}">
        <p14:creationId xmlns:p14="http://schemas.microsoft.com/office/powerpoint/2010/main" val="3833570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19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86720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46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EA152-3642-44D0-89B2-3EEF29B53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0A5B13-1742-42BB-83FC-824C072F9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47C19-F1E0-479B-9F93-2EF79BA96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B71F-C445-4550-BC73-994E346A1C33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69887-83E8-4454-A738-3B0A4398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53F7B-03E0-4180-9D7D-5898471F0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C1B7-8AD3-4D86-AEC8-A4A3278C6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672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5DB4A-7836-4B71-81CA-5EC10D9D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357AD-6D4D-49CA-8583-3F477CCDE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BD1F9-79FA-499A-91F2-DFEAC9C6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B71F-C445-4550-BC73-994E346A1C33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F8603-CE69-4B68-AF8D-76184DBC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59A42-60EB-4AC1-8006-D6EBBD617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C1B7-8AD3-4D86-AEC8-A4A3278C6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139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D898A-AC4C-4C2B-850E-BD587048E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B8B3A-B2A8-405D-BC54-3F6312D7F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9669F-E61B-4931-9CC0-551640E78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B71F-C445-4550-BC73-994E346A1C33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AC7A4-EDC0-45ED-8ACF-FB0AF98D2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B1D74-288E-43F4-9AA6-A93533D9B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C1B7-8AD3-4D86-AEC8-A4A3278C6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638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681E7-FD52-4107-A184-ECF34CAB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7937C-8D12-4EE9-B93C-141160F6FB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530BA-52BB-4D44-AB25-1C87F2BA3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9A9A7-1297-4CCF-A1D2-BE2907E90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B71F-C445-4550-BC73-994E346A1C33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B7F3F-4FD2-4254-AAC7-1A9D28059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EE02E-45F4-4E04-8E6D-4B031E6D8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C1B7-8AD3-4D86-AEC8-A4A3278C6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7540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D86C0-D758-4E40-B7B9-BA0320DCE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1A037-E39E-48F8-A62A-3C55B7422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523F4-5E76-465B-AB35-91A72CCC3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30798F-09B0-4251-B790-2EC94F382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290861-E823-4DA2-AF2A-7B6191035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EEC7E4-8111-48DA-9097-F9FF82620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B71F-C445-4550-BC73-994E346A1C33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C87188-7A6E-4AE4-A347-C52C16E6E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B0B0EB-9D69-4899-96A8-735831722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C1B7-8AD3-4D86-AEC8-A4A3278C6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5443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A5DE7-7FB0-46DB-9405-63B0634B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D1D54A-8BFE-4A66-8C01-C3A0E8D85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B71F-C445-4550-BC73-994E346A1C33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89A05A-BA7F-4E56-A9F9-0DD742EB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DD9B10-2680-4BF9-B3DE-581043C4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C1B7-8AD3-4D86-AEC8-A4A3278C6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2467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B994D4-AB6C-4CAB-A899-D8F8607D9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B71F-C445-4550-BC73-994E346A1C33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BA159-9074-4ECF-8A91-5B3378A0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425A4-00FD-496D-843E-6768B4BF3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C1B7-8AD3-4D86-AEC8-A4A3278C6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634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66C9D-D52C-4D5E-BCB4-DEB2F57CC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50D34-CCC7-4F29-802F-262714A27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1E0F2B-9C6E-4C20-8966-6DFDA4751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0B045-964C-4063-BBFA-6B83C7E73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B71F-C445-4550-BC73-994E346A1C33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A9FE1F-97B5-4CB3-98FA-126A5398A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4BBF1B-9535-4ADC-9034-24B5DE02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C1B7-8AD3-4D86-AEC8-A4A3278C6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8810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810C8-ACFA-4B66-BA88-C02835BB9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618768-BA3C-4C85-A881-C2D742D376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1BA98-947C-4F30-81FA-E75089E74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1536A2-429C-4E79-B977-267EAD08B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B71F-C445-4550-BC73-994E346A1C33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F8B88E-AC5B-4457-B246-5D80D0F9E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EDF89-B6B4-461A-A5B2-7AEA5C986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C1B7-8AD3-4D86-AEC8-A4A3278C6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8420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2BE90-E10F-453C-A574-3138DD5A5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A689D1-5BAE-4CA1-805C-240740ACE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1ADD-A7F9-4415-BC8A-C2DB995BD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B71F-C445-4550-BC73-994E346A1C33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4382-1FE3-4611-98AB-36B456145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CFCA8-8C69-4A1C-8ED2-B872F5893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C1B7-8AD3-4D86-AEC8-A4A3278C6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32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4277455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5C7A6F9-784D-428C-B9C4-650A70FFC0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80865" y="1311275"/>
            <a:ext cx="4277455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</p:txBody>
      </p:sp>
    </p:spTree>
    <p:extLst>
      <p:ext uri="{BB962C8B-B14F-4D97-AF65-F5344CB8AC3E}">
        <p14:creationId xmlns:p14="http://schemas.microsoft.com/office/powerpoint/2010/main" val="31022035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5AC67C-C8CF-40D1-8156-8B9F9BBD1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D5E88-ADF8-493E-91B1-184CC4D84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852B4-90C0-4ACD-B3E3-49FE0C235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B71F-C445-4550-BC73-994E346A1C33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3609A-6240-463F-A7C1-3B71C27DB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E0658-84C6-4AC3-83AC-5FC9D58D7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C1B7-8AD3-4D86-AEC8-A4A3278C6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5393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_Logo">
    <p:bg>
      <p:bgPr>
        <a:gradFill>
          <a:gsLst>
            <a:gs pos="50000">
              <a:srgbClr val="8D3786"/>
            </a:gs>
            <a:gs pos="0">
              <a:srgbClr val="1C3D7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F016AB-50EC-D145-8FEE-4F74E8E3B1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6986" y="3228967"/>
            <a:ext cx="4335556" cy="11588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F811C00-D549-464E-ADFA-3C1836754071}"/>
              </a:ext>
            </a:extLst>
          </p:cNvPr>
          <p:cNvSpPr txBox="1"/>
          <p:nvPr userDrawn="1"/>
        </p:nvSpPr>
        <p:spPr>
          <a:xfrm>
            <a:off x="3282511" y="1820461"/>
            <a:ext cx="2770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635927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d slide_Logo">
    <p:bg>
      <p:bgPr>
        <a:gradFill>
          <a:gsLst>
            <a:gs pos="50000">
              <a:srgbClr val="8D3786"/>
            </a:gs>
            <a:gs pos="0">
              <a:srgbClr val="1C3D7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F016AB-50EC-D145-8FEE-4F74E8E3B1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6986" y="1954745"/>
            <a:ext cx="4335556" cy="115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9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C74048-C75E-FD4A-A2F0-C36E16C2A34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679950" y="1311276"/>
            <a:ext cx="4186238" cy="2791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9950" y="4176072"/>
            <a:ext cx="4186238" cy="879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0C9E275-0734-425E-938B-16131D4657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438540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2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C74048-C75E-FD4A-A2F0-C36E16C2A34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767512" y="1311276"/>
            <a:ext cx="2098675" cy="27737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2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02840F-CF0A-4B0C-876C-214741C519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6447286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180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9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3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67512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D51F31A-86D2-8C4F-A1A9-C88372B37B3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67513" y="1311274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1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67513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39CEF63-09E5-47AB-B122-292E3DA726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6447286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4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E942392-5A1D-4B43-9FC3-CF83A59FC5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67513" y="1311275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1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67513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6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67512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5E523E2-4C7B-424A-8715-BA3BD5E8B97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3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767513" y="1322601"/>
            <a:ext cx="2098675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3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67512" y="417795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216A11E-B4A5-4F26-9049-F166D72D62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92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4305300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4305302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778626" y="2877213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78624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1A76B9A-C73D-41F4-848B-7B422BD254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0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F016AB-50EC-D145-8FEE-4F74E8E3B1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8188" y="373575"/>
            <a:ext cx="2489200" cy="66531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A670BE8-3C46-EF4F-BC90-6793A5222276}"/>
              </a:ext>
            </a:extLst>
          </p:cNvPr>
          <p:cNvCxnSpPr/>
          <p:nvPr userDrawn="1"/>
        </p:nvCxnSpPr>
        <p:spPr>
          <a:xfrm>
            <a:off x="298188" y="4830791"/>
            <a:ext cx="856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77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158" userDrawn="1">
          <p15:clr>
            <a:srgbClr val="F26B43"/>
          </p15:clr>
        </p15:guide>
        <p15:guide id="3" pos="176" userDrawn="1">
          <p15:clr>
            <a:srgbClr val="F26B43"/>
          </p15:clr>
        </p15:guide>
        <p15:guide id="4" orient="horz" pos="2981" userDrawn="1">
          <p15:clr>
            <a:srgbClr val="F26B43"/>
          </p15:clr>
        </p15:guide>
        <p15:guide id="5" pos="5585" userDrawn="1">
          <p15:clr>
            <a:srgbClr val="F26B43"/>
          </p15:clr>
        </p15:guide>
        <p15:guide id="6" orient="horz" pos="1620" userDrawn="1">
          <p15:clr>
            <a:srgbClr val="F26B43"/>
          </p15:clr>
        </p15:guide>
        <p15:guide id="7" orient="horz" pos="554" userDrawn="1">
          <p15:clr>
            <a:srgbClr val="F26B43"/>
          </p15:clr>
        </p15:guide>
        <p15:guide id="8" orient="horz" pos="690" userDrawn="1">
          <p15:clr>
            <a:srgbClr val="F26B43"/>
          </p15:clr>
        </p15:guide>
        <p15:guide id="9" orient="horz" pos="826" userDrawn="1">
          <p15:clr>
            <a:srgbClr val="F26B43"/>
          </p15:clr>
        </p15:guide>
        <p15:guide id="10" pos="2812" userDrawn="1">
          <p15:clr>
            <a:srgbClr val="F26B43"/>
          </p15:clr>
        </p15:guide>
        <p15:guide id="11" pos="2948" userDrawn="1">
          <p15:clr>
            <a:srgbClr val="F26B43"/>
          </p15:clr>
        </p15:guide>
        <p15:guide id="12" pos="1474" userDrawn="1">
          <p15:clr>
            <a:srgbClr val="F26B43"/>
          </p15:clr>
        </p15:guide>
        <p15:guide id="13" pos="4263" userDrawn="1">
          <p15:clr>
            <a:srgbClr val="F26B43"/>
          </p15:clr>
        </p15:guide>
        <p15:guide id="14" orient="horz" pos="2822" userDrawn="1">
          <p15:clr>
            <a:srgbClr val="F26B43"/>
          </p15:clr>
        </p15:guide>
        <p15:guide id="15" orient="horz" pos="275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021D3F9-65FD-49A6-AA0B-E7C74E8AAD9A}"/>
              </a:ext>
            </a:extLst>
          </p:cNvPr>
          <p:cNvSpPr/>
          <p:nvPr userDrawn="1"/>
        </p:nvSpPr>
        <p:spPr>
          <a:xfrm>
            <a:off x="10188" y="4469587"/>
            <a:ext cx="9144000" cy="673913"/>
          </a:xfrm>
          <a:prstGeom prst="rect">
            <a:avLst/>
          </a:prstGeom>
          <a:gradFill>
            <a:gsLst>
              <a:gs pos="0">
                <a:srgbClr val="1C3D74"/>
              </a:gs>
              <a:gs pos="50000">
                <a:srgbClr val="8D3786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674CA67-DD21-8043-AD24-58925882A109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298188" y="4539884"/>
            <a:ext cx="1760102" cy="47044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EFACAD1-D0A6-9749-A5C6-07C38D8E6F7D}"/>
              </a:ext>
            </a:extLst>
          </p:cNvPr>
          <p:cNvSpPr txBox="1"/>
          <p:nvPr userDrawn="1"/>
        </p:nvSpPr>
        <p:spPr>
          <a:xfrm>
            <a:off x="7926850" y="4846638"/>
            <a:ext cx="93933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A98891B2-5225-5C40-A770-7C3A43B5E5B1}" type="slidenum">
              <a:rPr lang="en-US" sz="900" b="0" i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9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7B903A-F407-4E66-81D1-1411B4A219A8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6062812" y="4694920"/>
            <a:ext cx="2490540" cy="229752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62B76A7-7179-4A91-AA9E-970D6FA45E62}"/>
              </a:ext>
            </a:extLst>
          </p:cNvPr>
          <p:cNvSpPr txBox="1">
            <a:spLocks/>
          </p:cNvSpPr>
          <p:nvPr userDrawn="1"/>
        </p:nvSpPr>
        <p:spPr>
          <a:xfrm>
            <a:off x="2315776" y="2836473"/>
            <a:ext cx="4512447" cy="1456609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School of English </a:t>
            </a:r>
          </a:p>
          <a:p>
            <a:r>
              <a:rPr lang="en-US" dirty="0"/>
              <a:t>and Drama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A5C0C06-AD89-4D25-91E5-1356D874D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Insert School name here</a:t>
            </a:r>
          </a:p>
        </p:txBody>
      </p:sp>
    </p:spTree>
    <p:extLst>
      <p:ext uri="{BB962C8B-B14F-4D97-AF65-F5344CB8AC3E}">
        <p14:creationId xmlns:p14="http://schemas.microsoft.com/office/powerpoint/2010/main" val="24769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  <p:sldLayoutId id="2147483883" r:id="rId17"/>
    <p:sldLayoutId id="214748389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86">
          <p15:clr>
            <a:srgbClr val="F26B43"/>
          </p15:clr>
        </p15:guide>
        <p15:guide id="2" pos="18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6BC66D-BE54-4920-9914-BD36CA85F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18FDC-784E-4C98-AA5C-9ECF79CEA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E0225-1097-4F02-9BD3-9B761C516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6B71F-C445-4550-BC73-994E346A1C33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53A7A-E74E-4E87-BE9D-45DB6FF9EB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667C0-0302-4CCC-A683-58E9DAF265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CC1B7-8AD3-4D86-AEC8-A4A3278C6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01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346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reers.qmul.ac.uk/how-to/practise-psychometric-test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s.qmul.ac.uk/how-to/prepare-for-interviews-and-assessment-centres/" TargetMode="External"/><Relationship Id="rId7" Type="http://schemas.openxmlformats.org/officeDocument/2006/relationships/hyperlink" Target="mailto:careers@qmul.ac.uk" TargetMode="External"/><Relationship Id="rId2" Type="http://schemas.openxmlformats.org/officeDocument/2006/relationships/hyperlink" Target="http://www.careers.qmul.ac.uk/how-to/practise-psychometric-test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hebalancecareers.com/active-listening-skills-with-examples-2059684" TargetMode="External"/><Relationship Id="rId5" Type="http://schemas.openxmlformats.org/officeDocument/2006/relationships/hyperlink" Target="https://uk.indeed.com/career-advice/career-development/active-listening-skills" TargetMode="External"/><Relationship Id="rId4" Type="http://schemas.openxmlformats.org/officeDocument/2006/relationships/hyperlink" Target="https://www.forbes.com/sites/womensmedia/2012/11/09/10-steps-to-effective-listening/?sh=6ef30d2b3891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40C466D-AFD2-4612-98EB-B28E84FC16E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43599" y="2437395"/>
            <a:ext cx="7870825" cy="1171575"/>
          </a:xfrm>
        </p:spPr>
        <p:txBody>
          <a:bodyPr lIns="91440" tIns="45720" rIns="91440" bIns="45720" anchor="t"/>
          <a:lstStyle/>
          <a:p>
            <a:r>
              <a:rPr lang="en-US" dirty="0"/>
              <a:t>Psychometric testing and assessment </a:t>
            </a:r>
            <a:r>
              <a:rPr lang="en-US" dirty="0" err="1"/>
              <a:t>centres</a:t>
            </a:r>
            <a:endParaRPr lang="en-US" dirty="0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B3EFF6F-2781-4F5D-97C6-E4322216ADD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43598" y="3659437"/>
            <a:ext cx="7870825" cy="1171575"/>
          </a:xfrm>
        </p:spPr>
        <p:txBody>
          <a:bodyPr/>
          <a:lstStyle/>
          <a:p>
            <a:r>
              <a:rPr lang="en-GB" dirty="0"/>
              <a:t>Beth Brown 29</a:t>
            </a:r>
            <a:r>
              <a:rPr lang="en-GB" baseline="30000" dirty="0"/>
              <a:t>th</a:t>
            </a:r>
            <a:r>
              <a:rPr lang="en-GB" dirty="0"/>
              <a:t> March 2022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DBD83B4-A554-43D7-822D-5911805342B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702966" y="458789"/>
            <a:ext cx="3111456" cy="563896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3331294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b="1" i="0" u="none" strike="noStrike" dirty="0">
                <a:solidFill>
                  <a:srgbClr val="923E8C"/>
                </a:solidFill>
                <a:effectLst/>
                <a:latin typeface="Source Sans Pro" panose="020B0503030403020204" pitchFamily="34" charset="0"/>
              </a:rPr>
              <a:t>Preparing for psychometric/aptitude tests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•Conduct research on the different types of tests ​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•Practise, practise, practise – the earlier, the better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•Analyse your performance in order to improve​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•Research the company to understand their culture/competencies they seek (SJTs)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•If test is timed, allocate time appropriately to different sections (Watson Glaser)</a:t>
            </a:r>
          </a:p>
          <a:p>
            <a:pPr marL="0" indent="0">
              <a:buNone/>
            </a:pPr>
            <a:endParaRPr lang="en-GB" dirty="0"/>
          </a:p>
          <a:p>
            <a:pPr marL="285750" marR="0" lvl="0" indent="-28575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  <a:hlinkClick r:id="rId2"/>
              </a:rPr>
              <a:t>http://www.careers.qmul.ac.uk/how-to/practise-psychometric-tests/</a:t>
            </a:r>
            <a:endParaRPr kumimoji="0" lang="en-GB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ource Sans Pro" panose="020B0503030403020204" pitchFamily="34" charset="0"/>
              <a:ea typeface="+mn-ea"/>
              <a:cs typeface="+mn-cs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288582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b="1" i="0" u="none" strike="noStrike" dirty="0">
                <a:solidFill>
                  <a:srgbClr val="660066"/>
                </a:solidFill>
                <a:effectLst/>
                <a:latin typeface="Source Sans Pro" panose="020B0503030403020204" pitchFamily="34" charset="0"/>
              </a:rPr>
              <a:t>Psychometric tests – types and tips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Verbal reasoning test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Focuses on your ability to understand reading comprehension questions and draw correct conclusions.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Tip - find out who the test provider will be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For all tests, but especially for verbal reasoning as there are a number of different providers. If you are going to do 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practise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test before the real one, make sure they are the same format.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Main providers are: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SHL, Kenexa, Saville,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Cubiks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and Talent Q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820826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b="1" i="0" u="none" strike="noStrike" dirty="0">
                <a:solidFill>
                  <a:srgbClr val="660066"/>
                </a:solidFill>
                <a:effectLst/>
                <a:latin typeface="Source Sans Pro" panose="020B0503030403020204" pitchFamily="34" charset="0"/>
              </a:rPr>
              <a:t>Psychometric tests – types and tips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Deductive reasoning test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Focuses on your ability to make logical decisions and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analyse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information quickly.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TIP: Try to forget pre-existing knowledge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: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designed to be abstract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do not presume any pre-existing knowledge, only ability to think critically based on information available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4168693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b="1" i="0" u="none" strike="noStrike" dirty="0">
                <a:solidFill>
                  <a:srgbClr val="660066"/>
                </a:solidFill>
                <a:effectLst/>
                <a:latin typeface="Source Sans Pro" panose="020B0503030403020204" pitchFamily="34" charset="0"/>
              </a:rPr>
              <a:t>Example situational judgement question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How would you respond if a client came in looking for your supervisor for an answer to a particular issue but they were unavailable. Would you advise the client knowing that information would be relied upon?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Write down all the issues and inform them I’d let my supervisor know immediately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Double check my information and advise them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Give them preliminary guidance - my supervisor would confirm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1187798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E8B8E4-8F4B-443C-B780-B7B4AE1C12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Assessment centres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3823C-7284-4EB9-84C6-C7DDBAC287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2F674-E6CC-4388-B847-0A06AAD312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549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b="0" i="0" u="none" strike="noStrike" dirty="0">
                <a:solidFill>
                  <a:srgbClr val="92006C"/>
                </a:solidFill>
                <a:effectLst/>
                <a:latin typeface="Source Sans Pro" panose="020B0503030403020204" pitchFamily="34" charset="0"/>
              </a:rPr>
              <a:t>What happens at an assessment centre?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Often the final stage of the selection process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Usually lasts around 3-4 hours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Expected to complete a range of tasks related to the role you are applying for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presentation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group task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case study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interview (partner or senior associate)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written exercise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networking session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2511083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b="1" i="0" u="none" strike="noStrike" dirty="0">
                <a:solidFill>
                  <a:srgbClr val="92006C"/>
                </a:solidFill>
                <a:effectLst/>
                <a:latin typeface="Source Sans Pro" panose="020B0503030403020204" pitchFamily="34" charset="0"/>
              </a:rPr>
              <a:t>Simmons and Simmons assessment centre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Inbox exercise 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Case study exercise 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Competency interview 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Role play exercise 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600" b="1" i="0" u="none" strike="noStrike" dirty="0">
                <a:solidFill>
                  <a:srgbClr val="92006C"/>
                </a:solidFill>
                <a:effectLst/>
                <a:latin typeface="Source Sans Pro" panose="020B0503030403020204" pitchFamily="34" charset="0"/>
              </a:rPr>
              <a:t>Bryan Cave Leighton </a:t>
            </a:r>
            <a:r>
              <a:rPr lang="en-GB" sz="1600" b="1" i="0" u="none" strike="noStrike" dirty="0" err="1">
                <a:solidFill>
                  <a:srgbClr val="92006C"/>
                </a:solidFill>
                <a:effectLst/>
                <a:latin typeface="Source Sans Pro" panose="020B0503030403020204" pitchFamily="34" charset="0"/>
              </a:rPr>
              <a:t>Paisner</a:t>
            </a:r>
            <a:r>
              <a:rPr lang="en-GB" sz="1600" b="1" i="0" u="none" strike="noStrike" dirty="0">
                <a:solidFill>
                  <a:srgbClr val="92006C"/>
                </a:solidFill>
                <a:effectLst/>
                <a:latin typeface="Source Sans Pro" panose="020B0503030403020204" pitchFamily="34" charset="0"/>
              </a:rPr>
              <a:t> assessment centre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Case study and presentation</a:t>
            </a:r>
            <a:r>
              <a:rPr lang="en-US" sz="1600" b="0" i="0" dirty="0">
                <a:effectLst/>
                <a:latin typeface="Source Sans Pro" panose="020B0503030403020204" pitchFamily="34" charset="0"/>
              </a:rPr>
              <a:t>​</a:t>
            </a:r>
            <a:endParaRPr lang="en-US" sz="1600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Group negotiation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Partner interview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Lunch and tour 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/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107103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b="0" i="0" u="none" strike="noStrike" dirty="0">
                <a:solidFill>
                  <a:srgbClr val="92006C"/>
                </a:solidFill>
                <a:effectLst/>
                <a:latin typeface="Source Sans Pro" panose="020B0503030403020204" pitchFamily="34" charset="0"/>
              </a:rPr>
              <a:t>Virtual assessment centres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Activities the same as face-to-face assessment centres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Expect maybe an icebreaker activity at the beginning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Likely to be sent a timetable of the day in advance with clear instructions on how to access each assessment on the day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An interviewer or assessor will be involved in each activity to explain the format and to assess your skills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Remember to: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Familiarise yourself with the technology in advance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Dress smartly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Have a tidy background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Minimise distractions (e.g. let family/flatmates know not to disturb you)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Communicate any problems you are having with technology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1068178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02ADA44-C352-490B-9764-062A06BB25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77541" y="507207"/>
          <a:ext cx="5562600" cy="4494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2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0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101"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Exercise </a:t>
                      </a:r>
                    </a:p>
                  </a:txBody>
                  <a:tcPr marL="51435" marR="51435" marT="25716" marB="25716"/>
                </a:tc>
                <a:tc>
                  <a:txBody>
                    <a:bodyPr/>
                    <a:lstStyle/>
                    <a:p>
                      <a:r>
                        <a:rPr lang="en-GB" sz="90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Tips for</a:t>
                      </a:r>
                      <a:r>
                        <a:rPr lang="en-GB" sz="900" baseline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success </a:t>
                      </a:r>
                      <a:endParaRPr lang="en-GB" sz="9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51435" marR="51435" marT="25716" marB="257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373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Case study and </a:t>
                      </a:r>
                      <a:r>
                        <a:rPr lang="en-GB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Tahoma" panose="020B0604030504040204" pitchFamily="34" charset="0"/>
                        </a:rPr>
                        <a:t>presentation</a:t>
                      </a:r>
                      <a:r>
                        <a:rPr lang="en-GB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</a:t>
                      </a:r>
                    </a:p>
                  </a:txBody>
                  <a:tcPr marL="51435" marR="51435" marT="25716" marB="25716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Stick with the structure that is given to you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Make good use of time, cover all areas 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Attention to detail and tailor communication style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Give an opinion and back it up with facts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Be clear and concise in delivery  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Demonstrate analytical skills and cut through to key issues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Demonstrate your ability to think on your feet and be confident</a:t>
                      </a:r>
                      <a:r>
                        <a:rPr lang="en-GB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in your style 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Consider the facts and refer to them </a:t>
                      </a:r>
                    </a:p>
                  </a:txBody>
                  <a:tcPr marL="51435" marR="51435" marT="25716" marB="2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668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Group negotiation </a:t>
                      </a:r>
                    </a:p>
                  </a:txBody>
                  <a:tcPr marL="51435" marR="51435" marT="25716" marB="25716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Consider the facts and refer to them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Understand the wider issues and be creative in your problem solving 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Be respectful of others and collaborate with team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Demonstrate resilience</a:t>
                      </a:r>
                    </a:p>
                  </a:txBody>
                  <a:tcPr marL="51435" marR="51435" marT="25716" marB="2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8092">
                <a:tc>
                  <a:txBody>
                    <a:bodyPr/>
                    <a:lstStyle/>
                    <a:p>
                      <a:r>
                        <a:rPr lang="en-GB" sz="120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Interview </a:t>
                      </a:r>
                    </a:p>
                  </a:txBody>
                  <a:tcPr marL="51435" marR="51435" marT="25716" marB="25716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Strong prior research on the firm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Demonstrate commerciality 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Good level of detail and examples, layer</a:t>
                      </a:r>
                      <a:r>
                        <a:rPr lang="en-GB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your response</a:t>
                      </a:r>
                      <a:endParaRPr lang="en-GB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Revisit your application form before the interview</a:t>
                      </a:r>
                    </a:p>
                    <a:p>
                      <a:pPr lvl="0"/>
                      <a:r>
                        <a:rPr lang="en-GB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First impressions  count, consider your brand</a:t>
                      </a:r>
                    </a:p>
                  </a:txBody>
                  <a:tcPr marL="51435" marR="51435" marT="25716" marB="2571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643" name="TextBox 4">
            <a:extLst>
              <a:ext uri="{FF2B5EF4-FFF2-40B4-BE49-F238E27FC236}">
                <a16:creationId xmlns:a16="http://schemas.microsoft.com/office/drawing/2014/main" id="{16DFE650-14B5-4682-945E-A08F67C21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0010" y="86917"/>
            <a:ext cx="4230290" cy="33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1575">
                <a:solidFill>
                  <a:srgbClr val="4C575C"/>
                </a:solidFill>
                <a:latin typeface="Franklin Gothic Medium" panose="020B0603020102020204" pitchFamily="34" charset="0"/>
                <a:cs typeface="Tahoma" panose="020B0604030504040204" pitchFamily="34" charset="0"/>
              </a:rPr>
              <a:t>BCLP</a:t>
            </a:r>
            <a:endParaRPr lang="en-GB" altLang="en-US" sz="1575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0"/>
            <a:ext cx="8672097" cy="1298773"/>
          </a:xfrm>
        </p:spPr>
        <p:txBody>
          <a:bodyPr/>
          <a:lstStyle/>
          <a:p>
            <a:r>
              <a:rPr lang="en-GB" b="0" i="0" u="none" strike="noStrike" dirty="0">
                <a:solidFill>
                  <a:srgbClr val="92006C"/>
                </a:solidFill>
                <a:effectLst/>
                <a:latin typeface="Source Sans Pro" panose="020B0503030403020204" pitchFamily="34" charset="0"/>
              </a:rPr>
              <a:t>What the assessors are looking for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communication skills;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team working;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leadership;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commercial awareness;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negotiation;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time management;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spelling and grammar;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attention to detail;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analytical skills;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problem solving skills;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ability to work under pressure;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resilience; and 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desire to learn.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/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317505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r>
              <a:rPr lang="en-GB" dirty="0"/>
              <a:t> 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This session is to help you: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</a:endParaRPr>
          </a:p>
          <a:p>
            <a:pPr algn="l" rtl="0" fontAlgn="base"/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Familiarise 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yourself with the different types of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    psychometric tests that exist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pPr algn="l" rtl="0" fontAlgn="base"/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Gain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tips on how to pass psychometric tests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Understand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the format and purpose of assessment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     centres and how to effectively prepare for them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</a:endParaRPr>
          </a:p>
          <a:p>
            <a:pPr algn="l" rtl="0" fontAlgn="base"/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Get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your individual questions answered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69702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183" y="1321280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7C25121-39F8-44D5-8884-B1D74C04E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695161"/>
              </p:ext>
            </p:extLst>
          </p:nvPr>
        </p:nvGraphicFramePr>
        <p:xfrm>
          <a:off x="1105469" y="709684"/>
          <a:ext cx="2852382" cy="3922640"/>
        </p:xfrm>
        <a:graphic>
          <a:graphicData uri="http://schemas.openxmlformats.org/drawingml/2006/table">
            <a:tbl>
              <a:tblPr/>
              <a:tblGrid>
                <a:gridCol w="515491">
                  <a:extLst>
                    <a:ext uri="{9D8B030D-6E8A-4147-A177-3AD203B41FA5}">
                      <a16:colId xmlns:a16="http://schemas.microsoft.com/office/drawing/2014/main" val="1397249654"/>
                    </a:ext>
                  </a:extLst>
                </a:gridCol>
                <a:gridCol w="2336891">
                  <a:extLst>
                    <a:ext uri="{9D8B030D-6E8A-4147-A177-3AD203B41FA5}">
                      <a16:colId xmlns:a16="http://schemas.microsoft.com/office/drawing/2014/main" val="1762030098"/>
                    </a:ext>
                  </a:extLst>
                </a:gridCol>
              </a:tblGrid>
              <a:tr h="490314"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0" u="none" strike="noStrike" kern="1200">
                          <a:solidFill>
                            <a:srgbClr val="92006C"/>
                          </a:solidFill>
                          <a:effectLst/>
                          <a:latin typeface="Source Sans Pro" panose="020B0503030403020204" pitchFamily="34" charset="0"/>
                        </a:rPr>
                        <a:t>1</a:t>
                      </a:r>
                      <a:r>
                        <a:rPr lang="en-GB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​</a:t>
                      </a:r>
                      <a:endParaRPr lang="en-GB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0" marR="43930" marT="21913" marB="219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Dress appropriately.​</a:t>
                      </a:r>
                      <a:endParaRPr lang="en-GB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0" marR="43930" marT="21913" marB="2191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573061"/>
                  </a:ext>
                </a:extLst>
              </a:tr>
              <a:tr h="490314"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0" u="none" strike="noStrike" kern="1200" dirty="0">
                          <a:solidFill>
                            <a:srgbClr val="92006C"/>
                          </a:solidFill>
                          <a:effectLst/>
                          <a:latin typeface="Source Sans Pro" panose="020B0503030403020204" pitchFamily="34" charset="0"/>
                        </a:rPr>
                        <a:t>2</a:t>
                      </a:r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​</a:t>
                      </a:r>
                      <a:endParaRPr lang="en-GB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0" marR="43930" marT="21913" marB="219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Be polite and enthusiastic.​</a:t>
                      </a:r>
                      <a:endParaRPr lang="en-GB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0" marR="43930" marT="21913" marB="219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35157"/>
                  </a:ext>
                </a:extLst>
              </a:tr>
              <a:tr h="1330872"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0" u="none" strike="noStrike" kern="1200">
                          <a:solidFill>
                            <a:srgbClr val="92006C"/>
                          </a:solidFill>
                          <a:effectLst/>
                          <a:latin typeface="Source Sans Pro" panose="020B0503030403020204" pitchFamily="34" charset="0"/>
                        </a:rPr>
                        <a:t>3</a:t>
                      </a:r>
                      <a:r>
                        <a:rPr lang="en-GB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​</a:t>
                      </a:r>
                      <a:endParaRPr lang="en-GB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0" marR="43930" marT="21913" marB="219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Listen to the questions asked and take a minute to think about your answer.</a:t>
                      </a:r>
                      <a:endParaRPr lang="en-GB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0" marR="43930" marT="21913" marB="219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825673"/>
                  </a:ext>
                </a:extLst>
              </a:tr>
              <a:tr h="910655"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0" u="none" strike="noStrike" kern="1200">
                          <a:solidFill>
                            <a:srgbClr val="92006C"/>
                          </a:solidFill>
                          <a:effectLst/>
                          <a:latin typeface="Source Sans Pro" panose="020B0503030403020204" pitchFamily="34" charset="0"/>
                        </a:rPr>
                        <a:t>4</a:t>
                      </a:r>
                      <a:r>
                        <a:rPr lang="en-GB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​</a:t>
                      </a:r>
                      <a:endParaRPr lang="en-GB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0" marR="43930" marT="21913" marB="219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Think about your body language and eye contact.​</a:t>
                      </a:r>
                      <a:endParaRPr lang="en-GB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0" marR="43930" marT="21913" marB="219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083743"/>
                  </a:ext>
                </a:extLst>
              </a:tr>
              <a:tr h="700485"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0" u="none" strike="noStrike" kern="1200">
                          <a:solidFill>
                            <a:srgbClr val="92006C"/>
                          </a:solidFill>
                          <a:effectLst/>
                          <a:latin typeface="Source Sans Pro" panose="020B0503030403020204" pitchFamily="34" charset="0"/>
                        </a:rPr>
                        <a:t>5</a:t>
                      </a:r>
                      <a:r>
                        <a:rPr lang="en-GB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​</a:t>
                      </a:r>
                      <a:endParaRPr lang="en-GB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0" marR="43930" marT="21913" marB="219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Read the instructions carefully.​</a:t>
                      </a:r>
                      <a:endParaRPr lang="en-GB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0" marR="43930" marT="21913" marB="219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70902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8130068-213D-44A9-92C3-2688D52149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619361"/>
              </p:ext>
            </p:extLst>
          </p:nvPr>
        </p:nvGraphicFramePr>
        <p:xfrm>
          <a:off x="3832379" y="667847"/>
          <a:ext cx="2707544" cy="3815613"/>
        </p:xfrm>
        <a:graphic>
          <a:graphicData uri="http://schemas.openxmlformats.org/drawingml/2006/table">
            <a:tbl>
              <a:tblPr/>
              <a:tblGrid>
                <a:gridCol w="676886">
                  <a:extLst>
                    <a:ext uri="{9D8B030D-6E8A-4147-A177-3AD203B41FA5}">
                      <a16:colId xmlns:a16="http://schemas.microsoft.com/office/drawing/2014/main" val="3316898998"/>
                    </a:ext>
                  </a:extLst>
                </a:gridCol>
                <a:gridCol w="2030658">
                  <a:extLst>
                    <a:ext uri="{9D8B030D-6E8A-4147-A177-3AD203B41FA5}">
                      <a16:colId xmlns:a16="http://schemas.microsoft.com/office/drawing/2014/main" val="547407271"/>
                    </a:ext>
                  </a:extLst>
                </a:gridCol>
              </a:tblGrid>
              <a:tr h="454602"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>
                          <a:solidFill>
                            <a:srgbClr val="92006C"/>
                          </a:solidFill>
                          <a:effectLst/>
                          <a:latin typeface="Source Sans Pro" panose="020B0503030403020204" pitchFamily="34" charset="0"/>
                        </a:rPr>
                        <a:t>6</a:t>
                      </a:r>
                      <a:r>
                        <a:rPr lang="en-GB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​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345" marR="47345" marT="23672" marB="236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Plan your time in the exercises.​</a:t>
                      </a:r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345" marR="47345" marT="23672" marB="2367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304457"/>
                  </a:ext>
                </a:extLst>
              </a:tr>
              <a:tr h="1042610"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>
                          <a:solidFill>
                            <a:srgbClr val="92006C"/>
                          </a:solidFill>
                          <a:effectLst/>
                          <a:latin typeface="Source Sans Pro" panose="020B0503030403020204" pitchFamily="34" charset="0"/>
                        </a:rPr>
                        <a:t>7</a:t>
                      </a:r>
                      <a:r>
                        <a:rPr lang="en-GB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​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345" marR="47345" marT="23672" marB="236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Think about what skills you are being asked to demonstrate.​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345" marR="47345" marT="23672" marB="236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393540"/>
                  </a:ext>
                </a:extLst>
              </a:tr>
              <a:tr h="846563"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>
                          <a:solidFill>
                            <a:srgbClr val="92006C"/>
                          </a:solidFill>
                          <a:effectLst/>
                          <a:latin typeface="Source Sans Pro" panose="020B0503030403020204" pitchFamily="34" charset="0"/>
                        </a:rPr>
                        <a:t>8</a:t>
                      </a:r>
                      <a:r>
                        <a:rPr lang="en-GB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​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345" marR="47345" marT="23672" marB="236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Ask thoughtful questions – this is a two-way process.​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345" marR="47345" marT="23672" marB="236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208248"/>
                  </a:ext>
                </a:extLst>
              </a:tr>
              <a:tr h="1238524"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>
                          <a:solidFill>
                            <a:srgbClr val="92006C"/>
                          </a:solidFill>
                          <a:effectLst/>
                          <a:latin typeface="Source Sans Pro" panose="020B0503030403020204" pitchFamily="34" charset="0"/>
                        </a:rPr>
                        <a:t>9</a:t>
                      </a:r>
                      <a:r>
                        <a:rPr lang="en-GB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​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345" marR="47345" marT="23672" marB="236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Think about what you need to know to be able to decide if you want the job.​</a:t>
                      </a:r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345" marR="47345" marT="23672" marB="236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36752"/>
                  </a:ext>
                </a:extLst>
              </a:tr>
              <a:tr h="233314"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>
                          <a:solidFill>
                            <a:srgbClr val="92006C"/>
                          </a:solidFill>
                          <a:effectLst/>
                          <a:latin typeface="Source Sans Pro" panose="020B0503030403020204" pitchFamily="34" charset="0"/>
                        </a:rPr>
                        <a:t>10</a:t>
                      </a:r>
                      <a:r>
                        <a:rPr lang="en-GB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​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345" marR="47345" marT="23672" marB="236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Be yourself!​</a:t>
                      </a:r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345" marR="47345" marT="23672" marB="236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383363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B5BDBE-74BB-4473-8816-EEF6FB55AF5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At the assessment centre (Simmons and Simmons)</a:t>
            </a:r>
          </a:p>
        </p:txBody>
      </p:sp>
    </p:spTree>
    <p:extLst>
      <p:ext uri="{BB962C8B-B14F-4D97-AF65-F5344CB8AC3E}">
        <p14:creationId xmlns:p14="http://schemas.microsoft.com/office/powerpoint/2010/main" val="3365738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b="0" i="0" u="none" strike="noStrike">
                <a:solidFill>
                  <a:srgbClr val="92006C"/>
                </a:solidFill>
                <a:effectLst/>
                <a:latin typeface="Source Sans Pro" panose="020B0503030403020204" pitchFamily="34" charset="0"/>
              </a:rPr>
              <a:t>Preparing for assessment centres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pPr algn="l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Unable to prepare -how you perform under pressure and think on your feet </a:t>
            </a:r>
            <a:endParaRPr lang="en-GB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Read the information provided by the firm very carefully 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Practise psychometric tests (if it is part of the timetable)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Read and fully understand any materials you are sent in advance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Do your research in advance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Read about clients and deals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Look at the firm’s strategies (including future plans)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How do they differ to their competitors)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Culture – Linked in presence watch videos and podcasts (produced by their people)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Go in with a positive  mind-set and Collaborate (team work)</a:t>
            </a:r>
            <a:endParaRPr lang="en-US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746077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b="1" i="0" u="none" strike="noStrike" dirty="0">
                <a:solidFill>
                  <a:srgbClr val="990099"/>
                </a:solidFill>
                <a:effectLst/>
                <a:latin typeface="Source Sans Pro" panose="020B0503030403020204" pitchFamily="34" charset="0"/>
              </a:rPr>
              <a:t>Reflection – After the Assessment Centre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 fontAlgn="base"/>
            <a:r>
              <a:rPr lang="en-GB" dirty="0"/>
              <a:t> 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Consider and review how you performed; 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br>
              <a:rPr lang="en-GB" b="0" i="0" dirty="0">
                <a:effectLst/>
                <a:latin typeface="Source Sans Pro" panose="020B0503030403020204" pitchFamily="34" charset="0"/>
              </a:rPr>
            </a:b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pPr algn="ctr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Think through what you did well and areas to improve;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br>
              <a:rPr lang="en-GB" b="0" i="0" dirty="0">
                <a:effectLst/>
                <a:latin typeface="Source Sans Pro" panose="020B0503030403020204" pitchFamily="34" charset="0"/>
              </a:rPr>
            </a:b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pPr algn="ctr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Reflect on the questions asked and the examples you provided, considering how you could improve and develop going forward;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br>
              <a:rPr lang="en-GB" b="0" i="0" dirty="0">
                <a:effectLst/>
                <a:latin typeface="Source Sans Pro" panose="020B0503030403020204" pitchFamily="34" charset="0"/>
              </a:rPr>
            </a:b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pPr algn="ctr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If you are unsuccessful, or even if successful, do ask for feedback to understand exactly how you can improve.</a:t>
            </a:r>
            <a:endParaRPr lang="en-US" b="0" i="0" dirty="0">
              <a:effectLst/>
            </a:endParaRPr>
          </a:p>
          <a:p>
            <a:pPr algn="l" rtl="0" fontAlgn="base"/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4214886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Useful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Source Sans Pro" panose="020B0503030403020204" pitchFamily="34" charset="0"/>
              </a:rPr>
              <a:t>QM Careers website: Go into the ‘How to’ section: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1400" b="1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400" b="1" i="1" dirty="0">
                <a:solidFill>
                  <a:srgbClr val="000000"/>
                </a:solidFill>
                <a:latin typeface="Source Sans Pro" panose="020B0503030403020204" pitchFamily="34" charset="0"/>
              </a:rPr>
              <a:t>Prepare for psychometric tests: </a:t>
            </a:r>
            <a:r>
              <a:rPr lang="en-GB" altLang="en-US" sz="1400" dirty="0">
                <a:solidFill>
                  <a:srgbClr val="000000"/>
                </a:solidFill>
                <a:latin typeface="Source Sans Pro" panose="020B0503030403020204" pitchFamily="34" charset="0"/>
                <a:hlinkClick r:id="rId2"/>
              </a:rPr>
              <a:t>http://www.careers.qmul.ac.uk/how-to/practise-psychometric-tests/</a:t>
            </a:r>
            <a:endParaRPr lang="en-GB" altLang="en-US" sz="1400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1400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400" b="1" i="1" dirty="0">
                <a:solidFill>
                  <a:srgbClr val="000000"/>
                </a:solidFill>
                <a:latin typeface="Source Sans Pro" panose="020B0503030403020204" pitchFamily="34" charset="0"/>
              </a:rPr>
              <a:t>Prepare for interviews and assessment centres: </a:t>
            </a:r>
            <a:r>
              <a:rPr lang="en-GB" altLang="en-US" sz="1400" dirty="0">
                <a:solidFill>
                  <a:srgbClr val="000000"/>
                </a:solidFill>
                <a:latin typeface="Source Sans Pro" panose="020B0503030403020204" pitchFamily="34" charset="0"/>
                <a:hlinkClick r:id="rId3"/>
              </a:rPr>
              <a:t>http://www.careers.qmul.ac.uk/how-to/prepare-for-interviews-and-assessment-centres/</a:t>
            </a:r>
            <a:r>
              <a:rPr lang="en-GB" altLang="en-US" sz="14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1400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400" b="1" i="1" dirty="0">
                <a:solidFill>
                  <a:srgbClr val="000000"/>
                </a:solidFill>
                <a:latin typeface="Source Sans Pro" panose="020B0503030403020204" pitchFamily="34" charset="0"/>
              </a:rPr>
              <a:t>Develop active listening skills (select the tips most relevant for assessment centres as these are general tips):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1400" b="1" i="1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Source Sans Pro" panose="020B0503030403020204" pitchFamily="34" charset="0"/>
              </a:rPr>
              <a:t>Forbes article </a:t>
            </a:r>
            <a:r>
              <a:rPr lang="en-GB" altLang="en-US" sz="1400" dirty="0">
                <a:solidFill>
                  <a:srgbClr val="000000"/>
                </a:solidFill>
                <a:latin typeface="Source Sans Pro" panose="020B0503030403020204" pitchFamily="34" charset="0"/>
                <a:hlinkClick r:id="rId4"/>
              </a:rPr>
              <a:t>https://www.forbes.com/sites/womensmedia/2012/11/09/10-steps-to-effective-listening/?sh=6ef30d2b3891</a:t>
            </a:r>
            <a:r>
              <a:rPr lang="en-GB" altLang="en-US" sz="14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1400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Source Sans Pro" panose="020B0503030403020204" pitchFamily="34" charset="0"/>
              </a:rPr>
              <a:t>Indeed Career Guide </a:t>
            </a:r>
            <a:r>
              <a:rPr lang="en-GB" altLang="en-US" sz="1400" dirty="0">
                <a:solidFill>
                  <a:srgbClr val="000000"/>
                </a:solidFill>
                <a:latin typeface="Source Sans Pro" panose="020B0503030403020204" pitchFamily="34" charset="0"/>
                <a:hlinkClick r:id="rId5"/>
              </a:rPr>
              <a:t>https://uk.indeed.com/career-advice/career-development/active-listening-skills</a:t>
            </a:r>
            <a:endParaRPr lang="en-GB" altLang="en-US" sz="1400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4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Source Sans Pro" panose="020B0503030403020204" pitchFamily="34" charset="0"/>
              </a:rPr>
              <a:t>The balance careers </a:t>
            </a:r>
            <a:r>
              <a:rPr lang="en-GB" altLang="en-US" sz="1400" dirty="0">
                <a:solidFill>
                  <a:srgbClr val="000000"/>
                </a:solidFill>
                <a:latin typeface="Source Sans Pro" panose="020B0503030403020204" pitchFamily="34" charset="0"/>
                <a:hlinkClick r:id="rId6"/>
              </a:rPr>
              <a:t>https://www.thebalancecareers.com/active-listening-skills-with-examples-2059684</a:t>
            </a:r>
            <a:endParaRPr lang="en-GB" altLang="en-US" sz="1400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1400" b="1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Source Sans Pro" panose="020B0503030403020204" pitchFamily="34" charset="0"/>
              </a:rPr>
              <a:t>1-2-1 careers appointments: </a:t>
            </a:r>
            <a:r>
              <a:rPr lang="en-GB" altLang="en-US" sz="1400" dirty="0">
                <a:solidFill>
                  <a:srgbClr val="000000"/>
                </a:solidFill>
                <a:latin typeface="Source Sans Pro" panose="020B0503030403020204" pitchFamily="34" charset="0"/>
              </a:rPr>
              <a:t>call 0207 882 8533 to book or email </a:t>
            </a:r>
            <a:r>
              <a:rPr lang="en-GB" altLang="en-US" sz="1400" dirty="0">
                <a:solidFill>
                  <a:srgbClr val="000000"/>
                </a:solidFill>
                <a:latin typeface="Source Sans Pro" panose="020B0503030403020204" pitchFamily="34" charset="0"/>
                <a:hlinkClick r:id="rId7"/>
              </a:rPr>
              <a:t>careers@qmul.ac.uk</a:t>
            </a:r>
            <a:r>
              <a:rPr lang="en-GB" altLang="en-US" sz="14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</a:p>
          <a:p>
            <a:pPr algn="ctr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.</a:t>
            </a:r>
            <a:endParaRPr lang="en-US" b="0" i="0" dirty="0">
              <a:effectLst/>
            </a:endParaRPr>
          </a:p>
          <a:p>
            <a:pPr algn="l" rtl="0" fontAlgn="base"/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268893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/>
              <a:t>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A7C1AB69-0D57-4D09-8727-84E15BE67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592" y="633846"/>
            <a:ext cx="3095625" cy="348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A47E96-2196-46C4-BCB5-2AD34B01ABC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Q&amp; A</a:t>
            </a:r>
          </a:p>
        </p:txBody>
      </p:sp>
    </p:spTree>
    <p:extLst>
      <p:ext uri="{BB962C8B-B14F-4D97-AF65-F5344CB8AC3E}">
        <p14:creationId xmlns:p14="http://schemas.microsoft.com/office/powerpoint/2010/main" val="1229258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80965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253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b="1" i="0" u="none" strike="noStrike" dirty="0">
                <a:solidFill>
                  <a:srgbClr val="92006C"/>
                </a:solidFill>
                <a:effectLst/>
                <a:latin typeface="Source Sans Pro" panose="020B0503030403020204" pitchFamily="34" charset="0"/>
              </a:rPr>
              <a:t>Psychometric tests overview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9F5E189A-6BB3-4358-9051-904678F0A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1466850"/>
            <a:ext cx="328612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529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  What are  psychometric tests and why are they used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AKA aptitude test - umbrella term for any activity or assessment that tests one's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cognitive ability 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(mental actions and processes)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, performance 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or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personality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.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</a:endParaRPr>
          </a:p>
          <a:p>
            <a:pPr algn="l" rtl="0" fontAlgn="base"/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pPr algn="l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Predominantly used by recruiters within large organisations at point of applying for an opportunity, before an interview, at an assessment day. Around 60% of employers use them.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</a:endParaRPr>
          </a:p>
          <a:p>
            <a:pPr algn="l" rtl="0" fontAlgn="base"/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Part of their application selection process (e.g. invite to apply/for interview?)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Assess suitability for a role or organisational fit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Quick way to assess candidates against competencies (e.g. thought processes, knowledge, critical thinking, judgement and  problem-solving)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81774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Types of tests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Aptitude: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Assess various cognitive abilities, such as critical thinking (Watson Glaser), numeracy and literacy.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Behavioural: 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Highlight specific personality traits that could indicate suitability for specific roles.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Include personality questionnaires (e.g. MBTI/Myers Briggs), leadership tests, motivation tests and situational judgement tests (SJTs).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Assessment Centres: 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Use human interaction/simulations and various exercises to test job-specific skills. 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Usually carried out by assessors/psychologists.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266589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b="1" i="0" u="none" strike="noStrike" dirty="0">
                <a:solidFill>
                  <a:srgbClr val="92006C"/>
                </a:solidFill>
                <a:effectLst/>
                <a:latin typeface="Source Sans Pro" panose="020B0503030403020204" pitchFamily="34" charset="0"/>
              </a:rPr>
              <a:t>Skills and competencies (or competence) being tested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89C64949-2CDC-4373-AD51-8BE43D2EA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1552575"/>
            <a:ext cx="283845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430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Critical reasoning –often Watson Glaser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 multiple choice test which predominantly tests your ability to: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Think critically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Draw conclusions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Assess strong and weak arguments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Recognise assumptions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Evaluate arguments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Consists of around 40 questions </a:t>
            </a:r>
          </a:p>
          <a:p>
            <a:pPr algn="l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Candidates have around 30 minutes to complete</a:t>
            </a:r>
          </a:p>
          <a:p>
            <a:pPr algn="l" rtl="0"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pass mark varies from  firm to firm and year to year depending on average test results across firms (75% good aim)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1486881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b="1" i="0" u="none" strike="noStrike" dirty="0">
                <a:solidFill>
                  <a:srgbClr val="92006C"/>
                </a:solidFill>
                <a:effectLst/>
                <a:latin typeface="Source Sans Pro" panose="020B0503030403020204" pitchFamily="34" charset="0"/>
              </a:rPr>
              <a:t>Example test: situational judgement (various sectors</a:t>
            </a:r>
            <a:r>
              <a:rPr lang="en-GB" b="0" i="0" u="none" strike="noStrike" dirty="0">
                <a:solidFill>
                  <a:srgbClr val="92006C"/>
                </a:solidFill>
                <a:effectLst/>
                <a:latin typeface="Source Sans Pro" panose="020B0503030403020204" pitchFamily="34" charset="0"/>
              </a:rPr>
              <a:t>)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Tests responses to scenarios you will encounter in the workplace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Measures your behavioural decision making ability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Assesses your response 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Recently introduced Situational Strengths Test (SST)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Will vary from company to company and examples of questions include: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Picking the most and least effective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Ranking each option from most effective to least effective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Rating each option on a scale of effectiveness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Choosing the best single response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Source Sans Pro" panose="020B0503030403020204" pitchFamily="34" charset="0"/>
              </a:rPr>
              <a:t>​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Questions and the possible answers generally linked to what the company is looking for in its graduate recruits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</p:spTree>
    <p:extLst>
      <p:ext uri="{BB962C8B-B14F-4D97-AF65-F5344CB8AC3E}">
        <p14:creationId xmlns:p14="http://schemas.microsoft.com/office/powerpoint/2010/main" val="215162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b="1" i="0" u="none" strike="noStrike" dirty="0">
                <a:solidFill>
                  <a:srgbClr val="92006C"/>
                </a:solidFill>
                <a:effectLst/>
                <a:latin typeface="Source Sans Pro" panose="020B0503030403020204" pitchFamily="34" charset="0"/>
              </a:rPr>
              <a:t>Effective preparation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633845"/>
            <a:ext cx="8672097" cy="363018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9BD01-D97E-4628-AECF-066855FED93C}"/>
              </a:ext>
            </a:extLst>
          </p:cNvPr>
          <p:cNvSpPr txBox="1">
            <a:spLocks/>
          </p:cNvSpPr>
          <p:nvPr/>
        </p:nvSpPr>
        <p:spPr>
          <a:xfrm>
            <a:off x="2520139" y="467682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783" rtl="0" eaLnBrk="1" latinLnBrk="0" hangingPunct="1">
              <a:defRPr sz="1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CCLS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9EAD9324-C172-400F-8A23-406CBEE33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879475"/>
            <a:ext cx="39243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338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annel 4 1">
      <a:dk1>
        <a:srgbClr val="000000"/>
      </a:dk1>
      <a:lt1>
        <a:srgbClr val="FFFFFF"/>
      </a:lt1>
      <a:dk2>
        <a:srgbClr val="585858"/>
      </a:dk2>
      <a:lt2>
        <a:srgbClr val="FFFFFF"/>
      </a:lt2>
      <a:accent1>
        <a:srgbClr val="6D2B83"/>
      </a:accent1>
      <a:accent2>
        <a:srgbClr val="D0091D"/>
      </a:accent2>
      <a:accent3>
        <a:srgbClr val="FFD611"/>
      </a:accent3>
      <a:accent4>
        <a:srgbClr val="85B6E2"/>
      </a:accent4>
      <a:accent5>
        <a:srgbClr val="62CBC5"/>
      </a:accent5>
      <a:accent6>
        <a:srgbClr val="7F7878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Queen Mary">
      <a:dk1>
        <a:srgbClr val="21386A"/>
      </a:dk1>
      <a:lt1>
        <a:sysClr val="window" lastClr="FFFFFF"/>
      </a:lt1>
      <a:dk2>
        <a:srgbClr val="21386A"/>
      </a:dk2>
      <a:lt2>
        <a:srgbClr val="D8D8D8"/>
      </a:lt2>
      <a:accent1>
        <a:srgbClr val="123181"/>
      </a:accent1>
      <a:accent2>
        <a:srgbClr val="792273"/>
      </a:accent2>
      <a:accent3>
        <a:srgbClr val="2DB8C5"/>
      </a:accent3>
      <a:accent4>
        <a:srgbClr val="CDA60C"/>
      </a:accent4>
      <a:accent5>
        <a:srgbClr val="BD1C1C"/>
      </a:accent5>
      <a:accent6>
        <a:srgbClr val="73B82B"/>
      </a:accent6>
      <a:hlink>
        <a:srgbClr val="E6007E"/>
      </a:hlink>
      <a:folHlink>
        <a:srgbClr val="2DB8C5"/>
      </a:folHlink>
    </a:clrScheme>
    <a:fontScheme name="Queen Ma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45ae7f3d-bcd0-4e4b-af93-f03a9fbb19b5" xsi:nil="true"/>
    <SharedWithUsers xmlns="6649982f-b66b-4072-8006-4697fed55f9d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654ADC9F12924A98775CE4A71E31EA" ma:contentTypeVersion="13" ma:contentTypeDescription="Create a new document." ma:contentTypeScope="" ma:versionID="4fe9b281c085ef3aaab572c8abb414c7">
  <xsd:schema xmlns:xsd="http://www.w3.org/2001/XMLSchema" xmlns:xs="http://www.w3.org/2001/XMLSchema" xmlns:p="http://schemas.microsoft.com/office/2006/metadata/properties" xmlns:ns2="45ae7f3d-bcd0-4e4b-af93-f03a9fbb19b5" xmlns:ns3="6649982f-b66b-4072-8006-4697fed55f9d" targetNamespace="http://schemas.microsoft.com/office/2006/metadata/properties" ma:root="true" ma:fieldsID="76eb68b6b846c66190f1638ad1286dd6" ns2:_="" ns3:_="">
    <xsd:import namespace="45ae7f3d-bcd0-4e4b-af93-f03a9fbb19b5"/>
    <xsd:import namespace="6649982f-b66b-4072-8006-4697fed55f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ae7f3d-bcd0-4e4b-af93-f03a9fbb19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9982f-b66b-4072-8006-4697fed55f9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838852-6296-4473-B547-C2262186B326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6649982f-b66b-4072-8006-4697fed55f9d"/>
    <ds:schemaRef ds:uri="45ae7f3d-bcd0-4e4b-af93-f03a9fbb19b5"/>
  </ds:schemaRefs>
</ds:datastoreItem>
</file>

<file path=customXml/itemProps2.xml><?xml version="1.0" encoding="utf-8"?>
<ds:datastoreItem xmlns:ds="http://schemas.openxmlformats.org/officeDocument/2006/customXml" ds:itemID="{87B13C01-11E2-48ED-A873-3E16068895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14F508-283F-4D23-854D-1099B2F23D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ae7f3d-bcd0-4e4b-af93-f03a9fbb19b5"/>
    <ds:schemaRef ds:uri="6649982f-b66b-4072-8006-4697fed55f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1600</TotalTime>
  <Words>1702</Words>
  <Application>Microsoft Office PowerPoint</Application>
  <PresentationFormat>On-screen Show (16:9)</PresentationFormat>
  <Paragraphs>251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4 Text</vt:lpstr>
      <vt:lpstr>Arial</vt:lpstr>
      <vt:lpstr>Calibri</vt:lpstr>
      <vt:lpstr>Calibri Light</vt:lpstr>
      <vt:lpstr>Channel 4 Chadwick</vt:lpstr>
      <vt:lpstr>Franklin Gothic Medium</vt:lpstr>
      <vt:lpstr>Source Sans Pro</vt:lpstr>
      <vt:lpstr>Tahoma</vt:lpstr>
      <vt:lpstr>Office Theme</vt:lpstr>
      <vt:lpstr>1_Custom Design</vt:lpstr>
      <vt:lpstr>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J</dc:creator>
  <cp:lastModifiedBy>Beth Brown</cp:lastModifiedBy>
  <cp:revision>102</cp:revision>
  <dcterms:created xsi:type="dcterms:W3CDTF">2020-06-18T12:08:25Z</dcterms:created>
  <dcterms:modified xsi:type="dcterms:W3CDTF">2022-03-22T15:03:02Z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120800</vt:r8>
  </property>
  <property fmtid="{D5CDD505-2E9C-101B-9397-08002B2CF9AE}" pid="3" name="ContentTypeId">
    <vt:lpwstr>0x01010005654ADC9F12924A98775CE4A71E31EA</vt:lpwstr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QMULInformationClassificationTaxHTField0">
    <vt:lpwstr>Protect|9124d8d9-0c1c-41e9-aa14-aba001e9a028</vt:lpwstr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xd_Signature">
    <vt:lpwstr/>
  </property>
  <property fmtid="{D5CDD505-2E9C-101B-9397-08002B2CF9AE}" pid="11" name="TaxCatchAll">
    <vt:lpwstr>1;#Protect|9124d8d9-0c1c-41e9-aa14-aba001e9a028</vt:lpwstr>
  </property>
  <property fmtid="{D5CDD505-2E9C-101B-9397-08002B2CF9AE}" pid="12" name="TaxKeyword">
    <vt:lpwstr/>
  </property>
  <property fmtid="{D5CDD505-2E9C-101B-9397-08002B2CF9AE}" pid="13" name="QMULDocumentStatus">
    <vt:lpwstr/>
  </property>
  <property fmtid="{D5CDD505-2E9C-101B-9397-08002B2CF9AE}" pid="14" name="QMULDocumentTypeTaxHTField0">
    <vt:lpwstr/>
  </property>
  <property fmtid="{D5CDD505-2E9C-101B-9397-08002B2CF9AE}" pid="15" name="QMULInformationClassification">
    <vt:lpwstr>1;#Protect|9124d8d9-0c1c-41e9-aa14-aba001e9a028</vt:lpwstr>
  </property>
  <property fmtid="{D5CDD505-2E9C-101B-9397-08002B2CF9AE}" pid="16" name="QMULLocation">
    <vt:lpwstr/>
  </property>
  <property fmtid="{D5CDD505-2E9C-101B-9397-08002B2CF9AE}" pid="17" name="TaxKeywordTaxHTField">
    <vt:lpwstr/>
  </property>
  <property fmtid="{D5CDD505-2E9C-101B-9397-08002B2CF9AE}" pid="18" name="QMULDepartment">
    <vt:lpwstr/>
  </property>
  <property fmtid="{D5CDD505-2E9C-101B-9397-08002B2CF9AE}" pid="19" name="QMULDocumentType">
    <vt:lpwstr/>
  </property>
  <property fmtid="{D5CDD505-2E9C-101B-9397-08002B2CF9AE}" pid="20" name="QMULDepartmentTaxHTField0">
    <vt:lpwstr/>
  </property>
  <property fmtid="{D5CDD505-2E9C-101B-9397-08002B2CF9AE}" pid="21" name="QMULSchoolTaxHTField0">
    <vt:lpwstr/>
  </property>
  <property fmtid="{D5CDD505-2E9C-101B-9397-08002B2CF9AE}" pid="22" name="QMULDocumentStatusTaxHTField0">
    <vt:lpwstr/>
  </property>
  <property fmtid="{D5CDD505-2E9C-101B-9397-08002B2CF9AE}" pid="23" name="QMULSchool">
    <vt:lpwstr/>
  </property>
  <property fmtid="{D5CDD505-2E9C-101B-9397-08002B2CF9AE}" pid="24" name="QMULLocationTaxHTField0">
    <vt:lpwstr/>
  </property>
</Properties>
</file>