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7"/>
  </p:notesMasterIdLst>
  <p:handoutMasterIdLst>
    <p:handoutMasterId r:id="rId8"/>
  </p:handoutMasterIdLst>
  <p:sldIdLst>
    <p:sldId id="282" r:id="rId2"/>
    <p:sldId id="291" r:id="rId3"/>
    <p:sldId id="295" r:id="rId4"/>
    <p:sldId id="296" r:id="rId5"/>
    <p:sldId id="299" r:id="rId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1pPr>
    <a:lvl2pPr marL="0" marR="0" indent="457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2pPr>
    <a:lvl3pPr marL="0" marR="0" indent="914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3pPr>
    <a:lvl4pPr marL="0" marR="0" indent="1371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4pPr>
    <a:lvl5pPr marL="0" marR="0" indent="18288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5pPr>
    <a:lvl6pPr marL="0" marR="0" indent="22860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6pPr>
    <a:lvl7pPr marL="0" marR="0" indent="2743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7pPr>
    <a:lvl8pPr marL="0" marR="0" indent="3200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8pPr>
    <a:lvl9pPr marL="0" marR="0" indent="3657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36F"/>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065"/>
    <p:restoredTop sz="57362"/>
  </p:normalViewPr>
  <p:slideViewPr>
    <p:cSldViewPr snapToGrid="0" snapToObjects="1">
      <p:cViewPr varScale="1">
        <p:scale>
          <a:sx n="58" d="100"/>
          <a:sy n="58" d="100"/>
        </p:scale>
        <p:origin x="1632" y="184"/>
      </p:cViewPr>
      <p:guideLst>
        <p:guide orient="horz" pos="2137"/>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146" d="100"/>
          <a:sy n="146" d="100"/>
        </p:scale>
        <p:origin x="4632"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A61716-9ED4-0642-9A31-329D258AE1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5CF89C-AB76-EE48-B902-D3BA588F37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11D3CA-895E-914C-9EFC-80587028E7C3}" type="datetimeFigureOut">
              <a:rPr lang="en-US" smtClean="0"/>
              <a:t>11/17/24</a:t>
            </a:fld>
            <a:endParaRPr lang="en-US"/>
          </a:p>
        </p:txBody>
      </p:sp>
      <p:sp>
        <p:nvSpPr>
          <p:cNvPr id="4" name="Footer Placeholder 3">
            <a:extLst>
              <a:ext uri="{FF2B5EF4-FFF2-40B4-BE49-F238E27FC236}">
                <a16:creationId xmlns:a16="http://schemas.microsoft.com/office/drawing/2014/main" id="{948301A0-4D53-3D4B-BBDF-9211D5755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DF420B-A690-D144-B178-6C36C370CED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012834-223E-C047-AC78-72C4F1EB3EC7}" type="slidenum">
              <a:rPr lang="en-US" smtClean="0"/>
              <a:t>‹#›</a:t>
            </a:fld>
            <a:endParaRPr lang="en-US"/>
          </a:p>
        </p:txBody>
      </p:sp>
    </p:spTree>
    <p:extLst>
      <p:ext uri="{BB962C8B-B14F-4D97-AF65-F5344CB8AC3E}">
        <p14:creationId xmlns:p14="http://schemas.microsoft.com/office/powerpoint/2010/main" val="3152082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r>
              <a:rPr lang="en-GB" dirty="0"/>
              <a:t>Always use a title/intro slide at the start of your presentation. Choose the appropriate version by faculty or this slide version for professional services.</a:t>
            </a:r>
          </a:p>
          <a:p>
            <a:endParaRPr lang="en-GB" dirty="0"/>
          </a:p>
          <a:p>
            <a:r>
              <a:rPr lang="en-GB" dirty="0"/>
              <a:t>Title slide option 1 – blue background. Queen Mary logo version</a:t>
            </a:r>
          </a:p>
          <a:p>
            <a:endParaRPr dirty="0"/>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2538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81A3B-FD07-8948-BA8C-5D7274B8D8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BF195A-1D57-4330-B19F-CF64A7406BC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6F60A72-EB2F-638C-225F-B6B855D26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34052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5F4F2-FF9E-9822-BF92-BF166E4D5F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43F7E4-DE1F-0A9D-E982-155A1D08551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C70FA4-8FB0-155F-1CC4-65ACE1E54BF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47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9D521-2F4E-CA01-11D9-5D88AF98B1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A5D1E8-AFAE-9027-F40B-AE5D7833CF2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BD8F4D6-27E9-3A1F-4B5E-B1D015AEBC1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6466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05CD80-42B2-9749-81AD-5215A117E16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Picture 2">
            <a:extLst>
              <a:ext uri="{FF2B5EF4-FFF2-40B4-BE49-F238E27FC236}">
                <a16:creationId xmlns:a16="http://schemas.microsoft.com/office/drawing/2014/main" id="{E0EB2E18-B4C1-C848-AB93-D83DFAFA3B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158479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581C02-7D6E-E646-8EB8-746BD0509DE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B0B24999-F7B7-C14A-9DC1-377918651B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13D6E0C0-DE43-624D-9873-0953E5462B7F}"/>
              </a:ext>
            </a:extLst>
          </p:cNvPr>
          <p:cNvSpPr>
            <a:spLocks noGrp="1"/>
          </p:cNvSpPr>
          <p:nvPr>
            <p:ph type="pic" sz="quarter" idx="10"/>
          </p:nvPr>
        </p:nvSpPr>
        <p:spPr>
          <a:xfrm>
            <a:off x="6132513" y="620712"/>
            <a:ext cx="5472112"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7796710C-BEDC-8743-98D8-0AE64833C53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6">
            <a:extLst>
              <a:ext uri="{FF2B5EF4-FFF2-40B4-BE49-F238E27FC236}">
                <a16:creationId xmlns:a16="http://schemas.microsoft.com/office/drawing/2014/main" id="{49B5274B-F1E3-464D-869F-C83399524533}"/>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5389A5E1-7687-8E4C-B87F-5B0FB1B9EA91}"/>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4" name="Text Placeholder 13">
            <a:extLst>
              <a:ext uri="{FF2B5EF4-FFF2-40B4-BE49-F238E27FC236}">
                <a16:creationId xmlns:a16="http://schemas.microsoft.com/office/drawing/2014/main" id="{8E79C618-AEDD-1246-A088-10560B0DF68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01097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5666D2-A6ED-254E-9583-A07A0C12FA8B}"/>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368FC36-A3BE-414D-B727-1365786F4D5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333F7C3A-F448-D944-9D88-3EDB6ABF3F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B452C283-08B5-2A41-B368-262A61122775}"/>
              </a:ext>
            </a:extLst>
          </p:cNvPr>
          <p:cNvSpPr>
            <a:spLocks noGrp="1"/>
          </p:cNvSpPr>
          <p:nvPr>
            <p:ph type="pic" sz="quarter" idx="10"/>
          </p:nvPr>
        </p:nvSpPr>
        <p:spPr>
          <a:xfrm>
            <a:off x="6132513" y="620712"/>
            <a:ext cx="5472112"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215E1FD5-EB01-B14A-9CF4-A472DE6811F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89944E97-29D6-1742-960D-2EE3A37F8CA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EEEC1D6C-48FB-9E49-A002-D69275BD81E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B2EC4A56-356A-6049-8D7C-2D1FD1E36390}"/>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326629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7B4EB4-4B4F-324B-9558-624E0CDF8F61}"/>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21641BB0-7E70-F240-9BAE-6DC84003ED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1" name="Rectangle 10">
            <a:extLst>
              <a:ext uri="{FF2B5EF4-FFF2-40B4-BE49-F238E27FC236}">
                <a16:creationId xmlns:a16="http://schemas.microsoft.com/office/drawing/2014/main" id="{FDE2F1A6-6229-2348-8F8C-E4A5D39D502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BC881FF8-8525-B342-AE84-E7F5CD277A57}"/>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78ADF989-5DE9-1E4D-B02B-9558A83FDADB}"/>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47BFEAE-29C3-5347-BEEA-CBA6339A2694}"/>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3">
            <a:extLst>
              <a:ext uri="{FF2B5EF4-FFF2-40B4-BE49-F238E27FC236}">
                <a16:creationId xmlns:a16="http://schemas.microsoft.com/office/drawing/2014/main" id="{64824234-F469-4B47-BEB9-9277988240AA}"/>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182336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104889-E310-9440-A808-5969E6D8A3BE}"/>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425256D-DC6A-E244-8A64-26848FBEAED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6B7E2299-C421-E849-832C-C478DFF362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C588FBF5-C6D4-AF45-8EA9-D883C1D4ED9A}"/>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 Placeholder 6">
            <a:extLst>
              <a:ext uri="{FF2B5EF4-FFF2-40B4-BE49-F238E27FC236}">
                <a16:creationId xmlns:a16="http://schemas.microsoft.com/office/drawing/2014/main" id="{EF14F9BD-CF7E-A14F-838C-D6BD18657E2B}"/>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6" name="Text Placeholder 11">
            <a:extLst>
              <a:ext uri="{FF2B5EF4-FFF2-40B4-BE49-F238E27FC236}">
                <a16:creationId xmlns:a16="http://schemas.microsoft.com/office/drawing/2014/main" id="{D41D6A89-AA7B-BE4E-B35E-C25C6733ED2A}"/>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E576A71C-981D-7C40-B2C6-B469D9C900BA}"/>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8" name="Text Placeholder 13">
            <a:extLst>
              <a:ext uri="{FF2B5EF4-FFF2-40B4-BE49-F238E27FC236}">
                <a16:creationId xmlns:a16="http://schemas.microsoft.com/office/drawing/2014/main" id="{54BF2683-A99C-FC48-B981-1DEC56D08A2F}"/>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64144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89452F-A641-194D-95A3-5A113CA1D013}"/>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a:extLst>
              <a:ext uri="{FF2B5EF4-FFF2-40B4-BE49-F238E27FC236}">
                <a16:creationId xmlns:a16="http://schemas.microsoft.com/office/drawing/2014/main" id="{205D391D-1B5D-4447-97E2-4EC1FE2C45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7" name="Rectangle 16">
            <a:extLst>
              <a:ext uri="{FF2B5EF4-FFF2-40B4-BE49-F238E27FC236}">
                <a16:creationId xmlns:a16="http://schemas.microsoft.com/office/drawing/2014/main" id="{191A0979-7D4B-A647-B0DE-00156C9C57E0}"/>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BAC0136F-29DC-2C41-BD7D-2517EDCD7667}"/>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a:extLst>
              <a:ext uri="{FF2B5EF4-FFF2-40B4-BE49-F238E27FC236}">
                <a16:creationId xmlns:a16="http://schemas.microsoft.com/office/drawing/2014/main" id="{25B38845-ADB9-0342-AAB9-2E4EAA0D32F2}"/>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2" name="Picture 21">
            <a:extLst>
              <a:ext uri="{FF2B5EF4-FFF2-40B4-BE49-F238E27FC236}">
                <a16:creationId xmlns:a16="http://schemas.microsoft.com/office/drawing/2014/main" id="{67BF48F6-54EE-AE4B-BDBF-40902EBF0E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0955" y="2037890"/>
            <a:ext cx="1170193" cy="1117600"/>
          </a:xfrm>
          <a:prstGeom prst="rect">
            <a:avLst/>
          </a:prstGeom>
        </p:spPr>
      </p:pic>
      <p:pic>
        <p:nvPicPr>
          <p:cNvPr id="23" name="Picture 22">
            <a:extLst>
              <a:ext uri="{FF2B5EF4-FFF2-40B4-BE49-F238E27FC236}">
                <a16:creationId xmlns:a16="http://schemas.microsoft.com/office/drawing/2014/main" id="{96330656-4401-BC4A-A3DB-9EEFE78B16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57123" y="2037890"/>
            <a:ext cx="1182277" cy="1361863"/>
          </a:xfrm>
          <a:prstGeom prst="rect">
            <a:avLst/>
          </a:prstGeom>
        </p:spPr>
      </p:pic>
      <p:sp>
        <p:nvSpPr>
          <p:cNvPr id="15" name="Rectangle 14">
            <a:extLst>
              <a:ext uri="{FF2B5EF4-FFF2-40B4-BE49-F238E27FC236}">
                <a16:creationId xmlns:a16="http://schemas.microsoft.com/office/drawing/2014/main" id="{FEC6E8C8-BF63-6843-A024-E73CDB6D299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 Placeholder 6">
            <a:extLst>
              <a:ext uri="{FF2B5EF4-FFF2-40B4-BE49-F238E27FC236}">
                <a16:creationId xmlns:a16="http://schemas.microsoft.com/office/drawing/2014/main" id="{37E63347-E283-6840-B391-C47E84F46878}"/>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27" name="Text Placeholder 13">
            <a:extLst>
              <a:ext uri="{FF2B5EF4-FFF2-40B4-BE49-F238E27FC236}">
                <a16:creationId xmlns:a16="http://schemas.microsoft.com/office/drawing/2014/main" id="{828625AE-09B1-D34F-BB8D-B58F9331FDAA}"/>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8" name="Text Placeholder 13">
            <a:extLst>
              <a:ext uri="{FF2B5EF4-FFF2-40B4-BE49-F238E27FC236}">
                <a16:creationId xmlns:a16="http://schemas.microsoft.com/office/drawing/2014/main" id="{C115E076-EF0E-8F44-837C-74097C62265B}"/>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9" name="Text Placeholder 13">
            <a:extLst>
              <a:ext uri="{FF2B5EF4-FFF2-40B4-BE49-F238E27FC236}">
                <a16:creationId xmlns:a16="http://schemas.microsoft.com/office/drawing/2014/main" id="{7E3E1411-2CDA-8845-8F25-4F5A2780CF4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33" name="Picture 32">
            <a:extLst>
              <a:ext uri="{FF2B5EF4-FFF2-40B4-BE49-F238E27FC236}">
                <a16:creationId xmlns:a16="http://schemas.microsoft.com/office/drawing/2014/main" id="{A527EBE2-243A-7A42-BF8F-364BE1C4DBD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6984" y="2050590"/>
            <a:ext cx="1463416" cy="1025642"/>
          </a:xfrm>
          <a:prstGeom prst="rect">
            <a:avLst/>
          </a:prstGeom>
        </p:spPr>
      </p:pic>
    </p:spTree>
    <p:extLst>
      <p:ext uri="{BB962C8B-B14F-4D97-AF65-F5344CB8AC3E}">
        <p14:creationId xmlns:p14="http://schemas.microsoft.com/office/powerpoint/2010/main" val="260543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6">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8DB7C37-CDEF-3944-B36E-3455CC5A2A5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4B0FD92-383F-9843-9591-2B569F12AFE8}"/>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618C8CF2-6DBA-5B49-8C1E-F39A215EF9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Rectangle 6">
            <a:extLst>
              <a:ext uri="{FF2B5EF4-FFF2-40B4-BE49-F238E27FC236}">
                <a16:creationId xmlns:a16="http://schemas.microsoft.com/office/drawing/2014/main" id="{EDA92DDF-4BA2-A94D-863B-05D8277CD338}"/>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2D012E71-601A-C845-8AFD-D9B1774AE7B6}"/>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DB4DDD35-A310-4C40-9587-38137EE68E10}"/>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a:extLst>
              <a:ext uri="{FF2B5EF4-FFF2-40B4-BE49-F238E27FC236}">
                <a16:creationId xmlns:a16="http://schemas.microsoft.com/office/drawing/2014/main" id="{3A4D251A-36B7-994D-9EE0-1CE98F36E5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06984" y="2049463"/>
            <a:ext cx="1463416" cy="1025642"/>
          </a:xfrm>
          <a:prstGeom prst="rect">
            <a:avLst/>
          </a:prstGeom>
        </p:spPr>
      </p:pic>
      <p:sp>
        <p:nvSpPr>
          <p:cNvPr id="15" name="Rectangle 14">
            <a:extLst>
              <a:ext uri="{FF2B5EF4-FFF2-40B4-BE49-F238E27FC236}">
                <a16:creationId xmlns:a16="http://schemas.microsoft.com/office/drawing/2014/main" id="{17BCED3D-62D1-EE44-B4A1-CDDB8DCD9CA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 Placeholder 6">
            <a:extLst>
              <a:ext uri="{FF2B5EF4-FFF2-40B4-BE49-F238E27FC236}">
                <a16:creationId xmlns:a16="http://schemas.microsoft.com/office/drawing/2014/main" id="{2BF5ACA3-622D-664B-94D0-0FA7B02EEF01}"/>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8" name="Text Placeholder 13">
            <a:extLst>
              <a:ext uri="{FF2B5EF4-FFF2-40B4-BE49-F238E27FC236}">
                <a16:creationId xmlns:a16="http://schemas.microsoft.com/office/drawing/2014/main" id="{309E14AC-7A36-7843-BE58-A698E5769D93}"/>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19" name="Text Placeholder 13">
            <a:extLst>
              <a:ext uri="{FF2B5EF4-FFF2-40B4-BE49-F238E27FC236}">
                <a16:creationId xmlns:a16="http://schemas.microsoft.com/office/drawing/2014/main" id="{0CFEFADE-A208-4F49-937E-29232D4FEAFA}"/>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0" name="Text Placeholder 13">
            <a:extLst>
              <a:ext uri="{FF2B5EF4-FFF2-40B4-BE49-F238E27FC236}">
                <a16:creationId xmlns:a16="http://schemas.microsoft.com/office/drawing/2014/main" id="{1F60550C-E504-DA4D-8ED8-2F06E1E112F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24" name="Picture 23">
            <a:extLst>
              <a:ext uri="{FF2B5EF4-FFF2-40B4-BE49-F238E27FC236}">
                <a16:creationId xmlns:a16="http://schemas.microsoft.com/office/drawing/2014/main" id="{C1591FC9-98C8-AD40-A6D7-5A0642DE46B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140954" y="2018635"/>
            <a:ext cx="1237745" cy="1182116"/>
          </a:xfrm>
          <a:prstGeom prst="rect">
            <a:avLst/>
          </a:prstGeom>
        </p:spPr>
      </p:pic>
      <p:pic>
        <p:nvPicPr>
          <p:cNvPr id="26" name="Picture 25">
            <a:extLst>
              <a:ext uri="{FF2B5EF4-FFF2-40B4-BE49-F238E27FC236}">
                <a16:creationId xmlns:a16="http://schemas.microsoft.com/office/drawing/2014/main" id="{2D311B1B-BA06-2149-9BB7-7707DA8376D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228138" y="2025793"/>
            <a:ext cx="1122362" cy="1292847"/>
          </a:xfrm>
          <a:prstGeom prst="rect">
            <a:avLst/>
          </a:prstGeom>
        </p:spPr>
      </p:pic>
    </p:spTree>
    <p:extLst>
      <p:ext uri="{BB962C8B-B14F-4D97-AF65-F5344CB8AC3E}">
        <p14:creationId xmlns:p14="http://schemas.microsoft.com/office/powerpoint/2010/main" val="1711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7">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F4410F-8184-C04F-8B3F-C5747BB14E20}"/>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5" name="Picture 14">
            <a:extLst>
              <a:ext uri="{FF2B5EF4-FFF2-40B4-BE49-F238E27FC236}">
                <a16:creationId xmlns:a16="http://schemas.microsoft.com/office/drawing/2014/main" id="{2B3D91E7-F7A6-CE49-A771-CED61399C7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23C34139-DDC9-3247-8085-3AFF797E0621}"/>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13">
            <a:extLst>
              <a:ext uri="{FF2B5EF4-FFF2-40B4-BE49-F238E27FC236}">
                <a16:creationId xmlns:a16="http://schemas.microsoft.com/office/drawing/2014/main" id="{2183F2F5-E763-4F4F-A81A-2116A3BDD685}"/>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2" name="Text Placeholder 13">
            <a:extLst>
              <a:ext uri="{FF2B5EF4-FFF2-40B4-BE49-F238E27FC236}">
                <a16:creationId xmlns:a16="http://schemas.microsoft.com/office/drawing/2014/main" id="{89B94BEC-BB5B-014D-A6F8-54DBBA37045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E2A211C9-AACA-3F46-8077-13B14E87A068}"/>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21" name="Text Placeholder 6">
            <a:extLst>
              <a:ext uri="{FF2B5EF4-FFF2-40B4-BE49-F238E27FC236}">
                <a16:creationId xmlns:a16="http://schemas.microsoft.com/office/drawing/2014/main" id="{29F765E7-B3CC-3E48-BC0D-10498B9AAA1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3511551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8">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1391269-D57D-EC4C-995D-4197E4BCAB24}"/>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C68B034-A07B-4445-8EA4-75DE7390D83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87A2D795-2A6B-FE42-981B-CA1EFEE70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C4D77AE8-971B-7D4F-9150-0EBF3F9B79DC}"/>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 Placeholder 6">
            <a:extLst>
              <a:ext uri="{FF2B5EF4-FFF2-40B4-BE49-F238E27FC236}">
                <a16:creationId xmlns:a16="http://schemas.microsoft.com/office/drawing/2014/main" id="{D3BE87CD-0A46-ED47-BBAA-4FF893691014}"/>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7" name="Text Placeholder 13">
            <a:extLst>
              <a:ext uri="{FF2B5EF4-FFF2-40B4-BE49-F238E27FC236}">
                <a16:creationId xmlns:a16="http://schemas.microsoft.com/office/drawing/2014/main" id="{67A68F5B-7974-2942-9970-F95A19C9C5B3}"/>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8" name="Text Placeholder 13">
            <a:extLst>
              <a:ext uri="{FF2B5EF4-FFF2-40B4-BE49-F238E27FC236}">
                <a16:creationId xmlns:a16="http://schemas.microsoft.com/office/drawing/2014/main" id="{3BAE9D39-48EB-1A42-82CD-D3C78E93619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3FC22EA5-6393-E140-848A-829151E8B6E9}"/>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394699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9">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7F35DFF-C8FE-6741-BE5A-79AC9547E42A}"/>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C47AB407-3688-314D-A649-CB1F373004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E588B99E-828C-A247-A336-8C5721CC6A25}"/>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D95AC530-BC4D-824F-95C5-E9B6A004341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3">
            <a:extLst>
              <a:ext uri="{FF2B5EF4-FFF2-40B4-BE49-F238E27FC236}">
                <a16:creationId xmlns:a16="http://schemas.microsoft.com/office/drawing/2014/main" id="{7226A07F-220B-C241-93C8-322762FCA822}"/>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3" name="Text Placeholder 13">
            <a:extLst>
              <a:ext uri="{FF2B5EF4-FFF2-40B4-BE49-F238E27FC236}">
                <a16:creationId xmlns:a16="http://schemas.microsoft.com/office/drawing/2014/main" id="{A561D07B-1A82-304D-AD5C-E1DF3010B7F9}"/>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4" name="Text Placeholder 13">
            <a:extLst>
              <a:ext uri="{FF2B5EF4-FFF2-40B4-BE49-F238E27FC236}">
                <a16:creationId xmlns:a16="http://schemas.microsoft.com/office/drawing/2014/main" id="{8EAC67F9-24B6-694F-8A22-6F2268140041}"/>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508557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10">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E9B81D-CFF9-464E-8A79-A2B3E7D8D20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AE5A0B-7B3A-FB47-A2A9-307241FC79A4}"/>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EF1A1B74-867B-B14E-B66E-5083ED51EF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3B20DDBD-E7C3-2A4E-AF70-267CA350997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F2873485-505F-F843-B767-1CD87B19C58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1081B6B-EBC4-434C-917D-1594015C1678}"/>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335C7777-EFCD-D647-B21B-C9EBC3D904ED}"/>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4" name="Text Placeholder 11">
            <a:extLst>
              <a:ext uri="{FF2B5EF4-FFF2-40B4-BE49-F238E27FC236}">
                <a16:creationId xmlns:a16="http://schemas.microsoft.com/office/drawing/2014/main" id="{F27EFC8E-2BDB-4C49-97A1-0229B91FA73B}"/>
              </a:ext>
            </a:extLst>
          </p:cNvPr>
          <p:cNvSpPr>
            <a:spLocks noGrp="1"/>
          </p:cNvSpPr>
          <p:nvPr>
            <p:ph type="body" sz="quarter" idx="14" hasCustomPrompt="1"/>
          </p:nvPr>
        </p:nvSpPr>
        <p:spPr>
          <a:xfrm>
            <a:off x="4498975" y="1939926"/>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CCC8DE0-5860-BB42-AB37-200D82CCDDA1}"/>
              </a:ext>
            </a:extLst>
          </p:cNvPr>
          <p:cNvSpPr>
            <a:spLocks noGrp="1"/>
          </p:cNvSpPr>
          <p:nvPr>
            <p:ph type="body" sz="quarter" idx="15" hasCustomPrompt="1"/>
          </p:nvPr>
        </p:nvSpPr>
        <p:spPr>
          <a:xfrm>
            <a:off x="4524375" y="2663826"/>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1">
            <a:extLst>
              <a:ext uri="{FF2B5EF4-FFF2-40B4-BE49-F238E27FC236}">
                <a16:creationId xmlns:a16="http://schemas.microsoft.com/office/drawing/2014/main" id="{F45B78F1-09FD-FC4F-8ECA-003422CECFC8}"/>
              </a:ext>
            </a:extLst>
          </p:cNvPr>
          <p:cNvSpPr>
            <a:spLocks noGrp="1"/>
          </p:cNvSpPr>
          <p:nvPr>
            <p:ph type="body" sz="quarter" idx="16" hasCustomPrompt="1"/>
          </p:nvPr>
        </p:nvSpPr>
        <p:spPr>
          <a:xfrm>
            <a:off x="7585422" y="1932123"/>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D062B221-63BE-594D-ADAE-5A91F3176A39}"/>
              </a:ext>
            </a:extLst>
          </p:cNvPr>
          <p:cNvSpPr>
            <a:spLocks noGrp="1"/>
          </p:cNvSpPr>
          <p:nvPr>
            <p:ph type="body" sz="quarter" idx="17" hasCustomPrompt="1"/>
          </p:nvPr>
        </p:nvSpPr>
        <p:spPr>
          <a:xfrm>
            <a:off x="7610822" y="2656023"/>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0455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een Mary intro slide 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2A28E-93DD-4C47-8E2D-106BD2D2B93A}"/>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1D358EF1-6636-3C4C-BAC5-6258078CE9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9" name="Text Placeholder 6">
            <a:extLst>
              <a:ext uri="{FF2B5EF4-FFF2-40B4-BE49-F238E27FC236}">
                <a16:creationId xmlns:a16="http://schemas.microsoft.com/office/drawing/2014/main" id="{7195A221-D01C-CE4E-BA65-800C8E3B2EB7}"/>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0" name="Text Placeholder 11">
            <a:extLst>
              <a:ext uri="{FF2B5EF4-FFF2-40B4-BE49-F238E27FC236}">
                <a16:creationId xmlns:a16="http://schemas.microsoft.com/office/drawing/2014/main" id="{82BBB134-7F6E-D944-A43C-26D64882678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7983687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3B698F-0F3E-C748-84E4-D871295C360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5B7E1F80-014B-BC4D-AA53-2828E71786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2606E3EF-718A-0444-8FFB-5D954D45A138}"/>
              </a:ext>
            </a:extLst>
          </p:cNvPr>
          <p:cNvSpPr>
            <a:spLocks noGrp="1"/>
          </p:cNvSpPr>
          <p:nvPr>
            <p:ph type="pic" sz="quarter" idx="10"/>
          </p:nvPr>
        </p:nvSpPr>
        <p:spPr>
          <a:xfrm>
            <a:off x="6132513" y="620713"/>
            <a:ext cx="4587875"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AB8FE17A-5721-D247-9056-5B08F50CC55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0EA621C5-876B-894E-B9CF-0E36339C351E}"/>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EABC900-4620-9444-AEC9-29EDCBB00E6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63A5CA1E-0C10-DF4D-A22A-603AAF8F31A6}"/>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73975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1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45CA0E9-2472-7D4E-8519-F6B01FFE6DFC}"/>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DC2D3DA-ADD0-6F47-A304-1A4C518C87CE}"/>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1D84CDB0-E405-7A40-A4D0-E4BC2E650D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7812AACE-9106-6D49-82CF-47CE255B9C08}"/>
              </a:ext>
            </a:extLst>
          </p:cNvPr>
          <p:cNvSpPr>
            <a:spLocks noGrp="1"/>
          </p:cNvSpPr>
          <p:nvPr>
            <p:ph type="pic" sz="quarter" idx="10"/>
          </p:nvPr>
        </p:nvSpPr>
        <p:spPr>
          <a:xfrm>
            <a:off x="6132513" y="620713"/>
            <a:ext cx="4587875"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D059F631-C961-9546-AA65-EB364425423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5BCA0759-3065-8049-99F7-FC378B730619}"/>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477D0975-42B7-2D48-8DB4-5EE779442D29}"/>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AD3E552E-76CC-CE4B-B4D4-17F87176A76E}"/>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676304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1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7DC6F2-F5D2-1646-9A08-63B9EC15220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1422B183-9669-FC4F-86B0-D8C1DF495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2" name="Picture Placeholder 11">
            <a:extLst>
              <a:ext uri="{FF2B5EF4-FFF2-40B4-BE49-F238E27FC236}">
                <a16:creationId xmlns:a16="http://schemas.microsoft.com/office/drawing/2014/main" id="{661F1E14-6D2D-D647-8F54-86A9E4619A7E}"/>
              </a:ext>
            </a:extLst>
          </p:cNvPr>
          <p:cNvSpPr>
            <a:spLocks noGrp="1"/>
          </p:cNvSpPr>
          <p:nvPr>
            <p:ph type="pic" sz="quarter" idx="10"/>
          </p:nvPr>
        </p:nvSpPr>
        <p:spPr>
          <a:xfrm>
            <a:off x="6132513" y="0"/>
            <a:ext cx="6059487" cy="4833938"/>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03B287D4-0F73-364A-ADC1-3B4275B0BC1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04C4CEDE-56EA-DF4E-8AB2-9700AB506D6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6E48C1AB-C4E7-2A47-9922-4EA2D3858B6E}"/>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50A8832C-22D2-B046-B129-EB689EBBFDD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44930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1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7093BF-85EE-8E44-9160-71CAE90B8F32}"/>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9066972-DE97-E049-B881-FA472CD5F09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A17E24E7-39AD-CC4E-A47C-F2BA74702F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11">
            <a:extLst>
              <a:ext uri="{FF2B5EF4-FFF2-40B4-BE49-F238E27FC236}">
                <a16:creationId xmlns:a16="http://schemas.microsoft.com/office/drawing/2014/main" id="{AD566032-0CBA-C84F-871E-B869D9B5438B}"/>
              </a:ext>
            </a:extLst>
          </p:cNvPr>
          <p:cNvSpPr>
            <a:spLocks noGrp="1"/>
          </p:cNvSpPr>
          <p:nvPr>
            <p:ph type="pic" sz="quarter" idx="10"/>
          </p:nvPr>
        </p:nvSpPr>
        <p:spPr>
          <a:xfrm>
            <a:off x="6132513" y="0"/>
            <a:ext cx="6059487" cy="4833938"/>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CA7B591D-E2C6-9F49-9AAD-CA1C79CEB0B2}"/>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465BCC57-9A90-604E-A616-42CF4F63E59F}"/>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A2D82CC2-CDB9-D146-BF4A-C812CF00E5AD}"/>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5D219589-5E64-3547-9AFF-3E1B23E582D7}"/>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7012780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15">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B3C703D-A2FB-3C4D-9A05-63D285B51FC4}"/>
              </a:ext>
            </a:extLst>
          </p:cNvPr>
          <p:cNvSpPr>
            <a:spLocks noGrp="1"/>
          </p:cNvSpPr>
          <p:nvPr>
            <p:ph type="pic" sz="quarter" idx="10"/>
          </p:nvPr>
        </p:nvSpPr>
        <p:spPr>
          <a:xfrm>
            <a:off x="74141" y="2688"/>
            <a:ext cx="12117859" cy="6126650"/>
          </a:xfrm>
          <a:prstGeom prst="rect">
            <a:avLst/>
          </a:prstGeom>
          <a:solidFill>
            <a:schemeClr val="bg1">
              <a:lumMod val="85000"/>
            </a:schemeClr>
          </a:solidFill>
        </p:spPr>
        <p:txBody>
          <a:bodyPr/>
          <a:lstStyle/>
          <a:p>
            <a:endParaRPr lang="en-US" dirty="0"/>
          </a:p>
        </p:txBody>
      </p:sp>
      <p:sp>
        <p:nvSpPr>
          <p:cNvPr id="3" name="Rectangle 2">
            <a:extLst>
              <a:ext uri="{FF2B5EF4-FFF2-40B4-BE49-F238E27FC236}">
                <a16:creationId xmlns:a16="http://schemas.microsoft.com/office/drawing/2014/main" id="{43FF6DBD-FD6C-6144-BC11-B58E111EC888}"/>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AE2E62EA-B7D0-1D44-B889-3231F7B61F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8" name="Rectangle 7">
            <a:extLst>
              <a:ext uri="{FF2B5EF4-FFF2-40B4-BE49-F238E27FC236}">
                <a16:creationId xmlns:a16="http://schemas.microsoft.com/office/drawing/2014/main" id="{B637DFF5-68A6-B54A-9768-C05851DDD8DE}"/>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C0925939-DC64-644A-B4C5-646103AFEF9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BCA9B5E0-F029-0845-BB7B-133BAE449332}"/>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66D3520E-EC9E-8A43-A87E-9CA576F49DA3}"/>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24774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16">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8B149D7C-2392-0E4B-A0B8-4C013009C6CD}"/>
              </a:ext>
            </a:extLst>
          </p:cNvPr>
          <p:cNvSpPr>
            <a:spLocks noGrp="1"/>
          </p:cNvSpPr>
          <p:nvPr>
            <p:ph type="pic" sz="quarter" idx="10"/>
          </p:nvPr>
        </p:nvSpPr>
        <p:spPr>
          <a:xfrm>
            <a:off x="90616" y="2688"/>
            <a:ext cx="12101384" cy="6126650"/>
          </a:xfrm>
          <a:prstGeom prst="rect">
            <a:avLst/>
          </a:prstGeom>
          <a:solidFill>
            <a:schemeClr val="bg1">
              <a:lumMod val="85000"/>
            </a:schemeClr>
          </a:solidFill>
        </p:spPr>
        <p:txBody>
          <a:bodyPr/>
          <a:lstStyle/>
          <a:p>
            <a:endParaRPr lang="en-US" dirty="0"/>
          </a:p>
        </p:txBody>
      </p:sp>
      <p:sp>
        <p:nvSpPr>
          <p:cNvPr id="5" name="Rectangle 4">
            <a:extLst>
              <a:ext uri="{FF2B5EF4-FFF2-40B4-BE49-F238E27FC236}">
                <a16:creationId xmlns:a16="http://schemas.microsoft.com/office/drawing/2014/main" id="{54BAC939-FA06-2240-AE26-C0D1963B10F0}"/>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a:extLst>
              <a:ext uri="{FF2B5EF4-FFF2-40B4-BE49-F238E27FC236}">
                <a16:creationId xmlns:a16="http://schemas.microsoft.com/office/drawing/2014/main" id="{596FACC9-FEEA-0441-8825-67FE09ADB5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BF0391BC-271E-4A49-9B5D-B6D09C473D8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 Placeholder 2">
            <a:extLst>
              <a:ext uri="{FF2B5EF4-FFF2-40B4-BE49-F238E27FC236}">
                <a16:creationId xmlns:a16="http://schemas.microsoft.com/office/drawing/2014/main" id="{3485F26D-468B-7244-B6AF-2620B80671FE}"/>
              </a:ext>
            </a:extLst>
          </p:cNvPr>
          <p:cNvSpPr>
            <a:spLocks noGrp="1"/>
          </p:cNvSpPr>
          <p:nvPr>
            <p:ph type="body" sz="quarter" idx="11" hasCustomPrompt="1"/>
          </p:nvPr>
        </p:nvSpPr>
        <p:spPr>
          <a:xfrm>
            <a:off x="1003300" y="1863725"/>
            <a:ext cx="10172700" cy="1997075"/>
          </a:xfrm>
          <a:prstGeom prst="rect">
            <a:avLst/>
          </a:prstGeo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6800" b="1">
                <a:latin typeface="Arial" panose="020B0604020202020204" pitchFamily="34" charset="0"/>
                <a:cs typeface="Arial" panose="020B0604020202020204" pitchFamily="34" charset="0"/>
              </a:defRPr>
            </a:lvl1pPr>
            <a:lvl2pPr marL="457200" indent="0">
              <a:buNone/>
              <a:defRPr/>
            </a:lvl2pPr>
          </a:lstStyle>
          <a:p>
            <a:pPr lvl="0"/>
            <a:r>
              <a:rPr lang="en-US" dirty="0"/>
              <a:t>[Impact heading line 1]</a:t>
            </a:r>
            <a:br>
              <a:rPr lang="en-US" dirty="0"/>
            </a:br>
            <a:r>
              <a:rPr lang="en-US" dirty="0"/>
              <a:t>[Impact heading line 2]</a:t>
            </a:r>
          </a:p>
        </p:txBody>
      </p:sp>
      <p:sp>
        <p:nvSpPr>
          <p:cNvPr id="2" name="TextBox 1">
            <a:extLst>
              <a:ext uri="{FF2B5EF4-FFF2-40B4-BE49-F238E27FC236}">
                <a16:creationId xmlns:a16="http://schemas.microsoft.com/office/drawing/2014/main" id="{72E743E1-B91C-6F42-B16E-5D566C4D228A}"/>
              </a:ext>
            </a:extLst>
          </p:cNvPr>
          <p:cNvSpPr txBox="1"/>
          <p:nvPr userDrawn="1"/>
        </p:nvSpPr>
        <p:spPr>
          <a:xfrm>
            <a:off x="1482436" y="4167455"/>
            <a:ext cx="5430982" cy="584775"/>
          </a:xfrm>
          <a:prstGeom prst="rect">
            <a:avLst/>
          </a:prstGeom>
          <a:noFill/>
        </p:spPr>
        <p:txBody>
          <a:bodyPr wrap="square" rtlCol="0">
            <a:spAutoFit/>
          </a:bodyPr>
          <a:lstStyle/>
          <a:p>
            <a:pPr marL="0" marR="0" lvl="0" indent="0" algn="l" defTabSz="914400" rtl="0" eaLnBrk="1" fontAlgn="auto" latinLnBrk="0" hangingPunct="0">
              <a:lnSpc>
                <a:spcPct val="80000"/>
              </a:lnSpc>
              <a:spcBef>
                <a:spcPts val="0"/>
              </a:spcBef>
              <a:spcAft>
                <a:spcPts val="0"/>
              </a:spcAft>
              <a:buClrTx/>
              <a:buSzTx/>
              <a:buFontTx/>
              <a:buNone/>
              <a:tabLst/>
              <a:defRPr/>
            </a:pPr>
            <a:r>
              <a:rPr lang="en-US" dirty="0"/>
              <a:t>Use this design for one line statements]</a:t>
            </a:r>
          </a:p>
          <a:p>
            <a:endParaRPr lang="en-US" dirty="0"/>
          </a:p>
        </p:txBody>
      </p:sp>
    </p:spTree>
    <p:extLst>
      <p:ext uri="{BB962C8B-B14F-4D97-AF65-F5344CB8AC3E}">
        <p14:creationId xmlns:p14="http://schemas.microsoft.com/office/powerpoint/2010/main" val="12076143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en Mary end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9FF9C4-5083-C44C-B2CE-0D67CE865EB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61325E8-CEA1-2544-AFF2-9AFE8147A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2975615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83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en Mary intro slide with partner logo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73229E-51B7-7046-949E-F60964D39160}"/>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3BF407A5-2D28-044D-AAAA-425FDFDB4863}"/>
              </a:ext>
            </a:extLst>
          </p:cNvPr>
          <p:cNvSpPr txBox="1"/>
          <p:nvPr userDrawn="1"/>
        </p:nvSpPr>
        <p:spPr>
          <a:xfrm>
            <a:off x="1370676" y="3421597"/>
            <a:ext cx="9251347" cy="5355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FFFFFF"/>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06C759B-85E6-6444-A28C-46AE76E412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11" name="Text Placeholder 6">
            <a:extLst>
              <a:ext uri="{FF2B5EF4-FFF2-40B4-BE49-F238E27FC236}">
                <a16:creationId xmlns:a16="http://schemas.microsoft.com/office/drawing/2014/main" id="{53FCD3C6-A736-A64B-9903-D6EF94454548}"/>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80348B4C-2851-5240-B5B7-6C038655BA3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
        <p:nvSpPr>
          <p:cNvPr id="4" name="Picture Placeholder 3">
            <a:extLst>
              <a:ext uri="{FF2B5EF4-FFF2-40B4-BE49-F238E27FC236}">
                <a16:creationId xmlns:a16="http://schemas.microsoft.com/office/drawing/2014/main" id="{F526D589-FFA6-5A42-B735-CAEA52177C02}"/>
              </a:ext>
            </a:extLst>
          </p:cNvPr>
          <p:cNvSpPr>
            <a:spLocks noGrp="1"/>
          </p:cNvSpPr>
          <p:nvPr>
            <p:ph type="pic" sz="quarter" idx="12" hasCustomPrompt="1"/>
          </p:nvPr>
        </p:nvSpPr>
        <p:spPr>
          <a:xfrm>
            <a:off x="1450975" y="5700713"/>
            <a:ext cx="1476375" cy="536575"/>
          </a:xfrm>
          <a:prstGeom prst="rect">
            <a:avLst/>
          </a:prstGeom>
          <a:solidFill>
            <a:schemeClr val="bg1"/>
          </a:solidFill>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800" dirty="0">
                <a:solidFill>
                  <a:schemeClr val="tx1"/>
                </a:solidFill>
                <a:latin typeface="Arial" panose="020B0604020202020204" pitchFamily="34" charset="0"/>
                <a:cs typeface="Arial" panose="020B0604020202020204" pitchFamily="34" charset="0"/>
              </a:rPr>
              <a:t>Position for Partner Brand logo (if </a:t>
            </a:r>
            <a:r>
              <a:rPr lang="en-US" sz="800" dirty="0" err="1">
                <a:solidFill>
                  <a:schemeClr val="tx1"/>
                </a:solidFill>
                <a:latin typeface="Arial" panose="020B0604020202020204" pitchFamily="34" charset="0"/>
                <a:cs typeface="Arial" panose="020B0604020202020204" pitchFamily="34" charset="0"/>
              </a:rPr>
              <a:t>req</a:t>
            </a:r>
            <a:r>
              <a:rPr lang="en-US" sz="8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3764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en Mary intro slide WHIT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E38773A-544C-004C-B8E5-C118498FBDB6}"/>
              </a:ext>
            </a:extLst>
          </p:cNvPr>
          <p:cNvSpPr txBox="1"/>
          <p:nvPr userDrawn="1"/>
        </p:nvSpPr>
        <p:spPr>
          <a:xfrm>
            <a:off x="1369398" y="3417116"/>
            <a:ext cx="10458677" cy="5355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17336F"/>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6179CF77-92E9-7E40-A00D-D1ECFDC2823B}"/>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1" name="Picture 10">
            <a:extLst>
              <a:ext uri="{FF2B5EF4-FFF2-40B4-BE49-F238E27FC236}">
                <a16:creationId xmlns:a16="http://schemas.microsoft.com/office/drawing/2014/main" id="{E29B203B-68DE-B243-859C-24ED49D592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4"/>
            <a:ext cx="5295607" cy="1411329"/>
          </a:xfrm>
          <a:prstGeom prst="rect">
            <a:avLst/>
          </a:prstGeom>
        </p:spPr>
      </p:pic>
      <p:sp>
        <p:nvSpPr>
          <p:cNvPr id="7" name="Text Placeholder 6">
            <a:extLst>
              <a:ext uri="{FF2B5EF4-FFF2-40B4-BE49-F238E27FC236}">
                <a16:creationId xmlns:a16="http://schemas.microsoft.com/office/drawing/2014/main" id="{BEEDE5C2-A269-0947-922F-7D0BDA794734}"/>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2299F151-D138-2F4D-AEBD-F6B79232D5D7}"/>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7275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een Mary intro slide IMAGE BACKGROUND">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B957C244-1AF0-1944-9648-F60732089731}"/>
              </a:ext>
            </a:extLst>
          </p:cNvPr>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US"/>
          </a:p>
        </p:txBody>
      </p:sp>
      <p:pic>
        <p:nvPicPr>
          <p:cNvPr id="5" name="Picture 4">
            <a:extLst>
              <a:ext uri="{FF2B5EF4-FFF2-40B4-BE49-F238E27FC236}">
                <a16:creationId xmlns:a16="http://schemas.microsoft.com/office/drawing/2014/main" id="{700D190A-1F8E-9F4D-919E-3A27D8941D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7154" y="620714"/>
            <a:ext cx="5289841" cy="1405794"/>
          </a:xfrm>
          <a:prstGeom prst="rect">
            <a:avLst/>
          </a:prstGeom>
        </p:spPr>
      </p:pic>
      <p:sp>
        <p:nvSpPr>
          <p:cNvPr id="6" name="Text Placeholder 6">
            <a:extLst>
              <a:ext uri="{FF2B5EF4-FFF2-40B4-BE49-F238E27FC236}">
                <a16:creationId xmlns:a16="http://schemas.microsoft.com/office/drawing/2014/main" id="{36C3AA20-8480-C547-924C-76952CCC75E3}"/>
              </a:ext>
            </a:extLst>
          </p:cNvPr>
          <p:cNvSpPr>
            <a:spLocks noGrp="1"/>
          </p:cNvSpPr>
          <p:nvPr>
            <p:ph type="body" sz="quarter" idx="11"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7" name="Text Placeholder 11">
            <a:extLst>
              <a:ext uri="{FF2B5EF4-FFF2-40B4-BE49-F238E27FC236}">
                <a16:creationId xmlns:a16="http://schemas.microsoft.com/office/drawing/2014/main" id="{7A5C0B4B-C0C1-AA45-953B-7364DEBEDECA}"/>
              </a:ext>
            </a:extLst>
          </p:cNvPr>
          <p:cNvSpPr>
            <a:spLocks noGrp="1"/>
          </p:cNvSpPr>
          <p:nvPr>
            <p:ph type="body" sz="quarter" idx="12"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89189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1D9A1A-33F0-FA4F-A88F-406D51794B3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256BAC16-84EC-ED45-AE71-F9DDD8F50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5" name="Rectangle 4">
            <a:extLst>
              <a:ext uri="{FF2B5EF4-FFF2-40B4-BE49-F238E27FC236}">
                <a16:creationId xmlns:a16="http://schemas.microsoft.com/office/drawing/2014/main" id="{22F9246A-6EC8-2E40-A09E-609D17C754E8}"/>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Media Placeholder 7">
            <a:extLst>
              <a:ext uri="{FF2B5EF4-FFF2-40B4-BE49-F238E27FC236}">
                <a16:creationId xmlns:a16="http://schemas.microsoft.com/office/drawing/2014/main" id="{9092C02C-713E-AA46-889A-4E117D9A52B8}"/>
              </a:ext>
            </a:extLst>
          </p:cNvPr>
          <p:cNvSpPr>
            <a:spLocks noGrp="1"/>
          </p:cNvSpPr>
          <p:nvPr>
            <p:ph type="media" sz="quarter" idx="10"/>
          </p:nvPr>
        </p:nvSpPr>
        <p:spPr>
          <a:xfrm>
            <a:off x="1450975" y="1417638"/>
            <a:ext cx="9253538" cy="4365625"/>
          </a:xfrm>
          <a:prstGeom prst="rect">
            <a:avLst/>
          </a:prstGeom>
          <a:solidFill>
            <a:schemeClr val="bg1">
              <a:lumMod val="85000"/>
            </a:schemeClr>
          </a:solidFill>
        </p:spPr>
        <p:txBody>
          <a:bodyPr/>
          <a:lstStyle/>
          <a:p>
            <a:endParaRPr lang="en-US"/>
          </a:p>
        </p:txBody>
      </p:sp>
      <p:sp>
        <p:nvSpPr>
          <p:cNvPr id="7" name="Text Placeholder 6">
            <a:extLst>
              <a:ext uri="{FF2B5EF4-FFF2-40B4-BE49-F238E27FC236}">
                <a16:creationId xmlns:a16="http://schemas.microsoft.com/office/drawing/2014/main" id="{4AE7925A-78BE-334F-B7A3-BAC753AA68D9}"/>
              </a:ext>
            </a:extLst>
          </p:cNvPr>
          <p:cNvSpPr>
            <a:spLocks noGrp="1"/>
          </p:cNvSpPr>
          <p:nvPr>
            <p:ph type="body" sz="quarter" idx="11" hasCustomPrompt="1"/>
          </p:nvPr>
        </p:nvSpPr>
        <p:spPr>
          <a:xfrm>
            <a:off x="1450975" y="620713"/>
            <a:ext cx="7705725" cy="660400"/>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vl2pPr>
          </a:lstStyle>
          <a:p>
            <a:pPr lvl="0"/>
            <a:r>
              <a:rPr lang="en-US" dirty="0"/>
              <a:t>[Video title]</a:t>
            </a:r>
          </a:p>
        </p:txBody>
      </p:sp>
    </p:spTree>
    <p:extLst>
      <p:ext uri="{BB962C8B-B14F-4D97-AF65-F5344CB8AC3E}">
        <p14:creationId xmlns:p14="http://schemas.microsoft.com/office/powerpoint/2010/main" val="26699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een Mary 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63FFB0-93C8-774B-BD5F-D4C23DF5AC8B}"/>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131DADA-785F-444B-882D-6DB2F36C97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0996" y="625929"/>
            <a:ext cx="5233494" cy="1398814"/>
          </a:xfrm>
          <a:prstGeom prst="rect">
            <a:avLst/>
          </a:prstGeom>
        </p:spPr>
      </p:pic>
      <p:sp>
        <p:nvSpPr>
          <p:cNvPr id="6" name="Text Placeholder 6">
            <a:extLst>
              <a:ext uri="{FF2B5EF4-FFF2-40B4-BE49-F238E27FC236}">
                <a16:creationId xmlns:a16="http://schemas.microsoft.com/office/drawing/2014/main" id="{0F82510D-D65F-CB44-801A-ADEEEFE14C21}"/>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[section divider title]</a:t>
            </a:r>
          </a:p>
        </p:txBody>
      </p:sp>
      <p:sp>
        <p:nvSpPr>
          <p:cNvPr id="7" name="Text Placeholder 11">
            <a:extLst>
              <a:ext uri="{FF2B5EF4-FFF2-40B4-BE49-F238E27FC236}">
                <a16:creationId xmlns:a16="http://schemas.microsoft.com/office/drawing/2014/main" id="{0663489E-CE91-9943-9C8C-61A108690BB1}"/>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95631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een Mary boilerplat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A8BAF1-938C-C242-9F6D-1EA02CAF0D68}"/>
              </a:ext>
            </a:extLst>
          </p:cNvPr>
          <p:cNvSpPr txBox="1"/>
          <p:nvPr userDrawn="1"/>
        </p:nvSpPr>
        <p:spPr>
          <a:xfrm>
            <a:off x="1404932" y="1902659"/>
            <a:ext cx="3081099" cy="43224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nSpc>
                <a:spcPct val="100000"/>
              </a:lnSpc>
            </a:pPr>
            <a:r>
              <a:rPr lang="en-GB" sz="2800" b="0" dirty="0">
                <a:solidFill>
                  <a:srgbClr val="17336F"/>
                </a:solidFill>
                <a:latin typeface="Arial" panose="020B0604020202020204" pitchFamily="34" charset="0"/>
                <a:cs typeface="Arial" panose="020B0604020202020204" pitchFamily="34" charset="0"/>
              </a:rPr>
              <a:t>At Queen Mary University of London, we believe that a diversity of ideas helps us achieve</a:t>
            </a:r>
            <a:br>
              <a:rPr lang="en-GB" sz="2800" b="0" dirty="0">
                <a:solidFill>
                  <a:srgbClr val="17336F"/>
                </a:solidFill>
                <a:latin typeface="Arial" panose="020B0604020202020204" pitchFamily="34" charset="0"/>
                <a:cs typeface="Arial" panose="020B0604020202020204" pitchFamily="34" charset="0"/>
              </a:rPr>
            </a:br>
            <a:r>
              <a:rPr lang="en-GB" sz="2800" b="0" dirty="0">
                <a:solidFill>
                  <a:srgbClr val="17336F"/>
                </a:solidFill>
                <a:latin typeface="Arial" panose="020B0604020202020204" pitchFamily="34" charset="0"/>
                <a:cs typeface="Arial" panose="020B0604020202020204" pitchFamily="34" charset="0"/>
              </a:rPr>
              <a:t>the previously unthinkable.</a:t>
            </a:r>
          </a:p>
          <a:p>
            <a:pPr>
              <a:lnSpc>
                <a:spcPct val="100000"/>
              </a:lnSpc>
            </a:pPr>
            <a:endParaRPr lang="en-GB" sz="2800" b="0" dirty="0">
              <a:solidFill>
                <a:srgbClr val="17336F"/>
              </a:solidFill>
              <a:latin typeface="Arial" panose="020B0604020202020204" pitchFamily="34" charset="0"/>
              <a:cs typeface="Arial" panose="020B0604020202020204" pitchFamily="34" charset="0"/>
            </a:endParaRPr>
          </a:p>
          <a:p>
            <a:pPr>
              <a:defRPr sz="3800">
                <a:solidFill>
                  <a:srgbClr val="1B2D7B"/>
                </a:solidFill>
                <a:latin typeface="Source Sans Pro"/>
                <a:ea typeface="Source Sans Pro"/>
                <a:cs typeface="Source Sans Pro"/>
                <a:sym typeface="Source Sans Pro"/>
              </a:defRPr>
            </a:pPr>
            <a:endParaRPr sz="2800" dirty="0">
              <a:solidFill>
                <a:srgbClr val="17336F"/>
              </a:solidFill>
            </a:endParaRPr>
          </a:p>
        </p:txBody>
      </p:sp>
      <p:sp>
        <p:nvSpPr>
          <p:cNvPr id="4" name="TextBox 3">
            <a:extLst>
              <a:ext uri="{FF2B5EF4-FFF2-40B4-BE49-F238E27FC236}">
                <a16:creationId xmlns:a16="http://schemas.microsoft.com/office/drawing/2014/main" id="{18769B15-A875-2848-97E2-291B77A11063}"/>
              </a:ext>
            </a:extLst>
          </p:cNvPr>
          <p:cNvSpPr txBox="1"/>
          <p:nvPr userDrawn="1"/>
        </p:nvSpPr>
        <p:spPr>
          <a:xfrm>
            <a:off x="4539819" y="1945644"/>
            <a:ext cx="6208863" cy="34778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Throughout our history, we’ve fostered social justice and improved lives through academic excellence. </a:t>
            </a:r>
            <a:br>
              <a:rPr lang="en-GB" sz="2000" b="0" dirty="0">
                <a:solidFill>
                  <a:schemeClr val="tx2">
                    <a:lumMod val="50000"/>
                  </a:schemeClr>
                </a:solidFill>
                <a:latin typeface="Arial" panose="020B0604020202020204" pitchFamily="34" charset="0"/>
                <a:cs typeface="Arial" panose="020B0604020202020204" pitchFamily="34" charset="0"/>
              </a:rPr>
            </a:br>
            <a:r>
              <a:rPr lang="en-GB" sz="2000" b="0" dirty="0">
                <a:solidFill>
                  <a:schemeClr val="tx2">
                    <a:lumMod val="50000"/>
                  </a:schemeClr>
                </a:solidFill>
                <a:latin typeface="Arial" panose="020B0604020202020204" pitchFamily="34" charset="0"/>
                <a:cs typeface="Arial" panose="020B0604020202020204" pitchFamily="34" charset="0"/>
              </a:rPr>
              <a:t>And we continue to live and breathe this spirit today, not because it’s simply ‘the right thing to do’ but for what it helps us achieve and the intellectual brilliance it delivers.</a:t>
            </a:r>
          </a:p>
          <a:p>
            <a:pPr>
              <a:lnSpc>
                <a:spcPct val="100000"/>
              </a:lnSpc>
            </a:pPr>
            <a:endParaRPr lang="en-GB" sz="2000" b="0" dirty="0">
              <a:solidFill>
                <a:schemeClr val="tx2">
                  <a:lumMod val="50000"/>
                </a:schemeClr>
              </a:solidFill>
              <a:latin typeface="Arial" panose="020B0604020202020204" pitchFamily="34" charset="0"/>
              <a:cs typeface="Arial" panose="020B0604020202020204" pitchFamily="34" charset="0"/>
            </a:endParaRPr>
          </a:p>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We continue to embrace diversity of thought and opinion in everything we do, in the belief that when views collide, disciplines interact, and perspectives intersect, truly original thought takes form.</a:t>
            </a:r>
          </a:p>
        </p:txBody>
      </p:sp>
      <p:sp>
        <p:nvSpPr>
          <p:cNvPr id="5" name="TextBox 1">
            <a:extLst>
              <a:ext uri="{FF2B5EF4-FFF2-40B4-BE49-F238E27FC236}">
                <a16:creationId xmlns:a16="http://schemas.microsoft.com/office/drawing/2014/main" id="{FF45F9F3-8A34-FB44-8904-ACDF769146F4}"/>
              </a:ext>
            </a:extLst>
          </p:cNvPr>
          <p:cNvSpPr txBox="1"/>
          <p:nvPr userDrawn="1"/>
        </p:nvSpPr>
        <p:spPr>
          <a:xfrm>
            <a:off x="1379798" y="586836"/>
            <a:ext cx="9359380" cy="5668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Introduction to Queen Mary</a:t>
            </a:r>
            <a:endParaRPr dirty="0">
              <a:solidFill>
                <a:schemeClr val="tx1"/>
              </a:solidFill>
            </a:endParaRPr>
          </a:p>
        </p:txBody>
      </p:sp>
      <p:sp>
        <p:nvSpPr>
          <p:cNvPr id="6" name="Rectangle 5">
            <a:extLst>
              <a:ext uri="{FF2B5EF4-FFF2-40B4-BE49-F238E27FC236}">
                <a16:creationId xmlns:a16="http://schemas.microsoft.com/office/drawing/2014/main" id="{4B34D2B8-D143-D84B-A8C5-B0260E0EB3D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44C2E8FE-C450-714B-A41A-D6AF1950AA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5" name="Rectangle 14">
            <a:extLst>
              <a:ext uri="{FF2B5EF4-FFF2-40B4-BE49-F238E27FC236}">
                <a16:creationId xmlns:a16="http://schemas.microsoft.com/office/drawing/2014/main" id="{C539D8BF-1D27-234B-BA4C-29F5AAACFEE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0925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33C7C4-8240-1D49-B4A5-D3132FA3B8A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C8ECE1C0-325D-C545-90BF-9D2CDBFE6C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6" name="Rectangle 5">
            <a:extLst>
              <a:ext uri="{FF2B5EF4-FFF2-40B4-BE49-F238E27FC236}">
                <a16:creationId xmlns:a16="http://schemas.microsoft.com/office/drawing/2014/main" id="{3C6538F9-1918-2140-8578-3520B96E4B1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11">
            <a:extLst>
              <a:ext uri="{FF2B5EF4-FFF2-40B4-BE49-F238E27FC236}">
                <a16:creationId xmlns:a16="http://schemas.microsoft.com/office/drawing/2014/main" id="{62296392-260A-0E49-9E75-359D8CE713A5}"/>
              </a:ext>
            </a:extLst>
          </p:cNvPr>
          <p:cNvSpPr>
            <a:spLocks noGrp="1"/>
          </p:cNvSpPr>
          <p:nvPr>
            <p:ph type="body" sz="quarter" idx="12" hasCustomPrompt="1"/>
          </p:nvPr>
        </p:nvSpPr>
        <p:spPr>
          <a:xfrm>
            <a:off x="1336675" y="1943100"/>
            <a:ext cx="9367838" cy="3517174"/>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[add body or bullet text here]</a:t>
            </a:r>
          </a:p>
        </p:txBody>
      </p:sp>
      <p:sp>
        <p:nvSpPr>
          <p:cNvPr id="8" name="Text Placeholder 6">
            <a:extLst>
              <a:ext uri="{FF2B5EF4-FFF2-40B4-BE49-F238E27FC236}">
                <a16:creationId xmlns:a16="http://schemas.microsoft.com/office/drawing/2014/main" id="{7E77B857-528E-7A4A-8169-ABCFFD72DC8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238462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731122"/>
      </p:ext>
    </p:extLst>
  </p:cSld>
  <p:clrMap bg1="lt1" tx1="dk1" bg2="lt2" tx2="dk2" accent1="accent1" accent2="accent2" accent3="accent3" accent4="accent4" accent5="accent5" accent6="accent6" hlink="hlink" folHlink="folHlink"/>
  <p:sldLayoutIdLst>
    <p:sldLayoutId id="2147483667" r:id="rId1"/>
    <p:sldLayoutId id="2147483708" r:id="rId2"/>
    <p:sldLayoutId id="2147483668" r:id="rId3"/>
    <p:sldLayoutId id="2147483669" r:id="rId4"/>
    <p:sldLayoutId id="2147483670" r:id="rId5"/>
    <p:sldLayoutId id="2147483680" r:id="rId6"/>
    <p:sldLayoutId id="2147483681" r:id="rId7"/>
    <p:sldLayoutId id="2147483685" r:id="rId8"/>
    <p:sldLayoutId id="2147483709" r:id="rId9"/>
    <p:sldLayoutId id="2147483687" r:id="rId10"/>
    <p:sldLayoutId id="2147483701" r:id="rId11"/>
    <p:sldLayoutId id="2147483688" r:id="rId12"/>
    <p:sldLayoutId id="2147483702" r:id="rId13"/>
    <p:sldLayoutId id="2147483689" r:id="rId14"/>
    <p:sldLayoutId id="2147483703" r:id="rId15"/>
    <p:sldLayoutId id="2147483699" r:id="rId16"/>
    <p:sldLayoutId id="2147483704" r:id="rId17"/>
    <p:sldLayoutId id="2147483690" r:id="rId18"/>
    <p:sldLayoutId id="2147483705" r:id="rId19"/>
    <p:sldLayoutId id="2147483692" r:id="rId20"/>
    <p:sldLayoutId id="2147483706" r:id="rId21"/>
    <p:sldLayoutId id="2147483693" r:id="rId22"/>
    <p:sldLayoutId id="2147483707" r:id="rId23"/>
    <p:sldLayoutId id="2147483694" r:id="rId24"/>
    <p:sldLayoutId id="2147483695" r:id="rId25"/>
    <p:sldLayoutId id="2147483696" r:id="rId26"/>
    <p:sldLayoutId id="2147483698"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914">
          <p15:clr>
            <a:srgbClr val="F26B43"/>
          </p15:clr>
        </p15:guide>
        <p15:guide id="3" pos="6743">
          <p15:clr>
            <a:srgbClr val="F26B43"/>
          </p15:clr>
        </p15:guide>
        <p15:guide id="4" pos="393">
          <p15:clr>
            <a:srgbClr val="F26B43"/>
          </p15:clr>
        </p15:guide>
        <p15:guide id="5" pos="7310">
          <p15:clr>
            <a:srgbClr val="F26B43"/>
          </p15:clr>
        </p15:guide>
        <p15:guide id="6" pos="1844">
          <p15:clr>
            <a:srgbClr val="F26B43"/>
          </p15:clr>
        </p15:guide>
        <p15:guide id="7" pos="1890">
          <p15:clr>
            <a:srgbClr val="F26B43"/>
          </p15:clr>
        </p15:guide>
        <p15:guide id="8" pos="2842">
          <p15:clr>
            <a:srgbClr val="F26B43"/>
          </p15:clr>
        </p15:guide>
        <p15:guide id="9" pos="2887">
          <p15:clr>
            <a:srgbClr val="F26B43"/>
          </p15:clr>
        </p15:guide>
        <p15:guide id="10" pos="3817">
          <p15:clr>
            <a:srgbClr val="F26B43"/>
          </p15:clr>
        </p15:guide>
        <p15:guide id="11" pos="3863">
          <p15:clr>
            <a:srgbClr val="F26B43"/>
          </p15:clr>
        </p15:guide>
        <p15:guide id="12" pos="4793">
          <p15:clr>
            <a:srgbClr val="F26B43"/>
          </p15:clr>
        </p15:guide>
        <p15:guide id="13" pos="4838">
          <p15:clr>
            <a:srgbClr val="F26B43"/>
          </p15:clr>
        </p15:guide>
        <p15:guide id="14" pos="5768">
          <p15:clr>
            <a:srgbClr val="F26B43"/>
          </p15:clr>
        </p15:guide>
        <p15:guide id="15" pos="5813">
          <p15:clr>
            <a:srgbClr val="F26B43"/>
          </p15:clr>
        </p15:guide>
        <p15:guide id="16" orient="horz" pos="3929">
          <p15:clr>
            <a:srgbClr val="F26B43"/>
          </p15:clr>
        </p15:guide>
        <p15:guide id="17" orient="horz" pos="3090">
          <p15:clr>
            <a:srgbClr val="F26B43"/>
          </p15:clr>
        </p15:guide>
        <p15:guide id="18" orient="horz" pos="3045">
          <p15:clr>
            <a:srgbClr val="F26B43"/>
          </p15:clr>
        </p15:guide>
        <p15:guide id="19" orient="horz" pos="164">
          <p15:clr>
            <a:srgbClr val="F26B43"/>
          </p15:clr>
        </p15:guide>
        <p15:guide id="20" orient="horz" pos="1230">
          <p15:clr>
            <a:srgbClr val="F26B43"/>
          </p15:clr>
        </p15:guide>
        <p15:guide id="21" orient="horz" pos="1275">
          <p15:clr>
            <a:srgbClr val="F26B43"/>
          </p15:clr>
        </p15:guide>
        <p15:guide id="22" orient="horz" pos="2137">
          <p15:clr>
            <a:srgbClr val="F26B43"/>
          </p15:clr>
        </p15:guide>
        <p15:guide id="23" orient="horz" pos="218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73FCBA-793A-384A-B126-277CFD6EB427}"/>
              </a:ext>
            </a:extLst>
          </p:cNvPr>
          <p:cNvSpPr>
            <a:spLocks noGrp="1"/>
          </p:cNvSpPr>
          <p:nvPr>
            <p:ph type="body" sz="quarter" idx="10"/>
          </p:nvPr>
        </p:nvSpPr>
        <p:spPr>
          <a:xfrm>
            <a:off x="2037207" y="2564892"/>
            <a:ext cx="8222361" cy="2071116"/>
          </a:xfrm>
        </p:spPr>
        <p:txBody>
          <a:bodyPr/>
          <a:lstStyle/>
          <a:p>
            <a:pPr algn="ctr"/>
            <a:r>
              <a:rPr lang="en-US" sz="4500" dirty="0"/>
              <a:t>Select Public International Law Issues in Energy</a:t>
            </a:r>
          </a:p>
        </p:txBody>
      </p:sp>
      <p:sp>
        <p:nvSpPr>
          <p:cNvPr id="3" name="Text Placeholder 2">
            <a:extLst>
              <a:ext uri="{FF2B5EF4-FFF2-40B4-BE49-F238E27FC236}">
                <a16:creationId xmlns:a16="http://schemas.microsoft.com/office/drawing/2014/main" id="{48D5D661-D1F0-5641-BFDB-0A082519EDB0}"/>
              </a:ext>
            </a:extLst>
          </p:cNvPr>
          <p:cNvSpPr>
            <a:spLocks noGrp="1"/>
          </p:cNvSpPr>
          <p:nvPr>
            <p:ph type="body" sz="quarter" idx="11"/>
          </p:nvPr>
        </p:nvSpPr>
        <p:spPr>
          <a:xfrm>
            <a:off x="1685925" y="4836414"/>
            <a:ext cx="8573643" cy="1583436"/>
          </a:xfrm>
        </p:spPr>
        <p:txBody>
          <a:bodyPr/>
          <a:lstStyle/>
          <a:p>
            <a:r>
              <a:rPr lang="en-US" sz="2500"/>
              <a:t>Week 3</a:t>
            </a:r>
            <a:endParaRPr lang="en-US" sz="2500" dirty="0"/>
          </a:p>
          <a:p>
            <a:r>
              <a:rPr lang="en-US" sz="2500" dirty="0"/>
              <a:t>Dr Tibisay Morgandi </a:t>
            </a:r>
          </a:p>
          <a:p>
            <a:r>
              <a:rPr lang="en-US" sz="2500" dirty="0"/>
              <a:t>School of Law, Queen Mary University of London</a:t>
            </a:r>
          </a:p>
        </p:txBody>
      </p:sp>
    </p:spTree>
    <p:extLst>
      <p:ext uri="{BB962C8B-B14F-4D97-AF65-F5344CB8AC3E}">
        <p14:creationId xmlns:p14="http://schemas.microsoft.com/office/powerpoint/2010/main" val="404972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1559877" y="665988"/>
            <a:ext cx="9072245" cy="645910"/>
          </a:xfrm>
        </p:spPr>
        <p:txBody>
          <a:bodyPr/>
          <a:lstStyle/>
          <a:p>
            <a:pPr algn="ctr"/>
            <a:r>
              <a:rPr lang="en-US" cap="small" dirty="0"/>
              <a:t>Fragmentation of International Energy Law</a:t>
            </a:r>
          </a:p>
        </p:txBody>
      </p:sp>
      <p:sp>
        <p:nvSpPr>
          <p:cNvPr id="4" name="TextBox 3">
            <a:extLst>
              <a:ext uri="{FF2B5EF4-FFF2-40B4-BE49-F238E27FC236}">
                <a16:creationId xmlns:a16="http://schemas.microsoft.com/office/drawing/2014/main" id="{50A570DF-160D-2E52-DC95-CA9170DC46D0}"/>
              </a:ext>
            </a:extLst>
          </p:cNvPr>
          <p:cNvSpPr txBox="1"/>
          <p:nvPr/>
        </p:nvSpPr>
        <p:spPr>
          <a:xfrm>
            <a:off x="1559877" y="2341756"/>
            <a:ext cx="9072245" cy="3539430"/>
          </a:xfrm>
          <a:prstGeom prst="rect">
            <a:avLst/>
          </a:prstGeom>
          <a:noFill/>
        </p:spPr>
        <p:txBody>
          <a:bodyPr wrap="square" rtlCol="0">
            <a:spAutoFit/>
          </a:bodyPr>
          <a:lstStyle/>
          <a:p>
            <a:r>
              <a:rPr lang="en-US" sz="2800" b="0" dirty="0">
                <a:solidFill>
                  <a:schemeClr val="tx1"/>
                </a:solidFill>
                <a:latin typeface="Arial" panose="020B0604020202020204" pitchFamily="34" charset="0"/>
                <a:cs typeface="Arial" panose="020B0604020202020204" pitchFamily="34" charset="0"/>
              </a:rPr>
              <a:t>Categorisation of different levels of regulation of the </a:t>
            </a:r>
          </a:p>
          <a:p>
            <a:r>
              <a:rPr lang="en-US" sz="2800" b="0" dirty="0">
                <a:solidFill>
                  <a:schemeClr val="tx1"/>
                </a:solidFill>
                <a:latin typeface="Arial" panose="020B0604020202020204" pitchFamily="34" charset="0"/>
                <a:cs typeface="Arial" panose="020B0604020202020204" pitchFamily="34" charset="0"/>
              </a:rPr>
              <a:t>energy sector:</a:t>
            </a:r>
          </a:p>
          <a:p>
            <a:endParaRPr lang="en-US" sz="2800" b="0" dirty="0">
              <a:solidFill>
                <a:schemeClr val="tx1"/>
              </a:solidFill>
              <a:latin typeface="Arial" panose="020B0604020202020204" pitchFamily="34" charset="0"/>
              <a:cs typeface="Arial" panose="020B0604020202020204" pitchFamily="34" charset="0"/>
            </a:endParaRPr>
          </a:p>
          <a:p>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Contractual level </a:t>
            </a:r>
          </a:p>
          <a:p>
            <a:pPr lvl="7" indent="0"/>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National level</a:t>
            </a: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International level</a:t>
            </a: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4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08D65-7B19-AED8-65A9-03A82AFDCC50}"/>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A2C9DBD-8488-94AF-FEFB-7F592CAA8CC3}"/>
              </a:ext>
            </a:extLst>
          </p:cNvPr>
          <p:cNvSpPr>
            <a:spLocks noGrp="1"/>
          </p:cNvSpPr>
          <p:nvPr>
            <p:ph type="body" sz="quarter" idx="11"/>
          </p:nvPr>
        </p:nvSpPr>
        <p:spPr>
          <a:xfrm>
            <a:off x="1559877" y="527012"/>
            <a:ext cx="9072245" cy="645910"/>
          </a:xfrm>
        </p:spPr>
        <p:txBody>
          <a:bodyPr/>
          <a:lstStyle/>
          <a:p>
            <a:pPr algn="ctr"/>
            <a:r>
              <a:rPr lang="en-US" cap="small" dirty="0"/>
              <a:t>Fragmentation of International Energy Law</a:t>
            </a:r>
          </a:p>
        </p:txBody>
      </p:sp>
      <p:sp>
        <p:nvSpPr>
          <p:cNvPr id="4" name="TextBox 3">
            <a:extLst>
              <a:ext uri="{FF2B5EF4-FFF2-40B4-BE49-F238E27FC236}">
                <a16:creationId xmlns:a16="http://schemas.microsoft.com/office/drawing/2014/main" id="{CF72B579-75F4-D82A-E74F-14D5EBA07FCA}"/>
              </a:ext>
            </a:extLst>
          </p:cNvPr>
          <p:cNvSpPr txBox="1"/>
          <p:nvPr/>
        </p:nvSpPr>
        <p:spPr>
          <a:xfrm>
            <a:off x="1559876" y="2230243"/>
            <a:ext cx="9072245" cy="3194721"/>
          </a:xfrm>
          <a:prstGeom prst="rect">
            <a:avLst/>
          </a:prstGeom>
          <a:noFill/>
        </p:spPr>
        <p:txBody>
          <a:bodyPr wrap="square" rtlCol="0">
            <a:spAutoFit/>
          </a:bodyPr>
          <a:lstStyle/>
          <a:p>
            <a:r>
              <a:rPr lang="en-US" sz="2800" b="0" dirty="0">
                <a:solidFill>
                  <a:schemeClr val="tx1"/>
                </a:solidFill>
                <a:latin typeface="Arial" panose="020B0604020202020204" pitchFamily="34" charset="0"/>
                <a:cs typeface="Arial" panose="020B0604020202020204" pitchFamily="34" charset="0"/>
              </a:rPr>
              <a:t>Sub-levels of the international level of regulation:</a:t>
            </a:r>
          </a:p>
          <a:p>
            <a:endParaRPr lang="en-US" sz="2800" b="0" dirty="0">
              <a:solidFill>
                <a:schemeClr val="tx1"/>
              </a:solidFill>
              <a:latin typeface="Arial" panose="020B0604020202020204" pitchFamily="34" charset="0"/>
              <a:cs typeface="Arial" panose="020B0604020202020204" pitchFamily="34" charset="0"/>
            </a:endParaRPr>
          </a:p>
          <a:p>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Bilateral sub-level</a:t>
            </a:r>
          </a:p>
          <a:p>
            <a:pPr lvl="7" indent="0"/>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Multilateral sub-level</a:t>
            </a: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Institutional sub-level</a:t>
            </a: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29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FBE19-5196-14C0-F440-534E05B5CA7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519BF52E-6CA9-AD21-9DF0-4E9A3F5FE7CE}"/>
              </a:ext>
            </a:extLst>
          </p:cNvPr>
          <p:cNvSpPr>
            <a:spLocks noGrp="1"/>
          </p:cNvSpPr>
          <p:nvPr>
            <p:ph type="body" sz="quarter" idx="11"/>
          </p:nvPr>
        </p:nvSpPr>
        <p:spPr>
          <a:xfrm>
            <a:off x="1559877" y="638524"/>
            <a:ext cx="9072245" cy="645910"/>
          </a:xfrm>
        </p:spPr>
        <p:txBody>
          <a:bodyPr/>
          <a:lstStyle/>
          <a:p>
            <a:pPr algn="ctr"/>
            <a:r>
              <a:rPr lang="en-US" cap="small" dirty="0"/>
              <a:t>The Work of the ILC on Shared Natural Resources</a:t>
            </a:r>
          </a:p>
        </p:txBody>
      </p:sp>
      <p:sp>
        <p:nvSpPr>
          <p:cNvPr id="4" name="TextBox 3">
            <a:extLst>
              <a:ext uri="{FF2B5EF4-FFF2-40B4-BE49-F238E27FC236}">
                <a16:creationId xmlns:a16="http://schemas.microsoft.com/office/drawing/2014/main" id="{290ECD01-5F0F-5B8E-A13D-65F861420A5F}"/>
              </a:ext>
            </a:extLst>
          </p:cNvPr>
          <p:cNvSpPr txBox="1"/>
          <p:nvPr/>
        </p:nvSpPr>
        <p:spPr>
          <a:xfrm>
            <a:off x="1559876" y="2230244"/>
            <a:ext cx="9072245" cy="781752"/>
          </a:xfrm>
          <a:prstGeom prst="rect">
            <a:avLst/>
          </a:prstGeom>
          <a:noFill/>
        </p:spPr>
        <p:txBody>
          <a:bodyPr wrap="square" rtlCol="0">
            <a:spAutoFit/>
          </a:bodyPr>
          <a:lstStyle/>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9D4992B2-4CC6-36B3-8103-F6AC97304400}"/>
              </a:ext>
            </a:extLst>
          </p:cNvPr>
          <p:cNvSpPr txBox="1"/>
          <p:nvPr/>
        </p:nvSpPr>
        <p:spPr>
          <a:xfrm>
            <a:off x="1559876" y="2230243"/>
            <a:ext cx="9072245" cy="3884140"/>
          </a:xfrm>
          <a:prstGeom prst="rect">
            <a:avLst/>
          </a:prstGeom>
          <a:noFill/>
        </p:spPr>
        <p:txBody>
          <a:bodyPr wrap="square" rtlCol="0">
            <a:spAutoFit/>
          </a:bodyPr>
          <a:lstStyle/>
          <a:p>
            <a:r>
              <a:rPr lang="en-US" sz="2800" b="0" dirty="0">
                <a:solidFill>
                  <a:schemeClr val="tx1"/>
                </a:solidFill>
                <a:latin typeface="Arial" panose="020B0604020202020204" pitchFamily="34" charset="0"/>
                <a:cs typeface="Arial" panose="020B0604020202020204" pitchFamily="34" charset="0"/>
              </a:rPr>
              <a:t>2002: ILC wish to conduct a preliminary study of the</a:t>
            </a:r>
          </a:p>
          <a:p>
            <a:r>
              <a:rPr lang="en-US" sz="2800" b="0" dirty="0">
                <a:solidFill>
                  <a:schemeClr val="tx1"/>
                </a:solidFill>
                <a:latin typeface="Arial" panose="020B0604020202020204" pitchFamily="34" charset="0"/>
                <a:cs typeface="Arial" panose="020B0604020202020204" pitchFamily="34" charset="0"/>
              </a:rPr>
              <a:t>existing norms and state practice relating to three types</a:t>
            </a:r>
          </a:p>
          <a:p>
            <a:r>
              <a:rPr lang="en-US" sz="2800" b="0" dirty="0">
                <a:solidFill>
                  <a:schemeClr val="tx1"/>
                </a:solidFill>
                <a:latin typeface="Arial" panose="020B0604020202020204" pitchFamily="34" charset="0"/>
                <a:cs typeface="Arial" panose="020B0604020202020204" pitchFamily="34" charset="0"/>
              </a:rPr>
              <a:t>of shared natural resources:</a:t>
            </a:r>
          </a:p>
          <a:p>
            <a:endParaRPr lang="en-US" sz="2800" b="0" dirty="0">
              <a:solidFill>
                <a:schemeClr val="tx1"/>
              </a:solidFill>
              <a:latin typeface="Arial" panose="020B0604020202020204" pitchFamily="34" charset="0"/>
              <a:cs typeface="Arial" panose="020B0604020202020204" pitchFamily="34" charset="0"/>
            </a:endParaRPr>
          </a:p>
          <a:p>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Transboundary groundwaters</a:t>
            </a:r>
          </a:p>
          <a:p>
            <a:pPr lvl="7" indent="0"/>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Oil deposits</a:t>
            </a: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Natural gas deposits</a:t>
            </a: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6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42230-84B3-E173-49EF-D50E1D28C6A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161B595-397B-6BD8-6AE2-3E6D8DF83E58}"/>
              </a:ext>
            </a:extLst>
          </p:cNvPr>
          <p:cNvSpPr>
            <a:spLocks noGrp="1"/>
          </p:cNvSpPr>
          <p:nvPr>
            <p:ph type="body" sz="quarter" idx="11"/>
          </p:nvPr>
        </p:nvSpPr>
        <p:spPr>
          <a:xfrm>
            <a:off x="1559877" y="638524"/>
            <a:ext cx="9072245" cy="645910"/>
          </a:xfrm>
        </p:spPr>
        <p:txBody>
          <a:bodyPr/>
          <a:lstStyle/>
          <a:p>
            <a:pPr algn="ctr"/>
            <a:r>
              <a:rPr lang="en-US" cap="small" dirty="0"/>
              <a:t>Draft Articles on the Law of Transboundary Aquifers</a:t>
            </a:r>
          </a:p>
        </p:txBody>
      </p:sp>
      <p:sp>
        <p:nvSpPr>
          <p:cNvPr id="4" name="TextBox 3">
            <a:extLst>
              <a:ext uri="{FF2B5EF4-FFF2-40B4-BE49-F238E27FC236}">
                <a16:creationId xmlns:a16="http://schemas.microsoft.com/office/drawing/2014/main" id="{85A3339D-8B69-B656-BF1A-439DFA2FE908}"/>
              </a:ext>
            </a:extLst>
          </p:cNvPr>
          <p:cNvSpPr txBox="1"/>
          <p:nvPr/>
        </p:nvSpPr>
        <p:spPr>
          <a:xfrm>
            <a:off x="1559876" y="1984918"/>
            <a:ext cx="9072245" cy="4573560"/>
          </a:xfrm>
          <a:prstGeom prst="rect">
            <a:avLst/>
          </a:prstGeom>
          <a:noFill/>
        </p:spPr>
        <p:txBody>
          <a:bodyPr wrap="square" rtlCol="0">
            <a:spAutoFit/>
          </a:bodyPr>
          <a:lstStyle/>
          <a:p>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Sovereignty of the aquifer state over the portion of the aquifer in its territory</a:t>
            </a:r>
          </a:p>
          <a:p>
            <a:pPr lvl="7" indent="0"/>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Reasonable and equitable utilization of transboundary aquifers</a:t>
            </a: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Obligation not to cause significant harm to the rights of other aquifer states</a:t>
            </a: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r>
              <a:rPr lang="en-US" sz="2800" b="0" dirty="0">
                <a:solidFill>
                  <a:schemeClr val="tx1"/>
                </a:solidFill>
                <a:latin typeface="Arial" panose="020B0604020202020204" pitchFamily="34" charset="0"/>
                <a:cs typeface="Arial" panose="020B0604020202020204" pitchFamily="34" charset="0"/>
              </a:rPr>
              <a:t>General obligation to cooperate</a:t>
            </a: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8516588"/>
      </p:ext>
    </p:extLst>
  </p:cSld>
  <p:clrMapOvr>
    <a:masterClrMapping/>
  </p:clrMapOvr>
</p:sld>
</file>

<file path=ppt/theme/theme1.xml><?xml version="1.0" encoding="utf-8"?>
<a:theme xmlns:a="http://schemas.openxmlformats.org/drawingml/2006/main" name="Office Theme">
  <a:themeElements>
    <a:clrScheme name="QMUL colour palette">
      <a:dk1>
        <a:srgbClr val="253967"/>
      </a:dk1>
      <a:lt1>
        <a:srgbClr val="FFFFFF"/>
      </a:lt1>
      <a:dk2>
        <a:srgbClr val="32706A"/>
      </a:dk2>
      <a:lt2>
        <a:srgbClr val="C5A539"/>
      </a:lt2>
      <a:accent1>
        <a:srgbClr val="C2632C"/>
      </a:accent1>
      <a:accent2>
        <a:srgbClr val="6F2A6E"/>
      </a:accent2>
      <a:accent3>
        <a:srgbClr val="AD2D27"/>
      </a:accent3>
      <a:accent4>
        <a:srgbClr val="3B768E"/>
      </a:accent4>
      <a:accent5>
        <a:srgbClr val="F08E34"/>
      </a:accent5>
      <a:accent6>
        <a:srgbClr val="459CDD"/>
      </a:accent6>
      <a:hlink>
        <a:srgbClr val="5BB5C3"/>
      </a:hlink>
      <a:folHlink>
        <a:srgbClr val="FDEC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4200</TotalTime>
  <Words>149</Words>
  <Application>Microsoft Macintosh PowerPoint</Application>
  <PresentationFormat>Widescreen</PresentationFormat>
  <Paragraphs>43</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Trade Gothic LT Std</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Kristian Hibberd</dc:creator>
  <cp:lastModifiedBy>Tibisay Morgandi</cp:lastModifiedBy>
  <cp:revision>388</cp:revision>
  <dcterms:modified xsi:type="dcterms:W3CDTF">2024-11-17T15:35:21Z</dcterms:modified>
</cp:coreProperties>
</file>