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2" r:id="rId6"/>
    <p:sldId id="260"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07"/>
    <p:restoredTop sz="94681"/>
  </p:normalViewPr>
  <p:slideViewPr>
    <p:cSldViewPr snapToGrid="0" snapToObjects="1">
      <p:cViewPr varScale="1">
        <p:scale>
          <a:sx n="87" d="100"/>
          <a:sy n="87" d="100"/>
        </p:scale>
        <p:origin x="224"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6:23.376"/>
    </inkml:context>
    <inkml:brush xml:id="br0">
      <inkml:brushProperty name="width" value="0.22857" units="cm"/>
      <inkml:brushProperty name="height" value="0.22857" units="cm"/>
      <inkml:brushProperty name="color" value="#E71224"/>
    </inkml:brush>
  </inkml:definitions>
  <inkml:trace contextRef="#ctx0" brushRef="#br0">1397 86 9632,'-1'-16'1578,"-5"5"-1638,-4 3 0,-2 8 0,1 0 0,-3 0 144,-1 0 0,-9 0 0,-1 0 1,-2 0 14,-4 0 0,-4 8 0,-4 3 0,-4 5 43,-1 1 1,-5 9 0,-7 5 0,-4 6-87,-2 3 0,-2 15 0,-6 1 0,0 8-41,35-29 0,0 2 0,1 3 0,0 1 0,1 0 0,0 0 0,3 0 0,0 1-257,-24 40 1,5-5-1,16-7-47,4 0 0,4 0 382,8 0 0,-1-8 1,1-2 434,-1 0-434,8-6 1,-5 7-1,5-11 16,0-3 0,-3-5 1,7-7-1,2-2-33,2-4 0,-4-3 0,1-9 135,1 1-123,2-9 0,2-9 1,0-11-1,0-5-66,0-1 1,0-9-1,0-3-386,0-4 256,0-9 1,6 3-1,1-8-415,3-1 376,2-3-1,5-3 1,1-2 0,-1-5-7,1-1 0,7-2 0,4-6 0,6-1 101,6-5 0,5 4 0,12-5 0,6 1 105,-30 38 0,0 0 0,1 1 0,0 0 0,35-27 0,0 8 34,0 8 1,5-1 0,1 8 0,-2 3-44,-2 1 1,-8 2 0,0 2-1,-2 4-28,-6 5 1,0 5 0,-15 3 0,-2 5-40,-2 5 0,-4 4 0,-4 2 64,-6 0 0,-11 2 276,-6 4-208,-4 4 0,-10 5 1,-4-1 302,-3-3-336,-11 1 0,5 5 0,-6-1-42,2-4-13,-6 3 0,3-5 1,-6 5-1,-1-1-105,0-2 1,-6-1-1,-2 7 1,-1 1-212,-5 4 1,-3-3 0,-5 5-1,-3-2 14,-2 1 1,-2 7 0,-6-2 0,0 6 107,1 5 1,6-7 0,7 6 0,8 2 223,7 2 0,4-1 0,4 7 0,2 3 45,2 3 0,8-5 0,-3 10 135,5 0-137,1-5 1,3 11 0,1-8 281,3-2-241,7-2 0,-10-7 1,8-2 116,3-3 1,-5-3-173,2-10 1,0 2-1,4-5-34,-4 1 0,4-6 0,-5 2 1,-1-5 5,-4-7 1,4 5-1,1-6 108,-1-1 1,0-3-250,-3-12 0,-3-3 0,8-9 0,2-1-172,2-5 1,8-8 0,4-13-165,5-6 329,-1 3 1,13-20 0,-4 4-416,7-4 435,10-10 1,-1-1-1,8-8-1750,1-1 1824,-19 45 0,0-1 0,2-3 0,0-1 0,4-1 0,0 1 153,0-1 1,0 1-118,4 3 0,0 2 1,-3 4-1,2 1 1,2 3-1,1 2-411,0 0 0,1 2 421,1 0 1,0 2-1,34-14 0,-5 6 1,-8 8 6,-4 4 0,-3 2 0,-13 7 1,-9 4 59,-9 7 0,-9 5-29,-5 5 1,-5-1-1,-9 8 1,-3 1 75,-7 3 0,-9 7 1,-5 1-1,-1-3 360,-4-2 1,4 5-1,-2-1-642,-2-2 418,-2 6 0,-8-7 1,0 5-629,3 0 228,-7-5 0,0 13 1,-9-4-428,-4 4 417,3 9 1,-11 1-1,6 6 1,0-1 5,0 6 0,2-1 1,7 5-1,5-4 203,5-1 0,6 1 0,6 2 0,6 1 72,3-7 1,3 4 0,-1-3 0,3 7 62,3 4 1,-1-5 0,5 1 0,-2-6 34,-3-5 0,3 3 1,-2-7-1,1-2-121,1-6 0,0-12 0,6 0-177,-2-3-65,1-11-1056,5 7 787,0-14 0,2 5 0,3-7 355,7 0 0,4-7 1,1-3-1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39.849"/>
    </inkml:context>
    <inkml:brush xml:id="br0">
      <inkml:brushProperty name="width" value="0.17143" units="cm"/>
      <inkml:brushProperty name="height" value="0.17143" units="cm"/>
    </inkml:brush>
  </inkml:definitions>
  <inkml:trace contextRef="#ctx0" brushRef="#br0">71 113 8115,'-8'-27'80,"-4"4"98,-3 3 1,3 5 0,2 1-677,3 3 0,1 9-760,6 2 1258,8 7 0,1 11 0,9-1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1.376"/>
    </inkml:context>
    <inkml:brush xml:id="br0">
      <inkml:brushProperty name="width" value="0.17143" units="cm"/>
      <inkml:brushProperty name="height" value="0.17143" units="cm"/>
    </inkml:brush>
  </inkml:definitions>
  <inkml:trace contextRef="#ctx0" brushRef="#br0">18 34 8126,'0'-12'794,"0"1"0,-2 7-489,-4-2 0,4 18 1,-3 7-1,3 6-74,2 6 0,0 10 0,0 8 1,0 5-35,0 4 1,0 14-1,0-2 1,0 2-183,0-1 0,0-1 1,0 0-1,0-4-99,0-8 1,0-3-1,0-21 1,0-6-92,0-7-255,0-11 0,2-30 1,2-17-151,1-7 434,9-12 1,-4-1 0,7-5 0,1 2-20,-1 4 0,0-4 0,3 1 1,1 5 136,3 5 1,5 7-1,-4 9 1,0 6 166,0 9 1,-1 8-1,-9 12 1,-1 6 269,-3 10 1,-7 7-1,2 12 1,-2 3-87,2 7 0,-4 4 1,4 3-1,-5 2-89,-1 2 1,0 1 0,2-9-145,4-3-61,-4 3 1,8-7-1,-6 3-63,2-5-26,7-4 0,-3-10 1,7-4-1,1-5-42,-1-7 1,3-3 0,1-8 0,4 0 34,2 0 1,2-9 0,4-7 0,-1-7 23,-3-4 0,0-3 0,4-4 0,-2-1-30,-2 0 0,-8 6 0,3-1 0,-5-1 48,-2-2 1,1-2-1,-3 1 1,-3-1 32,-6 0 1,2 0 0,-3-2-1,-1 0 24,-2 2 1,-2-4 0,-2 10 28,-4-4-63,-3 6 1,-3 2 0,0 7 222,-1 1-212,-3 7 1,-1 2 0,-1 8 122,1 0-129,0 0 1,-1 8 0,1 6 0,-1 7 5,1 8 0,-1 4 1,3 2-1,1 2 108,2 4 1,9-2 0,-3 7-1,4 3 65,2 1 0,0 2 1,0-1-1,2-3 61,4-1 0,9-2 0,8 1 1,1-5-249,1-4 1,0-12-1,8-6 1,0-7-585,4-4 1,2-4 0,-2-12-1518,3-9 1605,-3-9 0,6-3 0,-8 0-858,0-2 1359,-8 6 0,6-8 0,-6 6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3.037"/>
    </inkml:context>
    <inkml:brush xml:id="br0">
      <inkml:brushProperty name="width" value="0.17143" units="cm"/>
      <inkml:brushProperty name="height" value="0.17143" units="cm"/>
    </inkml:brush>
  </inkml:definitions>
  <inkml:trace contextRef="#ctx0" brushRef="#br0">435 81 8189,'0'-12'-692,"0"0"1,0 6 1381,0-5-245,0 7 0,0-6 615,0 4-549,0 4-215,0-5-206,0-1 1,-8 8 0,-4-2-83,-3 6 0,-8 9 1,-3 1-1,1 7-6,0 8 1,-12 12-1,2 8 1,-2 5 109,0 4 1,4 8 0,2-2 0,4 4 52,2 2 0,7 4 1,9-4-1,1-10-94,4-10 0,4-9 0,6-12-145,6-6 6,11-3 1,-4-11 0,6-3 0,1-6-271,3-6 0,4-3 0,2-11-545,0-3 622,0-4 0,-6-14 261,0 0 0,0-7 0,6 3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3.276"/>
    </inkml:context>
    <inkml:brush xml:id="br0">
      <inkml:brushProperty name="width" value="0.17143" units="cm"/>
      <inkml:brushProperty name="height" value="0.17143" units="cm"/>
    </inkml:brush>
  </inkml:definitions>
  <inkml:trace contextRef="#ctx0" brushRef="#br0">0 245 8262,'16'-2'0,"-3"-2"0,1-4 0,3 0 129,5 0 1,1-5 0,-6 3-1,3-2-58,3 1 0,-2-1 0,7-5 0,-3-1-188,-4 1 1,1-1 0,-1 1 0,2 1-52,-1 5 1,-3-3 0,-2 6-830,1-1 997,-1 5 0,1-4 0,-1 8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3.475"/>
    </inkml:context>
    <inkml:brush xml:id="br0">
      <inkml:brushProperty name="width" value="0.17143" units="cm"/>
      <inkml:brushProperty name="height" value="0.17143" units="cm"/>
    </inkml:brush>
  </inkml:definitions>
  <inkml:trace contextRef="#ctx0" brushRef="#br0">141 0 8281,'-8'18'153,"4"-6"0,-6-1 0,2 3 122,5 1 0,-5 3 0,0 1 0,0 2-91,1 3 1,-5 13-1,4-2 1,0 3-70,1 5 1,-5-6-1,4 4 1,0-6-261,1-6 0,1-4-504,6-8 0,8-9 0,3-8 649,5-10 0,9-13 0,2-4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4.366"/>
    </inkml:context>
    <inkml:brush xml:id="br0">
      <inkml:brushProperty name="width" value="0.17143" units="cm"/>
      <inkml:brushProperty name="height" value="0.17143" units="cm"/>
    </inkml:brush>
  </inkml:definitions>
  <inkml:trace contextRef="#ctx0" brushRef="#br0">332 183 8148,'0'-12'135,"0"0"346,0 8 0,0-5-156,0 3-236,0 4 0,-8-12 37,-3 9-117,-5-1 0,-1 6 0,-1 2 1,-1 3 98,-4 7 1,1 13 0,-5 10 0,0 8-33,0 2 1,5 7 0,-1-2 0,4 7 9,1-1 0,3-4 0,3-5 0,6-6-51,4-4 1,2-10-1,2-4 1,4-6-114,6-5 1,3-6-1,3-12 1,1-6-21,4-3 0,-1-10 0,5-4 0,0-4 11,0-2 0,-3-8 0,3-4-183,-2-3 158,-2 5 1,-3-5 0,-1 3-60,-2-3 158,13-3 0,-25 11 0,11 7 0,-6 10 27,-6 5 0,-3 9 0,-1 3 147,0 6 1,0 14 0,-1 17 0,-3 6 188,-2 5 1,-6 3 0,4 6-1,1-3-111,-1 3 1,2-7 0,6-1-1,0-4-238,0-2 0,0-2 0,0-4 0,0-4 59,0 0 0,6-11 1,2 1-169,1-5 38,3-4 0,5-6 0,3-2-196,3-4 164,-3-11 0,11-10 0,-6-10 0,2-4-115,4-6 1,2-5 0,0-4 0,-2-2 57,-2 1 0,-6 3 0,5 2 1,-5 1 180,-8 5 0,1 11 0,-8 11 423,1 5 1,-7 11-97,-2 8 1,-5 16 0,-9 13 0,2 4-162,-1 2 0,3 2 0,-2 3 1,1 7-66,1 3 1,-4-3 0,9-2 189,1-3-237,-6 7 0,8-10 0,-4 5 0,4-1-3,2-4 1,2-4 0,4-6-1,6-6-58,3-4 1,5-9 0,3-4-1,4-6-123,0-6 1,8-9 0,-2-13 0,6-3-63,0-6 1,-2-9 0,-4-1-1,-2-5-3,-2-6 1,-2 3 0,4-3-1,-4 4-4,-2 1 1,-1 9-1,-9 3 1,-1 6-401,-3 6 568,-7 12 0,4 11 0,-8 14 0,-2 9 130,-4 10 0,4 8 0,-3 6 0,1 5-7,-2 5 1,4 1-1,-4 3 1,4 3 183,2 6 1,0 4 0,-2 4 0,-4 1 143,-5 3 0,1 7 0,-2-3 0,-3 0 76,-6-5 0,-1-11 0,-7-6 0,-2-3-244,-2-3 1,-2-9 0,0-10 0,0-14-249,0-11 1,0-6 0,2-2 0,2 0-512,2 0 1,2-8 0,-2-3 0,4-7-747,0-5 0,5 1 1,-1-7-1,5 0-1617,5 2 2848,7-6 0,-12 6 0,7-8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5.620"/>
    </inkml:context>
    <inkml:brush xml:id="br0">
      <inkml:brushProperty name="width" value="0.17143" units="cm"/>
      <inkml:brushProperty name="height" value="0.17143" units="cm"/>
    </inkml:brush>
  </inkml:definitions>
  <inkml:trace contextRef="#ctx0" brushRef="#br0">348 1 8100,'-18'0'380,"1"0"1,0 0 0,-1 0 12,1 0 1,-1 7 0,1 7 0,-3 9-158,-3 12 1,4 4 0,-7 12-1,3 5 76,0 4 0,-2 4 0,5 4 76,3-4-231,3-4 1,8-15 0,0-5-317,3-3-104,8-2 1,5-8-1,10-5 1,3-9-422,6-7 0,10-4 1,3-4-1,1-4-27,0-5 1,5-13 0,-3-5 0,2-4 710,-1-2 0,1-5 0,3-3 0,-3 0 0,-7 1 0,-3-7 0,-4 4 0,-4 1 0,-5 3 0,-7 4 0,-5 2 0,-4 2 0,-1 4 0,-7-2-147,0 8 428,-7 0 0,-13 11 0,-1 2 989,-2 2-915,-1 3 0,1 7 0,0 5 482,1 11-734,-5 7 1,8 10 0,-5 0-1,5 2 21,2 3 0,-1 7 0,1 7 1,1 1-51,4-5 1,-1-1 0,7 3 0,2 0 38,2 1 0,4-9 0,4-3 1,8-6-42,7-6 1,0-3 0,6-11-1,1-3-108,-1-7 0,-6-10 0,2-7 0,-1-7-100,1-10 0,-5-3 0,1-14 0,-5-3-139,-1-1 0,-3-4 1,-1-3-1,1-1 55,0 2 1,-4 7 0,3 5 0,1-1 115,0 0 1,-6 7 0,3-1 0,-1 8-5,0 7 1,2 11 279,-2 1 0,1 16 0,7 2 0,-4 8 157,-2 3 0,-3 8 1,-3 6-1,2 6-8,2 4 0,0 7 0,-6-1 0,0 1-150,0-1 0,0 4 1,0-7-1,0 3-38,0-1 1,0-7-1,-2 0-346,-4-8 132,4 2 1,-8-19-403,5 3 307,3-11 0,-6 0 0,8-14-140,0-10 1,2-7 0,4-12 0,5-3-22,5-7 1,3-5 0,3-5 0,3 1 231,2 6 1,-4-1 0,4 10 0,1 3 121,-1 1 1,-4 10 0,4 5 173,-2 9 1,-3 15 0,-9 15 0,-3 12 360,-2 10 0,-2 6 1,-8 5-1,-2-1-279,-2-3 1,-2-1 0,4 1 0,-1-5-153,1-4 1,-4-10-1,2-4-353,2-3 83,2-11 0,2-5 0,0-13-251,0-9 0,2-13 1,4-4-1,6-9 121,3-7 0,10-1 1,3-1-1,1 1 180,0 0 0,-6-1 0,4 3 0,0 3 192,1 6 0,-1 12 0,2 8 0,-6 7 300,-3 9 1,-9 6 0,-1 11 0,0 11 357,-1 8 1,-5 12 0,2 4 0,-6 5-358,-6 6 1,2-3 0,-5 3 0,1-4-329,4-1 1,-4-7 0,0-1-1058,-1-2 275,5-11-1532,-4-6 1300,8-17 0,2-5 1,4-15-353,5-13 1,5-7 1299,1-4 0,1-7 0,-1-3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6.166"/>
    </inkml:context>
    <inkml:brush xml:id="br0">
      <inkml:brushProperty name="width" value="0.17143" units="cm"/>
      <inkml:brushProperty name="height" value="0.17143" units="cm"/>
    </inkml:brush>
  </inkml:definitions>
  <inkml:trace contextRef="#ctx0" brushRef="#br0">88 1 8100,'-6'11'572,"1"1"-324,-1 0 0,6 5 0,0 1 0,0 1 50,0 4 1,-6 6-1,0 12 1,0 8-64,-1 7 0,5 0 1,-6 6-1,2-2 13,0-3 0,-2-5 0,5-5 0,-3-9 131,2-7-559,2-5 1,2-20 0,0-10 0,2-14-58,4-7 0,-2-12 0,7-8 0,3-1-113,1-1 0,5 1 0,1-7 0,4-1 52,2-4 0,-5 9 0,3-1 312,0 5-13,-5 4 1,7 8 0,-6 4 94,2 6 1,-1 13-1,-9 10 1,-3 12 486,-2 9 0,-2 8 0,-6 12 1,0 6-33,0 3 1,-2 5 0,-4 1 0,-4 4-425,1 2 0,-7-6 0,6 3 1,-1-5-22,-1-2 0,6-15 1,-4-8-203,3-7 0,1-15 0,6-9-227,0-13 1,8-12 0,3-14 0,7-7-117,5-9 0,-2 3 0,9-6-69,1 0 371,-6 5 1,8-5 0,-4 10 0,4 3 79,2 6 0,-6 6 1,-2 8 407,-2 10 33,-1 7 1,-7 12 0,-1 4 252,-5 5 0,-3 13 1,-8 5-1,0 4-56,0 2 0,0 6 0,0 1 0,0 1-420,0 0 1,0 5 0,0-1 0,0 1-335,0-1 1,0 1 0,0-5-1,0-2-939,0-4 1,6-6-1,2-16 106,1-3 1,3-4 0,5-12-1366,1-8 1403,-1-7 968,9-16 0,1-16 0,8-3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6.583"/>
    </inkml:context>
    <inkml:brush xml:id="br0">
      <inkml:brushProperty name="width" value="0.17143" units="cm"/>
      <inkml:brushProperty name="height" value="0.17143" units="cm"/>
    </inkml:brush>
  </inkml:definitions>
  <inkml:trace contextRef="#ctx0" brushRef="#br0">1 103 8093,'0'-11'2509,"0"-1"-2177,0 8 0,0-2 0,2 12-54,3 6 0,-3 5 1,4 7-1,-4 5-39,-2 4 1,0 7-1,0 3 1,0 2-84,0 3 1,0-3 0,0 0 0,0-3-202,0-3 1,6-4-1,2-6 1,1-8-378,5-7 0,3-6 1,5-12-1,3-8-113,2-11 1,2-10-1,6-8 1,0-7 139,0-9 0,4 3 0,-2-4 0,-6 4 244,-4 1 0,2 9 0,-6 1 0,-1 4 929,-3 4 0,-7 6-131,-1 17 0,-7 7 0,2 10 0,-4 9-4,-2 7 1,0 6-1,0 10 1,0 2-322,0 2 1,0 5-1,0-3 13,0 2-216,0-6 0,0 11 0,0-5 1,2-1-96,4-3 0,-2-4 1,7-4-1,3-4-393,1-6 0,9-5 0,-1-7 0,0-7-318,3-8 0,-1-5 0,6-13 0,-2-5-294,2-8 1,-4-11-1,2-1 1,0-1-1255,-2 1 2235,6-3 0,-13 5 0,5-7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7.319"/>
    </inkml:context>
    <inkml:brush xml:id="br0">
      <inkml:brushProperty name="width" value="0.17143" units="cm"/>
      <inkml:brushProperty name="height" value="0.17143" units="cm"/>
    </inkml:brush>
  </inkml:definitions>
  <inkml:trace contextRef="#ctx0" brushRef="#br0">78 244 10600,'0'17'236,"0"0"0,0 9 0,0 3 0,0 6 54,0 5 1,-2 7 0,-1 9 0,-5 3 19,-2-3 1,4-2-1,-5-1 1,-1-3-234,2-3 0,3-13 0,5-12-160,-4-9 1,6-9 0,0-15-298,10-13 1,1-12 0,5-7 0,3-2-216,0-3 0,3-3 0,-1-1-63,2-1 549,9 1 0,-11 2 1,6 1-1,-2 6 77,-3 7 0,3-1 0,-4 13 0,-3 5 513,-5 5 0,-7 9 1,4 12 117,-2 11 0,-3 1 0,-5 12 0,0 4-95,0 4 1,0 2 0,0-4 0,-2 1-353,-3 3 0,3 6 0,-4-7 0,4 1-105,2 2 0,0-8 1,0 2-1,0-8-156,0-4 1,8 2-1,3-7-357,5-5 357,1-1 0,3-5 0,1-3-430,2-4 360,8-10 0,-5-1 1,5-11-1,-2-3-119,2-6 1,2-6-1,2-4 1,0-4 177,0-1 1,-6 3-1,0-5 1,0-1 61,-2 2 0,4-3 0,-8 7 1,-3 2 131,-7 2 1,1 4-1,-8 4 242,-2 6 0,-2 13-10,-2 10 1,-6 16-1,-2 15 1,0 6-70,0 4 0,1 7 1,3-1-1,-2 1-121,2-1 1,2 3 0,2-5 0,0-1-161,0-3 0,0 2 0,2-4 1,2-4-91,2-4 0,7-12 0,-1 0 0,6-7-103,5-4 1,-2-4 0,6-12 0,0-10-113,1-9 1,-1-6 0,4-4-1,-2-3-103,2-7 1,-4-3 0,0-5 0,1-3 197,-1-6 0,-6-2 0,2 0 0,-3 4 258,-3 2 1,1 4-1,-3 9 1,-1 8 185,-3 8 1,-7 6 448,2 8-447,-4 7 0,-2 4 0,0 14 0,0 7 199,0 7 1,0 14-1,-2 1 1,-2 6-182,-2 6 0,-5 1 1,3 4-1,0 3-276,0 1 0,-3 6 1,3-6-1,0-4-286,1-5 1,-5-1 0,6-7 0,2-4-1524,2-6 1875,-6-6 0,7-7 0,-7-1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7.861"/>
    </inkml:context>
    <inkml:brush xml:id="br0">
      <inkml:brushProperty name="width" value="0.17143" units="cm"/>
      <inkml:brushProperty name="height" value="0.17143" units="cm"/>
    </inkml:brush>
  </inkml:definitions>
  <inkml:trace contextRef="#ctx0" brushRef="#br0">0 308 7637,'18'0'0,"-1"0"-91,1 0 1,-1-6-1,1-2 1,1-2 328,4-3 0,5-3 1,7-1-1,-1-1 19,1 1 0,-6-1 0,1 1 0,1-1 364,2 1 0,-6 1 0,-4 5 0,-4 3 108,-1 0 1,-1 6 0,1-4-305,-1 4 1,1 2-496,-1 0 74,-7 8 1,0 4 0,-6 11 0,1 4 72,-1 0 1,-2 12 0,-4-4 0,-2 2-90,-1 0 1,-1 4-1,6-1 1,0-1 11,0-2 1,0-4 0,2-4-1,3-7-41,7-9 0,9 1 0,5-8 1,1-6-107,4-10 0,2-4 0,4-17 0,2-4-146,1-3 1,7-5 0,-6 2 0,-3-4 172,-1 1 1,-2-7 0,-2 7 0,-4-1 107,-5 4 1,-7 6-1,-3 6 1,-5 6-219,-1 4 214,-2 9 1,-6 12 0,0 13 0,-2 11 252,-4 7 0,4 0 1,-4 13-1,3 1 155,-3-3 0,4 13 0,-4-3 0,2 6 81,-2 6 0,-1 2 1,-7 4-1,2 2 83,-1 1 1,-3 7 0,-1-3-1,-1 1-133,1-3 0,-3 1 0,-1-22 0,-4-5 12,-2-9 1,3-7 0,-5-5-88,-2-7-274,-2-12 0,4-3 0,0-8-899,-2 0 645,-2-8 0,-2-7 0,0-10-3511,0-2 2456,0-10 1,0-2 0,0-8 0,2-1 1234,4-3 0,-11-9 0,3-2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40.232"/>
    </inkml:context>
    <inkml:brush xml:id="br0">
      <inkml:brushProperty name="width" value="0.17143" units="cm"/>
      <inkml:brushProperty name="height" value="0.17143" units="cm"/>
    </inkml:brush>
  </inkml:definitions>
  <inkml:trace contextRef="#ctx0" brushRef="#br0">141 297 8115,'-8'47'0,"-4"-3"0,-1 1-859,1 0 711,-4 1 0,13-1 0,-7-5 754,2-3-428,-5-9 1,9 3 0,-6-8 0,0-4 434,1-5 1,5-8-491,-2-12 1,4-6-1,2-11 1,0-4-169,0 0 1,8-8 0,3 2-1,5-6-267,1 0 1,1 0-1,-1 0 1,3-3 84,3-3 0,-4 6 0,5-1 118,-5 3 17,6 2 1,-3-2 0,5 0 326,-2 2-139,-2-4 0,-5 20 0,-1-2 469,1 7-348,-1 6 1,-1 10-1,-5 6 1,-5 11 98,-4 14 0,-2 10 1,-2 9-1,-2 3-104,-2 3 0,-5-4 0,5 3 0,2-7-115,2-3 1,2-3 0,0 3-1,2-7-144,4-3 0,6-8 0,9-3 0,4-5-472,2-5 0,4-11 0,8 1 1,6-4 518,5-2 0,-1-8 0,11-1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8.048"/>
    </inkml:context>
    <inkml:brush xml:id="br0">
      <inkml:brushProperty name="width" value="0.17143" units="cm"/>
      <inkml:brushProperty name="height" value="0.17143" units="cm"/>
    </inkml:brush>
  </inkml:definitions>
  <inkml:trace contextRef="#ctx0" brushRef="#br0">88 35 8234,'-24'-6'0,"1"0"0,4 0 1226,5-1-1113,6 5-113,16-6 0,2 16 0,7 1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51.905"/>
    </inkml:context>
    <inkml:brush xml:id="br0">
      <inkml:brushProperty name="width" value="0.22857" units="cm"/>
      <inkml:brushProperty name="height" value="0.22857" units="cm"/>
    </inkml:brush>
  </inkml:definitions>
  <inkml:trace contextRef="#ctx0" brushRef="#br0">2778 53 12270,'0'-12'-963,"0"0"0,0 7 878,0-7 56,0 8-73,0-4 140,0 8-72,8 0 0,-5 8 0,7 6 91,-2 7 1,-2 2-1,-6 10 1,0 6-3,0 4 1,0 5 0,0 9 0,0 3 27,0 2 1,-2 4 0,-4 8 0,-6 1 20,-3-1 0,-5-2 0,-1-4 0,-4-4 15,-2-6 0,-2-2 1,-6-1-1,0-1 17,0-4 0,-2-7 0,-4 2 1,-5 1-30,-5 5 0,-1-5 0,-3 9 1,-1-5 71,-2 4 1,-2-1-1,2 5 1,-5-4 42,1-1 0,-6-7 0,4 1 305,-4 1-391,-1 11 1,-1-5-1,0 6 1,0 0-93,0 4 1,34-27 0,0 2 0,0 1-1,-1 1 1,-2 2 0,0 0-73,-1 0 0,0 1 1,0 0-1,-1-1 0,-2 2 1,1 0-1,0 1 1,0 1 33,1 2 0,1 1 1,3-3-1,2 1 0,-1-1 1,2-1-1,3-1 0,2-1-10,1 0 0,2 0 0,-27 37 1,5-1-1,5-3-27,8-3 0,10 4 0,-2-1 1,-1 5-49,1 7 0,4 0 0,9-40 0,1 1 1,0 1-1,1-1-17,1 1 1,0 1-1,-1 4 1,-1 1 0,1 0-1,1 0-994,-1 0 0,2 1 1029,4-2 0,1 0 1,0-3-1,2-1 1,3 0-1,0 1 1,0-2-1,0 1-54,0 46 0,8-4 0,3-11 0,7-3-32,5-3 1,2 7-1,6-3 1,-3 5 5,-3 1 0,4 0 0,-6 1 0,0 1 9,3 4 1,-5-10 0,8 7 0,0-1 26,-2 2 0,-10-43 0,1-1 0,17 42 1,8-1-30,2-9 1,5-7 0,-1-8 0,7-8 100,8-7 1,4-6-1,2-8 1,1-2-19,5-4 0,4-4 1,7-8-1,2-1 45,4-4 1,6-7-1,-44-7 1,1-3-1,3-2 1,0-2-24,4-1 1,0-1-1,0-4 1,1 1-1,2 1 1,2 0-1,0-1 1,1-1 10,3-3 1,0-1 0,3 1 0,1-2 0,4-5 0,1-1 0,2-1 0,-1 0-223,2 0 1,-1-1-1,1 0 1,1 0-1,1 0 1,1 0 239,-3-1 0,0 0 0,3 0 0,-1 1 0,-1 3 0,-1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1.336"/>
    </inkml:context>
    <inkml:brush xml:id="br0">
      <inkml:brushProperty name="width" value="0.17143" units="cm"/>
      <inkml:brushProperty name="height" value="0.17143" units="cm"/>
    </inkml:brush>
  </inkml:definitions>
  <inkml:trace contextRef="#ctx0" brushRef="#br0">53 489 8255,'16'-17'0,"-3"1"-596,-1 5 1,-6-5 0,3 4 350,-1-3 0,0 3 0,-4 1 509,2-3-168,-1 6 0,1-7 1,0 3 362,-2-3-287,6-3 0,-8 1 1,3-1 163,-3 1 0,4 5 0,0 0 1029,-2-1-1015,-2 5 0,-4 4-203,-4 16 1,2 7 0,-5 18-1,-1 4 25,0 5 0,-2 13 0,-5 5 0,0 6-116,-1 5 1,6-3 0,1 4 0,-3-5 9,-1-1 1,3-2-1,2-6 1,3-9 186,3-11-367,2-12 0,2-15 1,2-17-1,2-15-125,1-16 0,9-10 1,-2-9-1,3-3-40,3-3 0,-1-2 0,2-6 0,3 0 32,1-6 0,2 0 0,-3-7 0,3 1 139,2 4 1,-6 5-1,3 5 1,-5 7 109,-1 9 1,-1 7-1,-1 12 1,-3 8 157,-1 7 1,-1 6 0,5 10-57,-4 4 1,-3 6 0,-5 13 0,2 10 246,-2 9 0,-2 15 1,-2 5 560,0 4-651,0 9 0,0 1 0,0 3 276,0-5-482,0-4 1,0-8-1,0 0 1,0-2-175,0-6 0,0-5 0,0-18 0,0-4-1551,0-6 1670,0-4 0,0-9 0,0-2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1.568"/>
    </inkml:context>
    <inkml:brush xml:id="br0">
      <inkml:brushProperty name="width" value="0.17143" units="cm"/>
      <inkml:brushProperty name="height" value="0.17143" units="cm"/>
    </inkml:brush>
  </inkml:definitions>
  <inkml:trace contextRef="#ctx0" brushRef="#br0">9 53 8734,'-8'10'782,"10"-5"1,11-3-555,9-2 1,15 0-1,-3-2 1,5-2-364,4-1 0,-4-7 0,5 6 0,1 0-508,0-1 1,-7 5-1,5-4-969,0 4 1168,-14 2 1,12 0 443,-12 0 0,4-8 0,2-2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1.941"/>
    </inkml:context>
    <inkml:brush xml:id="br0">
      <inkml:brushProperty name="width" value="0.17143" units="cm"/>
      <inkml:brushProperty name="height" value="0.17143" units="cm"/>
    </inkml:brush>
  </inkml:definitions>
  <inkml:trace contextRef="#ctx0" brushRef="#br0">454 18 8298,'-15'-2'308,"3"-4"1,-3 4-1,3-4-77,-4 5 0,-1 1 1,-1 1-1,1 5-54,0 6 1,-9 9 0,-1 6 0,-2 4 55,0 6 1,0 10 0,-4 1 0,2 7 10,2 3 1,7 8-1,-1-2 1,6 4-78,5 2 1,4 0 0,8-1 0,0-3-77,0-7 0,2-3 0,6-17 0,7-6-107,7-8 0,9-8 1,-2-5-785,4-6 534,10-4 0,1-10 1,9-5-1,-3-9-308,-3-7 0,3-12 0,-5-3 0,-1-3-445,-3 1 0,2-1 1,-4-5 1018,-6-1 0,2 1 0,-8-1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2.177"/>
    </inkml:context>
    <inkml:brush xml:id="br0">
      <inkml:brushProperty name="width" value="0.17143" units="cm"/>
      <inkml:brushProperty name="height" value="0.17143" units="cm"/>
    </inkml:brush>
  </inkml:definitions>
  <inkml:trace contextRef="#ctx0" brushRef="#br0">140 0 8206,'-15'8'236,"3"4"1,-1 3-1,7 3 1,2 1 330,2 4 1,2 12-1,0 14 1,0 5-316,0 4 1,-2 14-1,-2 0 1,-4 4-148,-1 1 0,3-1 0,-4-8 0,0-6-489,1-10 1,5-9 0,-2-14-573,4-5 0,2-15 1,0-11 955,0-13 0,-8-10 0,-1-10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2.410"/>
    </inkml:context>
    <inkml:brush xml:id="br0">
      <inkml:brushProperty name="width" value="0.17143" units="cm"/>
      <inkml:brushProperty name="height" value="0.17143" units="cm"/>
    </inkml:brush>
  </inkml:definitions>
  <inkml:trace contextRef="#ctx0" brushRef="#br0">1 175 8256,'7'10'571,"5"-4"0,9-4 1,6-2-1,6-2-292,10-4 0,6-10 1,7-9-1,4 0-43,4 0 1,8 1 0,-10 7-1,0 1 7,-4 5 1,1-3 0,-7 8 0,-7 3-455,-7 1 1,-5 4-1,-2 3 1,-1 5 210,1 0 0,-6 5 0,0-5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2.799"/>
    </inkml:context>
    <inkml:brush xml:id="br0">
      <inkml:brushProperty name="width" value="0.17143" units="cm"/>
      <inkml:brushProperty name="height" value="0.17143" units="cm"/>
    </inkml:brush>
  </inkml:definitions>
  <inkml:trace contextRef="#ctx0" brushRef="#br0">105 123 8308,'-2'-15'-461,"-4"3"1243,4-4 0,-7 14-290,3-3-471,4 10 0,-8 7 1,6 13 145,-2 10-100,1 8 1,-3 17 0,-2 4 221,0 4-194,3 10 0,1-7 1,0 7-1,2-4 49,2-4 1,2-4 0,2-16 0,4-3-80,6-7 0,3-7 0,3-7 0,-1-11-48,1-5 1,5-6 0,2-12 0,2-8 98,4-5 1,-4-12-1,1-2 1,-1-9-2,0-7 1,-6-1 0,3-3 0,-3-1-77,2-2 0,-5-8 0,3 2 1,-5-2-233,-3 2 0,5-2 1,-11 8-1,1 3-330,0 7 0,4 1 0,-7 12-1685,-1 8 2208,-2 14 0,-2 5 0,0 8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3.182"/>
    </inkml:context>
    <inkml:brush xml:id="br0">
      <inkml:brushProperty name="width" value="0.17143" units="cm"/>
      <inkml:brushProperty name="height" value="0.17143" units="cm"/>
    </inkml:brush>
  </inkml:definitions>
  <inkml:trace contextRef="#ctx0" brushRef="#br0">88 452 8123,'-8'53'0,"-4"-1"0,-1 0 364,1 1 1,2-1-1,6 2-69,-1 5-127,-1-5 0,0 4 1,0-13 440,2-10-413,2-8 0,2-10-57,0 1 1,0-10-1,2-8-174,4-10 1,-4-8 0,4-5-1,-4-6-184,-2-4 0,2-4 1,2-4-1,3-5 26,3-5 1,0-3 0,3-4 0,1-6 13,5-4 1,-1-8 0,7 1 0,0 3 74,4 6 0,4 0 1,4 8-1,2 5 42,2 11 1,5 11 0,-7 19 479,-6 6-292,2 12 0,-15 7 0,1 15 1088,-8 7-901,-5 11 1,-8-1-1,0 9 1,0 2 63,0 3 0,-13-1 0,-5-6 0,-3 1-219,-4-1 1,-8-2 0,-8-3 0,2-6-298,2-4 0,2-10 0,0-4 1,0-5-235,0-7 0,8-3 0,4-10 0,6-6-2395,5-9 2768,4-8 0,8-10 0,0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3.728"/>
    </inkml:context>
    <inkml:brush xml:id="br0">
      <inkml:brushProperty name="width" value="0.17143" units="cm"/>
      <inkml:brushProperty name="height" value="0.17143" units="cm"/>
    </inkml:brush>
  </inkml:definitions>
  <inkml:trace contextRef="#ctx0" brushRef="#br0">123 123 7931,'0'19'249,"-2"6"0,-2 10-88,-2 10 1,-6 15 0,5 8 0,-3 8-9,-4 3 1,1 7-1,1-1 1,4-11 34,1-12 0,3-10 0,-6-5-164,2-6-296,3-12 140,5-12 0,0-19 1,0-15-1,0-10-59,0-6 1,1-8 0,5-4-1,4-5 49,0-10 1,7-6 0,-1-4 0,7 0-33,4 0 0,-4-4 0,7 2 1,1 7 110,2 2 1,7 7 0,3 8 0,0 7 120,-1 10 1,-1 9 0,-8 22 0,-4 4 195,-5 8 0,-5 4 0,-4 17 0,-3 5 295,-6 5 1,-4 4-1,-4 5 1,-4 0-4,-6 1 1,-5-1-1,-6 1-242,-6-1-253,-4 0 0,-10 1 0,-2-3 0,-1-3-153,-1-6 0,8-12 0,-1-8 0,3-7-343,2-9 1,8-3 0,5-6 0,9-7 444,7-12 0,4-9 0,2-2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40.775"/>
    </inkml:context>
    <inkml:brush xml:id="br0">
      <inkml:brushProperty name="width" value="0.17143" units="cm"/>
      <inkml:brushProperty name="height" value="0.17143" units="cm"/>
    </inkml:brush>
  </inkml:definitions>
  <inkml:trace contextRef="#ctx0" brushRef="#br0">18 122 8336,'-2'-15'0,"-2"1"-85,-2 3 1,0 5 0,6-6 421,0-2-117,0 7 0,8-1 0,4 8 0,5 0 24,6 0 0,7 0 0,8 0-49,3 0-140,8 0 1,-5 0 0,9 0-69,-1 0-87,0 0 0,-1 0 1,-5-2-1,-5-2-190,-4-2 0,-4 0 0,-2 6-317,-2 0 1,-7 0 606,1 0 0,-12-7 0,-3-3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4.115"/>
    </inkml:context>
    <inkml:brush xml:id="br0">
      <inkml:brushProperty name="width" value="0.17143" units="cm"/>
      <inkml:brushProperty name="height" value="0.17143" units="cm"/>
    </inkml:brush>
  </inkml:definitions>
  <inkml:trace contextRef="#ctx0" brushRef="#br0">1 853 7805,'0'17'80,"0"-7"0,0-4 1,2-12 183,3-6 0,1-5 0,10-8 0,3-8-232,1-6 0,1-10 0,0 3 0,5-7-37,1-5 1,2-4-1,6-10 1,-2-2 17,-4-1 1,2 7 0,-8 12-41,-1 7 22,-3 6 305,-2 16-154,1 10 0,-8 13 0,-5 14 1,-3 9 109,-2 6 0,0 4 1,0 8-1,0 2-31,0 2 0,0 7 0,0-1 0,0 5-40,0 6 0,0-3 0,0 5 0,0 0-115,0 4 0,0-4 1,0-2-1,0-3-423,0-3 1,6-7 0,0-6-1,0-8-190,2-8 1,-5-13 0,7-10-2073,-2-10 2615,-2-6 0,-6-9 0,0-2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4.292"/>
    </inkml:context>
    <inkml:brush xml:id="br0">
      <inkml:brushProperty name="width" value="0.17143" units="cm"/>
      <inkml:brushProperty name="height" value="0.17143" units="cm"/>
    </inkml:brush>
  </inkml:definitions>
  <inkml:trace contextRef="#ctx0" brushRef="#br0">1 227 8922,'17'-6'91,"3"-1"1,3-1-147,6 0 1,4-5-1,4 1 1,4-4-215,5-1 1,5-1-1,1-1 1,1-2 268,-1-3 0,0-7 0,1 4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4.824"/>
    </inkml:context>
    <inkml:brush xml:id="br0">
      <inkml:brushProperty name="width" value="0.17143" units="cm"/>
      <inkml:brushProperty name="height" value="0.17143" units="cm"/>
    </inkml:brush>
  </inkml:definitions>
  <inkml:trace contextRef="#ctx0" brushRef="#br0">175 0 8276,'0'18'54,"-2"5"1,-2 2 0,-1 5 96,1 6 1,0 7 0,0 10 0,-2-1 78,2 0 1,0 8-1,0 5 429,-1 2-456,-9 3 0,10-8 0,-7-3 0,-3-3-23,-2 2 1,1-11 0,1-1-1,3-9-400,-3-8 1,6-9 92,3-9 1,3-20-1,2-5 1,2-11-83,3-12 0,5-6 0,8-11 0,-1-4-159,0-6 0,3-6 0,1-2 0,4 0 166,3 4 1,-5 2 0,6-2 0,2 4 94,2 6 0,2 12 0,0 7 193,0 8-39,7 5 1,-5 11 0,4 3 0,-4 6 339,-2 4 0,0 4 0,0 4 1,0 6-13,0 3 0,-8 5 1,-6 1-1,-7 4-304,-8 3 1,-5 1 0,-4 6 0,-7 1-271,-8 5 0,-11-4 1,0 4-1,-4-2-110,-2 1 0,-5-9 1,-1 2-1,0-5 123,-2-7 1,6-2 0,-3-3 0,3-3 115,2-1 1,2-8 0,4 2 195,6-4 51,3 6 308,3-7-336,7 15 0,8-12 0,10 7 703,2 3-612,1 2 1,7 1 0,1 1-1,2-1 121,3 0 0,-1 1 0,-6-1 0,3 1-210,3-1 0,-2 1 0,7-3 0,-3-1-498,-4-2 0,4-9 0,1 3 0,1-4-672,4-2 0,-6-2 1,0-4 1018,1-5 0,-7-13 0,6-3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5.040"/>
    </inkml:context>
    <inkml:brush xml:id="br0">
      <inkml:brushProperty name="width" value="0.17143" units="cm"/>
      <inkml:brushProperty name="height" value="0.17143" units="cm"/>
    </inkml:brush>
  </inkml:definitions>
  <inkml:trace contextRef="#ctx0" brushRef="#br0">35 0 8031,'0'18'295,"0"-1"0,0 1 0,0 1 1,0 4 406,0 6 0,0 12 0,0 6 0,0 5-480,0 6 1,0-1 0,-2 7 0,-3 2-400,-7 2 0,4-12 1,2-6-1,4-7-336,2-10 0,0-6 513,0-9 0,8-16 0,2-4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5.377"/>
    </inkml:context>
    <inkml:brush xml:id="br0">
      <inkml:brushProperty name="width" value="0.17143" units="cm"/>
      <inkml:brushProperty name="height" value="0.17143" units="cm"/>
    </inkml:brush>
  </inkml:definitions>
  <inkml:trace contextRef="#ctx0" brushRef="#br0">559 71 7715,'-2'-16'0,"-2"3"0,-3 3-311,-3 2 1,-2 0 0,-5 4 810,-1-1-446,1-1 1,-2 6 0,-3 0-1,-1 2-184,2 4 0,-1 3 0,3 9 0,-1 1 140,5 4 1,7-1-1,-2 5 1,3 0 164,3 0 0,2-3 0,2 5 0,2 2 109,4 2 1,-3-4-1,9 0 1,2 2 36,1 2 0,1 4 1,-3 2-1,-1 1-63,2-1 1,-7-2 0,-1-2 0,-4 0 142,-2 0 1,0 0 0,-2-2-180,-4-4-74,-3 4 0,-17-12 0,-3 6-83,-4-1-99,6-3 1,-6-11 0,4-3 0,-2-1-309,2-4 1,-2-2 0,8-4 0,1-4 341,3-6 0,-6-3 0,-3-3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53.328"/>
    </inkml:context>
    <inkml:brush xml:id="br0">
      <inkml:brushProperty name="width" value="0.22857" units="cm"/>
      <inkml:brushProperty name="height" value="0.22857" units="cm"/>
    </inkml:brush>
  </inkml:definitions>
  <inkml:trace contextRef="#ctx0" brushRef="#br0">61 612 9811,'-18'0'-583,"1"0"1,5-6 536,0 0 0,11-1 105,1 1 0,13 2 1,10-8-1,1-1 49,1-3 1,2-1 0,8-1 0,0 3-42,0 3 0,0-3 1,2 1-28,3-7 8,-3 1 1,14-5 0,-5 8 7,5-1 1,1 1 0,6-7 0,3 1 0,1 0 39,4-2 1,2 5 0,1-3 0,1 3-83,0 3 0,6-1 0,-1 1 0,1 2 4,2 3 1,1-4-1,7 7 1,-3-3-31,-1 0 0,-1 7 0,8-5 0,1 2-62,-3 4 0,4 2 0,-9 0 0,3-2-6,2-1 0,5-1 0,-3 6-397,-4 0-1392,-1 0 1869,3 0 0,-2 0 0,-3 0 0,-3 0 0,5 0 0,5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54.233"/>
    </inkml:context>
    <inkml:brush xml:id="br0">
      <inkml:brushProperty name="width" value="0.22857" units="cm"/>
      <inkml:brushProperty name="height" value="0.22857" units="cm"/>
    </inkml:brush>
  </inkml:definitions>
  <inkml:trace contextRef="#ctx0" brushRef="#br0">0 2096 17768,'10'-18'0,"-4"1"0,-4-1-733,-2 1 1,8-6 0,3-1 0,7 1 955,5-2 0,6-2 0,12-10 70,5-4-275,20-4 0,0-9 1,14-2-1,-1-4 2,-39 29 0,0-1 0,0 1 1,2-2-1,2-1 0,1-1 0,0 0 1,1 2-60,0 1 0,1 0 0,0-1 0,-1 0 1,-2 2-1,0 2 0,0-2 0,1 1 39,1 1 0,1-2 1,0-2-1,1 0 0,2 2 1,1 0-1,-2-1 0,1 0-19,0 0 0,1 0 0,4 0 1,0 0-1,3-3 0,1 0 1,0 1-1,0 0 49,-1 2 0,1 0 0,0 2 0,0 0 0,-3 4 1,1 0-1,-1-1 0,0 1-92,0 0 1,1 0 0,3 0 0,0 1-1,-3 2 1,-1 2-295,-3 3 0,0 1 4,-5-1 1,-1 1 0,50-4 351,-3-8 0,3 5 0,-47 11 0,0 1 0,44-7 0,-9 5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03.134"/>
    </inkml:context>
    <inkml:brush xml:id="br0">
      <inkml:brushProperty name="width" value="0.22857" units="cm"/>
      <inkml:brushProperty name="height" value="0.22857" units="cm"/>
    </inkml:brush>
  </inkml:definitions>
  <inkml:trace contextRef="#ctx0" brushRef="#br0">88 67 12474,'-17'9'-905,"5"5"1,1-6 521,-3 2 0,4-7 1,1 5 780,1 0-418,2-6 1,6 4 1649,0-12-1215,0-4 1,0-1 0,2 1 418,4 2-303,-4-6 1,5 5-21,-7-9 1,0 7-41,0-1 0,0 6 1,2-3-240,4 1 0,-2 6 0,8 15 85,1 16 1,9 24-1,5 25 1,-12-30 0,1 4-269,2 9 0,1 3 0,3 10 0,0 5 0,0 8 0,-1 2 0,0 0 1,1-1-20,-1-2 1,0-1 0,-1-7 0,-1-3 0,-3-12 0,-1-2 0,0-4 0,-1-3 238,17 39 1,1-23-151,-3-24 1,4-11 0,-6-17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14.405"/>
    </inkml:context>
    <inkml:brush xml:id="br0">
      <inkml:brushProperty name="width" value="0.17143" units="cm"/>
      <inkml:brushProperty name="height" value="0.17143" units="cm"/>
      <inkml:brushProperty name="color" value="#E71224"/>
    </inkml:brush>
  </inkml:definitions>
  <inkml:trace contextRef="#ctx0" brushRef="#br0">18 1 8139,'-10'8'169,"4"3"0,4 7 265,2 5 1,2 10 0,2 12 0,4 3 373,1 7-710,3 9 1,0-4-1,-1 6-47,3-2 1,-4-8 0,-1 2-1,-1-5-131,-4-7 0,4-5 0,-3-12 0,1-6-1329,2-3 1409,-6-11 0,6-1 0,-8-8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14.880"/>
    </inkml:context>
    <inkml:brush xml:id="br0">
      <inkml:brushProperty name="width" value="0.17143" units="cm"/>
      <inkml:brushProperty name="height" value="0.17143" units="cm"/>
      <inkml:brushProperty name="color" value="#E71224"/>
    </inkml:brush>
  </inkml:definitions>
  <inkml:trace contextRef="#ctx0" brushRef="#br0">472 186 8242,'-17'0'-10,"-1"0"0,1 0 1,0 0 190,-1 0 0,-1 0 0,-3 0 569,-1 0-562,0 8 0,-1-2 0,1 10-47,2 3-72,-6 10 1,5 0 0,-7 14-155,-2 9 76,6 8 1,0 12 0,7 2 0,1 4 228,-1 1-198,9 3 0,1-1 0,8-1 1,2-3-1,4-3 0,5-2 1,5-2 191,1 0 0,8-6 1,5-2-1,3-2-38,1-4 1,7-9 0,0-10 0,0-10-111,1-10 1,-3-13-1,8-6 1,1-13-111,3-13 0,-1-14 0,-1-11-349,-3-9 291,1-13 1,-3-5 0,-5-9-1829,-8-4 1912,-5 3 1,-18 39 0,-1 0 0,7-48 55,-8 47 1,-1 1-3,-3-2 1,0 1 0,6-45 0,-10 4 0,-4 4-91,-5 1 0,-5 11 1,-3 7-1,-5 12-355,-5 9 0,-10 16 1,-3 14-1,-3 7-659,-3 4 1068,5 18 0,-4 0 0,5 11 0,-5-2 0,1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41.038"/>
    </inkml:context>
    <inkml:brush xml:id="br0">
      <inkml:brushProperty name="width" value="0.17143" units="cm"/>
      <inkml:brushProperty name="height" value="0.17143" units="cm"/>
    </inkml:brush>
  </inkml:definitions>
  <inkml:trace contextRef="#ctx0" brushRef="#br0">280 0 8284,'-2'29'-84,"-4"0"0,4 1 0,-5 4 0,-1 3 272,-4 4 0,3 6 0,-3 11 0,-2 6 126,-1 4 1,-3 2 0,1 0-1,-2-1-124,-5 1 1,11-8 0,-5-5-360,3-9 155,7-5 1,-6-8 0,7-2-792,-3-4-24,6-12-160,-4-9 989,8-8 0,-8-15 0,-1-5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16.387"/>
    </inkml:context>
    <inkml:brush xml:id="br0">
      <inkml:brushProperty name="width" value="0.17143" units="cm"/>
      <inkml:brushProperty name="height" value="0.17143" units="cm"/>
      <inkml:brushProperty name="color" value="#E71224"/>
    </inkml:brush>
  </inkml:definitions>
  <inkml:trace contextRef="#ctx0" brushRef="#br0">36 158 8202,'-18'0'-995,"9"0"1165,1-8 1,10 0 0,4-7-1,5 1 102,5 0 1,3-5 0,5 7 0,5-3-62,4-3 0,-4 3 1,0 3-1,2 6-174,2 4 0,2 2 1,-2 0-1,-2 2 9,-2 4 1,-8 10 0,1 9 0,-7 2-25,-3 4 1,-8 2 0,0 4 0,-8 4-37,-8 5 1,-9 5 0,-4 1 0,-3 1-17,-3-1 1,0-2 0,0-1 0,4-4 49,2-3 0,2-1 1,5-8 249,1-4-205,7-4 1,2-13 38,8 0 0,8-8 0,4 1 0,3-3 72,3-2 1,5-6 0,2 1 0,2 1-105,4 2 0,2 2 0,2 0 1,0 0-320,0 0 1,0-6-1,0 0 1,0 0-503,0-1 1,-6-3 0,-2-8 748,-2 1 0,6-8 0,-4-2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16.862"/>
    </inkml:context>
    <inkml:brush xml:id="br0">
      <inkml:brushProperty name="width" value="0.17143" units="cm"/>
      <inkml:brushProperty name="height" value="0.17143" units="cm"/>
      <inkml:brushProperty name="color" value="#E71224"/>
    </inkml:brush>
  </inkml:definitions>
  <inkml:trace contextRef="#ctx0" brushRef="#br0">682 1 7975,'-27'0'-343,"3"0"0,-1 1 1,0 5 230,-2 6 211,-2 3 1,0 5-1,1 3 1,1 8 152,0 8 1,-8 6 0,-8 9 0,1 4-93,-1 6 1,0 10-1,5 4 1,-3 1-41,2 5 1,10-1 0,6 0-1,5-1-3,6 1 1,5 5-1,9 3 1,5 2 57,11-2 0,9 4 1,12-3-1,5-3-20,-19-44 0,1-1 0,17 24 0,9 0 1,-2-16-42,1-11 1,3-18 0,3-7 0,1-10-38,-2-14 1,4-19-1,0-26 1,2-13-104,-28 27 0,-2-1 0,-2-1 1,-1-2-1,-2-5 0,-2-3 0,-3 1 1,-1-2 38,-2-2 1,-1-1 0,-3-3 0,-1-1 0,-1-4 0,1-2 0,-1 0 0,1-2-16,0 2 0,-1-2 0,-4 0 0,-2-1 0,1 2 0,-1 2 1,-1-1-1,-2 0-59,-2-1 1,0 2-1,-1 8 1,-2 3-1,-7-34 1,-9 21-255,-11 15 1,-7 24-1,-3 15 1,-5 12-1948,-2 12 2262,-1 15 0,-3 10 0,1 8 0,-1 3 0,3 7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18.486"/>
    </inkml:context>
    <inkml:brush xml:id="br0">
      <inkml:brushProperty name="width" value="0.17143" units="cm"/>
      <inkml:brushProperty name="height" value="0.17143" units="cm"/>
      <inkml:brushProperty name="color" value="#E71224"/>
    </inkml:brush>
  </inkml:definitions>
  <inkml:trace contextRef="#ctx0" brushRef="#br0">70 276 7866,'-17'-18'-14,"7"7"0,6-1 0,6-2 395,4-1 0,9-3 0,3-1 0,7-2 0,2-3 0,8 1 1,-4 6-1,6-1-226,2 1 1,-6 1-1,6 4 1,-6 5-247,-4-1 0,-8 6 0,0-2-42,-7 8 0,-6 12 0,-8 9 0,-2 4-8,-4 8 0,-10-2 1,-7 7-1,0-1 91,-2 0 0,5 0 0,-3-6 0,4-2 14,1-4 1,3-2-1,1-8 1,4 1-66,2-5 1,3-1 0,7 1 48,3-3 0,11-4 1,9-6-1,2 1 18,4 3 0,-3 0 0,-1-6 0,0 0 186,0 0 0,-4 8 1,5 2-1,-5 1 51,-8 1 0,1 1 1,-8 9-1,-1 3-14,1 2 0,-4-4 1,-10 5-1,-5-1 34,-5 0 0,-7-4 0,-2 4 0,-3 1-177,-3-1 0,-4-6 1,-3 2-1,-3-3-200,2-3 1,2-7 0,2-4-1,0-4-487,0-2 1,2-4-1,2-8 641,2-11 0,0-8 0,-6-4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18.956"/>
    </inkml:context>
    <inkml:brush xml:id="br0">
      <inkml:brushProperty name="width" value="0.17143" units="cm"/>
      <inkml:brushProperty name="height" value="0.17143" units="cm"/>
      <inkml:brushProperty name="color" value="#E71224"/>
    </inkml:brush>
  </inkml:definitions>
  <inkml:trace contextRef="#ctx0" brushRef="#br0">542 174 8013,'-17'0'0,"-3"-2"0,-1-2-40,-2-2 108,-1 0 1,7 6 0,-3 0 116,-3 0-151,4 0 1,-8 2 0,3 4-19,-5 6-17,4 3 1,-8 5 0,6 5 0,-2 10 53,0 9 0,7 9 0,-3 7 0,2 8 8,-1 6 1,3 9-1,10-2 1,5 5 111,4 1 0,2 6 1,0-1-1,4-5 18,7-4 1,3-1 0,15 3 0,2-3-11,2-7 1,4-18 0,2-13 0,3-11-128,3-9 0,7-13 0,7-7 0,-3-10-100,-2-11 1,1-16 0,1-18-126,2-11 211,-8-2 1,-1-21 0,-8 1 0,-2-7 21,-21 42 1,0-1-1,0-4 1,-1 0-1,0-2 1,-1 1-1,-1 1 1,-1-1 16,-1 2 0,-2 0 1,-2 0-1,-1 1 1,-1 0-1,-2 1 1,-1-46-170,-8 10 1,-14 9 0,-13 16 0,-7 9-97,-9 11 0,-2 7 1,3 6-1,3 7-121,0 9 1,7 7 0,-7 12 0,2 7 306,0 9 0,1 13 0,5 9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26.072"/>
    </inkml:context>
    <inkml:brush xml:id="br0">
      <inkml:brushProperty name="width" value="0.17143" units="cm"/>
      <inkml:brushProperty name="height" value="0.17143" units="cm"/>
      <inkml:brushProperty name="color" value="#E71224"/>
    </inkml:brush>
  </inkml:definitions>
  <inkml:trace contextRef="#ctx0" brushRef="#br0">175 74 8028,'0'-17'-520,"0"7"0,0 4 736,0 12-18,0 4-34,7 7 0,-5-5-25,4 0-36,-4-8-127,-2 3-23,0-7 92,8-7 0,-6 3 1,4-8 22,-4-2 0,0 5-5,3-3 0,-3 0 21,4-5 1,-2 7 15,2 4 1,-4 1 41,4 5 0,-4 5 1,-4 19-1,-2 5-20,-2 4 1,-8 8 0,3 3 0,-5 5-111,-1 5 0,-1 4 0,1-1 0,-3 1 0,-3-2 0,4-2 1,-5-3-1,7-7-63,5-9 1,-1-2 0,7-9-48,2-3 80,2-9 0,4-5 41,4-7 0,3 0 0,9 0 0,1 0 93,5 0 0,-3 0 1,6 0-1,0 0 43,0 0 0,3-2 0,5-1 0,-1-5-165,1-2 0,-2 4 0,0-5 1,-2-1-106,0 2 0,4-5 0,-9 3-898,1-3 715,-6-3 1,10 1-1,-8-1 1,-1 1 293,-3-1 0,-1-7 0,-1-2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26.398"/>
    </inkml:context>
    <inkml:brush xml:id="br0">
      <inkml:brushProperty name="width" value="0.17143" units="cm"/>
      <inkml:brushProperty name="height" value="0.17143" units="cm"/>
      <inkml:brushProperty name="color" value="#E71224"/>
    </inkml:brush>
  </inkml:definitions>
  <inkml:trace contextRef="#ctx0" brushRef="#br0">53 0 7728,'-17'0'-829,"5"0"2285,1 0-1099,7 0 1,-4 2 0,10 4-113,4 6 0,-4 3 0,5 4 1,-1 3-94,0 1 0,6 10 0,-7 0 0,1 8-160,2 3 0,-6 1 1,4 4-1,-4-5-236,-2-1 0,0 3 0,0-7 0,2-6-432,4-8 0,-5-5-276,5-3 0,-4-9 952,-2-8 0,0-15 0,0-13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26.914"/>
    </inkml:context>
    <inkml:brush xml:id="br0">
      <inkml:brushProperty name="width" value="0.17143" units="cm"/>
      <inkml:brushProperty name="height" value="0.17143" units="cm"/>
      <inkml:brushProperty name="color" value="#E71224"/>
    </inkml:brush>
  </inkml:definitions>
  <inkml:trace contextRef="#ctx0" brushRef="#br0">752 123 7555,'-8'-12'0,"-4"1"0,-3-1-80,-3 2 1,1-3 0,1 5 0,3 0 407,1 0 1,0-3-1,-7 3 1,-2 0-242,-3 0 0,-1 3 0,4 5 0,-4 0 27,-3 0 0,-1 7 0,-6 5 0,2 4-68,4 1 0,-4 10 0,4 8 0,-4 10 38,-2 5 0,6 10 1,2 6-1,0 10-9,0 11 1,5 8 0,11-42 0,-1 1 0,2 1 0,1 1 4,-1 2 1,2 0-1,3 0 1,0 1-1,2-1 1,1 0-1,0-1 1,2-1 78,-1-5 1,2-1 0,6 43 0,7-8-1,7-3-58,9-7 0,4-13 0,5-9 1,4-11-115,2-5 0,-3-10 0,9-5 0,3-11 3,0-11 0,3-9 0,1-17 1,6-8-78,4-11 0,-4-7 1,-2-9-1,0-8 58,-30 30 0,-2-2 0,0-2 0,-2-1 0,3-2 1,-1 0-1,-2 0 0,-2-1-22,-3 2 0,-2-1 0,18-43 0,-8 2 0,-5-1-4,-9 1 1,-13 7-1,-4 5 1,-12 5 54,-9 6 0,-8-4 1,-10 6-1,-4-2-17,-1 0 1,3 9 0,-4 3 0,1 9-81,-1 6 0,6 12 0,-2 8 0,5 9-807,1 6 1,-2 4 903,-4 4 0,4 3 0,-5 9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36.201"/>
    </inkml:context>
    <inkml:brush xml:id="br0">
      <inkml:brushProperty name="width" value="0.17143" units="cm"/>
      <inkml:brushProperty name="height" value="0.17143" units="cm"/>
      <inkml:brushProperty name="color" value="#E71224"/>
    </inkml:brush>
  </inkml:definitions>
  <inkml:trace contextRef="#ctx0" brushRef="#br0">0 0 8001,'0'18'280,"2"-9"0,2-1-306,2 0 0,8-6-98,-3 4 1,5-4 0,1-2 186,1 0 1,-1 0 0,1 0-1,-1 0 73,1 0 1,-1 0-410,1 0 170,-1 0 0,-5 5 0,-1 1 1,1 0-257,-2 2 1,-1-6-582,-3 4 940,4-4 0,0-4 0,-5-4 0,-3-12 0,-2-9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36.692"/>
    </inkml:context>
    <inkml:brush xml:id="br0">
      <inkml:brushProperty name="width" value="0.17143" units="cm"/>
      <inkml:brushProperty name="height" value="0.17143" units="cm"/>
      <inkml:brushProperty name="color" value="#E71224"/>
    </inkml:brush>
  </inkml:definitions>
  <inkml:trace contextRef="#ctx0" brushRef="#br0">227 0 7986,'-7'10'-1642,"3"5"1512,-8-3 1,6 4 326,-5 1-106,7 1 1,-4-1 143,8 1-145,0-1 1,-6 0 0,0 1 212,3-1-171,1 1 0,-4-1 0,0 1-20,2-1 1,2 1-297,2-1 122,0 1 1,2-9 0,4-3 0,4-6 44,-1-6 1,7 2 0,-5-5 0,5-1 33,1 0 0,1 5 0,-1-5 1,1 2 98,-1 4 0,1 2 0,-1 2-29,1 0 1,-3 8 0,-1 4-1,-4 5-5,-3 6 0,-1 3 0,-4 5 0,2-2-30,2 2 0,0 2 0,-6 2 1,-2 0 10,-4 0 0,2-6 0,-8-2 1,-1-2-19,-3-4 0,-1-1 0,-1-3 0,-1 1-82,-4-1 0,1-5 0,-5-2 0,0-3-81,0-3 0,3-2 0,-3-2 0,2 0-244,4 0 1,1-8 0,3-3 0,1-5-571,5-1 932,3-8 0,0-3 0,-2-7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7:37.275"/>
    </inkml:context>
    <inkml:brush xml:id="br0">
      <inkml:brushProperty name="width" value="0.17143" units="cm"/>
      <inkml:brushProperty name="height" value="0.17143" units="cm"/>
      <inkml:brushProperty name="color" value="#E71224"/>
    </inkml:brush>
  </inkml:definitions>
  <inkml:trace contextRef="#ctx0" brushRef="#br0">856 140 7737,'-6'-11'0,"-1"-1"0,-3-2-87,-4-1 1,5 3 0,-3 0 8,-2-1 0,-1-1 0,-3 1 1,1 3 79,-1 2 1,1 2 0,-1 6 0,-1 0 70,-4 0 0,1 0 0,-5 0 0,0 0-72,0 0 1,-2 2-1,-6 4 1,0 6-15,0 3 1,0 9-1,0 1 1,-2 2-21,-3 4 0,3 2 1,-2 4 244,8 4-147,-2 3 0,12 11 0,-5 1 1,5 4 43,5 2 0,11 8 1,-3 8-1,2 1-33,0 5 0,0-1 0,8-1 0,4-7-43,6-3 1,3-8 0,5-4-1,3-5-33,6-11 1,0-11 0,4-6 0,6-1-3,4-5 0,1-4 0,5-5 0,-3-6 26,3-4 0,3-2 0,5-2 1,1-6-23,-2-9 0,-7-9 1,-5-10-1,1-5 28,-1-6 0,-5-3 1,2-3-1,-4-1 24,-2-4 0,-2-4 1,-2-6-1,-6 2-50,-5 2 1,-1 8-1,-13-5 1,-2 1 1,-2-4 1,-10 4 0,-6 2-1,-5 4-38,-4 1 0,-9-1 1,5-1-1,-2 3-42,0 7 0,0 7 0,-4 3 0,2 2-158,2 4 0,0 3 1,-6 11-1,0 3-1003,0 6 1235,0 4 0,-8 2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41.255"/>
    </inkml:context>
    <inkml:brush xml:id="br0">
      <inkml:brushProperty name="width" value="0.17143" units="cm"/>
      <inkml:brushProperty name="height" value="0.17143" units="cm"/>
    </inkml:brush>
  </inkml:definitions>
  <inkml:trace contextRef="#ctx0" brushRef="#br0">0 350 8751,'19'-8'0,"5"-3"431,5-5 0,12-3 1,5-3-1,7-1-222,5 2 0,2-4 1,6 1-1,-4 3-304,-2 2 1,-2 3-1,-5 2 1,-1 3-257,1-3 0,-9 1 1,-3-1-1,-4 4-888,-2 3 1239,-8-7 0,6 4 0,-6-7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6:30.958"/>
    </inkml:context>
    <inkml:brush xml:id="br0">
      <inkml:brushProperty name="width" value="0.22857" units="cm"/>
      <inkml:brushProperty name="height" value="0.22857" units="cm"/>
      <inkml:brushProperty name="color" value="#F6630D"/>
    </inkml:brush>
  </inkml:definitions>
  <inkml:trace contextRef="#ctx0" brushRef="#br0">1363 175 11632,'-17'0'-471,"1"-2"336,4-4 0,-3 4 1,3-4-164,-3 4 351,-3 2 0,1 0 0,-3 0 3,-3 0 39,-4 8 0,-2-4 0,0 8-149,-2 1 0,-2-3-29,-2 2 1,-6 5-1,0 8-294,2 2 286,-5 2 0,-1 14 0,-7 8-100,-1 11 0,1 2 1,2 13-1,1 1 227,3 3 1,7 1 0,-2 1 0,6 3 82,6-3 0,4-5 1,7 3-1,-1 3 62,-4 1 0,3-3 0,-3-3 0,5-1-30,7-4 0,-5-8 0,7-4 0,-3-4-13,0-8 1,6-5 0,-3-12-55,1-4 138,2-4-14,6-15-130,0-10 0,0-10 0,-2-9-52,-4-4 0,4-5 1,-5-6-1,1-3-255,0-4 0,0-4 0,6-7 1,0-2 8,0-5 0,8-3 1,4-10-1,3-1-34,3-3 0,1-5 0,4 3 0,8-2 166,8-3 0,6 3 1,7 1-1,2 3 225,5 8 1,-3 0 0,8 10 272,2 2-333,2 1 0,2 9 1,0 1-1,1 1-28,5-1 1,-12 6 0,2-2 0,-6 5-47,-2 1 1,1 2-1,-11 2 1,-5 5-110,-8 7 1,-12 0 65,0 13 0,-13 2 1,-10 10 132,-10 5 1,-13 7-1,-6 3 1,-2 2 26,2-1 1,-10 3 0,4-2-1,-4 1-114,-3 1 1,3-6 0,-8 4 0,-1-1-177,-3 1 1,-1-2-1,-2 9-127,-5 1 194,-3 9 0,-8-1 0,1 10-410,-1 5 368,0 6 1,4 10 0,6 0 0,9-2 186,7-4-1,11 4 1,7-12 0,9 8 65,-1 2 1,3 0 0,1 0-1,5-4 120,1-2 1,0 4 0,4-7 0,-2-5 7,3-4 0,-5-7 1,0 4-1,0-2-146,0-5 1,1-7 0,3-3 0,-4-3-96,-2-4 1,6-1 135,-1-3 126,-5-7-202,8-3 0,-13-14-182,3-5 83,4-11 0,0-4 1,8-8-327,0 0 259,0-8 0,2-4 1,2-11-1,4-6-137,2-4 0,3-4 1,9-1-1,3-5 115,2-1 1,8-9 0,-14 42 0,2-1 0,1 1 0,1 1 152,1 0 1,2 1-1,4-1 1,0 0-1,1 0 1,0-1 0,3-1-1,0 1 63,2 0 1,0 1-1,0 6 1,0 2-1,31-31 1,1 6 6,0 6 1,-2-2-1,-6 5 1,-8 9-59,-5 5 0,-10 10 0,0 2-99,-8 1 84,-6 3 1,-8 11-27,1 1 21,-9 7 315,-1-4-309,-8 8 1,0 2-2,0 4 0,-2-2 0,-4 7-23,-5 3 1,-5 2 0,-1-1 0,-3 1-11,-3 1 1,2-3-1,-8 11 1,-2-2-27,-2 0 1,-8 8-1,-2-1 1,-1 3-107,-5 1 1,-1 9 0,-3 4-1,1 3 34,-1 3 0,-1 14 0,-2 9 214,27-35 1,0 2-197,-1 4 1,1 1-1,3 0 1,0 1-1,0 3 1,2 1 238,0-1 1,1 0-102,1 0 1,1 1 0,1 2-1,0 1 1,-2-2 0,1 0 0,0-2-1,-1-1 76,1-2 0,-1-3 1,-12 34-1,6-10 392,3-10-350,10-14 0,7-9 0,8-10-372,0-1 1,2-5-157,4-9 1,3-5 0,11-7 368,3 0 0,-4 0 0,7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6:35.281"/>
    </inkml:context>
    <inkml:brush xml:id="br0">
      <inkml:brushProperty name="width" value="0.17143" units="cm"/>
      <inkml:brushProperty name="height" value="0.17143" units="cm"/>
      <inkml:brushProperty name="color" value="#F6630D"/>
    </inkml:brush>
  </inkml:definitions>
  <inkml:trace contextRef="#ctx0" brushRef="#br0">953 191 7746,'6'-12'0,"-1"0"0,1 9 0,-6-1 394,0 15 0,0 3 1,0 15-1,0 2-183,0 2 1,-2 8 0,-3 2-1,-5-1-118,0 1 0,-7 5 0,1 1 1,-7 5 60,-4 4 1,-8 1 0,-8-5 211,-2 4-277,-1-3 1,-12 11 0,-1-8 28,3-2-27,2-9 1,3 1-1,5-7-11,5-2-95,4-2 1,10-10 0,4-4 0,3-6 31,3-5 1,-1 2-337,1-8 302,7-1 1,4-5 0,12 0 0,8 0 78,7 0 1,1-5 0,7-3-1,2-2-26,2-4 1,2 5-1,1-3 1,3-1-43,2-3 1,6-3 0,-5-3-137,3-1 99,-6-8 0,11 4 0,-5-8 0,1 0 25,1 0 0,-2-8 0,3-3 1,-3-5-48,-3-1 0,-9-1 0,-9 1 0,-7 0-59,-5-1 0,1-5 0,-7 0 0,-2 0 26,-2-2 1,-8 5-1,0-3 1,1 4-21,-3 1 0,6 9 0,-6 5 0,2 8-25,0 7 1,1 5-1,3 4 116,-4 3 0,2 4 1,-8 8 60,-1 0 0,5 8 118,2 4-170,-4 3 0,9 3 0,-5-1 0,4 2 14,2 5 0,0-3 0,0 10 87,0 6-81,0-2 0,0 13 0,0-5 0,0 2 5,0 3 0,0 8 0,-2 5 0,-4-1 25,-6 0 0,-3 6 0,-5 0 1,-3 4 69,-6 0 0,-6 1 0,-6-12 1,-5-5 113,-5-6 0,-7-1 1,0-10-1,2-6-12,1-4 0,5-9 1,1-7-1,7 1-194,5-2 0,0 3 0,12-5 0,-1 0-4,1-1 0,-4 5 0,4-4-257,-2 2 101,5-7 0,3 11-102,7-8 36,8 0 77,-3-6 1,20-8 0,5-4 27,1-3 0,8-5 1,2-3-1,4-6-11,2-4 1,0 4 0,2 0 0,2-4 69,2-6 1,-1 2-1,-3-6 1,2 1 179,2-5 1,5-3 0,-3-5 0,2-3 12,3-6 0,-3-4 0,1-2 95,3 0-186,-6-7 1,3-1-1,-9-1-244,-4 9 132,-10 8 0,1 11 1,-11 5-129,-1 5 150,-8 12-5,4 4 1,-10 9 45,-4 4 1,-4 7 0,-7 10 9,-1 7 1,1 6 0,-1 5-1,1 6-9,-1 4 1,7 4-1,-1 4 1,-2 5-6,-1 5 1,-3 1 0,1 0 0,0 3 1,-1 3 1,-1 2-1,-3 6 174,-1-2-109,-8 0 1,2 6-1,-10-2 226,-2-4-182,-7-4 1,3-9 0,-7-5 256,-1-5-322,1-4 1,0-4 0,1-6-1,3-8 13,1-5 0,6-4 0,-1 1 0,5-5-156,10-4 1,5-2-79,5 0 156,7 0 1,10-2 0,14-2 0,5-4 82,4-1 1,8-3-1,-2-5 1,4-1-31,2 1 1,6-7 0,0 1-242,-2 2 134,-2-6 1,-1 5 0,3-5-163,2 2 225,0-6 1,-6 9-1,-2-7 1,0-4-23,2-5 0,-10 1 1,8-6-1,-4 0-10,-2-3 1,-4-7 0,5-5 0,-3-4-17,-4 0 1,4-6 0,-1 8-1,-3 2 5,-2 5 1,-3 14 0,-3 4 40,-1 10 0,-10 16 29,-2 9 1,-8 13-1,-9 12 1,-1 3 22,1 3 0,-1 2 1,1 1-6,0 1-32,7 0 1,-6 8 0,5 2-74,-5-1 73,6 7 0,-5-12 0,3 7-66,-3 3 89,-3 1 1,1-3-1,-3-1 1,-1 1 78,-2-3 1,-6 7 0,5-6 0,1-3 84,-2-7 0,5-2 1,-3-8-1,4 1-114,1-1 0,1-2 0,-1-7-7,1-5-138,-1-3 1,9-10 0,3-4-1,6-5-41,6-5 1,3-7-1,11-2-184,3-3 271,-3-1 1,7-6 0,-4 2-299,6 4 285,-4-4 1,6 8 0,-5-6 45,1 2-14,-6 0 0,6-4 1,-5 2-1,3 2 6,2-2 0,-6-2 0,3 0 1,-5 2 25,-1 1 1,-1 3 0,0-4 0,1 2-91,-1-2 0,-1 6 0,-4 2-101,-7 3 0,-3 9 112,-2-1 0,0 10 1,0 2-1,0 10 31,0 5 0,-2 5 0,-3 1 151,-7 2-67,4 1 0,-5-1 1,5 0 127,-2-2-171,-2-1 0,1-1 0,1 3-12,2 1 4,-5 0 1,3-5-1,-5-1 1,1 1 41,2-1 0,1 2 0,-7 3 0,1 1 95,-1-2 0,1-1 1,-1-3-1,1 3-42,-1 3 0,1-9 0,-1 3-72,1-1 0,5-3-79,1-1-36,7-4 1,8-22 13,7-4 68,9-3 0,-11 4 0,9-1-172,-1 1 169,1-1 1,-1 1 0,1-1-150,-1 1 107,1-1 1,-1 1 0,1-1-1,-1 1-82,1 0 0,-7-3 1,1-1-1,1-1 85,3 7 0,-6-3 0,-3 9 0,-1-3 255,0 0 49,0 9-231,-6-5 0,-8 14 0,-3 1 1,-5 3-29,-1 4 1,-1 1-1,1 3-56,-1-1 58,1 1 0,-1-1 0,1 1 1,-1-1 2,1 0 0,-1 1 0,1-3 83,-1-3-69,1 11 1,-1-17-1,3 12 1,1-3 36,3 1 0,5-5 0,-6 1-23,-1 2-32,5-7 0,2 1 1,12-8-19,6 0 1,3-6-1,3-1 1,-1-1-60,0 0 1,1-6-1,-1 5 1,1-3 54,-1 0 0,1 7 0,-1-5 0,-1 0 0,-5 1 1,5 5 41,-4-2-7,3 4 1,-5 4-1,-6 2-9,-8 2 0,0 5 1,-8-3 11,-1 2 1,-1-5 0,1 5 66,1-2-93,8 6 0,-6-13-146,5 5 123,3-4-122,-6-2 1,14-8-1,1-1 47,3-1 1,-6 0 0,4 6 15,-1-1 124,-5-1 1,4 6 79,-12 0 1,-3 8 0,-9 3-1,-1 3 34,-4-3 1,3 5 0,-3-4 0,2 3-110,-3 3 1,5-3-1,-4-1-122,3-3 118,3 1 0,1 0 0,3-3-122,1-1 115,8-2 0,-4-4-147,8 4 103,0-4 1,2 5-23,4-7 0,-2-2 0,8-1 1,1-3-77,3 2 1,1-6-1,1 0 1,-1-1 59,1-1 0,-7 6 0,1-5 1,1-1 25,3 2 0,-4-3 0,-1 5 1,3 0 58,1 0 1,3-3 0,-1 3-80,1-2 0,-3 5 1,-1-5-143,-3 2 163,-7 2 1,10 4 105,-8-3-18,0 3 0,-8-4 15,-4 12 1,-4 3 0,-7 9 0,-3-1 79,-3 1 0,4-7 1,-5 1-1,5 2-96,1 1 1,1 3-1,-1-3 1,1-1-7,0-3 1,5-5 0,0 4-83,-1-2-190,5 5 176,0-11 1,10 6-194,4-8 154,-4-8 1,13 0 0,-3-5 0,4 1-48,1-1 1,-5-3-1,-1 0 1,3 3-48,1 1 0,3 1 224,-1-7 388,1 1-359,-8 7 0,-12 10 1,-14 12-1,-5 3 28,-1 3 1,-5-1-1,0 2 1,-2 3-23,0 1 1,6 0 0,-7-5-1,1-1-59,2 1 1,2-1-1,7-1-47,1-5 69,0 5 1,1-12-199,4 7 173,5-7 1,9 2-238,3-12 100,13-3 0,3-11 0,8-1 0,2-2-75,2 1 1,-4 3-1,-1 1 1,-3 1 136,-4-1 1,4 3 0,-3 1 0,-5 5 157,-3 1 57,-3 2 1,-3 8 0,-8 2-1,-10 2 1,-11 7 0,-4-1 0,-2 5-60,-4 7 1,4-5-1,-3 6 13,-1 1-83,-2-7 1,-2 8 0,1-6-148,-1 3 142,0 7 0,6-12 0,1 4-633,3-3 289,-6-3 0,12-5 1,-5-2-706,5-3 1019,2-1 0,-1-13 0,1-3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0:36.373"/>
    </inkml:context>
    <inkml:brush xml:id="br0">
      <inkml:brushProperty name="width" value="0.17143" units="cm"/>
      <inkml:brushProperty name="height" value="0.17143" units="cm"/>
      <inkml:brushProperty name="color" value="#F6630D"/>
    </inkml:brush>
  </inkml:definitions>
  <inkml:trace contextRef="#ctx0" brushRef="#br0">36 18 8475,'-6'12'0,"-2"-3"-94,-2-1 0,6 6 0,-1-3-14,3 5 1,2 7-1,2 1 1,3-3-62,7-2 0,9 5 1,5 1-1,1 0 131,4 0 1,2 6-1,2-4 1,0 3 26,0-1 0,5-6 0,3 6-76,2 2 68,-6-6 0,3-5 0,-5-11 0,2-1 5,2-4 0,5-2 0,-5-6 94,-2-7-77,-2-1 1,3-21 0,3 4-1,2-4 4,3-2 0,-3 0 0,0 0 1,-1 0-3,1 0 0,-1 0 0,3 2 0,-6 2-5,-4 2 1,-1 8 0,3-3 0,2 5 31,-2 2 0,-2 7 1,-2 4-1,0 4-8,0 2 1,-1 0-1,1 2 1,0 4-8,0 6 1,6 11 0,0 6-2,-2 4-9,-3-6 1,1 6 0,2-4-1,2 4-2,-2 2 1,3 6-1,1 0 1,0-3-6,-1-1 0,1-8 0,-2 0 0,3 1 3,1-3 1,-2-8-1,-6-9 1,1-2 10,3-5 0,8 5 0,-5-2 0,3-4-2,0-6 1,-1-4 0,8-7 0,3-1-11,1-3 1,0-2 0,-5 3 0,-1-1-21,0-5 1,1-1 0,-3-4-1,-3 6 17,-7 3 1,3-3 0,0 0-1,0 1 28,-1 3 0,-1 9 1,-6 5-1,2 3-5,4 2 0,-3 0 0,7 0 179,-2 0-196,-3 7 0,1-3 0,2 8 0,0 1-4,-1 3 0,-1 7 1,-6 1-1,0-5-7,0-5 1,0 1-1,0-5 1,0-1-9,-1-3 1,1-4 0,0-2-1,0 0-28,0 0 1,0-2-1,-2-2 1,-2-3 27,-2-3 1,4-2 0,4-5 0,-4-1 12,0 1 0,0-1 0,4-1 0,2-2-7,1-3 1,1 1-1,-6 6 151,0-1-127,8 1 0,-4-1 0,5 3 0,-1 3 14,-4 6 1,3 2 0,1 1 0,2-3-5,3 2 0,-3 4 0,0 4 0,-1 3-16,1 3 0,-1-4 1,5 6-1,-4 1-27,-3 3 1,5-5-1,-4 1 1,1 2-1,5 1 0,-5-3 0,1-3 0,0 1 7,-1 0 0,3-4 1,3 3-1,-1-1 6,-3-4 1,-1 0-1,3 0 1,-1 2 4,2-2 0,-7-4 0,1-4 1,-2-4-7,-1-2 1,9-1 0,-3-7-1,3 1-11,-2-1 1,3 1-1,-5-1 1,1 1 7,1-1 1,-8 3 0,3 3 0,-1 4 30,0 1 0,0 5 0,-7-4 0,1 4-7,0 2 0,0 0 1,0 0-1,0 0 8,0 0 1,2 8 0,2 1 0,1 3-8,-1 0 0,4-1 1,-2 7-1,-2-3-24,-3-3 1,-1 1 0,2-5-99,4 2 100,-4-6 1,5 4 0,-7-8 0,0 0-24,0 0 1,0 0 0,0 0 0,2-2-2,4-4 1,-2-2 0,7-7 0,3-1-1,1-3 0,-3-3 0,-1 5 0,3-1 8,1 1 1,1-1 0,-3 1 0,-3-1 7,-3 1 1,5 2 0,-4 1 0,1 4 24,5 2 1,-4 3 0,-1 5-1,1 0 70,-1 0 0,1 5 0,4 3 105,-3 2-180,-7 9 1,9 1 0,-5 5 0,0-2 0,0 1 1,-3 5 0,-5-4-1,2 0 9,4 0 1,2-1 0,5-7-117,-1 1 96,-9-1 1,11-7-1,-6-3 1,-1-1-9,1 0 0,4 0 1,-7-8-1,1-2 6,2-2 0,-6-5 0,5 3 1,-1 0 2,0 0 1,0-3-1,-5 3 1,3 0-16,2 0 0,0-3 0,-6 3 1,0 0 8,0 0 1,5 3 0,-1 3 0,-4-2 24,-4-2 0,-8 0 0,5 8 0,-1 4 49,0 6 1,-6 3-1,4 3 114,1-1-166,-7 1 0,14-1 1,-6 2-1,2 3-17,0 1 1,1 0-1,4-7 1,1-3 1,0-1 0,2-2 0,2 1 0,2-5-14,-2-4 0,3-2 0,1 0 0,0-2-10,-1-4 0,7 3 1,-3-9-1,5-2 1,1-1 0,-5-3 0,-1 1 0,1-1 12,-2 1 0,5-1 0,-3 3 1,1 1 16,-1 3 1,3 5-1,-3-6 1,1 1 15,-1 1 0,1 0 1,-5 6-1,0-2 13,-1 3 0,7 1 0,-4 4 0,-1 3-9,-3 7 0,-2 4 1,0-1-1,3-1-15,3-3 0,-6 1 1,3 4-1,-1-3-24,0-1 0,7-3 0,-3 3 1,0-6 4,-5-4 0,3 4 0,0-1 0,-1-1-29,1-2 0,-2-2 0,-4 0 0,2 0-1,1 0 0,7 0 0,-4 0 0,-1 0 31,1 0 0,0-2 1,-3-3-38,7-7 37,-4 4 0,-1-7 0,-5 3 0,2-4 5,2-1 1,0 1-1,-7 3 1,1 1 6,0-1 0,0 5 0,2 0 0,2 2 17,2 0 1,-1 1 0,-5 5 0,2 0 0,4 0 0,2 2 1,3 1-1,-5 5-16,-4 2 0,4-4 0,1 3 0,1 1-7,0 0 1,-1-6 0,-3 4 0,4-3-22,1 1 0,1 0 1,4-6-1,-3 0-13,3 0 0,-5 0 0,3-2 34,1-4-4,3 4 0,1-11 0,1 5 1,-1-2-1,0-3 1,1-1-1,-1 0 1,-1 3 2,-5-3 1,5 5 0,-5-3-1,5 0-17,1 3 0,1-5 0,-3 8 1,-2 0-13,-1-1 0,0 5 0,3-6 0,-1 2 14,-3 0 0,-7 0 0,4 6 0,-3 2 45,1 4 1,0 4 0,-6 9 0,2 3 37,3 1 1,3 8-1,6-2 1,-5 4-45,-1 2 0,5-2 1,1-2-45,7-2 20,-1-15 1,7 9 0,-6-13 0,4-1-160,2-3 1,6-4 0,4-2 0,-4 0 160,0 0 0,0-8 0,2-1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0:37.622"/>
    </inkml:context>
    <inkml:brush xml:id="br0">
      <inkml:brushProperty name="width" value="0.17143" units="cm"/>
      <inkml:brushProperty name="height" value="0.17143" units="cm"/>
      <inkml:brushProperty name="color" value="#F6630D"/>
    </inkml:brush>
  </inkml:definitions>
  <inkml:trace contextRef="#ctx0" brushRef="#br0">88 0 8357,'-6'18'-43,"1"-1"1,-7-5 0,4-1 0,0 3-277,1 2 0,-1-1 0,4-1 286,-2-3 80,0 1 0,4 5 0,-1 3-244,-3 3 192,0-3 1,6 5 0,0-6-1,0 3-28,0 1 1,0 0 0,0-5-73,0-1 0,0 0 1,2-1-1,2-2 105,2-3 0,7-7 0,-3 4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0:37.981"/>
    </inkml:context>
    <inkml:brush xml:id="br0">
      <inkml:brushProperty name="width" value="0.17143" units="cm"/>
      <inkml:brushProperty name="height" value="0.17143" units="cm"/>
      <inkml:brushProperty name="color" value="#F6630D"/>
    </inkml:brush>
  </inkml:definitions>
  <inkml:trace contextRef="#ctx0" brushRef="#br0">105 52 8357,'2'-9'0,"2"1"-548,2 0 0,0 4 162,-6-7 844,0 7 140,0-4-378,0 8-178,-8 8 1,4 1 0,-6 9-46,2-1 0,-3 7 0,3-1 1,0 0-83,1 3 0,-7 1 1,4 6-1,1-2-57,3-2 1,-2 0 0,2 6-340,2 0 289,2 0 1,2-6 191,0 0 0,8 0 0,2 6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0:39.893"/>
    </inkml:context>
    <inkml:brush xml:id="br0">
      <inkml:brushProperty name="width" value="0.17143" units="cm"/>
      <inkml:brushProperty name="height" value="0.17143" units="cm"/>
      <inkml:brushProperty name="color" value="#F6630D"/>
    </inkml:brush>
  </inkml:definitions>
  <inkml:trace contextRef="#ctx0" brushRef="#br0">123 36 8452,'0'-10'-1443,"8"-6"1665,-6 14-105,5-5 0,-7 9 1,0 3 30,0 7 1,0 4-37,0 1-102,0 0 1,0 1 0,0-1-1,0 1-18,0-1 1,-6 1 0,-1-1-93,-3 1 1,4-1 0,-4 1 0,1-1-97,-1 1 0,-2-1 0,-3 1-345,3-1 541,-3-7 0,5 5 0,-7-5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0:40.260"/>
    </inkml:context>
    <inkml:brush xml:id="br0">
      <inkml:brushProperty name="width" value="0.17143" units="cm"/>
      <inkml:brushProperty name="height" value="0.17143" units="cm"/>
      <inkml:brushProperty name="color" value="#F6630D"/>
    </inkml:brush>
  </inkml:definitions>
  <inkml:trace contextRef="#ctx0" brushRef="#br0">297 0 6688,'10'0'893,"-2"0"-822,-8 0 0,-2 8-41,-4 3 1,4-1 0,-6 2 0,2 1-49,0 3 1,-7 1-1,3 1 1,-1 1-43,-1 4 0,0-1 0,-7 7-170,-4 2 145,3 2 0,-7 0 1,6-2-1,-3-2-427,3 2 512,2-6 0,-7 8 0,-1-5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24:51.509"/>
    </inkml:context>
    <inkml:brush xml:id="br0">
      <inkml:brushProperty name="width" value="0.5" units="cm"/>
      <inkml:brushProperty name="height" value="1" units="cm"/>
      <inkml:brushProperty name="color" value="#FF2500"/>
      <inkml:brushProperty name="tip" value="rectangle"/>
      <inkml:brushProperty name="rasterOp" value="maskPen"/>
    </inkml:brush>
  </inkml:definitions>
  <inkml:trace contextRef="#ctx0" brushRef="#br0">0 140 14864,'58'13'-328,"1"-1"0,0-2 0,-2-2 105,28 1 1,-32-8 0,-1-2 326,41 1 0,-42 0 1,1 0-69,10 0 0,-2 0 76,39 0 0,-13 0-9,-5 0 0,14 0-105,-32 0 1,2 0-1,-2 0 1,-1 0 40,2 0 0,0 0 0,-3 0 1,0 0-54,-2 0 0,-2 0 0,-2 0 0,-1 0 15,-1 0 0,-1 0 0,43 0-2,-43 0 0,1 0 0,-3 3 0,1 0-5,2 0 0,-2 0 18,31 3 1,1-6-24,-7 0 9,-16 0 0,33 0-10,-11 0 1,-5-2 5,-19-1 1,1 0 0,26-1 2,-33-1 0,1-1 0,40 0-8,-38 0 1,1 0 0,2 4-1,0 0-33,4-1 1,-2 0-1,32 1 38,1 2 0,-14-1-16,20-5 52,-23 4-35,-22-2 0,-1 0 0,7 4 12,27 0-30,-27-8 1,16 6-75,-12-3 93,-19 3 0,36 0 25,-11-4 1,-12 4 52,30-4 1,-20 4-44,25 2 1,-23 0-81,29 0 0,-34-2 35,34-4 0,-35 4-24,24-3 237,-36 3-190,37 2 0,-48 0 13,48-8-66,-46 6 50,9-2 0,1 0 0,5-2-3,35 1 0,-33-1 95,16 6 0,-23 0-46,28 0 0,-23 0-63,24 0 0,-20 0 14,31 0 1,-31 0-84,31 0 174,-31-8-92,30 6 160,-44-6-145,34 8 9,-42 0-21,42 0 0,-34 0-50,28 0 0,-20-2-39,26-4 0,-24 3-105,23-9 92,-30 8-177,38-4 224,-9 8 83,-28 0 0,2 0-59,1 0 0,-3 0 84,20 0-54,8 8 88,-47-6-71,64 6-283,-14 0 178,-27-7 1,2-1 55,-1 4 1,-1 0 130,41-4-38,-17 0-75,-12 0-179,-24 0 182,7 0-137,-22 0 186,27-8 116,-33 7 10,49-7-121,-16 8-167,24 0-654,-10 0 774,-26 0 0,-11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24:57.037"/>
    </inkml:context>
    <inkml:brush xml:id="br0">
      <inkml:brushProperty name="width" value="0.5" units="cm"/>
      <inkml:brushProperty name="height" value="1" units="cm"/>
      <inkml:brushProperty name="color" value="#FF2500"/>
      <inkml:brushProperty name="tip" value="rectangle"/>
      <inkml:brushProperty name="rasterOp" value="maskPen"/>
    </inkml:brush>
  </inkml:definitions>
  <inkml:trace contextRef="#ctx0" brushRef="#br0">1 175 15344,'37'49'-984,"-12"-10"0,-17-39 492,38-16 0,17 18 341,-8-5 0,6 0 0,-2 6 0,0 2 204,8-2 0,0 0 1,-4 0-1,0 0-14,3-3 1,-4 0 6,32 0 0,1-2 72,-20-4-81,-3 4 1,6-8 12,-8 5 0,7 3-27,-25-1 0,1 0 0,-1 1 1,1 2 0,-1 0 1,1 0 0,3 0 0,2 0-27,4 0 1,-2 0 0,37 0-14,2 0 1,-8-6 15,-39 3 1,1 0 0,2-3 0,1 1-9,-1 1 1,0 2-1,9-2 1,1 2 62,2 2 0,-1 0-52,-12 0 1,-1 0-1,5 0 1,-1 0 98,30 0-84,-11 0 1,23 0-1,-12 0 18,-19 0 0,23 0-4,-15 0 1,7 0-36,-29 0 1,3 0 0,0 0 0,0 0-4,1 0 1,1 0 0,-2 0-1,0 0 2,1 0 0,1 0 0,-3 0 0,0 0-6,6 0 0,-2 0 1,36 0 4,-43 0 1,-2 0 1,19 0 2,-12 0 0,-1 0 1,9 0-2,27 0 1,-27 0 0,15 0 0,-11 0 0,14 6 0,-29-3 0,0 0 0,29 2 0,3-5 0,-27 0 4,22 0 0,-22 0-2,27 0 0,-25 0-2,31 0 1,-25 0-1,25 0 8,-27 0-8,-13 0 1,1 0 0,16 0-1,-17 0 1,-1 0-2,10 0 1,2 0 0,0 0 0,-2 0 1,-10 0 0,1 0 0,19 0 6,21 0 1,-29 0-4,29 0 0,-25-2-4,25-3 0,-10 3-1,16-4 1,-48 4 0,1 2 43,7 0 0,-1 0 1,35 0-8,-41 0 0,1 0-47,32 0 12,-22 0 1,0 0-1,20 0-17,16 0 1,-11 0 3,-36 0 0,1 0 0,42 0 5,-43 0 0,0 0 0,0 0 0,1 0 6,6 0 0,-1 0 0,27 0 6,8 0 1,-11 0-5,-30 0 0,0 0 1,34-6-2,13 0-40,-31 0 38,-10 2 0,-2 1-61,-3 1 55,-1-6 0,0 0-9,-1 6 14,48-6 0,-41 8 1,23 0 0,-9 0 9,27 0 0,-27 0 0,15 0 1,-26 0-6,20 0 0,-15 0-2,27 0 0,-19 0 0,25 0 0,-31 0 0,-7 0 0,0 0 0,1 0 0,6 0 0,2 0 0,0 0 0,-18 0 0,1 0-13,9 0 1,19 0-10,-11 0 1,-6 0 13,29 0 0,-17 0 8,23 0 0,-27 0-5,-20 0 1,0 0 0,16 0 4,31 0 0,-27 2 1,27 4 3,-31-4-6,-10 2 1,-2 0 6,5-4-5,-5 4 0,2 0 0,8-2 1,27 3 0,-9-1-1,15 2 1,0-4-1,-47 1 0,0 0 0,3-1 0,1 0 0,-1 1 0,1 0 0,-4-2 0,0 2 0,47 8 0,-48-5 0,1 0 0,7 2 0,-1 1 0,33 3 0,8 0 0,-6-9-7,-37 0 1,-2 0 5,30 7 1,5-8-99,-19 4 73,-20-4 1,30-2-70,-16 0 0,-6 0-21,30 0 0,-19 0 81,-16 0 1,-1 0 0,26 2 15,-26 1 0,1-1 0,26 0 46,-26 1 0,-1 0 0,22 1-23,-22-1 0,1 0 0,16-1-51,-16 1 0,-1 0 0,18-1 28,-17-2 1,-1 0 0,16 2 6,31 3 0,-28-3 86,28 4 1,-31-2-28,20 2 1,-11-4-34,22 4 1,0-4-28,-46-2 1,-1 0 0,47 0 50,0 0 0,-6 0-37,6 0 0,-49 2 1,1 1-3,5 0 1,-1 0-7,28 3 14,-25-6 0,-1 0-46,3 0 36,-7-4 0,0 0 0,11 0-10,24-7 1,-24 5-29,17-6 26,-30 8 1,-2-2 0,5-1-7,33 1 23,-23-8-1,-13 14 1,1-2 0,16-15 0,-14 8 0,2 0 0,28-4 5,-3-10-230,-23 15 203,-8-4 0,-1 1-33,10 1 45,40 0 1,-39-5-27,27 3 0,-27 2-131,28-1 125,-36-1 1,-2 3 0,3 1 3,34-10 33,-15 8 1,-19 3 0,3-1 71,37-4-143,-23 4 70,17 1 15,-70 7-264,38 0-6,-44 0 13,15 0 141,7-8 105,-4 6 0,-2-14 0,-12 7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24:58.363"/>
    </inkml:context>
    <inkml:brush xml:id="br0">
      <inkml:brushProperty name="width" value="0.5" units="cm"/>
      <inkml:brushProperty name="height" value="1" units="cm"/>
      <inkml:brushProperty name="color" value="#FF2500"/>
      <inkml:brushProperty name="tip" value="rectangle"/>
      <inkml:brushProperty name="rasterOp" value="maskPen"/>
    </inkml:brush>
  </inkml:definitions>
  <inkml:trace contextRef="#ctx0" brushRef="#br0">0 88 15625,'64'15'-328,"0"-1"0,-12-1 0,-1-2 82,10-10 0,0-2 0,-6 1 0,-1 0-223,9 0 1,-4 0 467,17 0 0,-26 2 1,1 1 78,30 3 1,-26 0-1,3 0 22,-1-3 0,2 0-71,22 4 1,1-1 0,-19-4 0,0 0-70,22 4 1,-1 0 59,-20-4 1,-2 0-1,12 4 1,-2 1-1,-14-3 1,0-2-24,9 0 1,0 0 0,-7-1 0,-1 0 0,5-1 0,0 0 0,-7 0 0,0 0-22,-2 0 0,1 0 0,1 0 1,2 0 17,10 0 0,2 0 0,1-3 0,1 0 0,9 0 0,-1 0 6,-13 1 1,-2 0 0,9-1-1,2-1-7,1 1 0,1 0 1,2-3-1,1 0-2,-3 3 1,-1 0 0,-3-1 0,0 1 37,-5 0 0,-1 0 0,-3-1 0,-2 0-30,-1-2 1,-4 0 4,33-1 0,-7 1 5,-3 0 0,-15 0-47,32 6 32,-31 0 1,20-2-18,-1-4 1,-21 4 5,-13-1 1,-1 1 0,6 0-26,39-6 1,-17-2 27,-26 1 0,2 1 0,37-4 5,0 0 1,-11 8-1,-30 0 1,-1 1 15,15 3-6,0 0-4,-47 0-243,-3 0 0,-94-16 0,-19-3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42.346"/>
    </inkml:context>
    <inkml:brush xml:id="br0">
      <inkml:brushProperty name="width" value="0.17143" units="cm"/>
      <inkml:brushProperty name="height" value="0.17143" units="cm"/>
    </inkml:brush>
  </inkml:definitions>
  <inkml:trace contextRef="#ctx0" brushRef="#br0">70 289 8165,'0'24'0,"-2"1"-141,-3 2 1,3 2-1,-4 6 1,4 0 254,2 0 0,-6 6 0,0-2 0,0-3 231,-1 1 0,5-13 0,-4 5 12,4-8 0,0-5-290,-4-5 1,4-11-1,-4-13-193,4-9 78,2 3 1,6-16 0,2 2-168,2-6 29,9-9 1,2 3 0,9-7 0,1-1-97,2 1 1,2 1 0,-1 3-1,1 1 187,0-1 1,6 7 0,2 6 0,1 10 91,5 5 1,-4 9 0,-1 1 0,-1 4 70,-4 8 1,-4 0 0,-4 10 0,-4 1 86,-2 3 1,0-4 162,-1-1-287,-5-7 1,6 10 158,-7-8-155,-9-1 1,1-5 0,-6-2 36,2-3 0,-8 1 0,-10-6-47,-3 2 0,-5 2 1,-1 6-1,-4 0-64,-3 0 1,5 8-1,-4 4 1,0 3 10,0 3 1,-2 7 0,-6 4-1,2 4 76,4 2 1,-6 8-1,4 5 1,-4 9 79,2 7 1,4-2 0,-1 0-1,9-2 18,8-4 0,5-9 0,8-8-92,0-8-9,8-14 0,1-3 0,11-9 0,1-1-15,2-2 0,8-11 1,-2-7-1,6-7-116,6-4 113,-4-2 0,11-6-499,-7 0 282,0-8 1,-10-2 0,0-5 0,0 1 33,-6 3 0,-3 5 0,-5-6 1,1-1 110,-1-2 0,-5 7 1,-3 8-1,-1 10 272,-4 5-77,-2 11 0,-10 16 0,-1 17 0,-3 9 63,0 7 1,3-1-1,-5 8 297,2 1-436,8 3 1,-5 1 0,5-1 0,-2-3 212,2-1 1,2-9 0,2 3-229,0-4-124,0-10 1,2-2 0,4-7 0,6-3-92,3-3 0,8-6 0,3-12 1,1-7-48,4-9 0,2-7 0,2-10 0,0-3-141,0-3 1,0-7-1,0-7 1,-1 3 141,1 2 0,-6-5 0,1 1 0,-1 2 313,-2 2 1,-8 11 0,-7 6 0,0 8 86,-3 4 0,1 9 15,-4 10 1,-4 6 0,5 6 164,1 6-248,-6 3 1,6 9-1,-8 3 231,0 6-244,0-2 0,0 19 0,-2-3 0,-4 3 8,-5 3 1,-5 5 0,-1 0 0,-1-3 12,1-7 0,-1-5 0,3-10 0,1-2-116,2-2 1,7-10-147,-7-1 0,8-10 0,0-14-142,8-6 0,6-11 0,7-8 0,3-6-92,3-4 0,2-7 0,6 3 173,-2 0 91,0-5 1,1 11-1,-1-6 353,2 3-171,-6 1 0,2 14 0,-6 4 0,3 5 164,-3 6 0,-2-1 0,-1 7 0,-3 4 90,-3 6 1,2 13 0,-9 13-1,-1 3-124,-2 1 0,-2 9 1,0 4-1,0 3-78,0 3 0,-6-1 0,-1 0 0,-1-1-212,0-5 0,2-3 0,6-8-895,0 0 0,2-10 0,4-7-429,6-11 1,3-12 1395,3-7 0,7-19 0,2-6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6:42.532"/>
    </inkml:context>
    <inkml:brush xml:id="br0">
      <inkml:brushProperty name="width" value="0.17143" units="cm"/>
      <inkml:brushProperty name="height" value="0.17143" units="cm"/>
      <inkml:brushProperty name="color" value="#FFC114"/>
    </inkml:brush>
  </inkml:definitions>
  <inkml:trace contextRef="#ctx0" brushRef="#br0">1380 278 7213,'-10'-8'268,"2"6"0,1-6 0,-5 8 39,-3 0 1,3 0-1,-2 0 1,-3 0 222,-5 0-431,-9 0 0,2 0 0,-11 2-8,-7 4 0,-3 10 1,-5 11-1,-3 4-225,-6 6 0,2 11 0,0 5 0,0 9 31,0 6 1,7 2 0,1-1 0,9 1 104,8 0 0,1 0 0,12 2 1,3 2 196,2 1 1,1 3-1,1-2 1,-1 3 79,1 1 0,-5 3 0,3-9 45,3-6-238,3-6 0,1-18 1,2-3 195,3-4 34,1-17-51,-2 3 0,6-25-248,-4-4 0,4-6 1,2-19-1,0-6-150,0-7 0,8-9 0,4-5 0,3-6-123,3-4 1,-1-9 0,3-3-1,3-1 40,6-1 1,4 6 0,4-5 0,2-3 120,1-1 0,9 4 0,-1 1 0,7 4 235,3 8 1,8 1 0,-4 10 169,0 7-256,-2 5 1,-1 12 0,1 4 0,0 6-4,0 3 1,-2-1 0,-7 2-68,-5 3 38,-3 3 0,-10-3 0,-4 2-95,-6 3 388,-11 7 60,4-4 0,-22 8 0,0 0-275,-8 0 0,-9 0 0,-2 0 0,-2 2-138,-4 4 1,-4 0-1,-6 9 1,-6 5-128,-3-1 0,-4 8 0,-3 2 0,-3 4-118,-2 2 0,-8 14 0,-6 5 1,3 6 135,1 6 1,2 4 0,35-33 0,0 2-544,-1 1 0,2 1 730,6 2 1,2 0-1,-24 38 1,15-1 440,0-3-315,8-1 0,3-6 0,11-2 392,1-4-393,8-4 1,-4-10-1,8-1 1,0-6 44,0-7 0,0 1 0,0-13 49,0-3-261,0-2 0,0-11 0,0-8 19,0-10 0,2-7 0,4-6 0,4-8 297,0-8 1,5-8 0,-3-9-1,5-4-609,6-2 0,-1-4 1,7-10-347,2-5 516,-6 3 0,16-7 1,0 3-1,7-3 127,-22 41 0,1 0 1,5-2-1,2-1 0,0 0 1,1 1-1,2 0 0,0 1 6,2 0 1,0 1-1,-4 4 1,2 2 0,1 1-1,1 2 1,37-27 99,0 8 0,-9 7 1,-8 18-1,-7 6-77,-5 3 1,-7 9-1,-10 1-40,-7 2 0,-12 4 0,-7 10 60,-8 6 1,-1 3-1,-11 3 1,-5-1-13,-4 1 1,-3 5 0,-5 0 0,0-1-69,-3-3 0,-5 4 1,-2 3-382,-9 1 291,-1 2 0,-13 6 0,6 0 1,-2 2-27,-4 3 1,-8 5 0,-1 9-257,1 5 335,2 3 0,10 2 0,4 0 1,5 2 49,7 2 0,5-4 0,12 0 1,4 2 122,0 2 0,5 1 0,-3-1 0,5-2-20,7-2 0,-5-5 1,7 3-1,-3-2 31,0-4 0,8-9 0,-1-7 0,3-5 146,2-6 0,0 3 1,0-9-23,0-2-135,0-1 0,5-9 144,1 1-362,0-8 164,2-4 1,-6-10 0,6-9-214,-1-5 111,3-3 1,2-16 0,1-5 0,5-6-175,3-5 1,10-7-1,-2 2 1,4-5 93,2-7 0,6-4 0,2-5 0,1 2 124,5 1 1,7 1 0,-25 37 0,0 0 0,1 1-1,0 1 106,1 1 0,0 0 0,3 3 1,0 1-1,26-29 0,2 4-20,0 1 1,-2 5 0,0 11 0,-9 11-29,-11 8 1,-7 3-1,-4 4-157,-2 3 122,-7 10 1,-5-3-1,-9 5-127,0-2 103,-6 0 329,5 6 160,-7 0-473,-15 0 0,3 6 1,-11 0-1,2 0-138,-3 1 1,-1-3 0,-6 8-1,0 1-88,-6 3 0,0 1 0,-9 1 0,-1-1 77,3 1 1,-1-1-1,6 3 1,-4 1 24,-1 2 0,-1 14 0,-3 0 0,3 6 9,2 5 0,-3 10 0,3 8-85,-2 8 138,-1 6 0,-1 7 0,3 0-1508,1 1 1498,2-1 1,0 0-1,3-3 383,5-9-201,-2 1 0,15-16 0,-3 4 0,6-5 16,5-5 1,-2-2 0,7-1 0,-1-5 57,0-5 1,2-6-1,6-6-61,0-6 1,0-13-26,0-10 1,6-14 0,2-11 0,0-4-102,-1-8 0,7-3 1,-2-11-1,3 1 317,3-5 0,5-7 0,2 0-854,2-6 451,2 10 1,6-18 0,2 10 0,2-5 118,2-5 0,-15 32 0,2 1 0,24-41 0,5 3 73,3 1 1,-4-1-1,-24 41 1,0 2-1,1-1 1,0 0 33,1 0 0,0 1 1,30-36-1,0 10 0,0 6-143,-2 3 1,4 7 0,-8 5-1,-3 10-53,-7 6 1,-1 10 0,-10 7-1,-4 0-100,0 0 0,-8 7 82,-2-3 0,-3 4 124,-3 2 194,-7 8-175,-2-7 1,-10 13 0,-4-6 0,-6 2-28,-3 3 0,-9 3 0,-1-1-97,-2-3 36,-2 3 0,-4-5 1,0 7-1,0 1-97,-4-1 0,-2 1 0,4-1 0,0 1-62,0-1 1,-11 8 0,-3 5 0,1 3-17,-3 2 1,-1 9 0,-4 9 0,-3 7 115,3 2 0,4 6 0,5-6 1,6 2-5,5 0 0,7-2 0,1 2 0,3-4 28,4 0 1,1-5 0,3 7 0,-3 0 141,-3 2 1,4 0 0,-4-12-1,3-1 56,3-5 0,1 3 1,3-10-1,3-4 152,2-4 0,-4-10 1,5 4-59,-3 0 1,6-5-1,-4 1-610,1-7-556,5 1 0,-6-15-442,8 0 1363,8-7 0,1-19 0,9-1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6:45.675"/>
    </inkml:context>
    <inkml:brush xml:id="br0">
      <inkml:brushProperty name="width" value="0.17143" units="cm"/>
      <inkml:brushProperty name="height" value="0.17143" units="cm"/>
      <inkml:brushProperty name="color" value="#FFC114"/>
    </inkml:brush>
  </inkml:definitions>
  <inkml:trace contextRef="#ctx0" brushRef="#br0">1239 175 7819,'-2'-18'0,"-2"1"0,-2-1 24,2 1 0,2-1 0,2 1 0,-2-1 304,-4 1 0,4 5 225,-3 1-25,3 7-425,2-4 0,0 10 0,2 4 0,1 5 29,3 5 0,6 9 0,-6 4 0,-2 4-60,-2 2 0,-2 8 0,-2 2 0,-4 3-23,-6 4 0,-5-3 0,-7 9 0,-7-2 39,-7 3 1,-9 1-1,-11 6 1,-6-4 2,-4-2 1,-4 0 0,0-6 0,0-1-7,4-8 0,12-7 1,2-3-86,5 0-33,11 0 1,-5-8 0,10-3-41,4-5-48,4-2-71,7 1 149,8-8 0,5-3 0,10-7 1,7 0 1,9 0 0,5 0-1,1-2 120,4-3 1,4 1 0,4-6 0,3 0 13,3 1 1,-4-1 0,5-6 0,3 1-16,1-5 1,3-1 0,-1 2 0,0-5-2,1-5 0,7-4 1,2-4-1,-2-1-56,-8-3 1,-1-2-1,-10 4-167,-3-1 80,-8-9 1,-7 10-1,-11-5-202,-7 1 176,-3-6 0,-2 5 0,0-7-313,0 5 277,0-5 1,0 9 0,0-7 0,0 5-122,0 1 1,0 4 150,0 10 1,-2 6 189,-3 11 0,1 10 0,-6 10 0,0 2-53,1 3 1,3-3 0,-4 1 0,2 5-22,4 5 0,2 1 0,2 5 0,0 0-62,0 0 1,0 2 0,0 6 96,0 0-62,0 8 0,0 0 0,-1 5 184,-5-1-115,-4-1 0,-9 9 1,-3 3-1,-5 4 94,-6 0 0,-6 6 0,-13-6 0,-2 2 104,-5 0 1,3-8-1,-6 1 1,0-9-141,0-7 1,4-4 0,-5-4 0,3-2-105,4-2 0,9-10 0,9 1 0,5-7-249,4 1-184,15-6 1,0-3 294,20-10 0,0-5 1,10-8 191,3 1-103,10-8 1,-2-1 0,10-5-1,2 2-47,2-2 0,1-2 0,-3-2-64,2 0 144,7 1 1,-11-1 0,6 0-1,0-2 19,3-4 1,-1-4 0,0-7 0,-1 0 23,1-1 0,-4-7 0,5-4 0,1-6-60,-3-6 0,-1 5 0,-10-7 1,-2 2-60,-2 1 1,-9 1-1,-1 12 1,-7 11-92,-5 15 0,-3 10 0,-10 15 173,-5 5 1,1 4 0,-2 2-21,-1 0 1,-1 2 0,3 4 119,5 5-99,-4-3 0,8 10 0,-4-1 0,4 10 12,2 6 1,-2 4-1,-1 4 1,-3 5-15,2 5 0,-6 7 0,0 0 1,-1 0 36,-1 3 1,-5-5 0,-9 8 0,-1 2 84,-4 2 0,-9-4 0,-7-2 0,-5 0 96,-7 0 1,-3-8 0,-8-1 0,1-10-80,-1-7 0,-6-1 0,0 0 0,5 0-82,5 0 1,5-8-1,11-1-88,3-1-69,5-6 0,14 1-499,5-9 276,12-7 207,3-4 0,16-10 0,5-7 1,7-2 12,3-5 1,6 3-1,-4-8 1,4 0 22,8 2 1,0-6 0,8 3 0,-1-3 63,1-1 0,-4-1 1,5 0-1,3 0 42,1 0 0,3-2 1,1-4-1,2-3 27,2-1 1,3-11-1,-7 3 1,-2-3-108,-7-4 0,-6 4 0,-6-7 0,-4-1-126,-6-4 1,-11 12 0,-6-4-164,-4 10 302,-2 11 0,-2 4 0,-4 12 0,-6 3-22,-3 3 1,-3 7-1,1 4 73,-1 4 0,7 2-6,-1 0 1,8 2-1,-2 4 1,4 6-30,2 3 0,0 3 0,0 1 0,-2 4 30,-3 6 0,3 10 0,-6 4 0,0 2 83,-4 3 0,-3 4 0,-5 5 0,-1 1 77,-2-2 0,-8 4 1,0-1-1,-8-1 13,-8 2 0,1 0 1,-5 4-1,-5-6-52,-4-3 0,-6-9 1,-8 1-1,-1-1-125,1-1 1,4-2-1,4-10 1,6-2-16,5-2 0,9-10 0,19 1-94,9-7 0,10-9 1,14 2 0,6-12 1,9-5-1,5-5 78,1-1 0,8-1 0,7 1 0,1-3 22,0-3 0,3 2 0,-3-9 0,0 1 11,-1 2 0,5-4 0,-4 6 0,1-4 11,5-8 1,1 2 0,1-8 0,-3 3 25,-1-1 1,1-10 0,7 1-24,-3-6-33,4-3 0,-19 5 0,4-2 1,-4-4-40,-2-2 1,-6-1 0,-2-2 0,-2 0-48,-3-1 1,-3 8 0,-2 6 0,-1 11-67,-4 10 203,3 6 1,-21 17 0,0 6 23,-7 6 1,-5 10-1,1-3 1,-1 7-40,1 5 0,1-4 0,3 7 0,1-1-40,-1 4 0,3 0 0,0 4-63,2 4 96,-5 2 0,9 3 0,-6 5 0,1 3 41,-1 3 1,-2-1-1,-5 3 1,-3 5 58,-3 10 1,-6-6-1,-12 5 1,-5-1-20,-5 0 1,-9 2 0,-2-4 0,-2-6-34,0-7 1,8-14 0,-3-5 0,5-8-75,2-7 0,9-3 1,6-5-1,8-5-198,4-4 0,7-4-34,7-4 0,7-3-111,-2-9 318,12 8 0,4 1 0,7 5 111,0-2-51,1-8 1,-1 11 0,3-9 44,3-2-30,4 7 0,2-9 1,0 4-1,2-3-19,2-3 1,4-1 0,2-2 0,2-5 10,-2-1 0,5 4 1,3-6-1,3-4 23,3-6 1,1 0-1,4-9 1,6-7-34,4-7 1,-6 0-1,-3-2 1,-7-2-94,-5-2 1,-7 4 0,-13 2 0,-9 4-14,-10 7 0,-6 3 0,-4 11 0,-4 6 45,-6 4 1,-1 9-1,-1 9 94,2 1-90,1 2 1,-1 6-19,0 0-71,9-8-80,-5 6 120,8-5 1,-2 7 0,-2 2 58,-2 3 1,0 5-1,4 10 1,-1 1 69,-3 2 0,-6 8 0,4-2 0,-1 6 44,-5 6 1,-1-2 0,-3 5 0,1 1-54,-1 0 1,-7 1 0,-4 9 0,-4 3 22,-2 6 0,-8-2 0,-3 0 0,-5 0 29,-1 0 1,-3-4 0,1 3 164,2-7-243,3 2 0,8-17 1,-1 6-1,-3-3-5,-3-3 0,-3 4 1,-1-2-1,1-5-38,5-5 1,1 1 0,8-9 0,2-4-564,8-5 0,6-6 0,5-10 596,5-4 0,3-4 0,8-7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8:27:45.206"/>
    </inkml:context>
    <inkml:brush xml:id="br0">
      <inkml:brushProperty name="width" value="0.17143" units="cm"/>
      <inkml:brushProperty name="height" value="0.17143" units="cm"/>
      <inkml:brushProperty name="color" value="#FFC114"/>
    </inkml:brush>
  </inkml:definitions>
  <inkml:trace contextRef="#ctx0" brushRef="#br0">1 245 8141,'2'-15'0,"2"1"-311,2 3 0,7 5 1,-1-4 277,3 2 1,3 3-1,-1 5-98,1 0 0,-1 0 91,1 0 47,-1 0 0,1 5 0,-3 3 0,-1 0 76,-3 0 0,-5 3 1,6-3 82,1 2 0,-3 1 0,0 7 1,-1-1-30,1 1 1,-4-1-1,4 3 1,-3 1-64,-3 2 1,4 3 0,0-5 0,0 4-31,-1 2 0,5-5 1,-4 1-1,0-4-20,-1-1 0,7 5 0,-2 0 1,3-3-4,3-7 0,-1 1 0,0-8 0,3-2-43,3-2 0,-2-2 1,7 0-1,-1-2 10,0-4 1,-4 2-1,4-8-91,-1-1 107,5-11 1,-10 5 0,6-4 0,-2 3 25,-3 3 0,3-1 1,-2 3-1,-1 1 3,-3 3 1,-1 1 0,-1-4-3,0 3 1,1 7-1,-1-4 1,1 2-63,-1 0 0,1 1 1,-1 5-50,1 0 0,-1 0 1,1 2 149,-1 3 0,-5-3 0,-3 6 1,1-2-19,0 0 1,-4 5-1,3-3 267,-1 2-299,6 2 1,-7-1 0,7 1 0,-4 1-29,-2 3 1,5-1 0,-1-1 0,3-2-42,3 1 0,-7 1 1,1-3-1,2-3 22,1 0 0,3-4 0,-1 6 0,1-3 20,-1-3 0,2-2 0,3-2 0,1 0 12,-2 0 0,-1 0 0,-3-2 1,1-2 0,-1-1 1,6-9 0,1 4 0,-3-1 11,-2-1 0,-7 0 0,0-5 1,1-1 55,3 1 0,1-1 0,-1 1-46,-5 0 1,5-1-245,-4 1 225,3-1 0,-3 1 1,-1-1-182,3 1 106,2-1 0,1 1 1,1-1-1,-1 1 43,0-1 0,1 1 1,-1 1-1,1 5 70,-1 5 1,1 2 0,-1 0 0,1-2 7,-1 2 1,1 8 0,-3 4-1,-1 2-26,-3 3 0,1 3 0,4 1 1,-3 1-32,-1-1 1,-3 1 0,5 1 0,-2 3 25,1 1 0,-3 2 0,2-4 139,1 3-154,3 7 0,-1-10 0,-1 6 121,-3-2-119,1-1 1,6-7 0,-1 1 0,1-3-23,-1-3 1,6 1 0,1-7 0,-3 0-58,-2 2 1,-1-6 0,-1 4 0,1-4 43,-1-2 0,1-2 0,-1-4 0,2-4 62,5 0 0,-11-5 1,5 3-1,-3-3-9,1-3 0,1 1 0,1-1 1,-1 1-16,1-1 1,-7 1-1,1-3 1,2-1-90,1-2 0,3 0 1,-1 5 33,1 1 36,-1-1 0,0-5 0,1 2-27,-1 5 22,1-1 0,-1 7 1,1-6 9,-1 5 1,1-3 0,-1 8-9,1 2 0,5 2 1,0 2 4,-1 0 1,-3 0-1,-4 2 1,-1 2 2,-2 2 0,-1 8 1,7-3 54,-1 5 0,-1 1 0,-3 1 0,-3-1-39,-2 1 0,5-1 0,-3 1 1,2-1-6,-1 1 1,1-1 0,6 1 0,-1-1-2,0 0 1,3-5 0,1 0 20,2 1-15,1-5 1,-5 2 0,3-6 0,1 1 23,-2-1 1,-1-2-1,-3-2 1,0 0-20,1 0 1,-1 0-1,1 0 1,-1 0-49,1 0 1,-1-7-1,1-3 1,-3-2-53,-3 1 0,3-1 1,-3-6-1,4 1 82,1 0 1,-1-1 0,-3 1 0,-1 1 70,1 4 0,1-3 0,0 3-58,-3-3-21,1-3 1,5 1-1,1 1 1,-1 3-20,1 1 0,-1 2 0,1-3-178,-1 1 203,1 8 0,-7-9 1,3 7-1,1 0 31,1-2 1,5 6 0,-9-4 64,3 5 0,3 1 1,-1 1-94,1 5 1,-9-2 0,-1 6-1,-2 0-45,0-1 1,7 3 0,-3 5-27,0 1 0,0-1 0,-5 1 66,7-1 0,-2 1 0,-1-1 140,-1 1-82,6-1 1,-7 1 0,7-1-70,-2 1 31,-1-1 1,7-2-1,-1-1 1,1-4 10,-1-2 1,1 3-1,-1-5 1,1-2-7,-1-2 0,1-2 1,-1 0-1,0 0-14,1 0 0,-1-6 1,1-2-1,-1 0-20,1 1 1,-1-5 0,1 4 0,-1-1-92,1-5 1,-1 4 0,1-1 0,-1-3 31,1-1 1,1-3-1,2 1 1,3-1 46,-3 1 1,4-1 0,-2 1 211,-1-1-121,-3 1 1,-1-1 0,-1 3 142,1 3-195,-1 4 1,0 3 0,1-1-150,-1 2 137,1 2 1,-7 2 0,1 0-17,2 0 0,1 8 1,1 3 11,-5 5 0,-1-4 0,-6-1 0,4 3 18,1 1 0,-5 3 0,4-1 0,-2 3 18,0 3 0,0-4 0,-4 5 0,1-3-31,3 2 0,2-3 1,-2 5-1,3-2-13,1 0 1,6 1-1,-7-5-133,1 4 141,6-3 0,-7 5 1,9-7 50,-1-1-52,1 0 1,1-5-1,2-2 1,3 0 31,-3-1 0,4-5 0,-1 2 0,-1-4 27,2-2 1,-5 0 0,5-2 0,-2-2-27,0-2 1,3-7 0,-5 3-1,2-2-70,-1 1 0,-3-1 1,-2-5-1,3-1-16,3 1 0,-3-1 1,3 1-1,-4-3 8,-1-3 0,-1 4 0,1-5 0,-1 5 39,1 1 0,-3 1 1,-1 0-1,-3 1 6,3 4 0,1-3 0,3 5 138,-1 0-131,-7-5 1,6 13 0,-5-6 0,5 2 27,1 1 0,1-1 0,1 6 1,2 0-1,3 0 1,-1-6-1,-6 0 1,1 2-12,-1 2 1,3 2 0,1 0 0,2 0-28,-1 0 1,-3 0-1,-1 2 1,-1 2-6,1 2 0,-1 2 0,0-4 0,1 1-10,-1-1 1,1 0 0,-1 0 0,1 4 20,-1 1 0,1-5 1,-1 4 44,1 0-44,-1 2 0,-1 1 0,-3-1 0,-1 0 10,1-1 1,3 1-1,1 4 16,1-3-27,-8-7 1,5 4 0,-3-6-1,3 2-10,3 2 0,-1-1 0,1-3 0,-1 2-9,1 2 1,1 0 0,2-6 14,3 0 0,-1 0 1,-6 0-1,1 0 54,-1 0 1,1-2-1,-1-2 1,-1-4 1,-5-1 1,5 3-1,-4-6 1,1-2-98,-1-1 0,3 3 1,-3 1-1,2-3 26,-3-1 1,5-3 0,-5 1-172,5-1 173,-6 1 0,5 5 1,-3 0 5,3-1-3,3 5 1,-1-7-1,1 5 32,-1 0 1,-1 0 0,-3 7 0,-1-3-11,1 2 0,3 2 1,1 2 21,1 0 1,-1 0 0,1 0 0,-1 0 9,1 0 1,-1 0 0,1 0-36,-1 0 1,1 6 0,-1 2-1,1 1 1,-1 1-1,-1 4 1,-3-3-37,-1 3 0,-8-5 1,3 3-6,1 2 30,2 1 1,2 3 0,-3-1 215,-1 1-209,6-1 0,-11-5 0,9-1-203,2 3 236,1 1 0,3-3 0,-1-2 1,1-2 8,-1-5 0,2-1 0,3-2 1,1 0-48,-2 0 0,1 0 0,-1-2 1,2-1-29,-1-3 1,3-8 0,0 2 0,0-3 16,1-2 0,-1-1 1,-4 1-1,3-3-46,-3-3 0,-2 3 0,-1-3 52,-1 4-6,1 1 1,-3 1 0,-1-1 47,-3 1-30,1-1 0,6 1 1,-3 0-1,-1-1 55,-3 1 0,1 7 0,3 2 0,-1 2-4,-2 1 0,-1-1 1,7 6-45,-1 0 0,1 0 1,-1 0-1,1 0-47,-1 0 0,1 0 0,-1 0 0,0 0 17,1 0 0,-1 6 0,3-1 0,1-1 54,2-2 0,1 4 0,-7 2 1,1-1 8,-1 1 0,1 6 1,-1-3-1,1 5 58,-1 1 0,0 1 0,1-1-250,-1 1 169,-7-1 0,6 3 0,-7 1 165,1 2-167,6 1 0,-13-7 0,9 1-26,2-1 1,-1 1 0,1-3 0,-4-1-88,-3-3 1,7-7-15,-2 2 1,3-4 0,2-2 69,1 0 0,-1 0 0,1-2 0,-1-4-8,1-6 1,-5-1 0,3-1 0,1 3 45,-3-3 1,9-1 0,-5-3 0,1 1 19,1-1 1,-3 1 0,0-1 0,1 1-3,-1-1 0,1 1 1,-1-1 72,1 1-86,7-1 1,-6 1 0,5 0 0,-5 1-5,-1 4 1,5-3-1,0 5 1,-2 0-7,-1 5 0,-3 1 0,1 0 5,-1-2 0,1 0 1,-1 6-1,1 2-1,-1 4 0,-5-2 0,-1 8 0,3-1-43,2-1 0,-5 5 1,1-3-1,1 4 103,3 1 1,1 0 0,1 3 43,-1 3 1,1-9-1,-1 3 39,1-1-124,-1-1 1,1 3 0,-1-3 0,1-1-18,-1-3 0,0-1 0,3 2 0,1-4-20,3-1 0,5-3 1,-6 6-1,-2-2-7,-1-4 1,-1-2-1,2-2 1,3 0 29,-3 0 0,0 0 1,1 0-1,1-2-41,-2-4 1,-1-2 0,-3-6 0,1 3 4,-1-3 1,3-1-1,1-3 1,2-1-17,-1-5 1,-3 5 0,-2-6 0,3 2-22,3-1 1,-3-5-1,5 6 158,0 2-55,-6 1 1,9-3-1,-7 0 1,2 1 87,-1 3 1,-3 1-31,-2 1-76,1 7 1,-1-3 0,1 7-13,-1 2 1,1 2 0,-1 2-50,1 0 0,-1 8 1,1 3 60,-1 5 0,-5 1 0,-1 1 0,1-1-5,-2 1 1,-1 5 0,-5 2 0,4 0 25,2 1 0,-4 3 1,3-4-1,1 2 57,0 4 0,-1 0 1,5 0-130,-2-2 53,-1-7 1,7 9 0,-1-8 70,1-2-80,-9-1 1,7-3 0,-3-1 0,7-3-5,3-1 0,0-2 1,-5 1-1,-1-5-16,1-4 1,-1-2 0,1 0 0,1 0-19,4 0 1,-3-2-1,3-2 1,-4-3-36,-1-3 1,-1 4-1,1-4 1,-3 1-7,-3-1 0,9-2 1,-3-5-1,1 1 51,1 5 1,-3-5 0,1 5 0,1-5-32,4-1 1,-3-1-1,3 3 1,-4 1 13,-1 2 1,1 7-1,3-5 1,1 0 88,-2 0 0,-7 7 0,-3-5 0,3 2 53,2 0 0,1 0 321,0 6-382,1 0 1,-1 0 0,1 0-103,-1 0 0,1 0 1,-1 0-1,1 2-86,-1 4 1,1-2-1,-1 6 1,1-1 183,-1 1 0,1-4 0,-1 6 0,0-1 26,1-1 1,-3 5 0,-1-3 0,-2 4 126,1 1 0,-3-5 0,2-1 68,1 3-183,-5 1 0,7 3-114,-3-1-6,4 1 1,1-7 0,1-1-31,-1-2 65,0-2 0,1-6 0,-1 0 0,3 0-21,3 0 0,-3 0 1,5 0-1,-2 0 23,0 0 1,1 0 0,-7-2-1,2-2 0,5-2 1,-5-6-1,4 5 1,-3-3-56,-3-4 0,7 5 0,-1-3 0,0 0 7,2 3 0,-5-7 0,5 7 0,-2-3 31,1 0 0,1 1 1,-4-5 146,2 4-146,1-3 0,-1 11 0,0-8 151,-1-1-59,-3 5 1,-1-6 0,1 9 197,4 1-203,-3-6 1,5 8-29,-8-4 0,1 4 0,-1 2-120,1 0 1,-7 0 0,-1 2-36,-2 4 1,3-2-1,-3 8 0,2 1 0,-4 3 1,3 1-1,1 1 172,0-1 0,-4-5 0,3-1 0,1 3 94,0 2 0,-4 1 1,3 0 57,-1 1-180,6-1 0,-5 1 0,9-1 107,-1 1-94,1-9 0,-1 5 0,1-8-156,-1-2 113,1 5 0,-1-7 1,1 4-50,-1-4 0,0-2 0,1-2 1,1-2-13,5-1 1,-5-9-1,4 2 1,-3-3-5,-3-3 1,3 1 0,1-1-1,2 1 49,-1-1 0,-1-5 0,0 0 0,4 2 8,3 1 1,-7 1-1,4-3 1,-2-1 96,1 2 0,5 3 1,-4 5 181,2 1-253,-5 8 0,3-9 0,-6 5-115,5-2 101,-5 6 0,6-4 1,-7 8-1,-1 0-48,1 0 1,-1 0 0,0 0 0,1 0-37,-1 0 0,1 0 0,-1 0 85,1 0 0,-7 0 0,1 0 0,0 2 11,-3 4 1,7-2 0,-4 8 5,3 1 0,3-3 1,-1 0 37,1-2 1,-1 3 0,0-5 0,1 0-32,-1 2 1,1-7-1,-1 5-155,1-4 125,-1 6 1,1-4 0,-1 6-1,1-3-34,-1-3 0,1 4 1,-1 0-1,0 0 40,1-1 0,-1-1 1,1-4-1,-1 2 6,1 2 0,-1 0 0,1-6 0,-1 0-26,1 0 1,-1-2 0,1-2 0,1-4 13,4-2 1,-3-1 0,3-7 0,-4 3-19,-1 3 0,-1-9 0,1 3 1,1-1-23,4-1 1,-3 3 0,3-1-1,-3 1 41,-3 0 0,0-1 1,1 1 33,-1-1-43,1 1 1,-6 5 0,-1 0-61,3-1 41,1 5 1,3-6 0,-1 7 10,1-3 1,-1 6 0,1-2 37,-1 4 1,-5 2 0,-1 0-20,3 0 0,1 0-36,3 0 0,-6 2 0,-3 4 47,-1 6 1,4-3-1,-5 3 1,1 2-29,0 1 0,4-3 1,-5 0 239,3 1-139,2 3 0,-1 1 0,1 1 2,2-1-58,1-7 1,3 5 0,-1-3 118,0 3-139,1 3 1,-1-6 0,1-3 0,-1 1-30,1 0 1,-1-5-1,3 5 1,1-2-41,2-4 1,1-2 0,-7-2 0,1 0 54,-1 0 0,0 0 0,1 0 1,-1 0 48,1 0 0,-1 0 0,1 0 0,-1 0 6,1 0 0,-1-2 0,1-2 1,-1-4-37,1-2 1,-1 5-1,0-5 1,1 0-14,-1 1 0,7-1 1,-1-4-1,-2 5-83,-1 1 0,-3-4 0,3 4-238,3-1 172,-4 5 0,8-10 0,-5 6 0,3 1-140,2-1 0,-4-4 1,5 4-1,-1 1-183,0-1 1,-6-6 469,3 3 0,3-13 0,0-3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8:50:01.535"/>
    </inkml:context>
    <inkml:brush xml:id="br0">
      <inkml:brushProperty name="width" value="0.17143" units="cm"/>
      <inkml:brushProperty name="height" value="0.17143" units="cm"/>
      <inkml:brushProperty name="color" value="#FFC114"/>
    </inkml:brush>
  </inkml:definitions>
  <inkml:trace contextRef="#ctx0" brushRef="#br0">106 1 8435,'-8'17'-53,"0"1"0,-6-1 1,5 1-1,-1-1 1,2 1-1,0-1 1,5 1-1,1-1-162,2 0 121,-8 1 1,6-1-1,-4 1 1,4-1 103,2 1 1,0-1-77,0 1-3,-8-1 1,6 1 0,-3-1-312,3 1-18,2-9 398,0 7 0,0-22 0,0 4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8:50:01.796"/>
    </inkml:context>
    <inkml:brush xml:id="br0">
      <inkml:brushProperty name="width" value="0.17143" units="cm"/>
      <inkml:brushProperty name="height" value="0.17143" units="cm"/>
      <inkml:brushProperty name="color" value="#FFC114"/>
    </inkml:brush>
  </inkml:definitions>
  <inkml:trace contextRef="#ctx0" brushRef="#br0">88 0 6547,'-10'20'202,"3"1"-127,-1 2 0,4 1 1,-6-5-1,3 2-62,3 3 1,0-1 0,0-4-1,-2 3-225,2 1 0,2 6 212,2-6 0,-8 8 0,-1-3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8:50:03.386"/>
    </inkml:context>
    <inkml:brush xml:id="br0">
      <inkml:brushProperty name="width" value="0.17143" units="cm"/>
      <inkml:brushProperty name="height" value="0.17143" units="cm"/>
      <inkml:brushProperty name="color" value="#FFC114"/>
    </inkml:brush>
  </inkml:definitions>
  <inkml:trace contextRef="#ctx0" brushRef="#br0">140 1 7278,'-12'0'192,"1"0"83,7 0 0,-6 7 18,4 5-237,4 4 0,-5 1 0,5 0 0,-2 1-24,-2-1 0,-2 1 0,4-1 1,-3 3-306,-3 3 1,6-4 0,-4 5-458,0-5 1,5-3 729,-9-5 0,8-3 0,-4-8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8:50:03.635"/>
    </inkml:context>
    <inkml:brush xml:id="br0">
      <inkml:brushProperty name="width" value="0.17143" units="cm"/>
      <inkml:brushProperty name="height" value="0.17143" units="cm"/>
      <inkml:brushProperty name="color" value="#FFC114"/>
    </inkml:brush>
  </inkml:definitions>
  <inkml:trace contextRef="#ctx0" brushRef="#br0">297 0 7962,'-10'18'-119,"-3"-7"0,5-1 194,-2-2 1,4 3 0,-3-3 0,-1 0-27,0 0 1,4 5-1,-5-1-57,-3 3 1,-1 3 0,-3-1-111,1 1 0,-1-1 0,1 1-257,-1-1 229,1 1 1,5-7 0,1 1 145,-3 2 0,-2 1 0,-1 3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8:50:14.905"/>
    </inkml:context>
    <inkml:brush xml:id="br0">
      <inkml:brushProperty name="width" value="0.17143" units="cm"/>
      <inkml:brushProperty name="height" value="0.17143" units="cm"/>
      <inkml:brushProperty name="color" value="#FFC114"/>
    </inkml:brush>
  </inkml:definitions>
  <inkml:trace contextRef="#ctx0" brushRef="#br0">68 1 6954,'-17'0'0,"1"2"0,0 3 0,5 7 0,5 3 0,5 2 0,1 0 0,1 2 0,3 1 0,2 7 0,-2 1 0,-1 4 0,1-2 0,2 2 0,0 0 0,-1 2 0,3-2 0,-1-4 0,3-3 0,-3-3 0,3 1 0,-1-2 0,4-2 0,2-2 0,2-1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8:50:20.894"/>
    </inkml:context>
    <inkml:brush xml:id="br0">
      <inkml:brushProperty name="width" value="0.17143" units="cm"/>
      <inkml:brushProperty name="height" value="0.17143" units="cm"/>
      <inkml:brushProperty name="color" value="#FFC114"/>
    </inkml:brush>
  </inkml:definitions>
  <inkml:trace contextRef="#ctx0" brushRef="#br0">35 17 8055,'-10'-2'-177,"5"-3"0,1 3 699,-2-4-456,4 4 0,-5 10 1,7 5-1,0 6-27,0 3 0,0 10 0,0 0 0,2 8-63,3 3 0,-1 3 0,6 6-148,-3 5 198,6-4 1,-3 11-1,7-8-206,0-1 194,-8-2 0,6-8 0,-4-4-427,4-5 252,2 2 1,-5-21 160,-1 0 0,0 0 0,6-8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8:50:22.423"/>
    </inkml:context>
    <inkml:brush xml:id="br0">
      <inkml:brushProperty name="width" value="0.17143" units="cm"/>
      <inkml:brushProperty name="height" value="0.17143" units="cm"/>
      <inkml:brushProperty name="color" value="#FFC114"/>
    </inkml:brush>
  </inkml:definitions>
  <inkml:trace contextRef="#ctx0" brushRef="#br0">204 51 7950,'9'0'-585,"-1"0"0,-6-5 302,3-1 416,-3 0 0,8 6 455,-5 0-135,-3-7 0,11 3-29,-7-7-218,0 7-297,-6-3 0,-8 8 0,-3 7 44,-4 9 1,4 0 0,-1 7-1,-1 1-59,-2 3 1,-2-1 0,0 1-114,0 2 105,0 2 1,0-4 0,0 0 0,0 1-103,0-3 1,2-1 0,2-8-206,2 0 421,7-8 0,-4 6 0,8-6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3:28.292"/>
    </inkml:context>
    <inkml:brush xml:id="br0">
      <inkml:brushProperty name="width" value="0.17143" units="cm"/>
      <inkml:brushProperty name="height" value="0.17143" units="cm"/>
    </inkml:brush>
  </inkml:definitions>
  <inkml:trace contextRef="#ctx0" brushRef="#br0">4436 996 8343,'0'-12'-208,"0"0"0,-2 8 107,-4-1-133,4 3 423,-6-6-80,8 6 1,2-14-1,2 5-5,2-5 0,0-1 0,-6-1 0,0 1 142,0-1 1,0 1 0,0-1 0,0 1-66,0-1 0,-2-5 1,-4-2-1,-4 0-204,1 0 0,-7-1 0,5 5 1,-5-4-103,-1-2 1,-1-1-1,-1-3 1,-3 4-88,-1 2 0,0 2 0,3 7 0,-1 5 175,-2 5 1,-2 6 0,3 7 203,-1 11-103,-8 7 0,10 12 1,-7 4-1,1 5-11,0 5 0,6-5 0,-3 1 0,5-1-17,2-1 1,-1-2 0,3-8 0,1-2-40,2-4 0,7 2 0,-5-8 0,0-3 81,0-7 1,5 1 0,-7-8 111,-2-3 0,-1-1-104,-3-2 1,3-7 0,3-5 0,4-5-106,1-7 0,5-1 0,-4-6-128,4 2 104,-6 0 0,4-4 0,-5 2-24,1 2 58,-6-1 1,5 1-1,-9 2-31,1 2 27,-1 2 0,-1-1 1,-3 1-1,-1 2 21,2 1 1,-4 3-1,-1 1 1,1 3 4,0 1 1,-4 8-1,6-2 1,1 5-8,3 1 0,1 7 0,1 5 1,1 3-1,5 3 1,-5 1 0,5 3 0,-5 3 16,-1 2 0,-1 2 0,3 4 0,1-2 4,2-2 1,3-2 0,-5 3 0,4-7-42,3-4 0,-5-1 385,6-1-266,-7 1 1,9-9 150,-8-3 0,6-6-435,-5-6 182,7 4 1,-6-13-1,6 1 1,-4-5-37,-1-4 1,-1-1 0,-4 7-1,3-1-62,-3 1 1,-1-1 0,-3 1 0,1 0 72,-1-1 1,1-1-1,-3-3 1,-1-1 28,-2 2 0,-3 1 0,5 5 0,-2 1-9,1 3 0,1 1 0,0-4 0,-3 5 81,3 1 1,2 2 66,1 6-138,1 8 1,-1 1-1,1 11-220,-1 3 211,9 4 0,-7 8 0,5 0 1,-3 0-6,2 0 1,-1-2 0,7-4 0,2-4-8,2 1 0,-4-7 1,0 4 35,3-3 1,1-9 228,2 1-131,0-8 0,0 2-160,0-12 0,-6-4 1,-2-5-1,-2 1-9,-3 2 0,-3 1 1,-1-7-29,-1 1 69,1 7 0,-3-5 0,-1 3 1,-4-4-23,-2-1 0,0-1 0,-5 1 1,3 2 9,-2 3 1,-7-4 0,-3 7 0,2-3 8,2 0 1,2 8-1,0-1 1,0 3-1,0 2 0,6 7 1,2 7-1,0 7 12,0 9 1,5 2 0,-1 3 0,4 2 77,1 4 1,3-2 0,3 5 0,6-1-38,4-4 0,2-2 1,0-4-1,0-2-43,0-2 1,6-8-1,2 1 1,0-7 14,-1-3 0,7-2-146,-2 1 85,-5-3 0,3-8 1,-6-2 79,2-4 0,0-4 1,-8-7-11,-4 0 1,2-1 0,-8 1 0,-1-1-17,-3 1 0,-1-1 1,-1 1-1,1-1-35,-1 1 0,-5-1 1,-2 1-1,0-1-27,-1 1 1,-5 5 0,2 1-1,-4-1 60,-2 2 0,-5-3 1,-3 7-1,0 0 0,1-2 0,1 6 1,6-1-1,0 6 53,0 9 0,0 4 0,2 3-50,4 4-15,-4-3 1,14 13-1,-5-6 1,5 2-5,1 0 1,3-2 0,1 4 0,3-2 3,-3 2 0,6-5 0,3-1 0,3-2 8,2 0 1,0 3 0,0-5 5,0 2 0,2 1-7,3-7 159,5-7 268,0-2-291,-2-8 0,-10 0 1,-4 0-142,-6 0 46,-3 0 1,-5 0 0,-1 0-174,-2 0 146,-8 0 1,1 1 0,-8 5-1,-3 6-32,2 3 0,2 3 0,2 1 0,-2 3-89,-3 1 1,9 8-1,-4 0 1,4 8 7,3 7 1,1 5 0,6 1 0,-2 1 52,1-1 0,11 0 0,3-1 0,2-3 93,0-1 0,0-14 1,8 0-1,4-4 41,6-2 0,3-5 1,3 1-1,1-6-31,5-5 0,-5-4 0,6-8-71,0 0 33,-5 0 1,5 0 0,-8 0 2,1 0 115,-1-8-65,-7-2 0,-2-1-26,-8-1 0,-2 8 1,-4-2-100,-6 4 1,-5 4 0,-4 4 0,-3 8-42,3 7 1,-4 8 0,0 12 0,-3 5-2,-3 5 1,4 9 0,0 4 0,4 2 76,7-2 0,1 4 1,9-8-1,2-2 35,2-5 0,2-7 0,0 3 0,2-4-9,4-3 0,3-1 1,9-8 176,-1-4-176,1 4 0,1-14 0,3 3 0,1-7-11,-2-3 0,6-8 1,1 2-1,1-6-19,0-6 1,-8-4-1,4-7 1,-1-3-21,-1-3 0,-2 4 0,-7-5 0,-4 5-58,-3 1 3,7 1 1,-12 9 79,4 8 0,-4 16 0,-2 13 0,0 6-23,0 6 1,0 3-1,0 9 86,0-1-64,7 0 0,-3-1 1,8-3 268,2-1-258,1-1 0,2 1 0,1-2 261,-1-3-153,1-1 0,-1-12 0,3-2 0,1 0-40,2 1 1,6-13-1,-3 1 1,1-7-87,4-5 1,2-2-1,4-4 1,2-4-47,1-5 0,1-7 0,-6-3 0,0-4 30,0-2 0,-2 3 0,-2-3 0,-4 0 71,-2 0 0,-1 0 0,-7-4 1,2 3 83,5 3 1,-11 2-1,5 7-26,-3 5-64,1-5 1,1 14-1,1-4-82,-1 5 67,-7 1 0,5 7 0,-3 5 1,4 5-30,1 7 0,-1-3 0,-3 8 0,-1 2-31,1 2 0,1 8 0,0-2 1,-3-4 56,3-4 1,-1-4-1,1 4 1,-2-4 42,1-2 1,3-3 0,1-9-1,1-3 25,-1-2 0,6-2 1,1-6-1,-1 0-59,2 0 1,-3-2 0,5-6-96,-2-10 96,6 1 0,-6-8 1,6 5-285,-2-3 261,0-4 0,6-2 0,-2 2 0,-2 1-36,-1 5 1,-9-4 0,4 1 0,-2 5 15,1 5 1,-1 1 0,-6 7 35,1 2 0,-1 2 1,-1 4-1,-3 4 25,-1 6 1,-2 9 0,3 2 0,-1 1-15,2 1 0,1-6 1,1 6-1,-3-1-20,-1-1 1,0 2-1,5-3 1,0 1-12,1-2 0,-1-3 0,1-5 0,-1-1 16,1 1 1,1-3-1,3 0 1,3-2 4,2-4 0,-4-3 0,4-2-57,-1-5 44,5-4 1,-6-9-1,8-5 1,-2-5-30,0-4 0,6-8 0,-10 1 0,2-1-8,0-2 0,-2 6 0,3-3 1,-7 5 26,-4 6 0,-1-2 0,-1 7 0,1 3 8,-1 2 1,-5 9 0,-1 4-57,3 4 0,0 4 0,-1 4 0,-1 6 50,1 3 1,-3 8-1,0 3 1,-1 1 4,1 4 1,-4-4 0,6 0 96,1-2-104,-5 6 0,6-5 1,-7 3 305,3-6-285,2-4 1,-1 3-1,1-1 55,1 0-58,3-13 1,1 8 0,1-16 0,-1 0-51,1 0 0,5-2 1,2-6-1,1-8-22,-1-5 0,4-10 1,-4 2-1,0-4 41,1-2 0,-1 2 0,-4 2 0,2 4 12,-1 2 1,-3-4 0,-1 5 0,-1 5-5,1 5 1,-7 1 0,1 7-23,1 2 1,3 4 40,1 6-4,-7 11 1,4 5-1,-6 7 1,1 2 99,5 2 1,-4 2 0,1 0 0,1 0-31,-2-1 0,3 1 0,-5-2 0,2-2-10,3-1 0,3-7 0,1 4 0,1-2-115,-1-3 1,6-3 0,3-4-1,-1-3-19,0-6 0,6-6 0,-4-6 0,2-6 6,0-3 0,1-10 0,3-2 0,-2-3 51,-2 1 0,-8 6 0,4-6 121,0-2-58,-5 6 0,3-2 0,-9 5 117,-3-1-108,1 0 0,4 5 0,-3 1 0,-1 1-40,1 4 0,-5 3 0,0 5-121,0-2 102,-6 0 0,11 8 1,-5 4-1,0 8-2,-1 7 1,5 0 0,-6 6-1,0 1 12,2-1 1,-5 2-1,7 6 1,0-2 9,0-4 1,-5-4-1,5-5 1,0-1 14,-1-2 1,3 5 0,6-13-1,-1 1 32,0-4 1,1-4 0,1-2 0,3 0 6,1 0 1,6-14 0,-4-3-92,2-3 51,3-7 0,5 0 1,-1-8-153,1 0 55,-7 0 1,5 0 0,-6 1 0,0-1 22,-4 0 0,-3 7 1,-3 5-1,-1 4-23,-5 1 1,5 9 73,-5 3 0,-3 6 1,0 4-1,-2 3 55,0 3 0,1 8 0,-1 5 0,4 0-35,0 2 1,5-3-1,-5 5 1,1 0-15,1 0 0,0-3 0,5 5 1,-1 0-20,-5-2 0,5-2 0,-5-7 4,5-1 2,1 1 0,7-3 0,1-3-84,2-6 86,2-5 0,6-2 0,0-5-359,0-6 298,0-11 0,6 1 1,-2-7-1,-5 0 100,-3 2 0,-3-4 1,1 8-1,-6 1 34,-4 3 1,-1 3 0,-1 3 0,1 3-46,-1 2 0,-5-3 1,0 5-4,1 2 1,3 2 0,1 4 0,-1 6-39,-5 9 0,5 3 0,-6 9 0,1 0 54,1-2 1,-2 6 0,3-4 61,-1 4-93,-1 2 1,7-2 0,-1-2 90,1-2-72,-1-7 1,1 3 0,1-6 0,2 3-1,3 1 0,7-6 0,-4-7 0,2-2-52,0-4 1,0-4 0,6-6-1,0-8-7,0-7 1,-6-6 0,0-10 0,2-4 9,2-5 1,-4 1 0,-1 0 0,-3 3-117,-4 3 1,4-4-1,-1 4 1,-5 6 73,-5 8 1,-1 0 0,-5 3 59,2 7-58,-6-2 0,5 15-7,-3-4 0,-4 12 0,6 5 136,0 5-76,-6 1 1,5 8 0,-5 5-1,2 3 103,2 1 1,2 3 0,-4 2 0,3 2-10,3-2 0,2-2 0,5-3 0,1 1-43,-1 0 0,2-6 0,5 1 1,3-3-54,0-6 1,4 0 0,-6-15 0,3-2-49,3-2 1,7-12 0,3-5 0,-4-8 8,-6-5 0,2-1 0,-4-6 0,4 0 13,2 0 1,-2 1 0,-4-1 67,-6 0-45,-3 8 1,3-5-1,-1 9 21,-7 2-26,2 1 1,-13 11-1,6 1-7,-2 0 1,0 6 0,-5-2 13,3 8 1,2 6-1,-4 7 1,2 1 57,-2-1 0,3 7 1,1 1-1,0 2-1,0 4 0,3-4 1,-3 0-1,2-1-9,3-5 0,3-2 0,1-1 0,1-1-24,-1 1 0,7-8 0,1-5-143,2-3 71,2-2 0,4 0 1,-2-4-7,-2-7 52,0-1 0,4-21 0,-2 4 64,-2-4-66,-7-2 1,9 0 0,-8 0-36,-1 0 6,-3 8 0,-4 2 1,-1 7-29,-2 1 0,-1 7 65,7 4 0,-7 12 0,-1 6 1,0 5 2,0 7 1,-5 3 0,7 8-1,0 0-85,-3 0 1,7 3 0,-5-1 0,3-4 219,-2 0 0,9-6 0,-3 1 0,3-3-48,4-4 0,-5-3 1,5-5 251,0-1-314,-6-8 1,14 2 0,-5-10 0,1-4-41,0-2 0,-2-9 1,4-10-1,-2-4-91,2-2 1,0-6-1,0 0 1,-4 2 26,-1 3 0,-3-3 1,-6 2-1,1 6 28,-1 4 0,-7 9 0,-2 7 43,-1-3 0,-5 8 0,4 6 16,-4 10 0,0 7 0,2 5 1,2 3 3,-2 2 0,3-4 0,1 7 1,0-1 33,0-2 0,3 0 1,-3-6 117,2 3-154,2-1 1,5-6-1,0 1 173,1-1-119,-1 1 0,3-3 0,1-3-49,2-6-47,8-4 1,-3-4 0,5-4 0,-2-6-24,-2-3 0,-2-10 0,4-7 0,-4-4 33,-2-5 1,-1-2-1,-5 4 1,0-1-66,-1 1 0,1 4 0,-11 4 0,0 4 52,0 1 1,-3 9 0,-3 7 23,4 2 1,-2 3 0,6 7 0,-1 1-36,1 3 0,-4 8 0,6-2 325,1 3-189,3 10 0,1-5 0,3 3 195,3-4-252,-4-1 0,7-1 1,-9 1-1,0-1 20,1 1 1,5-7 0,2-1 0,1-2-14,-1-4 1,6-2 0,-2-4 0,2-6-137,-2-10 0,4-1 0,-4-10 0,2-4-77,-2-6 1,-3 2 0,-9-3 0,-1 1 21,-5-2 1,3 4 0,-8-4 0,-2 6 94,-2 6 0,-2-2 1,0 8-1,0 2 93,0 1 0,-6 9 196,0-1 5,0 8-180,6-4 1,0 10 0,2 2-5,4 2 1,4 0-1,7-6-12,0 0 1,1-6 0,-1-2 0,1-2-11,-1-3 0,1-5 0,-1-5 0,1-6-25,-1-4 1,1 0 0,-1 2 0,-1 2-45,-5-2 0,-3-2 1,-8 0-1,0 2-73,0 2 1,-2 5 0,-4-3-1,-5 0-77,-5 0 0,-1 4 1,-3-4 30,-3 1 103,4 3 1,-7 7 0,9 5 36,-1 5 0,1 6 89,-1 6 1,9 4 0,3 7 102,4 0-74,2-7 1,8-4 0,1-12-66,1-5 0,6-7 0,-5-3 0,3-6 22,-2-6 0,3 2 0,-5-10 0,1 2 27,1-2 1,-6 2 0,4-5 0,-3-1-81,-3 0 1,-2 7 0,-2-3-195,0 4 213,-8 2 0,5-6 0,-9 1-351,-2 1 218,-1 10 0,-5 3 0,-1 7 0,-2 0 17,1 1 1,3 5 0,2 13 0,-1 0 92,1 0 1,1 7-1,3 3 1,1 2 105,-2-1 0,5-1 0,-1 4 2,2-3 0,2-9-128,6-2 0,0-9 0,0-13-3,0-1 1,0-6 0,0 4 0,2-3 6,4-3 0,-4-4 0,6-3 12,0-3-8,-7 0 1,7 0-1,-8-1 41,0-3-50,0 6 0,-8-3 1,-3 7-1,-5 0-3,-1 0 1,-3 10-1,-1 5 1,-4 9 12,-2 3 1,-2 2 0,-6 6 0,2 0 58,4 0 1,-2 6 0,7 2-1,3 1 37,1 5 1,3-6 0,1-1 0,3-1 23,1 0 0,6 0 0,-3-8-80,1-4 1,-4-4-1,7-9 1,1-4-117,2-6 1,2-4 0,2-2-132,3 0 216,-3 0 0,6-8 0,-8-2-79,0 1 71,8-7 1,-6 13 0,4-7 0,-6 0-2,-6 1 1,2 7-1,-8 0 1,-1 8 18,-3 4 0,-1 1 1,-3 9-1,-1 3 6,-2 6 1,-8 4-1,2 4 1,-6 4-57,-6 6 1,4 9 0,-4 4 0,2 2 19,-1 5 0,3 1 0,-4 0 0,4-2 16,2-2 0,6-8 0,2 2 0,2-3 76,3-3 0,3-1 0,2-5 257,-1-5-317,8-4 0,1-2 1,5-2 35,-2-4-15,0-3 0,0-15 0,1-1-114,1-2 29,2-2 1,2-6 0,0 0-1,0 0 21,0 0 1,-6 0 0,-2 0 0,0 0-2,1 0 0,-7 0 1,2 1-1,-3-1 28,-3 0 0,-1 0 0,-2 2 0,-3 4-23,3 5 1,-4 5 0,0 3 0,-1 5 47,1 5 1,-6 4 0,2 4-1,-4 4-27,-2 5 0,0 13 0,0 3 13,0 0-6,0 6 1,0-4-1,2 8 40,4-2-26,-4 4 0,14-14 1,-4 4-1,3-6 126,3-3 0,-1-5-60,1-3 1,-1-4-1,3-10-66,3-4 1,2-6 0,7-9 0,-5-4-36,-2-2 1,4-1 0,-3-3 0,-1 2-34,0-2 1,4-4-1,-3-2 1,-1 1 38,0 3 1,-1 2 0,-7-2 28,1 3-23,-1-3 0,-1 14 1,-2-4 66,-3 3-55,-7 11 0,10-1 1,-8 6-42,-2-2 25,5 0 1,-7 14 0,6 4 0,-2 3-5,0 3 0,2 5 0,-4 2 0,4 2 36,1 5 0,-3-5 0,6 0 1,2-2 138,1-4 0,3 1 0,-1-1-54,1 2 0,7-5 0,2-8-91,1-3 0,5-3 0,-6-10-24,0-5 1,6-11 0,-5-3 0,1-2-92,0-4 0,-6-2 1,5-2-81,-3 0 170,-2 0 1,1 0-1,-1 0 1,-4 0 6,-5 0 1,2 3-1,-7 0 1,3 5 22,0 2 1,-6-4 0,3 6 0,-1 1-17,-4 3 1,0 7 0,0 1-1,4-1-85,2 2 0,-4-3 1,3 7-1,1 2 42,0 2 0,-4 4 0,6 6 1,1 7 16,3 7 1,-4 9 0,-1-2 0,3 4 112,2 2 1,-5 2 0,-1 1 0,0 3 89,0-2 1,-5-2 0,5-4 246,-2-4-383,6 4 0,-10-14 1,7 3-1,3-9-1,2-7 1,1-4 0,1-2 0,-1 0-55,1 0 0,-1-8 1,1-3-1,-1-5-111,1-1 1,3-7 0,1 1 0,-3 0 39,3-2 1,-1 5-1,-3-3 1,-3 3 58,-3 3 1,3-1 0,-3 1-1,4 0 6,1-1 1,1 6-1,-1 1 1,1-1 27,-1 2 0,1 1 1,0 5-6,-1-2 1,1 0 0,1 8 0,3 4-47,1 6 1,0 3-1,-5 3 140,-1-1-104,9 1 1,-7 5-1,4 2-6,-3 2 13,-3-5 0,7 9 0,-1-8 0,-1 0 10,-3 2 0,-1-5 0,1 3 0,2-3 62,3-3 0,5-7 1,-6-4-74,-1-5 1,5-2-1,0-5-83,1-6 0,5-5 0,-4-7 0,2-3 27,-2 0 1,2-4-1,-6 6 1,1-1 22,-1 1 1,4-4 0,-5 6 106,-3 2-97,6 1 1,-7 8 0,3 1 191,-3-3-165,5 6 1,-6 1-1,5 7 1,-5 0 2,-1 0 1,-1 2 0,3 3 0,1 9 5,2 7 1,1 1 0,-7 5 0,1 0 50,-1 0 0,3 0 0,1 4 0,3-1 24,-3 1 1,1 2-1,-1 2 1,4-2-20,2-4 1,-5 4-1,3-6 1,0 0-24,5-4 1,-3-9-1,0-4-42,-2-3 0,7-3-211,-3-10 126,4-3 1,-4-11-1,0-1-117,2-2 185,-5-8 1,7 5-1,-6-5 1,2 4 0,0 2 0,-5-4 0,3 5 0,0 3 20,0 2 0,-5-1 0,3-1 0,-2-2 32,1 1 0,-1 3 1,-5 3-1,-1 3-71,1 1 0,-1 6 0,1-3 0,-1 1 1,1 2 0,-1 8 0,1 6-4,-1 9 0,1 3 1,0 7-1,-1 0 35,1 0 0,5 0 1,0 4 39,-1-2-46,5-7 1,-6 5 0,7-6 47,-3 3 1,6-1 43,-2-6 0,4-9-91,2-8 1,-2-8 0,-2-9 0,-1-1-60,1 1 1,2 0 0,0-1 0,-2-1 65,-2-5 1,-7 5 0,3-4 13,0 3 0,-5 3-100,3-1 1,-4 7 0,-1 1-13,0 2 0,-1 2 0,1 6 151,-1 0-85,1 8 1,-3 2-1,-1 7 8,-2 1-14,-1 7 0,5-4 0,-2 8 205,-3 3-79,1 1 1,6 1 0,-3 1 0,-1 0-35,-2 0 1,-1 6-1,7 0 1,-1-2-35,1-3 1,-4 5-1,-1-2 1,5-4 43,1-4 1,-3-4-1,9 2 1,0-5-85,5-5 1,3-2-1,2 1-233,0-1 1,7-1 0,5-5 0,4-3-127,1 0 0,2-6 0,3 4 376,1-4 0,8-2 0,-4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8:50:22.823"/>
    </inkml:context>
    <inkml:brush xml:id="br0">
      <inkml:brushProperty name="width" value="0.17143" units="cm"/>
      <inkml:brushProperty name="height" value="0.17143" units="cm"/>
      <inkml:brushProperty name="color" value="#FFC114"/>
    </inkml:brush>
  </inkml:definitions>
  <inkml:trace contextRef="#ctx0" brushRef="#br0">322 0 8038,'-7'10'-46,"-3"3"1,-5-5 0,2-1 129,2 1 0,1 5 0,-3-2 0,2 4-76,-2 2 1,-2 2 0,-2 2-1,0 1-165,0-1 0,0 0 1,0-1-1,0 3 10,0-2 1,6 0 0,-1-1-427,-1 3 340,6-1 233,-1-5 0,-7 0 0,-4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6:56.847"/>
    </inkml:context>
    <inkml:brush xml:id="br0">
      <inkml:brushProperty name="width" value="0.17143" units="cm"/>
      <inkml:brushProperty name="height" value="0.17143" units="cm"/>
      <inkml:brushProperty name="color" value="#66CC00"/>
    </inkml:brush>
  </inkml:definitions>
  <inkml:trace contextRef="#ctx0" brushRef="#br0">1346 175 8449,'-20'0'-682,"-3"0"511,3-8 1,-7 6-1,6-4 754,-2 4-319,-8 2 1,3 2 0,-8 4 138,-5 6-297,4 3 1,-12-1 0,9 1 0,-1 5-63,-2-1 1,6 2 0,-3 1-1,3 5 5,2 6 0,0 0 0,0 13 0,0 3-46,0 1 0,-8 16 0,-3 6 0,-3 4-39,3 2 1,-3 3-1,7-3 1,-1-1 117,0 1 1,10-10 0,12-10 0,7-6 60,8-5 1,5-4 0,-1-10-1,-2-4 1,-2-6 0,0-4 0,6-1 370,0-1-335,0-7 0,0-10 0,0-12-135,0-3 0,0-10 0,0-4 1,0-4-237,0-2 0,8-8 0,3-4 1,5-3 15,1-2 0,7-3 0,1-3 1,2-4 56,4 0 0,2-6 0,4 4 0,4-4 94,5-2 1,5 8 0,3 2-1,4 2 129,6-1 1,4 7 0,2 5 0,0 1-26,0 1 0,0 8 1,-2 10-1,-2 0-44,-2 0 0,-10 6 0,-2-3 0,-11 7 26,-10 5 0,-8 2 34,-11 5 0,-6 3 0,-12-2 42,-6 8 0,-9 0 0,-4 7 0,-2 1-145,-4-2 1,-2 5 0,-2-3 0,0 1-70,0-1 1,0 3 0,0-3-1,-2 4-188,-4 1 0,-1 2 1,-7 3-1,3 3-15,-3 2 1,-9 10 0,-6 10-39,-4 3 255,-2 10 1,2 4-1,2 10 1,4 4-18,2 1 0,12-11 0,13 0 268,9-6-120,7 4 1,3-10 0,3 6 434,1-1-335,8 5 1,-3-12 0,7 4 0,-2-3 34,-4-3 1,2-7 0,-6-5-1,2-3 89,5-2 1,-5-8-177,2-3 1,0-15-1,6-9-135,0-9 1,0-7-1,0-3 1,0-5-203,0-5 1,2-12-1,2-5-203,2-5 328,7 7 0,-1-9 0,9 3-348,3-6 375,7-10 1,-10 11-1,10-5 1,4 0-128,4-4 0,11-6 0,1-6 182,5-5 56,-23 38 0,0 1 0,-2 1 0,0 0 1,3 1-1,0 1 0,-1 0 0,0 0 122,31-35 1,-14 12 0,1 8 0,-6 9-120,-7 8 1,5-2 0,-2 12 0,-2 0-22,-3 4 0,-3 9 0,-3 5 1,-7 1-39,-4 4 20,-9 2 1,-4 4 289,-12 4-186,-12 3 1,-1 3 0,-6 0-100,0 1-1,-3 3 0,-1-1 0,2-1 1,0-2-102,0 1 102,-2 3 0,-6 7 1,0 2-135,0 2 1,0-3 0,0 7 0,-2 6-171,-4 7 0,-1 9 0,-7 5 0,1 8 208,-7 8 1,1 7 0,23-36 0,0 1 0,1 1 0,0-1 99,1 0 0,2 0 1,2-2-1,1 1 1,-21 40-1,3-1 107,3-3 0,4-15 0,6-2 0,8-10 285,7-7 1,0-4 0,7-10 144,-3-4-523,6-4 6,-4-15 1,14-10 0,0-14-134,-2-7 86,6 1 0,-7-13 1,9 4-1,2-6-76,1-5 0,-1-3 1,1-6-1,5 3 5,-1-3 1,8-3-1,0-4 1,3-4 31,-1-3 0,6 3 1,7-8-1,5-7 41,7-9 0,0 7 0,-23 33 1,1 0 6,-3 1 1,2 1-16,2 3 1,0 0-1,23-38 1,6 9 75,-2 4-71,-9 11 0,-3 13 1,-7 9 33,-2 1-30,5 9 0,-9-2 0,2 9-5,-6 3 7,-9 7 0,9-10 0,-8 6 38,-2-1-72,-1 5 1,-9-4-9,1 8 0,-10 0 84,-2 0 0,-8 8 1,-11 3-1,-3 5-15,-1 1 0,-2-1 1,4-2-1,-5-3-20,-1 3 0,4 1 0,-6 3 1,-2 1-87,-2 4 0,-2-1 1,-2 5-1,-2 0-76,-2 0 0,-5 4 0,3 10-168,-2 6 237,-1 11 0,-8 4 0,-3 10 0,-1 2-21,2 1-173,9 9 1,-1-9 389,7 1-50,0 0 1,8-14 0,2 8 0,4-1 23,2 1 0,1-6 0,7-2 1,1-1 18,5-5 0,-3-2 0,8-3 1,3-5 44,1-5 0,2-10 1,0-4-1,0-2 94,0-3 0,0-9 1,-2-3 422,-4-2-139,4-2-440,-6-6 0,8-8 1,0-6-223,0-7 92,0-6 0,6-8 0,2 0-443,1 0 341,-5-8 1,14-1 0,-3-9-299,7 1 344,1 0 0,-6-1 0,3 1 0,3-3 95,6-3 0,4-4 1,4-8-1,4-2 62,5-3 1,7-5 0,-25 37 0,2 1 0,1 1 0,0 0 55,31-34 1,4 5 0,-8 6-1,-1 6-53,-3 3 1,-7 11 0,-3 5 0,-3 8-59,-8 7 0,2 5 1,-8 2 30,0-1 0,-4 6-6,-11 1 1,2 5 30,-8-6-41,7 8-56,-11-3 74,6 7 1,-10 0-60,-4 0 1,-4 0 0,-7 2-1,-1 3-95,1 7 0,-8-2 1,-2-1-1,-3 1-37,1 0 0,0 2 0,-8 5 0,-1 0-21,-3 1 1,0 7 0,4 4 0,-4 4 2,-5 2 0,-5 8 1,-1 3-1,0 7 75,-1 5 0,-1 10 0,-2 10 228,-3 1-87,30-38 0,0 0 0,-15 38 0,3-1 0,6-2 103,6-1 1,-2 1-1,9-6 415,7 0-381,-3-8 1,9-2 0,-7-6 0,3 0-21,1-1 0,8-7 1,-4-16-1,2-7 201,1-4-249,-1-1 1,6-11-1,0-7-89,0-9 1,0-9 0,2-5-1,2-6-72,1-4 0,7-2 0,-4 0 0,2-2-152,3-4 1,-3 3 0,2-11-78,1-5 248,3 1 1,1-9 0,1 4 59,-1-6-75,8-4 1,4-8 0,10-1 145,2-3-89,7-1 0,-3 1 0,9 5 319,5 3-279,-13 2 0,12 14 1,-11 5-1,3 7 70,3 5 1,-7 2-1,-1 4 1,-2 4-91,-5 5 1,-1 5 0,-2 0 0,-2-3-35,-4-1 0,4 6 0,-5 5 0,1 0-41,0 3 0,-8-5 0,2 8-176,-3 2 0,-9 2-508,1 2-575,-8 0 586,4 0 724,-8 8 0,7-6 0,3 6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7:00.008"/>
    </inkml:context>
    <inkml:brush xml:id="br0">
      <inkml:brushProperty name="width" value="0.17143" units="cm"/>
      <inkml:brushProperty name="height" value="0.17143" units="cm"/>
      <inkml:brushProperty name="color" value="#66CC00"/>
    </inkml:brush>
  </inkml:definitions>
  <inkml:trace contextRef="#ctx0" brushRef="#br0">909 51 8399,'-10'-8'296,"2"6"1,8-4-91,0 12 1,0 4-1,0 7 1,-2 3 17,-3 3 1,3 4-1,-4 10 1,4 4-29,2 5 0,-2 5 0,-2 1 0,-4 2-30,-1 5 1,3 1 0,-6 4-1,-1-4-107,-3 0 0,-9-6 0,-6 7 1,-6-1 42,-4 4 0,-7-4 1,1 0-1,-3-2 30,-3 1 0,1-3 1,1-10-1,3-5-453,1-4 0,14-4 1,-2-4-1,4-6 253,4-3-186,10-11-80,9-1 278,16-8 1,3-8-1,13-3 1,7-5 103,7-1 0,1-6 1,8-3-1,3-1-36,7-4 1,-3-2-1,4-2 1,-4 0-28,-1 0 1,-1-5 0,3-3 0,-1 0-14,-2 1 0,-3-7 0,-14 4 1,-2-1-9,-4-1 1,0 1 0,-12-7-1,-5 1 1,-2 0 1,-8-1-1,2-1 1,-8-2-85,-8-3 1,-4 7 0,1 7-197,3 3 256,-3 1 1,5 8-88,-7 4 79,-1 4 0,1 15 117,-1 4-44,9-4 1,-1 8 66,4-3 1,4 5 0,-4 5-66,4 7 0,4 2 0,2 1 0,4 1 3,2 3 1,-7 8-1,5 0 1,-2 4 43,0 6 0,0 4 1,-6-2-1,0 4 49,0 1 1,0 1-1,0 5 1,-2 1 57,-4 3 0,-4 2 0,-9-3 0,-3-1 0,-1 0 1,-14 5 0,2-3 73,-1-3-186,-1-3 0,-4-3 0,0-5 0,2-3-4,2-2 1,3-6-1,1-2 1,2-1-66,1-5 1,7 2 0,-2-3-1,4-7-188,5-3 70,2 4 1,5-14 0,3 0-1,6-10-42,6-6 1,5-3 0,11-2 0,3-5 156,2-1 1,2-4-1,6-8-2,0-1-19,0-1 1,0 0 0,0 0 161,0 3-138,0-7 1,0 0 0,0-7 122,0 0-93,-1-1 0,-1-1 0,-2-4 1,-3-6 7,-3-4 1,4 4-1,-6 2 1,-1 1-21,-3 5 0,-3-4 0,-3 4 0,-3 7-54,-2 12 1,-3 4 0,-7 10 0,-3 2-3,-7 1 0,2 11 1,-1 1 122,-3 0-13,-1 6 0,5-4-240,4 12 142,4 4 1,2 13-1,0 2 1,-2 2 77,-4 5 0,4 8 0,-5 7 226,-1 3-179,6 3 1,-14-1 0,7 0 231,-1 1-197,-6 7 0,7-6 1,-11 5-1,-3-3 31,-6 2 0,-4 2 0,-4 4 0,-2-6-3,-1-3 0,-11-3 0,1 1 0,-7-3-62,1-3 1,2-5-1,3-7 1,3-2-38,1-4 1,8 4 0,-1-6 0,3 1-241,2-5 1,6-4-1,2-1 1,1-3-420,5-3 449,9-4 147,5-8 1,22-8 0,7-4 0,5-5-11,2-6 0,0 1 0,6-7 0,2-2-44,3-2 0,3-2 1,4 0-1,-5 0 68,1 0 1,-6-2 0,6-1 0,-1-5 54,5-2 0,-2 5 0,-1-7 0,-1-1 53,-4-3 0,-2-1 0,-4-1 0,-4-1-135,-6-4 0,-10 1 0,-3-7 0,-2 0-115,-4 2 1,-2 2-1,-4 10-295,-4 3 409,4 12 0,-12 10 0,7 9 1,-3 5-25,-4 5 1,5-2 121,-3 2 1,6 1-42,-5 5 1,7 2-26,-2 3 0,4 5 0,2 8 0,2-1 42,4 0 0,-2 9 0,7 3 0,1 4 81,-2 2 1,5 5 0,-5 3-1,1 0 15,1 0 1,-2 3 0,1-3 70,-5 1-161,4 3 1,-8 3 0,4-1 177,-4-2-168,-10-1 0,-4 8 0,-11 3 251,-6 1-229,-4 0 1,-8-5 0,-2-1 0,-1 2 27,-5 4 0,1-9 0,-1 1 0,5-5-67,1-6 0,2 0 1,6-2-1,2-3-77,4-6 1,-2-7-1,8-4 1,2-1-322,1-4 0,9-5 70,-1-7 0,10-2 0,2-3 150,10-7 0,5-4 0,5-3 125,3-4 25,4-4 1,8-3 0,0 1 92,0-2-128,0-2 0,0-4 0,2-1 3,3-3-6,-3 0 0,6 0 0,-8-1 0,2-3-36,3-3 0,-3-9 1,4-1-1,-4 0-15,-2-2 1,-6-4-1,-4-10 1,-4-2 2,-5 3 1,-4 7 0,-1 5 0,-3 5 19,0 6 0,-6 11 1,2 4 37,-8 10 1,-6 7 0,-7 5 72,-1 1 0,3 6 54,3-5-124,-4 7 0,14-6-136,-3 4 113,3 4 0,4-6-17,3 8 0,-1 8 0,8 4 0,0 3 53,-3 3 0,7 5 1,-6 2-1,1 3 112,1 3 1,-6 3-1,3 5 1,-1 2 20,-4-2 0,-2 0 0,-4 1 0,-4 7 7,-5 3 1,-7 3 0,-5-1-1,-6 1-19,-4-1 0,-10 8 1,-4 2-1,-3 0 37,-2-3 1,-1-11 0,-1-1 205,-4 1-293,3-5 0,-3 0 0,12-10-117,5-4 98,4 4 0,2-14 1,0 4-1,2-5-64,4-7 1,2 3 0,5-6 0,-1 0-136,2-1 1,1 5 0,3-6-116,-1-2 164,1-2-30,7-2 0,5-2 107,10-4 0,7 2 1,9-6-1,3 1 47,-3-1 0,0-2 1,1-3 102,1 3-129,8-11 1,-10 11 0,8-11 0,2 1 35,2-1 1,2 2 0,2-8 0,4-2 3,6-2 0,3-4 1,2-4-1,3-6-71,3-3 0,-10 0 0,3 1 0,-8 4-70,-10 3 1,0-1 0,-12 6 0,-6 0 5,-7 4 1,-6-4-1,-2-3 1,0-1-81,0-2 0,0 1 0,0-7 0,-2 4 17,-4 3 1,4 1-1,-3 8 1,3 4 114,2 6 0,0 3-30,0 3 0,-2 7 0,-2 6-489,-2 8 1,-2-2-1053,2 4 1614,5-4 0,-15 6 0,6 1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1:11.541"/>
    </inkml:context>
    <inkml:brush xml:id="br0">
      <inkml:brushProperty name="width" value="0.17143" units="cm"/>
      <inkml:brushProperty name="height" value="0.17143" units="cm"/>
      <inkml:brushProperty name="color" value="#66CC00"/>
    </inkml:brush>
  </inkml:definitions>
  <inkml:trace contextRef="#ctx0" brushRef="#br0">18 70 7720,'-10'2'-247,"4"4"1,4 4 0,4 9 0,4 3 249,6 1 1,3 8 0,3-4 0,-1 2-17,1 0 0,5 1 0,2 2 137,2-2-123,2-5 0,6-4 0,0-1 0,0-5 10,0 1 0,6-9 1,0-1-1,-1-4-1,3-2 0,-4-8 0,5-3 0,-1-5-1,-4-1 1,4-7 0,-1-1 0,3 0-12,3 0 0,-5-6 0,0 2 0,-2-2-22,-1 1 1,7-3 0,-6 6 0,-1 0 10,3 4 0,-8 9 1,2 5-1,-6 1 22,0 4 0,0 4 0,0 6 292,-2 5-280,0 5 1,0 3 0,1 3-1,1 1 53,2-2 0,1 5 1,1-3-1,0 0-46,0 2 0,0-5 1,0 3-60,0-4 31,0-1 0,6-6 0,-1-3 0,1-1-48,2-4 1,-6-2 0,4-2-1,-5-2 5,-1-4 1,2-4 0,2-9-1,2-2 22,-2-3 1,-1-5-1,1 4 1,2 0 18,-2 0 1,0 1 0,-1 7 0,3-1 13,-2 1 0,-2-1 0,0 3 1,1 3 33,3 6 0,0 3 0,-6-1 0,0-2-26,0 2 0,6 2 0,-1 2 0,1 2 11,2 4 1,-6 3 0,3 11-1,-3 1 1,-2 3 1,2 5-1,2-6 1,2 0-14,-3 2 1,-1-5 0,-2 3 0,2-3-7,4-3 0,-4-7 1,3-5-1,-3-3-43,-2-2 0,6 0 0,0 0 0,-1-2-7,3-3 0,-6 1 0,4-6 0,-4 0 45,-2 1 1,-1-1 0,1-4 0,0 3 10,0-3 1,2 4 0,2-1 3,2-3-18,-1-1 1,-5-3-1,2 3-4,4 3 22,4-3 0,-1 11 0,-1-6 1,-2 2 28,-1 4 1,9 2 0,-4 2-1,-1 2 2,-3 4 0,2 4 1,-3 9-1,1 3-33,2 1 0,-8 8 0,2-4 0,-6 0-32,0-3 0,2 1 1,2-2-1,2-4-33,3-5 0,-3-6 0,4-8 1,-2 0 28,1 0 0,-3-14 1,4-3-1,-4-3 21,-2 1 0,2-6 1,2-2-1,1-1 33,-1 5 1,-2-2 0,-2 2 223,0 1-254,8 3 0,-7 3 0,7 3 0,-2 3 4,0 2 1,5-3 0,-3 3-1,0 0-22,-1 0 0,1 1 0,-4 3 0,1-2 18,-1 2 0,-2 2 1,-2 4-1,0 4-2,0 5 1,0 5 0,0 3 0,-2 3-3,-4 1 0,4 0 0,-6-3 0,2 1-6,0 2 1,0-1-1,4-9 1,-2-3-31,-1-2 0,-1-2 0,6-6-73,-1 0 96,-6 0 0,5-2 0,-4-4 1,4-6-11,2-3 0,-2-3 0,-2 1 0,-2-1 23,2 1 0,-4-1 0,2 3 1,0 1 10,-2 3 1,6 1 0,-5-2 0,1 4-2,0 1 0,0 5 0,6-4 1,0 4-11,0 2 0,0 8 0,0 3 0,-1 7-9,1 5 1,-6-1 0,1 7-1,3 2-1,5 2 0,-1 2 0,4 1 1,-4 1-15,-2-2 0,2 6 0,1-10 1,3 2-16,-2-6 1,-2-7-1,-2-7-20,0-1 30,7-8 0,1 3 0,6-8 0,-3-5-10,3-6 0,1-9 1,3-5-1,-1-1 20,0-4 0,1 6 0,-1 2 1,2 1 48,5-1 1,-11 10-1,7-5 1,-1 5 31,2 3 0,4 0 1,-3 6-1,1-2 14,-2 3 1,-2 3-1,-1 5 1,-1 5-60,1 0 0,-3 5 0,-1-3 0,-3 3-9,3 3 1,1-1 0,1 1-116,-5-1 106,5-7 1,-13 4 0,9-9-67,1-1 55,3-2 0,-6-2 0,-3 0-29,1 0 19,-6 0 0,7-2 1,-5-4-1,2-3-8,-2-1 1,-2-5 0,0 3-1,1-4 17,3-1 1,2-1 0,-4 3-1,1 1 8,-1 3 1,0-1-1,0-3 1,2 1 6,-3 2 0,5 8 1,0-3-1,-1 1 7,1 0 0,0 0 0,-4 6 1,1 2 91,-1 4 1,6-2 0,-1 7 114,1 3-200,5 2 1,-11 7 0,6 0-72,-2-2 62,5 7 0,-5-9 1,5 4-1,-1-5-18,1-7 1,3 5 0,1-6-1,-1 1-62,-5 1 0,5-8 0,-5 2 0,5-4-9,1-2 1,6 0-1,1 0 1,-5 0 54,-6 0 1,3-2 0,-5-4 0,3-6 30,-2-3 1,1-3 0,-7 1-1,0 1 45,1 5 0,-3-3 0,6 6 0,-3 0-28,-3 1 0,4-5 0,0 6 1,-1 0-1,1-1 1,-2 5 0,-6-2 0,1 8 19,5 7 1,-4 5 0,4 3 0,-4 3-23,-2 1 1,0 6-1,1-4 1,3 0-40,2 1 0,2-3 0,-4-6 1,3-1-32,3-4 0,-1 1 1,5-7-1,-2-4-51,1-6 0,-3-6 1,1-9-1,1-2 19,-3-3 0,1-7 0,-6 2 1,2-2 92,-3 2 1,5-4 0,0 6 0,0-2 42,-1 0 1,-1 7 0,-4 1 0,2 5-36,1 5 1,7 5-1,-6-4 1,-1 3-21,3 3 1,-6 2 0,6 2 0,-3 2 1,1 3 0,0 5 0,-6 8 0,0-3-6,0-3 0,0 3 1,0-5-1,0 2-6,-1-1 0,7-7 0,0 2 1,-2-2-5,-2 2 1,0-4-1,1 3 1,3-5-69,-2-5 0,4 1 0,-1-8 0,1-1 19,0-3 0,3-7 0,-5-1 1,-2 1 49,-2-2 0,-2 6 1,1-5-1,3 5 102,2 1 1,0 1 0,-6 1 126,0 5-200,0-5 1,-1 14-1,1-4 1,2 5 38,4 1 1,-4 1 0,4 7 0,-5 8-16,-1 5 1,0 10 0,0-2 0,0 2-100,0-2 0,8 2 0,1-9 0,3-5-33,0-3 1,-7-10-1,7 2 1,1-4 68,3-2 0,-5 0 1,1-2-1,2-4-11,1-6 1,2-9 0,-1-3 0,-3 1 38,-1-2 1,-1 4-1,7-7 1,-3 3-6,-3 4 0,3 1 1,-3 3-2,3 0 11,3 7 1,-1-4 0,1 8 292,-1 3-255,0 1 0,1 9 0,1 7 0,2 7-23,3 8 0,1 4 0,-4 0 0,4-2-614,2-1 586,2-1 0,6-2 0,0-2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1:14.437"/>
    </inkml:context>
    <inkml:brush xml:id="br0">
      <inkml:brushProperty name="width" value="0.17143" units="cm"/>
      <inkml:brushProperty name="height" value="0.17143" units="cm"/>
      <inkml:brushProperty name="color" value="#66CC00"/>
    </inkml:brush>
  </inkml:definitions>
  <inkml:trace contextRef="#ctx0" brushRef="#br0">36 0 7346,'-8'10'-451,"6"-1"484,-4-3-59,4 4 0,0 2 1,-1-1 95,-3 3 1,0 1-1,6 3 1,0 1-34,0 5 0,0-5 0,0 4 0,0-1-102,0 1 1,0-4 0,0 6-461,0 1 525,0-7 0,0 6 0,0-7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1:14.718"/>
    </inkml:context>
    <inkml:brush xml:id="br0">
      <inkml:brushProperty name="width" value="0.17143" units="cm"/>
      <inkml:brushProperty name="height" value="0.17143" units="cm"/>
      <inkml:brushProperty name="color" value="#66CC00"/>
    </inkml:brush>
  </inkml:definitions>
  <inkml:trace contextRef="#ctx0" brushRef="#br0">35 0 8332,'0'18'-185,"-1"-3"0,-3-1 0,-2-2 49,2 1 0,2 3 0,2 1 0,0 1 156,0-1 0,-6 3 1,0 1-1,2 4-13,3 2 1,1-5 0,0 3-8,0 0 0,7-5 0,3 5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1:15.899"/>
    </inkml:context>
    <inkml:brush xml:id="br0">
      <inkml:brushProperty name="width" value="0.17143" units="cm"/>
      <inkml:brushProperty name="height" value="0.17143" units="cm"/>
      <inkml:brushProperty name="color" value="#66CC00"/>
    </inkml:brush>
  </inkml:definitions>
  <inkml:trace contextRef="#ctx0" brushRef="#br0">88 71 8278,'0'-18'-1394,"0"6"1620,0 1 0,0 5 21,0-6-240,0 8 1,0-3 331,0 7-253,0 15-62,0-3 0,0 13 0,0-7 0,-2 1-29,-4 4 1,5-3-1,-7 3 1,2-2-71,0 3 1,-6-5 0,5 4-1,-1-3-304,0-3 1,2 1 378,6-1 0,-7 0 0,-3 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1:16.203"/>
    </inkml:context>
    <inkml:brush xml:id="br0">
      <inkml:brushProperty name="width" value="0.17143" units="cm"/>
      <inkml:brushProperty name="height" value="0.17143" units="cm"/>
      <inkml:brushProperty name="color" value="#66CC00"/>
    </inkml:brush>
  </inkml:definitions>
  <inkml:trace contextRef="#ctx0" brushRef="#br0">105 1 6706,'-8'9'-56,"6"1"223,-4-4 0,4-2-22,2 7 0,0-5-41,0 6 0,0-6 1,0 5-56,0 3 1,0 1-1,0 3-122,0-1 1,0 1 0,-2-1-1,-1 1-127,-3-1 1,-8 3 0,4 1 0,-1 4 199,-1 2 0,0-5 0,-5 3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26:25.334"/>
    </inkml:context>
    <inkml:brush xml:id="br0">
      <inkml:brushProperty name="width" value="0.5" units="cm"/>
      <inkml:brushProperty name="height" value="1" units="cm"/>
      <inkml:brushProperty name="color" value="#A2D762"/>
      <inkml:brushProperty name="tip" value="rectangle"/>
      <inkml:brushProperty name="rasterOp" value="maskPen"/>
    </inkml:brush>
  </inkml:definitions>
  <inkml:trace contextRef="#ctx0" brushRef="#br0">59 193 14800,'-58'-19'-984,"97"-12"0,-10 27 1124,24-7 1,4-2-225,-4 4 179,34-9 1,-11 9-48,11 3 0,-2 4-36,-30 1 0,1 2 0,-3 1 0,1 2-33,1-2 0,0 1 0,3 1 0,1 0-1,3-1 0,-2 0 0,37-1 49,2 4 1,-14 1 82,14-1 1,-47 0-1,1 0-92,2-3 0,1 0 0,1 0 0,0 0-50,3-3 0,-3 0 63,28 0 0,12 0-61,-27 0 84,-12 0-271,26 0 200,9 0 0,-18 0-7,24 0 1,-7 0 25,-40 0 1,0 0-1,47 0 5,0 0 18,-31 0 0,-17 0 0,1 0-8,35 0 0,-5 0-18,5 0 1,-21 0 1,27 0 10,-27 0-101,2 0 84,14-8-45,-30 6 27,47-6 9,-58 0 15,54-1 12,-19-9-17,-21 12 1,4 3-45,-1-1 1,-3 0 1,26-4 51,3 6-30,-22-6 44,-16 8-43,34-7 86,-45 5-59,54-6-29,-56 8-261,39-8-247,-49-2 342,10 1 1,-25 1-1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26:26.474"/>
    </inkml:context>
    <inkml:brush xml:id="br0">
      <inkml:brushProperty name="width" value="0.5" units="cm"/>
      <inkml:brushProperty name="height" value="1" units="cm"/>
      <inkml:brushProperty name="color" value="#A2D762"/>
      <inkml:brushProperty name="tip" value="rectangle"/>
      <inkml:brushProperty name="rasterOp" value="maskPen"/>
    </inkml:brush>
  </inkml:definitions>
  <inkml:trace contextRef="#ctx0" brushRef="#br0">1 123 15356,'57'0'-197,"0"0"0,4 0 1,1 0-1,4-3 0,2 0 2,6 0 1,3 0 0,2 0 0,1 0 264,7 3 0,1 0 0,-7 0 0,-1 0-183,0 0 1,-3 0 151,-19 1 0,-2-2 1,3-1-1,-1-2-288,35-1 286,-15-1 1,-22 5 0,2 0-91,41-5 64,-15 4 1,-29-3 0,2 0-8,-4 2 0,-1 1 1,-1 0-1,3 2 2,14-3 0,3 0 0,-3 1 1,-2 2-9,-2 0-1,0 0 1,5 0 0,0 0-2,1 0 0,0 0 1,-1 0-1,2 0-16,1 0 0,1 0 0,4-1 1,1 0-23,1-2 1,-1 0-1,0 2 1,-2-2 32,-2-3 0,-3 1 3,-18 2 1,-3 2 0,3-4 0,-1 2 9,29 3-14,-7 0 0,-24 0 1,1 0-29,42 0 0,0 0 2,-33 0 0,-3 0-84,13 0-360,1 0 113,-57 0 46,17 0 314,-6-8-174,-3 6 1,11-6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5.982"/>
    </inkml:context>
    <inkml:brush xml:id="br0">
      <inkml:brushProperty name="width" value="0.22857" units="cm"/>
      <inkml:brushProperty name="height" value="0.22857" units="cm"/>
    </inkml:brush>
  </inkml:definitions>
  <inkml:trace contextRef="#ctx0" brushRef="#br0">53 262 9169,'0'-17'-284,"0"-1"1,-2 6 504,-4 1 1,4 9-107,-3 2 0,3 8 1,2 11-1,0 4-28,0 6 0,6 14 0,-1 9 1,-1 11-62,-2 5 1,-2 3-1,0 3 1,0 4 13,0 1 0,0-5 0,0-2 1,-2-12 33,-4-14 0,4-9 0,-5-9-80,-1-11 0,6-9 1,-4-14-1,4-10-170,2-11 0,-6-4 1,1-17-1,1-7-60,2-7 0,4-6 0,2-3 1,3-3-76,3-2 0,2 6 0,7 6 81,4-2 111,-3-2 1,13 0-1,-4 4 18,4 6 86,2 12 1,-6 5 0,0 12 88,2 5-28,-6 13 0,1 3 1,-9 10-1,-1 6-36,-5 9 0,-3 10 1,-8 12 212,0 2-207,0 7 1,-2-3 0,-4 7 0,-5 1-2,-5-1 1,-1-5 0,-1-3 0,1-3-19,-1-8 1,-5 2 0,0-8 0,1 0-48,3-3 1,1-11 0,1-3-1,-1-2 117,1-4 99,7-2 0,4 3 0,12 3 0,6 2 71,3 3 0,5 9 0,1 3 1,4 2 85,3 4 1,-1-4 0,4 3-1,-4 1-152,-2 2 1,4-4 0,-3 0-375,1 2 67,-6-6 0,-2 6 1,-7-10-1,2-3-761,1-4 1,-3-11 896,-1 3 0,1-19 0,6-7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04:33.165"/>
    </inkml:context>
    <inkml:brush xml:id="br0">
      <inkml:brushProperty name="width" value="0.22857" units="cm"/>
      <inkml:brushProperty name="height" value="0.22857" units="cm"/>
      <inkml:brushProperty name="color" value="#33CCFF"/>
    </inkml:brush>
  </inkml:definitions>
  <inkml:trace contextRef="#ctx0" brushRef="#br0">891 140 16707,'-18'0'-230,"1"0"0,5 0 0,0-2-254,-1-4 1,-3 4 444,-1-4 45,-1 5 1,1 1 0,0 0 0,-3 0 122,-3 0 0,1 0 0,-7 1-41,-2 5-10,-2 12 1,-4 3-1,-1 8 1,-5 4 2,-2 6 0,1 0 0,-5 9 1,5 5 160,1 3 0,2 2 1,8-5-1,4-1 106,6 0 1,-2 1 0,3-1 0,5-1-60,3-5 1,10 3 0,-4-10 0,3-5 270,-1-2 1,0-11 224,6 2-565,0-11 1,0-6-18,0-12 0,6-4 0,2-9-191,1-5-66,3-11 0,7-9 0,3-9-145,1 1 0,6 0 173,-6-1 1,8-5-1,-1 0 21,3 2 1,1 1-1,1 1 1,2-2-8,4-3 0,4-5 0,5 8 0,-1 4 94,-3 3 1,-1 10 0,1 3 0,-5 8-192,-4 11 0,-10 11 1,-2 0-1,-1 4-158,-1 2 0,0 0 0,-5 2-784,-1 4 711,1-4 0,1 12 0,2-9 0,3-1-260,-3-2 1,-2-2-408,-1 0 431,-1 0 1,-5 0-215,0 0 479,-9-8 525,5 7 1,-10-13 0,-4 8 0,-5 2-175,-5 2 0,-3 2 0,-4 0 0,-5 0 43,1 0 0,-6 2 0,4 2 1,-4 4-92,-2 2 0,6 1 0,0 7 1,-2-1-45,-2 1 0,-2 1 1,0 2-1,0 5 187,0 1 1,-2 10 0,-3 7 649,-7 1-571,4 13 1,-5-9-1,5 15 276,-1 2-181,5 2 0,-4-4 0,8-2 729,0-2-896,8-10 1,0-1 0,8-10-1,1-6 41,8-8 0,6-6-606,4-1-251,0-9 0,2-1 428,4-8 0,4 0 1,7 0-1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04:42.043"/>
    </inkml:context>
    <inkml:brush xml:id="br0">
      <inkml:brushProperty name="width" value="0.22857" units="cm"/>
      <inkml:brushProperty name="height" value="0.22857" units="cm"/>
      <inkml:brushProperty name="color" value="#33CCFF"/>
    </inkml:brush>
  </inkml:definitions>
  <inkml:trace contextRef="#ctx0" brushRef="#br0">1065 70 14472,'10'8'-1185,"6"-6"1,-12 6 2626,7-8-1480,-7 0 0,4 8 502,-8 3 0,-6-1 0,0 2-28,2 1 0,-3 3 0,1 1 1,0 1 6,-2-1 0,-2 8 1,-7 4-1,-2 6 255,-5 6 1,-1-2 0,-6 5 1635,2-1-1617,0 6 0,0-7 0,0 5 0,-1-6-272,3-4 0,-4-4 0,6-2 0,-2-4-193,-4-2 0,0 4 0,0-6 0,2-1-289,-2-3 0,-2-1 1,-2-3-1,0-1 226,0-3 1,6-1 0,2 2 0,1-5-3983,5 1 2140,9-6 1,6 6 591,12-8 1,-2 0 0,8 0-477,1 0 1,-3 0-1283,2 0 1963,-1 0 0,1 6 0,0 0-1066,1-3 1857,11-1 0,-5-2 0,6-2 0,0-1 71,5-3 0,3-8 0,1 2 0,1-3-57,0-2 0,0-1 1,-2 1-1,-2-1 15,-2 1 1,-7-3 0,1-1-1,-2-2 7,3 1 1,-11-3 0,5 0 0,-5-2 33,-3-4 1,4-2 0,-7-2 0,3 0 5,4 0 1,-5 0 0,1 0 0,0-2-61,-1-4 0,1 4 1,4-1-192,-3 7 213,-7-2 0,4 11-39,-8-7 53,0 8 0,-2 1 0,-4 11 66,-5 1 0,1 2-66,-2 6 1,10 0-70,2 0 1,8-6 26,10 1 1,-1-7 184,0 6 0,-7-2 114,-4 2-134,-4 5-69,-10 8 0,6-1-126,-4 12 77,-3-5 1,7-1-1,-4-1 1,4 3-15,2 2 0,-2 3 0,-2 2 0,-4 3 16,-1-3 1,3 6 0,-6 2 0,-1 4 3,-3 2 1,-1 6 0,-3 2 0,-1-1-3,-2 1 1,-8 4 0,1-7 0,-3-1 2,-1-2 0,-1-8 0,0 0 1,-2 0 37,-4-2 0,10-1 0,-4-7 0,2 2 12,0 3 1,-2-1-1,0-6-37,0 1-6,8-8 1,-4 3 0,8-5 0,1 0-13,3-1 1,2 5 0,-1-6 0,1-2 1,5-2-11,0-2 33,9 0 0,-3 6 0,12-1 12,5-1 1,5-2 0,1-2 0,1 0 14,-1 0 0,2-2 0,5-2 1,3-3 22,0-3 1,6 0-1,-6-3 179,0 1-154,6 8 1,-7-11-1,5 3 85,-2-4-144,0-1 0,6 5 0,0-1 0,0-5-46,0-3 0,0-2 1,-2 5-1,-2-1-81,-2-5 0,0 3 0,4-8 0,-4 0-5,-6 2 1,-3-6 0,-3 4 0,1-4 62,-1-2 0,-1 0 0,-3 0 0,-3 0 26,-2 0 0,3 0 0,-3 2 1,0 2-22,-1 2 1,-1 6 0,-6-4-1,0 1 21,0 5 1,0 2 0,0 1 48,0 1-49,0-1 0,0 1 0,0-1 1,0 1-28,0-1 1,0 7 0,0-1-33,0-2 1,0 5-1,2-1 1,4 2-152,6 4 1,-3 2 154,3 2 96,-8 0 0,4 8 0,-8 4 1,0 3 88,0 3 0,0-1 0,-2 1 0,-2-1-54,-2 1 1,0 5-1,4 0 1,-2 1-68,-1 1 1,-1-6-1,6 6-35,0 1 50,0-7 0,0 12 1,0-6-1,0 1 5,0-1 1,-2 6 0,-2-2 0,-4 4 60,-2 2 1,1-6 0,-5 0 2,3 2-77,-1-6 1,-11 6-1,-1-7 1,1-3-1,-2-2 1,3-1 0,-7 1 0,-2 3-39,-2 1 1,4-6 0,0-5 0,0 0-1,2-3 1,-6 5 0,4-6 0,-2-1 21,2 1 1,-4 4 0,4-6-1,-3 0 1,3 1 1,4-5 0,6 4-1,-3-4-39,-1-2 0,0 0 0,5 0-185,1 0 213,-1 0 1,1 0 0,-1 0 16,1 0 7,0 0 0,-1 0 1,1 0 48,-1 0-3,1 0 0,1 8-31,5 3 0,3-1 1,10 0-4,4-2 1,-3 3 22,9-5 0,0 6 1,5-7 17,1-1 1,-7-2-1,1-2 213,1 0-243,3 0 1,3 0-1,3 0 239,1 0-225,0 0 0,3-2 0,1-2 101,0-1-136,6-9 0,-12 10 0,8-7 0,0-1-3,-1 2 0,5-5 0,-6 3 1,2-3-27,0-3 0,-2 1 0,4-3 0,-4-1-83,-1-2 0,3-3 1,-4 3-1,0-4 66,0 0 1,4-6 0,-5 6 0,-3-3 22,-1 1 1,3 0-1,0-6 1,-2 2 25,-1 4 0,-3-4 1,-1 6-1,-3 0 6,-1 4 1,-8-3 0,2 3 82,-4 2-97,-2 1 1,0 3 56,0-1-54,0 1 0,-2 7 1,-2 2-49,-2 1 1,0 3-74,6-8 0,0 6 5,0-5 1,2 7 66,4-2 452,-4 4-119,6-6-301,-8 6 93,0-13-168,-8 13-51,6-6-287,-6 8 245,8 0 241,-8 0 1,7 2 246,-5 4 0,4-2 350,2 7-567,0-7 0,0 6 0,-2-6-88,-4 2-277,4 0 88,-6-6-210,8 0 385,0-8-52,0 6 0,6-8-26,0 4 0,2 2 14,-2-7 63,-5 7 290,7-4-208,-8 8 0,0 2-41,0 4 1,0 4-1,0 7-28,0 1 13,0-1 0,0 2 1,0 3-37,0 1 32,0 8 1,-6-10-1,-1 7 1,-1-1 22,0 0 0,-4 0 0,5 4 0,-3-4 20,-4-1 1,-1 3-1,-3-4 1,1 0-1,0 0 1,-3 4 0,-1-5 0,-4-1-40,-3 2 1,5-5-1,-4 3 1,0-4-2,0-1 1,5-1 0,-3 1 0,2-3-3,-1-3 0,1 1 1,6-5 114,-1 2-114,1-6 1,-1 4 0,1-6 176,-1 3-163,1-3 0,-1 6 0,-1-6-51,-4 4 28,3-4 0,-7 11 1,4-7-1,-4 0-18,0 2 1,-6-4-1,3 5 1,-1-1-62,2-4 1,-4 0 0,6 0 0,-2 2-81,0-3 0,6-1 1,-5-2-1,3 0-480,4 0 0,2 0-686,1 0 1322,1 0 0,7-7 0,2-3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3:07.180"/>
    </inkml:context>
    <inkml:brush xml:id="br0">
      <inkml:brushProperty name="width" value="0.17143" units="cm"/>
      <inkml:brushProperty name="height" value="0.17143" units="cm"/>
      <inkml:brushProperty name="color" value="#33CCFF"/>
    </inkml:brush>
  </inkml:definitions>
  <inkml:trace contextRef="#ctx0" brushRef="#br0">52 175 7958,'-17'0'-1020,"5"0"1047,1 0 1,7-2 10,-2-3 1,4 1 0,4-6 75,4 2 0,-2 2 0,7 6 91,3 0 0,1 8 0,1 4 278,-4 3-438,3 3 0,-5-1 0,9 1 0,3 1-40,1 4 0,0-3 0,-3 3 0,1-3-3,2-3 1,8-2 0,-4-1-1,3-4-61,-1-2 1,-2-3 0,4-7-1,-2-3 24,2-7 1,2-6 0,0-5 0,-2-6 7,-2-4 0,0-2 0,4 0 1,-2 0 4,-2 0 1,-5 2-1,3 4 1,0 6 18,0 4 0,-4 3 0,5 4 0,-3 7 100,-4 3 0,4 15 0,-1 7 1,-1 3 2,2 2 1,-3 4 0,5-5 16,-2-3-93,6 6 1,-12-8 0,7 5 0,-3-7 4,0-5 0,2 1 0,-3-7 0,1-2-16,-2-2 0,1-2 1,-1 0-1,2 0-8,-1 0 0,-3 0 0,-1-2 0,-1-2 1,1-2 0,1-7 0,2 3 0,3-1-7,-3-1 0,0 0 1,1-3-1,3 1-9,2 3 0,-6-1 0,5-4 0,-3 5-3,0 5 0,8-2 0,-4 2 28,1 2-2,-3 2 1,-2 4-1,2 4 1,2 6 91,4 3 0,1 1 0,-1-2 1,-2-3-78,2 3 1,-2 1 0,2 3 0,2-3-37,-2-3 1,-6 1-1,2-7 1,0-2-57,1-2 1,-7-2-1,2 0 1,-3 0 5,-3 0 0,6 0 0,1-2 0,-3-2 39,-2-2 0,-1-7 1,1 1-1,3-3 16,1-3 1,2 3 0,-3 1 0,3 3-87,2-3 1,0-2-1,4 1-31,-2 3 101,0 4 1,0 3 0,-1-1 218,-3 2-219,-2 2 1,0 8-1,1 2 245,-3 1-147,-2 3 1,1 5 0,1 1 0,3-1-47,-3 1 0,-2-1 0,1-1 0,1-3-69,2-1 0,1 0 0,-5 3 0,2-1-56,3-3 1,1-7 0,-4 2 0,4-4-6,3-2 0,-5 0 1,4-2-1,0-4 68,0-5 0,-3-5 1,5-3-1,0-3 70,-2-1 0,6-6 0,-4 4 111,4-2-155,-6 5 1,4-1 0,-7 9-1,-1 5 21,2 1 1,-5 2-1,3 6 60,-4 0-33,-1 8 1,-1 2-1,1 7 1,-1 0-10,1 1 1,-1-3-1,0-1 1,1-2-61,-1 1 1,1 1-1,-1-1 1,1-1 39,-1 2 0,1-5 0,-1 3 0,1 0 22,-1-3 0,-5 5 0,-1-6 0,3-1-3,2 1 0,1-2 0,2-6-286,5 0 256,-5 0 0,8-6 0,-5-2 0,3-3-23,2-9 0,0 3 0,4-8-32,-2-1 43,-7 7 0,9-6 1,-6 7-1,0 1 29,0-1 1,6 7 0,-3-1 0,1 1-17,0 1 0,-6 2 1,4 8-1,0 0 2,1 0 0,-7 2 1,2 4-1,-3 4 29,-3-1 1,2 7 0,1-5 0,-1 5 24,-3 1 0,-3 1 0,5-1 0,-1-1-24,1-5 0,-1 5 0,1-6 1,1-1-41,4-3 1,-3 2-1,3-2 1,-4-2-41,-1-2 0,1-2 0,3 0 1,1 0 15,-2 0 0,-1-6 0,-3-2 1,1-2 17,-1-3 1,1 3-1,1-2 1,2 1 6,3 1 0,-1-5 0,-4 5 0,3 0 0,1 4 1,6-1 0,-6 1-1,-1 2-4,-3 2 1,4 2 0,1 0 0,-3 0 31,-2 0 0,-1 0 1,1 0-1,3 2-4,1 4 1,2-2-1,-4 5 1,3 1-20,-3 0 0,0-6 1,1 3-23,1 1 25,8-6 1,-11 8 0,3-6-16,-4 1 13,6 1 1,-5-6-1,3 0 1,-3 0 9,-3 0 1,6 0-1,1 0 1,-3-2-47,-2-4 0,1 3 0,1-9 0,4-2-117,2-1 1,-5 3 0,3 1-1,-2-3 89,1-2 1,-1 1 0,-6 1-1,1 5 66,-1 1 1,-5 2 0,0 6 125,1 0 1,3 2 0,-1 4 0,-1 5-108,-3 5 1,-5-4 0,6-1 0,2 1-101,1-2 1,2 3 0,1-5 59,-1 2 0,1-4 1,-1 3-74,1-1 112,-8-2 1,5 0-1,-3-1 78,3-1 1,-3-2-1,-1-2-118,3 0 1,2 0-1,3 0 1,2-2-51,3-4 1,-1-1-1,-4-9 1,3 3-44,1-1 1,6-5 0,-6 7-1,-1-4 108,-3-1 1,-1 5-1,-1 3 1,0 1 112,1 4 0,-1 2 0,1 2 0,-1 0-52,1 0 0,1 0 0,3 2-56,1 4 43,0-4 0,-3 13 0,1-5-152,2 0 103,0 5 0,1-7 0,-1 6 1,0-5 16,3-1 0,-7 4 1,4-5-1,-3 1 58,-3 0 0,1 4 0,-1-7 0,2-1-49,5-2 0,-5-2 0,4 0 1,-1 0-63,1 0 0,-4-2 0,7-4 0,-3-5-78,0-5 1,6 1 0,-5 1-1,-3 5 81,-2 1 1,-1-4 0,-1 6 0,1 0 140,-1-1 0,1 5 1,-1-4 106,1 4 0,3 4 0,-2 2-58,-3 2-132,-3 7 1,7-9 0,1 6 0,3 0-11,-3-1 1,-2-5-1,1 4 1,1-2-79,2 0 1,1 5 0,-7-5 0,1 0 75,-1 2 1,2-5 0,3 7 0,1 0 18,-2 0 0,-1-7 0,-3 3 1,1-4-22,-1-2 1,6 0-1,1 0 1,-3 0-96,-2 0 0,5-6 1,-1-1-170,-2-3 242,-1 6 1,3-12-1,0 7 205,-1-1-212,-3 2 0,4 3 1,1-1 157,-3 2-119,-2 2 1,-1 2-1,-1 0 1,1 0 18,-1 0 1,1 0 0,-1 0 0,1 2-72,-1 4 1,6-4 0,1 3-1,-3-1 7,-2 2 1,5-4-1,-1 6 1,-2-2 23,-1-1 1,3 7 0,0-4-1,-1 0 50,-3-1 0,-1 1 0,1-4 0,2 2-39,3-2 0,-1-2 1,-4-2-250,5 0 160,-5 0 1,12-6 0,-8-2 0,1-2-4,1-3 0,-6 3 0,5-2 23,-5-1 76,-2 5 0,1-2 0,-1 7 0,1-3 81,-1 2 1,1 2 0,-1 2-63,1 0 1,-1 0-1,1 0 1,-1 0-20,1 0 1,-1 2-1,0 2 1,1 2-26,-1-3 0,1 7 1,-1 0 66,1-1 0,-1 7 1,1-4-1,-1 3-29,1 3 0,-1-7 0,3 1 0,1 0-7,2-3 1,0 5 0,-3-8-120,3-2 82,-3-2 1,11-2 0,-6 0 0,0 0-16,0 0 1,4 0-1,-3-2 1,-1-4 10,0-6 1,4-3 0,-4-1 0,3 2-13,3 3 1,0-1 0,0-5 0,-4-1 15,-2 1 0,4 5 1,-4 2-1,1 1 30,-1-1 1,0 6-1,-4-2 1,3 4 53,-3 2 0,-2 2 1,-1 2-1,1 4-44,5 2 1,-5-4-1,6 3 1,-1 1-21,-1 0 1,2-5 0,-4 5 0,5-2-6,1-4 0,-4 4 0,4-3 0,0-1 30,1-2 0,-5-2 0,4 0 1,0 0 7,0 0 1,-5 0-1,3-2 1,-2-4-93,0-5 0,9 1 1,-5-2-1,2-1-52,0-3 0,-2-1 1,4-1-1,-2 1 61,2-1 0,-5 7 0,-3 1 0,-4 2 83,-1 4 1,5 3-1,0 1 81,-1 0 1,-9 0-1,-1 1 166,1 5-272,3-4 0,1 12 1,1-6-1,-1-1-58,1 1 0,-1 6 0,1-5 0,-1 3 32,1 0 0,1-3 0,2 5 0,3-2 31,-3 1 1,-2-3-1,-1 0 1,-1-3 98,1-3 1,-1 4-1,1-2 1,-1-2-54,1-2 1,5-4-1,0-2 1,-1-4-119,-3-2 1,4-1 0,1-5-1,-3 3-140,-2 1 0,5 0 1,-1-3-1,-2 3 93,-1 6 0,-9-1 0,1 1 1,1 2-115,3 2 1,1 2-1,1 0 108,-1 0 0,1 6 0,-1 2 0,1 1 205,-1 5 0,1-4 1,-1-1-1,1 1 192,-1 0 1,1-5 0,-1 5 0,1-2-273,-1-4 1,0 4 0,1-3-1,-1-1-74,1-2 0,-1-2 0,1 0 0,1 0 12,4 0 1,-3 0 0,3-2 0,-3-2 35,-3-1 1,6-7-1,1 4 1,-3 0 13,-2 1 0,-1-7 0,-1 4 24,1 1-32,-1-7 0,1 12 1,-1-5-200,1 1 192,-1-6 0,1 12 0,-1-4 37,0 4 1,1 2 0,-1 0 18,1 0 1,-1 8 0,1 2 0,-1 2-3,1-1 0,1-7 0,2 4 0,3-2-28,-3 0 1,0-1-1,1-3 1,1 2-47,-2 2 1,5 0-1,-3-6 1,-2 0-53,-1 0 1,-3 0 0,1 0 0,-1 0 53,1 0 0,-1 0 0,0 0 58,1 0-40,-8 0 0,5 0 1,-3 0-1,3 0 17,3 0 0,-1-2 1,1-2-50,-1-2 40,1-7 0,-1 9 0,1-6 0,-1 0 69,0 1 0,1 5 1,-1-2 55,1 4 1,-1 2 0,1 0-287,-1 0 0,-5 0 0,0 0 0,1 0-208,3 0 1,7 0 0,0 0 0,-1 0-1433,-3 0 1801,6 0 0,-5-8 0,5-2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7:11.004"/>
    </inkml:context>
    <inkml:brush xml:id="br0">
      <inkml:brushProperty name="width" value="0.17143" units="cm"/>
      <inkml:brushProperty name="height" value="0.17143" units="cm"/>
      <inkml:brushProperty name="color" value="#00A0D7"/>
    </inkml:brush>
  </inkml:definitions>
  <inkml:trace contextRef="#ctx0" brushRef="#br0">1485 228 8523,'-17'0'0,"-1"-2"0,1-2-356,-1-2 267,1 1 1,0 5-1,-3 0 745,-3 0-390,3 0 1,-18 0-1,1 1 16,-6 5-188,4 4 0,-11 7 1,1 1-1,-3-1 37,-1 1 1,-3 5-1,12 2 1,-3 3-83,0 3 0,3 4 0,-5 3 0,5 5-147,1 2 0,0 7 1,4 8-1,-1 0 14,1 1 1,2-3 0,4-6 0,4 1 126,6-1 1,-3-2 0,3-1 0,2-5 145,1-1 1,3 4-1,1-6 300,5-3-363,-5-9 1,12-3-1,-5-9 383,1 1-230,2-9 208,6-1-408,0-8 0,0-15-63,0-9 1,2-3-1,4-6 1,5-6-187,5-3 1,3-5-1,3-5 1,3-1 82,2 1 0,2-6 0,6-1 0,2 1 38,4-2 1,3 4 0,11-6 0,1 2 66,2 3 0,8-3 0,-2 2 0,4 4 4,2 5 0,-8 1 0,-2 9-305,0 6 262,-5-2 1,3 17-1,-9-1 1,-7 7-94,-5 5 0,2 1 0,-12 6 28,0 0 0,-2 0 260,-7 0 1,-10 7-6,-8 5 0,-8-4 1,-10 0-1,1-1-45,0 5 0,-1-4 0,-1 0 1,-5-1-122,-5 5 0,-4-2 0,-4 1 1,-3 3-151,-7 1 1,0 5-1,-1 1-238,-1 2 273,-5 8 1,10-9 0,-11 9 0,-1 6-26,-2 7 0,-1 1 0,7 2-36,0 1 148,7 3 1,-3 3-1,9 2 1,4 2 28,4-1 0,9-3 0,-3-4 1,2 1 119,0 1 1,-1-9 0,9 7 0,1-5-16,3-6 1,-1-2 0,-6-4 0,3-4 312,3-6-232,5-3 0,7-13-84,0-7 0,0-9 0,1-15 1,5-5-41,6-4 1,3-8 0,5-1 0,3-3-60,6-3 0,-2-3 1,4-1-397,6-1 316,-2 1 1,16-2 0,-5-5-1,7-3 105,5 0 1,-2-4 0,8 8 0,4 0 4,6-2 0,-2 7 1,1 1-1,-5 9-43,-4 6 0,-5 2 0,1 2 0,-6 4-42,-9 6 0,-6 4 1,-5 1-1,1 3-120,0 3 1,-8-2 91,-3 9 337,-13-1-117,-3 6 1,-10 0 81,-4 0-129,-3 0 0,-9 0 1,-1 2-231,-4 4 47,3-5 1,-13 13-1,2-6 1,-6 2-72,-4 3 0,-7 3 0,3 1 1,-3 1 19,-5-1 0,5 6 0,-10 3 0,1 3-50,-1 7 1,2 1-1,-6 10 1,2 1 111,3 3 0,5 3 0,4 3 0,3 3 36,2 2 1,2-4 0,7 4 0,-1-4 112,0-7 0,0 3 0,0-5 201,0 1-187,8 6 0,-4-19 1,7 4 166,3-4-72,2-10 1,9-2 15,4-7-130,4-9 46,2-1 1,6-23-73,0-9 0,7-1 1,-3-2-38,0 2 1,5-6 0,-1 0 0,5-6 0,7-6 51,1-2-36,2-1 1,12-7 26,-1 1 1,11-8-1234,1-4 1211,1 4 1,14-8 0,-3 4 0,6-4 0,-33 33 0,0 0-8,1 0 0,0 0 0,37-27 0,-5 6 0,0 7-864,0 8 867,0 5 0,-8 3 0,-6 5-636,-7 11 497,1 0 0,-11 7 0,6-8-161,-3 1 251,-9 7 1,-7 2 0,-9 8-1,-1-2 1370,-5-3-1104,-3 3 0,-10-6 1,-4 10 167,-5 4 1,-5-4 0,-1 3 0,-3-3-323,-3-2 1,3 6 0,-5 0 0,0-2-24,-4-2 0,-4 4 1,-4 1-706,-4 3 386,4 2-254,-13 5 428,5-7-77,-7 13 1,-6-9-1,0 13 1,-1 0-447,-1 0 545,6 10 0,-12 2 1,8 6-1,1-1 23,3 1 0,2-4 0,1 5 0,3 5 44,1 5 1,8-8 0,-1 5 0,3-3 18,2 1 0,0 1 1,0 1-1,0-1 14,0 0 0,8 1 0,2-1 0,1-1 76,1-5 0,6-3 1,7-10-1,2-4 15,4-6 1,-4-3 267,3-3-352,-1-7 0,8-2-55,4-8 37,-4-8 0,13-2 1,-5-7-144,-1-1 113,7 1 1,-6-9-1,7-1 1,1-2-161,-1 0 151,1 0 1,-1 0-1,2-2 22,5-6 1,-3 2 0,8-6-1,2 4 31,2 3 0,2-9 0,2-2 1,2-1 38,2-1 1,13-1 0,-2-9-1,5-1 54,3 2 0,-6 1 0,4 3 0,-3 2-89,-3 3 0,0 4 0,-1 10-93,-5 4 1,3-2 0,-8 8 0,-1 3-183,3 7 240,-6-3 0,-2 9 0,-12-5-207,-3 6 17,-3 4 0,-5 0-62,-1-4 1,-5 5-723,6-5 26,-8 4 1,11 2 935,-3 0 0,3 0 0,3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7:14.819"/>
    </inkml:context>
    <inkml:brush xml:id="br0">
      <inkml:brushProperty name="width" value="0.17143" units="cm"/>
      <inkml:brushProperty name="height" value="0.17143" units="cm"/>
      <inkml:brushProperty name="color" value="#00A0D7"/>
    </inkml:brush>
  </inkml:definitions>
  <inkml:trace contextRef="#ctx0" brushRef="#br0">1485 69 10240,'-12'7'131,"1"5"0,5 4 1,-6 3-1,-1 2-46,-3 3 0,-3 9 0,-3 0 0,-3 7 40,-2 5 0,-2 2 0,-8 5 0,-2 0 42,-1 1 0,-7-7 0,4 1 1,-1 0 3,-5-3 1,6-9 0,3-12 0,3-3-129,2-3 1,0 1 0,2-3-169,4-3 205,-4 3 0,12-11 0,-7 6-152,3-2-28,2 5 1,11-11 88,1 4-20,7-4 0,-2-2 0,12 0 34,5 0 1,-1 0-1,2 0 1,3 0 18,7 0 0,-3-6 1,6-2-1,-2 1-97,1-1 0,7-6 0,-2 3 1,4-5-66,2-1 0,0-3 0,0-1 1,2-4 238,3-2 1,-3-3 0,4-4 267,-4-1-300,-2 0 1,0 0 0,-2 0 0,-4 0-109,-6 0 1,-6 0 0,-3 0-206,-2 0 128,-8 8 0,3-6 0,-7 4 1,2-2-12,4 2 0,-4 4 1,4 5-39,-4-3 173,-2 3 0,-2 3 1,-4 13 55,-6 8 1,3 6 0,-3 7 0,-2 3-12,-1 3 1,3-2-1,1 8 1,-3 2 47,-1 2 0,-1 8 0,2 0 25,3-2-96,-1 5 0,-7-5 0,-5 8 252,-5 1-164,-4 3 1,-3 7-1,-5 0 1,-6-2 69,-3-1 0,-5 1 1,1-4-1,0-7-23,3-6 1,5-12-1,-3-4 1,5-5-561,1-7 0,2-3 0,8-8 0,2 0 58,2 0 1,2 0-1,-2-2 1,4-2-3,-1-2 0,13-5 0,-3 3 19,6-2 342,5 6 0,7-9 1,3 7 194,7 2-166,4 2 1,3-4 0,2 1 0,5-1-6,1-2 1,-4 4-1,6-8 1,2 1-19,2 1 1,4-5 0,2 3 0,2-4 28,-3-1 0,7-6 0,2-3 1,3-1 54,2-4 0,7-2 1,1-4-1,0-1-53,0-3 1,4-8-1,-6 5 1,-3-3-108,-7 1 1,-5 7-1,-8-2 1,-4 4-78,-8 2 1,-2 0-1,-15 2 1,-2 2 17,-2 2 0,-2 6 0,-2-4 56,-4 1 12,4-5 0,-5 10 1,7-6 129,0 2-131,0 1-39,0 15 0,0 3 0,0 12 1,-2 5 93,-4 5 1,2 3 0,-8 4 0,-1 7 51,-3 3 1,-1 2-1,-1-1 1,-1 1 38,-4 0 0,-3 0 0,-5 0 0,2 0 98,-2 0 0,-2 2 1,-6 4-1,-5 5-96,-9 5 0,-11 1 0,-2 2 0,-7 3-61,32-28 0,0 0 0,-3 2 0,-1 0 0,2-4 0,1-2-794,-32 20 800,18-6 0,15-12 0,12-6-179,5-7-18,5-6-181,9-8 214,2-8 0,16 4 0,2-8 1,2 1 0,-1 1 0,1-6 0,7 5 0,3-5 79,1-1 0,2 5 0,-2 1 1,5-3 240,-1-2 0,10 5 1,-6-1-1,0-1-243,2-3 1,0-1-1,4-3 1,1-1 12,3-2 0,8-8 1,-3 1-1,7-3 66,5-1 1,-4-7 0,4-2 82,-3-2-134,-3 7 1,-7-5 0,-3 8-75,1 0 69,-14 0 1,4 0-1,-17 2 1,-3 2-141,-1 2 0,-6 0 0,3-4 1,-1 2 27,-4 2 1,4 7-1,-2-1 1,-2 4 31,-2 1 0,-4 9 138,-4 3 0,2 6 1,-6 6-1,0 5 82,1 5 1,3 7 0,-4 2 0,1 1-27,-1-1 0,4 4 0,-6-4 0,1 2-84,1 4 1,-5 0 0,3 0 53,-4-1-48,-1-1 0,-3 6 0,-1-1 319,-2 1-216,-8 0 1,-2 6-1,-10 2 1,-2 1 34,-3 5 0,-8-1 0,-3-1 0,3-6-62,2-4 1,7-2-1,1-2 1,-1-4-140,3-6 1,-5-4 0,6-3 0,1-3-140,-1-1 1,-2-8 0,8 2 0,6-4-35,4-2 0,6-2 1,9-4 51,6-6 0,4-3 100,2-3-21,0 1 1,8 5 117,4 1 11,3 7 0,3-4 1,-1 8-1,1 0 31,-1 0 1,7 0 0,1 0 0,2-2 31,4-4 0,4 4 0,4-6 0,1 3-96,-1-1 1,0-8-1,2 3 1,3-5-1,1-1 1,6-3 0,-5-1 0,5-4 21,1-3 1,-2-1 0,-1-6 0,-4 1-81,-3-1 1,-7 0 0,-8 0-1,-1 0-81,-5 0 1,-4 0 0,-3 0-166,-2 0 198,-8 0 0,9 0 1,-7 0-412,-2 0 314,-2 0 0,-2 6 0,2 2-7,4 2 132,-5 2 1,7 11 197,-8 0 0,-2 8-18,-4-1 1,5 10-1,-7 7 1,2 4-39,0 1 1,-6 1 0,7-1 0,-1 2-48,-2 5 0,4-3 0,-7 6 0,-1 0 33,2 1 1,-5-1 0,3 6 0,-4-2 40,-1 0 0,-6 6 0,-2-6 268,-3 8-242,-1-3 1,-6 13 0,-2-8 153,-3-3-225,-5-1 1,-2-2-1,1 0 1,-3-2-119,-1-4 0,0 2 0,1-7 0,2-3-41,-1-2 0,-1-3 1,3-2-1,5-3-54,4 3 1,2-1-1,0-1 1,2-4-50,4-1 0,4-5 0,8 4 0,-1-4-89,1-2 230,7 0 1,4-2 0,12-2 57,6-1 0,3-1 1,3 4 134,-1-4-69,0 4 1,7-12-1,1 7 128,2-3-115,2 6 0,6-6 1,0 5-1,0-5 5,0 0 1,0-5-1,2 3 1,2-2 20,1 3 1,9-11 0,-5 5 0,3-2-32,0-1 0,-3 1 1,5-5-1,-5-3-103,-1 0 0,-2 0 0,-8 4 0,-4-4-40,-6-1 1,-3-3-1,-3 6 1,1-2-57,-1-4 1,-5 4-1,-1-2 1,3-2 23,1-2 0,3 3 1,-3 1-12,-3-2 75,4 6 1,-9-6-1,5 8 94,-6 1-94,-4 3 63,-2 2 7,0 7-34,0 2 1,0 10-18,0 4 1,-2-2-1,-2 7 16,-2 3 1,-2 1-1,4 3 1,-3-1 73,-3 1 1,4 1 0,-4 3-1,1 3 56,-1 2 1,0 0 0,-3 4 0,1-2 70,-1 2 0,-3 2 1,-1 2 207,-1 0-330,1 0 0,-1 0 0,1 0 25,-1 0-38,-7 0 0,4-6 0,-8 0 1,-2 0-77,-2-2 0,-2 0 0,0-5 0,-2 1 20,-4-2 1,4-1 0,-4-3 0,5-1-75,1-5 0,0 3 0,-2-6 0,-2 0-65,-2-1 1,1-1 0,5-6 0,2 0-131,4 0 0,3 0 224,9 0 1,7-8 49,4-3 0,12 3 0,8 2 1,5 2 21,4-2 1,8 5-1,-1-5 230,3 4-247,1-6 1,1 6 0,2-4 78,4 4-81,-4-5 0,6 3 0,-7-6 140,5 2-126,-4-5 1,12 3-1,-7-8 1,1 1-9,0 0 0,3-3 0,-3-3 0,0-6-126,-1-4 0,-1-2 1,-8 0-1,-2 0-86,-2 0 1,-7 0 0,1 0 0,-6 0 8,-5 0 1,-4 6-1,-8 2 1,0 0 104,0 0 0,0 5 0,0-3 1,0 2 32,0 0 0,5-7 1,3 5-146,2-2 154,-6 6 0,9-4 0,-5 7-38,2 1 116,2-1-18,-3 8 1,-1 5 105,-8 10 1,-2 3 0,-4 6-1,-3-3-9,-1 3 0,-6 2 0,5 1 1,-5 2-80,-1 5 0,-3-3 0,-1 6 1,-2 0 35,1 1 1,1 1 0,-2 6 0,-5-2 60,1-4 0,-6 6 0,2-2 0,-6 5-28,-3 1 0,-7-2 1,4-4-115,-1-4 6,-3 4 0,-7-13 0,-2 5-71,-3 0 103,-7-6 0,12 7 1,-6-9-147,0 1 57,5-9 0,-5 11 0,10-7 0,3-1 50,7-2 1,3-5 0,2-5 0,2 0-42,4 0 0,3 0 1,9 0-294,-1 0 0,3-2 0,1-1-421,3-3 0,5-6 0,-4 4 759,2-1 0,3-11 0,5-7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2:00.708"/>
    </inkml:context>
    <inkml:brush xml:id="br0">
      <inkml:brushProperty name="width" value="0.17143" units="cm"/>
      <inkml:brushProperty name="height" value="0.17143" units="cm"/>
      <inkml:brushProperty name="color" value="#00A0D7"/>
    </inkml:brush>
  </inkml:definitions>
  <inkml:trace contextRef="#ctx0" brushRef="#br0">1537 472 7896,'-11'-6'188,"-1"0"78,8-7 0,-4 9-277,8-8 0,0 7 0,0-7 106,0-2 0,0 5 1,0-3 261,0-2-298,-7-1 1,5-3 0,-6 1 0,2-1 56,0 1 1,-5 0-1,3-1 1,-2 1-8,-3-1 0,-3 1 0,-1-1 1,-1 1-40,1-1 0,-1 1 0,-1-1 0,-2 1-63,-3-1 1,1 3 0,4 1 0,-3 5 37,-1 1 0,-6-4 0,4 6 0,-3 3 21,-3 1 1,4 2 0,-2 2-1,0 3-34,2 7 0,-4 9 0,7 5 0,3 1 10,2 4 0,1-4 0,1 2 0,1 2 29,5 2 1,-3 2-1,8 0 1,0-2-23,-1-4 1,5 2 0,-4-6 0,4 1 8,2-1 1,0 4-1,0-6 1,0-2-92,0-1 1,0-8-88,0-1 52,0-7 1,2 2 42,4-12 0,-4 2 1,3-7 22,-3-3 1,-2-2 0,0-1-24,0 0 1,0-1 0,0 1 0,-2-1-4,-3 1 0,3-1 0,-6 1 1,2-1 13,0 1 0,-7-1 0,3 1 0,-2-1-4,1 1 0,-1-1 0,-7 1 0,-3 0-14,-1-1 0,-2 3 1,3 1-1,-3 4 22,-2 3 0,4-5 1,-4 6-1,1 2-8,5 2 1,-4 4-1,2 2 1,1 4-8,3 2 1,1 1 0,1 9 0,1 1 39,5 2 1,-5 6 0,5-3-1,-5-1 80,-1 0 0,5 6 0,2-4 0,2 2-41,5 0 0,1-1 0,2 3 0,0-4-1,0-2 0,0 4 0,2-4 0,1 1-35,3-1 0,6 4 0,-4-6 1,-1-1-22,1-3 1,4-7-1,-4-3 1,-1 1-12,1 0 0,0-6 37,-2 1 227,-4-3 1,5-4-128,-7-3 1,-2 3 0,-3-4 0,-7 2-149,-4-2 1,5 4 0,-1-6 0,-1 3-13,-3-1 0,-1 0 0,-1 6-127,1 0 137,-1 0 0,7 0 0,-1 2 0,-2 4-49,-1 5 0,3 5 1,2 3-1,1 3 45,-1 1 0,6 8 1,-4-4-1,3 4 84,-1 4 0,-2-4 1,4 10-1,-2-4 46,2-2 1,3 5 0,1 1-1,0 0 23,0 2 1,5-8-1,3 1 1,2-5-67,3 1 1,3-7-1,3-2 1,3-6-300,1-5 0,8-2 0,-2-6 0,4 2-825,2-3 1,8-6 1067,3-3 0,12-8 0,5 4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2:02.516"/>
    </inkml:context>
    <inkml:brush xml:id="br0">
      <inkml:brushProperty name="width" value="0.17143" units="cm"/>
      <inkml:brushProperty name="height" value="0.17143" units="cm"/>
      <inkml:brushProperty name="color" value="#00A0D7"/>
    </inkml:brush>
  </inkml:definitions>
  <inkml:trace contextRef="#ctx0" brushRef="#br0">1 926 8769,'2'15'322,"4"-1"-155,5-3 0,5 1 0,1 6 44,1-1 0,-1 0 0,1 1 115,-1-1-252,1 1 1,1-1 0,2 3 0,3 1 1,-3 2 1,4-1-1,1-9 1,-1-1-29,0 2 1,4-7 0,-4-1-134,2-4 17,-5-2 0,5 0 1,-6-2-1,3-4 52,-3-5 0,-4-5 1,-3-1-1,-2-1 51,1 1 0,-5-1 0,0 1 0,-2-3-14,-1-3 0,1 4 1,-6-5-1,0 5 56,0 2 1,0-1 0,-2 1 0,-2-1-80,-1 1 0,-7-7 1,4 1-12,-2 2 0,7 1-301,-3 3 37,4 7 259,2 2 1,2 8 94,4 0 1,-3 8 0,9 2 0,2 2 92,1-1 0,3 1 0,1 5 0,2-1-25,3-5 0,7 5 0,-4-6 0,2 1-59,0 1 0,0-6 0,6 4 0,0-3-59,0-3 0,0 4 1,0-2-1,0-2-68,0-2 0,-6-4 1,-2-2-1,-2-4-12,-3-2 0,-9 4 0,-3-5 395,-2-3-241,5 6 0,-11-7 1,4 3-1,-4-3 105,-2-3 1,-8 1 0,-2-3-275,1-3 13,-7 4 1,14-6 0,-5 7-1,1 1-127,0-1 1,0 1-1,6-1-278,0 1 0,-6-1 394,0 1 0,1 5 85,5 1 1,2 7 0,3-2 74,7 4 0,4 2 1,1 0-1,0 2-15,1 4 1,-1-4 0,3 5 0,1-1-22,2 0 1,1 0-1,-7-6 1,1 0 73,-1 0 1,1 0-1,-1 0 1,-1-2 47,-5-4 1,3 2 0,-8-7 0,-1-3 40,3-2 1,-6-1 0,2-1-1,-8-1-222,-8-4 1,-3 1 0,-3-7-1,1 0-124,0 2 0,-1-6 0,1 4 0,-1-4-248,1-2 0,-3 6 1,-1 0-1,-4 0-152,-2 2 0,3-4 1,-3 7-1,2 3 278,4 2 1,1 7 0,3 2 0,1 0-200,5 1 1,1 5-703,4-2 1148,4 4 0,-6 2 0,8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2:04.283"/>
    </inkml:context>
    <inkml:brush xml:id="br0">
      <inkml:brushProperty name="width" value="0.17143" units="cm"/>
      <inkml:brushProperty name="height" value="0.17143" units="cm"/>
      <inkml:brushProperty name="color" value="#00A0D7"/>
    </inkml:brush>
  </inkml:definitions>
  <inkml:trace contextRef="#ctx0" brushRef="#br0">1205 245 8157,'-15'2'636,"3"4"-123,-3-4 1,11 5-469,-8-7 1,8-7 36,-1-5 0,-3-4-198,2-1 8,0-1 0,-2 1 0,-3 0 68,-5-1 0,1 6 0,-1 1 1,1-1 145,-5 2 1,-1-5-1,3 5 1,-1-1 7,-4-1 0,3 6 0,-5-4 1,2 1-54,0-1 1,-1 6 0,7-2 0,-1 4-60,1 2 0,-1 0 0,1 0 0,-1 0-20,1 0 1,5 2 0,3 4 0,-1 6 33,0 3 0,4-3 1,-3 0-1,-1 1 121,0 3 0,6 1 1,-3 3-1,1 1 13,0 2 0,-2 0 1,4-5-1,-1-1-70,1 1 0,2-1 1,2 1-1,0-1 58,0 1 0,0-7-56,0 1-60,0-8 10,0 4 1,0-10-37,0-4 1,-8-2 0,-2-5-1,-1 1-10,-1-2 1,6 5 0,-5-1-235,-3 2 238,6-5 0,-7 11 0,3-6 1,-3 2-47,-3 0 0,6-2 0,1 5 43,-3-3 0,-1 0 0,-3 6 1,1 0 21,-1 0 0,1 0 1,-1 2 0,1 4 0,1-2 0,3 7 0,1 3-35,-1 1 1,3 3-1,0-1 1,0 1 9,1-1 0,5 6 0,-2 1 0,2-1 50,-2 2 1,4 1 0,-3 5 0,3-2 62,2 2 0,0-6 0,2 0 0,1-2 78,3 1 1,2-1 0,-2-6-159,5 1 0,5-1 0,1-1 0,1-2-96,-1-3 1,-5-7 0,0 2-203,1-4 752,3-2-282,1 0 0,-9 0 0,-8 0-223,-10 0 1,1 0 0,-3 0 0,-2 0-45,-1 0 0,-3 0 1,1 0-173,-1 0 166,9 0 1,-7 0 0,5 0-1,-5 2-44,-1 4 1,-1-3-1,1 9 3,-1 2 97,1 1 1,-1 3 0,3-1 0,1 1 15,3-1 1,1 2 0,-2 3-1,6 3 83,4 2 0,2 0 0,0 4 0,0-1 6,0 1 1,0-4-1,2 2 1,4 0-150,6-2 0,-1 4 1,5-8-1,3-1-377,1-3 0,5-3 1,0-5-1,4-5 448,8-4 0,6-2 0,9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2:05.980"/>
    </inkml:context>
    <inkml:brush xml:id="br0">
      <inkml:brushProperty name="width" value="0.17143" units="cm"/>
      <inkml:brushProperty name="height" value="0.17143" units="cm"/>
      <inkml:brushProperty name="color" value="#00A0D7"/>
    </inkml:brush>
  </inkml:definitions>
  <inkml:trace contextRef="#ctx0" brushRef="#br0">70 1380 7783,'-17'0'935,"-1"0"-767,1 0 1,7 2-1,4 4-48,4 6 0,2 3 0,2 1-48,4-5-62,-4 13 1,8-17 0,-7 15-1,5-1 5,2-2 0,2 1 1,3-3-1,1 1 11,1-1 0,-3 1 0,9-1 0,-2 1 44,3-1 1,-5-5 0,6-1 0,-2 1 49,1-2 1,5 3 0,-4-7 0,0-2 12,0-2 1,5-2-1,-5 0 1,2 0 29,4 0 0,2-6 0,2-2 0,-2-1-87,-4-5 0,2-1 0,-6-3 0,1 1 23,-1-1 1,-8-1 0,-5-3-22,1-1-37,-5 0 1,6 3 0,-8-1 0,-1-2-3,3 1 0,-6-3 0,4 0-248,-4-2 127,-2 5 0,0-9 0,0 6 0,0 0 24,0 0 1,0-4 0,2 5 0,2 3 26,2 2 0,-1-5 47,-5 1 1,2 6 27,4 5 0,-2 10-9,8 2 0,-1 8 0,7 9 1,-1 1-19,1-1 0,-1 1 0,3-1 1,1 1 48,2-1 0,2-5 1,-3-1-1,1 3 82,-2 1 0,5 3 1,-3-3-1,-2-1-47,-1-2 0,-3-9 0,3 5 0,1-2-33,2 0 0,0 0 0,-5-6 0,1 0-65,5 0 1,-3-2-1,6-4 1,0-4-85,0 1 0,-5-7 0,3 4 1,-2-3 11,1-3 0,-7 7 0,-7-1 0,-2-1 168,-5-3 1,-1-1-1,-2-1 0,0 1 1,-5-1-1,-3 1 1,0-1-214,0 1 0,2-1 0,4 1-108,-3-1 0,3 1 1,-4-1-81,4 1-70,2 7 220,0-5 235,0 5 0,2 0-72,4 4 0,3 5 0,9 1 55,-1 0 0,1 0 0,-1 1 51,1 5 0,-1-4 0,1 4 0,1-4 71,4-2 1,-3 0 0,5-2-102,0-4-33,-5 4 1,7-11 0,-6 5-67,2-2-1,1-1 1,-5-7-1,2 1-51,3-1 94,-1-7 1,-11 4-1,-3-7 1,1 1 10,0 0 0,-6 4 1,1-4-1,-3 1-5,-2 5 1,-7-6-1,-5 0 1,-2-2-103,3 0 0,-5 5 1,7-5-1,-3-2-174,0-2 0,3 4 0,-5 0 1,4 0-197,3 2 0,-5-6 0,4 6 0,-2-1 48,-3 5 0,-3-2 1,-1 2-325,-1 1 501,1 3 0,-1 7 0,1 2-466,0 3 436,-1 1 1,6-2-783,1-4 1023,7 5 0,-4-9 0,8 6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2:15.265"/>
    </inkml:context>
    <inkml:brush xml:id="br0">
      <inkml:brushProperty name="width" value="0.17143" units="cm"/>
      <inkml:brushProperty name="height" value="0.17143" units="cm"/>
      <inkml:brushProperty name="color" value="#00A0D7"/>
    </inkml:brush>
  </inkml:definitions>
  <inkml:trace contextRef="#ctx0" brushRef="#br0">18 0 6652,'-9'8'539,"1"2"-324,8 7-132,0 1 0,0 5 1,0 0-1,0 1 60,0 1 1,6-4-1,0 6 1,-3 1-5,-1-1 0,-2 2 0,2 6 0,2 0-77,2 0 0,0 0 1,-6 0-1,0-1-69,0 1 0,0 0 0,2 0 0,2 0-17,1 0 0,1 0 0,-6 0 0,0 0-14,0 0 0,0 0 0,-2 0 1,-2 0 21,-1 0 0,-3-6 1,4-2-1,-2 0-33,2 0 0,-3-6 0,1 3 0,2-5 21,2-1 1,2-7 0,0 1 10,0 2 1,0-5 56,0 3 0,2-8 0,4 2 88,5-4 1,5-2 0,1 0 61,1 0 1,5 0 0,0 0-1,1-2-161,1-4 1,2 2 0,8-6 0,0 2-105,0 5 0,7 1 1,5 2-968,3 0 1042,-5 0 0,13-8 0,-3-2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6.360"/>
    </inkml:context>
    <inkml:brush xml:id="br0">
      <inkml:brushProperty name="width" value="0.17143" units="cm"/>
      <inkml:brushProperty name="height" value="0.17143" units="cm"/>
    </inkml:brush>
  </inkml:definitions>
  <inkml:trace contextRef="#ctx0" brushRef="#br0">1 437 8411,'2'16'-750,"2"-3"851,2-1 0,7-8 0,-1 2 0,3-4 156,3-2 0,-1 0 0,3 0 0,1-2-260,2-4 0,8-6 0,-4-11 0,3-6-114,-1-4 0,-6 2 0,2-2 1,-3-4-22,-7 0 1,-3 0 0,-1 4 0,-5 2 72,-4 2 0,-4 6 1,-4-4 119,-5 1-52,-5 11 1,-1 1-1,-1 9 1,-1 1 64,-4 2 1,3 15 0,-3 9-1,3 7 247,3 8 1,0 11 0,-1 3 0,1 7 8,-1 4 0,7 2 0,1 4 1,2-2-103,4-2 1,2-8 0,4 0 0,4-7-243,6-8 1,5-12 0,4-8 0,5-7-431,1-9 1,4-3-1,8-5 1,1-9-793,-1-11 0,0-16 1242,2-8 0,3-3 0,9-3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2:16.573"/>
    </inkml:context>
    <inkml:brush xml:id="br0">
      <inkml:brushProperty name="width" value="0.17143" units="cm"/>
      <inkml:brushProperty name="height" value="0.17143" units="cm"/>
      <inkml:brushProperty name="color" value="#00A0D7"/>
    </inkml:brush>
  </inkml:definitions>
  <inkml:trace contextRef="#ctx0" brushRef="#br0">1 1 7924,'2'9'1182,"4"-3"-1113,3-4 0,7 0 0,-3 2 1,1 2-11,5-2 1,-1 0 0,7-1-1,0 3-52,4-2 1,4 4-1,2-2 1,0-2 9,0-2 1,0-2-1,0 0 1,0 0-53,0 0 1,-2 0-1,-2 0 1,-4 0 55,-2 0 1,-1 0 0,-7 0 272,1 0-4,-1 0-207,-7 0-155,-3 0 33,1 7 1,-6-3 0,4 8-103,-4 1 197,-2 3 0,2 1 0,2 3 0,2 3 75,-3 6 1,5 4 0,0 2-1,0 2-74,0 4 0,3-2 1,-3 5-1,0-1-171,-1-4 1,5-2 0,-4-4 0,0-2-249,-1-2 0,5-8 0,-6 2 0,-2-3-531,-2-3 1,-2 1 892,0-1 0,0-7 0,0-2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2:58.938"/>
    </inkml:context>
    <inkml:brush xml:id="br0">
      <inkml:brushProperty name="width" value="0.17143" units="cm"/>
      <inkml:brushProperty name="height" value="0.17143" units="cm"/>
      <inkml:brushProperty name="color" value="#00A0D7"/>
    </inkml:brush>
  </inkml:definitions>
  <inkml:trace contextRef="#ctx0" brushRef="#br0">0 190 7714,'0'-17'-591,"0"-1"0,2 1 638,4-1 0,-2 7 1,8-1 52,1-1 0,3 5 0,1 2 29,1 4 0,-1 2 1,0 2 12,1 4 1,-3 4 0,-1 7-1,-2 0-87,1 1 0,1-1 0,-1 1 0,-1-1-35,2 1 1,3-7 0,4-1 0,3 0-11,-3 0 0,0-7 0,1 5-106,1 0 93,0-6 1,1 6-1,-1-8 1,0 0 2,2 0 1,-5-2 0,5-2 0,-2-4 13,1-2 1,-1-1-1,-4-7 1,3 1-15,1-1 0,0 1 0,-5-1 0,-1 1-8,1-1 1,5 1 0,0 1 83,-1 5 1,-3 3-1,-2 8 18,1 0 1,-3 2-1,-1 4 1,-2 5-3,1 5 1,-3-2 0,2 1-1,1 5-96,3-1 1,1-5 0,1-3-1,-1 3 6,1 1 1,1 3 0,2-1 0,3-1 5,-3-5 1,0 3 0,1-8 0,3-2 48,2-2 0,-6-2 0,5 0 0,-1 0-15,4 0 0,-2-8 0,2-4 0,0-3-44,-2-3 1,6-1-1,-5-3 1,1-1-18,0 2 0,-6 1 0,4 3 0,0-1-73,1 1 1,-1 1 0,2 5 0,-6 5 69,-3 4 1,-1 2-1,2 2 1,3 2 104,-3 2 1,-2 7-1,-1-1 1,-1 2-56,1-3 0,5 5 1,0-7-1,-1 3-10,-3 0 0,4-3 0,1 5 0,-1-4-20,2-3 1,-5 1-1,3-4 1,-2 2-11,3-2 1,-5-2 0,4-2 0,-3 0-18,-3 0 0,1 0 0,-1-2 0,0-4 25,1-6 0,-1 3 0,1-3 0,-1-2 9,1-1 0,-1-3 0,1 1 1,1-1 2,4 1 1,-3 0 0,3-1 6,-4 1-14,-1 7 1,-1 0 0,1 6-1,-1-1 49,1 1 0,-7 4 0,1 4 1,2 3-19,1 3 1,3 2 0,-3 5 0,-1 1-16,-3-1 0,1 0 0,6 1 0,1-1-21,4 1 1,-3-1 0,3 1 0,-4-3-6,-1-3 1,-1 2-1,1-9 1,-1-1 24,1-2 0,-1-2 1,1 0-2,-1 0 1,0-8-1,1-3 1,-1-5 4,1-1 1,1-1 0,3 1 0,1-3-24,-2-3 1,-1 4-1,-3-5 1,1 5-20,-1 2 1,1 5-1,-1 2 1,0 3 7,1 3 0,-6 0 0,-1 0 0,3-2 44,1 2 0,3 8 0,-3 4 0,1 2 20,1 3 0,-3-3 0,9 1 0,-3 3-21,-3 2 1,6-5-1,3 1 1,-1-1-16,0-1 0,4 4 0,-4-6-78,2 1 74,-5-5 0,9 10 0,-8-8-47,-1-3 50,5-1 0,-6-2 0,6 0 0,0 0 30,1 0 1,-7 0 0,4-2-1,0-3-58,4-7 1,-3-4 0,-1-1 0,-2-1-34,0 1 1,3 5-1,-5 1 1,2-1 42,-1 2 1,-3 1-1,-1 5 1,1-2 45,4 2 1,-3 2-1,3 4 1,-4 4-13,-1 6 0,1 1 0,3 1 0,1-3-19,-2 3 1,0-4 0,1 1 0,1 1 15,-2-2 1,1 5 0,-1-5 0,2 2 26,-1-1 1,-3-5 0,-1 4 0,1-3-11,4-3 1,-3-2-1,3-2-109,-4 0 44,7 0 1,-7 0-1,6-2 1,-1-4-72,-1-5 1,2-5 0,-4-1 0,5-1 67,1 1 0,-6-1 1,4 1-1,-1 0 5,-1-1 1,6 3 0,-6 1 0,-1 4 33,-3 3 1,-7 1 0,-1 6 0,3 0 61,2 0 1,1 0 0,0 0 0,1 0-141,-1 0 1,1 0 0,-1 2-1,1 2 21,-1 1 1,1 3 0,-1-4 0,1 4 24,-1 1 0,1-3 1,-1 6-1,0 0 21,1-3 0,-1 5 0,-1-6 1,-2-1 20,-3 1 0,1-2 0,5-6 0,1 0-14,-1 0 1,1 0-1,-1 0 1,3 0-58,3 0 1,-4-6 0,5 0 0,-3 0-52,2-1 1,-3 5-1,3-4 1,-2 4-167,2 2 0,-3 0 1,3 0-1,-3 0 264,-3 0 0,8 0 0,2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7:28.669"/>
    </inkml:context>
    <inkml:brush xml:id="br0">
      <inkml:brushProperty name="width" value="0.22857" units="cm"/>
      <inkml:brushProperty name="height" value="0.22857" units="cm"/>
      <inkml:brushProperty name="color" value="#5B2D90"/>
    </inkml:brush>
  </inkml:definitions>
  <inkml:trace contextRef="#ctx0" brushRef="#br0">1031 123 16567,'0'-18'66,"0"1"0,-6-1-217,0 1 44,-8 7 0,10-4 0,-5 7 0,-1-1-106,0 0 1,-7 2-1,-6 6 1,-1 2 368,-1 4 1,-2 6-1,-8 9 1,-2 4 99,-4 3 0,4 1 0,-5 6 1,1-1-94,0 1 0,-5 2 0,5 4 0,2 6 13,2 3 0,4 4 0,2 5 0,2 3-152,-2 0 1,6 6-1,2-6 671,3 0-430,3 6 0,-1-14 0,1 4 0,1-5 183,5-7 0,-3-5 0,8-12 0,2-6 229,2-3-590,2-10-23,0-3 1,0-9-151,0-3 0,0-5 0,0-10 0,2-3-14,4-6 0,-2-4 0,6-2 0,-1-2-4,1-3 1,2-3 0,5-6 0,1 5 9,-1 1 0,3-6 0,1 3 0,4-5 3,2-1 1,2 0 0,8-1 0,4 1 160,6 0 0,1-1 1,1 1-1,-3 1 36,3 5 0,-7 9 0,1 8 0,-4 2-62,-4 5 0,2 1 0,-12 13 0,0 0-71,0 1 0,-1 1-327,-7 6 160,-7 0 1,-4 0-82,-12 0 1,-4 0-24,-7 0 0,-1 0 0,1 0 0,-3 2-20,-3 4 0,2-3 0,-8 9 0,-2 2 140,-2 1 0,-2 8 0,0 1 0,0-1 131,0 2 1,0 2-1,-2 8 1,-2 0 121,-1 0 1,-1 8 0,6 3 807,0 5-606,-8 9 0,6 2 0,-3 6 0,5-2-4,6-2 0,-2-2 0,5 4 0,1-4 10,0-2 0,7-9 1,7-10-1,-1-6 7,2-6 1,-3 2-1,7-8-182,2-2 1,2-7-511,2-2 0,0-11 158,0-1 0,2-7-404,4-11 437,-4 9 0,8-5 0,-7 6 209,3-1 1,8-3-1,-4-6 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7:30.746"/>
    </inkml:context>
    <inkml:brush xml:id="br0">
      <inkml:brushProperty name="width" value="0.22857" units="cm"/>
      <inkml:brushProperty name="height" value="0.22857" units="cm"/>
      <inkml:brushProperty name="color" value="#5B2D90"/>
    </inkml:brush>
  </inkml:definitions>
  <inkml:trace contextRef="#ctx0" brushRef="#br0">777 71 12032,'0'17'2078,"-6"-5"1,0-1-1,0 3-1375,-1 2 1,5-5-1,-6 1 1,2 1-62,0 3 0,0 7 0,6 1 0,0-1-242,0 2 0,0-6 0,0 7 250,0-1-483,0-6 0,0 8 1,0-5-1,0 3 71,0 2 1,-5 2 0,-3 4 0,0-2 364,0-2 0,-11 1 0,0 5 0,-5-1-703,-1 1 0,-8 0 0,0 0 0,-8 0-127,-3 0 1,-1-2-1,-2-2 1,5-4 36,-1-1 1,6-3-1,-4-6 1,8 1-48,10-1 0,0-7-710,11-4 474,4-4 1,3-4-1998,10-4 1987,5 4 1,8-6 0,-1 6-839,1-4 1283,7-3 1,2-9 0,10 1 0,2-3 41,1-3 0,9 2 0,-3-8 0,5-2 32,1-2 1,-5-2 0,-1 0 0,1 0 88,-2 0 1,3-6 0,-7 0 0,-4 3 27,-6 1 1,0 2 0,-8 0 0,-1 2 296,-3 4 0,-9-4 0,-3 4 0,-1-4-469,0-2 0,0-6 0,-6 0 0,0 2 196,0 3 0,-6 3 1,-2 2-123,-1 1-239,-3 17 1,-6-8 0,1 15-193,0 2 1,-1 2 0,1 2 116,-1 0 1,1 6 0,1 1 37,5 3 1,1-4 188,4 6 0,4-1 0,-6 7 0,2-1 235,1 1 0,-7 5 0,4 2 1,-1 2 174,-5 4 0,4 8 1,-1 2-1,-3-2 62,-1-2 1,-3 3 0,1 1-1,-3 0 270,-3 2 0,3-7 1,-3 5 1814,4-4-1869,-6 6 0,-3-6 1,-7 3-171,1-3-638,-1-10 1,0 6 0,0-5-1,-2 1-91,-4 0 0,4-8 0,-3 2 0,3-5-201,2-7 1,8 3-1,3-6-991,5 2-607,1-7 0,11 5 1280,7-8 0,7 0 1,11 0-1,-1 0 66,1 0 1,7-2-1,2-4 1,2-5-119,0-5 0,6-3 1,6-2-1433,-2-3 1739,-2 1 0,-2 0 0,0-1 0,0 1 49,-1-2 1,1 4 0,-2-9-1,-2 1 431,-1 2 0,-9-4 1,4 6-1,-2-4-7,1-8 1,-1 2 0,-6-6 0,1 4-70,-1 2 1,3-7 0,1-3-1,2-1-13,-1-1 1,-9 8-1,-1 0 1,0 6-224,-3 4 0,-1 14-13,-8-3 1,-8 14 351,-3 4 0,-13 0 0,-3 8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8:12:50.175"/>
    </inkml:context>
    <inkml:brush xml:id="br0">
      <inkml:brushProperty name="width" value="0.17143" units="cm"/>
      <inkml:brushProperty name="height" value="0.17143" units="cm"/>
      <inkml:brushProperty name="color" value="#5B2D90"/>
    </inkml:brush>
  </inkml:definitions>
  <inkml:trace contextRef="#ctx0" brushRef="#br0">0 88 7249,'10'19'214,"-4"3"0,-2 3-158,2 2 0,1-6 1,7 5-1,-2-3-2,1 0 1,3 6-1,3-5 1,3-3 17,1-2 1,2 1-1,-2-1 1,5 1 18,-1-5 1,6-9 0,-4 0-72,4-4 8,2-2 0,0 0 0,0-2 0,-2-4-5,-4-6 1,4-5 0,-6-5 0,0-3-39,-4-2 0,2-2 0,-1-4 1,-1 2-13,2 2 1,-5 7 0,3-1-1,-6 4-2,-5 1 1,4 9 1,-5 3 0,-1 6 1,0 6-1,-3 5 79,-3 5 1,4 1 0,0 3-1,0 1-43,-1 2 1,7 1-1,-4-5 1,1 2 12,1 3 1,0-1 0,5-6-34,0 1 16,1 7 0,-1-11 1,1 1-1,1-3 2,5-3 0,-3-5 0,8 2 1,0-4 7,-2-2 0,4-2 1,-5-4-1,1-7 0,4-9 0,-6 3 1,0-6-1,-2 2-15,1-1 1,1-1 0,-4 4 0,3-3-14,-3 3 0,-2 2 0,-1 3 0,-1 3 59,1 1 1,-1 2-1,1-1-7,-1 5 0,1 4 1,-1 2-59,1 0 28,-1 8 1,0 1 0,1 9-1,-1-1 20,1 1 1,5 5-1,0 0 1,-1-1 11,-3-3 0,1 4 1,1 1-1,2-5-6,-1-6 1,3 1 0,0-8 0,2-2-21,4-2 1,-4-2-1,3 0 1,1-2-22,2-4 0,1-6 1,-1-9-1,-3-4-17,-7-2 0,2 5 1,-2-3-1,1 2 20,1-1 0,-8 1 1,3 8-1,-7 1 10,1 2 0,1 7 1,3-5-7,-1 2 0,1 2 0,-1 6-29,1 0 28,-1 0 0,1 6 0,-1 2 0,1 0 3,-1-1 1,1 5-1,-1-4 1,0 2 43,1 3 1,5 1 0,1-1 0,-3-1-29,-2 1 0,-1-3 0,1 0 1,2 0-14,3-1 1,1-5 0,-2 2 0,4-4-4,1-2 0,5-2 0,-6-4 1,2-5 42,0-5 0,-2 0 0,4 3 0,-4 1 86,-1-1 0,-1-1 1,-4 1 140,2 1-187,1 0 0,-7 1 1,1 1-1,-1 0-56,1 0 1,-1 1 0,2-5-1,3 3-78,1-3 0,2 0 1,-3 1-1,1 3-15,-2 2 0,-1 3 0,-3 5 0,3 1 130,3 5 0,-10 6 0,5 11 1,-5 6 30,-3 4 1,6-4-1,-7 1 1,3-1-17,0-2 1,-1 4-1,7-10-183,-1-5 119,1 1 1,1-13 0,2 6 0,3-2-34,-3-5 1,4-3-1,1-3 1,-1-5-1,0-2 0,0 4 1,-3-5 37,1-3-14,8-2 0,-6-1 0,4 0 0,-4-1-21,1 1 0,-5-1 1,6 1-1,0-1-49,1 1 1,-5-1 0,4-1 0,0-2 19,0-3 1,-3 3-1,3 7 1,-2 5 16,-4 1 1,1-4 0,-1 6 68,2 3 0,1 1 0,-9 4 1,-1 3-12,-3 7 1,1 4-1,4 1 1,-3 0 17,-1 1 0,-1-1 1,9 1-68,3-1 31,-3-7 0,5 6 0,-8-5-72,1 5 57,-1-7 1,6 5-1,1-6 1,-3-1-5,-2 1 1,5-2-1,-1-6 1,-2 0-5,-1 0 1,-3 0 0,3 0-1,1 0 0,2 0 1,1-8 0,-7-1 0,-1-3-32,-5 0 1,5 7 0,-5-5 0,5 0-78,1 0 1,-5 7 0,0-3 86,1 4 0,3 2 1,1 0 23,1 0 1,-1 0-1,1 0 1,-1 0 6,1 0 0,-1 6 0,0-1 78,1-1-82,-1 6 1,7-8 0,-1 6 0,0-2 6,2-1 0,-3 3 0,5-4 0,0 2 1,0-2 0,-3 3 0,3-1 0,-2-2-3,-4-2 1,5-2 0,-1 0 0,0 0-9,0 0 0,4-8 0,-3-1 0,-1-3-6,0 0 0,0 7 1,-3-5-1,1 0-2,-2 0 1,-1 7 1,-3-3 0,1 4 25,-1 2-14,0 0 0,-5 0 1,0 0 18,1 0 1,3 0 0,3 0 0,3 0-41,1 0 0,2 0 0,-4 0 0,5-2-248,1-4 0,-4 4 0,4-4 0,-1 2-589,-5-1 0,4 3 857,-2-4 0,8-4 0,-3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5:13:42.976"/>
    </inkml:context>
    <inkml:brush xml:id="br0">
      <inkml:brushProperty name="width" value="0.17143" units="cm"/>
      <inkml:brushProperty name="height" value="0.17143" units="cm"/>
    </inkml:brush>
  </inkml:definitions>
  <inkml:trace contextRef="#ctx0" brushRef="#br0">237 69 7317,'-11'-6'-230,"-1"0"1,6 0 493,-5 6-196,7 0 0,-12 6 0,6 2 0,-1-1 165,-1 1 0,1 6-133,-7-3 0,1 3 0,1 0-148,4-3 0,-3-7 0,11 10 0,-6-7 0,1 1-112,-1 0 246,6 6-51,-11-5 1,15 1-1,-2-6 1,7-6-42,5-4 0,2-8 0,5 3-32,1-5 1,-1-1 0,1-1-18,-1 1 62,1-1 0,-7 7 1,1-1 0,1-1 1,3-3 152,1-1-62,-7 7 1,0 0-63,-4 4-30,-4 4 1,3-3-76,-10 10 0,1-1 0,-8 8-23,-2 2 0,5-5 0,-3 3-88,-1 1 1,3-5 0,0 0 0,0-2 178,1 0 0,5 7 0,-4-3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11.768"/>
    </inkml:context>
    <inkml:brush xml:id="br0">
      <inkml:brushProperty name="width" value="0.17143" units="cm"/>
      <inkml:brushProperty name="height" value="0.17143" units="cm"/>
      <inkml:brushProperty name="color" value="#E71224"/>
    </inkml:brush>
  </inkml:definitions>
  <inkml:trace contextRef="#ctx0" brushRef="#br0">315 333 8425,'0'-12'292,"0"0"1,0-1 193,0-3-461,-8 7 69,-2-7 0,-1 12 0,-1-8 4,-2-1-132,-1-3 1,-3 5 0,1-1 0,-2 0-27,-5 3 1,3-7 0,-6 7-1,2-1-14,3 4 1,3 4 0,1 2-18,1 0 0,7 8 0,4 3 0,4 7 57,2 5 1,0-1-1,2 5 1,4 0 51,6 0 0,5 0 1,5 4 213,1-2-219,8 0 1,-6 1-1,6-3 1,-2 0 43,2 0 1,0 0 0,1 2 0,-5-5-26,-2-5 1,4-2 0,-6-1 0,-3-2 46,-7-3 0,3-7 0,-6 0 25,-1-8 1,1 0 0,-6-7-1,2-3-56,-3-2 1,-1-1-1,0 0 1,2-3-129,2-3 0,2 2 0,-4-7 0,2 1-76,-3 0 1,5 4 0,-2-6 0,-2 0 18,-2 1 1,-2-3 0,0 6 0,0-2 51,0-4 0,0 6 0,-2-1 242,-4 1-180,-4 6 1,-5-12 0,1 7 0,3 5 125,-3 5-115,-1-1 1,-3 11 75,1-8-96,-1 9 1,1-5 0,-1 10 7,1 4 1,5 9-1,2 10 1,1 4 23,-1 8 1,4 0-1,-4 10 1,3 1-128,3 3 1,2-5 0,2 1 0,2-1-312,4-1 438,3 5 0,9-13 0,-1 6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15.310"/>
    </inkml:context>
    <inkml:brush xml:id="br0">
      <inkml:brushProperty name="width" value="0.17143" units="cm"/>
      <inkml:brushProperty name="height" value="0.17143" units="cm"/>
      <inkml:brushProperty name="color" value="#F6630D"/>
    </inkml:brush>
  </inkml:definitions>
  <inkml:trace contextRef="#ctx0" brushRef="#br0">385 350 8076,'-12'-7'329,"1"-5"0,5-4-271,-6-1 1,6 1 0,-3 3 0,-1 3 22,0 2 1,5-3 0,-5 3 0,0 0-68,0 0 1,-1-3-1,-5 3 1,3 0-5,1 0 1,0 1 0,-5 3-1,-2-2-48,-5 2 0,5 2 0,-4 2 15,3 0 1,3 0 0,-1 2 0,3 4-133,3 6 1,2 3 0,6 5 54,-1 3 90,-1 4 0,6 4 1,2 2-1,4 4 39,5 0 0,5 0 0,3-2 0,3-1 120,1 1 0,8-2 0,-2-2 0,4-3-129,2-3 1,0-2 0,0-5 0,-2-1-8,-4 0 1,4-5-1,-6-2 1,0-2-33,-4-5 0,-3-1 1,-3-2-1,1-2 49,-1-3 1,-7 1 0,-2-8 0,-2-1-21,-1-3 1,1-3 0,-6-3-264,0-1 169,8-8 0,-6 4 0,4-8 1,-4 0-18,-2 0 0,0 0 0,0 0 0,0 0 19,0 0 0,0 0 1,0 0-1,0 0 14,0 1 1,-2 6 0,-2 3 0,-4 2 57,-2 0 0,5-1 1,-7 7 114,-2-1 0,-1 1 0,-3 1-40,1 5 0,5 3 0,1 10 38,-3 4 1,4 5 0,1 13 148,1 5-224,2 12 0,6 5 0,0 10 0,0 3 4,0-3 1,0-2 0,0-1 0,2-1-291,4 0 0,-2 1 0,5-3 258,-1-3 0,13 3 0,-1-5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18.601"/>
    </inkml:context>
    <inkml:brush xml:id="br0">
      <inkml:brushProperty name="width" value="0.17143" units="cm"/>
      <inkml:brushProperty name="height" value="0.17143" units="cm"/>
      <inkml:brushProperty name="color" value="#FFC114"/>
    </inkml:brush>
  </inkml:definitions>
  <inkml:trace contextRef="#ctx0" brushRef="#br0">403 625 8419,'-8'-10'-17,"6"-5"1,-6 3 239,0-3 1,6-3-1,-5-1-82,-1-5 1,6 5-1,-6-4 1,2 3-90,1 3 1,-3-2 0,4-3 0,-4-1-31,-2 2 1,1 1 0,-5 3 0,3-1-29,-3 1 1,-2-1 0,-3 1-1,-2-1 0,-3 1 1,1 7 0,6 4 0,-1 4-117,1 2 0,-1 0 3,1 0 0,-1 0 1,3 2-1,1 4-160,3 6 256,7 3 1,-4 3 0,8-1 17,0 1 1,0 5-1,0 0 1,2 1 197,4 1-181,3 2 1,15 8-1,-1 0 384,-2 0-318,6 0 1,-5 0 0,5-2 0,-2-2-6,-3-2 0,3-2 1,-2 0-1,0-7-31,3-7 0,-7-9 1,4 2-1,-3-4-71,-3-2 0,1 0 0,-1-2 0,1-4-21,-1-6 0,6-3 0,-1-3-25,-7 1 74,3-1 1,-9-5 0,9-2-154,-1-2 145,-7-2 1,5 0 0,-5 1-248,0 3 208,-2-6 0,-3 4 0,1-8-448,-2 0 420,-2 0 0,4 0 0,0 0 0,-2 0-40,-2 0 1,-8 6-1,-2 0 1,-2 0 89,-3 2 1,-1 2 0,1 9 0,1 3 54,-2 1 0,-1 8 1,-3 0-1,1 8 77,-1 8 1,1 5-1,-1 6 1,1 7-62,0 3 1,1 7-1,2 3-10,3 2-18,7 1 0,-10 7 0,8 1-82,3 4 71,1-4 1,2 7 0,0-9-832,0 0 348,0 1 477,0-1 0,7 1 0,3-1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25.378"/>
    </inkml:context>
    <inkml:brush xml:id="br0">
      <inkml:brushProperty name="width" value="0.17143" units="cm"/>
      <inkml:brushProperty name="height" value="0.17143" units="cm"/>
      <inkml:brushProperty name="color" value="#008C3A"/>
    </inkml:brush>
  </inkml:definitions>
  <inkml:trace contextRef="#ctx0" brushRef="#br0">384 443 8511,'0'-17'-26,"-5"5"-201,-1 0 322,0 1 1,4-7 0,-2 1 247,-2-1 0,1 1 0,5-1 0,-2 3-203,-4 3 0,4-3 1,-6 5-1,2-2 28,0 1 1,-7-1 0,1-3-174,-3 3 0,3-2 0,0 9 0,-1-1-287,-3-2 0,-1 6 0,-1-4 0,-1 4 178,-4 2 1,3 0 0,-3 0 0,4 0 37,1 0 0,6 6 0,1 2-265,-3 2 307,6 1 0,-1 7 0,5-1-293,-2 1 346,0 7 1,6 0 0,2 6 0,2-2 156,2 2 0,7 2 1,-1 2-1,6-2-10,5-4 1,-4 4-1,6-6 1,-1 3 2,-1-1 0,6-2 1,-6 2-1,1-6-76,1-3 0,0-1 1,6 2-1,-4 3-151,-1-3 1,3-7 0,-6-5 0,-2-1 74,-1-4 1,-9-2 0,-1-4 241,-2-4-244,5-4 0,-11-9 0,6-4-146,0-6 157,-6-4 0,8-2 0,-7 0-319,3 0 159,0-8 0,0 6 0,0-4 1,-2 5-48,-2 1 1,-2 0 0,0 0 0,0 2 103,0 4 0,0-4 0,-2 4 0,-4-4 46,-6-2 1,2 2 0,-1 4 0,-1 3 50,2 1 1,-5 12 0,5-5 42,1 3 0,-7 11 1,6 8-21,1 11 1,-5 14-1,8 0 1,0 6 311,-1 6-337,5-4 0,-8 13-187,4-3 31,4 3 1,-6 3 0,8-1 0,0 1-219,0-1 0,0-2 0,0-1 1,0-4 355,0-3 0,8-1 0,2-6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6.649"/>
    </inkml:context>
    <inkml:brush xml:id="br0">
      <inkml:brushProperty name="width" value="0.17143" units="cm"/>
      <inkml:brushProperty name="height" value="0.17143" units="cm"/>
    </inkml:brush>
  </inkml:definitions>
  <inkml:trace contextRef="#ctx0" brushRef="#br0">262 1 8381,'-19'17'0,"-2"3"0,-3 1-204,3 2 1,-2 8 0,3-2 0,5 3 319,-1-3 0,7 4 1,-1-6-1,2 2 63,4 0 1,2-2-1,4 4 1,4-2 79,6 2 1,-3-3 0,5-1-1,4 0-83,3 0 1,2 2 0,-5 6-1,-1-2-46,1-4 0,-3 4 1,-1-6-1,-5 2 47,-1 1 0,-2-3 0,-6 2 1,-2-4 4,-4 0 1,-4-5 0,-7 3 0,-2-4-121,-5-1 0,3-8 1,-6-5-1,2-3-601,3-2 1,3-2 0,1-3 0,1-7-108,-1-4 0,3-7 0,3 0 646,6 1 0,5-5 0,1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29.679"/>
    </inkml:context>
    <inkml:brush xml:id="br0">
      <inkml:brushProperty name="width" value="0.17143" units="cm"/>
      <inkml:brushProperty name="height" value="0.17143" units="cm"/>
      <inkml:brushProperty name="color" value="#00A0D7"/>
    </inkml:brush>
  </inkml:definitions>
  <inkml:trace contextRef="#ctx0" brushRef="#br0">332 419 8501,'-12'-6'20,"1"1"0,7-9 508,-2 2-314,4 5 1,2-9-27,0 5-62,0-5 0,-2 4 0,-2 1-21,-1-3 1,-1-1-1,6-3-38,0 1 0,-2 1 0,-2 3 0,-4 3-48,-2 2 1,5-4 0,-7 7 0,-2-1-117,-1-2 0,-3 6 0,1-4 0,-1 4-114,1 2 1,0 0 0,-1 0-1,1 2-69,-1 4 0,1-2 0,1 10 0,5 3 155,5 4 0,-2 5 0,2-5 0,2 4 95,2 2 0,4-3 1,2 3 143,2-2-49,8 6 0,-3-4 1,11 6-1,1-2 100,-2-2 0,6 0 1,0 6-1,3 0 88,-1 0 1,-2-6 0,4-1-1,-4-3-140,-2-4 1,4-1 0,-5-5 0,-5-1-45,-5-3 0,1-7 0,-3 0-54,3-8 1,-3-7 0,-2-11 0,-3-3-137,-3-2 1,4-2 0,-2-6-1,0 0-93,2 0 0,-7-6 0,7 0-138,0 3 321,-6 1 0,8 2 0,-6-2 0,1 0-3,-1 2 0,-2-4 0,-2 12 0,0-2 37,0 0 0,0 2 0,0-4 0,0 4 5,0 1 0,-6-3 0,-1 6 0,-3 4 40,-4 5 0,-1 6 0,-3 8 3,1 0 0,-1 8 0,3 6 1,1 7-11,3 8 0,5 10 0,-4 3 0,2 3-179,4 4 1,3 1 0,1 2 0,0 1-180,0-1 1,0-1-1,1-5 1,5-5 316,6-4 0,3-2 0,3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37.838"/>
    </inkml:context>
    <inkml:brush xml:id="br0">
      <inkml:brushProperty name="width" value="0.17143" units="cm"/>
      <inkml:brushProperty name="height" value="0.17143" units="cm"/>
      <inkml:brushProperty name="color" value="#AB008B"/>
    </inkml:brush>
  </inkml:definitions>
  <inkml:trace contextRef="#ctx0" brushRef="#br0">402 488 6898,'-10'-8'711,"-5"6"1,11-13 326,-8 3-755,8-3 0,-6-9 0,7 1 1,-5 2-40,-2 1 1,4 1 0,-3-3 0,-1-1-2,0 2 0,-1 1 0,-7 3-151,1 0 0,-1 5 0,1 2 0,-1 0-231,1 1 1,-1 5-1,1-2 1,-1 4 19,1 2 0,-1 0 0,1 0 0,1 2-20,5 4 0,-5 6 1,7 9-1,-1 2-61,4-2 0,4 7 1,2-1 98,0 0 0,2 4 124,4-8 0,-2 3 0,7-5 29,3 2 0,9 2 0,4-3 1,3 1 73,-1-2 1,0-1 0,6-3 0,0 1 36,0-1 0,0 3 0,-1 1 0,-1 2-95,-3-1 1,1-3 0,-8-2 0,-2-1-7,-1-4 0,-3 1-49,1-7 1,-7 0 0,-1-8-110,-2-4 1,-3-4-1,-3-9 1,2-4-75,2-6 1,2-4 0,-4-2 0,4 0 51,1 0 0,-5 0 1,4 0-1,-2 0 24,0 0 1,-1 6 0,-5 2 0,0 0 40,0-1 0,0 5 1,0-6-1,-2 0-7,-3 2 1,3-4-1,-6 7 1,0 1 91,-4-2 0,3 6 0,-3-3 0,0 7 78,3 3 0,-7 8 0,7-4 1,-3 3-1,0-1 0,3 2 0,-5 10 1,4 7-88,3 9 0,-5 5 0,6 8 0,0 0-135,-2 0 0,7 5 1,-7 3-390,0 2 267,6 1 0,-6 1 0,8-3 0,2-1-848,4-4 1082,4 6 0,7-1 0,1 9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50.248"/>
    </inkml:context>
    <inkml:brush xml:id="br0">
      <inkml:brushProperty name="width" value="0.22857" units="cm"/>
      <inkml:brushProperty name="height" value="0.22857" units="cm"/>
    </inkml:brush>
  </inkml:definitions>
  <inkml:trace contextRef="#ctx0" brushRef="#br0">53 221 9664,'-12'-5'-387,"0"-1"0,9-2 0,-5 4 728,0-2-269,6 0 256,-6 6-118,8 0 1,8 8-2,4 4 0,-3 3 63,3 3-220,0-1 0,-1 1 1,-1-1 186,-2 1-144,5-9 0,-3 7 0,8-4-100,-1 3 0,1-3 1,-1-3-1,0-1-33,1-4 1,5-2 0,1-2 0,-1 0 63,2 0 0,-4-8 1,8-5-1,1-7 41,-3-3 0,4-2 0,-6 3 0,2-3-43,4-2 0,0-2 0,0-4-32,-2 4 0,-5-2 0,3 6 0,0-1 0,-2 3 20,1 8 1,-3 3-1,-6 8 8,1-2 0,-1 6 0,1 8 0,-3 2 26,-3 3 0,3 3 1,-3 1-2,4 1-75,-7-1 0,5 1 0,-6-1 0,-1 1 6,1-1 1,4 0-1,-5 1 1,1-1 49,0 1 0,-2-1 1,-4 1-83,4-1 0,-3-1 1,9-3-34,2-1 0,1-8 1,3 2-1,-1-4-7,1-2 0,5-2 1,2-2-1,0-4-90,1-2 1,-1 5 0,-4-7-31,2-2 142,1 7 1,-1-9-1,0 6 141,-1 1-25,-3-7 0,-1 12 1,-1-5 100,0 1-140,-7-6 1,6 10 0,-5-5 0,5-1 15,1 0 0,1 4 1,-1-3-1,1 1-101,-1 4 1,1-4-1,-1 2 56,1 3 1,-1 1 0,0 4 37,1 3 0,-1 5 0,-1 8 26,-4-1 1,1 0-1,-5-1 1,0-2-39,-1-3 0,1-1 0,-2 4-55,6-3 0,1-5 0,1 4-26,-3-3 1,1 1 0,6-4 58,-1 2 0,-5 0 0,-1-6 52,3 0 0,1 0 1,3-2-55,-1-4 0,1-2 0,-1-5 0,1 1-54,-1-2 1,1 5-1,-1-3 1,1 0 29,-1 3 1,1-5 0,-1 6 0,0 1 189,1-1 1,-1 0 0,1 4 196,-1-2-265,-7 1 0,6 5 0,-5-2-136,5-4 96,-7 4 1,7-6 0,-4 8-32,3 0 1,-3 2-1,-1 2 1,1 4-16,-2 1 0,-2 3 1,-7 4-1,3-3 74,2-1 1,0-1 0,-6 7 0,0-1 52,0 1 0,6-1 0,0 1-139,-3-1 1,7-1 0,0-3-18,0-1 0,5-8 0,-3 2 0,3-4-33,3-2 1,1 0 0,3 0 42,1 0 0,-6-6 0,-5-2 206,1-2-53,3 6 0,3-11-254,5 3 1,-5-1 91,4 1 1,-1-4-1,-1 7 11,2-1 1,-5-3 0,-7 5 0,3 0-16,2 0 1,1 0 132,1 3 1,-3 5 0,-1 0 56,-3 9 1,-7 7 0,2 1 0,-2 1-97,2-1 1,-4 1 0,5-1 0,-1 3-68,0 3 0,6-4 0,-5 3 0,3-7 20,4-3 0,-5-1 1,3 5 22,2-4 1,1 1 196,3-7-215,-1 0 1,1-6-1,-1 0-54,0 0 19,1-8 1,-1-4 0,1-9 0,-1-2-75,1 1 0,-1-3 1,3 2-1,1 2-1,2 1 0,-5-3 0,-5 0 0,3 1 139,-1 3 1,7 7 0,-11 1 0,5-3 89,1-2 0,-5 5 1,0 1-33,1 2 1,-3 3 0,0 6-150,-3 5 1,5-2 0,-4 10-212,2 5 262,-7-1 1,7 7-1,-6-8 35,2 1-7,0-1 1,-1 1 0,1-1 0,0 1 102,2-1 1,-4 1-132,7-1 0,1 1-18,5-1 0,1-7 0,-1-5 0,1-3-37,-1-2 1,1-5 0,-1-3 0,1-2 14,-1-3 1,1-3 0,-1-1 0,1-1 76,-1 1 1,-1 5 0,-3 0 0,-1-1 43,1-3 1,3 1 0,1 1-375,1 3 278,-1-1 0,1-6 0,-1 3-33,1 3 1,-1-1 0,1 7 0,-1 2 16,1 2 1,-1 2 0,0 0 42,1 0 1,-3 2-1,-1 2 1,-2 4 172,1 1 1,-3-3 0,2 6-109,1 1 1,-3 1-1,0 0 1,-1-3-44,1 3 1,-4-5 0,5 1 0,1 0 39,-2 0 1,5-5 0,-3 5-18,3-2 0,3-2 0,-1-6-65,1 0 0,-1 0 0,1-2 0,-1-2-1,1-2 0,-1-8 1,3 5-1,1-3-25,2 0 1,1 3-1,-9-5 1,-1 3 140,-3-3 1,7 4 0,5-1-54,-2-3 1,-1 4 0,-3 1-1,1 1-34,-1 4 0,1 2 1,-1 2-1,1 2-69,-1 4 1,0-2 0,1 7-1,-1 3 19,1 1 0,-1-3 1,3 0-1,1 1 61,2 3 1,1-1 0,-7-1 129,1-2-152,-1-9 0,6 11 0,1-8 208,-3-2-187,6-2 0,-6-2 0,7 0-181,-3 0 47,6-8 1,-4-2-1,8-7 1,0-1-79,0 1 0,6-1 0,-1 1 0,-3 1 151,-6 5 0,0-3 0,-5 8 0,-1 0 93,0-1 0,-2 5 0,-5-4 0,1 4 34,4 2 0,-3 6 1,3 2-1,-3-1-124,-3 1 0,2 6 0,3-5 0,1 3 60,-2 0 1,5-6 0,-3 5 251,-2 3-276,-1-7 0,3 9 0,2-6 0,0 1 59,1 1 0,-3-6 1,-4 4-38,5-3-9,-5-1 1,8-6 0,-4 0 0,5 0-81,-1 0 1,6-8 0,-6-3-1,2-5-38,0-1 0,0-7 0,6 1 0,-2 2 81,-4 1 0,-3 9 1,-9 1-1,0 0 86,1 1 0,-1 5 1,-1-4-1,-3 2 61,-1 0 0,-6 1 0,6 6-179,1 5 1,-5-2 0,0 6-99,-1-2 157,3 5 1,2-9 0,-2 8-1,-1-1-14,1-1 0,-4 6 1,5-5 161,3 5-55,-6-7 0,7 7 0,-3-4 4,3 3 1,3-3-1,-1-2-58,1-3 1,-1-1-1,3-6 1,1-2-45,2-4 0,1-3 0,-5-9 1,2 1-6,3-1 1,5 1-1,-6-1 1,-2 1-62,-1-1 0,-3 1 0,1 1-788,-1 5 271,1-5 0,-1 14-1523,1-4 2103,-1-3 0,0 7 0,1-6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52.056"/>
    </inkml:context>
    <inkml:brush xml:id="br0">
      <inkml:brushProperty name="width" value="0.22857" units="cm"/>
      <inkml:brushProperty name="height" value="0.22857" units="cm"/>
    </inkml:brush>
  </inkml:definitions>
  <inkml:trace contextRef="#ctx0" brushRef="#br0">419 122 9133,'-17'6'0,"-1"0"0,1-2-1111,-1-2 852,1 6 0,-1-5 0,1 9 0,0 2 237,-1 1 0,1 3 0,-1-1 0,1 2 131,-1 5 0,1-3 0,-1 8 1,1 2 22,-1 2 1,1 4 0,-1 2 0,1 4-90,0 1 1,5-3-1,2 4 1,0-1 4,1 1 0,5-12 0,-2 0 0,4-6 0,2-6 1,0-1 406,0-3 173,0-7-398,0-2 0,0-22 1,0-5-569,0-6 239,8 3 1,-6-11-1,6 4-122,-1-4 98,3-2 1,6 0 0,-1 0-1,1-2 7,3-3 1,4 3 0,-1-6-1,3 2 183,2 1 1,2-1 0,6 4-1,0-2 27,0-2 1,2 3-1,2 7 1,-1 3-43,-5 3 1,2 2 0,-6 7 0,2 3-122,-1 1 0,-3 6-32,-4-5 162,-4 7 102,7-4 0,-19 8 1,-7 0-102,-9 0 1,-13 8 0,-1 3 0,0 5-44,-2 1 1,-1 1 0,-5-1 0,4 1-76,2-1 1,-6 1 0,4 1 0,-2 3-5,0 1 1,5 8 0,-3-2 0,-2 6 15,-4 6 0,8 3 0,-10 9 0,4-1 90,4 0 0,-4 3 1,7 1-1,3 2 14,2-1 0,7-9 0,2-5 147,2-6-130,3 1 158,5-18-124,0-3 100,0-9-153,0-8 0,5-8 287,1-3-366,0-5 0,0-7 1,2 0-1,1-1-130,5-1 1,-2-2 0,1-8 0,5 0-61,1 0 1,-3 0-1,7 0 1,-4 0-26,-1 0 1,5-5 0,2-3 0,2 0 263,4 1 1,-3-1 0,1 4-1,2-2 77,2 2 1,-4 10 0,-2 6 0,0 4-99,0 1 1,-5 9 0,1 3-1,-4 4-185,-1 2 1,-1 0 0,1 0 177,-1 0 0,1 0 0,-1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4:48:54.175"/>
    </inkml:context>
    <inkml:brush xml:id="br0">
      <inkml:brushProperty name="width" value="0.22857" units="cm"/>
      <inkml:brushProperty name="height" value="0.22857" units="cm"/>
    </inkml:brush>
  </inkml:definitions>
  <inkml:trace contextRef="#ctx0" brushRef="#br0">507 0 14062,'-10'2'1152,"4"4"0,6-4 0,6 6 0,6-1-1821,3 5 1,3-2 0,-3 1 0,-1 5 665,-3 5 0,-1 1 0,2 7 0,-7 4 371,-3 6 0,-4-1 0,-3 7 0,-9 0 10,-7-1 0,-12 3 0,-10 5 0,-2 1-241,-3-1 1,-3-5 0,1-3-1,1-1-115,3-4 1,13-10-1,0-8 718,6-7-1167,11-6 786,1-8 0,21-2-182,-1-4 1,9 2 0,3-8-106,1-1 1,5-1 0,2-1 0,3-1-242,3-3 0,2-3 1,2 3-1,-2-2-98,-4-3 1,4-5 0,-4 4 0,2 0 15,-2-1 0,2-5 0,-8 2 0,-1-4 271,-3-2 0,-2 0 1,1 1 462,-1-1-270,-7 7 0,4-3 1,-9 8 273,-1 2-364,-2 1 1,-4 3 0,-3-1-299,-7 1 0,-2 5 1,1 3-530,1 1 0,2 0-218,-1 2 0,3 6 936,8 0 1,-6 8 0,0 10-1,2 1 115,2 4 1,1-1-1,-3 5 1,-4 0 118,-2 0 1,4-4-1,-5 6 1,-1 1 22,2-3 0,-5 6 0,3-4-187,-3 4 119,-11 9 0,5-5 0,-6 6 0,0 0 123,0 3 0,-1-1 0,-3 0 0,2-3 19,-2-3 0,4-8 1,-2-4-1,0-1-403,2-5 0,7-10-54,9-5-78,7-4 1,-2-4 0,12-2 128,5-1 1,5-9 0,1 2 6,1-3 0,5-3 0,0 1 0,-1-1-159,-3 1 1,4 0-1,3-1 1,1-1-35,4-5 1,-4 3-1,2-6-342,2 2 474,-6-6 1,8 3 0,-5-6 0,-1-1 166,-4 0 0,-9 0 0,-5-2 1,-1-2 177,-4-2 0,-2 2 0,-2 8 0,0 2-246,0-2 0,0-2 1,-2-2-1,-2 2-250,-2 4 1,0 4 0,5 8-265,-5-1 1,-4 8-200,-7 5-64,-1 3 624,8 9 1,-3 3 291,7 8-67,0-1 0,6 1 1,2-1-1,2 0-174,2 1 1,0 5 0,-6 2 0,0 1 105,0-1 0,0 4 1,-2-2-1,-2 2 157,-2 2 1,-8 8-1,1-6 1,-9 6 398,-7 0 1,-4 5 0,-3 1 0,-5 2 23,-6-1 1,3-13 0,-1 2 0,2-6-374,4-8 1,10 1-1,6-16-565,4-2-27,9-3 1,2-2 0,10-3-120,4-2 237,4 0 0,1 6 0,1-2-2084,1-4 2293,3 4 0,1-21 0,1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26:25.707"/>
    </inkml:context>
    <inkml:brush xml:id="br0">
      <inkml:brushProperty name="width" value="0.22857" units="cm"/>
      <inkml:brushProperty name="height" value="0.22857" units="cm"/>
      <inkml:brushProperty name="color" value="#E71224"/>
    </inkml:brush>
  </inkml:definitions>
  <inkml:trace contextRef="#ctx0" brushRef="#br0">1195 158 10007,'-7'9'1812,"3"-1"-811,-8-8-710,8 0 1,-3 2-15,7 4 1,5 3 0,1 11-51,-2 3-172,6 4 0,-8 8 0,4 2-18,-5 4 13,-1 3 0,0 11 0,-1 3 0,-7 4 65,-10 0 1,-1 6 0,-12-6 0,-4 0 69,-4-3 1,-4-5-1,3-4 1,-7-1 1,-3-3 0,-3-7 1,1 0-1,-1-8-496,1-8 0,0 3 1,1-3-1,5-4-75,5-5 0,12 1 0,6-5 0,3 2 225,3-1 1,1-5-157,4 6-48,5-8 195,7 3 1,2-5-198,3 4 314,-3-4 1,14 6-1,-2-8 1,5-2 77,4-4 1,8-4-1,-2-7 1,4 0-42,2-1 1,6-5 0,2-2 0,1-3-12,5-3 0,1 0 0,3-2 0,-1 0-37,1-4 1,-1-1-1,-2 1 1,-3-2 34,-6-2 1,-10-7 0,-4 1-1,-2-5 7,-4-6 0,-1 1 0,-3-7 1,1-2-5,-1-2 0,-5-7 1,-2 1-415,-3 6 285,-1 6 0,-8 17 1,-4 8-373,-5 12 509,-5 2 0,-1 23 1,-1-2-1,3 8 30,3 3 1,-3 3-1,5 6 1,-2-1 22,1 1 0,7-1 0,-2 0 1,2 3-15,-2 3 0,4-2 1,-4 7-1,5-1-22,1 0 0,0 4 1,-2 8-1,-2 2 10,-2-3 0,-6 5 0,5 0 1,-1 1 47,0 5 1,-8 7 0,1 4 0,-8 2 65,-5 4 1,-3 8-1,-9 2 242,-7-2-317,-3-3 1,-9-9-1,-1-3 355,-2-5-266,-2-9 1,-2-3 0,6-9 0,10-4-55,5-5 0,4-11 1,6-3-1,0 0-183,0-1 0,2-5 1,2 2-1,2-4-188,-2-2 0,0 0 0,2 0 0,6 0-98,3 0 0,9 0 351,-1 0 0,10-2 0,2-2 34,10-2 0,7-7 0,7 1 0,5-3 39,4-3 1,7-5-1,3-2 1,2-1-52,3 1 0,1-6 0,-1 2 0,-1-2 23,1 2 0,3-10 0,1 4 0,3-4 52,3-3 0,-2-3 0,8-7 1,-2-1-54,-6 1 0,1-6 1,-17-1-1,-3 3-65,-6 2 0,-5-4 1,-11-1-1,-3 3-37,-6 2 1,-4-6 0,-2-4-1,0-2-47,0 2 0,0 11 1,0 14-1,0 6 85,0 4 1,0 8 0,0-2 156,0 3-11,0 3-124,0 7 77,0 2-211,0 8 130,0 16 0,0 1 0,0 14 0,0-2 29,0 3 0,0 1 0,0 1 0,0 3 47,0 4 1,0 2 0,-2 5 0,-4-3 68,-6-2 1,1 5-1,-5-1 1,-5 3 116,-5 3 0,-3-1 0,-8 2 0,-3 3 0,-7 1 0,-3 0 0,-3-8 0,1-1-11,-1-3 0,1-7 1,0 4-65,-1 0-126,1-14 0,1 12 1,3-14-1,1 0-124,-1-4 1,5 2 0,2-1 0,6-5-234,6-5 1,6 1-147,11-3 0,7-4-240,10-3 1,5-5 0,8-3 716,-1-3 0,8-8 0,2 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7.051"/>
    </inkml:context>
    <inkml:brush xml:id="br0">
      <inkml:brushProperty name="width" value="0.17143" units="cm"/>
      <inkml:brushProperty name="height" value="0.17143" units="cm"/>
    </inkml:brush>
  </inkml:definitions>
  <inkml:trace contextRef="#ctx0" brushRef="#br0">0 490 8433,'2'54'-115,"4"5"1,-4-3-1,6 6 1,-3 0 498,1 0 0,0-4 0,-4 4 310,4-1-603,-4-11 0,5-7 0,-7-8 0,0-2 315,0-4-419,0-4 1,-2-23 0,-1-10 0,-3-11-215,2-10 0,2-14 0,2-9 0,0-11-170,0-4 1,0-9 0,0-2 0,0 1 127,0-1 0,2-5 0,2 5 0,4 2 135,1 6 1,3 10 0,7 0 0,5 4 185,5 5 1,4 13 0,0 3 0,-2 11 268,-2 11 1,0 5 0,4 10 761,-4 4-843,-4 11 0,-9 18 1,-5 14-1,-5 7 141,-4 8 1,-4 4 0,-4 2 534,-5 0-584,-5-1 1,-9 3 0,-4 2 251,-4 2-540,-2-8 1,0-10 0,0-12-1,0-7-675,0-8 1,8-8 0,6-13-10,7-10 1,6-8-1,8-11 1,4-4 639,8-6 0,0-4 0,13-2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7.661"/>
    </inkml:context>
    <inkml:brush xml:id="br0">
      <inkml:brushProperty name="width" value="0.17143" units="cm"/>
      <inkml:brushProperty name="height" value="0.17143" units="cm"/>
    </inkml:brush>
  </inkml:definitions>
  <inkml:trace contextRef="#ctx0" brushRef="#br0">298 106 8344,'-18'-10'37,"7"2"1,-1 6 0,-2-2-1,-1-1 1,-3 1 352,1 2 0,0 4 0,-1 5 0,1 11-284,-1 9 0,1 8 1,-3 4-1,1 3 35,1 3 0,-3 4 0,11 5 277,1-2-336,1 5 0,8-15 0,2 5 0,4-6-63,5-5 1,5-14 0,3-7 0,3-5-23,1-6 0,2-4 0,-4-6 0,5-7 11,1-9 0,-6-7 0,2-12 1,-3-5-123,-3-5 0,-1-1 0,-3 0 0,-3-1-217,-2 1 1,4-1-1,-5 3 1,1 3-284,0 7 0,-2 10 1,-6 7-1,2 4-174,3 1 1,-1 9 787,8 3 0,-6 4 0,5 2-56,3 0 112,-6 0 1,7 2 0,-5 4-1,2 5 348,-1 5 0,-5 9 0,4 6 0,-1 8 155,1 7 1,-6 5 0,2 3 665,-4 4-903,6-3 1,-6 5 0,3-8 0,-3 1-16,-2-1 0,0-7 0,0-6 0,-2-8-210,-3-8 1,3-10-207,-4-1 0,4-12 0,2-4 1,0-13-251,0-8 1,2-7 0,4-8 0,5-9-121,5-7 0,1-6 0,3-6 5,3 4 385,-4 4 0,12 7 1,-5 3-1,-1 1 0,0 3 0,4 17 0,-6 5 541,-1 15-309,-3 7 0,-3 17 1,-3 11 913,-1 10-852,-8 9 1,4 7-1,-8-1 1,2-3-390,3-1 0,-3-2 0,4 1 0,-4-7-368,-2-8 1,6 0 0,2-8-193,1-1 1,3-13 743,5-9 0,9-7 0,1-11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7.899"/>
    </inkml:context>
    <inkml:brush xml:id="br0">
      <inkml:brushProperty name="width" value="0.17143" units="cm"/>
      <inkml:brushProperty name="height" value="0.17143" units="cm"/>
    </inkml:brush>
  </inkml:definitions>
  <inkml:trace contextRef="#ctx0" brushRef="#br0">245 66 8163,'-17'-15'38,"-1"1"0,1 5 1,-1-1 232,1 0 0,-1 6 1,1 0-121,-1 8 1,1 8 0,1 11 0,5 6-78,5 4 0,-2 10 0,2 2 0,3 1 215,1 1 0,4-6 0,3 5 0,5 3 208,0 1 0,5-3 1,-5-3-1,2 1-129,-1 0 0,-7-7 0,2 3 0,-4-6-209,-2-6 0,-2-4 0,-2-7-467,-2-1 140,-7-7 0,3-2 1,-7-12-1,1-8-899,4-11 0,-1-16 0,5-7 1067,-2-5 0,6-9 0,-3-2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8.216"/>
    </inkml:context>
    <inkml:brush xml:id="br0">
      <inkml:brushProperty name="width" value="0.17143" units="cm"/>
      <inkml:brushProperty name="height" value="0.17143" units="cm"/>
    </inkml:brush>
  </inkml:definitions>
  <inkml:trace contextRef="#ctx0" brushRef="#br0">1 367 8163,'0'11'44,"0"1"1,2 2 205,3 1 0,3-3 0,8-2 234,1-3-394,-3 7 0,13-12 0,-6 4 1,4-6-3,3-6 0,-1-4 0,4-7 1,-4-3-72,-2-3 0,-2-2 1,-5-6-1,-3 2-17,-3-2 1,2-2-1,-8-2 1,-3 0-44,-1 0 0,-7 6 0,-3 1 0,-2 3-4,-4 4 0,-7 3 0,-2 7 0,0 5 84,-3 4 0,7 2 0,-4 4 1,3 8 269,3 11 1,5 16 0,0 7-1,1 5 215,1 1 0,-3 8 0,7 2 332,2 0-616,2 6 1,4-13-1,4 1 61,5-8-181,5-5 0,3-14 1,5-4-1,5-5-603,4-10 1,2-7 0,1-6 484,5-9 0,4-7 0,7-16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8.923"/>
    </inkml:context>
    <inkml:brush xml:id="br0">
      <inkml:brushProperty name="width" value="0.17143" units="cm"/>
      <inkml:brushProperty name="height" value="0.17143" units="cm"/>
    </inkml:brush>
  </inkml:definitions>
  <inkml:trace contextRef="#ctx0" brushRef="#br0">293 157 8078,'6'-17'-197,"0"-1"0,0 1 1,-6-1 1000,0 1 0,0 5 110,0 1-751,0 7 0,-2-10 0,-4 8 336,-6 2-382,5 2 1,-9-3 0,4-1 0,-3 2 80,-3 2 1,-5 10 0,0 5 0,1 9-42,3 7 1,2 19-1,-3 12 1,1 12 39,1 10 0,-3 3 1,11 4-1,1 3-64,3 1 1,-2-2 0,2-11 0,4-11-476,6-8 1,0-17 0,6-7 0,-1-10-760,1-7 0,-6-9-1990,2-17 3091,-4-3 0,-2-17 0,0-1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9.465"/>
    </inkml:context>
    <inkml:brush xml:id="br0">
      <inkml:brushProperty name="width" value="0.17143" units="cm"/>
      <inkml:brushProperty name="height" value="0.17143" units="cm"/>
    </inkml:brush>
  </inkml:definitions>
  <inkml:trace contextRef="#ctx0" brushRef="#br0">0 577 8229,'18'0'0,"-1"0"-42,1 0 1,-1 0-1,1-2 1,1-4 36,4-6 0,4-3 0,8-5 1,2-3 161,4-6 1,-4 2-1,5-2 188,1-3-216,-6-1 1,0 6-1,-10 6 220,-2 7-214,6 7 0,-11 7 1,1 3-1,-5 9 181,-5 11 1,-7 10-1,2 8 1,-4 6-75,-2 3 1,0 1 0,0-3-1,-2-1-37,-4 1 0,2-5 0,-7-4 0,-1-8-72,2-8 1,-5-11-208,3-6 1,-1-12 0,1-8 0,6-9-254,4-12 1,2-6 0,2-7 0,4 1-149,6-1 1,3 3-1,3-2 1,1-1 304,4-3 0,4 7 1,8 3-1,2 4 188,4 2 0,-4 2 0,4 4 1,-3 6 62,3 3 1,-6 3 0,2 0 386,-6-1-140,-10 1 0,-1 5 98,-9 0 1,-9 8 0,-2 2-303,-9 12 0,-7 6 0,-3 19 1,-1 7-118,3 7 0,-5 9 1,11 2-1,-3 0 38,3 1 1,-3 3 0,8-6 0,2-4 69,2-5 1,2-1-1,2-7 1,4-4-133,6-6 1,3-8 0,5-11-15,3-6 97,-4-5 0,14-8 0,-5-7-148,-1-7 24,6-6 1,-14-14 0,4-4-114,-3-5 82,-3 1 0,-1-17 1,-5 6-1,-5 0-77,-4 0 1,-2-4 0,-2 8 0,-4 3-337,-5 5 1,-7 11-1,-1 2 1,-1 12-821,5 9 1,7 6 1321,-3 8 0,7 8 0,-4 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19.931"/>
    </inkml:context>
    <inkml:brush xml:id="br0">
      <inkml:brushProperty name="width" value="0.17143" units="cm"/>
      <inkml:brushProperty name="height" value="0.17143" units="cm"/>
    </inkml:brush>
  </inkml:definitions>
  <inkml:trace contextRef="#ctx0" brushRef="#br0">1 88 8327,'6'52'0,"1"1"0,3 1 0,2 2 393,-2 2 1,3 6-1,-7-5 1,-2-5 46,-2-6 0,4-1 0,-1-12 0,-1-8 372,-2-6-775,-2-3 1,0-10 0,0-10 0,0-14-84,0-11 0,2-14 1,2-5-1,4-5-360,1-1 0,3 0 1,6-3-1,-1-1 29,1-2 1,-1 5 0,0 9 142,1 1 248,7 10 1,-5 2 0,3 10 0,-4 5 305,-1 8 1,-1 18 0,1 11 537,-1 12-542,1 14 1,-7-2 0,-1 9 0,-2 0 196,-4-1 1,-3 3-1,-1-11 1,0-1-347,0-3 0,-1-10 0,-3-4-108,-2-2 1,-2-9-1,4-12-181,-2-8 0,1-14 1,5-11-1,2-6-310,3-5 0,3-13 0,6-11 0,-3-2 99,3 2 0,1 4 0,5 10 0,1 3 255,2 6 0,1 8 0,-7 10 0,1 11 79,-1 8 0,1 12 0,-3 6 1135,-3 7-739,3 14 0,-11 4 1,6 7-1,-2 3 120,-4 1 0,3 3 1,-1-3-1,0-1-350,2-3 0,-6-1 0,5 3 0,-1-5-382,0-6 0,8 0 1,-3-16-1,7-5-789,5-8 0,4-7 1,8-2 1003,0-5 0,0-12 0,0-9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2.434"/>
    </inkml:context>
    <inkml:brush xml:id="br0">
      <inkml:brushProperty name="width" value="0.17143" units="cm"/>
      <inkml:brushProperty name="height" value="0.17143" units="cm"/>
    </inkml:brush>
  </inkml:definitions>
  <inkml:trace contextRef="#ctx0" brushRef="#br0">53 16 7237,'-2'-9'262,"-4"3"0,4 6 0,-4 7 0,4 13 23,2 13 0,0 11 0,0 15 0,0 7-100,0 7 0,0 5 0,0 5 1,0-3 64,0-2 1,0-3-1,-2-7 1,-2-6 30,-1-9 0,-1-11 0,6-12 1,-2-7 233,-4-4 0,4-11-1658,-4-8 0,4-16 0,2-13 0,0-6 1143,0-5 0,0-5 0,0-7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2.648"/>
    </inkml:context>
    <inkml:brush xml:id="br0">
      <inkml:brushProperty name="width" value="0.17143" units="cm"/>
      <inkml:brushProperty name="height" value="0.17143" units="cm"/>
    </inkml:brush>
  </inkml:definitions>
  <inkml:trace contextRef="#ctx0" brushRef="#br0">0 350 8038,'10'-8'-301,"0"7"423,-4-5 1,5 2-1,11-2 1,5-6 641,6-3 1,0-3 0,15-1 0,5-2-645,3-3 0,8-7 0,-6 4 0,-2-2-258,-1 0 1,-3 8-1,-1-3 1,-7 5-816,-9 1 1,-2 9 952,-10 3 0,-7 4 0,-8 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2.847"/>
    </inkml:context>
    <inkml:brush xml:id="br0">
      <inkml:brushProperty name="width" value="0.17143" units="cm"/>
      <inkml:brushProperty name="height" value="0.17143" units="cm"/>
    </inkml:brush>
  </inkml:definitions>
  <inkml:trace contextRef="#ctx0" brushRef="#br0">1 227 9107,'25'0'205,"-4"0"0,8-1 1,4-5-89,6-6 0,6-3 0,7-5-1011,1-3 540,-1 3 0,-5-7 0,-3 6 354,-1-2 0,-2-8 0,-6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3:21.162"/>
    </inkml:context>
    <inkml:brush xml:id="br0">
      <inkml:brushProperty name="width" value="0.17143" units="cm"/>
      <inkml:brushProperty name="height" value="0.17143" units="cm"/>
    </inkml:brush>
  </inkml:definitions>
  <inkml:trace contextRef="#ctx0" brushRef="#br0">332 88 8035,'0'-12'-174,"0"1"1,0 5 727,0-6-427,0 1 1,-2 1-1,-1 2 182,-3 0 0,-8 6-324,2-3-14,-3 3 0,-3 6 0,1 5 0,-2 13-13,-5 9 1,3 7 0,-6 17 0,0 1 43,-1 2 1,7 6 0,-2-3 0,5 1 84,7 4 0,-3-2 0,8-4 0,2-10 29,3-5 1,2 1-1,5-5 1,6-4-59,3-6 1,9-6 0,1-9 0,2-5-77,4-5 0,4-4 0,4-4-63,2-4 103,7-11 0,-3-12 0,9-12-130,4-5 117,-3-5 1,11-1 0,-8 1-262,-2 5 217,-2-5 1,-3 7 0,-6-7 0,-9 5-34,-5 5 1,-9-2-1,-1 0 1,-5 3 86,-5 3 0,-7-2 0,2 10 0,-4-2 0,-2 2 1,-2 0-1,-6 11 42,-9 9 1,-1 7 0,-7 9 0,0 9 16,-4 5 0,-4 16 1,-2 0-1,2 6 123,4 5 1,-2 3-1,7-1 298,3-3-433,2 3 1,1-7-1,3 5 1,3-3 98,6-2 1,8 3 0,8-5 309,7-2-334,12-2 0,-7-4 0,9-4 0,4-8-141,4-7 0,3-7 1,-1-7-1,6-2-503,3-3 1,2-7 0,3-11-1,1-6 503,2-4 0,8-10 0,-4-2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3.365"/>
    </inkml:context>
    <inkml:brush xml:id="br0">
      <inkml:brushProperty name="width" value="0.17143" units="cm"/>
      <inkml:brushProperty name="height" value="0.17143" units="cm"/>
    </inkml:brush>
  </inkml:definitions>
  <inkml:trace contextRef="#ctx0" brushRef="#br0">70 176 8026,'0'17'286,"0"1"1,0 1 0,0 4 0,0 8 233,0 8 0,0 6 0,0 7 255,0 0-640,0 9 0,0-1 1,-2 4-1,-2-8 69,-2-7 1,0-1-1,6-9 1,-2-6-20,-3-8 0,1-13-278,-8-6 1,8-14 0,-2-10-1,3-11-208,-3-10 1,4-5 0,-4-11 0,4-1-164,2-2 1,2-8 0,4 4-1,5-2 40,5 0 1,1 13 0,3 1 0,1 5 306,2 7 1,3 8-1,-5 9 1,4 7 232,2 9 0,-5 12 1,1 11-1,-4 9 463,-1 6 0,-1 8 0,1 0 490,-1-3-772,1-1 0,5-2 0,0-2 128,-1-4-366,5-4 0,-6-13 0,8-2 0,0-2 9,-1-5 0,3-3 1,-8-5-1,-2-7-237,-1-4 1,-3-9 0,1-4 0,-1-4-29,1-2 0,-3-2 0,-3-1 0,-6-5 33,-5-2 0,-1 6 0,0-1 0,-1 5 108,-5 6 0,-4 5 1,-7 13-1,-3 5 58,-3 4 0,3 4 0,-5 4 231,0 5-131,6 13 1,-7 9 0,9 9 0,-1 3 225,1 3 1,5-1 0,3 2 0,1 1-20,4-2 0,2-1 0,2 2 0,2-3-109,4 3 1,3-9-1,9-5 1,1-9-554,5-7 0,-3-7 0,6-3 1,0-3-385,0-8 0,3-8 0,5-13 0,-1-8-201,1-8 0,0-5 1,0-9 937,0 1 0,0-8 0,0-2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3.676"/>
    </inkml:context>
    <inkml:brush xml:id="br0">
      <inkml:brushProperty name="width" value="0.17143" units="cm"/>
      <inkml:brushProperty name="height" value="0.17143" units="cm"/>
    </inkml:brush>
  </inkml:definitions>
  <inkml:trace contextRef="#ctx0" brushRef="#br0">71 88 7994,'0'20'0,"0"1"0,0 4 851,0 2-508,0 2 0,0 0 0,0 1 0,-2 3 64,-4 5 1,4-1 0,-6 4 0,2-4-206,1-2 0,-3 2 0,4 0 0,-4-3 452,-1-6-702,5-7 1,-4-13 0,8-8 0,0-12-390,0-9 0,8-14 0,3-12 0,5-5-84,1-6 1,8 3-1,3-3-173,-1 4 564,6 1 0,-6 1 0,6 3 0,-2 7 113,-2 7 0,-6 19 1,5 5 924,-3 7-485,-2 4 1,-5 21 0,-3 10 0,-3 12 246,-6 11 1,-3-1-1,1 7 1,2-2-372,-2 0 0,-4 0 1,-4-5-1,-2-1-600,2 1 0,1-11 1,-1-7-1,-2-10-705,2-5 0,10-5 0,5-5-384,5-10 1,7-8 1389,1-9 0,7-8 0,-4-3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3.910"/>
    </inkml:context>
    <inkml:brush xml:id="br0">
      <inkml:brushProperty name="width" value="0.17143" units="cm"/>
      <inkml:brushProperty name="height" value="0.17143" units="cm"/>
    </inkml:brush>
  </inkml:definitions>
  <inkml:trace contextRef="#ctx0" brushRef="#br0">332 53 7932,'-12'-8'29,"1"-4"1,-1 2 0,-5 1 0,-1 1 271,1 4 1,-3 2 0,-1 2-1,-2 2 92,1 4 1,-3 11 0,2 12 0,1 4-120,3 2 0,2 8 0,-1 2 0,3 1-43,3 1 1,4-3-1,8 5 1,0-4-223,0-3 0,8 3 1,4-8-747,3-4 597,10-10 1,-3-5-1,9-11 1,4-1-228,3 0 0,3-8 0,-6-12-1379,0-7 1150,0-6 1,6-16 595,-1-3 0,1-5 0,-6-1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4.256"/>
    </inkml:context>
    <inkml:brush xml:id="br0">
      <inkml:brushProperty name="width" value="0.17143" units="cm"/>
      <inkml:brushProperty name="height" value="0.17143" units="cm"/>
    </inkml:brush>
  </inkml:definitions>
  <inkml:trace contextRef="#ctx0" brushRef="#br0">88 1 7932,'-9'1'1668,"1"5"-1361,0 6 1,6 11-1,-4 8 1,4 8-87,2 8 1,-2 13 0,-2 8 692,-1 5-649,-1 11 0,4-14 0,-2 2 619,-2-6-626,-7-10 1,11-4 0,-4-13-135,4-8 0,4-13 0,4-15-288,5-6 1,5-15 0,1-13 0,1-6-234,-1-4 1,7-7-1,1 1 1,0-3-56,0-3 0,0 3 1,-3 2-1,1 3 358,-2 2 0,-7 4 1,-2 12 260,1 10 1,-5 11 1177,-2 18-985,-4 7 1,-2 16 0,0 2 736,0 4-794,0 3 0,0 1 1,0-4 135,0-5-362,7-1 1,-3 4 0,8-2 0,2-6-5,1-4 1,3-3 0,1-7 0,2-2-650,3-3 1,7 2-1,-2-8 1,4-5-1285,2-4 1860,0 1 0,0-22 0,-1 5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5.239"/>
    </inkml:context>
    <inkml:brush xml:id="br0">
      <inkml:brushProperty name="width" value="0.17143" units="cm"/>
      <inkml:brushProperty name="height" value="0.17143" units="cm"/>
    </inkml:brush>
  </inkml:definitions>
  <inkml:trace contextRef="#ctx0" brushRef="#br0">367 70 8506,'-2'-11'166,"-4"-1"1,4 6-1,-6-4 131,1 3 0,3-1 0,-8 4-178,-2-2 1,5 0-1,-3 8 1,-1 4-11,-3 6 1,-1 7 0,-3 10 0,-1 12 41,-2 8 0,-7 13 0,5 8 0,0 11 25,0 10 1,1 6 0,15-45 0,1-1 0,-8 46 90,5-10 1,3-7-1,8-12 1,0-6-184,0-10 0,8-15 0,5-15 1,7-9-343,3-7 1,8-4 0,-2-2-626,4 0 617,2-16 0,0-3 0,0-18 0,0-2-2409,0-1 2675,-8-9 0,-2 4 0,-7-7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5.423"/>
    </inkml:context>
    <inkml:brush xml:id="br0">
      <inkml:brushProperty name="width" value="0.17143" units="cm"/>
      <inkml:brushProperty name="height" value="0.17143" units="cm"/>
    </inkml:brush>
  </inkml:definitions>
  <inkml:trace contextRef="#ctx0" brushRef="#br0">18 245 8321,'-6'11'-1675,"1"1"2783,-1-8-768,13 4 1,9-16 0,7-6 0,1-5 103,1-4 0,2-2 0,6 3-666,-4-1 61,4 0 0,-6-1 1,8 1-1,0 4-675,0 5 836,-8-1 0,6 5 0,-6-8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5.623"/>
    </inkml:context>
    <inkml:brush xml:id="br0">
      <inkml:brushProperty name="width" value="0.17143" units="cm"/>
      <inkml:brushProperty name="height" value="0.17143" units="cm"/>
    </inkml:brush>
  </inkml:definitions>
  <inkml:trace contextRef="#ctx0" brushRef="#br0">70 1 8479,'0'17'-73,"0"1"221,0-1 1,-6 6 0,0 3 0,2-1 345,3 0 1,1 12 0,0-2 0,-2 4-147,-4 3 1,2 1 0,-6 6 0,0-3-271,1 3 0,5-7 0,-2-3 1,4-6-532,2-4 1,0-7-245,0 1 697,8-19 0,9-14 0,11-17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5.932"/>
    </inkml:context>
    <inkml:brush xml:id="br0">
      <inkml:brushProperty name="width" value="0.17143" units="cm"/>
      <inkml:brushProperty name="height" value="0.17143" units="cm"/>
    </inkml:brush>
  </inkml:definitions>
  <inkml:trace contextRef="#ctx0" brushRef="#br0">210 192 8432,'-8'-11'-208,"-3"-1"1,-5 8-1,-1-2 309,-1 4 1,1 12 0,-1 8 0,1 9 234,0 6 1,5 9 0,0 5 0,1 3-91,1 3 0,-4-1 0,8 1 0,3-3-51,1-3 1,4 1-1,3-9 1,7-6-136,4-8 0,7-7 0,2-5 1,2-3-34,4-2 1,-4-10 0,3-10-26,1-3-37,2-11 1,2-7 0,-2-11-1,-4-5 21,-6-5 0,-4-8 0,-1 2 0,-3-2-71,-3-4 1,-4 5 0,-8 3 0,-2 6-191,-4 5 1,-4 5-1,-7 9 1,-1 5-326,1 11 1,-1 7 0,1 10 599,-1 0 0,-7 8 0,-2 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6.215"/>
    </inkml:context>
    <inkml:brush xml:id="br0">
      <inkml:brushProperty name="width" value="0.17143" units="cm"/>
      <inkml:brushProperty name="height" value="0.17143" units="cm"/>
    </inkml:brush>
  </inkml:definitions>
  <inkml:trace contextRef="#ctx0" brushRef="#br0">1 402 8420,'0'52'-108,"0"1"1,0-1-1,0 2 1,0 3 647,0 1 1,0 0-1,0-8 1,0-5 1429,0-10-1650,0 0-243,0-23 1,6 1 0,1-19 0,1-5 160,0-5 1,3-11-1,-3-8-27,2-10-290,2-5 0,5-8 0,0-2 1,1 0-174,-1-1 0,7-5 0,-1 2 0,-2-2-23,-1 2 0,3 4 0,0 10 0,-1 3 27,-3 6 1,-1 6-1,-1 8 1,0 10 247,1 9 0,-8 6 0,-3 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6.610"/>
    </inkml:context>
    <inkml:brush xml:id="br0">
      <inkml:brushProperty name="width" value="0.17143" units="cm"/>
      <inkml:brushProperty name="height" value="0.17143" units="cm"/>
    </inkml:brush>
  </inkml:definitions>
  <inkml:trace contextRef="#ctx0" brushRef="#br0">1 385 8104,'0'17'0,"2"-1"0,2-3 0,3-1-70,3 2 1,-4-5 0,6 1 0,1-2 472,3-4 0,1-2 0,1-4 0,1-4 417,4-6 1,-3-3-1,5-5 1,-2-3-311,1-6 1,1-4-1,-4-2-587,2 0 77,1 0 1,-13 6 0,-1 0-343,-2-2 245,5-2 1,-11 6 0,4 4 0,-6 3-206,-6 3 0,-3 1 1,-9 4-1,1 7 70,-1 3 1,-7 2 0,-2 4-1,-2 5 236,0 9 0,7 11 0,-3 0 0,4 6 228,3 6 1,-3 3 0,11 9-1,-1 1 163,-1 4 1,8-3-1,0 3 1,8-4-26,8-2 0,5-7 0,5-4 1,3-8-406,2-10 0,-2-2 1,6-15-1,2-2-544,-2-2 1,2-12-1,6-7-1556,2-10 1564,0-14 0,-9 0 0,0-9-1432,-3-4 1403,0-11 1,-2 3 599,-4-7 0,-3-1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37.589"/>
    </inkml:context>
    <inkml:brush xml:id="br0">
      <inkml:brushProperty name="width" value="0.17143" units="cm"/>
      <inkml:brushProperty name="height" value="0.17143" units="cm"/>
    </inkml:brush>
  </inkml:definitions>
  <inkml:trace contextRef="#ctx0" brushRef="#br0">402 227 8315,'-10'-17'-165,"3"7"0,7 0 323,0 5 0,0 1 132,0-8 1,0 6 2,0-5-406,0 7 0,-2 0 29,-4 15 1,4 3-1,-6 15 1,0 4 39,-3 6 0,-3 6 1,-1 9-1,-1 4 71,-3 6 0,-5 4 0,1 2 0,-4 0-7,0 0 1,-4-1 0,5 1 46,-1 0-39,6-8 0,-4-3 0,7-15 0,3-9 141,3-10-165,4-5 1,8-18 0,0-8 0,2-8-5,4-3 0,-2-8 1,8-5-1,-1-3-59,-1-1 1,6-9 0,-5-4 0,5-1-62,1 1 1,1-3-1,-1 3 1,2-3-18,5-3 1,-3-1 0,6-2-56,-2-3 161,7-6 0,-7 4 1,6-3-1,-4 8 25,-2 8 1,4 5-1,-5 6 128,-3-4-28,-2 12 0,-1-4 0,-1 18-53,1 3 1,-7 4 0,-1 10-1,-2 4 52,-4 6 0,0 5 1,-1 6-1,3 8 57,-2 8 1,4 6 0,-2 9 0,0 4-1,1 6 0,-3 12 0,6 6 0,-2 3-69,-4 2 0,-2 1 0,-2-3 0,0-3 27,0-7 0,0-19 0,0-11-185,0-12-21,0-8-738,0-7 605,0-9 1,0-3 0,0-12 0,0-5-731,0-5 961,-8-1 0,-2-8 0,-7-3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6.822"/>
    </inkml:context>
    <inkml:brush xml:id="br0">
      <inkml:brushProperty name="width" value="0.17143" units="cm"/>
      <inkml:brushProperty name="height" value="0.17143" units="cm"/>
    </inkml:brush>
  </inkml:definitions>
  <inkml:trace contextRef="#ctx0" brushRef="#br0">53 140 8221,'0'27'0,"0"-1"435,0-1 0,0 10 1,0 11-17,0 5 0,-2 1 1,-2 2-1,-2 3-30,3 1 0,1-2 0,2-7 0,0-5 231,0-1 0,-6-10 126,0-10-485,0-11 1,0-8-199,1-16 1,-1-1-1,8-18 73,3-6-229,-3 2 1,14-16 0,-4 5 0,1-5-345,-1-1 0,3-1 0,-3 3 0,5 1-131,7 3 1,-5 7 0,4-2 0,-3 6-55,-3 6 0,7-2 0,-1 6 0,0 2-614,2 3 1236,-5-1 0,13 4 0,-6-11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7.172"/>
    </inkml:context>
    <inkml:brush xml:id="br0">
      <inkml:brushProperty name="width" value="0.17143" units="cm"/>
      <inkml:brushProperty name="height" value="0.17143" units="cm"/>
    </inkml:brush>
  </inkml:definitions>
  <inkml:trace contextRef="#ctx0" brushRef="#br0">1 68 8221,'0'18'0,"0"-1"-216,0 1 406,0-1 0,0 2 1,0 3-1,0 3 329,0 2 1,0 2 0,0 8 0,0 6-169,0 9 1,0 1 0,0 7-1,0-2-11,0 0 0,0 0 0,0-9 0,0-8 399,0-12-918,0-8 1,0-27 0,0-11 0,2-12-23,3-6 0,5-10 0,8-5-988,-1-7 855,1-9 1,-1 10 0,0-8-483,1-2 571,-1 6 1,1 0 0,-1 9 234,1 5 177,-1 11 0,-1 4 0,-3 10 1,-1 5 240,2 8 0,-5 14 0,3 8 0,0 5 185,-3 4 0,5 8 1,-6 0-1,-1 6-224,1 4 1,4 8 0,-4-3 0,-1 3-475,1-3 0,4 3 0,-5-9 0,1-1-282,0-2 1,6-4 0,-3-6-1,5-9-628,1-10 0,1-7 0,-1-2-1356,1-5 1532,7-4 839,-6-15 0,14-10 0,-6-10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7.675"/>
    </inkml:context>
    <inkml:brush xml:id="br0">
      <inkml:brushProperty name="width" value="0.17143" units="cm"/>
      <inkml:brushProperty name="height" value="0.17143" units="cm"/>
    </inkml:brush>
  </inkml:definitions>
  <inkml:trace contextRef="#ctx0" brushRef="#br0">36 35 8530,'-2'18'0,"-2"-1"0,-2 1 294,2-1 0,2 3 0,2 1 0,0 6-51,0 6 0,0-2 0,0 12 0,0-1 145,0 5 0,0-2 0,0 1 344,0 3-588,-8-7 1,6 1 0,-3-10-1,3-4 479,2-6-1111,0-11 303,0-12 0,0-12 1,2-11-1,3-8-174,7-8 0,2-5 0,-1-9 0,-1 1-77,2 0 1,1-1 0,3 1 0,-1 1 224,0 5 0,1 1 0,-1 8 0,1 2 233,-1 8 0,1 8 0,-1 7 0,1 6 433,-1 4 0,1 16 1,-3 5-1,-1 8 44,-3 10 0,-7 0 0,2 8 0,-4-1-118,-2 1 1,0-4 0,0 3 0,-2 1-36,-4 0 1,4-6 0,-5-1-390,-1-7-427,6-5 209,-6-17 0,8-11 0,0-15 0,2-10-97,4-6 1,4-8-1,5-2 1,-1-1-56,-3-5 0,1 5 0,5-1 0,1 4 205,-1 8 0,1 0 1,-1 12 628,1 5 0,-1 7 0,-1 11 0,-3 5 138,-1 11 0,-8 9 1,2 12 862,-4 2-1037,-2 7 1,5-3 0,1 5-153,-2-3-215,-2 3 0,-2-7 1,0 5-1348,0-1 718,0-16 0,2 8 1,2-16-1,4-4-1084,1-5 0,-3-6 1695,6-8 0,-1-16 0,7-3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8.001"/>
    </inkml:context>
    <inkml:brush xml:id="br0">
      <inkml:brushProperty name="width" value="0.17143" units="cm"/>
      <inkml:brushProperty name="height" value="0.17143" units="cm"/>
    </inkml:brush>
  </inkml:definitions>
  <inkml:trace contextRef="#ctx0" brushRef="#br0">1 472 8227,'0'17'552,"2"-7"0,3-2-423,7-1 0,-2-5 0,1 4 0,3-4 131,1-2 1,3-2-1,1-4 1,3-5-14,1-5 0,0-3 0,-5-3 0,-1-3-119,1-2 0,-1 0 1,-1-4-1,-3 2-141,-1-2 0,-8-2 0,2-2 0,-4 0 44,-2 0 1,0 2-1,-2 4 1,-4 3-425,-6 1 1,2 14-1,-1-1 1,-3 8 165,-1 4 0,-9 16 0,1 7 1,2 10 406,1 8 0,5 3 1,3 9-1,4 1 26,1 4 0,5-3 0,-4 3 515,4-4-535,2-2 1,8-5 0,3-2 0,5-5-173,1-7 1,3-7-1,1-15 1,4-5-775,2-4 1,3-4-1,5-4 1,-3-7 759,-2-9 0,10-13 0,-3-9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8.355"/>
    </inkml:context>
    <inkml:brush xml:id="br0">
      <inkml:brushProperty name="width" value="0.17143" units="cm"/>
      <inkml:brushProperty name="height" value="0.17143" units="cm"/>
    </inkml:brush>
  </inkml:definitions>
  <inkml:trace contextRef="#ctx0" brushRef="#br0">18 155 8257,'-2'18'0,"-2"-1"715,-1 1 0,-1-1 1,6 3 40,0 3-591,0-4 0,0 14 0,0-4 0,0 6 117,0 6 1,0-4-1,0 6 1,0-3 62,0 1 1,0 4 0,0-8 0,0-6 42,0-4 0,0-4-509,0-5 0,0-11 0,0-7 1,0-13-406,0-14 1,9-4 0,7-18 0,5-3 35,1-5 0,-1-9 0,0 4 0,5 0-53,1 4 0,-6 4 1,4 3 432,1 5 94,-7-5 0,6 22 0,-5 0 887,3 8-582,-4 11 0,5 4 0,-11 14 0,-3 9 270,-2 10 1,3 8 0,-5 6 0,-2 6 54,-2 3 1,-2 3 0,0-3 0,2-1-541,4-3 1,-4-5 0,3 3-1,-1-3-364,2-8 0,-2-6 1,8-11-1,1-4-350,3-7 0,1-3 0,1-6 0,-1-7-2142,1-12 2782,-1-9 0,8-10 0,2-3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8.575"/>
    </inkml:context>
    <inkml:brush xml:id="br0">
      <inkml:brushProperty name="width" value="0.17143" units="cm"/>
      <inkml:brushProperty name="height" value="0.17143" units="cm"/>
    </inkml:brush>
  </inkml:definitions>
  <inkml:trace contextRef="#ctx0" brushRef="#br0">105 0 8285,'-11'6'277,"-1"0"1,6 7 0,-3 1 0,-1 7-11,0 8 0,4 6 0,-3 8 1,-1 9 197,0 11 1,6-1-1,-1 0 1,3-2 149,2-4 1,0 0 0,2-1 0,3-3-394,7-7 1,4-6 0,1-6 0,2-4-208,5-6 1,-3-6 0,6-5-1,0-6-609,1-4 0,1-16 1,4-5-1,-4-6-738,-6-6 0,-4-4 1332,-1-6 0,-1-4 0,1-7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8.732"/>
    </inkml:context>
    <inkml:brush xml:id="br0">
      <inkml:brushProperty name="width" value="0.17143" units="cm"/>
      <inkml:brushProperty name="height" value="0.17143" units="cm"/>
    </inkml:brush>
  </inkml:definitions>
  <inkml:trace contextRef="#ctx0" brushRef="#br0">1 157 8081,'19'0'69,"5"0"0,3-6 0,8-3 1,2-5-163,3-5 1,5-3 0,7 5 0,1-1 92,-1 1 0,0-1 0,1 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29.855"/>
    </inkml:context>
    <inkml:brush xml:id="br0">
      <inkml:brushProperty name="width" value="0.17143" units="cm"/>
      <inkml:brushProperty name="height" value="0.17143" units="cm"/>
    </inkml:brush>
  </inkml:definitions>
  <inkml:trace contextRef="#ctx0" brushRef="#br0">227 58 8082,'-11'-2'-115,"-1"-3"1,6 3 530,-6-4 0,7-2 1,-7 2 441,-2 2-665,7 2 0,-9 4 0,6 4-54,1 6-81,-7 3 1,6 11 0,-7 3 110,0 4-119,7 9 1,-4 3 0,7 9 0,-1 3-55,0 1 0,2-2 0,6-9 1,2-7 46,4-3 0,-2-4 0,7-4-23,3-5 0,2-13 1,1-7-1,0-8-25,1-7 1,1-15-1,3-9 1,1-9-203,-2-7 0,-1-7 0,-3 0 1,1 0-161,-1-2 0,1 5 0,-1-3 10,1 4 236,-9 17 0,-1-2 16,-8 16 0,0 11 0,0 18 817,0 15-406,-8 10 0,4 10 0,-5 2 0,1-1 205,4 1 0,2-2 1,2-6-1,0 0-194,0 0 0,0-2 1,0-2-1,0-4-290,0-2 0,6-2 1,2-5-1,1-3-498,5-3 1,1-4-1,3-8 1,-1-2-455,1-4 1,1-4 0,3-9 0,1-4-1218,-2-7 2142,6-10 0,-7-5 0,5-7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30.183"/>
    </inkml:context>
    <inkml:brush xml:id="br0">
      <inkml:brushProperty name="width" value="0.17143" units="cm"/>
      <inkml:brushProperty name="height" value="0.17143" units="cm"/>
    </inkml:brush>
  </inkml:definitions>
  <inkml:trace contextRef="#ctx0" brushRef="#br0">35 16 8248,'0'18'108,"0"-1"0,0 3 1,0 1-1,0 4 340,0 2 1,0 2 0,0 8 0,0 2-192,0 2 0,0 2 1,-2-3-1,-2 5 3,-1 0 1,-1-3 0,4-9-1,-2-2 432,-2-2-663,0-7 1,6-9 0,0-17-302,0-11 0,6-20 1,4-2-1,3-6-155,7-5 0,1-8 0,-3-3 0,1 5 129,4 6 1,-1-1-1,5 8 1,-2 2 219,-4 3 1,5 8-1,-3 7 1,-2 8 539,-1 7 0,-3 6 1,-1 7-1,-5 11 150,-5 9 1,2 8 0,-2 4 0,-2 2-179,-2-3 1,3-1 0,1-2 0,-2 0-539,-2 0 0,-2 4 0,0-2 1,0-6-421,0-4 0,0-4 0,0-5 0,2-1-632,4 1 0,-2-9 1,7-3 1155,3-4 0,9-10 0,4-1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30.650"/>
    </inkml:context>
    <inkml:brush xml:id="br0">
      <inkml:brushProperty name="width" value="0.17143" units="cm"/>
      <inkml:brushProperty name="height" value="0.17143" units="cm"/>
    </inkml:brush>
  </inkml:definitions>
  <inkml:trace contextRef="#ctx0" brushRef="#br0">298 738 8209,'0'-18'-543,"0"7"1,-2-1 843,-4-1 1,4-3 0,-6 1 589,0 3-653,6-4 0,-13 9 0,3-5-74,-3 6 1,-9 4 0,1 6 0,2 6-105,1 7 1,-3 14 0,0 2 0,1 8 46,3 4 0,4 1 0,1 5 1,4-3-35,2-1 1,3-3 0,7 3 0,1-8-54,3-8 0,8-8 0,-1-9 0,7-5-106,3-1 1,2-10 0,-1-11 0,3-9-234,0-7 0,6-10 1,-6-5-1,2-5-103,0-5 0,-7-10 0,3 0-242,0-4 452,-13-10 0,11-1 0,-13-9 0,1 1-139,1 0 0,-6 3 1,4 9 244,-3 11 252,-1 15 1,-6 20 23,0 12 1,0 18 0,0 7-1,0 12 337,0 9 1,0 6 0,0 5 0,0 7 119,0 3 0,0 5 0,0 3 0,0 6-200,0 4 0,0-4 1,0 0-1,0 2-75,0 2 1,2 0-1,4-6 1,6-8-166,3-5 0,5-18 0,3-2-1429,6-8 884,4-11 1,2-4-1,2-12 1,3-8-743,7-7 0,-2-6 0,-1-8-871,-1 0 1971,-2-8 0,1-1 0,3-9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37.825"/>
    </inkml:context>
    <inkml:brush xml:id="br0">
      <inkml:brushProperty name="width" value="0.17143" units="cm"/>
      <inkml:brushProperty name="height" value="0.17143" units="cm"/>
    </inkml:brush>
  </inkml:definitions>
  <inkml:trace contextRef="#ctx0" brushRef="#br0">1 280 8407,'0'-17'-21,"6"-1"1,1 3 0,3 1 61,4 2 1,3 1 0,4-7 0,5 1 293,1-1 0,8 3 0,5 1 0,1 3-116,2-3 0,-4 4 1,7 1-1,1 1-204,-2 4 1,3 2 0,-7 0 0,-2-2-457,-3-2 1,-3 1-1,-2 5 1,-3 0-445,-3 0 1,4-2 884,-6-4 0,8-4 0,-4-7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31.166"/>
    </inkml:context>
    <inkml:brush xml:id="br0">
      <inkml:brushProperty name="width" value="0.17143" units="cm"/>
      <inkml:brushProperty name="height" value="0.17143" units="cm"/>
    </inkml:brush>
  </inkml:definitions>
  <inkml:trace contextRef="#ctx0" brushRef="#br0">35 241 8038,'0'18'-402,"0"-1"1,0 9-1,0 3 1,0 8 549,0 9 1,0 10-1,0 20 1,-2 4 621,-3-1 1,3-1 0,-6-10 86,0-4-620,6-4 1,-6-15-1,8-7-263,0-7 1,0-15-210,0-16 1,0-21-1,0-16-112,0-6 0,0-3 1,0-9-1,2-3-71,4-6 0,-2-4 0,8-4 0,1-3 148,3-7 1,1 4 0,1 5 0,1 5 269,4 4 0,5 4 0,7 3 0,-2 17 8,-4 12 0,2 17 1,-6 7-1,0 10 181,0 11 0,-3 8 0,-9 12 0,-3 4 419,-2 6 1,-2 3-1,-6 2 1,0 1-55,0-1 1,-8-5 0,-4-1 0,-3 1-288,-3-2 1,-5-3 0,-2-9 0,-2-4-457,-5-5 1,5-7 0,0-5-1,2-6-663,4-5 1,7-2 0,4-5 0,3-6 851,3-3 0,2-11 0,2-1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31.706"/>
    </inkml:context>
    <inkml:brush xml:id="br0">
      <inkml:brushProperty name="width" value="0.17143" units="cm"/>
      <inkml:brushProperty name="height" value="0.17143" units="cm"/>
    </inkml:brush>
  </inkml:definitions>
  <inkml:trace contextRef="#ctx0" brushRef="#br0">0 315 8038,'0'35'-302,"0"0"0,6 0 1,0 0-1,0 0 310,1 0 1,-5 0 0,4 2-1,-4 1 260,-2 3 0,0-2 0,0-8 0,-2-4 463,-4-2 0,3-5-745,-9-14 1,8-10-1,-2-19 1,4-9-254,2-6 0,2-9 0,4-9-794,6-2 835,3-8 1,3 4 0,-1-8-1,1 2 226,-1 4 0,0 6 0,1 9 0,-1 6-102,1 6 1,-1 8-1,-1 20 301,-4 9 0,1 9 0,-7 15 0,-2 5 235,-2 4 1,4 2 0,1 0 0,1 0-62,0-1 0,5-1 1,-1-3-1,4-7-108,1-4 1,1-1 0,1-3-1,2-1-106,3-3 1,1-7 0,-2 2 0,4-4-173,0-2 1,4-2 0,-5-4 0,-1-5-42,0-5 1,4-9-1,-5-2 1,-5-2-231,-5 0 0,-1-1 1,-7-4-1,-2-1-12,-2 0 0,-2 2 1,-2 4-1,-2 5 174,-2 5 0,-7 3 0,1 5 1,-4 5 174,-1 4 1,-6 16 0,-1 7 0,3 8 302,2 8 1,1 9 0,1 1-1,1 3 81,4 3 1,-1-1 0,5 1 0,0-3-160,1-3 0,1 1 0,8-7-584,4-2 213,3-2 0,11-10 1,1-6-1472,2-7 1157,8 1 0,-4-13 1,8 4-1920,0-4 1344,8-10 982,-6-2 0,13-23 0,-5-3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31.997"/>
    </inkml:context>
    <inkml:brush xml:id="br0">
      <inkml:brushProperty name="width" value="0.17143" units="cm"/>
      <inkml:brushProperty name="height" value="0.17143" units="cm"/>
    </inkml:brush>
  </inkml:definitions>
  <inkml:trace contextRef="#ctx0" brushRef="#br0">367 70 7988,'-8'-12'0,"-3"3"-488,-5 1 0,4 0 791,1 2-23,-1 4 1,-5-11-200,-1 7-111,1 0 0,-1 6 1,1 0 399,-1 0-264,9 8 1,-7 3-1,5 13 1,-5 5 55,-1 4 0,7 2 0,2 2 0,2 1 176,0 3 1,3 2 0,8-6-1,7 0-219,4-4 1,3-8-1,2 2 1,3-2-20,-3-3 1,-4-3 0,-3-4 0,-4-1 44,-3-2 0,-1-1 1,-6 7-1,0-1 15,0 1 1,-7-1 0,-7-1-1,-5-3-307,-5-1 0,-1-8 0,4 2 0,-3-4-743,3-2 1,-4 0 0,2-2 889,1-4 0,3-4 0,1-7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32.342"/>
    </inkml:context>
    <inkml:brush xml:id="br0">
      <inkml:brushProperty name="width" value="0.17143" units="cm"/>
      <inkml:brushProperty name="height" value="0.17143" units="cm"/>
    </inkml:brush>
  </inkml:definitions>
  <inkml:trace contextRef="#ctx0" brushRef="#br0">367 88 7926,'-2'-18'0,"-2"1"-82,-2-1 0,-2 3 0,3 3 0,-7 6-137,-4 4 0,-3 10 0,-2 6 0,-3 7 360,3 8 1,2 4 0,1 2-1,3-2 73,3-4 1,4 2 0,8-5 0,0-1-56,0 0 0,8-2 0,4-5 0,3-1 78,3 1 0,1 5 1,2 0-1,3-1 19,-3-3 0,-2 6 0,-3 2 0,-2 3 153,-3-1 0,-7-2 0,2 4 0,-4-2-69,-2 2 0,-2-4 1,-4 0-1,-7-1-296,-9-5 1,1-2 0,-8-3 0,-2-3-340,-2-1 1,-2-8 0,2 2 0,2-4-987,2-2 0,7 0 1281,-1 0 0,4 0 0,1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49.290"/>
    </inkml:context>
    <inkml:brush xml:id="br0">
      <inkml:brushProperty name="width" value="0.17143" units="cm"/>
      <inkml:brushProperty name="height" value="0.17143" units="cm"/>
    </inkml:brush>
  </inkml:definitions>
  <inkml:trace contextRef="#ctx0" brushRef="#br0">541 88 8296,'0'-12'-677,"0"0"941,0-1 1,-2 3 312,-3-2 0,1 7 0,-8-5-465,-1 2 0,-3 2 1,-1 6-1,-1 0-237,1 0 1,-7 2 0,-1 4-1,-2 8-1,-4 7 1,-2 6 0,0 10 0,4 4-65,6 5 0,3-1 0,5 2 0,3 1 135,6 2 1,4-5-1,6-4 1,6-4 76,7-2 0,12 0 0,0-2 0,4-4 164,2-6 0,-5-4 0,-1-1 0,2-1 55,2 1 0,-4 1 1,-2 3-1,-2 1 13,-4-2 0,-7 0 0,-4 1 0,-2 1 69,-5-2 0,-3 1 0,-7-1 0,-9 4 52,-5 3 1,-10-1 0,0 2-114,-8-6-159,2 4 1,-11-7 0,5 3-522,-2-4 290,6-1 0,-3-8 0,7-5 0,0-3-427,0-2 0,8-2 0,5-3 1,9-9-692,7-7 1,4-7 1245,2-6 0,0-1 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49.598"/>
    </inkml:context>
    <inkml:brush xml:id="br0">
      <inkml:brushProperty name="width" value="0.17143" units="cm"/>
      <inkml:brushProperty name="height" value="0.17143" units="cm"/>
    </inkml:brush>
  </inkml:definitions>
  <inkml:trace contextRef="#ctx0" brushRef="#br0">35 68 7821,'8'-17'-258,"3"-1"1,5 3 734,1 3 0,-7 6 1,-4 12 8,-4 6 0,-2 19 1,-2 9-1,-4 11-147,-6 7 0,-1 6 1,-1 10-1,3 3 72,-3 3 1,4 0-1,1 3 148,1-1-416,2-9 0,6-1 0,2-12 0,2-7-59,2-15 0,13-8 0,-1-15-862,1-3 384,8-5 0,0-14 1,8-7-1,0-7-374,0-8 0,-2-6 0,-2-6 0,-4-6 768,-2-3 0,-1-10 0,-7-2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49.922"/>
    </inkml:context>
    <inkml:brush xml:id="br0">
      <inkml:brushProperty name="width" value="0.17143" units="cm"/>
      <inkml:brushProperty name="height" value="0.17143" units="cm"/>
    </inkml:brush>
  </inkml:definitions>
  <inkml:trace contextRef="#ctx0" brushRef="#br0">1 210 8271,'17'-8'888,"1"6"-636,-1-6 0,1 0-128,7 6 0,2-5-58,8 7 0,0-6-870,0 0 449,0 0 247,0 6-183,0-7 1,6 3-1,-3-6-574,-5 2 639,2-5 1,-15 3 0,5-8 225,0 1 0,-7-1 0,-1 1 0,-7 0 0,-10 7 0,0 2 370,0 8 1,0 16 0,0 7 1345,0 8-1314,0 4 0,0 8 0,0 3 1,-2 7 36,-4 5 0,4 2 0,-4 4 0,2-4-33,-2 0-154,5-13-1005,-7 11 471,8-21 267,0 6-1813,0-16 958,0-10 526,0-9 0,2-8 344,4 0 0,3-16 0,9-3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0.047"/>
    </inkml:context>
    <inkml:brush xml:id="br0">
      <inkml:brushProperty name="width" value="0.17143" units="cm"/>
      <inkml:brushProperty name="height" value="0.17143" units="cm"/>
    </inkml:brush>
  </inkml:definitions>
  <inkml:trace contextRef="#ctx0" brushRef="#br0">70 1 8302,'-17'0'1651,"7"0"-1121,-5 0-1538,13 0 899,-6 0 1,0 7-1,-1 3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0.546"/>
    </inkml:context>
    <inkml:brush xml:id="br0">
      <inkml:brushProperty name="width" value="0.17143" units="cm"/>
      <inkml:brushProperty name="height" value="0.17143" units="cm"/>
    </inkml:brush>
  </inkml:definitions>
  <inkml:trace contextRef="#ctx0" brushRef="#br0">245 192 8302,'0'-17'0,"6"5"-230,0 1 416,0-1 1,-6-6 0,0 1-1,0 0 1285,0-1-1334,-8 8 1,0 1 0,-7 5-1,-1-2 1,-3 6 0,-1 8 0,-1 11-85,-2 6 1,3 12 0,-5 12-1,4 7-48,3 8-77,-3 4-754,11-6 1190,1-2-325,1-7 1,10-3-1,4-3 199,5-7-185,5-10 1,9-7-1,2-12 1,2-5-40,0-4 0,4-4 0,4-6 0,-4-9 14,0-10 0,-8-14 0,1-7 0,-3-9-267,0-7-491,0-4 531,-13-1 0,4 1 0,-7 2-830,3 2 584,-6 7 0,4 7 1,-8 19 207,0 17 291,0 53 0,0 6 0,0 30 0,2-5 0,2-2 0,3 2 575,3 0 1,0 0-1,3 0 512,-1-1-666,0 1-1177,-3 8 993,-1-6 1,-8 7-1,-2-3 1,-4 3 0,-5 1 1533,-5-4-1557,-9-4 0,4-10 0,-8-4 0,-3-8-163,0-9 1,-3-4 0,2-20 0,2-7-241,1-6 0,7-6 0,-4-6 1,2-9-792,3-10 0,9-16 0,3-11 926,2-14 0,-3-6 0,5-13 0,0-5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1.074"/>
    </inkml:context>
    <inkml:brush xml:id="br0">
      <inkml:brushProperty name="width" value="0.17143" units="cm"/>
      <inkml:brushProperty name="height" value="0.17143" units="cm"/>
    </inkml:brush>
  </inkml:definitions>
  <inkml:trace contextRef="#ctx0" brushRef="#br0">0 69 8192,'6'17'129,"0"1"0,2-1 0,-4 3 0,3 1 140,3 2 1,0 10-1,1 2 1,-3 10-74,0 5 0,-6-3 0,4-1 0,-4 3 196,-2 1 0,-2-5 1,-2-4 354,-2-4-491,-8-10 0,12-8 1,-5-9-187,-1-2-102,6-3 1,-6-9 0,8-7-1,0-12-441,0-8 1,2-12-1,4-4 1,6-3 89,3-3 1,-1 1 0,1 0-1,5-1 245,-1 1 1,2 7 0,1 6 0,1 6 285,-2 4 0,1 10 0,-1 1 0,0 15 346,-5 12 0,1 18 1,-5 22-1,2 7 36,-3 8 1,-3 4 0,-8 0-1,0-4-200,0-6 0,0-7 1,-2-9-442,-4-7 16,4-19 1,-5 1-235,7-22 0,0-9 0,1-25-921,5-7 924,-4-1 0,20-19 0,-5 6 1,4 0-44,5 0 0,-5 1 1,8 7-1,0 2 412,-2 3 1,4 8 0,-7 14 0,-3 9 471,-2 7 1,-1 5 0,-3 12-1,-3 9 113,-6 10 0,-4 12 0,-2 4 0,0 1-195,0 5 0,0 1 0,0 3 0,0-1-564,0 0 0,0 5 0,0-5-1639,0-7 1377,0-6 1,2-8 0,4-6-1,7-10-410,9-5 0,-1-4 0,8-10-1136,2-8 1359,2 1 1,8-22 579,0 4 0,7-4 0,-3-2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38.105"/>
    </inkml:context>
    <inkml:brush xml:id="br0">
      <inkml:brushProperty name="width" value="0.17143" units="cm"/>
      <inkml:brushProperty name="height" value="0.17143" units="cm"/>
    </inkml:brush>
  </inkml:definitions>
  <inkml:trace contextRef="#ctx0" brushRef="#br0">313 24 8097,'0'-12'99,"0"1"0,0 15 0,0 1 454,0 9-383,-8 4 0,4 9 0,-5 6 1,-1 7 27,0 5 0,0 9 1,-3 10 64,1 4-224,-7 2 1,-1 0 0,-3 2 0,4 2 31,1 1 0,-5-1 1,0-10-1,1-6-350,3-3 1,1-11 0,3-3-178,3-4 0,7-18 0,10-7-595,7-8 1051,3-12 0,11-17 0,1-12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1.457"/>
    </inkml:context>
    <inkml:brush xml:id="br0">
      <inkml:brushProperty name="width" value="0.17143" units="cm"/>
      <inkml:brushProperty name="height" value="0.17143" units="cm"/>
    </inkml:brush>
  </inkml:definitions>
  <inkml:trace contextRef="#ctx0" brushRef="#br0">210 348 8112,'25'-33'0,"-6"2"0,-5 4 165,-1 1 0,1-3 0,0 4 1,-5 0 574,-1 0 1,-2 1 0,-6 7-126,0-1 1,-2 1-1,-4 1-324,-5 5 1,-11-3 0,-1 8-280,2 2-11,1 10 0,-3 10 0,-2 11 0,-1 4-83,1 6 1,-4 9-1,6 3 1,1 5 57,3 4 0,7 1 0,3-5 1,1 0 92,4-1 1,2 1 0,2-13-1,4-4-21,8-6 0,-1-8 1,15-11-1,-1-6-54,4-5 0,2-16 0,0-8 1,-2-8-345,2-4 0,-4-10 0,0-5 0,-1-9-19,-5-3 1,-2-2-1,-3-4-181,-4 4 466,3 4 1,-13 10-1,4 5 1,-4 10 331,-2 10 0,-2 15 0,-2 12 344,-2 14 0,-2 11 0,5 14 0,-5 5-15,-2 5 0,6 7 1,-2 2-1,4 0-121,2 0 1,0-2-1,0-5 1,2-3-351,4-3 1,-2-1 0,10-11 0,3-9-598,4-11 0,10-7 1,1-8-1,4-2-1263,5-4 0,2-5 1754,-2-13 0,3-3 0,9-8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3.403"/>
    </inkml:context>
    <inkml:brush xml:id="br0">
      <inkml:brushProperty name="width" value="0.17143" units="cm"/>
      <inkml:brushProperty name="height" value="0.17143" units="cm"/>
    </inkml:brush>
  </inkml:definitions>
  <inkml:trace contextRef="#ctx0" brushRef="#br0">348 175 8192,'0'-27'-23,"0"4"1,0 4 0,0 1-1,0 1 171,0-1 0,0 1 1,-2 1 98,-4 5 0,2 3 0,-7 8 0,-3 0-166,-1 0 0,-3 2 0,-1 4 0,-3 7-186,-1 9 1,-6 5-1,6 10 1,0 3 153,-3 7 0,7 3 0,-4 5 0,3 1-80,3 2 1,5 6-1,2-6 1,3-1-83,3-3 0,4-9 0,4-7 0,3-6 215,3-9 1,2-6 0,5-5 1279,1-6-1172,7-4 1,-6-16 0,7-7 0,-3-10-261,0-12 0,6-7 0,-6-9 0,1-5-263,1-4 0,-6 4 1,5 2-1,-5 2 55,-1 4 0,-7 3 1,-1 9-1,-2 9 279,-4 10 0,-3 15 1,-1 12 362,0 13 0,-7 18 0,-3 16 0,-2 5-21,1 4 1,7 8 0,-2-3 0,2-1 81,-2-4 0,4-4 0,-3-3 0,5-3-229,5-1 1,3-10-1,6-3 1,-1-8-394,7-7 1,-1-7 0,10-3 0,2-3-295,2-8 0,8-13 1,2-16-1,1-10-604,5-11 1,-6-3 0,-3-7 0,-3 0 610,-2 0 0,0-4 0,-2-6 0,-4 0 464,-6 5 0,-9 10 0,-4 7 0,-1 13 0,1 12 0,-6 15 0,2 12 271,-4 13 1,-4 18 0,-2 12 0,-2 2 553,2-1 0,-4 7 0,1 5 532,-3-2-1024,6 6 1,-9-7 0,5 3 228,-2-4-371,-2-2 0,1-1 1,-1-4-1,0-9 109,3-7 1,-5-5 0,6-11-522,-1-3 1,5-8-1,-2-16 1,6-13-178,6-12 1,4-4-1,9-9 1,2-5 49,3 1 1,7 0 0,-2 1-1,4 1 207,2 0 1,2 7 0,1 4-1,3 6 173,-2 6 0,0 4 1,0 7-1,1 3 96,-1 3 1,-8-1 0,-4 7 0,-1 2 192,-5 2 0,-8 2 14,-1 0 0,-8 2 0,0 4 0,-8 7-55,-8 9 1,-1 7 0,-1 10 0,3 3-206,-3 3 0,0 2 0,1 3 1,3-2-67,2-1 0,2-6 0,6 1 0,0-3-97,0-6 0,8-11 0,4-3 1,3-7 67,3-5 1,-1-1 0,1-8 0,-1-3 39,1-7 1,1-11 0,1-7-1,-1-3-14,-4-1 1,-3-9 0,0-2-1,-6-1-114,-4-1 1,3 8 0,1-1 0,-2 3-265,-2 2 1,-10 6 0,-1 0 0,-3-1-152,0 3 0,8 2 0,-1 8 99,3-1 0,4 1 1,3 1 326,7 4 1,5-1 0,5 7 0,3 2 327,2 2 0,-5 2 1,1 0-1,-2 2 319,2 4 1,-5 4 0,1 7 0,-5 1-127,0-1 0,-5 8 0,3 4 1,-1 4-39,-1 2 1,-2 2 0,-8 4-136,0 6-115,0 3 1,0 2-1,0 1 1,0-3-4,0-3 0,0 1 0,0-9 0,0-6-117,0-8 0,2-7 1,4-7-1,5-5-244,5-4 1,1-6 0,3-5 0,3-11-9,6-5 0,-2-10 1,0-8-1,1 1 19,-1-1 1,-6-6 0,2 3 0,-1-5 108,1-1 1,-9 5 0,1 3-1,-3 1 168,-2 4 1,-7 10 0,3 6 275,-4 4 1,-2 11 28,0 8 0,0 15 0,0 16 0,0 8 61,0 8 0,0 3 0,0 5 0,0 1-144,0 2 0,0 0 1,0-5-1,0-1-771,0 0 0,0-7 0,0-4 0,2-6-205,4-6 1,2-10 0,5-9 0,-1-2-218,2-4 1,7-12 0,4-10 0,0-9-1813,1-6 2723,5-9 0,-4-3 0,8-8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3.736"/>
    </inkml:context>
    <inkml:brush xml:id="br0">
      <inkml:brushProperty name="width" value="0.17143" units="cm"/>
      <inkml:brushProperty name="height" value="0.17143" units="cm"/>
    </inkml:brush>
  </inkml:definitions>
  <inkml:trace contextRef="#ctx0" brushRef="#br0">35 47 11840,'2'18'0,"2"3"216,2 8 0,0 2 0,-6 16 0,0 3 59,0 7 1,-8-3-1,-2 4 1,-1-4-154,-1-1 1,8-16-1,-2-8-399,4-8 1,2-13 0,0-10 0,2-14 23,4-11 0,4-13 0,7-7 0,3-5-153,3-7 1,-2 5-1,7-2 190,-3 7 290,6-1 1,-10 13 0,6-2 0,0 8 226,1 8 0,-7 5 1,2 7-1,-5 9 288,-7 11 0,3 7 0,-8 17 0,-2 6-78,-2 3 0,-2 3 0,0 4 0,0-5-587,0-1 0,0-2 0,0-8 0,0-2-775,0-2 0,2-6 0,3 2 0,7-3 126,4-7 0,3-9 0,2 0 0,5-4-1650,1-2 2375,2 0 0,13-16 0,3-3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4.212"/>
    </inkml:context>
    <inkml:brush xml:id="br0">
      <inkml:brushProperty name="width" value="0.17143" units="cm"/>
      <inkml:brushProperty name="height" value="0.17143" units="cm"/>
    </inkml:brush>
  </inkml:definitions>
  <inkml:trace contextRef="#ctx0" brushRef="#br0">367 696 8016,'6'-12'235,"0"0"1,-1 7-1,-5-7 1,2 0 291,4 3 0,-4-7 0,4 4-456,-4-3 1,-2-3-1,0 1-267,0-1 212,-8 9 1,-2-5-1,-9 8 1,-4 2 37,-6 3 1,-4 8 0,-2 7 0,0 9 28,0 12 0,2 4 0,2 11 0,4 5 96,1-1 0,3 0 0,8-1 0,3-1 2,6 1 1,4-3 0,2-5 0,2-10-79,4-10 0,9-6 0,11-3 0,1-5-82,4-5 1,-4-12 0,2-7 0,2-9-328,2-7 0,2-4 0,0-4 0,-2-3-237,-4-7 0,2-11 1,-6-6-239,3-4 587,-7-2 0,-2-6 1,-9-1-1,0-1-167,-1 1 0,-5 1 1,2 8 147,-4 4 137,-2 4 0,0 15 1,0 6 957,0 8-422,0 14 0,0 13 0,0 14 0,0 9-10,0 6 1,0 12 0,0 10 0,0 5 50,0 6 1,0 6 0,-2 12-1,-2 6 38,-2 3 0,-5 2 0,3 1 0,0-1-10,1 0 1,1-1 0,8-7-504,4-9-34,11-16 1,4-13-1,8-14-1810,2-9 1377,2-9 1,4-12 0,2-9 440,2-11 0,7-16 0,-3-6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5.223"/>
    </inkml:context>
    <inkml:brush xml:id="br0">
      <inkml:brushProperty name="width" value="0.17143" units="cm"/>
      <inkml:brushProperty name="height" value="0.17143" units="cm"/>
    </inkml:brush>
  </inkml:definitions>
  <inkml:trace contextRef="#ctx0" brushRef="#br0">348 175 7968,'0'-18'0,"0"1"0,0-1 241,0 1 0,0-1 423,0 1 1,-2 7-602,-4 4 1,4 12-1,-6 6-23,0 3 3,6 18 0,-13-2 1,5 18-1,-2 5 157,1 8 0,-1 6 0,-7 4 307,-5 4-416,5 3 0,-8 7 0,6-1 0,-5-2 54,-1 1 1,6-10-1,-2-18 1,5-10-62,6-11 0,-1-11-256,7-18 1,2-16-1,10-19 1,6-6-101,3-6 1,5-6 0,1-11-1,4-4-91,2 0 1,-3-12-1,3 4 1,0-1 47,0-1 0,-6 2 0,5 0 0,-3 0 220,0 0 0,1 8 1,-7 4-1,0 8-18,1 9 0,-6 4 476,-1 20-139,-7 3 0,10 18 0,-9 8 0,-1 13 325,-2 12 0,-2 7 1,2 11-1,2 3-56,2 6 0,0 4 0,-6 4 0,0 1-88,0 3 0,2 0 1,2-5-1,1 1-237,-1-2 1,-2-4 0,-2-15 0,0-5-1997,0-5 22,0-12 1,0-14 1805,0-15 0,8-15 0,2-12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5.430"/>
    </inkml:context>
    <inkml:brush xml:id="br0">
      <inkml:brushProperty name="width" value="0.17143" units="cm"/>
      <inkml:brushProperty name="height" value="0.17143" units="cm"/>
    </inkml:brush>
  </inkml:definitions>
  <inkml:trace contextRef="#ctx0" brushRef="#br0">0 158 8284,'0'-12'294,"2"3"486,4 1 1,4-6 0,9 3 172,4-5-783,5 6 0,7-5 0,1 5-490,5 0 270,-4 3 1,12 1 0,-9 0-1280,-1 2 859,-2 2 0,-2 2 1,0 0-1,0 0 470,0 0 0,0-8 0,0-1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5.637"/>
    </inkml:context>
    <inkml:brush xml:id="br0">
      <inkml:brushProperty name="width" value="0.17143" units="cm"/>
      <inkml:brushProperty name="height" value="0.17143" units="cm"/>
    </inkml:brush>
  </inkml:definitions>
  <inkml:trace contextRef="#ctx0" brushRef="#br0">70 1 8333,'-16'17'296,"5"1"1,-3 1-1,8 3 1,3 3-27,1 2 0,2 4 0,0 10 0,0 5 88,0 5 1,0 9 0,0 4 0,0 4-180,0 2 1,-6-2 0,0-6 0,2-10-563,2-9 0,2-8 0,0-6-705,0-6 1088,8-19 0,2-14 0,7-17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6.087"/>
    </inkml:context>
    <inkml:brush xml:id="br0">
      <inkml:brushProperty name="width" value="0.17143" units="cm"/>
      <inkml:brushProperty name="height" value="0.17143" units="cm"/>
    </inkml:brush>
  </inkml:definitions>
  <inkml:trace contextRef="#ctx0" brushRef="#br0">105 141 7902,'10'7'156,"-4"5"1,-4 5 0,-2 7 0,0 7 380,0 8 0,0 7 0,0 12 0,-2 6-105,-4 4 0,-2 2 0,-7 0 0,1-2-31,0-4 0,-5-14 1,9-15-112,1-9-129,-7-7 1,14-11-352,-4-8 0,4-16 0,2-15 0,0-8-254,0-7 1,2-5 0,2-3 0,4-2 3,2-2 0,1-6 0,7 5 1,1 1 147,4-2 1,-1 6 0,7-7-1,2 5 205,2 4 0,2 9 1,0 18-1,0 5 386,0 11 1,0 5 0,-2 6 0,-4 4 69,-6 5 0,2 15 0,-2 8 737,-1 11-805,-3 6 1,-9 1 0,-2 0 583,-1 1-583,-5 7 0,6 0 0,-10 6 701,-4-2-725,-3-8 0,-15 4 0,-3-5 0,-4 1 51,-6 2 1,-3-7 0,1-12 0,-2-8-412,2-8 1,-3-6 0,3-5 0,4-6 6,4-4 1,9-12-1,-1-9 1,4-14 418,1-12-344,9 2 0,1-15 0,8 4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5:56.481"/>
    </inkml:context>
    <inkml:brush xml:id="br0">
      <inkml:brushProperty name="width" value="0.17143" units="cm"/>
      <inkml:brushProperty name="height" value="0.17143" units="cm"/>
    </inkml:brush>
  </inkml:definitions>
  <inkml:trace contextRef="#ctx0" brushRef="#br0">350 156 8077,'-2'-18'0,"-2"-1"0,-1-2 1024,1-3 1,-4 1 20,2 6-965,-7-1 0,3 8 0,-8 5 0,-1 7-388,-4 9 1,1 9 0,-7 16 0,-2 5 261,-2 6 1,0 1 0,4-1 0,6-6 117,3-4 1,11-3-1,3 1 1,6-2-156,6-4 0,5 3 1,13-9-1,7-2 95,8-1 0,-1-3 1,7 2-1,-2 3 162,-5 1 1,-1 6 0,-2-4-1,-2 3 232,-4 3 1,-5 2-1,-13 2 1,-5 1 337,-4 5 0,-2-4 0,-2 4 0,-6-4-331,-9-2 1,-8-2 0,-10-2 0,0-4-215,0-2 0,0-2 1,0-7-190,0-5 38,0 5 1,2-14 0,4 4-1541,6-4 679,3-2 0,3-2 0,1-6 0,5-8 813,5-5 0,4-10 0,2 4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6.618"/>
    </inkml:context>
    <inkml:brush xml:id="br0">
      <inkml:brushProperty name="width" value="0.17143" units="cm"/>
      <inkml:brushProperty name="height" value="0.17143" units="cm"/>
    </inkml:brush>
  </inkml:definitions>
  <inkml:trace contextRef="#ctx0" brushRef="#br0">17 245 8075,'-1'-16'-371,"-5"4"1,4-3 0,-4 3 514,4-3 1,2-3 0,0 1-44,0-1 1,0 1 0,0-1 0,0 1 50,0 0 0,0 5 0,0 0 688,0-1-488,0 5-256,0 0 0,0 10 1,0 6 271,0 9-255,0 9 1,6 20-1,0 12 1,-1 16 31,3 9 0,-6 13 1,1-46-1,0 0 1,-2 4-1,0 1-78,-1 3 1,0 1 0,0 2 0,0 2 0,0-2 0,0 0 0,0-5 0,0-1-5,0 42 1,-2-14-1,-2-19 1,-4-8-1582,-1-7 671,5-22 0,-4-19 847,8-20 0,8-19 0,1-6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38.647"/>
    </inkml:context>
    <inkml:brush xml:id="br0">
      <inkml:brushProperty name="width" value="0.17143" units="cm"/>
      <inkml:brushProperty name="height" value="0.17143" units="cm"/>
    </inkml:brush>
  </inkml:definitions>
  <inkml:trace contextRef="#ctx0" brushRef="#br0">350 105 7094,'-10'8'309,"2"4"0,2 5-74,0 7 1,-7 3 0,1 12 0,-3 5 500,-3 9-596,1 11 0,-7-2 47,1 8-127,0-1 0,3-1 0,-1-4 0,-2-5-25,2-5 1,1-6 0,5-7 0,1-12-112,2-7 44,8-13 0,-3-11 0,7-13 0,0-10-143,0-8 0,2 0 1,3-14-1,7-3-194,4-7 0,3 1 1,2-8-1,3-2 101,-3-2 1,4 6-1,0 4 227,3 4 8,1 1 1,4 3 0,-2 3 141,-2 6-55,0 5 0,8 8 1,2 7 439,1 7-302,1 7 1,-8 7 0,-2 2 331,-2 3-410,0 13 1,4 9 0,-3 10 0,-7 4-3,-4 5 1,-3 11 0,-5 5 0,-5 4 36,-4 5 1,-4 3 0,-6-4 0,-9 0 155,-10 0 0,-8 0 0,-6-3 1,-7-1 86,-9-2 1,1-7 0,-8 1 0,0-6-279,2-5 0,4-4 0,9-10-584,3-4 400,7-4 0,-2-15 0,12-5-1287,6-3 1031,11-9 1,4-5-1,8-11-1458,0-6 1279,8-4 0,4-2 1,9 0 504,2 0 0,8-8 0,-4-1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6.865"/>
    </inkml:context>
    <inkml:brush xml:id="br0">
      <inkml:brushProperty name="width" value="0.17143" units="cm"/>
      <inkml:brushProperty name="height" value="0.17143" units="cm"/>
    </inkml:brush>
  </inkml:definitions>
  <inkml:trace contextRef="#ctx0" brushRef="#br0">40 157 8546,'-18'10'136,"4"-2"84,9-8 0,3 0 0,19-2 1,8-2-12,6-2 0,10-5 1,2 3-1,2 0-273,3 0 1,3 3 0,1 3 0,0-2-157,1-2 1,-9 0 0,-3 8 0,-6 2-475,-6 2 0,-4 1 0,-7-3-304,-1 2 998,1 0 0,-9-8 0,-3-6 0,-4-7 0,-2-7 0,0-9 0,0 4 0,0-8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37.152"/>
    </inkml:context>
    <inkml:brush xml:id="br0">
      <inkml:brushProperty name="width" value="0.17143" units="cm"/>
      <inkml:brushProperty name="height" value="0.17143" units="cm"/>
    </inkml:brush>
  </inkml:definitions>
  <inkml:trace contextRef="#ctx0" brushRef="#br0">45 18 8534,'-16'-2'0,"3"-2"945,1-2-967,8 0 0,4 27 0,12 9 174,4 4 0,-5 19 0,-1 7 0,0 14 3,-1 13 0,-5 8 0,-1-42 0,0 1 1,-2 0-1,0 1-49,0 0 0,-2 0 1,-2 0-1,-2-1 1,-5 43-1765,1-10 1667,-7-7 1,14-14 0,-4-8 0,5-13-208,1-12 0,0-14 0,1-9-345,5-3 1,4-5 542,7-13 0,1-1 0,-1-13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2.759"/>
    </inkml:context>
    <inkml:brush xml:id="br0">
      <inkml:brushProperty name="width" value="0.17143" units="cm"/>
      <inkml:brushProperty name="height" value="0.17143" units="cm"/>
    </inkml:brush>
  </inkml:definitions>
  <inkml:trace contextRef="#ctx0" brushRef="#br0">18 228 8521,'-8'17'-74,"6"1"1,-4-1 318,4 1 0,2-1 0,0 1 75,0-1 0,2-5 1,4 0-336,6 1 0,3-3 1,3 0 112,-1-3 1,1-1-1,-1-8 1,1-2-7,-1-2 1,-5-7 0,0-1 0,1-5-114,3-4 0,1-6 1,-1 3-1,-3-1-20,-1-4 1,-6 4 0,3-2-1,-1 0-25,-4 2 0,4 1 0,-2 9 0,-3-1 49,-1 1 0,-9 1 1,-5 5-1,-4 5 91,-1 4 0,0 2 1,-1 0-1,1 2-61,-1 4 1,1 3-1,-1 11 1,1 1 21,-1 2 1,3 14-1,1 0 1,4 6 74,3 5 1,-5-3 0,6 4 0,2 3 179,2 4 0,2-3 0,2-9 0,4-3-133,6-8 0,5 0 0,5-10 0,3-1-91,2-3 1,0-9 0,6-3 0,-2-1-361,0 0 1,6-2 0,-8-10 0,2-5-419,-2-5 0,4-1 0,-5-3 0,-1-3 712,-4-6 0,4-4 0,0-2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3.160"/>
    </inkml:context>
    <inkml:brush xml:id="br0">
      <inkml:brushProperty name="width" value="0.17143" units="cm"/>
      <inkml:brushProperty name="height" value="0.17143" units="cm"/>
    </inkml:brush>
  </inkml:definitions>
  <inkml:trace contextRef="#ctx0" brushRef="#br0">36 263 9501,'-18'7'233,"9"-3"1,3 8-200,4 1 48,2 3 1,0 9 0,0 4 155,0 4-85,0 2 1,0 0 0,0 0-6,0 0-43,0 8 0,0-6 0,0 1 0,0-5 28,0-4 0,0-7-1,0 1 1,0-13-160,0-10 1,0-18 0,2-17-1,2-9-183,1-7 0,7-1 0,-4-2 0,1-3 53,5-1 0,2 0 1,1 5-1,1 1 257,-1 0 1,0 1 0,1 7-1,1 9-22,5 9 0,-5 9 1,4 5-332,-3 7 288,-3 3 0,-1 4 0,-3 3-760,-1 7 338,0 4 0,5 9 1,-1 2-1,-3 0 387,-1-4 0,-1 5 0,7-1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3.523"/>
    </inkml:context>
    <inkml:brush xml:id="br0">
      <inkml:brushProperty name="width" value="0.17143" units="cm"/>
      <inkml:brushProperty name="height" value="0.17143" units="cm"/>
    </inkml:brush>
  </inkml:definitions>
  <inkml:trace contextRef="#ctx0" brushRef="#br0">53 290 8460,'-12'17'-46,"0"1"0,6-1 0,-3 2 0,1 3 246,4 1 0,2 8 1,2-2-1,2 4 127,4 2 0,-2 0 0,6 0 0,-1 0-163,1 0 1,-4 2 0,3 2 0,-1-1 141,-4-5 1,4-5-1,0-11-124,1 0 1,3-7 78,5-4-151,-7-12 0,6-11 0,-5-12 1,5-4-122,1-10 0,3-4 1,1-9-1,4-4 26,2-2 0,1-8 0,3-4 0,-4 4-132,-2 4 1,0 10-1,-3-2 1,1 7-563,-2 11 0,-3 7 0,-5 17 64,-1 5 0,-8 11 0,2 11 0,-2 7-27,1 5 1,-3-2-1,4 6 642,-4-1 0,-2 5 0,0-4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3.914"/>
    </inkml:context>
    <inkml:brush xml:id="br0">
      <inkml:brushProperty name="width" value="0.17143" units="cm"/>
      <inkml:brushProperty name="height" value="0.17143" units="cm"/>
    </inkml:brush>
  </inkml:definitions>
  <inkml:trace contextRef="#ctx0" brushRef="#br0">18 210 8720,'0'18'559,"0"-1"0,0-5 1,1-2-1,3-1-329,2 1 1,8-4-1,-3 4 1,5-3-92,1-3 1,1 4-1,-1-2 1,1-2-173,-1-2 1,7-4 0,-1-2 0,-2-4-33,-1-2 0,-3-3 0,0-9 1,-1-1 10,-4 2 1,1-1 0,-5 1-192,2-2 255,-6-1 0,3 7 1,-7 0 15,0-1-24,0 1 0,-7-1 1,-5 3 3,-4 3-11,-1-4 1,-1 15 0,-1-5 0,-2 4-14,-3 2 1,-5 2-1,4 5 1,0 9 62,0 5 0,-1 16 0,7 0 0,0 6 165,3 5 1,4 3 0,1 3 0,5 0 67,4-1 1,2 1 0,2-11 0,4-1-67,5 1 1,7-4 0,3-10-1,5-6-92,1-3 0,2-11 0,6-3 0,0-4-564,0-2 0,-1-4 1,3-5-1,2-11-202,2-5 0,5-6 1,-5-8-1,-2-2-1067,-2 3 1713,-10-7 0,6 0 0,-6-7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4.147"/>
    </inkml:context>
    <inkml:brush xml:id="br0">
      <inkml:brushProperty name="width" value="0.17143" units="cm"/>
      <inkml:brushProperty name="height" value="0.17143" units="cm"/>
    </inkml:brush>
  </inkml:definitions>
  <inkml:trace contextRef="#ctx0" brushRef="#br0">0 455 8346,'0'-18'0,"2"1"0,4-1 289,5 1 1,5-8 0,3-5 0,5-2 118,5-3 0,4 0 0,2 0 0,0 0-594,0 0 0,-6 8 0,-2 3 0,0 5-1611,0 2 1797,-5 7 0,11-6 0,-6 7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4.618"/>
    </inkml:context>
    <inkml:brush xml:id="br0">
      <inkml:brushProperty name="width" value="0.17143" units="cm"/>
      <inkml:brushProperty name="height" value="0.17143" units="cm"/>
    </inkml:brush>
  </inkml:definitions>
  <inkml:trace contextRef="#ctx0" brushRef="#br0">682 71 7868,'-8'-12'0,"-2"0"209,1-1 1,-7 3 164,5-2 0,-5 8 0,-1-1-130,-1 3 0,1 2 1,-1 2-1,-1 5-181,-4 11 0,1 7 0,-9 12-45,-6 4-2,2 11 0,-13 12 0,5 12 0,-2 5 39,-3 5 0,25-39 0,1 1 1,0 1-1,2 1 0,0 0 0,3 1 138,2-2 1,3 1-1,-8 37 1,9-13 0,5-8-43,4-8 1,4-13 0,4-11 0,7-10-193,9-11 0,5 1 0,8-8 0,0-2-8,-1-2 1,7-10 0,2-4 0,2-5-136,3-7 1,1 3 0,-1-8 0,-3-2-249,-3-2 1,5-2 0,-6 0-1,-2 2-711,-3 4 1,-8-2 1142,-5 8 0,-4-8 0,-1 3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4.829"/>
    </inkml:context>
    <inkml:brush xml:id="br0">
      <inkml:brushProperty name="width" value="0.17143" units="cm"/>
      <inkml:brushProperty name="height" value="0.17143" units="cm"/>
    </inkml:brush>
  </inkml:definitions>
  <inkml:trace contextRef="#ctx0" brushRef="#br0">0 210 8329,'25'-10'169,"-3"-5"0,7 3 1244,2-3-984,10-3 1,-3 1 0,9-1-82,2 1-488,-7-1 0,3 7 1,-6-1-1,-1 0-596,-5 3 0,-5-1 0,-11 6-1127,1-2 1863,-9 0 0,-1 6 0,-8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5.024"/>
    </inkml:context>
    <inkml:brush xml:id="br0">
      <inkml:brushProperty name="width" value="0.17143" units="cm"/>
      <inkml:brushProperty name="height" value="0.17143" units="cm"/>
    </inkml:brush>
  </inkml:definitions>
  <inkml:trace contextRef="#ctx0" brushRef="#br0">87 1 8397,'-7'17'0,"-3"1"0,-2-1 0,3 3 618,1 3 1,2 4 0,4 10 127,-4 4-563,4 3 1,-7 9 0,5-1 0,-2 2 36,2 5 0,2-11 0,2 1 0,0-9-561,0-7 0,2-9 0,4-3-372,5-7 0,11-9 1,1-12-1,-2-11 713,-1-9 0,5-6 0,2-2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39.066"/>
    </inkml:context>
    <inkml:brush xml:id="br0">
      <inkml:brushProperty name="width" value="0.17143" units="cm"/>
      <inkml:brushProperty name="height" value="0.17143" units="cm"/>
    </inkml:brush>
  </inkml:definitions>
  <inkml:trace contextRef="#ctx0" brushRef="#br0">454 280 8024,'6'-24'0,"0"1"0,-2 2 0,-2-1-26,-2-1 0,2 4 0,2-5 0,1 5 447,-1 2 0,-2-1 0,-4 1-208,-4-1 1,-3 3-1,-9 3 1,1 6-131,-1 4 0,-1 4 0,-4 4 0,-5 6-189,1 3 0,-6 10 1,4 4-1,-2 4-83,2 2 0,4 0 1,9-2-264,5-4 409,3 4 0,8-7 0,0 3 0,2-4-32,4 0 0,3-5 1,9 5-1,1-2 106,5 0 1,3 1-1,8-7 1,0 3 15,-1 3 1,-1-4-1,-3 6 1,-7-1 97,-4-1 0,-1 6 0,-3-4 0,-3 3 130,-6 3 0,-4 2 0,-6 1 1,-6 1 176,-7 0 1,-12 0-1,-3-2 1,-4-4-147,-5-5 0,0-5 0,6-1 0,0-3-171,0-3 0,0-5 0,0-7-1523,1 0 1035,6 0 0,3-1 0,10-5-2047,3-6 2400,4-3 0,8-3 0,0 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5.473"/>
    </inkml:context>
    <inkml:brush xml:id="br0">
      <inkml:brushProperty name="width" value="0.17143" units="cm"/>
      <inkml:brushProperty name="height" value="0.17143" units="cm"/>
    </inkml:brush>
  </inkml:definitions>
  <inkml:trace contextRef="#ctx0" brushRef="#br0">53 265 8161,'-8'9'367,"4"1"1,-6-4-96,3 5 0,-5 7 0,6 3 0,2 5-86,2 1 1,2 2-1,0 6 1,0 0-64,0 0 0,0 0 1,2-1-17,4 1 16,-4-7 1,14 3 0,-5-8 0,5 0-35,1 2 0,1-11 0,-1 1 0,3-5-18,3-6 1,-2-2 0,6-2 19,-1 0-115,5-16 0,-6-3 1,6-18-1,-2-4-14,2-5 1,0-10 0,0-5-1,-4-1-123,-1-4 1,3 4-1,-6 0 1,-2 2-13,-1 4 0,-9 9 1,-1 8-1,-2 8 89,-4 8 0,-4 8 291,-6 9 1,2 10-1,-6 19 1,1 8 25,-1 8 1,4 5 0,-6 11 0,1 3 175,1 6 1,0-4 0,6-2-100,-1-3-168,-1-3 1,6 2 0,0 1-166,0-3-35,0-3 1,2-16 0,2-2 0,5-4-163,7-2 0,-3-9 0,11-11 0,-5-5-544,-1-5 1,5-5 0,2-10-1,0-3-170,1-6 0,-3-10 0,-6-3 934,1-3 0,7-2 0,2-5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5.624"/>
    </inkml:context>
    <inkml:brush xml:id="br0">
      <inkml:brushProperty name="width" value="0.17143" units="cm"/>
      <inkml:brushProperty name="height" value="0.17143" units="cm"/>
    </inkml:brush>
  </inkml:definitions>
  <inkml:trace contextRef="#ctx0" brushRef="#br0">88 0 8184,'-16'2'0,"5"4"224,5 5 11,-4 5 0,8 3 0,-5 5 0,1 7 231,0 8 0,0-1 1,4 9-1,-2 1-496,-2 3 1,1 1 0,5-1 0,0-7-873,0-9 0,0-2 902,0-9 0,0-17 0,0-9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5.766"/>
    </inkml:context>
    <inkml:brush xml:id="br0">
      <inkml:brushProperty name="width" value="0.17143" units="cm"/>
      <inkml:brushProperty name="height" value="0.17143" units="cm"/>
    </inkml:brush>
  </inkml:definitions>
  <inkml:trace contextRef="#ctx0" brushRef="#br0">158 0 8510,'-27'2'0,"3"2"0,5 4 149,2 1 1,5-3 0,0 6-1,-1 1-494,-3 3 1,7-4 344,3-1 0,4 1 0,2 5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6.181"/>
    </inkml:context>
    <inkml:brush xml:id="br0">
      <inkml:brushProperty name="width" value="0.17143" units="cm"/>
      <inkml:brushProperty name="height" value="0.17143" units="cm"/>
    </inkml:brush>
  </inkml:definitions>
  <inkml:trace contextRef="#ctx0" brushRef="#br0">158 1 7703,'-16'35'0,"2"1"0,3 5 0,-1 8 184,2 7 0,-3 0 0,5 8 0,0 2 127,1 2 0,-7-2 0,4 0 1,-1-2-118,-1-10 1,8-1 0,-2-14-53,4-6-72,2 2-194,0-16 94,0-2 0,0-11 0,0-12-358,0-5 254,8-12 1,0-5 0,5-9-1,1-3-29,5-7 1,-1 3 0,7-1 0,-2 2 145,1 4 0,7 1 0,-2 1 0,4 0 124,2 4 0,-2 12 0,-2 3 0,-2 10 291,2 6 0,-6 6 1,-3 10-1,-9 15-80,-7 14 1,-4 15-1,-4 6 1,-4 2 75,-5-2 1,-7 2 0,-5-6-192,-6 2-151,-12-6 0,4-1 0,-6-11-228,1-1 143,5-10 0,-6-8 0,8-9 0,2-5-335,4-5 0,6-14 0,11-9 0,6-12-1692,4-10 2060,2-13 0,8-10 0,2-8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6.817"/>
    </inkml:context>
    <inkml:brush xml:id="br0">
      <inkml:brushProperty name="width" value="0.17143" units="cm"/>
      <inkml:brushProperty name="height" value="0.17143" units="cm"/>
    </inkml:brush>
  </inkml:definitions>
  <inkml:trace contextRef="#ctx0" brushRef="#br0">18 664 8056,'0'18'81,"0"-1"0,2-1 0,4-3 0,6-3 208,3-2 1,11-3 0,3-7 0,4-3-38,2-7 0,0-11 0,-2-4 1,-2-3-154,-2 1 0,-8 2 1,2-4-1,-3 4-92,-3 2 0,-7-4 1,-4 5-1,-4 1-101,-2-2 1,0 4 0,-2-7 0,-4 3 29,-6 4 0,-3 3 1,-3 5-1,1 3 80,-1 2 1,-5 4 0,-2 12-45,-2 10 53,-2 7 0,-6 12 0,2 3 0,3 7 132,7 3 1,-2 3-1,4-1 1,3 1 30,5-1 1,9-2 0,-2-1 0,4-4-30,2-3 1,8-1-1,5-8 1,9-4-233,7-6 1,4-11-1,2-6 1,2-4-352,3-2 1,-3-8-1,6-5 1,-2-11-433,-1-11 1,9-4-1,-3-11 1,5-4 855,1-1 0,-7-5 0,-4 0 0,-3 0 0,3 0 0,-12 2 0,-2 7 0,-11 5-41,0 11 1,-15 15 0,3 12 208,-8 6 0,1 8 0,-9 16 0,-2 5 356,-1 6 1,3-2 0,2 12 0,1-3-78,-1 1 0,4 8 0,-5-3 0,-1 3-253,2-3 1,-3 5-1,5-7 1,-2 3-47,-3-1 1,3-9-1,0-2 1,2-10-140,5-5 0,1-8 0,2-5-165,0-5 0,2-13 1,3-20-1,9-8-90,7-8 0,-1-5 0,5-6-578,0-7 609,-5-2 0,13-3 1,-4 0-375,4 0 397,2 8 0,-6-4 0,0 10 0,2 3-10,2 5 0,2 9 0,-2-2 0,-2 6-122,-2 6 0,-6 10 0,4 9 0,-1 2 324,-5 4 0,-7 2 0,-3 2 0,-7 0 0,4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7.063"/>
    </inkml:context>
    <inkml:brush xml:id="br0">
      <inkml:brushProperty name="width" value="0.17143" units="cm"/>
      <inkml:brushProperty name="height" value="0.17143" units="cm"/>
    </inkml:brush>
  </inkml:definitions>
  <inkml:trace contextRef="#ctx0" brushRef="#br0">329 0 8120,'-12'18'0,"2"-1"280,3 1 1,-7-1-1,4 2 1,-1 5 22,-1 5 1,0 4 0,-5 4 0,-2 2-98,-5 1 0,5 11 0,-6 1 0,1 8 69,1 2 0,0 6 1,5-4-1,3 2-59,3-2 0,-1 0 0,7-9 0,4-9-144,6-7 1,5-2 0,9-14-1,1-3-59,5-7 0,3 1 0,8-8-836,0-2 642,-1-10 1,1 2 0,2-8-1215,4-1 912,-12-3 1,12-3 0,-12-5 0,2-5-1403,-2-4 1885,-4-2 0,1-7 0,1-3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7.254"/>
    </inkml:context>
    <inkml:brush xml:id="br0">
      <inkml:brushProperty name="width" value="0.17143" units="cm"/>
      <inkml:brushProperty name="height" value="0.17143" units="cm"/>
    </inkml:brush>
  </inkml:definitions>
  <inkml:trace contextRef="#ctx0" brushRef="#br0">0 123 8037,'20'-16'-72,"3"4"1,-2-1 0,9 7-1,-1 0-71,-2-2 1,12 1 0,-4-5 0,1 4 231,1 1 1,-2 5 0,0-4-90,0 4 0,0-6 0,0-2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49.664"/>
    </inkml:context>
    <inkml:brush xml:id="br0">
      <inkml:brushProperty name="width" value="0.22857" units="cm"/>
      <inkml:brushProperty name="height" value="0.22857" units="cm"/>
    </inkml:brush>
  </inkml:definitions>
  <inkml:trace contextRef="#ctx0" brushRef="#br0">2498 123 8933,'-6'-11'0,"-2"-1"-306,-2-2 345,7 7 0,-13-7 1,6 6-1,-1 0 131,-1 1 0,0-5 0,-5 6-104,-1 2-107,1 2 1,-2-3-1,-3-1 1,-3 2 83,-2 2 0,-4 2 1,-8 0-1,-4 2-19,-1 4 1,-5-2-1,-9 5 1,-4 1 60,0 0 1,2 1 0,7 7 0,1-3-11,-1-3 1,1 9 0,2-1 0,1 5-76,2 6 0,3 2 1,-7 4-1,3 4-2,-1 5 0,-5 5 1,9 1-1,-1 0 26,-1 1 1,1 7-1,-5 2 1,3 2 8,1 0 1,3 0 0,-5 6 0,2-2-44,-1-4 1,3 4-1,-1-6 1,-3 2-55,-1 0 0,-5-4 1,1 6-1,2 0-218,7-6 1,0 2-1,5-1 1,-1 3-484,-2 7 747,6-1 0,-13 8 0,5-8 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6.452"/>
    </inkml:context>
    <inkml:brush xml:id="br0">
      <inkml:brushProperty name="width" value="0.22857" units="cm"/>
      <inkml:brushProperty name="height" value="0.22857" units="cm"/>
    </inkml:brush>
  </inkml:definitions>
  <inkml:trace contextRef="#ctx0" brushRef="#br0">105 398 9824,'-7'-10'2130,"5"-5"-1954,-14 5 0,14 8 0,-4 10 0,4 11-46,2 10 0,0 12 1,0 6-1,0 5-116,0 6 0,-5-2 1,-1 10-1,0 2-23,-2 0 0,6 4 0,-6-14 0,3-3-28,-1-7 0,-6-13-8,6-12 0,1-15 0,5-16 0,0-19-121,0-16 0,0-15 0,0-8 0,1-6-202,5-3 1,4-9 0,7 5-1,1-3 123,-1 1 0,9 5 1,3-5-64,4-3 222,2 14 0,0 4 0,0 22 237,-1 9-64,1 8 1,-2 17 0,-2 6 0,-3 8 37,-3 8 0,-8 11 0,-5 6 1,0 6 3,-3 6 0,-1 3 1,-8 9-1,0 1-213,0 4 0,-8-3 0,-3 3 0,-5-6-141,-1-5 0,-9 1 1,-3-7-1,-4-4-23,-2-6 0,6-6 0,0-9 0,-2-3-7,-2-1 0,4-8 1,2 2-1,2-4 111,3-2 0,9 0 0,3-2 473,2-4-162,2-4 0,8-2 0,4 3 220,6 1 1,3 2 0,5 8 0,1 4 139,2 6 1,8 11 0,-1 6 0,3 4 4,1 2 1,-1 6 0,-2 1 0,-3 1-485,-3 0 0,4 5 1,-6-3-1,-3-3-723,-7-7 0,3-4 0,-7-11 0,3-7-1301,0-3 1976,-8-20 0,11-17 0,-5-17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6.869"/>
    </inkml:context>
    <inkml:brush xml:id="br0">
      <inkml:brushProperty name="width" value="0.17143" units="cm"/>
      <inkml:brushProperty name="height" value="0.17143" units="cm"/>
    </inkml:brush>
  </inkml:definitions>
  <inkml:trace contextRef="#ctx0" brushRef="#br0">1 314 8531,'0'18'105,"0"-1"0,1 1 1,3-1 108,2 1 0,8-3 0,-1-3-113,9-6 0,-3-4 0,6-4 31,1-4-17,-7-4 1,14-7 0,-6-3 0,0-1-74,-3-2 0,1-3 0,-2 5 1,-2-2-69,-1 1 0,-10 1 0,-3 0 1,-1-2 123,0 1 1,0 3 0,-6 1 0,-2 1 27,-4-1 1,-4 1 0,-7-1 0,-1 1 0,1 0 0,-6 7 0,-1 4 0,3 4-46,2 2 1,-5 4-1,1 8 1,2 13 16,1 12 0,3 9 1,-1 11-1,3 3 21,3 2 1,-1-4 0,7 6 0,2-2-18,2-6 0,2 1 0,2-17-383,4-1 201,3-10 1,11 0 0,3-11-1330,6-8 982,4-7 1,2-3 0,2-1-1,4-7-229,5-10 0,-1-9 0,1-14 1,3-5 655,1-5 0,3-1 0,-9-8 0,-1-2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2:39.692"/>
    </inkml:context>
    <inkml:brush xml:id="br0">
      <inkml:brushProperty name="width" value="0.17143" units="cm"/>
      <inkml:brushProperty name="height" value="0.17143" units="cm"/>
    </inkml:brush>
  </inkml:definitions>
  <inkml:trace contextRef="#ctx0" brushRef="#br0">193 61 7705,'0'-17'104,"0"-1"0,0 6 218,0 1 0,0 9 0,0 2 0,0 12-144,0 9 0,-2 8 0,-4 14 0,-5 7 97,-5 6 0,4 8 1,1-3-195,-3 1 51,-1 2 0,-3 0 1,1-4-524,-1-6 279,9 3 0,-5-23 1,8 1-1214,2-9 480,-5-7 845,7-9 0,-6-18 0,8-11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7.118"/>
    </inkml:context>
    <inkml:brush xml:id="br0">
      <inkml:brushProperty name="width" value="0.17143" units="cm"/>
      <inkml:brushProperty name="height" value="0.17143" units="cm"/>
    </inkml:brush>
  </inkml:definitions>
  <inkml:trace contextRef="#ctx0" brushRef="#br0">367 193 8527,'0'-25'0,"0"-4"0,0-2 0,0 1 239,0 7 1,0 4-1,-2 3 24,-4 5-193,-4 3 0,-1 8 1,-1 0-36,-1 0-6,-3 8 0,4 3 0,1 11 0,-1 3 79,2 2 0,3 0 1,7 4-1,0-2 17,0 2 0,0 2 0,2 4 1,1 2 140,3 2 0,8 5 1,-4-5-1,1 0 58,1 2 0,-8-7 0,2 7 1,-5-2-6,-1 0 0,0-3 0,0-8 0,-1-5-201,-5 0 0,-10-8 0,-7 1 1,0-10-430,-3-6 1,-1-2 0,-8-2-1695,0-4 1542,8-4 0,2-7 1,8-3-1203,-1-3 893,1 4 772,7-14 0,2 5 0,8-6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7.522"/>
    </inkml:context>
    <inkml:brush xml:id="br0">
      <inkml:brushProperty name="width" value="0.17143" units="cm"/>
      <inkml:brushProperty name="height" value="0.17143" units="cm"/>
    </inkml:brush>
  </inkml:definitions>
  <inkml:trace contextRef="#ctx0" brushRef="#br0">36 210 8586,'0'40'0,"0"3"0,0 2 0,0 5-84,0 6 1,0 1 0,0 7 1382,0 2-852,0 9 0,2 3 0,2 4 503,2-7-735,-1-3 1,-5-10 0,0-4 0,0-5 538,0-7-735,0-11 0,-2-19 1,-1-18-1,-3-16-380,2-15 1,-4-9 0,2-15-1,2-5-122,2-8 0,-3-11 0,-1-1 0,2-3 61,2-2 1,10-6 0,1 1 0,5 7 237,3 7 0,-1 9 0,13 3 264,2 2 20,2 15 1,2 8 0,0 24 0,0 9 288,0 6 0,-6 10 0,-2 5 0,-4 9 243,-7 7 1,1 12 0,-7 5 0,0 5-86,-4 1 0,-4 0 0,-4 1 0,-4 1-86,-6 4 0,-5-3 0,-5 3 1,-3-6-377,-2-5 0,-2-4 0,-6-10 0,0-4-615,0-6 1,8-11 0,2-7 0,1-5-1391,1-5 1,8-7 1919,9-11 0,-4-12 0,0-10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8.134"/>
    </inkml:context>
    <inkml:brush xml:id="br0">
      <inkml:brushProperty name="width" value="0.17143" units="cm"/>
      <inkml:brushProperty name="height" value="0.17143" units="cm"/>
    </inkml:brush>
  </inkml:definitions>
  <inkml:trace contextRef="#ctx0" brushRef="#br0">280 113 8380,'-11'-15'342,"-1"3"0,0-1 0,-5 7 0,1 0-75,5-2 1,-11 6-1,5-2 1,-2 10-296,-1 12 1,3 9 0,-1 14 0,1 7 93,-1 8 0,3 4 1,1 6 119,3-2-101,7 1 0,-4 4 1,8-1-1,2-6 28,4-9 1,3-11-1,9-14 1,-1-11 5,1-9 0,5-6 0,0-6 1,1-8 62,1-11 0,-4-16 1,6-11-1,-1-10-75,-5-10 0,4-4 0,-2 4 0,-3 0-206,-7 0 1,1 2 0,-6 6 0,0 10-287,-1 9 0,-1 14 0,-6 6-189,0 4 0,-6 11 289,0 8 0,1 2 0,7 9 455,3 3 0,3 1 0,6 3 1,-3 1 274,3 5 0,0 9 1,-1 11-1,-1 5-80,1 5 0,-5 4 0,0-1 0,-2 1-135,0-2 0,-1-2 1,-5-1-1,0-3-363,0-3 1,0-6-438,0-12 0,0-14 1,0-17 215,0-13 1,0-12 0,0-14 0,2-6 12,4-3 1,4-8 0,7-3 0,1 1 242,-1 0 1,3 2-1,1 7 1,4 5 296,2 5 1,-3 14-1,3 8 1,-2 7 190,-4 4 1,-1 10-1,-5 12 1,-1 9 306,-2 12 1,-7 2 0,5 9-1,-2 3-421,-4 1 0,-2 1 0,-2-3 0,0-1-277,0 1 0,0 1 0,0-3 1,0-7-714,0-8 1,5 0 0,3-9 0,2-7-2340,4-7 3053,1-6 0,10-10 0,2-2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8.413"/>
    </inkml:context>
    <inkml:brush xml:id="br0">
      <inkml:brushProperty name="width" value="0.17143" units="cm"/>
      <inkml:brushProperty name="height" value="0.17143" units="cm"/>
    </inkml:brush>
  </inkml:definitions>
  <inkml:trace contextRef="#ctx0" brushRef="#br0">314 88 8263,'-17'-12'0,"0"1"0,-1-1 0,1 0 594,-1 1 1,3 5 0,1-4 0,2 2-193,-1 5 1,-3 1-1,-1 4 1,-1 3-602,1 7 0,1 6 0,3 5 0,3 4 224,2 0 0,2 6 0,6-4 310,0 4-255,0 2 0,0 0 0,2 0 0,4 2 209,6 4 0,3-4 1,3 5-1,-1 1 118,1 3 0,-7-3 1,-1 0-1,-2-2-61,-4-1 1,-2-1-1,-2-8 1,-2-6-343,-4-5 0,-4-1 0,-7-13 0,-1-2-729,1-2 1,-1-16 0,1-7 0,-1-8 724,1-8 0,0-10 0,-1 3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8.772"/>
    </inkml:context>
    <inkml:brush xml:id="br0">
      <inkml:brushProperty name="width" value="0.17143" units="cm"/>
      <inkml:brushProperty name="height" value="0.17143" units="cm"/>
    </inkml:brush>
  </inkml:definitions>
  <inkml:trace contextRef="#ctx0" brushRef="#br0">1 470 8243,'17'18'0,"1"-1"0,-1 1 333,1-1 0,-1-1 0,1-3 0,-1-3 196,1-2 0,5-2 0,2-6 0,2-2-209,4-4 1,-4-10 0,3-9 0,1-2-176,2-4 1,-4-2 0,-2-4 46,-2-4-131,-2 4 1,-11-3 0,-2 9 0,-3 1-21,-3-1 1,-4 4-1,-5-2-138,-7-2 56,-4 6 0,-7 0 0,-2 7 0,0 1 38,-1-1 0,-3 9 0,6 3 0,0 6 19,-3 6 1,7 11-1,-6 12 1,2 6 199,-1 6 0,1 3 0,6 9 0,-1 1 94,1 4 1,5-1 0,2 5 0,3 0 99,3 0 0,4-6 0,5 0 0,9-7-376,7-8 0,1-6 1,9-6-1,6-6-698,7-4 0,1-9 1,3-6-1,5-10-1589,3-11 1,12-5 2252,2-12 0,0-5 0,7-14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9.035"/>
    </inkml:context>
    <inkml:brush xml:id="br0">
      <inkml:brushProperty name="width" value="0.17143" units="cm"/>
      <inkml:brushProperty name="height" value="0.17143" units="cm"/>
    </inkml:brush>
  </inkml:definitions>
  <inkml:trace contextRef="#ctx0" brushRef="#br0">315 105 8227,'-19'-11'327,"-4"-1"0,9 2 0,-3-3 0,1 1 76,1-2 0,3 5 0,0-1 0,-1 2-182,-3 4 0,-1 2 0,-1 4 0,1 6 65,-1 10 0,1 13 0,1 13 0,3 5 174,1 5 0,2 16 1,-1 0-1,5 4-127,4 3 0,2-3 1,0 5-1,0 1-372,0 0 0,2-11 0,4-3 0,5-15-999,5-12 0,1-8 0,1-16 0,-3-5-1669,-3-10 2707,3-8 0,-5-17 0,8-2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09.662"/>
    </inkml:context>
    <inkml:brush xml:id="br0">
      <inkml:brushProperty name="width" value="0.17143" units="cm"/>
      <inkml:brushProperty name="height" value="0.17143" units="cm"/>
    </inkml:brush>
  </inkml:definitions>
  <inkml:trace contextRef="#ctx0" brushRef="#br0">0 489 8316,'8'-10'520,"-4"1"1,8 5-1,3-4-279,7-2 0,5-3 0,10-8 1,1-3-282,3 3 0,8-6 1,-3-2-1,5-2 294,1 1 0,-5-1 0,-3 8 1,-3 2 323,-8 1 0,0 11 536,-10 3-767,-7 4 0,-3 17 0,-7 9 270,-2 7-516,-2 11 1,0 5-1,2 9 1,2 4-14,-2 3 0,-2-7 0,-4 2 0,-2-6-188,-2-5 1,-2-6 0,4-12-203,-2-6 0,-5-15-10,5-14 1,0-11 0,6-20 0,0-4-330,0-6 1,2-3 0,4-2 0,6-3 237,3-3 0,3 4 1,1-5-1,4 5 314,6 2 0,4 7 0,2 6 0,0 8 48,0 8 1,0 9 0,0 5 0,-2 1 596,-4 4 1,-2 8 0,-5 4-1,1 1 314,-2 5 1,-7-4 0,-4 1 714,-3 3-985,-1-6-471,-6-1 0,-8 1 1,-3 6-355,-5 7 0,-1 0 0,-1 9 0,3 3 55,3 5 1,-1 1-1,5 6 1,0-1 93,0 1 1,2-6 0,6 2 108,0-4-70,0-10 0,6 4 0,4-10-353,5-5 242,-1 1 1,11-15 0,-5 2 0,3-6-52,6-4 0,-4-9 0,-1-1 0,-5-5 132,-2-1 1,-5 1-1,-2-2 1,-2-6 175,-5-4 1,-1 2 0,-2-2-1,0-4-3,0 0 1,0-2 0,-2 0 0,-1-1-417,-3 1 0,-8 0 1,4 2-1,-1 0-355,-1 4 1,2 10-664,-1 0 190,-5 11-557,14 4 1695,-5 16 0,7 2 0,0 7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10.185"/>
    </inkml:context>
    <inkml:brush xml:id="br0">
      <inkml:brushProperty name="width" value="0.17143" units="cm"/>
      <inkml:brushProperty name="height" value="0.17143" units="cm"/>
    </inkml:brush>
  </inkml:definitions>
  <inkml:trace contextRef="#ctx0" brushRef="#br0">17 121 8634,'-1'23'0,"-3"0"0,-2 1 0,2-1 522,2 0 0,2 6 0,0-3 0,0 1-299,0 4 1,2 2-1,2 2 1,2 0-65,-2 0 0,-3-2 0,1-4 0,2-6 201,2-4 1,0-1-358,-6-1 0,0-9-232,0-8 0,6-13 0,2-13 0,-1-3-81,1-8 1,6 0 0,-3-9 0,5-1 134,1 3 0,1-5 1,-1 7-1,1-1 123,-1 0 1,1 2-1,-1 8 1,1 4 393,-1 6 1,0 4 0,1 3-1,-1 4 376,1 7 0,-3 18 0,-3 12 1,-4 12-222,0 10 1,-7 3-1,5 3 1,-6 1-381,-6 4 0,3-3 0,-9 1 0,0-8-239,3-7 0,-7-4 1,6-4-1,1-4-1035,3-6 677,-4-11 0,8-14 0,-2-15 0,8-11 110,8-5 1,3-9 0,3-5-1,-1-3 178,1-3 1,5-5 0,2 0 0,0 2 273,1 1 0,-3 11 1,-6 3-1,1 8 594,-1 10 0,-1 11-135,-4 24 1,1 9-1,-7 20 1404,-2 5-1402,-2-3 1,-2 6 0,0-9 676,0-1-1061,8 6 0,1-8 1,9 3-1,-1-3-215,1-2 1,-1-6 0,1-2 0,-1-1-620,1-5 0,5-7 1,2-5-1,0-3-1618,0-8 2293,7-6 0,-5-17 0,8-2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0.512"/>
    </inkml:context>
    <inkml:brush xml:id="br0">
      <inkml:brushProperty name="width" value="0.17143" units="cm"/>
      <inkml:brushProperty name="height" value="0.17143" units="cm"/>
    </inkml:brush>
  </inkml:definitions>
  <inkml:trace contextRef="#ctx0" brushRef="#br0">18 51 7684,'0'-18'-455,"-2"9"1,-2 1 1394,-2 0-537,1 6 1,5-4 0,0 12-221,0 6 0,0 13 1,0 12-1,0 11-29,0 9 0,0 11 1,0 0-1,2 9-40,3 9 1,-3-9-1,4 9 1,-4-7-291,-2-5 0,0-4 1,0-8-871,0-10 782,-8-15 0,6-18 1,-3-19 263,3-17 0,9-28 0,3-9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1T17:36:20.725"/>
    </inkml:context>
    <inkml:brush xml:id="br0">
      <inkml:brushProperty name="width" value="0.17143" units="cm"/>
      <inkml:brushProperty name="height" value="0.17143" units="cm"/>
    </inkml:brush>
  </inkml:definitions>
  <inkml:trace contextRef="#ctx0" brushRef="#br0">18 176 8285,'-2'17'436,"-3"0"1,3 1-1,-4-1-235,4 1 0,2-7 1,2-1-1,4-2-96,5-4 0,5-2 1,3-2-1,3 0-149,1 0 1,6 0-1,-4-2 1,0-2-376,1-2 0,5-7 1,-4 1-1,0-6-42,-4-5 1,-3 4-1,-3-6 1,1 1 94,-1 1 0,-1-6 0,-5 6 366,-5 1 0,4-5 0,0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A6B3-8C25-7946-9AD9-EC7BA7CB7A8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3A6CE0C-07DB-AD4A-9950-B4533498B0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DABC186-BC38-4349-921A-E5E03C078730}"/>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5" name="Footer Placeholder 4">
            <a:extLst>
              <a:ext uri="{FF2B5EF4-FFF2-40B4-BE49-F238E27FC236}">
                <a16:creationId xmlns:a16="http://schemas.microsoft.com/office/drawing/2014/main" id="{5D5D1526-79B5-2648-BABF-90AC76AF2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180A2-5332-D04F-A9D3-53A9C98FECB0}"/>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325786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250-D339-674B-B015-81A398D540C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4C4086-D4B7-2E47-90E8-D1575687FD6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3E9282-5FD5-554C-A126-08C4DE2AC382}"/>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5" name="Footer Placeholder 4">
            <a:extLst>
              <a:ext uri="{FF2B5EF4-FFF2-40B4-BE49-F238E27FC236}">
                <a16:creationId xmlns:a16="http://schemas.microsoft.com/office/drawing/2014/main" id="{60B393E4-FD51-1E4B-A3C3-90C4662B6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C4458-5203-2142-AF76-8DE603F4C968}"/>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120691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D2336C-DA11-1A48-8C4D-83FD798C68F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36E69FC-9C2C-0A4A-BEAF-015C2D650E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7227B5-C5E0-334E-A832-83001A3BAB6C}"/>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5" name="Footer Placeholder 4">
            <a:extLst>
              <a:ext uri="{FF2B5EF4-FFF2-40B4-BE49-F238E27FC236}">
                <a16:creationId xmlns:a16="http://schemas.microsoft.com/office/drawing/2014/main" id="{F6399D27-7E6C-FB40-AA61-F68CC142D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39825-5744-EC4C-ABEE-674E4E1C737C}"/>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370534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335E-24EF-0347-837D-E9C27552074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59B22C-80A9-A042-AEA9-E60709E94F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75C4E9-6D8B-8647-9ACF-363671AA11C1}"/>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5" name="Footer Placeholder 4">
            <a:extLst>
              <a:ext uri="{FF2B5EF4-FFF2-40B4-BE49-F238E27FC236}">
                <a16:creationId xmlns:a16="http://schemas.microsoft.com/office/drawing/2014/main" id="{281B1EF2-3094-EE4D-A5C0-CA80AD49C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C84AA-AE0C-8F43-A716-544F1B3B1E15}"/>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1625054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79A9-1327-0F40-AA8B-1ABA2BFB5A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ADF4561-72C2-914C-97BD-FE90C7F4F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D3251BA-726F-374D-917F-9AF340A261B1}"/>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5" name="Footer Placeholder 4">
            <a:extLst>
              <a:ext uri="{FF2B5EF4-FFF2-40B4-BE49-F238E27FC236}">
                <a16:creationId xmlns:a16="http://schemas.microsoft.com/office/drawing/2014/main" id="{31FC09D3-B9AF-E749-9EA8-137C9F26F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DFFFD-AC0F-E742-BE35-F1D80B9BCD68}"/>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1418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885B-8A36-2D49-85D9-E7381F4A84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B7974F-397F-3940-B6E1-085C6E5320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FED32D3-A507-FA48-A3D7-CFBDF5B7B2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F77E4A1-861F-334B-8553-EF63B583270C}"/>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6" name="Footer Placeholder 5">
            <a:extLst>
              <a:ext uri="{FF2B5EF4-FFF2-40B4-BE49-F238E27FC236}">
                <a16:creationId xmlns:a16="http://schemas.microsoft.com/office/drawing/2014/main" id="{FBACE46E-9BE1-B745-9188-B45A5A868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D48-EB19-DF49-BC51-F3F741B34D52}"/>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1516355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5536-5D48-2D4E-B472-2DB40104EB2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70E868-2229-0B42-B730-1F0339F6F5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8DB78B-71CA-7247-8468-5F6193CA245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66EE32-25B2-624E-B49C-59168B8DC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D7E05A-01CB-A447-96D9-33189141AA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17597D4-BC97-854D-84B0-73DA857D3692}"/>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8" name="Footer Placeholder 7">
            <a:extLst>
              <a:ext uri="{FF2B5EF4-FFF2-40B4-BE49-F238E27FC236}">
                <a16:creationId xmlns:a16="http://schemas.microsoft.com/office/drawing/2014/main" id="{75FBD88E-6765-A948-9D9A-FD786EB1EF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2454CF-5A4F-3A4C-89EE-871618C1029D}"/>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240729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03AA-B906-7E4E-8D67-C96D52CF232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92D829-1840-6D43-8B1D-4B717D897FB4}"/>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4" name="Footer Placeholder 3">
            <a:extLst>
              <a:ext uri="{FF2B5EF4-FFF2-40B4-BE49-F238E27FC236}">
                <a16:creationId xmlns:a16="http://schemas.microsoft.com/office/drawing/2014/main" id="{5E45A1F5-AC28-7F46-BA79-930BBBDC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0C1F53-B05A-4D4B-A9E2-E06BD0033D76}"/>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346611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E00C29-CAA2-F943-A3E1-9E1AEA5D3A7E}"/>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3" name="Footer Placeholder 2">
            <a:extLst>
              <a:ext uri="{FF2B5EF4-FFF2-40B4-BE49-F238E27FC236}">
                <a16:creationId xmlns:a16="http://schemas.microsoft.com/office/drawing/2014/main" id="{FD3E9869-B8B7-9645-ACD9-DEF0D2F9C7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CC3A4-E093-C547-BB0D-52708BC6FDF5}"/>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325246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ADFA-39E1-224D-A5EF-8F54A436CE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B31F3DB-142B-9849-A05C-76E11C293E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8C19FCF-4170-D049-AA44-4C1217D4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AD4339-1D58-0743-8DA0-D19F05CFD5B7}"/>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6" name="Footer Placeholder 5">
            <a:extLst>
              <a:ext uri="{FF2B5EF4-FFF2-40B4-BE49-F238E27FC236}">
                <a16:creationId xmlns:a16="http://schemas.microsoft.com/office/drawing/2014/main" id="{6A8DDFA2-E2A7-E243-969E-001F08EE9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B6100-CFDD-8B40-A06D-D044BF525E7F}"/>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399040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55A4-71BD-CC43-95B2-90FF8A59E6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1A8B221-C307-5D4A-AC94-DD2B033BF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39F0CA-9DBB-B649-97B8-FD5255A5A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888692-31FE-3249-AC73-C06705536C5D}"/>
              </a:ext>
            </a:extLst>
          </p:cNvPr>
          <p:cNvSpPr>
            <a:spLocks noGrp="1"/>
          </p:cNvSpPr>
          <p:nvPr>
            <p:ph type="dt" sz="half" idx="10"/>
          </p:nvPr>
        </p:nvSpPr>
        <p:spPr/>
        <p:txBody>
          <a:bodyPr/>
          <a:lstStyle/>
          <a:p>
            <a:fld id="{A3B2B68C-A76C-F149-8AF6-6659D40B07B2}" type="datetimeFigureOut">
              <a:rPr lang="en-US" smtClean="0"/>
              <a:t>4/13/21</a:t>
            </a:fld>
            <a:endParaRPr lang="en-US"/>
          </a:p>
        </p:txBody>
      </p:sp>
      <p:sp>
        <p:nvSpPr>
          <p:cNvPr id="6" name="Footer Placeholder 5">
            <a:extLst>
              <a:ext uri="{FF2B5EF4-FFF2-40B4-BE49-F238E27FC236}">
                <a16:creationId xmlns:a16="http://schemas.microsoft.com/office/drawing/2014/main" id="{919F3F95-7540-594D-9C3D-5DDA24C8B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F9B72-03CB-8241-8064-9C31CB78615E}"/>
              </a:ext>
            </a:extLst>
          </p:cNvPr>
          <p:cNvSpPr>
            <a:spLocks noGrp="1"/>
          </p:cNvSpPr>
          <p:nvPr>
            <p:ph type="sldNum" sz="quarter" idx="12"/>
          </p:nvPr>
        </p:nvSpPr>
        <p:spPr/>
        <p:txBody>
          <a:bodyPr/>
          <a:lstStyle/>
          <a:p>
            <a:fld id="{E566B2C5-CEAA-CF48-A3D6-D1CD9F50BFC7}" type="slidenum">
              <a:rPr lang="en-US" smtClean="0"/>
              <a:t>‹#›</a:t>
            </a:fld>
            <a:endParaRPr lang="en-US"/>
          </a:p>
        </p:txBody>
      </p:sp>
    </p:spTree>
    <p:extLst>
      <p:ext uri="{BB962C8B-B14F-4D97-AF65-F5344CB8AC3E}">
        <p14:creationId xmlns:p14="http://schemas.microsoft.com/office/powerpoint/2010/main" val="50940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9A937E-7CE9-ED49-8C62-34EEC3C660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ACED04-C78F-1742-AA36-E58FC1CE52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9405F3-15E0-8D4F-9A33-53C7EA857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B68C-A76C-F149-8AF6-6659D40B07B2}" type="datetimeFigureOut">
              <a:rPr lang="en-US" smtClean="0"/>
              <a:t>4/13/21</a:t>
            </a:fld>
            <a:endParaRPr lang="en-US"/>
          </a:p>
        </p:txBody>
      </p:sp>
      <p:sp>
        <p:nvSpPr>
          <p:cNvPr id="5" name="Footer Placeholder 4">
            <a:extLst>
              <a:ext uri="{FF2B5EF4-FFF2-40B4-BE49-F238E27FC236}">
                <a16:creationId xmlns:a16="http://schemas.microsoft.com/office/drawing/2014/main" id="{8C606455-408E-6349-BD5F-350D8E661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AAE0DD-D83A-D24D-A2B7-27F405250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6B2C5-CEAA-CF48-A3D6-D1CD9F50BFC7}" type="slidenum">
              <a:rPr lang="en-US" smtClean="0"/>
              <a:t>‹#›</a:t>
            </a:fld>
            <a:endParaRPr lang="en-US"/>
          </a:p>
        </p:txBody>
      </p:sp>
    </p:spTree>
    <p:extLst>
      <p:ext uri="{BB962C8B-B14F-4D97-AF65-F5344CB8AC3E}">
        <p14:creationId xmlns:p14="http://schemas.microsoft.com/office/powerpoint/2010/main" val="1500476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image" Target="../media/image58.png"/><Relationship Id="rId21" Type="http://schemas.openxmlformats.org/officeDocument/2006/relationships/image" Target="../media/image10.png"/><Relationship Id="rId63" Type="http://schemas.openxmlformats.org/officeDocument/2006/relationships/image" Target="../media/image31.png"/><Relationship Id="rId159" Type="http://schemas.openxmlformats.org/officeDocument/2006/relationships/image" Target="../media/image79.png"/><Relationship Id="rId170" Type="http://schemas.openxmlformats.org/officeDocument/2006/relationships/customXml" Target="../ink/ink85.xml"/><Relationship Id="rId226" Type="http://schemas.openxmlformats.org/officeDocument/2006/relationships/customXml" Target="../ink/ink113.xml"/><Relationship Id="rId268" Type="http://schemas.openxmlformats.org/officeDocument/2006/relationships/customXml" Target="../ink/ink134.xml"/><Relationship Id="rId32" Type="http://schemas.openxmlformats.org/officeDocument/2006/relationships/customXml" Target="../ink/ink16.xml"/><Relationship Id="rId74" Type="http://schemas.openxmlformats.org/officeDocument/2006/relationships/customXml" Target="../ink/ink37.xml"/><Relationship Id="rId128" Type="http://schemas.openxmlformats.org/officeDocument/2006/relationships/customXml" Target="../ink/ink64.xml"/><Relationship Id="rId5" Type="http://schemas.openxmlformats.org/officeDocument/2006/relationships/image" Target="../media/image2.png"/><Relationship Id="rId181" Type="http://schemas.openxmlformats.org/officeDocument/2006/relationships/image" Target="../media/image90.png"/><Relationship Id="rId237" Type="http://schemas.openxmlformats.org/officeDocument/2006/relationships/image" Target="../media/image118.png"/><Relationship Id="rId258" Type="http://schemas.openxmlformats.org/officeDocument/2006/relationships/customXml" Target="../ink/ink129.xml"/><Relationship Id="rId279" Type="http://schemas.openxmlformats.org/officeDocument/2006/relationships/image" Target="../media/image139.png"/><Relationship Id="rId22" Type="http://schemas.openxmlformats.org/officeDocument/2006/relationships/customXml" Target="../ink/ink11.xml"/><Relationship Id="rId43" Type="http://schemas.openxmlformats.org/officeDocument/2006/relationships/image" Target="../media/image21.png"/><Relationship Id="rId64" Type="http://schemas.openxmlformats.org/officeDocument/2006/relationships/customXml" Target="../ink/ink32.xml"/><Relationship Id="rId118" Type="http://schemas.openxmlformats.org/officeDocument/2006/relationships/customXml" Target="../ink/ink59.xml"/><Relationship Id="rId139" Type="http://schemas.openxmlformats.org/officeDocument/2006/relationships/image" Target="../media/image69.png"/><Relationship Id="rId85" Type="http://schemas.openxmlformats.org/officeDocument/2006/relationships/image" Target="../media/image42.png"/><Relationship Id="rId150" Type="http://schemas.openxmlformats.org/officeDocument/2006/relationships/customXml" Target="../ink/ink75.xml"/><Relationship Id="rId171" Type="http://schemas.openxmlformats.org/officeDocument/2006/relationships/image" Target="../media/image85.png"/><Relationship Id="rId192" Type="http://schemas.openxmlformats.org/officeDocument/2006/relationships/customXml" Target="../ink/ink96.xml"/><Relationship Id="rId206" Type="http://schemas.openxmlformats.org/officeDocument/2006/relationships/customXml" Target="../ink/ink103.xml"/><Relationship Id="rId227" Type="http://schemas.openxmlformats.org/officeDocument/2006/relationships/image" Target="../media/image113.png"/><Relationship Id="rId248" Type="http://schemas.openxmlformats.org/officeDocument/2006/relationships/customXml" Target="../ink/ink124.xml"/><Relationship Id="rId269" Type="http://schemas.openxmlformats.org/officeDocument/2006/relationships/image" Target="../media/image134.png"/><Relationship Id="rId12" Type="http://schemas.openxmlformats.org/officeDocument/2006/relationships/customXml" Target="../ink/ink6.xml"/><Relationship Id="rId33" Type="http://schemas.openxmlformats.org/officeDocument/2006/relationships/image" Target="../media/image16.png"/><Relationship Id="rId108" Type="http://schemas.openxmlformats.org/officeDocument/2006/relationships/customXml" Target="../ink/ink54.xml"/><Relationship Id="rId129" Type="http://schemas.openxmlformats.org/officeDocument/2006/relationships/image" Target="../media/image64.png"/><Relationship Id="rId54" Type="http://schemas.openxmlformats.org/officeDocument/2006/relationships/customXml" Target="../ink/ink27.xml"/><Relationship Id="rId75" Type="http://schemas.openxmlformats.org/officeDocument/2006/relationships/image" Target="../media/image37.png"/><Relationship Id="rId96" Type="http://schemas.openxmlformats.org/officeDocument/2006/relationships/customXml" Target="../ink/ink48.xml"/><Relationship Id="rId140" Type="http://schemas.openxmlformats.org/officeDocument/2006/relationships/customXml" Target="../ink/ink70.xml"/><Relationship Id="rId161" Type="http://schemas.openxmlformats.org/officeDocument/2006/relationships/image" Target="../media/image80.png"/><Relationship Id="rId182" Type="http://schemas.openxmlformats.org/officeDocument/2006/relationships/customXml" Target="../ink/ink91.xml"/><Relationship Id="rId217" Type="http://schemas.openxmlformats.org/officeDocument/2006/relationships/image" Target="../media/image108.png"/><Relationship Id="rId6" Type="http://schemas.openxmlformats.org/officeDocument/2006/relationships/customXml" Target="../ink/ink3.xml"/><Relationship Id="rId238" Type="http://schemas.openxmlformats.org/officeDocument/2006/relationships/customXml" Target="../ink/ink119.xml"/><Relationship Id="rId259" Type="http://schemas.openxmlformats.org/officeDocument/2006/relationships/image" Target="../media/image129.png"/><Relationship Id="rId23" Type="http://schemas.openxmlformats.org/officeDocument/2006/relationships/image" Target="../media/image11.png"/><Relationship Id="rId119" Type="http://schemas.openxmlformats.org/officeDocument/2006/relationships/image" Target="../media/image59.png"/><Relationship Id="rId270" Type="http://schemas.openxmlformats.org/officeDocument/2006/relationships/customXml" Target="../ink/ink135.xml"/><Relationship Id="rId44" Type="http://schemas.openxmlformats.org/officeDocument/2006/relationships/customXml" Target="../ink/ink22.xml"/><Relationship Id="rId65" Type="http://schemas.openxmlformats.org/officeDocument/2006/relationships/image" Target="../media/image32.png"/><Relationship Id="rId86" Type="http://schemas.openxmlformats.org/officeDocument/2006/relationships/customXml" Target="../ink/ink43.xml"/><Relationship Id="rId130" Type="http://schemas.openxmlformats.org/officeDocument/2006/relationships/customXml" Target="../ink/ink65.xml"/><Relationship Id="rId151" Type="http://schemas.openxmlformats.org/officeDocument/2006/relationships/image" Target="../media/image75.png"/><Relationship Id="rId172" Type="http://schemas.openxmlformats.org/officeDocument/2006/relationships/customXml" Target="../ink/ink86.xml"/><Relationship Id="rId193" Type="http://schemas.openxmlformats.org/officeDocument/2006/relationships/image" Target="../media/image96.png"/><Relationship Id="rId207" Type="http://schemas.openxmlformats.org/officeDocument/2006/relationships/image" Target="../media/image103.png"/><Relationship Id="rId228" Type="http://schemas.openxmlformats.org/officeDocument/2006/relationships/customXml" Target="../ink/ink114.xml"/><Relationship Id="rId249" Type="http://schemas.openxmlformats.org/officeDocument/2006/relationships/image" Target="../media/image124.png"/><Relationship Id="rId13" Type="http://schemas.openxmlformats.org/officeDocument/2006/relationships/image" Target="../media/image6.png"/><Relationship Id="rId109" Type="http://schemas.openxmlformats.org/officeDocument/2006/relationships/image" Target="../media/image54.png"/><Relationship Id="rId260" Type="http://schemas.openxmlformats.org/officeDocument/2006/relationships/customXml" Target="../ink/ink130.xml"/><Relationship Id="rId34" Type="http://schemas.openxmlformats.org/officeDocument/2006/relationships/customXml" Target="../ink/ink17.xml"/><Relationship Id="rId55" Type="http://schemas.openxmlformats.org/officeDocument/2006/relationships/image" Target="../media/image27.png"/><Relationship Id="rId76" Type="http://schemas.openxmlformats.org/officeDocument/2006/relationships/customXml" Target="../ink/ink38.xml"/><Relationship Id="rId97" Type="http://schemas.openxmlformats.org/officeDocument/2006/relationships/image" Target="../media/image48.png"/><Relationship Id="rId120" Type="http://schemas.openxmlformats.org/officeDocument/2006/relationships/customXml" Target="../ink/ink60.xml"/><Relationship Id="rId141" Type="http://schemas.openxmlformats.org/officeDocument/2006/relationships/image" Target="../media/image70.png"/><Relationship Id="rId7" Type="http://schemas.openxmlformats.org/officeDocument/2006/relationships/image" Target="../media/image3.png"/><Relationship Id="rId162" Type="http://schemas.openxmlformats.org/officeDocument/2006/relationships/customXml" Target="../ink/ink81.xml"/><Relationship Id="rId183" Type="http://schemas.openxmlformats.org/officeDocument/2006/relationships/image" Target="../media/image91.png"/><Relationship Id="rId218" Type="http://schemas.openxmlformats.org/officeDocument/2006/relationships/customXml" Target="../ink/ink109.xml"/><Relationship Id="rId239" Type="http://schemas.openxmlformats.org/officeDocument/2006/relationships/image" Target="../media/image119.png"/><Relationship Id="rId250" Type="http://schemas.openxmlformats.org/officeDocument/2006/relationships/customXml" Target="../ink/ink125.xml"/><Relationship Id="rId271" Type="http://schemas.openxmlformats.org/officeDocument/2006/relationships/image" Target="../media/image135.png"/><Relationship Id="rId24" Type="http://schemas.openxmlformats.org/officeDocument/2006/relationships/customXml" Target="../ink/ink12.xml"/><Relationship Id="rId45" Type="http://schemas.openxmlformats.org/officeDocument/2006/relationships/image" Target="../media/image22.png"/><Relationship Id="rId66" Type="http://schemas.openxmlformats.org/officeDocument/2006/relationships/customXml" Target="../ink/ink33.xml"/><Relationship Id="rId87" Type="http://schemas.openxmlformats.org/officeDocument/2006/relationships/image" Target="../media/image43.png"/><Relationship Id="rId110" Type="http://schemas.openxmlformats.org/officeDocument/2006/relationships/customXml" Target="../ink/ink55.xml"/><Relationship Id="rId131" Type="http://schemas.openxmlformats.org/officeDocument/2006/relationships/image" Target="../media/image65.png"/><Relationship Id="rId152" Type="http://schemas.openxmlformats.org/officeDocument/2006/relationships/customXml" Target="../ink/ink76.xml"/><Relationship Id="rId173" Type="http://schemas.openxmlformats.org/officeDocument/2006/relationships/image" Target="../media/image86.png"/><Relationship Id="rId194" Type="http://schemas.openxmlformats.org/officeDocument/2006/relationships/customXml" Target="../ink/ink97.xml"/><Relationship Id="rId208" Type="http://schemas.openxmlformats.org/officeDocument/2006/relationships/customXml" Target="../ink/ink104.xml"/><Relationship Id="rId229" Type="http://schemas.openxmlformats.org/officeDocument/2006/relationships/image" Target="../media/image114.png"/><Relationship Id="rId240" Type="http://schemas.openxmlformats.org/officeDocument/2006/relationships/customXml" Target="../ink/ink120.xml"/><Relationship Id="rId261" Type="http://schemas.openxmlformats.org/officeDocument/2006/relationships/image" Target="../media/image130.png"/><Relationship Id="rId14" Type="http://schemas.openxmlformats.org/officeDocument/2006/relationships/customXml" Target="../ink/ink7.xml"/><Relationship Id="rId35" Type="http://schemas.openxmlformats.org/officeDocument/2006/relationships/image" Target="../media/image17.png"/><Relationship Id="rId56" Type="http://schemas.openxmlformats.org/officeDocument/2006/relationships/customXml" Target="../ink/ink28.xml"/><Relationship Id="rId77" Type="http://schemas.openxmlformats.org/officeDocument/2006/relationships/image" Target="../media/image38.png"/><Relationship Id="rId100" Type="http://schemas.openxmlformats.org/officeDocument/2006/relationships/customXml" Target="../ink/ink50.xml"/><Relationship Id="rId8" Type="http://schemas.openxmlformats.org/officeDocument/2006/relationships/customXml" Target="../ink/ink4.xml"/><Relationship Id="rId98" Type="http://schemas.openxmlformats.org/officeDocument/2006/relationships/customXml" Target="../ink/ink49.xml"/><Relationship Id="rId121" Type="http://schemas.openxmlformats.org/officeDocument/2006/relationships/image" Target="../media/image60.png"/><Relationship Id="rId142" Type="http://schemas.openxmlformats.org/officeDocument/2006/relationships/customXml" Target="../ink/ink71.xml"/><Relationship Id="rId163" Type="http://schemas.openxmlformats.org/officeDocument/2006/relationships/image" Target="../media/image81.png"/><Relationship Id="rId184" Type="http://schemas.openxmlformats.org/officeDocument/2006/relationships/customXml" Target="../ink/ink92.xml"/><Relationship Id="rId219" Type="http://schemas.openxmlformats.org/officeDocument/2006/relationships/image" Target="../media/image109.png"/><Relationship Id="rId230" Type="http://schemas.openxmlformats.org/officeDocument/2006/relationships/customXml" Target="../ink/ink115.xml"/><Relationship Id="rId251" Type="http://schemas.openxmlformats.org/officeDocument/2006/relationships/image" Target="../media/image125.png"/><Relationship Id="rId25" Type="http://schemas.openxmlformats.org/officeDocument/2006/relationships/image" Target="../media/image12.png"/><Relationship Id="rId46" Type="http://schemas.openxmlformats.org/officeDocument/2006/relationships/customXml" Target="../ink/ink23.xml"/><Relationship Id="rId67" Type="http://schemas.openxmlformats.org/officeDocument/2006/relationships/image" Target="../media/image33.png"/><Relationship Id="rId272" Type="http://schemas.openxmlformats.org/officeDocument/2006/relationships/customXml" Target="../ink/ink136.xml"/><Relationship Id="rId88" Type="http://schemas.openxmlformats.org/officeDocument/2006/relationships/customXml" Target="../ink/ink44.xml"/><Relationship Id="rId111" Type="http://schemas.openxmlformats.org/officeDocument/2006/relationships/image" Target="../media/image55.png"/><Relationship Id="rId132" Type="http://schemas.openxmlformats.org/officeDocument/2006/relationships/customXml" Target="../ink/ink66.xml"/><Relationship Id="rId153" Type="http://schemas.openxmlformats.org/officeDocument/2006/relationships/image" Target="../media/image76.png"/><Relationship Id="rId174" Type="http://schemas.openxmlformats.org/officeDocument/2006/relationships/customXml" Target="../ink/ink87.xml"/><Relationship Id="rId195" Type="http://schemas.openxmlformats.org/officeDocument/2006/relationships/image" Target="../media/image97.png"/><Relationship Id="rId209" Type="http://schemas.openxmlformats.org/officeDocument/2006/relationships/image" Target="../media/image104.png"/><Relationship Id="rId220" Type="http://schemas.openxmlformats.org/officeDocument/2006/relationships/customXml" Target="../ink/ink110.xml"/><Relationship Id="rId241" Type="http://schemas.openxmlformats.org/officeDocument/2006/relationships/image" Target="../media/image120.png"/><Relationship Id="rId15" Type="http://schemas.openxmlformats.org/officeDocument/2006/relationships/image" Target="../media/image7.png"/><Relationship Id="rId36" Type="http://schemas.openxmlformats.org/officeDocument/2006/relationships/customXml" Target="../ink/ink18.xml"/><Relationship Id="rId57" Type="http://schemas.openxmlformats.org/officeDocument/2006/relationships/image" Target="../media/image28.png"/><Relationship Id="rId262" Type="http://schemas.openxmlformats.org/officeDocument/2006/relationships/customXml" Target="../ink/ink131.xml"/><Relationship Id="rId78" Type="http://schemas.openxmlformats.org/officeDocument/2006/relationships/customXml" Target="../ink/ink39.xml"/><Relationship Id="rId99" Type="http://schemas.openxmlformats.org/officeDocument/2006/relationships/image" Target="../media/image49.png"/><Relationship Id="rId101" Type="http://schemas.openxmlformats.org/officeDocument/2006/relationships/image" Target="../media/image50.png"/><Relationship Id="rId122" Type="http://schemas.openxmlformats.org/officeDocument/2006/relationships/customXml" Target="../ink/ink61.xml"/><Relationship Id="rId143" Type="http://schemas.openxmlformats.org/officeDocument/2006/relationships/image" Target="../media/image71.png"/><Relationship Id="rId164" Type="http://schemas.openxmlformats.org/officeDocument/2006/relationships/customXml" Target="../ink/ink82.xml"/><Relationship Id="rId185" Type="http://schemas.openxmlformats.org/officeDocument/2006/relationships/image" Target="../media/image92.png"/><Relationship Id="rId9" Type="http://schemas.openxmlformats.org/officeDocument/2006/relationships/image" Target="../media/image4.png"/><Relationship Id="rId210" Type="http://schemas.openxmlformats.org/officeDocument/2006/relationships/customXml" Target="../ink/ink105.xml"/><Relationship Id="rId26" Type="http://schemas.openxmlformats.org/officeDocument/2006/relationships/customXml" Target="../ink/ink13.xml"/><Relationship Id="rId231" Type="http://schemas.openxmlformats.org/officeDocument/2006/relationships/image" Target="../media/image115.png"/><Relationship Id="rId252" Type="http://schemas.openxmlformats.org/officeDocument/2006/relationships/customXml" Target="../ink/ink126.xml"/><Relationship Id="rId273" Type="http://schemas.openxmlformats.org/officeDocument/2006/relationships/image" Target="../media/image136.png"/><Relationship Id="rId47" Type="http://schemas.openxmlformats.org/officeDocument/2006/relationships/image" Target="../media/image23.png"/><Relationship Id="rId68" Type="http://schemas.openxmlformats.org/officeDocument/2006/relationships/customXml" Target="../ink/ink34.xml"/><Relationship Id="rId89" Type="http://schemas.openxmlformats.org/officeDocument/2006/relationships/image" Target="../media/image44.png"/><Relationship Id="rId112" Type="http://schemas.openxmlformats.org/officeDocument/2006/relationships/customXml" Target="../ink/ink56.xml"/><Relationship Id="rId133" Type="http://schemas.openxmlformats.org/officeDocument/2006/relationships/image" Target="../media/image66.png"/><Relationship Id="rId154" Type="http://schemas.openxmlformats.org/officeDocument/2006/relationships/customXml" Target="../ink/ink77.xml"/><Relationship Id="rId175" Type="http://schemas.openxmlformats.org/officeDocument/2006/relationships/image" Target="../media/image87.png"/><Relationship Id="rId196" Type="http://schemas.openxmlformats.org/officeDocument/2006/relationships/customXml" Target="../ink/ink98.xml"/><Relationship Id="rId200" Type="http://schemas.openxmlformats.org/officeDocument/2006/relationships/customXml" Target="../ink/ink100.xml"/><Relationship Id="rId16" Type="http://schemas.openxmlformats.org/officeDocument/2006/relationships/customXml" Target="../ink/ink8.xml"/><Relationship Id="rId221" Type="http://schemas.openxmlformats.org/officeDocument/2006/relationships/image" Target="../media/image110.png"/><Relationship Id="rId242" Type="http://schemas.openxmlformats.org/officeDocument/2006/relationships/customXml" Target="../ink/ink121.xml"/><Relationship Id="rId263" Type="http://schemas.openxmlformats.org/officeDocument/2006/relationships/image" Target="../media/image131.png"/><Relationship Id="rId37" Type="http://schemas.openxmlformats.org/officeDocument/2006/relationships/image" Target="../media/image18.png"/><Relationship Id="rId58" Type="http://schemas.openxmlformats.org/officeDocument/2006/relationships/customXml" Target="../ink/ink29.xml"/><Relationship Id="rId79" Type="http://schemas.openxmlformats.org/officeDocument/2006/relationships/image" Target="../media/image39.png"/><Relationship Id="rId102" Type="http://schemas.openxmlformats.org/officeDocument/2006/relationships/customXml" Target="../ink/ink51.xml"/><Relationship Id="rId123" Type="http://schemas.openxmlformats.org/officeDocument/2006/relationships/image" Target="../media/image61.png"/><Relationship Id="rId144" Type="http://schemas.openxmlformats.org/officeDocument/2006/relationships/customXml" Target="../ink/ink72.xml"/><Relationship Id="rId90" Type="http://schemas.openxmlformats.org/officeDocument/2006/relationships/customXml" Target="../ink/ink45.xml"/><Relationship Id="rId165" Type="http://schemas.openxmlformats.org/officeDocument/2006/relationships/image" Target="../media/image82.png"/><Relationship Id="rId186" Type="http://schemas.openxmlformats.org/officeDocument/2006/relationships/customXml" Target="../ink/ink93.xml"/><Relationship Id="rId211" Type="http://schemas.openxmlformats.org/officeDocument/2006/relationships/image" Target="../media/image105.png"/><Relationship Id="rId232" Type="http://schemas.openxmlformats.org/officeDocument/2006/relationships/customXml" Target="../ink/ink116.xml"/><Relationship Id="rId253" Type="http://schemas.openxmlformats.org/officeDocument/2006/relationships/image" Target="../media/image126.png"/><Relationship Id="rId274" Type="http://schemas.openxmlformats.org/officeDocument/2006/relationships/customXml" Target="../ink/ink137.xml"/><Relationship Id="rId27" Type="http://schemas.openxmlformats.org/officeDocument/2006/relationships/image" Target="../media/image13.png"/><Relationship Id="rId48" Type="http://schemas.openxmlformats.org/officeDocument/2006/relationships/customXml" Target="../ink/ink24.xml"/><Relationship Id="rId69" Type="http://schemas.openxmlformats.org/officeDocument/2006/relationships/image" Target="../media/image34.png"/><Relationship Id="rId113" Type="http://schemas.openxmlformats.org/officeDocument/2006/relationships/image" Target="../media/image56.png"/><Relationship Id="rId134" Type="http://schemas.openxmlformats.org/officeDocument/2006/relationships/customXml" Target="../ink/ink67.xml"/><Relationship Id="rId80" Type="http://schemas.openxmlformats.org/officeDocument/2006/relationships/customXml" Target="../ink/ink40.xml"/><Relationship Id="rId155" Type="http://schemas.openxmlformats.org/officeDocument/2006/relationships/image" Target="../media/image77.png"/><Relationship Id="rId176" Type="http://schemas.openxmlformats.org/officeDocument/2006/relationships/customXml" Target="../ink/ink88.xml"/><Relationship Id="rId197" Type="http://schemas.openxmlformats.org/officeDocument/2006/relationships/image" Target="../media/image98.png"/><Relationship Id="rId201" Type="http://schemas.openxmlformats.org/officeDocument/2006/relationships/image" Target="../media/image100.png"/><Relationship Id="rId222" Type="http://schemas.openxmlformats.org/officeDocument/2006/relationships/customXml" Target="../ink/ink111.xml"/><Relationship Id="rId243" Type="http://schemas.openxmlformats.org/officeDocument/2006/relationships/image" Target="../media/image121.png"/><Relationship Id="rId264" Type="http://schemas.openxmlformats.org/officeDocument/2006/relationships/customXml" Target="../ink/ink132.xml"/><Relationship Id="rId17" Type="http://schemas.openxmlformats.org/officeDocument/2006/relationships/image" Target="../media/image8.png"/><Relationship Id="rId38" Type="http://schemas.openxmlformats.org/officeDocument/2006/relationships/customXml" Target="../ink/ink19.xml"/><Relationship Id="rId59" Type="http://schemas.openxmlformats.org/officeDocument/2006/relationships/image" Target="../media/image29.png"/><Relationship Id="rId103" Type="http://schemas.openxmlformats.org/officeDocument/2006/relationships/image" Target="../media/image51.png"/><Relationship Id="rId124" Type="http://schemas.openxmlformats.org/officeDocument/2006/relationships/customXml" Target="../ink/ink62.xml"/><Relationship Id="rId70" Type="http://schemas.openxmlformats.org/officeDocument/2006/relationships/customXml" Target="../ink/ink35.xml"/><Relationship Id="rId91" Type="http://schemas.openxmlformats.org/officeDocument/2006/relationships/image" Target="../media/image45.png"/><Relationship Id="rId145" Type="http://schemas.openxmlformats.org/officeDocument/2006/relationships/image" Target="../media/image72.png"/><Relationship Id="rId166" Type="http://schemas.openxmlformats.org/officeDocument/2006/relationships/customXml" Target="../ink/ink83.xml"/><Relationship Id="rId187" Type="http://schemas.openxmlformats.org/officeDocument/2006/relationships/image" Target="../media/image93.png"/><Relationship Id="rId1" Type="http://schemas.openxmlformats.org/officeDocument/2006/relationships/slideLayout" Target="../slideLayouts/slideLayout1.xml"/><Relationship Id="rId212" Type="http://schemas.openxmlformats.org/officeDocument/2006/relationships/customXml" Target="../ink/ink106.xml"/><Relationship Id="rId233" Type="http://schemas.openxmlformats.org/officeDocument/2006/relationships/image" Target="../media/image116.png"/><Relationship Id="rId254" Type="http://schemas.openxmlformats.org/officeDocument/2006/relationships/customXml" Target="../ink/ink127.xml"/><Relationship Id="rId28" Type="http://schemas.openxmlformats.org/officeDocument/2006/relationships/customXml" Target="../ink/ink14.xml"/><Relationship Id="rId49" Type="http://schemas.openxmlformats.org/officeDocument/2006/relationships/image" Target="../media/image24.png"/><Relationship Id="rId114" Type="http://schemas.openxmlformats.org/officeDocument/2006/relationships/customXml" Target="../ink/ink57.xml"/><Relationship Id="rId275" Type="http://schemas.openxmlformats.org/officeDocument/2006/relationships/image" Target="../media/image137.png"/><Relationship Id="rId60" Type="http://schemas.openxmlformats.org/officeDocument/2006/relationships/customXml" Target="../ink/ink30.xml"/><Relationship Id="rId81" Type="http://schemas.openxmlformats.org/officeDocument/2006/relationships/image" Target="../media/image40.png"/><Relationship Id="rId135" Type="http://schemas.openxmlformats.org/officeDocument/2006/relationships/image" Target="../media/image67.png"/><Relationship Id="rId156" Type="http://schemas.openxmlformats.org/officeDocument/2006/relationships/customXml" Target="../ink/ink78.xml"/><Relationship Id="rId177" Type="http://schemas.openxmlformats.org/officeDocument/2006/relationships/image" Target="../media/image88.png"/><Relationship Id="rId198" Type="http://schemas.openxmlformats.org/officeDocument/2006/relationships/customXml" Target="../ink/ink99.xml"/><Relationship Id="rId202" Type="http://schemas.openxmlformats.org/officeDocument/2006/relationships/customXml" Target="../ink/ink101.xml"/><Relationship Id="rId223" Type="http://schemas.openxmlformats.org/officeDocument/2006/relationships/image" Target="../media/image111.png"/><Relationship Id="rId244" Type="http://schemas.openxmlformats.org/officeDocument/2006/relationships/customXml" Target="../ink/ink122.xml"/><Relationship Id="rId18" Type="http://schemas.openxmlformats.org/officeDocument/2006/relationships/customXml" Target="../ink/ink9.xml"/><Relationship Id="rId39" Type="http://schemas.openxmlformats.org/officeDocument/2006/relationships/image" Target="../media/image19.png"/><Relationship Id="rId265" Type="http://schemas.openxmlformats.org/officeDocument/2006/relationships/image" Target="../media/image132.png"/><Relationship Id="rId50" Type="http://schemas.openxmlformats.org/officeDocument/2006/relationships/customXml" Target="../ink/ink25.xml"/><Relationship Id="rId104" Type="http://schemas.openxmlformats.org/officeDocument/2006/relationships/customXml" Target="../ink/ink52.xml"/><Relationship Id="rId125" Type="http://schemas.openxmlformats.org/officeDocument/2006/relationships/image" Target="../media/image62.png"/><Relationship Id="rId146" Type="http://schemas.openxmlformats.org/officeDocument/2006/relationships/customXml" Target="../ink/ink73.xml"/><Relationship Id="rId167" Type="http://schemas.openxmlformats.org/officeDocument/2006/relationships/image" Target="../media/image83.png"/><Relationship Id="rId188" Type="http://schemas.openxmlformats.org/officeDocument/2006/relationships/customXml" Target="../ink/ink94.xml"/><Relationship Id="rId71" Type="http://schemas.openxmlformats.org/officeDocument/2006/relationships/image" Target="../media/image35.png"/><Relationship Id="rId92" Type="http://schemas.openxmlformats.org/officeDocument/2006/relationships/customXml" Target="../ink/ink46.xml"/><Relationship Id="rId213" Type="http://schemas.openxmlformats.org/officeDocument/2006/relationships/image" Target="../media/image106.png"/><Relationship Id="rId234" Type="http://schemas.openxmlformats.org/officeDocument/2006/relationships/customXml" Target="../ink/ink117.xml"/><Relationship Id="rId2" Type="http://schemas.openxmlformats.org/officeDocument/2006/relationships/customXml" Target="../ink/ink1.xml"/><Relationship Id="rId29" Type="http://schemas.openxmlformats.org/officeDocument/2006/relationships/image" Target="../media/image14.png"/><Relationship Id="rId255" Type="http://schemas.openxmlformats.org/officeDocument/2006/relationships/image" Target="../media/image127.png"/><Relationship Id="rId276" Type="http://schemas.openxmlformats.org/officeDocument/2006/relationships/customXml" Target="../ink/ink138.xml"/><Relationship Id="rId40" Type="http://schemas.openxmlformats.org/officeDocument/2006/relationships/customXml" Target="../ink/ink20.xml"/><Relationship Id="rId115" Type="http://schemas.openxmlformats.org/officeDocument/2006/relationships/image" Target="../media/image57.png"/><Relationship Id="rId136" Type="http://schemas.openxmlformats.org/officeDocument/2006/relationships/customXml" Target="../ink/ink68.xml"/><Relationship Id="rId157" Type="http://schemas.openxmlformats.org/officeDocument/2006/relationships/image" Target="../media/image78.png"/><Relationship Id="rId178" Type="http://schemas.openxmlformats.org/officeDocument/2006/relationships/customXml" Target="../ink/ink89.xml"/><Relationship Id="rId61" Type="http://schemas.openxmlformats.org/officeDocument/2006/relationships/image" Target="../media/image30.png"/><Relationship Id="rId82" Type="http://schemas.openxmlformats.org/officeDocument/2006/relationships/customXml" Target="../ink/ink41.xml"/><Relationship Id="rId199" Type="http://schemas.openxmlformats.org/officeDocument/2006/relationships/image" Target="../media/image99.png"/><Relationship Id="rId203" Type="http://schemas.openxmlformats.org/officeDocument/2006/relationships/image" Target="../media/image101.png"/><Relationship Id="rId19" Type="http://schemas.openxmlformats.org/officeDocument/2006/relationships/image" Target="../media/image9.png"/><Relationship Id="rId224" Type="http://schemas.openxmlformats.org/officeDocument/2006/relationships/customXml" Target="../ink/ink112.xml"/><Relationship Id="rId245" Type="http://schemas.openxmlformats.org/officeDocument/2006/relationships/image" Target="../media/image122.png"/><Relationship Id="rId266" Type="http://schemas.openxmlformats.org/officeDocument/2006/relationships/customXml" Target="../ink/ink133.xml"/><Relationship Id="rId30" Type="http://schemas.openxmlformats.org/officeDocument/2006/relationships/customXml" Target="../ink/ink15.xml"/><Relationship Id="rId105" Type="http://schemas.openxmlformats.org/officeDocument/2006/relationships/image" Target="../media/image52.png"/><Relationship Id="rId126" Type="http://schemas.openxmlformats.org/officeDocument/2006/relationships/customXml" Target="../ink/ink63.xml"/><Relationship Id="rId147" Type="http://schemas.openxmlformats.org/officeDocument/2006/relationships/image" Target="../media/image73.png"/><Relationship Id="rId168" Type="http://schemas.openxmlformats.org/officeDocument/2006/relationships/customXml" Target="../ink/ink84.xml"/><Relationship Id="rId51" Type="http://schemas.openxmlformats.org/officeDocument/2006/relationships/image" Target="../media/image25.png"/><Relationship Id="rId72" Type="http://schemas.openxmlformats.org/officeDocument/2006/relationships/customXml" Target="../ink/ink36.xml"/><Relationship Id="rId93" Type="http://schemas.openxmlformats.org/officeDocument/2006/relationships/image" Target="../media/image46.png"/><Relationship Id="rId189" Type="http://schemas.openxmlformats.org/officeDocument/2006/relationships/image" Target="../media/image94.png"/><Relationship Id="rId3" Type="http://schemas.openxmlformats.org/officeDocument/2006/relationships/image" Target="../media/image1.png"/><Relationship Id="rId214" Type="http://schemas.openxmlformats.org/officeDocument/2006/relationships/customXml" Target="../ink/ink107.xml"/><Relationship Id="rId235" Type="http://schemas.openxmlformats.org/officeDocument/2006/relationships/image" Target="../media/image117.png"/><Relationship Id="rId256" Type="http://schemas.openxmlformats.org/officeDocument/2006/relationships/customXml" Target="../ink/ink128.xml"/><Relationship Id="rId277" Type="http://schemas.openxmlformats.org/officeDocument/2006/relationships/image" Target="../media/image138.png"/><Relationship Id="rId116" Type="http://schemas.openxmlformats.org/officeDocument/2006/relationships/customXml" Target="../ink/ink58.xml"/><Relationship Id="rId137" Type="http://schemas.openxmlformats.org/officeDocument/2006/relationships/image" Target="../media/image68.png"/><Relationship Id="rId158" Type="http://schemas.openxmlformats.org/officeDocument/2006/relationships/customXml" Target="../ink/ink79.xml"/><Relationship Id="rId20" Type="http://schemas.openxmlformats.org/officeDocument/2006/relationships/customXml" Target="../ink/ink10.xml"/><Relationship Id="rId41" Type="http://schemas.openxmlformats.org/officeDocument/2006/relationships/image" Target="../media/image20.png"/><Relationship Id="rId62" Type="http://schemas.openxmlformats.org/officeDocument/2006/relationships/customXml" Target="../ink/ink31.xml"/><Relationship Id="rId83" Type="http://schemas.openxmlformats.org/officeDocument/2006/relationships/image" Target="../media/image41.png"/><Relationship Id="rId179" Type="http://schemas.openxmlformats.org/officeDocument/2006/relationships/image" Target="../media/image89.png"/><Relationship Id="rId190" Type="http://schemas.openxmlformats.org/officeDocument/2006/relationships/customXml" Target="../ink/ink95.xml"/><Relationship Id="rId204" Type="http://schemas.openxmlformats.org/officeDocument/2006/relationships/customXml" Target="../ink/ink102.xml"/><Relationship Id="rId225" Type="http://schemas.openxmlformats.org/officeDocument/2006/relationships/image" Target="../media/image112.png"/><Relationship Id="rId246" Type="http://schemas.openxmlformats.org/officeDocument/2006/relationships/customXml" Target="../ink/ink123.xml"/><Relationship Id="rId267" Type="http://schemas.openxmlformats.org/officeDocument/2006/relationships/image" Target="../media/image133.png"/><Relationship Id="rId106" Type="http://schemas.openxmlformats.org/officeDocument/2006/relationships/customXml" Target="../ink/ink53.xml"/><Relationship Id="rId127" Type="http://schemas.openxmlformats.org/officeDocument/2006/relationships/image" Target="../media/image63.png"/><Relationship Id="rId10" Type="http://schemas.openxmlformats.org/officeDocument/2006/relationships/customXml" Target="../ink/ink5.xml"/><Relationship Id="rId31" Type="http://schemas.openxmlformats.org/officeDocument/2006/relationships/image" Target="../media/image15.png"/><Relationship Id="rId52" Type="http://schemas.openxmlformats.org/officeDocument/2006/relationships/customXml" Target="../ink/ink26.xml"/><Relationship Id="rId73" Type="http://schemas.openxmlformats.org/officeDocument/2006/relationships/image" Target="../media/image36.png"/><Relationship Id="rId94" Type="http://schemas.openxmlformats.org/officeDocument/2006/relationships/customXml" Target="../ink/ink47.xml"/><Relationship Id="rId148" Type="http://schemas.openxmlformats.org/officeDocument/2006/relationships/customXml" Target="../ink/ink74.xml"/><Relationship Id="rId169" Type="http://schemas.openxmlformats.org/officeDocument/2006/relationships/image" Target="../media/image84.png"/><Relationship Id="rId4" Type="http://schemas.openxmlformats.org/officeDocument/2006/relationships/customXml" Target="../ink/ink2.xml"/><Relationship Id="rId180" Type="http://schemas.openxmlformats.org/officeDocument/2006/relationships/customXml" Target="../ink/ink90.xml"/><Relationship Id="rId215" Type="http://schemas.openxmlformats.org/officeDocument/2006/relationships/image" Target="../media/image107.png"/><Relationship Id="rId236" Type="http://schemas.openxmlformats.org/officeDocument/2006/relationships/customXml" Target="../ink/ink118.xml"/><Relationship Id="rId257" Type="http://schemas.openxmlformats.org/officeDocument/2006/relationships/image" Target="../media/image128.png"/><Relationship Id="rId278" Type="http://schemas.openxmlformats.org/officeDocument/2006/relationships/customXml" Target="../ink/ink139.xml"/><Relationship Id="rId42" Type="http://schemas.openxmlformats.org/officeDocument/2006/relationships/customXml" Target="../ink/ink21.xml"/><Relationship Id="rId84" Type="http://schemas.openxmlformats.org/officeDocument/2006/relationships/customXml" Target="../ink/ink42.xml"/><Relationship Id="rId138" Type="http://schemas.openxmlformats.org/officeDocument/2006/relationships/customXml" Target="../ink/ink69.xml"/><Relationship Id="rId191" Type="http://schemas.openxmlformats.org/officeDocument/2006/relationships/image" Target="../media/image95.png"/><Relationship Id="rId205" Type="http://schemas.openxmlformats.org/officeDocument/2006/relationships/image" Target="../media/image102.png"/><Relationship Id="rId247" Type="http://schemas.openxmlformats.org/officeDocument/2006/relationships/image" Target="../media/image123.png"/><Relationship Id="rId107" Type="http://schemas.openxmlformats.org/officeDocument/2006/relationships/image" Target="../media/image53.png"/><Relationship Id="rId11" Type="http://schemas.openxmlformats.org/officeDocument/2006/relationships/image" Target="../media/image5.png"/><Relationship Id="rId53" Type="http://schemas.openxmlformats.org/officeDocument/2006/relationships/image" Target="../media/image26.png"/><Relationship Id="rId149" Type="http://schemas.openxmlformats.org/officeDocument/2006/relationships/image" Target="../media/image74.png"/><Relationship Id="rId95" Type="http://schemas.openxmlformats.org/officeDocument/2006/relationships/image" Target="../media/image47.png"/><Relationship Id="rId160" Type="http://schemas.openxmlformats.org/officeDocument/2006/relationships/customXml" Target="../ink/ink80.xml"/><Relationship Id="rId216" Type="http://schemas.openxmlformats.org/officeDocument/2006/relationships/customXml" Target="../ink/ink108.xml"/></Relationships>
</file>

<file path=ppt/slides/_rels/slide2.xml.rels><?xml version="1.0" encoding="UTF-8" standalone="yes"?>
<Relationships xmlns="http://schemas.openxmlformats.org/package/2006/relationships"><Relationship Id="rId8" Type="http://schemas.openxmlformats.org/officeDocument/2006/relationships/customXml" Target="../ink/ink143.xml"/><Relationship Id="rId13" Type="http://schemas.openxmlformats.org/officeDocument/2006/relationships/image" Target="../media/image145.png"/><Relationship Id="rId18" Type="http://schemas.openxmlformats.org/officeDocument/2006/relationships/customXml" Target="../ink/ink148.xml"/><Relationship Id="rId3" Type="http://schemas.openxmlformats.org/officeDocument/2006/relationships/image" Target="../media/image140.png"/><Relationship Id="rId21" Type="http://schemas.openxmlformats.org/officeDocument/2006/relationships/image" Target="../media/image149.png"/><Relationship Id="rId7" Type="http://schemas.openxmlformats.org/officeDocument/2006/relationships/image" Target="../media/image142.png"/><Relationship Id="rId12" Type="http://schemas.openxmlformats.org/officeDocument/2006/relationships/customXml" Target="../ink/ink145.xml"/><Relationship Id="rId17" Type="http://schemas.openxmlformats.org/officeDocument/2006/relationships/image" Target="../media/image147.png"/><Relationship Id="rId2" Type="http://schemas.openxmlformats.org/officeDocument/2006/relationships/customXml" Target="../ink/ink140.xml"/><Relationship Id="rId16" Type="http://schemas.openxmlformats.org/officeDocument/2006/relationships/customXml" Target="../ink/ink147.xml"/><Relationship Id="rId20" Type="http://schemas.openxmlformats.org/officeDocument/2006/relationships/customXml" Target="../ink/ink149.xml"/><Relationship Id="rId1" Type="http://schemas.openxmlformats.org/officeDocument/2006/relationships/slideLayout" Target="../slideLayouts/slideLayout2.xml"/><Relationship Id="rId6" Type="http://schemas.openxmlformats.org/officeDocument/2006/relationships/customXml" Target="../ink/ink142.xml"/><Relationship Id="rId11" Type="http://schemas.openxmlformats.org/officeDocument/2006/relationships/image" Target="../media/image144.png"/><Relationship Id="rId5" Type="http://schemas.openxmlformats.org/officeDocument/2006/relationships/image" Target="../media/image141.png"/><Relationship Id="rId15" Type="http://schemas.openxmlformats.org/officeDocument/2006/relationships/image" Target="../media/image146.png"/><Relationship Id="rId10" Type="http://schemas.openxmlformats.org/officeDocument/2006/relationships/customXml" Target="../ink/ink144.xml"/><Relationship Id="rId19" Type="http://schemas.openxmlformats.org/officeDocument/2006/relationships/image" Target="../media/image148.png"/><Relationship Id="rId4" Type="http://schemas.openxmlformats.org/officeDocument/2006/relationships/customXml" Target="../ink/ink141.xml"/><Relationship Id="rId9" Type="http://schemas.openxmlformats.org/officeDocument/2006/relationships/image" Target="../media/image143.png"/><Relationship Id="rId14" Type="http://schemas.openxmlformats.org/officeDocument/2006/relationships/customXml" Target="../ink/ink146.xml"/></Relationships>
</file>

<file path=ppt/slides/_rels/slide3.xml.rels><?xml version="1.0" encoding="UTF-8" standalone="yes"?>
<Relationships xmlns="http://schemas.openxmlformats.org/package/2006/relationships"><Relationship Id="rId8" Type="http://schemas.openxmlformats.org/officeDocument/2006/relationships/customXml" Target="../ink/ink153.xml"/><Relationship Id="rId13" Type="http://schemas.openxmlformats.org/officeDocument/2006/relationships/image" Target="../media/image153.png"/><Relationship Id="rId18" Type="http://schemas.openxmlformats.org/officeDocument/2006/relationships/customXml" Target="../ink/ink158.xml"/><Relationship Id="rId3" Type="http://schemas.openxmlformats.org/officeDocument/2006/relationships/image" Target="../media/image1420.png"/><Relationship Id="rId21" Type="http://schemas.openxmlformats.org/officeDocument/2006/relationships/image" Target="../media/image157.png"/><Relationship Id="rId7" Type="http://schemas.openxmlformats.org/officeDocument/2006/relationships/image" Target="../media/image150.png"/><Relationship Id="rId12" Type="http://schemas.openxmlformats.org/officeDocument/2006/relationships/customXml" Target="../ink/ink155.xml"/><Relationship Id="rId17" Type="http://schemas.openxmlformats.org/officeDocument/2006/relationships/image" Target="../media/image155.png"/><Relationship Id="rId2" Type="http://schemas.openxmlformats.org/officeDocument/2006/relationships/customXml" Target="../ink/ink150.xml"/><Relationship Id="rId16" Type="http://schemas.openxmlformats.org/officeDocument/2006/relationships/customXml" Target="../ink/ink157.xml"/><Relationship Id="rId20" Type="http://schemas.openxmlformats.org/officeDocument/2006/relationships/customXml" Target="../ink/ink159.xml"/><Relationship Id="rId1" Type="http://schemas.openxmlformats.org/officeDocument/2006/relationships/slideLayout" Target="../slideLayouts/slideLayout2.xml"/><Relationship Id="rId6" Type="http://schemas.openxmlformats.org/officeDocument/2006/relationships/customXml" Target="../ink/ink152.xml"/><Relationship Id="rId11" Type="http://schemas.openxmlformats.org/officeDocument/2006/relationships/image" Target="../media/image152.png"/><Relationship Id="rId5" Type="http://schemas.openxmlformats.org/officeDocument/2006/relationships/image" Target="../media/image1430.png"/><Relationship Id="rId15" Type="http://schemas.openxmlformats.org/officeDocument/2006/relationships/image" Target="../media/image154.png"/><Relationship Id="rId23" Type="http://schemas.openxmlformats.org/officeDocument/2006/relationships/image" Target="../media/image158.png"/><Relationship Id="rId10" Type="http://schemas.openxmlformats.org/officeDocument/2006/relationships/customXml" Target="../ink/ink154.xml"/><Relationship Id="rId19" Type="http://schemas.openxmlformats.org/officeDocument/2006/relationships/image" Target="../media/image156.png"/><Relationship Id="rId4" Type="http://schemas.openxmlformats.org/officeDocument/2006/relationships/customXml" Target="../ink/ink151.xml"/><Relationship Id="rId9" Type="http://schemas.openxmlformats.org/officeDocument/2006/relationships/image" Target="../media/image151.png"/><Relationship Id="rId14" Type="http://schemas.openxmlformats.org/officeDocument/2006/relationships/customXml" Target="../ink/ink156.xml"/><Relationship Id="rId22" Type="http://schemas.openxmlformats.org/officeDocument/2006/relationships/customXml" Target="../ink/ink160.xml"/></Relationships>
</file>

<file path=ppt/slides/_rels/slide4.xml.rels><?xml version="1.0" encoding="UTF-8" standalone="yes"?>
<Relationships xmlns="http://schemas.openxmlformats.org/package/2006/relationships"><Relationship Id="rId8" Type="http://schemas.openxmlformats.org/officeDocument/2006/relationships/customXml" Target="../ink/ink164.xml"/><Relationship Id="rId13" Type="http://schemas.openxmlformats.org/officeDocument/2006/relationships/image" Target="../media/image162.png"/><Relationship Id="rId18" Type="http://schemas.openxmlformats.org/officeDocument/2006/relationships/customXml" Target="../ink/ink169.xml"/><Relationship Id="rId3" Type="http://schemas.openxmlformats.org/officeDocument/2006/relationships/image" Target="../media/image1440.png"/><Relationship Id="rId7" Type="http://schemas.openxmlformats.org/officeDocument/2006/relationships/image" Target="../media/image159.png"/><Relationship Id="rId12" Type="http://schemas.openxmlformats.org/officeDocument/2006/relationships/customXml" Target="../ink/ink166.xml"/><Relationship Id="rId17" Type="http://schemas.openxmlformats.org/officeDocument/2006/relationships/image" Target="../media/image164.png"/><Relationship Id="rId2" Type="http://schemas.openxmlformats.org/officeDocument/2006/relationships/customXml" Target="../ink/ink161.xml"/><Relationship Id="rId16" Type="http://schemas.openxmlformats.org/officeDocument/2006/relationships/customXml" Target="../ink/ink168.xml"/><Relationship Id="rId1" Type="http://schemas.openxmlformats.org/officeDocument/2006/relationships/slideLayout" Target="../slideLayouts/slideLayout2.xml"/><Relationship Id="rId6" Type="http://schemas.openxmlformats.org/officeDocument/2006/relationships/customXml" Target="../ink/ink163.xml"/><Relationship Id="rId11" Type="http://schemas.openxmlformats.org/officeDocument/2006/relationships/image" Target="../media/image161.png"/><Relationship Id="rId5" Type="http://schemas.openxmlformats.org/officeDocument/2006/relationships/image" Target="../media/image1450.png"/><Relationship Id="rId15" Type="http://schemas.openxmlformats.org/officeDocument/2006/relationships/image" Target="../media/image163.png"/><Relationship Id="rId10" Type="http://schemas.openxmlformats.org/officeDocument/2006/relationships/customXml" Target="../ink/ink165.xml"/><Relationship Id="rId19" Type="http://schemas.openxmlformats.org/officeDocument/2006/relationships/image" Target="../media/image165.png"/><Relationship Id="rId4" Type="http://schemas.openxmlformats.org/officeDocument/2006/relationships/customXml" Target="../ink/ink162.xml"/><Relationship Id="rId9" Type="http://schemas.openxmlformats.org/officeDocument/2006/relationships/image" Target="../media/image160.png"/><Relationship Id="rId14" Type="http://schemas.openxmlformats.org/officeDocument/2006/relationships/customXml" Target="../ink/ink167.xml"/></Relationships>
</file>

<file path=ppt/slides/_rels/slide5.xml.rels><?xml version="1.0" encoding="UTF-8" standalone="yes"?>
<Relationships xmlns="http://schemas.openxmlformats.org/package/2006/relationships"><Relationship Id="rId3" Type="http://schemas.openxmlformats.org/officeDocument/2006/relationships/image" Target="../media/image1460.png"/><Relationship Id="rId7" Type="http://schemas.openxmlformats.org/officeDocument/2006/relationships/image" Target="../media/image166.png"/><Relationship Id="rId2" Type="http://schemas.openxmlformats.org/officeDocument/2006/relationships/customXml" Target="../ink/ink170.xml"/><Relationship Id="rId1" Type="http://schemas.openxmlformats.org/officeDocument/2006/relationships/slideLayout" Target="../slideLayouts/slideLayout2.xml"/><Relationship Id="rId6" Type="http://schemas.openxmlformats.org/officeDocument/2006/relationships/customXml" Target="../ink/ink172.xml"/><Relationship Id="rId5" Type="http://schemas.openxmlformats.org/officeDocument/2006/relationships/image" Target="../media/image1470.png"/><Relationship Id="rId4" Type="http://schemas.openxmlformats.org/officeDocument/2006/relationships/customXml" Target="../ink/ink171.xml"/></Relationships>
</file>

<file path=ppt/slides/_rels/slide6.xml.rels><?xml version="1.0" encoding="UTF-8" standalone="yes"?>
<Relationships xmlns="http://schemas.openxmlformats.org/package/2006/relationships"><Relationship Id="rId18" Type="http://schemas.openxmlformats.org/officeDocument/2006/relationships/image" Target="../media/image1580.png"/><Relationship Id="rId26" Type="http://schemas.openxmlformats.org/officeDocument/2006/relationships/image" Target="../media/image174.png"/><Relationship Id="rId3" Type="http://schemas.openxmlformats.org/officeDocument/2006/relationships/image" Target="../media/image168.png"/><Relationship Id="rId21" Type="http://schemas.openxmlformats.org/officeDocument/2006/relationships/customXml" Target="../ink/ink175.xml"/><Relationship Id="rId34" Type="http://schemas.openxmlformats.org/officeDocument/2006/relationships/image" Target="../media/image178.png"/><Relationship Id="rId7" Type="http://schemas.openxmlformats.org/officeDocument/2006/relationships/customXml" Target="../ink/ink173.xml"/><Relationship Id="rId25" Type="http://schemas.openxmlformats.org/officeDocument/2006/relationships/customXml" Target="../ink/ink177.xml"/><Relationship Id="rId33" Type="http://schemas.openxmlformats.org/officeDocument/2006/relationships/customXml" Target="../ink/ink181.xml"/><Relationship Id="rId2" Type="http://schemas.openxmlformats.org/officeDocument/2006/relationships/image" Target="../media/image167.png"/><Relationship Id="rId20" Type="http://schemas.openxmlformats.org/officeDocument/2006/relationships/image" Target="../media/image1590.png"/><Relationship Id="rId29" Type="http://schemas.openxmlformats.org/officeDocument/2006/relationships/customXml" Target="../ink/ink179.xml"/><Relationship Id="rId1" Type="http://schemas.openxmlformats.org/officeDocument/2006/relationships/slideLayout" Target="../slideLayouts/slideLayout2.xml"/><Relationship Id="rId6" Type="http://schemas.openxmlformats.org/officeDocument/2006/relationships/image" Target="../media/image171.png"/><Relationship Id="rId24" Type="http://schemas.openxmlformats.org/officeDocument/2006/relationships/image" Target="../media/image173.png"/><Relationship Id="rId32" Type="http://schemas.openxmlformats.org/officeDocument/2006/relationships/image" Target="../media/image177.png"/><Relationship Id="rId5" Type="http://schemas.openxmlformats.org/officeDocument/2006/relationships/image" Target="../media/image170.png"/><Relationship Id="rId23" Type="http://schemas.openxmlformats.org/officeDocument/2006/relationships/customXml" Target="../ink/ink176.xml"/><Relationship Id="rId28" Type="http://schemas.openxmlformats.org/officeDocument/2006/relationships/image" Target="../media/image175.png"/><Relationship Id="rId19" Type="http://schemas.openxmlformats.org/officeDocument/2006/relationships/customXml" Target="../ink/ink174.xml"/><Relationship Id="rId31" Type="http://schemas.openxmlformats.org/officeDocument/2006/relationships/customXml" Target="../ink/ink180.xml"/><Relationship Id="rId4" Type="http://schemas.openxmlformats.org/officeDocument/2006/relationships/image" Target="../media/image169.png"/><Relationship Id="rId22" Type="http://schemas.openxmlformats.org/officeDocument/2006/relationships/image" Target="../media/image172.png"/><Relationship Id="rId27" Type="http://schemas.openxmlformats.org/officeDocument/2006/relationships/customXml" Target="../ink/ink178.xml"/><Relationship Id="rId30" Type="http://schemas.openxmlformats.org/officeDocument/2006/relationships/image" Target="../media/image176.png"/></Relationships>
</file>

<file path=ppt/slides/_rels/slide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600.png"/><Relationship Id="rId7" Type="http://schemas.openxmlformats.org/officeDocument/2006/relationships/customXml" Target="../ink/ink184.xml"/><Relationship Id="rId2" Type="http://schemas.openxmlformats.org/officeDocument/2006/relationships/customXml" Target="../ink/ink182.xml"/><Relationship Id="rId1" Type="http://schemas.openxmlformats.org/officeDocument/2006/relationships/slideLayout" Target="../slideLayouts/slideLayout2.xml"/><Relationship Id="rId6" Type="http://schemas.openxmlformats.org/officeDocument/2006/relationships/image" Target="../media/image1620.png"/><Relationship Id="rId5" Type="http://schemas.openxmlformats.org/officeDocument/2006/relationships/customXml" Target="../ink/ink183.xml"/><Relationship Id="rId10" Type="http://schemas.openxmlformats.org/officeDocument/2006/relationships/image" Target="../media/image181.png"/><Relationship Id="rId4" Type="http://schemas.openxmlformats.org/officeDocument/2006/relationships/image" Target="../media/image179.png"/><Relationship Id="rId9" Type="http://schemas.openxmlformats.org/officeDocument/2006/relationships/customXml" Target="../ink/ink185.xml"/></Relationships>
</file>

<file path=ppt/slides/_rels/slide8.xml.rels><?xml version="1.0" encoding="UTF-8" standalone="yes"?>
<Relationships xmlns="http://schemas.openxmlformats.org/package/2006/relationships"><Relationship Id="rId8" Type="http://schemas.openxmlformats.org/officeDocument/2006/relationships/customXml" Target="../ink/ink189.xml"/><Relationship Id="rId13" Type="http://schemas.openxmlformats.org/officeDocument/2006/relationships/image" Target="../media/image187.png"/><Relationship Id="rId18" Type="http://schemas.openxmlformats.org/officeDocument/2006/relationships/customXml" Target="../ink/ink194.xml"/><Relationship Id="rId3" Type="http://schemas.openxmlformats.org/officeDocument/2006/relationships/image" Target="../media/image182.png"/><Relationship Id="rId7" Type="http://schemas.openxmlformats.org/officeDocument/2006/relationships/image" Target="../media/image184.png"/><Relationship Id="rId12" Type="http://schemas.openxmlformats.org/officeDocument/2006/relationships/customXml" Target="../ink/ink191.xml"/><Relationship Id="rId17" Type="http://schemas.openxmlformats.org/officeDocument/2006/relationships/image" Target="../media/image189.png"/><Relationship Id="rId2" Type="http://schemas.openxmlformats.org/officeDocument/2006/relationships/customXml" Target="../ink/ink186.xml"/><Relationship Id="rId16" Type="http://schemas.openxmlformats.org/officeDocument/2006/relationships/customXml" Target="../ink/ink193.xml"/><Relationship Id="rId1" Type="http://schemas.openxmlformats.org/officeDocument/2006/relationships/slideLayout" Target="../slideLayouts/slideLayout2.xml"/><Relationship Id="rId6" Type="http://schemas.openxmlformats.org/officeDocument/2006/relationships/customXml" Target="../ink/ink188.xml"/><Relationship Id="rId11" Type="http://schemas.openxmlformats.org/officeDocument/2006/relationships/image" Target="../media/image186.png"/><Relationship Id="rId5" Type="http://schemas.openxmlformats.org/officeDocument/2006/relationships/image" Target="../media/image183.png"/><Relationship Id="rId15" Type="http://schemas.openxmlformats.org/officeDocument/2006/relationships/image" Target="../media/image188.png"/><Relationship Id="rId10" Type="http://schemas.openxmlformats.org/officeDocument/2006/relationships/customXml" Target="../ink/ink190.xml"/><Relationship Id="rId19" Type="http://schemas.openxmlformats.org/officeDocument/2006/relationships/image" Target="../media/image190.png"/><Relationship Id="rId4" Type="http://schemas.openxmlformats.org/officeDocument/2006/relationships/customXml" Target="../ink/ink187.xml"/><Relationship Id="rId9" Type="http://schemas.openxmlformats.org/officeDocument/2006/relationships/image" Target="../media/image185.png"/><Relationship Id="rId14" Type="http://schemas.openxmlformats.org/officeDocument/2006/relationships/customXml" Target="../ink/ink1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1B7B4B5-B643-7047-A984-DDD2F2B9330A}"/>
                  </a:ext>
                </a:extLst>
              </p14:cNvPr>
              <p14:cNvContentPartPr/>
              <p14:nvPr/>
            </p14:nvContentPartPr>
            <p14:xfrm>
              <a:off x="154543" y="179179"/>
              <a:ext cx="572400" cy="647280"/>
            </p14:xfrm>
          </p:contentPart>
        </mc:Choice>
        <mc:Fallback xmlns="">
          <p:pic>
            <p:nvPicPr>
              <p:cNvPr id="6" name="Ink 5">
                <a:extLst>
                  <a:ext uri="{FF2B5EF4-FFF2-40B4-BE49-F238E27FC236}">
                    <a16:creationId xmlns:a16="http://schemas.microsoft.com/office/drawing/2014/main" id="{E1B7B4B5-B643-7047-A984-DDD2F2B9330A}"/>
                  </a:ext>
                </a:extLst>
              </p:cNvPr>
              <p:cNvPicPr/>
              <p:nvPr/>
            </p:nvPicPr>
            <p:blipFill>
              <a:blip r:embed="rId3"/>
              <a:stretch>
                <a:fillRect/>
              </a:stretch>
            </p:blipFill>
            <p:spPr>
              <a:xfrm>
                <a:off x="113503" y="138139"/>
                <a:ext cx="654480" cy="72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1910C03-8E35-F841-8315-5AD052FC7D56}"/>
                  </a:ext>
                </a:extLst>
              </p14:cNvPr>
              <p14:cNvContentPartPr/>
              <p14:nvPr/>
            </p14:nvContentPartPr>
            <p14:xfrm>
              <a:off x="11481223" y="6119899"/>
              <a:ext cx="480960" cy="578880"/>
            </p14:xfrm>
          </p:contentPart>
        </mc:Choice>
        <mc:Fallback xmlns="">
          <p:pic>
            <p:nvPicPr>
              <p:cNvPr id="7" name="Ink 6">
                <a:extLst>
                  <a:ext uri="{FF2B5EF4-FFF2-40B4-BE49-F238E27FC236}">
                    <a16:creationId xmlns:a16="http://schemas.microsoft.com/office/drawing/2014/main" id="{71910C03-8E35-F841-8315-5AD052FC7D56}"/>
                  </a:ext>
                </a:extLst>
              </p:cNvPr>
              <p:cNvPicPr/>
              <p:nvPr/>
            </p:nvPicPr>
            <p:blipFill>
              <a:blip r:embed="rId5"/>
              <a:stretch>
                <a:fillRect/>
              </a:stretch>
            </p:blipFill>
            <p:spPr>
              <a:xfrm>
                <a:off x="11440183" y="6078859"/>
                <a:ext cx="563040" cy="66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5" name="Ink 54">
                <a:extLst>
                  <a:ext uri="{FF2B5EF4-FFF2-40B4-BE49-F238E27FC236}">
                    <a16:creationId xmlns:a16="http://schemas.microsoft.com/office/drawing/2014/main" id="{6AE8770B-2ADA-E842-9FCB-F7931EAEC51B}"/>
                  </a:ext>
                </a:extLst>
              </p14:cNvPr>
              <p14:cNvContentPartPr/>
              <p14:nvPr/>
            </p14:nvContentPartPr>
            <p14:xfrm>
              <a:off x="6278143" y="2888179"/>
              <a:ext cx="471960" cy="346320"/>
            </p14:xfrm>
          </p:contentPart>
        </mc:Choice>
        <mc:Fallback xmlns="">
          <p:pic>
            <p:nvPicPr>
              <p:cNvPr id="55" name="Ink 54">
                <a:extLst>
                  <a:ext uri="{FF2B5EF4-FFF2-40B4-BE49-F238E27FC236}">
                    <a16:creationId xmlns:a16="http://schemas.microsoft.com/office/drawing/2014/main" id="{6AE8770B-2ADA-E842-9FCB-F7931EAEC51B}"/>
                  </a:ext>
                </a:extLst>
              </p:cNvPr>
              <p:cNvPicPr/>
              <p:nvPr/>
            </p:nvPicPr>
            <p:blipFill>
              <a:blip r:embed="rId7"/>
              <a:stretch>
                <a:fillRect/>
              </a:stretch>
            </p:blipFill>
            <p:spPr>
              <a:xfrm>
                <a:off x="6247543" y="2857579"/>
                <a:ext cx="533160" cy="407520"/>
              </a:xfrm>
              <a:prstGeom prst="rect">
                <a:avLst/>
              </a:prstGeom>
            </p:spPr>
          </p:pic>
        </mc:Fallback>
      </mc:AlternateContent>
      <p:grpSp>
        <p:nvGrpSpPr>
          <p:cNvPr id="57" name="Group 56">
            <a:extLst>
              <a:ext uri="{FF2B5EF4-FFF2-40B4-BE49-F238E27FC236}">
                <a16:creationId xmlns:a16="http://schemas.microsoft.com/office/drawing/2014/main" id="{FD1EC333-A73E-8441-84DF-61AED7CC85DC}"/>
              </a:ext>
            </a:extLst>
          </p:cNvPr>
          <p:cNvGrpSpPr/>
          <p:nvPr/>
        </p:nvGrpSpPr>
        <p:grpSpPr>
          <a:xfrm>
            <a:off x="3021583" y="2121379"/>
            <a:ext cx="3954960" cy="1590480"/>
            <a:chOff x="3021583" y="2121379"/>
            <a:chExt cx="3954960" cy="1590480"/>
          </a:xfrm>
        </p:grpSpPr>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12FB8689-21D4-F744-81F6-E1BAD23782AA}"/>
                    </a:ext>
                  </a:extLst>
                </p14:cNvPr>
                <p14:cNvContentPartPr/>
                <p14:nvPr/>
              </p14:nvContentPartPr>
              <p14:xfrm>
                <a:off x="3404983" y="2800339"/>
                <a:ext cx="232920" cy="441000"/>
              </p14:xfrm>
            </p:contentPart>
          </mc:Choice>
          <mc:Fallback xmlns="">
            <p:pic>
              <p:nvPicPr>
                <p:cNvPr id="17" name="Ink 16">
                  <a:extLst>
                    <a:ext uri="{FF2B5EF4-FFF2-40B4-BE49-F238E27FC236}">
                      <a16:creationId xmlns:a16="http://schemas.microsoft.com/office/drawing/2014/main" id="{12FB8689-21D4-F744-81F6-E1BAD23782AA}"/>
                    </a:ext>
                  </a:extLst>
                </p:cNvPr>
                <p:cNvPicPr/>
                <p:nvPr/>
              </p:nvPicPr>
              <p:blipFill>
                <a:blip r:embed="rId9"/>
                <a:stretch>
                  <a:fillRect/>
                </a:stretch>
              </p:blipFill>
              <p:spPr>
                <a:xfrm>
                  <a:off x="3374383" y="2769379"/>
                  <a:ext cx="29448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B46892FB-AE13-F045-90C7-817DFE18AECB}"/>
                    </a:ext>
                  </a:extLst>
                </p14:cNvPr>
                <p14:cNvContentPartPr/>
                <p14:nvPr/>
              </p14:nvContentPartPr>
              <p14:xfrm>
                <a:off x="3423703" y="2995099"/>
                <a:ext cx="308520" cy="100800"/>
              </p14:xfrm>
            </p:contentPart>
          </mc:Choice>
          <mc:Fallback xmlns="">
            <p:pic>
              <p:nvPicPr>
                <p:cNvPr id="18" name="Ink 17">
                  <a:extLst>
                    <a:ext uri="{FF2B5EF4-FFF2-40B4-BE49-F238E27FC236}">
                      <a16:creationId xmlns:a16="http://schemas.microsoft.com/office/drawing/2014/main" id="{B46892FB-AE13-F045-90C7-817DFE18AECB}"/>
                    </a:ext>
                  </a:extLst>
                </p:cNvPr>
                <p:cNvPicPr/>
                <p:nvPr/>
              </p:nvPicPr>
              <p:blipFill>
                <a:blip r:embed="rId11"/>
                <a:stretch>
                  <a:fillRect/>
                </a:stretch>
              </p:blipFill>
              <p:spPr>
                <a:xfrm>
                  <a:off x="3393103" y="2964499"/>
                  <a:ext cx="3697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33960E0D-418A-4D44-9C5B-403F90EF7BF4}"/>
                    </a:ext>
                  </a:extLst>
                </p14:cNvPr>
                <p14:cNvContentPartPr/>
                <p14:nvPr/>
              </p14:nvContentPartPr>
              <p14:xfrm>
                <a:off x="3719983" y="2816899"/>
                <a:ext cx="112680" cy="411120"/>
              </p14:xfrm>
            </p:contentPart>
          </mc:Choice>
          <mc:Fallback xmlns="">
            <p:pic>
              <p:nvPicPr>
                <p:cNvPr id="19" name="Ink 18">
                  <a:extLst>
                    <a:ext uri="{FF2B5EF4-FFF2-40B4-BE49-F238E27FC236}">
                      <a16:creationId xmlns:a16="http://schemas.microsoft.com/office/drawing/2014/main" id="{33960E0D-418A-4D44-9C5B-403F90EF7BF4}"/>
                    </a:ext>
                  </a:extLst>
                </p:cNvPr>
                <p:cNvPicPr/>
                <p:nvPr/>
              </p:nvPicPr>
              <p:blipFill>
                <a:blip r:embed="rId13"/>
                <a:stretch>
                  <a:fillRect/>
                </a:stretch>
              </p:blipFill>
              <p:spPr>
                <a:xfrm>
                  <a:off x="3689383" y="2786299"/>
                  <a:ext cx="174240" cy="472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001E565C-F375-A348-AC6C-122D6BE44BFD}"/>
                    </a:ext>
                  </a:extLst>
                </p14:cNvPr>
                <p14:cNvContentPartPr/>
                <p14:nvPr/>
              </p14:nvContentPartPr>
              <p14:xfrm>
                <a:off x="3863983" y="2806459"/>
                <a:ext cx="283320" cy="484560"/>
              </p14:xfrm>
            </p:contentPart>
          </mc:Choice>
          <mc:Fallback xmlns="">
            <p:pic>
              <p:nvPicPr>
                <p:cNvPr id="20" name="Ink 19">
                  <a:extLst>
                    <a:ext uri="{FF2B5EF4-FFF2-40B4-BE49-F238E27FC236}">
                      <a16:creationId xmlns:a16="http://schemas.microsoft.com/office/drawing/2014/main" id="{001E565C-F375-A348-AC6C-122D6BE44BFD}"/>
                    </a:ext>
                  </a:extLst>
                </p:cNvPr>
                <p:cNvPicPr/>
                <p:nvPr/>
              </p:nvPicPr>
              <p:blipFill>
                <a:blip r:embed="rId15"/>
                <a:stretch>
                  <a:fillRect/>
                </a:stretch>
              </p:blipFill>
              <p:spPr>
                <a:xfrm>
                  <a:off x="3833383" y="2775859"/>
                  <a:ext cx="344520" cy="545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181E2FA7-1AD7-1F40-B256-3C899917A511}"/>
                    </a:ext>
                  </a:extLst>
                </p14:cNvPr>
                <p14:cNvContentPartPr/>
                <p14:nvPr/>
              </p14:nvContentPartPr>
              <p14:xfrm>
                <a:off x="4134343" y="2800339"/>
                <a:ext cx="182520" cy="396360"/>
              </p14:xfrm>
            </p:contentPart>
          </mc:Choice>
          <mc:Fallback xmlns="">
            <p:pic>
              <p:nvPicPr>
                <p:cNvPr id="21" name="Ink 20">
                  <a:extLst>
                    <a:ext uri="{FF2B5EF4-FFF2-40B4-BE49-F238E27FC236}">
                      <a16:creationId xmlns:a16="http://schemas.microsoft.com/office/drawing/2014/main" id="{181E2FA7-1AD7-1F40-B256-3C899917A511}"/>
                    </a:ext>
                  </a:extLst>
                </p:cNvPr>
                <p:cNvPicPr/>
                <p:nvPr/>
              </p:nvPicPr>
              <p:blipFill>
                <a:blip r:embed="rId17"/>
                <a:stretch>
                  <a:fillRect/>
                </a:stretch>
              </p:blipFill>
              <p:spPr>
                <a:xfrm>
                  <a:off x="4103383" y="2769379"/>
                  <a:ext cx="244080" cy="457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D55C9282-DB77-DA40-B1CA-CD08DC7CBE52}"/>
                    </a:ext>
                  </a:extLst>
                </p14:cNvPr>
                <p14:cNvContentPartPr/>
                <p14:nvPr/>
              </p14:nvContentPartPr>
              <p14:xfrm>
                <a:off x="4618183" y="2897899"/>
                <a:ext cx="69480" cy="295920"/>
              </p14:xfrm>
            </p:contentPart>
          </mc:Choice>
          <mc:Fallback xmlns="">
            <p:pic>
              <p:nvPicPr>
                <p:cNvPr id="22" name="Ink 21">
                  <a:extLst>
                    <a:ext uri="{FF2B5EF4-FFF2-40B4-BE49-F238E27FC236}">
                      <a16:creationId xmlns:a16="http://schemas.microsoft.com/office/drawing/2014/main" id="{D55C9282-DB77-DA40-B1CA-CD08DC7CBE52}"/>
                    </a:ext>
                  </a:extLst>
                </p:cNvPr>
                <p:cNvPicPr/>
                <p:nvPr/>
              </p:nvPicPr>
              <p:blipFill>
                <a:blip r:embed="rId19"/>
                <a:stretch>
                  <a:fillRect/>
                </a:stretch>
              </p:blipFill>
              <p:spPr>
                <a:xfrm>
                  <a:off x="4587583" y="2867299"/>
                  <a:ext cx="13104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661DF342-0AA0-D244-9F96-95986E7BE262}"/>
                    </a:ext>
                  </a:extLst>
                </p14:cNvPr>
                <p14:cNvContentPartPr/>
                <p14:nvPr/>
              </p14:nvContentPartPr>
              <p14:xfrm>
                <a:off x="4712503" y="2759659"/>
                <a:ext cx="25560" cy="41040"/>
              </p14:xfrm>
            </p:contentPart>
          </mc:Choice>
          <mc:Fallback xmlns="">
            <p:pic>
              <p:nvPicPr>
                <p:cNvPr id="23" name="Ink 22">
                  <a:extLst>
                    <a:ext uri="{FF2B5EF4-FFF2-40B4-BE49-F238E27FC236}">
                      <a16:creationId xmlns:a16="http://schemas.microsoft.com/office/drawing/2014/main" id="{661DF342-0AA0-D244-9F96-95986E7BE262}"/>
                    </a:ext>
                  </a:extLst>
                </p:cNvPr>
                <p:cNvPicPr/>
                <p:nvPr/>
              </p:nvPicPr>
              <p:blipFill>
                <a:blip r:embed="rId21"/>
                <a:stretch>
                  <a:fillRect/>
                </a:stretch>
              </p:blipFill>
              <p:spPr>
                <a:xfrm>
                  <a:off x="4681903" y="2729059"/>
                  <a:ext cx="867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42C08F05-39FB-714A-98A4-403F057BCB6D}"/>
                    </a:ext>
                  </a:extLst>
                </p14:cNvPr>
                <p14:cNvContentPartPr/>
                <p14:nvPr/>
              </p14:nvContentPartPr>
              <p14:xfrm>
                <a:off x="4712503" y="2894659"/>
                <a:ext cx="270720" cy="276120"/>
              </p14:xfrm>
            </p:contentPart>
          </mc:Choice>
          <mc:Fallback xmlns="">
            <p:pic>
              <p:nvPicPr>
                <p:cNvPr id="24" name="Ink 23">
                  <a:extLst>
                    <a:ext uri="{FF2B5EF4-FFF2-40B4-BE49-F238E27FC236}">
                      <a16:creationId xmlns:a16="http://schemas.microsoft.com/office/drawing/2014/main" id="{42C08F05-39FB-714A-98A4-403F057BCB6D}"/>
                    </a:ext>
                  </a:extLst>
                </p:cNvPr>
                <p:cNvPicPr/>
                <p:nvPr/>
              </p:nvPicPr>
              <p:blipFill>
                <a:blip r:embed="rId23"/>
                <a:stretch>
                  <a:fillRect/>
                </a:stretch>
              </p:blipFill>
              <p:spPr>
                <a:xfrm>
                  <a:off x="4681903" y="2863699"/>
                  <a:ext cx="33192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830F69E5-35AC-264D-9E9D-FF01DC4853C9}"/>
                    </a:ext>
                  </a:extLst>
                </p14:cNvPr>
                <p14:cNvContentPartPr/>
                <p14:nvPr/>
              </p14:nvContentPartPr>
              <p14:xfrm>
                <a:off x="5354023" y="2743819"/>
                <a:ext cx="270720" cy="44280"/>
              </p14:xfrm>
            </p:contentPart>
          </mc:Choice>
          <mc:Fallback xmlns="">
            <p:pic>
              <p:nvPicPr>
                <p:cNvPr id="25" name="Ink 24">
                  <a:extLst>
                    <a:ext uri="{FF2B5EF4-FFF2-40B4-BE49-F238E27FC236}">
                      <a16:creationId xmlns:a16="http://schemas.microsoft.com/office/drawing/2014/main" id="{830F69E5-35AC-264D-9E9D-FF01DC4853C9}"/>
                    </a:ext>
                  </a:extLst>
                </p:cNvPr>
                <p:cNvPicPr/>
                <p:nvPr/>
              </p:nvPicPr>
              <p:blipFill>
                <a:blip r:embed="rId25"/>
                <a:stretch>
                  <a:fillRect/>
                </a:stretch>
              </p:blipFill>
              <p:spPr>
                <a:xfrm>
                  <a:off x="5323423" y="2712859"/>
                  <a:ext cx="33192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6563326A-2C4C-4F44-AD46-E6ED10F7C2FA}"/>
                    </a:ext>
                  </a:extLst>
                </p14:cNvPr>
                <p14:cNvContentPartPr/>
                <p14:nvPr/>
              </p14:nvContentPartPr>
              <p14:xfrm>
                <a:off x="5265823" y="2800339"/>
                <a:ext cx="100800" cy="377640"/>
              </p14:xfrm>
            </p:contentPart>
          </mc:Choice>
          <mc:Fallback xmlns="">
            <p:pic>
              <p:nvPicPr>
                <p:cNvPr id="26" name="Ink 25">
                  <a:extLst>
                    <a:ext uri="{FF2B5EF4-FFF2-40B4-BE49-F238E27FC236}">
                      <a16:creationId xmlns:a16="http://schemas.microsoft.com/office/drawing/2014/main" id="{6563326A-2C4C-4F44-AD46-E6ED10F7C2FA}"/>
                    </a:ext>
                  </a:extLst>
                </p:cNvPr>
                <p:cNvPicPr/>
                <p:nvPr/>
              </p:nvPicPr>
              <p:blipFill>
                <a:blip r:embed="rId27"/>
                <a:stretch>
                  <a:fillRect/>
                </a:stretch>
              </p:blipFill>
              <p:spPr>
                <a:xfrm>
                  <a:off x="5235223" y="2769379"/>
                  <a:ext cx="162360" cy="438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B67C5679-3DEA-F940-8A76-1C1DE0BB9E4C}"/>
                    </a:ext>
                  </a:extLst>
                </p14:cNvPr>
                <p14:cNvContentPartPr/>
                <p14:nvPr/>
              </p14:nvContentPartPr>
              <p14:xfrm>
                <a:off x="5215783" y="2957299"/>
                <a:ext cx="352440" cy="126000"/>
              </p14:xfrm>
            </p:contentPart>
          </mc:Choice>
          <mc:Fallback xmlns="">
            <p:pic>
              <p:nvPicPr>
                <p:cNvPr id="27" name="Ink 26">
                  <a:extLst>
                    <a:ext uri="{FF2B5EF4-FFF2-40B4-BE49-F238E27FC236}">
                      <a16:creationId xmlns:a16="http://schemas.microsoft.com/office/drawing/2014/main" id="{B67C5679-3DEA-F940-8A76-1C1DE0BB9E4C}"/>
                    </a:ext>
                  </a:extLst>
                </p:cNvPr>
                <p:cNvPicPr/>
                <p:nvPr/>
              </p:nvPicPr>
              <p:blipFill>
                <a:blip r:embed="rId29"/>
                <a:stretch>
                  <a:fillRect/>
                </a:stretch>
              </p:blipFill>
              <p:spPr>
                <a:xfrm>
                  <a:off x="5184823" y="2926699"/>
                  <a:ext cx="4136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0D20B3FD-0053-A34C-AB37-DD576B757735}"/>
                    </a:ext>
                  </a:extLst>
                </p14:cNvPr>
                <p14:cNvContentPartPr/>
                <p14:nvPr/>
              </p14:nvContentPartPr>
              <p14:xfrm>
                <a:off x="5504863" y="2916259"/>
                <a:ext cx="660600" cy="305640"/>
              </p14:xfrm>
            </p:contentPart>
          </mc:Choice>
          <mc:Fallback xmlns="">
            <p:pic>
              <p:nvPicPr>
                <p:cNvPr id="28" name="Ink 27">
                  <a:extLst>
                    <a:ext uri="{FF2B5EF4-FFF2-40B4-BE49-F238E27FC236}">
                      <a16:creationId xmlns:a16="http://schemas.microsoft.com/office/drawing/2014/main" id="{0D20B3FD-0053-A34C-AB37-DD576B757735}"/>
                    </a:ext>
                  </a:extLst>
                </p:cNvPr>
                <p:cNvPicPr/>
                <p:nvPr/>
              </p:nvPicPr>
              <p:blipFill>
                <a:blip r:embed="rId31"/>
                <a:stretch>
                  <a:fillRect/>
                </a:stretch>
              </p:blipFill>
              <p:spPr>
                <a:xfrm>
                  <a:off x="5474263" y="2885659"/>
                  <a:ext cx="72180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6" name="Ink 55">
                  <a:extLst>
                    <a:ext uri="{FF2B5EF4-FFF2-40B4-BE49-F238E27FC236}">
                      <a16:creationId xmlns:a16="http://schemas.microsoft.com/office/drawing/2014/main" id="{B95D92ED-D376-7143-800C-A85E7FB74267}"/>
                    </a:ext>
                  </a:extLst>
                </p14:cNvPr>
                <p14:cNvContentPartPr/>
                <p14:nvPr/>
              </p14:nvContentPartPr>
              <p14:xfrm>
                <a:off x="3021583" y="2121379"/>
                <a:ext cx="3954960" cy="1590480"/>
              </p14:xfrm>
            </p:contentPart>
          </mc:Choice>
          <mc:Fallback xmlns="">
            <p:pic>
              <p:nvPicPr>
                <p:cNvPr id="56" name="Ink 55">
                  <a:extLst>
                    <a:ext uri="{FF2B5EF4-FFF2-40B4-BE49-F238E27FC236}">
                      <a16:creationId xmlns:a16="http://schemas.microsoft.com/office/drawing/2014/main" id="{B95D92ED-D376-7143-800C-A85E7FB74267}"/>
                    </a:ext>
                  </a:extLst>
                </p:cNvPr>
                <p:cNvPicPr/>
                <p:nvPr/>
              </p:nvPicPr>
              <p:blipFill>
                <a:blip r:embed="rId33"/>
                <a:stretch>
                  <a:fillRect/>
                </a:stretch>
              </p:blipFill>
              <p:spPr>
                <a:xfrm>
                  <a:off x="2990623" y="2090419"/>
                  <a:ext cx="4016160" cy="1651680"/>
                </a:xfrm>
                <a:prstGeom prst="rect">
                  <a:avLst/>
                </a:prstGeom>
              </p:spPr>
            </p:pic>
          </mc:Fallback>
        </mc:AlternateContent>
      </p:grpSp>
      <p:grpSp>
        <p:nvGrpSpPr>
          <p:cNvPr id="200" name="Group 199">
            <a:extLst>
              <a:ext uri="{FF2B5EF4-FFF2-40B4-BE49-F238E27FC236}">
                <a16:creationId xmlns:a16="http://schemas.microsoft.com/office/drawing/2014/main" id="{52724736-E104-784E-8A08-9A0E09DCCABC}"/>
              </a:ext>
            </a:extLst>
          </p:cNvPr>
          <p:cNvGrpSpPr/>
          <p:nvPr/>
        </p:nvGrpSpPr>
        <p:grpSpPr>
          <a:xfrm>
            <a:off x="286663" y="467539"/>
            <a:ext cx="4501800" cy="1164240"/>
            <a:chOff x="286663" y="467539"/>
            <a:chExt cx="4501800" cy="1164240"/>
          </a:xfrm>
        </p:grpSpPr>
        <mc:AlternateContent xmlns:mc="http://schemas.openxmlformats.org/markup-compatibility/2006" xmlns:p14="http://schemas.microsoft.com/office/powerpoint/2010/main">
          <mc:Choice Requires="p14">
            <p:contentPart p14:bwMode="auto" r:id="rId34">
              <p14:nvContentPartPr>
                <p14:cNvPr id="161" name="Ink 160">
                  <a:extLst>
                    <a:ext uri="{FF2B5EF4-FFF2-40B4-BE49-F238E27FC236}">
                      <a16:creationId xmlns:a16="http://schemas.microsoft.com/office/drawing/2014/main" id="{2B3AC42A-A47A-564A-868B-C6E436810469}"/>
                    </a:ext>
                  </a:extLst>
                </p14:cNvPr>
                <p14:cNvContentPartPr/>
                <p14:nvPr/>
              </p14:nvContentPartPr>
              <p14:xfrm>
                <a:off x="688783" y="631339"/>
                <a:ext cx="214200" cy="420840"/>
              </p14:xfrm>
            </p:contentPart>
          </mc:Choice>
          <mc:Fallback xmlns="">
            <p:pic>
              <p:nvPicPr>
                <p:cNvPr id="161" name="Ink 160">
                  <a:extLst>
                    <a:ext uri="{FF2B5EF4-FFF2-40B4-BE49-F238E27FC236}">
                      <a16:creationId xmlns:a16="http://schemas.microsoft.com/office/drawing/2014/main" id="{2B3AC42A-A47A-564A-868B-C6E436810469}"/>
                    </a:ext>
                  </a:extLst>
                </p:cNvPr>
                <p:cNvPicPr/>
                <p:nvPr/>
              </p:nvPicPr>
              <p:blipFill>
                <a:blip r:embed="rId35"/>
                <a:stretch>
                  <a:fillRect/>
                </a:stretch>
              </p:blipFill>
              <p:spPr>
                <a:xfrm>
                  <a:off x="648103" y="590299"/>
                  <a:ext cx="295920" cy="5029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62" name="Ink 161">
                  <a:extLst>
                    <a:ext uri="{FF2B5EF4-FFF2-40B4-BE49-F238E27FC236}">
                      <a16:creationId xmlns:a16="http://schemas.microsoft.com/office/drawing/2014/main" id="{6554E6F0-6C83-8C40-97D8-F814600CAAF0}"/>
                    </a:ext>
                  </a:extLst>
                </p14:cNvPr>
                <p14:cNvContentPartPr/>
                <p14:nvPr/>
              </p14:nvContentPartPr>
              <p14:xfrm>
                <a:off x="933943" y="693979"/>
                <a:ext cx="189000" cy="308520"/>
              </p14:xfrm>
            </p:contentPart>
          </mc:Choice>
          <mc:Fallback xmlns="">
            <p:pic>
              <p:nvPicPr>
                <p:cNvPr id="162" name="Ink 161">
                  <a:extLst>
                    <a:ext uri="{FF2B5EF4-FFF2-40B4-BE49-F238E27FC236}">
                      <a16:creationId xmlns:a16="http://schemas.microsoft.com/office/drawing/2014/main" id="{6554E6F0-6C83-8C40-97D8-F814600CAAF0}"/>
                    </a:ext>
                  </a:extLst>
                </p:cNvPr>
                <p:cNvPicPr/>
                <p:nvPr/>
              </p:nvPicPr>
              <p:blipFill>
                <a:blip r:embed="rId37"/>
                <a:stretch>
                  <a:fillRect/>
                </a:stretch>
              </p:blipFill>
              <p:spPr>
                <a:xfrm>
                  <a:off x="903343" y="663379"/>
                  <a:ext cx="25020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63" name="Ink 162">
                  <a:extLst>
                    <a:ext uri="{FF2B5EF4-FFF2-40B4-BE49-F238E27FC236}">
                      <a16:creationId xmlns:a16="http://schemas.microsoft.com/office/drawing/2014/main" id="{8BFAF8B2-CB9C-6245-AF25-7F7E209D3BB4}"/>
                    </a:ext>
                  </a:extLst>
                </p14:cNvPr>
                <p14:cNvContentPartPr/>
                <p14:nvPr/>
              </p14:nvContentPartPr>
              <p14:xfrm>
                <a:off x="1091263" y="668779"/>
                <a:ext cx="100800" cy="358560"/>
              </p14:xfrm>
            </p:contentPart>
          </mc:Choice>
          <mc:Fallback xmlns="">
            <p:pic>
              <p:nvPicPr>
                <p:cNvPr id="163" name="Ink 162">
                  <a:extLst>
                    <a:ext uri="{FF2B5EF4-FFF2-40B4-BE49-F238E27FC236}">
                      <a16:creationId xmlns:a16="http://schemas.microsoft.com/office/drawing/2014/main" id="{8BFAF8B2-CB9C-6245-AF25-7F7E209D3BB4}"/>
                    </a:ext>
                  </a:extLst>
                </p:cNvPr>
                <p:cNvPicPr/>
                <p:nvPr/>
              </p:nvPicPr>
              <p:blipFill>
                <a:blip r:embed="rId39"/>
                <a:stretch>
                  <a:fillRect/>
                </a:stretch>
              </p:blipFill>
              <p:spPr>
                <a:xfrm>
                  <a:off x="1060663" y="638179"/>
                  <a:ext cx="162360" cy="420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64" name="Ink 163">
                  <a:extLst>
                    <a:ext uri="{FF2B5EF4-FFF2-40B4-BE49-F238E27FC236}">
                      <a16:creationId xmlns:a16="http://schemas.microsoft.com/office/drawing/2014/main" id="{7BE8EBD0-C0A8-7D48-8C90-9487787EC9FC}"/>
                    </a:ext>
                  </a:extLst>
                </p14:cNvPr>
                <p14:cNvContentPartPr/>
                <p14:nvPr/>
              </p14:nvContentPartPr>
              <p14:xfrm>
                <a:off x="1261183" y="643579"/>
                <a:ext cx="151200" cy="447480"/>
              </p14:xfrm>
            </p:contentPart>
          </mc:Choice>
          <mc:Fallback xmlns="">
            <p:pic>
              <p:nvPicPr>
                <p:cNvPr id="164" name="Ink 163">
                  <a:extLst>
                    <a:ext uri="{FF2B5EF4-FFF2-40B4-BE49-F238E27FC236}">
                      <a16:creationId xmlns:a16="http://schemas.microsoft.com/office/drawing/2014/main" id="{7BE8EBD0-C0A8-7D48-8C90-9487787EC9FC}"/>
                    </a:ext>
                  </a:extLst>
                </p:cNvPr>
                <p:cNvPicPr/>
                <p:nvPr/>
              </p:nvPicPr>
              <p:blipFill>
                <a:blip r:embed="rId41"/>
                <a:stretch>
                  <a:fillRect/>
                </a:stretch>
              </p:blipFill>
              <p:spPr>
                <a:xfrm>
                  <a:off x="1230223" y="612979"/>
                  <a:ext cx="212760" cy="508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65" name="Ink 164">
                  <a:extLst>
                    <a:ext uri="{FF2B5EF4-FFF2-40B4-BE49-F238E27FC236}">
                      <a16:creationId xmlns:a16="http://schemas.microsoft.com/office/drawing/2014/main" id="{A54EA47B-53CA-1D4F-A2A0-98B9AC8C4454}"/>
                    </a:ext>
                  </a:extLst>
                </p14:cNvPr>
                <p14:cNvContentPartPr/>
                <p14:nvPr/>
              </p14:nvContentPartPr>
              <p14:xfrm>
                <a:off x="1462063" y="668779"/>
                <a:ext cx="365040" cy="279000"/>
              </p14:xfrm>
            </p:contentPart>
          </mc:Choice>
          <mc:Fallback xmlns="">
            <p:pic>
              <p:nvPicPr>
                <p:cNvPr id="165" name="Ink 164">
                  <a:extLst>
                    <a:ext uri="{FF2B5EF4-FFF2-40B4-BE49-F238E27FC236}">
                      <a16:creationId xmlns:a16="http://schemas.microsoft.com/office/drawing/2014/main" id="{A54EA47B-53CA-1D4F-A2A0-98B9AC8C4454}"/>
                    </a:ext>
                  </a:extLst>
                </p:cNvPr>
                <p:cNvPicPr/>
                <p:nvPr/>
              </p:nvPicPr>
              <p:blipFill>
                <a:blip r:embed="rId43"/>
                <a:stretch>
                  <a:fillRect/>
                </a:stretch>
              </p:blipFill>
              <p:spPr>
                <a:xfrm>
                  <a:off x="1431463" y="638179"/>
                  <a:ext cx="42624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66" name="Ink 165">
                  <a:extLst>
                    <a:ext uri="{FF2B5EF4-FFF2-40B4-BE49-F238E27FC236}">
                      <a16:creationId xmlns:a16="http://schemas.microsoft.com/office/drawing/2014/main" id="{98FBB4A3-2A58-7645-BF2A-A412C14F47FF}"/>
                    </a:ext>
                  </a:extLst>
                </p14:cNvPr>
                <p14:cNvContentPartPr/>
                <p14:nvPr/>
              </p14:nvContentPartPr>
              <p14:xfrm>
                <a:off x="1851943" y="626299"/>
                <a:ext cx="88200" cy="313200"/>
              </p14:xfrm>
            </p:contentPart>
          </mc:Choice>
          <mc:Fallback xmlns="">
            <p:pic>
              <p:nvPicPr>
                <p:cNvPr id="166" name="Ink 165">
                  <a:extLst>
                    <a:ext uri="{FF2B5EF4-FFF2-40B4-BE49-F238E27FC236}">
                      <a16:creationId xmlns:a16="http://schemas.microsoft.com/office/drawing/2014/main" id="{98FBB4A3-2A58-7645-BF2A-A412C14F47FF}"/>
                    </a:ext>
                  </a:extLst>
                </p:cNvPr>
                <p:cNvPicPr/>
                <p:nvPr/>
              </p:nvPicPr>
              <p:blipFill>
                <a:blip r:embed="rId45"/>
                <a:stretch>
                  <a:fillRect/>
                </a:stretch>
              </p:blipFill>
              <p:spPr>
                <a:xfrm>
                  <a:off x="1821343" y="595699"/>
                  <a:ext cx="14976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67" name="Ink 166">
                  <a:extLst>
                    <a:ext uri="{FF2B5EF4-FFF2-40B4-BE49-F238E27FC236}">
                      <a16:creationId xmlns:a16="http://schemas.microsoft.com/office/drawing/2014/main" id="{633AB58C-E987-AF41-869F-F2C4DB01910C}"/>
                    </a:ext>
                  </a:extLst>
                </p14:cNvPr>
                <p14:cNvContentPartPr/>
                <p14:nvPr/>
              </p14:nvContentPartPr>
              <p14:xfrm>
                <a:off x="1958863" y="631339"/>
                <a:ext cx="157680" cy="276840"/>
              </p14:xfrm>
            </p:contentPart>
          </mc:Choice>
          <mc:Fallback xmlns="">
            <p:pic>
              <p:nvPicPr>
                <p:cNvPr id="167" name="Ink 166">
                  <a:extLst>
                    <a:ext uri="{FF2B5EF4-FFF2-40B4-BE49-F238E27FC236}">
                      <a16:creationId xmlns:a16="http://schemas.microsoft.com/office/drawing/2014/main" id="{633AB58C-E987-AF41-869F-F2C4DB01910C}"/>
                    </a:ext>
                  </a:extLst>
                </p:cNvPr>
                <p:cNvPicPr/>
                <p:nvPr/>
              </p:nvPicPr>
              <p:blipFill>
                <a:blip r:embed="rId47"/>
                <a:stretch>
                  <a:fillRect/>
                </a:stretch>
              </p:blipFill>
              <p:spPr>
                <a:xfrm>
                  <a:off x="1928263" y="600379"/>
                  <a:ext cx="21888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68" name="Ink 167">
                  <a:extLst>
                    <a:ext uri="{FF2B5EF4-FFF2-40B4-BE49-F238E27FC236}">
                      <a16:creationId xmlns:a16="http://schemas.microsoft.com/office/drawing/2014/main" id="{FC530B86-6077-4C43-B3C9-98C783413A67}"/>
                    </a:ext>
                  </a:extLst>
                </p14:cNvPr>
                <p14:cNvContentPartPr/>
                <p14:nvPr/>
              </p14:nvContentPartPr>
              <p14:xfrm>
                <a:off x="2350183" y="549619"/>
                <a:ext cx="111960" cy="408240"/>
              </p14:xfrm>
            </p:contentPart>
          </mc:Choice>
          <mc:Fallback xmlns="">
            <p:pic>
              <p:nvPicPr>
                <p:cNvPr id="168" name="Ink 167">
                  <a:extLst>
                    <a:ext uri="{FF2B5EF4-FFF2-40B4-BE49-F238E27FC236}">
                      <a16:creationId xmlns:a16="http://schemas.microsoft.com/office/drawing/2014/main" id="{FC530B86-6077-4C43-B3C9-98C783413A67}"/>
                    </a:ext>
                  </a:extLst>
                </p:cNvPr>
                <p:cNvPicPr/>
                <p:nvPr/>
              </p:nvPicPr>
              <p:blipFill>
                <a:blip r:embed="rId49"/>
                <a:stretch>
                  <a:fillRect/>
                </a:stretch>
              </p:blipFill>
              <p:spPr>
                <a:xfrm>
                  <a:off x="2319583" y="518659"/>
                  <a:ext cx="17352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69" name="Ink 168">
                  <a:extLst>
                    <a:ext uri="{FF2B5EF4-FFF2-40B4-BE49-F238E27FC236}">
                      <a16:creationId xmlns:a16="http://schemas.microsoft.com/office/drawing/2014/main" id="{BEF564EE-8221-EB4A-8211-3A325207DE1D}"/>
                    </a:ext>
                  </a:extLst>
                </p14:cNvPr>
                <p14:cNvContentPartPr/>
                <p14:nvPr/>
              </p14:nvContentPartPr>
              <p14:xfrm>
                <a:off x="2373943" y="606139"/>
                <a:ext cx="446760" cy="302040"/>
              </p14:xfrm>
            </p:contentPart>
          </mc:Choice>
          <mc:Fallback xmlns="">
            <p:pic>
              <p:nvPicPr>
                <p:cNvPr id="169" name="Ink 168">
                  <a:extLst>
                    <a:ext uri="{FF2B5EF4-FFF2-40B4-BE49-F238E27FC236}">
                      <a16:creationId xmlns:a16="http://schemas.microsoft.com/office/drawing/2014/main" id="{BEF564EE-8221-EB4A-8211-3A325207DE1D}"/>
                    </a:ext>
                  </a:extLst>
                </p:cNvPr>
                <p:cNvPicPr/>
                <p:nvPr/>
              </p:nvPicPr>
              <p:blipFill>
                <a:blip r:embed="rId51"/>
                <a:stretch>
                  <a:fillRect/>
                </a:stretch>
              </p:blipFill>
              <p:spPr>
                <a:xfrm>
                  <a:off x="2342983" y="575179"/>
                  <a:ext cx="50796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70" name="Ink 169">
                  <a:extLst>
                    <a:ext uri="{FF2B5EF4-FFF2-40B4-BE49-F238E27FC236}">
                      <a16:creationId xmlns:a16="http://schemas.microsoft.com/office/drawing/2014/main" id="{31AD8AB2-E065-3F4A-8AF2-3540BFC6307B}"/>
                    </a:ext>
                  </a:extLst>
                </p14:cNvPr>
                <p14:cNvContentPartPr/>
                <p14:nvPr/>
              </p14:nvContentPartPr>
              <p14:xfrm>
                <a:off x="2870383" y="650059"/>
                <a:ext cx="352440" cy="267120"/>
              </p14:xfrm>
            </p:contentPart>
          </mc:Choice>
          <mc:Fallback xmlns="">
            <p:pic>
              <p:nvPicPr>
                <p:cNvPr id="170" name="Ink 169">
                  <a:extLst>
                    <a:ext uri="{FF2B5EF4-FFF2-40B4-BE49-F238E27FC236}">
                      <a16:creationId xmlns:a16="http://schemas.microsoft.com/office/drawing/2014/main" id="{31AD8AB2-E065-3F4A-8AF2-3540BFC6307B}"/>
                    </a:ext>
                  </a:extLst>
                </p:cNvPr>
                <p:cNvPicPr/>
                <p:nvPr/>
              </p:nvPicPr>
              <p:blipFill>
                <a:blip r:embed="rId53"/>
                <a:stretch>
                  <a:fillRect/>
                </a:stretch>
              </p:blipFill>
              <p:spPr>
                <a:xfrm>
                  <a:off x="2839783" y="619459"/>
                  <a:ext cx="41364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72" name="Ink 171">
                  <a:extLst>
                    <a:ext uri="{FF2B5EF4-FFF2-40B4-BE49-F238E27FC236}">
                      <a16:creationId xmlns:a16="http://schemas.microsoft.com/office/drawing/2014/main" id="{83AE3C60-1601-E649-AE8C-B5D932FB48B2}"/>
                    </a:ext>
                  </a:extLst>
                </p14:cNvPr>
                <p14:cNvContentPartPr/>
                <p14:nvPr/>
              </p14:nvContentPartPr>
              <p14:xfrm>
                <a:off x="3499303" y="506059"/>
                <a:ext cx="19080" cy="360720"/>
              </p14:xfrm>
            </p:contentPart>
          </mc:Choice>
          <mc:Fallback xmlns="">
            <p:pic>
              <p:nvPicPr>
                <p:cNvPr id="172" name="Ink 171">
                  <a:extLst>
                    <a:ext uri="{FF2B5EF4-FFF2-40B4-BE49-F238E27FC236}">
                      <a16:creationId xmlns:a16="http://schemas.microsoft.com/office/drawing/2014/main" id="{83AE3C60-1601-E649-AE8C-B5D932FB48B2}"/>
                    </a:ext>
                  </a:extLst>
                </p:cNvPr>
                <p:cNvPicPr/>
                <p:nvPr/>
              </p:nvPicPr>
              <p:blipFill>
                <a:blip r:embed="rId55"/>
                <a:stretch>
                  <a:fillRect/>
                </a:stretch>
              </p:blipFill>
              <p:spPr>
                <a:xfrm>
                  <a:off x="3468703" y="475459"/>
                  <a:ext cx="80640" cy="4222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73" name="Ink 172">
                  <a:extLst>
                    <a:ext uri="{FF2B5EF4-FFF2-40B4-BE49-F238E27FC236}">
                      <a16:creationId xmlns:a16="http://schemas.microsoft.com/office/drawing/2014/main" id="{DDCAFF9D-95F8-374B-B554-80569A18ABF5}"/>
                    </a:ext>
                  </a:extLst>
                </p14:cNvPr>
                <p14:cNvContentPartPr/>
                <p14:nvPr/>
              </p14:nvContentPartPr>
              <p14:xfrm>
                <a:off x="3486703" y="467539"/>
                <a:ext cx="289440" cy="126000"/>
              </p14:xfrm>
            </p:contentPart>
          </mc:Choice>
          <mc:Fallback xmlns="">
            <p:pic>
              <p:nvPicPr>
                <p:cNvPr id="173" name="Ink 172">
                  <a:extLst>
                    <a:ext uri="{FF2B5EF4-FFF2-40B4-BE49-F238E27FC236}">
                      <a16:creationId xmlns:a16="http://schemas.microsoft.com/office/drawing/2014/main" id="{DDCAFF9D-95F8-374B-B554-80569A18ABF5}"/>
                    </a:ext>
                  </a:extLst>
                </p:cNvPr>
                <p:cNvPicPr/>
                <p:nvPr/>
              </p:nvPicPr>
              <p:blipFill>
                <a:blip r:embed="rId57"/>
                <a:stretch>
                  <a:fillRect/>
                </a:stretch>
              </p:blipFill>
              <p:spPr>
                <a:xfrm>
                  <a:off x="3456103" y="436939"/>
                  <a:ext cx="3510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74" name="Ink 173">
                  <a:extLst>
                    <a:ext uri="{FF2B5EF4-FFF2-40B4-BE49-F238E27FC236}">
                      <a16:creationId xmlns:a16="http://schemas.microsoft.com/office/drawing/2014/main" id="{1A74495C-1C5B-AA40-AF11-D91E79B79E69}"/>
                    </a:ext>
                  </a:extLst>
                </p14:cNvPr>
                <p14:cNvContentPartPr/>
                <p14:nvPr/>
              </p14:nvContentPartPr>
              <p14:xfrm>
                <a:off x="3505423" y="650059"/>
                <a:ext cx="201600" cy="82080"/>
              </p14:xfrm>
            </p:contentPart>
          </mc:Choice>
          <mc:Fallback xmlns="">
            <p:pic>
              <p:nvPicPr>
                <p:cNvPr id="174" name="Ink 173">
                  <a:extLst>
                    <a:ext uri="{FF2B5EF4-FFF2-40B4-BE49-F238E27FC236}">
                      <a16:creationId xmlns:a16="http://schemas.microsoft.com/office/drawing/2014/main" id="{1A74495C-1C5B-AA40-AF11-D91E79B79E69}"/>
                    </a:ext>
                  </a:extLst>
                </p:cNvPr>
                <p:cNvPicPr/>
                <p:nvPr/>
              </p:nvPicPr>
              <p:blipFill>
                <a:blip r:embed="rId59"/>
                <a:stretch>
                  <a:fillRect/>
                </a:stretch>
              </p:blipFill>
              <p:spPr>
                <a:xfrm>
                  <a:off x="3474823" y="619459"/>
                  <a:ext cx="2628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5" name="Ink 174">
                  <a:extLst>
                    <a:ext uri="{FF2B5EF4-FFF2-40B4-BE49-F238E27FC236}">
                      <a16:creationId xmlns:a16="http://schemas.microsoft.com/office/drawing/2014/main" id="{AE1C3A5C-033F-9242-AC42-42AC06F1D741}"/>
                    </a:ext>
                  </a:extLst>
                </p14:cNvPr>
                <p14:cNvContentPartPr/>
                <p14:nvPr/>
              </p14:nvContentPartPr>
              <p14:xfrm>
                <a:off x="3725743" y="561859"/>
                <a:ext cx="352440" cy="333000"/>
              </p14:xfrm>
            </p:contentPart>
          </mc:Choice>
          <mc:Fallback xmlns="">
            <p:pic>
              <p:nvPicPr>
                <p:cNvPr id="175" name="Ink 174">
                  <a:extLst>
                    <a:ext uri="{FF2B5EF4-FFF2-40B4-BE49-F238E27FC236}">
                      <a16:creationId xmlns:a16="http://schemas.microsoft.com/office/drawing/2014/main" id="{AE1C3A5C-033F-9242-AC42-42AC06F1D741}"/>
                    </a:ext>
                  </a:extLst>
                </p:cNvPr>
                <p:cNvPicPr/>
                <p:nvPr/>
              </p:nvPicPr>
              <p:blipFill>
                <a:blip r:embed="rId61"/>
                <a:stretch>
                  <a:fillRect/>
                </a:stretch>
              </p:blipFill>
              <p:spPr>
                <a:xfrm>
                  <a:off x="3694783" y="531259"/>
                  <a:ext cx="41364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76" name="Ink 175">
                  <a:extLst>
                    <a:ext uri="{FF2B5EF4-FFF2-40B4-BE49-F238E27FC236}">
                      <a16:creationId xmlns:a16="http://schemas.microsoft.com/office/drawing/2014/main" id="{50A83699-055C-F543-B949-77B2B47DFF94}"/>
                    </a:ext>
                  </a:extLst>
                </p14:cNvPr>
                <p14:cNvContentPartPr/>
                <p14:nvPr/>
              </p14:nvContentPartPr>
              <p14:xfrm>
                <a:off x="4102663" y="587059"/>
                <a:ext cx="201600" cy="267120"/>
              </p14:xfrm>
            </p:contentPart>
          </mc:Choice>
          <mc:Fallback xmlns="">
            <p:pic>
              <p:nvPicPr>
                <p:cNvPr id="176" name="Ink 175">
                  <a:extLst>
                    <a:ext uri="{FF2B5EF4-FFF2-40B4-BE49-F238E27FC236}">
                      <a16:creationId xmlns:a16="http://schemas.microsoft.com/office/drawing/2014/main" id="{50A83699-055C-F543-B949-77B2B47DFF94}"/>
                    </a:ext>
                  </a:extLst>
                </p:cNvPr>
                <p:cNvPicPr/>
                <p:nvPr/>
              </p:nvPicPr>
              <p:blipFill>
                <a:blip r:embed="rId63"/>
                <a:stretch>
                  <a:fillRect/>
                </a:stretch>
              </p:blipFill>
              <p:spPr>
                <a:xfrm>
                  <a:off x="4072063" y="556459"/>
                  <a:ext cx="2628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7" name="Ink 176">
                  <a:extLst>
                    <a:ext uri="{FF2B5EF4-FFF2-40B4-BE49-F238E27FC236}">
                      <a16:creationId xmlns:a16="http://schemas.microsoft.com/office/drawing/2014/main" id="{674BFB16-798C-1E4E-85A9-2262489B1D97}"/>
                    </a:ext>
                  </a:extLst>
                </p14:cNvPr>
                <p14:cNvContentPartPr/>
                <p14:nvPr/>
              </p14:nvContentPartPr>
              <p14:xfrm>
                <a:off x="4322983" y="618739"/>
                <a:ext cx="176400" cy="237240"/>
              </p14:xfrm>
            </p:contentPart>
          </mc:Choice>
          <mc:Fallback xmlns="">
            <p:pic>
              <p:nvPicPr>
                <p:cNvPr id="177" name="Ink 176">
                  <a:extLst>
                    <a:ext uri="{FF2B5EF4-FFF2-40B4-BE49-F238E27FC236}">
                      <a16:creationId xmlns:a16="http://schemas.microsoft.com/office/drawing/2014/main" id="{674BFB16-798C-1E4E-85A9-2262489B1D97}"/>
                    </a:ext>
                  </a:extLst>
                </p:cNvPr>
                <p:cNvPicPr/>
                <p:nvPr/>
              </p:nvPicPr>
              <p:blipFill>
                <a:blip r:embed="rId65"/>
                <a:stretch>
                  <a:fillRect/>
                </a:stretch>
              </p:blipFill>
              <p:spPr>
                <a:xfrm>
                  <a:off x="4292023" y="587779"/>
                  <a:ext cx="23760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8" name="Ink 177">
                  <a:extLst>
                    <a:ext uri="{FF2B5EF4-FFF2-40B4-BE49-F238E27FC236}">
                      <a16:creationId xmlns:a16="http://schemas.microsoft.com/office/drawing/2014/main" id="{91F5E94B-079B-F643-8CD4-EE894A91A5F6}"/>
                    </a:ext>
                  </a:extLst>
                </p14:cNvPr>
                <p14:cNvContentPartPr/>
                <p14:nvPr/>
              </p14:nvContentPartPr>
              <p14:xfrm>
                <a:off x="4536463" y="543139"/>
                <a:ext cx="252000" cy="307080"/>
              </p14:xfrm>
            </p:contentPart>
          </mc:Choice>
          <mc:Fallback xmlns="">
            <p:pic>
              <p:nvPicPr>
                <p:cNvPr id="178" name="Ink 177">
                  <a:extLst>
                    <a:ext uri="{FF2B5EF4-FFF2-40B4-BE49-F238E27FC236}">
                      <a16:creationId xmlns:a16="http://schemas.microsoft.com/office/drawing/2014/main" id="{91F5E94B-079B-F643-8CD4-EE894A91A5F6}"/>
                    </a:ext>
                  </a:extLst>
                </p:cNvPr>
                <p:cNvPicPr/>
                <p:nvPr/>
              </p:nvPicPr>
              <p:blipFill>
                <a:blip r:embed="rId67"/>
                <a:stretch>
                  <a:fillRect/>
                </a:stretch>
              </p:blipFill>
              <p:spPr>
                <a:xfrm>
                  <a:off x="4505863" y="512539"/>
                  <a:ext cx="31320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9" name="Ink 178">
                  <a:extLst>
                    <a:ext uri="{FF2B5EF4-FFF2-40B4-BE49-F238E27FC236}">
                      <a16:creationId xmlns:a16="http://schemas.microsoft.com/office/drawing/2014/main" id="{C0808287-5B02-2B4B-8961-F4062A2AE7B8}"/>
                    </a:ext>
                  </a:extLst>
                </p14:cNvPr>
                <p14:cNvContentPartPr/>
                <p14:nvPr/>
              </p14:nvContentPartPr>
              <p14:xfrm>
                <a:off x="286663" y="1178179"/>
                <a:ext cx="145080" cy="428040"/>
              </p14:xfrm>
            </p:contentPart>
          </mc:Choice>
          <mc:Fallback xmlns="">
            <p:pic>
              <p:nvPicPr>
                <p:cNvPr id="179" name="Ink 178">
                  <a:extLst>
                    <a:ext uri="{FF2B5EF4-FFF2-40B4-BE49-F238E27FC236}">
                      <a16:creationId xmlns:a16="http://schemas.microsoft.com/office/drawing/2014/main" id="{C0808287-5B02-2B4B-8961-F4062A2AE7B8}"/>
                    </a:ext>
                  </a:extLst>
                </p:cNvPr>
                <p:cNvPicPr/>
                <p:nvPr/>
              </p:nvPicPr>
              <p:blipFill>
                <a:blip r:embed="rId69"/>
                <a:stretch>
                  <a:fillRect/>
                </a:stretch>
              </p:blipFill>
              <p:spPr>
                <a:xfrm>
                  <a:off x="255703" y="1147579"/>
                  <a:ext cx="206280" cy="4892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80" name="Ink 179">
                  <a:extLst>
                    <a:ext uri="{FF2B5EF4-FFF2-40B4-BE49-F238E27FC236}">
                      <a16:creationId xmlns:a16="http://schemas.microsoft.com/office/drawing/2014/main" id="{B1CC424C-8E19-194A-BF30-9DDD30C71D2D}"/>
                    </a:ext>
                  </a:extLst>
                </p14:cNvPr>
                <p14:cNvContentPartPr/>
                <p14:nvPr/>
              </p14:nvContentPartPr>
              <p14:xfrm>
                <a:off x="349303" y="1366819"/>
                <a:ext cx="157680" cy="100800"/>
              </p14:xfrm>
            </p:contentPart>
          </mc:Choice>
          <mc:Fallback xmlns="">
            <p:pic>
              <p:nvPicPr>
                <p:cNvPr id="180" name="Ink 179">
                  <a:extLst>
                    <a:ext uri="{FF2B5EF4-FFF2-40B4-BE49-F238E27FC236}">
                      <a16:creationId xmlns:a16="http://schemas.microsoft.com/office/drawing/2014/main" id="{B1CC424C-8E19-194A-BF30-9DDD30C71D2D}"/>
                    </a:ext>
                  </a:extLst>
                </p:cNvPr>
                <p:cNvPicPr/>
                <p:nvPr/>
              </p:nvPicPr>
              <p:blipFill>
                <a:blip r:embed="rId71"/>
                <a:stretch>
                  <a:fillRect/>
                </a:stretch>
              </p:blipFill>
              <p:spPr>
                <a:xfrm>
                  <a:off x="318703" y="1336219"/>
                  <a:ext cx="21888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81" name="Ink 180">
                  <a:extLst>
                    <a:ext uri="{FF2B5EF4-FFF2-40B4-BE49-F238E27FC236}">
                      <a16:creationId xmlns:a16="http://schemas.microsoft.com/office/drawing/2014/main" id="{89D30E27-E8BE-5F46-BB88-12FBAEC1A281}"/>
                    </a:ext>
                  </a:extLst>
                </p14:cNvPr>
                <p14:cNvContentPartPr/>
                <p14:nvPr/>
              </p14:nvContentPartPr>
              <p14:xfrm>
                <a:off x="450103" y="1385539"/>
                <a:ext cx="25560" cy="246240"/>
              </p14:xfrm>
            </p:contentPart>
          </mc:Choice>
          <mc:Fallback xmlns="">
            <p:pic>
              <p:nvPicPr>
                <p:cNvPr id="181" name="Ink 180">
                  <a:extLst>
                    <a:ext uri="{FF2B5EF4-FFF2-40B4-BE49-F238E27FC236}">
                      <a16:creationId xmlns:a16="http://schemas.microsoft.com/office/drawing/2014/main" id="{89D30E27-E8BE-5F46-BB88-12FBAEC1A281}"/>
                    </a:ext>
                  </a:extLst>
                </p:cNvPr>
                <p:cNvPicPr/>
                <p:nvPr/>
              </p:nvPicPr>
              <p:blipFill>
                <a:blip r:embed="rId73"/>
                <a:stretch>
                  <a:fillRect/>
                </a:stretch>
              </p:blipFill>
              <p:spPr>
                <a:xfrm>
                  <a:off x="419143" y="1354939"/>
                  <a:ext cx="867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82" name="Ink 181">
                  <a:extLst>
                    <a:ext uri="{FF2B5EF4-FFF2-40B4-BE49-F238E27FC236}">
                      <a16:creationId xmlns:a16="http://schemas.microsoft.com/office/drawing/2014/main" id="{BBB9F9DD-9CAA-564C-A4BC-74162319D03D}"/>
                    </a:ext>
                  </a:extLst>
                </p14:cNvPr>
                <p14:cNvContentPartPr/>
                <p14:nvPr/>
              </p14:nvContentPartPr>
              <p14:xfrm>
                <a:off x="537943" y="1297699"/>
                <a:ext cx="163800" cy="299880"/>
              </p14:xfrm>
            </p:contentPart>
          </mc:Choice>
          <mc:Fallback xmlns="">
            <p:pic>
              <p:nvPicPr>
                <p:cNvPr id="182" name="Ink 181">
                  <a:extLst>
                    <a:ext uri="{FF2B5EF4-FFF2-40B4-BE49-F238E27FC236}">
                      <a16:creationId xmlns:a16="http://schemas.microsoft.com/office/drawing/2014/main" id="{BBB9F9DD-9CAA-564C-A4BC-74162319D03D}"/>
                    </a:ext>
                  </a:extLst>
                </p:cNvPr>
                <p:cNvPicPr/>
                <p:nvPr/>
              </p:nvPicPr>
              <p:blipFill>
                <a:blip r:embed="rId75"/>
                <a:stretch>
                  <a:fillRect/>
                </a:stretch>
              </p:blipFill>
              <p:spPr>
                <a:xfrm>
                  <a:off x="507343" y="1267099"/>
                  <a:ext cx="22500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83" name="Ink 182">
                  <a:extLst>
                    <a:ext uri="{FF2B5EF4-FFF2-40B4-BE49-F238E27FC236}">
                      <a16:creationId xmlns:a16="http://schemas.microsoft.com/office/drawing/2014/main" id="{37DE97AF-950A-C949-82CC-FFB866F485B1}"/>
                    </a:ext>
                  </a:extLst>
                </p14:cNvPr>
                <p14:cNvContentPartPr/>
                <p14:nvPr/>
              </p14:nvContentPartPr>
              <p14:xfrm>
                <a:off x="795703" y="1228579"/>
                <a:ext cx="145080" cy="351720"/>
              </p14:xfrm>
            </p:contentPart>
          </mc:Choice>
          <mc:Fallback xmlns="">
            <p:pic>
              <p:nvPicPr>
                <p:cNvPr id="183" name="Ink 182">
                  <a:extLst>
                    <a:ext uri="{FF2B5EF4-FFF2-40B4-BE49-F238E27FC236}">
                      <a16:creationId xmlns:a16="http://schemas.microsoft.com/office/drawing/2014/main" id="{37DE97AF-950A-C949-82CC-FFB866F485B1}"/>
                    </a:ext>
                  </a:extLst>
                </p:cNvPr>
                <p:cNvPicPr/>
                <p:nvPr/>
              </p:nvPicPr>
              <p:blipFill>
                <a:blip r:embed="rId77"/>
                <a:stretch>
                  <a:fillRect/>
                </a:stretch>
              </p:blipFill>
              <p:spPr>
                <a:xfrm>
                  <a:off x="765103" y="1197619"/>
                  <a:ext cx="20628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84" name="Ink 183">
                  <a:extLst>
                    <a:ext uri="{FF2B5EF4-FFF2-40B4-BE49-F238E27FC236}">
                      <a16:creationId xmlns:a16="http://schemas.microsoft.com/office/drawing/2014/main" id="{E4C60D9D-A9B4-F246-A785-BBD4A1F32D80}"/>
                    </a:ext>
                  </a:extLst>
                </p14:cNvPr>
                <p14:cNvContentPartPr/>
                <p14:nvPr/>
              </p14:nvContentPartPr>
              <p14:xfrm>
                <a:off x="933943" y="1303819"/>
                <a:ext cx="232920" cy="276840"/>
              </p14:xfrm>
            </p:contentPart>
          </mc:Choice>
          <mc:Fallback xmlns="">
            <p:pic>
              <p:nvPicPr>
                <p:cNvPr id="184" name="Ink 183">
                  <a:extLst>
                    <a:ext uri="{FF2B5EF4-FFF2-40B4-BE49-F238E27FC236}">
                      <a16:creationId xmlns:a16="http://schemas.microsoft.com/office/drawing/2014/main" id="{E4C60D9D-A9B4-F246-A785-BBD4A1F32D80}"/>
                    </a:ext>
                  </a:extLst>
                </p:cNvPr>
                <p:cNvPicPr/>
                <p:nvPr/>
              </p:nvPicPr>
              <p:blipFill>
                <a:blip r:embed="rId79"/>
                <a:stretch>
                  <a:fillRect/>
                </a:stretch>
              </p:blipFill>
              <p:spPr>
                <a:xfrm>
                  <a:off x="903343" y="1273219"/>
                  <a:ext cx="29448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85" name="Ink 184">
                  <a:extLst>
                    <a:ext uri="{FF2B5EF4-FFF2-40B4-BE49-F238E27FC236}">
                      <a16:creationId xmlns:a16="http://schemas.microsoft.com/office/drawing/2014/main" id="{91A08CB8-A081-BA41-B07A-574AFEC804E5}"/>
                    </a:ext>
                  </a:extLst>
                </p14:cNvPr>
                <p14:cNvContentPartPr/>
                <p14:nvPr/>
              </p14:nvContentPartPr>
              <p14:xfrm>
                <a:off x="1147783" y="1272499"/>
                <a:ext cx="138600" cy="300600"/>
              </p14:xfrm>
            </p:contentPart>
          </mc:Choice>
          <mc:Fallback xmlns="">
            <p:pic>
              <p:nvPicPr>
                <p:cNvPr id="185" name="Ink 184">
                  <a:extLst>
                    <a:ext uri="{FF2B5EF4-FFF2-40B4-BE49-F238E27FC236}">
                      <a16:creationId xmlns:a16="http://schemas.microsoft.com/office/drawing/2014/main" id="{91A08CB8-A081-BA41-B07A-574AFEC804E5}"/>
                    </a:ext>
                  </a:extLst>
                </p:cNvPr>
                <p:cNvPicPr/>
                <p:nvPr/>
              </p:nvPicPr>
              <p:blipFill>
                <a:blip r:embed="rId81"/>
                <a:stretch>
                  <a:fillRect/>
                </a:stretch>
              </p:blipFill>
              <p:spPr>
                <a:xfrm>
                  <a:off x="1117183" y="1241899"/>
                  <a:ext cx="20016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86" name="Ink 185">
                  <a:extLst>
                    <a:ext uri="{FF2B5EF4-FFF2-40B4-BE49-F238E27FC236}">
                      <a16:creationId xmlns:a16="http://schemas.microsoft.com/office/drawing/2014/main" id="{3E51DCD6-EBF0-5A49-9A2C-305D6C862E2D}"/>
                    </a:ext>
                  </a:extLst>
                </p14:cNvPr>
                <p14:cNvContentPartPr/>
                <p14:nvPr/>
              </p14:nvContentPartPr>
              <p14:xfrm>
                <a:off x="1323823" y="1285819"/>
                <a:ext cx="226800" cy="295200"/>
              </p14:xfrm>
            </p:contentPart>
          </mc:Choice>
          <mc:Fallback xmlns="">
            <p:pic>
              <p:nvPicPr>
                <p:cNvPr id="186" name="Ink 185">
                  <a:extLst>
                    <a:ext uri="{FF2B5EF4-FFF2-40B4-BE49-F238E27FC236}">
                      <a16:creationId xmlns:a16="http://schemas.microsoft.com/office/drawing/2014/main" id="{3E51DCD6-EBF0-5A49-9A2C-305D6C862E2D}"/>
                    </a:ext>
                  </a:extLst>
                </p:cNvPr>
                <p:cNvPicPr/>
                <p:nvPr/>
              </p:nvPicPr>
              <p:blipFill>
                <a:blip r:embed="rId83"/>
                <a:stretch>
                  <a:fillRect/>
                </a:stretch>
              </p:blipFill>
              <p:spPr>
                <a:xfrm>
                  <a:off x="1293223" y="1255219"/>
                  <a:ext cx="288000" cy="3564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87" name="Ink 186">
                  <a:extLst>
                    <a:ext uri="{FF2B5EF4-FFF2-40B4-BE49-F238E27FC236}">
                      <a16:creationId xmlns:a16="http://schemas.microsoft.com/office/drawing/2014/main" id="{94A1DC02-B008-294D-81D3-8CAF1F790EBD}"/>
                    </a:ext>
                  </a:extLst>
                </p14:cNvPr>
                <p14:cNvContentPartPr/>
                <p14:nvPr/>
              </p14:nvContentPartPr>
              <p14:xfrm>
                <a:off x="1581583" y="1285099"/>
                <a:ext cx="232920" cy="264240"/>
              </p14:xfrm>
            </p:contentPart>
          </mc:Choice>
          <mc:Fallback xmlns="">
            <p:pic>
              <p:nvPicPr>
                <p:cNvPr id="187" name="Ink 186">
                  <a:extLst>
                    <a:ext uri="{FF2B5EF4-FFF2-40B4-BE49-F238E27FC236}">
                      <a16:creationId xmlns:a16="http://schemas.microsoft.com/office/drawing/2014/main" id="{94A1DC02-B008-294D-81D3-8CAF1F790EBD}"/>
                    </a:ext>
                  </a:extLst>
                </p:cNvPr>
                <p:cNvPicPr/>
                <p:nvPr/>
              </p:nvPicPr>
              <p:blipFill>
                <a:blip r:embed="rId85"/>
                <a:stretch>
                  <a:fillRect/>
                </a:stretch>
              </p:blipFill>
              <p:spPr>
                <a:xfrm>
                  <a:off x="1550983" y="1254499"/>
                  <a:ext cx="29448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88" name="Ink 187">
                  <a:extLst>
                    <a:ext uri="{FF2B5EF4-FFF2-40B4-BE49-F238E27FC236}">
                      <a16:creationId xmlns:a16="http://schemas.microsoft.com/office/drawing/2014/main" id="{43FEBA6E-0C66-2D4B-A65B-0E2E80916AB9}"/>
                    </a:ext>
                  </a:extLst>
                </p14:cNvPr>
                <p14:cNvContentPartPr/>
                <p14:nvPr/>
              </p14:nvContentPartPr>
              <p14:xfrm>
                <a:off x="1864543" y="1241179"/>
                <a:ext cx="157680" cy="270720"/>
              </p14:xfrm>
            </p:contentPart>
          </mc:Choice>
          <mc:Fallback xmlns="">
            <p:pic>
              <p:nvPicPr>
                <p:cNvPr id="188" name="Ink 187">
                  <a:extLst>
                    <a:ext uri="{FF2B5EF4-FFF2-40B4-BE49-F238E27FC236}">
                      <a16:creationId xmlns:a16="http://schemas.microsoft.com/office/drawing/2014/main" id="{43FEBA6E-0C66-2D4B-A65B-0E2E80916AB9}"/>
                    </a:ext>
                  </a:extLst>
                </p:cNvPr>
                <p:cNvPicPr/>
                <p:nvPr/>
              </p:nvPicPr>
              <p:blipFill>
                <a:blip r:embed="rId87"/>
                <a:stretch>
                  <a:fillRect/>
                </a:stretch>
              </p:blipFill>
              <p:spPr>
                <a:xfrm>
                  <a:off x="1833943" y="1210219"/>
                  <a:ext cx="21888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89" name="Ink 188">
                  <a:extLst>
                    <a:ext uri="{FF2B5EF4-FFF2-40B4-BE49-F238E27FC236}">
                      <a16:creationId xmlns:a16="http://schemas.microsoft.com/office/drawing/2014/main" id="{AA5F8B07-67DB-9C49-A3A6-4BCA4A7A38C2}"/>
                    </a:ext>
                  </a:extLst>
                </p14:cNvPr>
                <p14:cNvContentPartPr/>
                <p14:nvPr/>
              </p14:nvContentPartPr>
              <p14:xfrm>
                <a:off x="2097103" y="1229299"/>
                <a:ext cx="226800" cy="279000"/>
              </p14:xfrm>
            </p:contentPart>
          </mc:Choice>
          <mc:Fallback xmlns="">
            <p:pic>
              <p:nvPicPr>
                <p:cNvPr id="189" name="Ink 188">
                  <a:extLst>
                    <a:ext uri="{FF2B5EF4-FFF2-40B4-BE49-F238E27FC236}">
                      <a16:creationId xmlns:a16="http://schemas.microsoft.com/office/drawing/2014/main" id="{AA5F8B07-67DB-9C49-A3A6-4BCA4A7A38C2}"/>
                    </a:ext>
                  </a:extLst>
                </p:cNvPr>
                <p:cNvPicPr/>
                <p:nvPr/>
              </p:nvPicPr>
              <p:blipFill>
                <a:blip r:embed="rId89"/>
                <a:stretch>
                  <a:fillRect/>
                </a:stretch>
              </p:blipFill>
              <p:spPr>
                <a:xfrm>
                  <a:off x="2066503" y="1198339"/>
                  <a:ext cx="28800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90" name="Ink 189">
                  <a:extLst>
                    <a:ext uri="{FF2B5EF4-FFF2-40B4-BE49-F238E27FC236}">
                      <a16:creationId xmlns:a16="http://schemas.microsoft.com/office/drawing/2014/main" id="{4664333D-77D6-DE42-9A48-3E255D6EF8DF}"/>
                    </a:ext>
                  </a:extLst>
                </p14:cNvPr>
                <p14:cNvContentPartPr/>
                <p14:nvPr/>
              </p14:nvContentPartPr>
              <p14:xfrm>
                <a:off x="2380063" y="1134259"/>
                <a:ext cx="138600" cy="321120"/>
              </p14:xfrm>
            </p:contentPart>
          </mc:Choice>
          <mc:Fallback xmlns="">
            <p:pic>
              <p:nvPicPr>
                <p:cNvPr id="190" name="Ink 189">
                  <a:extLst>
                    <a:ext uri="{FF2B5EF4-FFF2-40B4-BE49-F238E27FC236}">
                      <a16:creationId xmlns:a16="http://schemas.microsoft.com/office/drawing/2014/main" id="{4664333D-77D6-DE42-9A48-3E255D6EF8DF}"/>
                    </a:ext>
                  </a:extLst>
                </p:cNvPr>
                <p:cNvPicPr/>
                <p:nvPr/>
              </p:nvPicPr>
              <p:blipFill>
                <a:blip r:embed="rId91"/>
                <a:stretch>
                  <a:fillRect/>
                </a:stretch>
              </p:blipFill>
              <p:spPr>
                <a:xfrm>
                  <a:off x="2349463" y="1103299"/>
                  <a:ext cx="20016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91" name="Ink 190">
                  <a:extLst>
                    <a:ext uri="{FF2B5EF4-FFF2-40B4-BE49-F238E27FC236}">
                      <a16:creationId xmlns:a16="http://schemas.microsoft.com/office/drawing/2014/main" id="{B69B9F7F-173B-DB41-A433-9EA3393273BF}"/>
                    </a:ext>
                  </a:extLst>
                </p14:cNvPr>
                <p14:cNvContentPartPr/>
                <p14:nvPr/>
              </p14:nvContentPartPr>
              <p14:xfrm>
                <a:off x="2342263" y="1253779"/>
                <a:ext cx="176400" cy="56880"/>
              </p14:xfrm>
            </p:contentPart>
          </mc:Choice>
          <mc:Fallback xmlns="">
            <p:pic>
              <p:nvPicPr>
                <p:cNvPr id="191" name="Ink 190">
                  <a:extLst>
                    <a:ext uri="{FF2B5EF4-FFF2-40B4-BE49-F238E27FC236}">
                      <a16:creationId xmlns:a16="http://schemas.microsoft.com/office/drawing/2014/main" id="{B69B9F7F-173B-DB41-A433-9EA3393273BF}"/>
                    </a:ext>
                  </a:extLst>
                </p:cNvPr>
                <p:cNvPicPr/>
                <p:nvPr/>
              </p:nvPicPr>
              <p:blipFill>
                <a:blip r:embed="rId93"/>
                <a:stretch>
                  <a:fillRect/>
                </a:stretch>
              </p:blipFill>
              <p:spPr>
                <a:xfrm>
                  <a:off x="2311663" y="1222819"/>
                  <a:ext cx="23760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93" name="Ink 192">
                  <a:extLst>
                    <a:ext uri="{FF2B5EF4-FFF2-40B4-BE49-F238E27FC236}">
                      <a16:creationId xmlns:a16="http://schemas.microsoft.com/office/drawing/2014/main" id="{70B0AAE3-F92E-4D4A-9525-E8E8F7EFDC5E}"/>
                    </a:ext>
                  </a:extLst>
                </p14:cNvPr>
                <p14:cNvContentPartPr/>
                <p14:nvPr/>
              </p14:nvContentPartPr>
              <p14:xfrm>
                <a:off x="2820343" y="1182499"/>
                <a:ext cx="201600" cy="246240"/>
              </p14:xfrm>
            </p:contentPart>
          </mc:Choice>
          <mc:Fallback xmlns="">
            <p:pic>
              <p:nvPicPr>
                <p:cNvPr id="193" name="Ink 192">
                  <a:extLst>
                    <a:ext uri="{FF2B5EF4-FFF2-40B4-BE49-F238E27FC236}">
                      <a16:creationId xmlns:a16="http://schemas.microsoft.com/office/drawing/2014/main" id="{70B0AAE3-F92E-4D4A-9525-E8E8F7EFDC5E}"/>
                    </a:ext>
                  </a:extLst>
                </p:cNvPr>
                <p:cNvPicPr/>
                <p:nvPr/>
              </p:nvPicPr>
              <p:blipFill>
                <a:blip r:embed="rId95"/>
                <a:stretch>
                  <a:fillRect/>
                </a:stretch>
              </p:blipFill>
              <p:spPr>
                <a:xfrm>
                  <a:off x="2789383" y="1151539"/>
                  <a:ext cx="26280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94" name="Ink 193">
                  <a:extLst>
                    <a:ext uri="{FF2B5EF4-FFF2-40B4-BE49-F238E27FC236}">
                      <a16:creationId xmlns:a16="http://schemas.microsoft.com/office/drawing/2014/main" id="{05AEB76A-FAD7-DD4C-AC04-B04D564B607E}"/>
                    </a:ext>
                  </a:extLst>
                </p14:cNvPr>
                <p14:cNvContentPartPr/>
                <p14:nvPr/>
              </p14:nvContentPartPr>
              <p14:xfrm>
                <a:off x="3052903" y="1210219"/>
                <a:ext cx="176400" cy="228240"/>
              </p14:xfrm>
            </p:contentPart>
          </mc:Choice>
          <mc:Fallback xmlns="">
            <p:pic>
              <p:nvPicPr>
                <p:cNvPr id="194" name="Ink 193">
                  <a:extLst>
                    <a:ext uri="{FF2B5EF4-FFF2-40B4-BE49-F238E27FC236}">
                      <a16:creationId xmlns:a16="http://schemas.microsoft.com/office/drawing/2014/main" id="{05AEB76A-FAD7-DD4C-AC04-B04D564B607E}"/>
                    </a:ext>
                  </a:extLst>
                </p:cNvPr>
                <p:cNvPicPr/>
                <p:nvPr/>
              </p:nvPicPr>
              <p:blipFill>
                <a:blip r:embed="rId97"/>
                <a:stretch>
                  <a:fillRect/>
                </a:stretch>
              </p:blipFill>
              <p:spPr>
                <a:xfrm>
                  <a:off x="3022303" y="1179619"/>
                  <a:ext cx="23760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95" name="Ink 194">
                  <a:extLst>
                    <a:ext uri="{FF2B5EF4-FFF2-40B4-BE49-F238E27FC236}">
                      <a16:creationId xmlns:a16="http://schemas.microsoft.com/office/drawing/2014/main" id="{A089740B-EBB2-FD4C-929B-668EF6EED959}"/>
                    </a:ext>
                  </a:extLst>
                </p14:cNvPr>
                <p14:cNvContentPartPr/>
                <p14:nvPr/>
              </p14:nvContentPartPr>
              <p14:xfrm>
                <a:off x="3260263" y="1000699"/>
                <a:ext cx="371160" cy="427320"/>
              </p14:xfrm>
            </p:contentPart>
          </mc:Choice>
          <mc:Fallback xmlns="">
            <p:pic>
              <p:nvPicPr>
                <p:cNvPr id="195" name="Ink 194">
                  <a:extLst>
                    <a:ext uri="{FF2B5EF4-FFF2-40B4-BE49-F238E27FC236}">
                      <a16:creationId xmlns:a16="http://schemas.microsoft.com/office/drawing/2014/main" id="{A089740B-EBB2-FD4C-929B-668EF6EED959}"/>
                    </a:ext>
                  </a:extLst>
                </p:cNvPr>
                <p:cNvPicPr/>
                <p:nvPr/>
              </p:nvPicPr>
              <p:blipFill>
                <a:blip r:embed="rId99"/>
                <a:stretch>
                  <a:fillRect/>
                </a:stretch>
              </p:blipFill>
              <p:spPr>
                <a:xfrm>
                  <a:off x="3229663" y="970099"/>
                  <a:ext cx="432720" cy="488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96" name="Ink 195">
                  <a:extLst>
                    <a:ext uri="{FF2B5EF4-FFF2-40B4-BE49-F238E27FC236}">
                      <a16:creationId xmlns:a16="http://schemas.microsoft.com/office/drawing/2014/main" id="{646C0B4A-2171-CF40-B292-F80FFAE83381}"/>
                    </a:ext>
                  </a:extLst>
                </p14:cNvPr>
                <p14:cNvContentPartPr/>
                <p14:nvPr/>
              </p14:nvContentPartPr>
              <p14:xfrm>
                <a:off x="3826183" y="997099"/>
                <a:ext cx="151200" cy="397800"/>
              </p14:xfrm>
            </p:contentPart>
          </mc:Choice>
          <mc:Fallback xmlns="">
            <p:pic>
              <p:nvPicPr>
                <p:cNvPr id="196" name="Ink 195">
                  <a:extLst>
                    <a:ext uri="{FF2B5EF4-FFF2-40B4-BE49-F238E27FC236}">
                      <a16:creationId xmlns:a16="http://schemas.microsoft.com/office/drawing/2014/main" id="{646C0B4A-2171-CF40-B292-F80FFAE83381}"/>
                    </a:ext>
                  </a:extLst>
                </p:cNvPr>
                <p:cNvPicPr/>
                <p:nvPr/>
              </p:nvPicPr>
              <p:blipFill>
                <a:blip r:embed="rId101"/>
                <a:stretch>
                  <a:fillRect/>
                </a:stretch>
              </p:blipFill>
              <p:spPr>
                <a:xfrm>
                  <a:off x="3795583" y="966499"/>
                  <a:ext cx="212760" cy="4593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97" name="Ink 196">
                  <a:extLst>
                    <a:ext uri="{FF2B5EF4-FFF2-40B4-BE49-F238E27FC236}">
                      <a16:creationId xmlns:a16="http://schemas.microsoft.com/office/drawing/2014/main" id="{BC638FE7-57AF-7448-B7FC-09672D0448F4}"/>
                    </a:ext>
                  </a:extLst>
                </p14:cNvPr>
                <p14:cNvContentPartPr/>
                <p14:nvPr/>
              </p14:nvContentPartPr>
              <p14:xfrm>
                <a:off x="4040023" y="1089979"/>
                <a:ext cx="308520" cy="296640"/>
              </p14:xfrm>
            </p:contentPart>
          </mc:Choice>
          <mc:Fallback xmlns="">
            <p:pic>
              <p:nvPicPr>
                <p:cNvPr id="197" name="Ink 196">
                  <a:extLst>
                    <a:ext uri="{FF2B5EF4-FFF2-40B4-BE49-F238E27FC236}">
                      <a16:creationId xmlns:a16="http://schemas.microsoft.com/office/drawing/2014/main" id="{BC638FE7-57AF-7448-B7FC-09672D0448F4}"/>
                    </a:ext>
                  </a:extLst>
                </p:cNvPr>
                <p:cNvPicPr/>
                <p:nvPr/>
              </p:nvPicPr>
              <p:blipFill>
                <a:blip r:embed="rId103"/>
                <a:stretch>
                  <a:fillRect/>
                </a:stretch>
              </p:blipFill>
              <p:spPr>
                <a:xfrm>
                  <a:off x="4009423" y="1059379"/>
                  <a:ext cx="36972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98" name="Ink 197">
                  <a:extLst>
                    <a:ext uri="{FF2B5EF4-FFF2-40B4-BE49-F238E27FC236}">
                      <a16:creationId xmlns:a16="http://schemas.microsoft.com/office/drawing/2014/main" id="{F0A5F952-DE22-AC48-BF67-02016BA216B7}"/>
                    </a:ext>
                  </a:extLst>
                </p14:cNvPr>
                <p14:cNvContentPartPr/>
                <p14:nvPr/>
              </p14:nvContentPartPr>
              <p14:xfrm>
                <a:off x="4379503" y="1077739"/>
                <a:ext cx="132480" cy="252000"/>
              </p14:xfrm>
            </p:contentPart>
          </mc:Choice>
          <mc:Fallback xmlns="">
            <p:pic>
              <p:nvPicPr>
                <p:cNvPr id="198" name="Ink 197">
                  <a:extLst>
                    <a:ext uri="{FF2B5EF4-FFF2-40B4-BE49-F238E27FC236}">
                      <a16:creationId xmlns:a16="http://schemas.microsoft.com/office/drawing/2014/main" id="{F0A5F952-DE22-AC48-BF67-02016BA216B7}"/>
                    </a:ext>
                  </a:extLst>
                </p:cNvPr>
                <p:cNvPicPr/>
                <p:nvPr/>
              </p:nvPicPr>
              <p:blipFill>
                <a:blip r:embed="rId105"/>
                <a:stretch>
                  <a:fillRect/>
                </a:stretch>
              </p:blipFill>
              <p:spPr>
                <a:xfrm>
                  <a:off x="4348903" y="1046779"/>
                  <a:ext cx="19368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99" name="Ink 198">
                  <a:extLst>
                    <a:ext uri="{FF2B5EF4-FFF2-40B4-BE49-F238E27FC236}">
                      <a16:creationId xmlns:a16="http://schemas.microsoft.com/office/drawing/2014/main" id="{585B09C0-8430-A841-B4BF-292A908168D8}"/>
                    </a:ext>
                  </a:extLst>
                </p14:cNvPr>
                <p14:cNvContentPartPr/>
                <p14:nvPr/>
              </p14:nvContentPartPr>
              <p14:xfrm>
                <a:off x="4499023" y="1083859"/>
                <a:ext cx="132480" cy="314640"/>
              </p14:xfrm>
            </p:contentPart>
          </mc:Choice>
          <mc:Fallback xmlns="">
            <p:pic>
              <p:nvPicPr>
                <p:cNvPr id="199" name="Ink 198">
                  <a:extLst>
                    <a:ext uri="{FF2B5EF4-FFF2-40B4-BE49-F238E27FC236}">
                      <a16:creationId xmlns:a16="http://schemas.microsoft.com/office/drawing/2014/main" id="{585B09C0-8430-A841-B4BF-292A908168D8}"/>
                    </a:ext>
                  </a:extLst>
                </p:cNvPr>
                <p:cNvPicPr/>
                <p:nvPr/>
              </p:nvPicPr>
              <p:blipFill>
                <a:blip r:embed="rId107"/>
                <a:stretch>
                  <a:fillRect/>
                </a:stretch>
              </p:blipFill>
              <p:spPr>
                <a:xfrm>
                  <a:off x="4468063" y="1053259"/>
                  <a:ext cx="193680" cy="376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8">
            <p14:nvContentPartPr>
              <p14:cNvPr id="201" name="Ink 200">
                <a:extLst>
                  <a:ext uri="{FF2B5EF4-FFF2-40B4-BE49-F238E27FC236}">
                    <a16:creationId xmlns:a16="http://schemas.microsoft.com/office/drawing/2014/main" id="{87143BA8-A18B-C142-85F6-D36F7205E9A3}"/>
                  </a:ext>
                </a:extLst>
              </p14:cNvPr>
              <p14:cNvContentPartPr/>
              <p14:nvPr/>
            </p14:nvContentPartPr>
            <p14:xfrm>
              <a:off x="380983" y="4020019"/>
              <a:ext cx="207000" cy="434160"/>
            </p14:xfrm>
          </p:contentPart>
        </mc:Choice>
        <mc:Fallback xmlns="">
          <p:pic>
            <p:nvPicPr>
              <p:cNvPr id="201" name="Ink 200">
                <a:extLst>
                  <a:ext uri="{FF2B5EF4-FFF2-40B4-BE49-F238E27FC236}">
                    <a16:creationId xmlns:a16="http://schemas.microsoft.com/office/drawing/2014/main" id="{87143BA8-A18B-C142-85F6-D36F7205E9A3}"/>
                  </a:ext>
                </a:extLst>
              </p:cNvPr>
              <p:cNvPicPr/>
              <p:nvPr/>
            </p:nvPicPr>
            <p:blipFill>
              <a:blip r:embed="rId109"/>
              <a:stretch>
                <a:fillRect/>
              </a:stretch>
            </p:blipFill>
            <p:spPr>
              <a:xfrm>
                <a:off x="350023" y="3989419"/>
                <a:ext cx="26856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02" name="Ink 201">
                <a:extLst>
                  <a:ext uri="{FF2B5EF4-FFF2-40B4-BE49-F238E27FC236}">
                    <a16:creationId xmlns:a16="http://schemas.microsoft.com/office/drawing/2014/main" id="{AC82859A-E429-3344-B54D-6509F9C17551}"/>
                  </a:ext>
                </a:extLst>
              </p14:cNvPr>
              <p14:cNvContentPartPr/>
              <p14:nvPr/>
            </p14:nvContentPartPr>
            <p14:xfrm>
              <a:off x="651343" y="4033339"/>
              <a:ext cx="138600" cy="395640"/>
            </p14:xfrm>
          </p:contentPart>
        </mc:Choice>
        <mc:Fallback xmlns="">
          <p:pic>
            <p:nvPicPr>
              <p:cNvPr id="202" name="Ink 201">
                <a:extLst>
                  <a:ext uri="{FF2B5EF4-FFF2-40B4-BE49-F238E27FC236}">
                    <a16:creationId xmlns:a16="http://schemas.microsoft.com/office/drawing/2014/main" id="{AC82859A-E429-3344-B54D-6509F9C17551}"/>
                  </a:ext>
                </a:extLst>
              </p:cNvPr>
              <p:cNvPicPr/>
              <p:nvPr/>
            </p:nvPicPr>
            <p:blipFill>
              <a:blip r:embed="rId111"/>
              <a:stretch>
                <a:fillRect/>
              </a:stretch>
            </p:blipFill>
            <p:spPr>
              <a:xfrm>
                <a:off x="620383" y="4002379"/>
                <a:ext cx="20016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03" name="Ink 202">
                <a:extLst>
                  <a:ext uri="{FF2B5EF4-FFF2-40B4-BE49-F238E27FC236}">
                    <a16:creationId xmlns:a16="http://schemas.microsoft.com/office/drawing/2014/main" id="{E777138C-8352-7748-9EBE-6104DBF94DA3}"/>
                  </a:ext>
                </a:extLst>
              </p14:cNvPr>
              <p14:cNvContentPartPr/>
              <p14:nvPr/>
            </p14:nvContentPartPr>
            <p14:xfrm>
              <a:off x="663583" y="4139539"/>
              <a:ext cx="214200" cy="283320"/>
            </p14:xfrm>
          </p:contentPart>
        </mc:Choice>
        <mc:Fallback xmlns="">
          <p:pic>
            <p:nvPicPr>
              <p:cNvPr id="203" name="Ink 202">
                <a:extLst>
                  <a:ext uri="{FF2B5EF4-FFF2-40B4-BE49-F238E27FC236}">
                    <a16:creationId xmlns:a16="http://schemas.microsoft.com/office/drawing/2014/main" id="{E777138C-8352-7748-9EBE-6104DBF94DA3}"/>
                  </a:ext>
                </a:extLst>
              </p:cNvPr>
              <p:cNvPicPr/>
              <p:nvPr/>
            </p:nvPicPr>
            <p:blipFill>
              <a:blip r:embed="rId113"/>
              <a:stretch>
                <a:fillRect/>
              </a:stretch>
            </p:blipFill>
            <p:spPr>
              <a:xfrm>
                <a:off x="632983" y="4108579"/>
                <a:ext cx="27540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04" name="Ink 203">
                <a:extLst>
                  <a:ext uri="{FF2B5EF4-FFF2-40B4-BE49-F238E27FC236}">
                    <a16:creationId xmlns:a16="http://schemas.microsoft.com/office/drawing/2014/main" id="{D3C44C88-2581-0840-A55C-6FCC34B8DFB1}"/>
                  </a:ext>
                </a:extLst>
              </p14:cNvPr>
              <p14:cNvContentPartPr/>
              <p14:nvPr/>
            </p14:nvContentPartPr>
            <p14:xfrm>
              <a:off x="902623" y="4063939"/>
              <a:ext cx="25560" cy="6480"/>
            </p14:xfrm>
          </p:contentPart>
        </mc:Choice>
        <mc:Fallback xmlns="">
          <p:pic>
            <p:nvPicPr>
              <p:cNvPr id="204" name="Ink 203">
                <a:extLst>
                  <a:ext uri="{FF2B5EF4-FFF2-40B4-BE49-F238E27FC236}">
                    <a16:creationId xmlns:a16="http://schemas.microsoft.com/office/drawing/2014/main" id="{D3C44C88-2581-0840-A55C-6FCC34B8DFB1}"/>
                  </a:ext>
                </a:extLst>
              </p:cNvPr>
              <p:cNvPicPr/>
              <p:nvPr/>
            </p:nvPicPr>
            <p:blipFill>
              <a:blip r:embed="rId115"/>
              <a:stretch>
                <a:fillRect/>
              </a:stretch>
            </p:blipFill>
            <p:spPr>
              <a:xfrm>
                <a:off x="872023" y="4033339"/>
                <a:ext cx="867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05" name="Ink 204">
                <a:extLst>
                  <a:ext uri="{FF2B5EF4-FFF2-40B4-BE49-F238E27FC236}">
                    <a16:creationId xmlns:a16="http://schemas.microsoft.com/office/drawing/2014/main" id="{21E8A160-B939-8341-BC5D-68ED4AE3F4FF}"/>
                  </a:ext>
                </a:extLst>
              </p14:cNvPr>
              <p14:cNvContentPartPr/>
              <p14:nvPr/>
            </p14:nvContentPartPr>
            <p14:xfrm>
              <a:off x="959143" y="4114339"/>
              <a:ext cx="195120" cy="578880"/>
            </p14:xfrm>
          </p:contentPart>
        </mc:Choice>
        <mc:Fallback xmlns="">
          <p:pic>
            <p:nvPicPr>
              <p:cNvPr id="205" name="Ink 204">
                <a:extLst>
                  <a:ext uri="{FF2B5EF4-FFF2-40B4-BE49-F238E27FC236}">
                    <a16:creationId xmlns:a16="http://schemas.microsoft.com/office/drawing/2014/main" id="{21E8A160-B939-8341-BC5D-68ED4AE3F4FF}"/>
                  </a:ext>
                </a:extLst>
              </p:cNvPr>
              <p:cNvPicPr/>
              <p:nvPr/>
            </p:nvPicPr>
            <p:blipFill>
              <a:blip r:embed="rId117"/>
              <a:stretch>
                <a:fillRect/>
              </a:stretch>
            </p:blipFill>
            <p:spPr>
              <a:xfrm>
                <a:off x="928543" y="4083739"/>
                <a:ext cx="256680" cy="6400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06" name="Ink 205">
                <a:extLst>
                  <a:ext uri="{FF2B5EF4-FFF2-40B4-BE49-F238E27FC236}">
                    <a16:creationId xmlns:a16="http://schemas.microsoft.com/office/drawing/2014/main" id="{FBFACF5C-BCF9-0040-9172-1C47C58AAF3C}"/>
                  </a:ext>
                </a:extLst>
              </p14:cNvPr>
              <p14:cNvContentPartPr/>
              <p14:nvPr/>
            </p14:nvContentPartPr>
            <p14:xfrm>
              <a:off x="1223383" y="4177699"/>
              <a:ext cx="371160" cy="263880"/>
            </p14:xfrm>
          </p:contentPart>
        </mc:Choice>
        <mc:Fallback xmlns="">
          <p:pic>
            <p:nvPicPr>
              <p:cNvPr id="206" name="Ink 205">
                <a:extLst>
                  <a:ext uri="{FF2B5EF4-FFF2-40B4-BE49-F238E27FC236}">
                    <a16:creationId xmlns:a16="http://schemas.microsoft.com/office/drawing/2014/main" id="{FBFACF5C-BCF9-0040-9172-1C47C58AAF3C}"/>
                  </a:ext>
                </a:extLst>
              </p:cNvPr>
              <p:cNvPicPr/>
              <p:nvPr/>
            </p:nvPicPr>
            <p:blipFill>
              <a:blip r:embed="rId119"/>
              <a:stretch>
                <a:fillRect/>
              </a:stretch>
            </p:blipFill>
            <p:spPr>
              <a:xfrm>
                <a:off x="1192783" y="4147099"/>
                <a:ext cx="43272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07" name="Ink 206">
                <a:extLst>
                  <a:ext uri="{FF2B5EF4-FFF2-40B4-BE49-F238E27FC236}">
                    <a16:creationId xmlns:a16="http://schemas.microsoft.com/office/drawing/2014/main" id="{7F954251-7FAC-9F4D-86BC-FB98219E4D35}"/>
                  </a:ext>
                </a:extLst>
              </p14:cNvPr>
              <p14:cNvContentPartPr/>
              <p14:nvPr/>
            </p14:nvContentPartPr>
            <p14:xfrm>
              <a:off x="1600663" y="4158979"/>
              <a:ext cx="264240" cy="276120"/>
            </p14:xfrm>
          </p:contentPart>
        </mc:Choice>
        <mc:Fallback xmlns="">
          <p:pic>
            <p:nvPicPr>
              <p:cNvPr id="207" name="Ink 206">
                <a:extLst>
                  <a:ext uri="{FF2B5EF4-FFF2-40B4-BE49-F238E27FC236}">
                    <a16:creationId xmlns:a16="http://schemas.microsoft.com/office/drawing/2014/main" id="{7F954251-7FAC-9F4D-86BC-FB98219E4D35}"/>
                  </a:ext>
                </a:extLst>
              </p:cNvPr>
              <p:cNvPicPr/>
              <p:nvPr/>
            </p:nvPicPr>
            <p:blipFill>
              <a:blip r:embed="rId121"/>
              <a:stretch>
                <a:fillRect/>
              </a:stretch>
            </p:blipFill>
            <p:spPr>
              <a:xfrm>
                <a:off x="1569703" y="4128379"/>
                <a:ext cx="32580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09" name="Ink 208">
                <a:extLst>
                  <a:ext uri="{FF2B5EF4-FFF2-40B4-BE49-F238E27FC236}">
                    <a16:creationId xmlns:a16="http://schemas.microsoft.com/office/drawing/2014/main" id="{F8FB7642-3341-914A-9D39-9E612921F730}"/>
                  </a:ext>
                </a:extLst>
              </p14:cNvPr>
              <p14:cNvContentPartPr/>
              <p14:nvPr/>
            </p14:nvContentPartPr>
            <p14:xfrm>
              <a:off x="2179543" y="4095259"/>
              <a:ext cx="905040" cy="320400"/>
            </p14:xfrm>
          </p:contentPart>
        </mc:Choice>
        <mc:Fallback xmlns="">
          <p:pic>
            <p:nvPicPr>
              <p:cNvPr id="209" name="Ink 208">
                <a:extLst>
                  <a:ext uri="{FF2B5EF4-FFF2-40B4-BE49-F238E27FC236}">
                    <a16:creationId xmlns:a16="http://schemas.microsoft.com/office/drawing/2014/main" id="{F8FB7642-3341-914A-9D39-9E612921F730}"/>
                  </a:ext>
                </a:extLst>
              </p:cNvPr>
              <p:cNvPicPr/>
              <p:nvPr/>
            </p:nvPicPr>
            <p:blipFill>
              <a:blip r:embed="rId123"/>
              <a:stretch>
                <a:fillRect/>
              </a:stretch>
            </p:blipFill>
            <p:spPr>
              <a:xfrm>
                <a:off x="2148943" y="4064659"/>
                <a:ext cx="966240" cy="3816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10" name="Ink 209">
                <a:extLst>
                  <a:ext uri="{FF2B5EF4-FFF2-40B4-BE49-F238E27FC236}">
                    <a16:creationId xmlns:a16="http://schemas.microsoft.com/office/drawing/2014/main" id="{CBB69729-5C8E-834C-9F2D-A670C37F7ECC}"/>
                  </a:ext>
                </a:extLst>
              </p14:cNvPr>
              <p14:cNvContentPartPr/>
              <p14:nvPr/>
            </p14:nvContentPartPr>
            <p14:xfrm>
              <a:off x="3134623" y="4179139"/>
              <a:ext cx="226800" cy="221040"/>
            </p14:xfrm>
          </p:contentPart>
        </mc:Choice>
        <mc:Fallback xmlns="">
          <p:pic>
            <p:nvPicPr>
              <p:cNvPr id="210" name="Ink 209">
                <a:extLst>
                  <a:ext uri="{FF2B5EF4-FFF2-40B4-BE49-F238E27FC236}">
                    <a16:creationId xmlns:a16="http://schemas.microsoft.com/office/drawing/2014/main" id="{CBB69729-5C8E-834C-9F2D-A670C37F7ECC}"/>
                  </a:ext>
                </a:extLst>
              </p:cNvPr>
              <p:cNvPicPr/>
              <p:nvPr/>
            </p:nvPicPr>
            <p:blipFill>
              <a:blip r:embed="rId125"/>
              <a:stretch>
                <a:fillRect/>
              </a:stretch>
            </p:blipFill>
            <p:spPr>
              <a:xfrm>
                <a:off x="3104023" y="4148539"/>
                <a:ext cx="28800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11" name="Ink 210">
                <a:extLst>
                  <a:ext uri="{FF2B5EF4-FFF2-40B4-BE49-F238E27FC236}">
                    <a16:creationId xmlns:a16="http://schemas.microsoft.com/office/drawing/2014/main" id="{6ACB0BE6-4F1A-1E4A-B234-D0AB4717F62E}"/>
                  </a:ext>
                </a:extLst>
              </p14:cNvPr>
              <p14:cNvContentPartPr/>
              <p14:nvPr/>
            </p14:nvContentPartPr>
            <p14:xfrm>
              <a:off x="3430183" y="3964579"/>
              <a:ext cx="295920" cy="464040"/>
            </p14:xfrm>
          </p:contentPart>
        </mc:Choice>
        <mc:Fallback xmlns="">
          <p:pic>
            <p:nvPicPr>
              <p:cNvPr id="211" name="Ink 210">
                <a:extLst>
                  <a:ext uri="{FF2B5EF4-FFF2-40B4-BE49-F238E27FC236}">
                    <a16:creationId xmlns:a16="http://schemas.microsoft.com/office/drawing/2014/main" id="{6ACB0BE6-4F1A-1E4A-B234-D0AB4717F62E}"/>
                  </a:ext>
                </a:extLst>
              </p:cNvPr>
              <p:cNvPicPr/>
              <p:nvPr/>
            </p:nvPicPr>
            <p:blipFill>
              <a:blip r:embed="rId127"/>
              <a:stretch>
                <a:fillRect/>
              </a:stretch>
            </p:blipFill>
            <p:spPr>
              <a:xfrm>
                <a:off x="3399223" y="3933979"/>
                <a:ext cx="357120" cy="525600"/>
              </a:xfrm>
              <a:prstGeom prst="rect">
                <a:avLst/>
              </a:prstGeom>
            </p:spPr>
          </p:pic>
        </mc:Fallback>
      </mc:AlternateContent>
      <p:grpSp>
        <p:nvGrpSpPr>
          <p:cNvPr id="217" name="Group 216">
            <a:extLst>
              <a:ext uri="{FF2B5EF4-FFF2-40B4-BE49-F238E27FC236}">
                <a16:creationId xmlns:a16="http://schemas.microsoft.com/office/drawing/2014/main" id="{6CE3D8FB-C825-D04C-90A2-8A3001554A6F}"/>
              </a:ext>
            </a:extLst>
          </p:cNvPr>
          <p:cNvGrpSpPr/>
          <p:nvPr/>
        </p:nvGrpSpPr>
        <p:grpSpPr>
          <a:xfrm>
            <a:off x="438223" y="4649299"/>
            <a:ext cx="999000" cy="459720"/>
            <a:chOff x="438223" y="4649299"/>
            <a:chExt cx="999000" cy="459720"/>
          </a:xfrm>
        </p:grpSpPr>
        <p:grpSp>
          <p:nvGrpSpPr>
            <p:cNvPr id="218" name="Group 217">
              <a:extLst>
                <a:ext uri="{FF2B5EF4-FFF2-40B4-BE49-F238E27FC236}">
                  <a16:creationId xmlns:a16="http://schemas.microsoft.com/office/drawing/2014/main" id="{46FB78DD-6C3C-AA48-8587-05C21D078495}"/>
                </a:ext>
              </a:extLst>
            </p:cNvPr>
            <p:cNvGrpSpPr/>
            <p:nvPr/>
          </p:nvGrpSpPr>
          <p:grpSpPr>
            <a:xfrm>
              <a:off x="438223" y="4649299"/>
              <a:ext cx="999000" cy="459720"/>
              <a:chOff x="438223" y="4649299"/>
              <a:chExt cx="999000" cy="459720"/>
            </a:xfrm>
          </p:grpSpPr>
          <mc:AlternateContent xmlns:mc="http://schemas.openxmlformats.org/markup-compatibility/2006" xmlns:p14="http://schemas.microsoft.com/office/powerpoint/2010/main">
            <mc:Choice Requires="p14">
              <p:contentPart p14:bwMode="auto" r:id="rId128">
                <p14:nvContentPartPr>
                  <p14:cNvPr id="212" name="Ink 211">
                    <a:extLst>
                      <a:ext uri="{FF2B5EF4-FFF2-40B4-BE49-F238E27FC236}">
                        <a16:creationId xmlns:a16="http://schemas.microsoft.com/office/drawing/2014/main" id="{31BBB97A-6B55-C241-B39B-D3E5593C715A}"/>
                      </a:ext>
                    </a:extLst>
                  </p14:cNvPr>
                  <p14:cNvContentPartPr/>
                  <p14:nvPr/>
                </p14:nvContentPartPr>
                <p14:xfrm>
                  <a:off x="438223" y="4680259"/>
                  <a:ext cx="182160" cy="428760"/>
                </p14:xfrm>
              </p:contentPart>
            </mc:Choice>
            <mc:Fallback xmlns="">
              <p:pic>
                <p:nvPicPr>
                  <p:cNvPr id="212" name="Ink 211">
                    <a:extLst>
                      <a:ext uri="{FF2B5EF4-FFF2-40B4-BE49-F238E27FC236}">
                        <a16:creationId xmlns:a16="http://schemas.microsoft.com/office/drawing/2014/main" id="{31BBB97A-6B55-C241-B39B-D3E5593C715A}"/>
                      </a:ext>
                    </a:extLst>
                  </p:cNvPr>
                  <p:cNvPicPr/>
                  <p:nvPr/>
                </p:nvPicPr>
                <p:blipFill>
                  <a:blip r:embed="rId129"/>
                  <a:stretch>
                    <a:fillRect/>
                  </a:stretch>
                </p:blipFill>
                <p:spPr>
                  <a:xfrm>
                    <a:off x="407263" y="4649299"/>
                    <a:ext cx="24336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13" name="Ink 212">
                    <a:extLst>
                      <a:ext uri="{FF2B5EF4-FFF2-40B4-BE49-F238E27FC236}">
                        <a16:creationId xmlns:a16="http://schemas.microsoft.com/office/drawing/2014/main" id="{655245EE-71FE-1C44-B0DD-8F1C40B9FABE}"/>
                      </a:ext>
                    </a:extLst>
                  </p14:cNvPr>
                  <p14:cNvContentPartPr/>
                  <p14:nvPr/>
                </p14:nvContentPartPr>
                <p14:xfrm>
                  <a:off x="506623" y="4906339"/>
                  <a:ext cx="220320" cy="56880"/>
                </p14:xfrm>
              </p:contentPart>
            </mc:Choice>
            <mc:Fallback xmlns="">
              <p:pic>
                <p:nvPicPr>
                  <p:cNvPr id="213" name="Ink 212">
                    <a:extLst>
                      <a:ext uri="{FF2B5EF4-FFF2-40B4-BE49-F238E27FC236}">
                        <a16:creationId xmlns:a16="http://schemas.microsoft.com/office/drawing/2014/main" id="{655245EE-71FE-1C44-B0DD-8F1C40B9FABE}"/>
                      </a:ext>
                    </a:extLst>
                  </p:cNvPr>
                  <p:cNvPicPr/>
                  <p:nvPr/>
                </p:nvPicPr>
                <p:blipFill>
                  <a:blip r:embed="rId131"/>
                  <a:stretch>
                    <a:fillRect/>
                  </a:stretch>
                </p:blipFill>
                <p:spPr>
                  <a:xfrm>
                    <a:off x="476023" y="4875739"/>
                    <a:ext cx="2818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14" name="Ink 213">
                    <a:extLst>
                      <a:ext uri="{FF2B5EF4-FFF2-40B4-BE49-F238E27FC236}">
                        <a16:creationId xmlns:a16="http://schemas.microsoft.com/office/drawing/2014/main" id="{0F3C74E1-3D5E-734B-A31A-9999CB3E98AA}"/>
                      </a:ext>
                    </a:extLst>
                  </p14:cNvPr>
                  <p14:cNvContentPartPr/>
                  <p14:nvPr/>
                </p14:nvContentPartPr>
                <p14:xfrm>
                  <a:off x="802183" y="4774219"/>
                  <a:ext cx="25560" cy="315360"/>
                </p14:xfrm>
              </p:contentPart>
            </mc:Choice>
            <mc:Fallback xmlns="">
              <p:pic>
                <p:nvPicPr>
                  <p:cNvPr id="214" name="Ink 213">
                    <a:extLst>
                      <a:ext uri="{FF2B5EF4-FFF2-40B4-BE49-F238E27FC236}">
                        <a16:creationId xmlns:a16="http://schemas.microsoft.com/office/drawing/2014/main" id="{0F3C74E1-3D5E-734B-A31A-9999CB3E98AA}"/>
                      </a:ext>
                    </a:extLst>
                  </p:cNvPr>
                  <p:cNvPicPr/>
                  <p:nvPr/>
                </p:nvPicPr>
                <p:blipFill>
                  <a:blip r:embed="rId133"/>
                  <a:stretch>
                    <a:fillRect/>
                  </a:stretch>
                </p:blipFill>
                <p:spPr>
                  <a:xfrm>
                    <a:off x="771223" y="4743619"/>
                    <a:ext cx="8676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15" name="Ink 214">
                    <a:extLst>
                      <a:ext uri="{FF2B5EF4-FFF2-40B4-BE49-F238E27FC236}">
                        <a16:creationId xmlns:a16="http://schemas.microsoft.com/office/drawing/2014/main" id="{E1954013-5EA4-E543-8F77-6F7FD5B37B16}"/>
                      </a:ext>
                    </a:extLst>
                  </p14:cNvPr>
                  <p14:cNvContentPartPr/>
                  <p14:nvPr/>
                </p14:nvContentPartPr>
                <p14:xfrm>
                  <a:off x="940423" y="4705099"/>
                  <a:ext cx="214200" cy="377640"/>
                </p14:xfrm>
              </p:contentPart>
            </mc:Choice>
            <mc:Fallback xmlns="">
              <p:pic>
                <p:nvPicPr>
                  <p:cNvPr id="215" name="Ink 214">
                    <a:extLst>
                      <a:ext uri="{FF2B5EF4-FFF2-40B4-BE49-F238E27FC236}">
                        <a16:creationId xmlns:a16="http://schemas.microsoft.com/office/drawing/2014/main" id="{E1954013-5EA4-E543-8F77-6F7FD5B37B16}"/>
                      </a:ext>
                    </a:extLst>
                  </p:cNvPr>
                  <p:cNvPicPr/>
                  <p:nvPr/>
                </p:nvPicPr>
                <p:blipFill>
                  <a:blip r:embed="rId135"/>
                  <a:stretch>
                    <a:fillRect/>
                  </a:stretch>
                </p:blipFill>
                <p:spPr>
                  <a:xfrm>
                    <a:off x="909823" y="4674499"/>
                    <a:ext cx="275400" cy="4388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16" name="Ink 215">
                    <a:extLst>
                      <a:ext uri="{FF2B5EF4-FFF2-40B4-BE49-F238E27FC236}">
                        <a16:creationId xmlns:a16="http://schemas.microsoft.com/office/drawing/2014/main" id="{61BD71B5-CEE5-5A43-9925-7DCA9E827A7D}"/>
                      </a:ext>
                    </a:extLst>
                  </p14:cNvPr>
                  <p14:cNvContentPartPr/>
                  <p14:nvPr/>
                </p14:nvContentPartPr>
                <p14:xfrm>
                  <a:off x="1273423" y="4649299"/>
                  <a:ext cx="163800" cy="446040"/>
                </p14:xfrm>
              </p:contentPart>
            </mc:Choice>
            <mc:Fallback xmlns="">
              <p:pic>
                <p:nvPicPr>
                  <p:cNvPr id="216" name="Ink 215">
                    <a:extLst>
                      <a:ext uri="{FF2B5EF4-FFF2-40B4-BE49-F238E27FC236}">
                        <a16:creationId xmlns:a16="http://schemas.microsoft.com/office/drawing/2014/main" id="{61BD71B5-CEE5-5A43-9925-7DCA9E827A7D}"/>
                      </a:ext>
                    </a:extLst>
                  </p:cNvPr>
                  <p:cNvPicPr/>
                  <p:nvPr/>
                </p:nvPicPr>
                <p:blipFill>
                  <a:blip r:embed="rId137"/>
                  <a:stretch>
                    <a:fillRect/>
                  </a:stretch>
                </p:blipFill>
                <p:spPr>
                  <a:xfrm>
                    <a:off x="1242823" y="4618699"/>
                    <a:ext cx="225000" cy="507240"/>
                  </a:xfrm>
                  <a:prstGeom prst="rect">
                    <a:avLst/>
                  </a:prstGeom>
                </p:spPr>
              </p:pic>
            </mc:Fallback>
          </mc:AlternateContent>
        </p:grpSp>
      </p:grpSp>
      <p:grpSp>
        <p:nvGrpSpPr>
          <p:cNvPr id="290" name="Group 289">
            <a:extLst>
              <a:ext uri="{FF2B5EF4-FFF2-40B4-BE49-F238E27FC236}">
                <a16:creationId xmlns:a16="http://schemas.microsoft.com/office/drawing/2014/main" id="{F5526817-D797-4F48-AABA-A7175777E123}"/>
              </a:ext>
            </a:extLst>
          </p:cNvPr>
          <p:cNvGrpSpPr/>
          <p:nvPr/>
        </p:nvGrpSpPr>
        <p:grpSpPr>
          <a:xfrm>
            <a:off x="7754143" y="530539"/>
            <a:ext cx="3051000" cy="620280"/>
            <a:chOff x="7754143" y="530539"/>
            <a:chExt cx="3051000" cy="620280"/>
          </a:xfrm>
        </p:grpSpPr>
        <mc:AlternateContent xmlns:mc="http://schemas.openxmlformats.org/markup-compatibility/2006" xmlns:p14="http://schemas.microsoft.com/office/powerpoint/2010/main">
          <mc:Choice Requires="p14">
            <p:contentPart p14:bwMode="auto" r:id="rId138">
              <p14:nvContentPartPr>
                <p14:cNvPr id="267" name="Ink 266">
                  <a:extLst>
                    <a:ext uri="{FF2B5EF4-FFF2-40B4-BE49-F238E27FC236}">
                      <a16:creationId xmlns:a16="http://schemas.microsoft.com/office/drawing/2014/main" id="{075746E1-C503-C547-9A19-D5126F5E9079}"/>
                    </a:ext>
                  </a:extLst>
                </p14:cNvPr>
                <p14:cNvContentPartPr/>
                <p14:nvPr/>
              </p14:nvContentPartPr>
              <p14:xfrm>
                <a:off x="7774663" y="618739"/>
                <a:ext cx="12960" cy="532080"/>
              </p14:xfrm>
            </p:contentPart>
          </mc:Choice>
          <mc:Fallback xmlns="">
            <p:pic>
              <p:nvPicPr>
                <p:cNvPr id="267" name="Ink 266">
                  <a:extLst>
                    <a:ext uri="{FF2B5EF4-FFF2-40B4-BE49-F238E27FC236}">
                      <a16:creationId xmlns:a16="http://schemas.microsoft.com/office/drawing/2014/main" id="{075746E1-C503-C547-9A19-D5126F5E9079}"/>
                    </a:ext>
                  </a:extLst>
                </p:cNvPr>
                <p:cNvPicPr/>
                <p:nvPr/>
              </p:nvPicPr>
              <p:blipFill>
                <a:blip r:embed="rId139"/>
                <a:stretch>
                  <a:fillRect/>
                </a:stretch>
              </p:blipFill>
              <p:spPr>
                <a:xfrm>
                  <a:off x="7743703" y="587779"/>
                  <a:ext cx="74160" cy="5932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68" name="Ink 267">
                  <a:extLst>
                    <a:ext uri="{FF2B5EF4-FFF2-40B4-BE49-F238E27FC236}">
                      <a16:creationId xmlns:a16="http://schemas.microsoft.com/office/drawing/2014/main" id="{61355E99-F62C-074A-AB63-B54BAAF65445}"/>
                    </a:ext>
                  </a:extLst>
                </p14:cNvPr>
                <p14:cNvContentPartPr/>
                <p14:nvPr/>
              </p14:nvContentPartPr>
              <p14:xfrm>
                <a:off x="7754143" y="851299"/>
                <a:ext cx="253080" cy="63360"/>
              </p14:xfrm>
            </p:contentPart>
          </mc:Choice>
          <mc:Fallback xmlns="">
            <p:pic>
              <p:nvPicPr>
                <p:cNvPr id="268" name="Ink 267">
                  <a:extLst>
                    <a:ext uri="{FF2B5EF4-FFF2-40B4-BE49-F238E27FC236}">
                      <a16:creationId xmlns:a16="http://schemas.microsoft.com/office/drawing/2014/main" id="{61355E99-F62C-074A-AB63-B54BAAF65445}"/>
                    </a:ext>
                  </a:extLst>
                </p:cNvPr>
                <p:cNvPicPr/>
                <p:nvPr/>
              </p:nvPicPr>
              <p:blipFill>
                <a:blip r:embed="rId141"/>
                <a:stretch>
                  <a:fillRect/>
                </a:stretch>
              </p:blipFill>
              <p:spPr>
                <a:xfrm>
                  <a:off x="7723543" y="820699"/>
                  <a:ext cx="3146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69" name="Ink 268">
                  <a:extLst>
                    <a:ext uri="{FF2B5EF4-FFF2-40B4-BE49-F238E27FC236}">
                      <a16:creationId xmlns:a16="http://schemas.microsoft.com/office/drawing/2014/main" id="{35A1DF6C-2499-B34F-A2BB-D4DB86ED0AB2}"/>
                    </a:ext>
                  </a:extLst>
                </p14:cNvPr>
                <p14:cNvContentPartPr/>
                <p14:nvPr/>
              </p14:nvContentPartPr>
              <p14:xfrm>
                <a:off x="7934503" y="618739"/>
                <a:ext cx="35280" cy="501840"/>
              </p14:xfrm>
            </p:contentPart>
          </mc:Choice>
          <mc:Fallback xmlns="">
            <p:pic>
              <p:nvPicPr>
                <p:cNvPr id="269" name="Ink 268">
                  <a:extLst>
                    <a:ext uri="{FF2B5EF4-FFF2-40B4-BE49-F238E27FC236}">
                      <a16:creationId xmlns:a16="http://schemas.microsoft.com/office/drawing/2014/main" id="{35A1DF6C-2499-B34F-A2BB-D4DB86ED0AB2}"/>
                    </a:ext>
                  </a:extLst>
                </p:cNvPr>
                <p:cNvPicPr/>
                <p:nvPr/>
              </p:nvPicPr>
              <p:blipFill>
                <a:blip r:embed="rId143"/>
                <a:stretch>
                  <a:fillRect/>
                </a:stretch>
              </p:blipFill>
              <p:spPr>
                <a:xfrm>
                  <a:off x="7903903" y="587779"/>
                  <a:ext cx="96480" cy="5634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75" name="Ink 274">
                  <a:extLst>
                    <a:ext uri="{FF2B5EF4-FFF2-40B4-BE49-F238E27FC236}">
                      <a16:creationId xmlns:a16="http://schemas.microsoft.com/office/drawing/2014/main" id="{C91E6BC4-4A64-1B4E-9F04-44E7EF9565AB}"/>
                    </a:ext>
                  </a:extLst>
                </p14:cNvPr>
                <p14:cNvContentPartPr/>
                <p14:nvPr/>
              </p14:nvContentPartPr>
              <p14:xfrm>
                <a:off x="8038543" y="819619"/>
                <a:ext cx="201600" cy="270000"/>
              </p14:xfrm>
            </p:contentPart>
          </mc:Choice>
          <mc:Fallback xmlns="">
            <p:pic>
              <p:nvPicPr>
                <p:cNvPr id="275" name="Ink 274">
                  <a:extLst>
                    <a:ext uri="{FF2B5EF4-FFF2-40B4-BE49-F238E27FC236}">
                      <a16:creationId xmlns:a16="http://schemas.microsoft.com/office/drawing/2014/main" id="{C91E6BC4-4A64-1B4E-9F04-44E7EF9565AB}"/>
                    </a:ext>
                  </a:extLst>
                </p:cNvPr>
                <p:cNvPicPr/>
                <p:nvPr/>
              </p:nvPicPr>
              <p:blipFill>
                <a:blip r:embed="rId145"/>
                <a:stretch>
                  <a:fillRect/>
                </a:stretch>
              </p:blipFill>
              <p:spPr>
                <a:xfrm>
                  <a:off x="8007943" y="789019"/>
                  <a:ext cx="26280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76" name="Ink 275">
                  <a:extLst>
                    <a:ext uri="{FF2B5EF4-FFF2-40B4-BE49-F238E27FC236}">
                      <a16:creationId xmlns:a16="http://schemas.microsoft.com/office/drawing/2014/main" id="{41ECDCDB-82F1-AE4A-8471-421891EA46F3}"/>
                    </a:ext>
                  </a:extLst>
                </p14:cNvPr>
                <p14:cNvContentPartPr/>
                <p14:nvPr/>
              </p14:nvContentPartPr>
              <p14:xfrm>
                <a:off x="8258503" y="800899"/>
                <a:ext cx="151200" cy="279720"/>
              </p14:xfrm>
            </p:contentPart>
          </mc:Choice>
          <mc:Fallback xmlns="">
            <p:pic>
              <p:nvPicPr>
                <p:cNvPr id="276" name="Ink 275">
                  <a:extLst>
                    <a:ext uri="{FF2B5EF4-FFF2-40B4-BE49-F238E27FC236}">
                      <a16:creationId xmlns:a16="http://schemas.microsoft.com/office/drawing/2014/main" id="{41ECDCDB-82F1-AE4A-8471-421891EA46F3}"/>
                    </a:ext>
                  </a:extLst>
                </p:cNvPr>
                <p:cNvPicPr/>
                <p:nvPr/>
              </p:nvPicPr>
              <p:blipFill>
                <a:blip r:embed="rId147"/>
                <a:stretch>
                  <a:fillRect/>
                </a:stretch>
              </p:blipFill>
              <p:spPr>
                <a:xfrm>
                  <a:off x="8227903" y="770299"/>
                  <a:ext cx="21276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77" name="Ink 276">
                  <a:extLst>
                    <a:ext uri="{FF2B5EF4-FFF2-40B4-BE49-F238E27FC236}">
                      <a16:creationId xmlns:a16="http://schemas.microsoft.com/office/drawing/2014/main" id="{2BD58457-E60D-5744-86DD-51420A45448C}"/>
                    </a:ext>
                  </a:extLst>
                </p14:cNvPr>
                <p14:cNvContentPartPr/>
                <p14:nvPr/>
              </p14:nvContentPartPr>
              <p14:xfrm>
                <a:off x="8441023" y="765979"/>
                <a:ext cx="201600" cy="323640"/>
              </p14:xfrm>
            </p:contentPart>
          </mc:Choice>
          <mc:Fallback xmlns="">
            <p:pic>
              <p:nvPicPr>
                <p:cNvPr id="277" name="Ink 276">
                  <a:extLst>
                    <a:ext uri="{FF2B5EF4-FFF2-40B4-BE49-F238E27FC236}">
                      <a16:creationId xmlns:a16="http://schemas.microsoft.com/office/drawing/2014/main" id="{2BD58457-E60D-5744-86DD-51420A45448C}"/>
                    </a:ext>
                  </a:extLst>
                </p:cNvPr>
                <p:cNvPicPr/>
                <p:nvPr/>
              </p:nvPicPr>
              <p:blipFill>
                <a:blip r:embed="rId149"/>
                <a:stretch>
                  <a:fillRect/>
                </a:stretch>
              </p:blipFill>
              <p:spPr>
                <a:xfrm>
                  <a:off x="8410063" y="735379"/>
                  <a:ext cx="26280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78" name="Ink 277">
                  <a:extLst>
                    <a:ext uri="{FF2B5EF4-FFF2-40B4-BE49-F238E27FC236}">
                      <a16:creationId xmlns:a16="http://schemas.microsoft.com/office/drawing/2014/main" id="{2592FD11-DF0B-934B-9814-66DFAA98FBB0}"/>
                    </a:ext>
                  </a:extLst>
                </p14:cNvPr>
                <p14:cNvContentPartPr/>
                <p14:nvPr/>
              </p14:nvContentPartPr>
              <p14:xfrm>
                <a:off x="8642263" y="857419"/>
                <a:ext cx="232920" cy="264240"/>
              </p14:xfrm>
            </p:contentPart>
          </mc:Choice>
          <mc:Fallback xmlns="">
            <p:pic>
              <p:nvPicPr>
                <p:cNvPr id="278" name="Ink 277">
                  <a:extLst>
                    <a:ext uri="{FF2B5EF4-FFF2-40B4-BE49-F238E27FC236}">
                      <a16:creationId xmlns:a16="http://schemas.microsoft.com/office/drawing/2014/main" id="{2592FD11-DF0B-934B-9814-66DFAA98FBB0}"/>
                    </a:ext>
                  </a:extLst>
                </p:cNvPr>
                <p:cNvPicPr/>
                <p:nvPr/>
              </p:nvPicPr>
              <p:blipFill>
                <a:blip r:embed="rId151"/>
                <a:stretch>
                  <a:fillRect/>
                </a:stretch>
              </p:blipFill>
              <p:spPr>
                <a:xfrm>
                  <a:off x="8611303" y="826819"/>
                  <a:ext cx="29448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79" name="Ink 278">
                  <a:extLst>
                    <a:ext uri="{FF2B5EF4-FFF2-40B4-BE49-F238E27FC236}">
                      <a16:creationId xmlns:a16="http://schemas.microsoft.com/office/drawing/2014/main" id="{FFE7D9A2-C6B0-0C4E-953B-D00F3CC5E501}"/>
                    </a:ext>
                  </a:extLst>
                </p14:cNvPr>
                <p14:cNvContentPartPr/>
                <p14:nvPr/>
              </p14:nvContentPartPr>
              <p14:xfrm>
                <a:off x="8818303" y="530539"/>
                <a:ext cx="157680" cy="163800"/>
              </p14:xfrm>
            </p:contentPart>
          </mc:Choice>
          <mc:Fallback xmlns="">
            <p:pic>
              <p:nvPicPr>
                <p:cNvPr id="279" name="Ink 278">
                  <a:extLst>
                    <a:ext uri="{FF2B5EF4-FFF2-40B4-BE49-F238E27FC236}">
                      <a16:creationId xmlns:a16="http://schemas.microsoft.com/office/drawing/2014/main" id="{FFE7D9A2-C6B0-0C4E-953B-D00F3CC5E501}"/>
                    </a:ext>
                  </a:extLst>
                </p:cNvPr>
                <p:cNvPicPr/>
                <p:nvPr/>
              </p:nvPicPr>
              <p:blipFill>
                <a:blip r:embed="rId153"/>
                <a:stretch>
                  <a:fillRect/>
                </a:stretch>
              </p:blipFill>
              <p:spPr>
                <a:xfrm>
                  <a:off x="8787343" y="499939"/>
                  <a:ext cx="2188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80" name="Ink 279">
                  <a:extLst>
                    <a:ext uri="{FF2B5EF4-FFF2-40B4-BE49-F238E27FC236}">
                      <a16:creationId xmlns:a16="http://schemas.microsoft.com/office/drawing/2014/main" id="{E6272DD2-534C-0D4E-B3BF-B9FCFEDB2632}"/>
                    </a:ext>
                  </a:extLst>
                </p14:cNvPr>
                <p14:cNvContentPartPr/>
                <p14:nvPr/>
              </p14:nvContentPartPr>
              <p14:xfrm>
                <a:off x="9126103" y="599659"/>
                <a:ext cx="283320" cy="471960"/>
              </p14:xfrm>
            </p:contentPart>
          </mc:Choice>
          <mc:Fallback xmlns="">
            <p:pic>
              <p:nvPicPr>
                <p:cNvPr id="280" name="Ink 279">
                  <a:extLst>
                    <a:ext uri="{FF2B5EF4-FFF2-40B4-BE49-F238E27FC236}">
                      <a16:creationId xmlns:a16="http://schemas.microsoft.com/office/drawing/2014/main" id="{E6272DD2-534C-0D4E-B3BF-B9FCFEDB2632}"/>
                    </a:ext>
                  </a:extLst>
                </p:cNvPr>
                <p:cNvPicPr/>
                <p:nvPr/>
              </p:nvPicPr>
              <p:blipFill>
                <a:blip r:embed="rId155"/>
                <a:stretch>
                  <a:fillRect/>
                </a:stretch>
              </p:blipFill>
              <p:spPr>
                <a:xfrm>
                  <a:off x="9095503" y="569059"/>
                  <a:ext cx="344520"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81" name="Ink 280">
                  <a:extLst>
                    <a:ext uri="{FF2B5EF4-FFF2-40B4-BE49-F238E27FC236}">
                      <a16:creationId xmlns:a16="http://schemas.microsoft.com/office/drawing/2014/main" id="{A8F869B5-7F12-7846-A99D-9A49461F4506}"/>
                    </a:ext>
                  </a:extLst>
                </p14:cNvPr>
                <p14:cNvContentPartPr/>
                <p14:nvPr/>
              </p14:nvContentPartPr>
              <p14:xfrm>
                <a:off x="9239503" y="826099"/>
                <a:ext cx="201600" cy="75960"/>
              </p14:xfrm>
            </p:contentPart>
          </mc:Choice>
          <mc:Fallback xmlns="">
            <p:pic>
              <p:nvPicPr>
                <p:cNvPr id="281" name="Ink 280">
                  <a:extLst>
                    <a:ext uri="{FF2B5EF4-FFF2-40B4-BE49-F238E27FC236}">
                      <a16:creationId xmlns:a16="http://schemas.microsoft.com/office/drawing/2014/main" id="{A8F869B5-7F12-7846-A99D-9A49461F4506}"/>
                    </a:ext>
                  </a:extLst>
                </p:cNvPr>
                <p:cNvPicPr/>
                <p:nvPr/>
              </p:nvPicPr>
              <p:blipFill>
                <a:blip r:embed="rId157"/>
                <a:stretch>
                  <a:fillRect/>
                </a:stretch>
              </p:blipFill>
              <p:spPr>
                <a:xfrm>
                  <a:off x="9208543" y="795499"/>
                  <a:ext cx="2628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82" name="Ink 281">
                  <a:extLst>
                    <a:ext uri="{FF2B5EF4-FFF2-40B4-BE49-F238E27FC236}">
                      <a16:creationId xmlns:a16="http://schemas.microsoft.com/office/drawing/2014/main" id="{B79CC00F-23C7-494C-8DED-89B212AF03EB}"/>
                    </a:ext>
                  </a:extLst>
                </p14:cNvPr>
                <p14:cNvContentPartPr/>
                <p14:nvPr/>
              </p14:nvContentPartPr>
              <p14:xfrm>
                <a:off x="9346423" y="857419"/>
                <a:ext cx="56880" cy="251280"/>
              </p14:xfrm>
            </p:contentPart>
          </mc:Choice>
          <mc:Fallback xmlns="">
            <p:pic>
              <p:nvPicPr>
                <p:cNvPr id="282" name="Ink 281">
                  <a:extLst>
                    <a:ext uri="{FF2B5EF4-FFF2-40B4-BE49-F238E27FC236}">
                      <a16:creationId xmlns:a16="http://schemas.microsoft.com/office/drawing/2014/main" id="{B79CC00F-23C7-494C-8DED-89B212AF03EB}"/>
                    </a:ext>
                  </a:extLst>
                </p:cNvPr>
                <p:cNvPicPr/>
                <p:nvPr/>
              </p:nvPicPr>
              <p:blipFill>
                <a:blip r:embed="rId159"/>
                <a:stretch>
                  <a:fillRect/>
                </a:stretch>
              </p:blipFill>
              <p:spPr>
                <a:xfrm>
                  <a:off x="9315463" y="826819"/>
                  <a:ext cx="11844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83" name="Ink 282">
                  <a:extLst>
                    <a:ext uri="{FF2B5EF4-FFF2-40B4-BE49-F238E27FC236}">
                      <a16:creationId xmlns:a16="http://schemas.microsoft.com/office/drawing/2014/main" id="{F6251566-0FE3-E649-AD6B-6C8A0F982B88}"/>
                    </a:ext>
                  </a:extLst>
                </p14:cNvPr>
                <p14:cNvContentPartPr/>
                <p14:nvPr/>
              </p14:nvContentPartPr>
              <p14:xfrm>
                <a:off x="9472063" y="787579"/>
                <a:ext cx="295920" cy="321120"/>
              </p14:xfrm>
            </p:contentPart>
          </mc:Choice>
          <mc:Fallback xmlns="">
            <p:pic>
              <p:nvPicPr>
                <p:cNvPr id="283" name="Ink 282">
                  <a:extLst>
                    <a:ext uri="{FF2B5EF4-FFF2-40B4-BE49-F238E27FC236}">
                      <a16:creationId xmlns:a16="http://schemas.microsoft.com/office/drawing/2014/main" id="{F6251566-0FE3-E649-AD6B-6C8A0F982B88}"/>
                    </a:ext>
                  </a:extLst>
                </p:cNvPr>
                <p:cNvPicPr/>
                <p:nvPr/>
              </p:nvPicPr>
              <p:blipFill>
                <a:blip r:embed="rId161"/>
                <a:stretch>
                  <a:fillRect/>
                </a:stretch>
              </p:blipFill>
              <p:spPr>
                <a:xfrm>
                  <a:off x="9441463" y="756979"/>
                  <a:ext cx="35712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84" name="Ink 283">
                  <a:extLst>
                    <a:ext uri="{FF2B5EF4-FFF2-40B4-BE49-F238E27FC236}">
                      <a16:creationId xmlns:a16="http://schemas.microsoft.com/office/drawing/2014/main" id="{3CB0E3AF-A5DC-1142-85E1-013B5CC8C89B}"/>
                    </a:ext>
                  </a:extLst>
                </p14:cNvPr>
                <p14:cNvContentPartPr/>
                <p14:nvPr/>
              </p14:nvContentPartPr>
              <p14:xfrm>
                <a:off x="9773743" y="889099"/>
                <a:ext cx="31680" cy="208440"/>
              </p14:xfrm>
            </p:contentPart>
          </mc:Choice>
          <mc:Fallback xmlns="">
            <p:pic>
              <p:nvPicPr>
                <p:cNvPr id="284" name="Ink 283">
                  <a:extLst>
                    <a:ext uri="{FF2B5EF4-FFF2-40B4-BE49-F238E27FC236}">
                      <a16:creationId xmlns:a16="http://schemas.microsoft.com/office/drawing/2014/main" id="{3CB0E3AF-A5DC-1142-85E1-013B5CC8C89B}"/>
                    </a:ext>
                  </a:extLst>
                </p:cNvPr>
                <p:cNvPicPr/>
                <p:nvPr/>
              </p:nvPicPr>
              <p:blipFill>
                <a:blip r:embed="rId163"/>
                <a:stretch>
                  <a:fillRect/>
                </a:stretch>
              </p:blipFill>
              <p:spPr>
                <a:xfrm>
                  <a:off x="9743143" y="858139"/>
                  <a:ext cx="932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85" name="Ink 284">
                  <a:extLst>
                    <a:ext uri="{FF2B5EF4-FFF2-40B4-BE49-F238E27FC236}">
                      <a16:creationId xmlns:a16="http://schemas.microsoft.com/office/drawing/2014/main" id="{CB8C87A3-AC65-B84A-881D-3000445D4412}"/>
                    </a:ext>
                  </a:extLst>
                </p14:cNvPr>
                <p14:cNvContentPartPr/>
                <p14:nvPr/>
              </p14:nvContentPartPr>
              <p14:xfrm>
                <a:off x="9842863" y="700459"/>
                <a:ext cx="56880" cy="44280"/>
              </p14:xfrm>
            </p:contentPart>
          </mc:Choice>
          <mc:Fallback xmlns="">
            <p:pic>
              <p:nvPicPr>
                <p:cNvPr id="285" name="Ink 284">
                  <a:extLst>
                    <a:ext uri="{FF2B5EF4-FFF2-40B4-BE49-F238E27FC236}">
                      <a16:creationId xmlns:a16="http://schemas.microsoft.com/office/drawing/2014/main" id="{CB8C87A3-AC65-B84A-881D-3000445D4412}"/>
                    </a:ext>
                  </a:extLst>
                </p:cNvPr>
                <p:cNvPicPr/>
                <p:nvPr/>
              </p:nvPicPr>
              <p:blipFill>
                <a:blip r:embed="rId165"/>
                <a:stretch>
                  <a:fillRect/>
                </a:stretch>
              </p:blipFill>
              <p:spPr>
                <a:xfrm>
                  <a:off x="9812263" y="669499"/>
                  <a:ext cx="1184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86" name="Ink 285">
                  <a:extLst>
                    <a:ext uri="{FF2B5EF4-FFF2-40B4-BE49-F238E27FC236}">
                      <a16:creationId xmlns:a16="http://schemas.microsoft.com/office/drawing/2014/main" id="{13275B3F-41DD-904D-8AD7-B4DEC164C00F}"/>
                    </a:ext>
                  </a:extLst>
                </p14:cNvPr>
                <p14:cNvContentPartPr/>
                <p14:nvPr/>
              </p14:nvContentPartPr>
              <p14:xfrm>
                <a:off x="9905863" y="706579"/>
                <a:ext cx="170280" cy="427320"/>
              </p14:xfrm>
            </p:contentPart>
          </mc:Choice>
          <mc:Fallback xmlns="">
            <p:pic>
              <p:nvPicPr>
                <p:cNvPr id="286" name="Ink 285">
                  <a:extLst>
                    <a:ext uri="{FF2B5EF4-FFF2-40B4-BE49-F238E27FC236}">
                      <a16:creationId xmlns:a16="http://schemas.microsoft.com/office/drawing/2014/main" id="{13275B3F-41DD-904D-8AD7-B4DEC164C00F}"/>
                    </a:ext>
                  </a:extLst>
                </p:cNvPr>
                <p:cNvPicPr/>
                <p:nvPr/>
              </p:nvPicPr>
              <p:blipFill>
                <a:blip r:embed="rId167"/>
                <a:stretch>
                  <a:fillRect/>
                </a:stretch>
              </p:blipFill>
              <p:spPr>
                <a:xfrm>
                  <a:off x="9875263" y="675979"/>
                  <a:ext cx="231480" cy="4885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87" name="Ink 286">
                  <a:extLst>
                    <a:ext uri="{FF2B5EF4-FFF2-40B4-BE49-F238E27FC236}">
                      <a16:creationId xmlns:a16="http://schemas.microsoft.com/office/drawing/2014/main" id="{0ACFF316-2722-3C4B-99D2-5B9455CF9F52}"/>
                    </a:ext>
                  </a:extLst>
                </p14:cNvPr>
                <p14:cNvContentPartPr/>
                <p14:nvPr/>
              </p14:nvContentPartPr>
              <p14:xfrm>
                <a:off x="10157143" y="731779"/>
                <a:ext cx="459360" cy="379080"/>
              </p14:xfrm>
            </p:contentPart>
          </mc:Choice>
          <mc:Fallback xmlns="">
            <p:pic>
              <p:nvPicPr>
                <p:cNvPr id="287" name="Ink 286">
                  <a:extLst>
                    <a:ext uri="{FF2B5EF4-FFF2-40B4-BE49-F238E27FC236}">
                      <a16:creationId xmlns:a16="http://schemas.microsoft.com/office/drawing/2014/main" id="{0ACFF316-2722-3C4B-99D2-5B9455CF9F52}"/>
                    </a:ext>
                  </a:extLst>
                </p:cNvPr>
                <p:cNvPicPr/>
                <p:nvPr/>
              </p:nvPicPr>
              <p:blipFill>
                <a:blip r:embed="rId169"/>
                <a:stretch>
                  <a:fillRect/>
                </a:stretch>
              </p:blipFill>
              <p:spPr>
                <a:xfrm>
                  <a:off x="10126543" y="701179"/>
                  <a:ext cx="520560"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88" name="Ink 287">
                  <a:extLst>
                    <a:ext uri="{FF2B5EF4-FFF2-40B4-BE49-F238E27FC236}">
                      <a16:creationId xmlns:a16="http://schemas.microsoft.com/office/drawing/2014/main" id="{6735CCEE-5930-0044-9693-AE7D7657C577}"/>
                    </a:ext>
                  </a:extLst>
                </p14:cNvPr>
                <p14:cNvContentPartPr/>
                <p14:nvPr/>
              </p14:nvContentPartPr>
              <p14:xfrm>
                <a:off x="10604983" y="687859"/>
                <a:ext cx="200160" cy="395640"/>
              </p14:xfrm>
            </p:contentPart>
          </mc:Choice>
          <mc:Fallback xmlns="">
            <p:pic>
              <p:nvPicPr>
                <p:cNvPr id="288" name="Ink 287">
                  <a:extLst>
                    <a:ext uri="{FF2B5EF4-FFF2-40B4-BE49-F238E27FC236}">
                      <a16:creationId xmlns:a16="http://schemas.microsoft.com/office/drawing/2014/main" id="{6735CCEE-5930-0044-9693-AE7D7657C577}"/>
                    </a:ext>
                  </a:extLst>
                </p:cNvPr>
                <p:cNvPicPr/>
                <p:nvPr/>
              </p:nvPicPr>
              <p:blipFill>
                <a:blip r:embed="rId171"/>
                <a:stretch>
                  <a:fillRect/>
                </a:stretch>
              </p:blipFill>
              <p:spPr>
                <a:xfrm>
                  <a:off x="10574383" y="657259"/>
                  <a:ext cx="26136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89" name="Ink 288">
                  <a:extLst>
                    <a:ext uri="{FF2B5EF4-FFF2-40B4-BE49-F238E27FC236}">
                      <a16:creationId xmlns:a16="http://schemas.microsoft.com/office/drawing/2014/main" id="{D347BAC2-B00C-E840-88F6-DBFB8111A1A4}"/>
                    </a:ext>
                  </a:extLst>
                </p14:cNvPr>
                <p14:cNvContentPartPr/>
                <p14:nvPr/>
              </p14:nvContentPartPr>
              <p14:xfrm>
                <a:off x="10610023" y="838699"/>
                <a:ext cx="170280" cy="44280"/>
              </p14:xfrm>
            </p:contentPart>
          </mc:Choice>
          <mc:Fallback xmlns="">
            <p:pic>
              <p:nvPicPr>
                <p:cNvPr id="289" name="Ink 288">
                  <a:extLst>
                    <a:ext uri="{FF2B5EF4-FFF2-40B4-BE49-F238E27FC236}">
                      <a16:creationId xmlns:a16="http://schemas.microsoft.com/office/drawing/2014/main" id="{D347BAC2-B00C-E840-88F6-DBFB8111A1A4}"/>
                    </a:ext>
                  </a:extLst>
                </p:cNvPr>
                <p:cNvPicPr/>
                <p:nvPr/>
              </p:nvPicPr>
              <p:blipFill>
                <a:blip r:embed="rId173"/>
                <a:stretch>
                  <a:fillRect/>
                </a:stretch>
              </p:blipFill>
              <p:spPr>
                <a:xfrm>
                  <a:off x="10579423" y="808099"/>
                  <a:ext cx="231480" cy="105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4">
            <p14:nvContentPartPr>
              <p14:cNvPr id="291" name="Ink 290">
                <a:extLst>
                  <a:ext uri="{FF2B5EF4-FFF2-40B4-BE49-F238E27FC236}">
                    <a16:creationId xmlns:a16="http://schemas.microsoft.com/office/drawing/2014/main" id="{0EA6474D-B0FA-4B42-8778-F5B8BCC47D47}"/>
                  </a:ext>
                </a:extLst>
              </p14:cNvPr>
              <p14:cNvContentPartPr/>
              <p14:nvPr/>
            </p14:nvContentPartPr>
            <p14:xfrm>
              <a:off x="1914943" y="3108139"/>
              <a:ext cx="899280" cy="742320"/>
            </p14:xfrm>
          </p:contentPart>
        </mc:Choice>
        <mc:Fallback xmlns="">
          <p:pic>
            <p:nvPicPr>
              <p:cNvPr id="291" name="Ink 290">
                <a:extLst>
                  <a:ext uri="{FF2B5EF4-FFF2-40B4-BE49-F238E27FC236}">
                    <a16:creationId xmlns:a16="http://schemas.microsoft.com/office/drawing/2014/main" id="{0EA6474D-B0FA-4B42-8778-F5B8BCC47D47}"/>
                  </a:ext>
                </a:extLst>
              </p:cNvPr>
              <p:cNvPicPr/>
              <p:nvPr/>
            </p:nvPicPr>
            <p:blipFill>
              <a:blip r:embed="rId175"/>
              <a:stretch>
                <a:fillRect/>
              </a:stretch>
            </p:blipFill>
            <p:spPr>
              <a:xfrm>
                <a:off x="1873903" y="3067459"/>
                <a:ext cx="981360" cy="824040"/>
              </a:xfrm>
              <a:prstGeom prst="rect">
                <a:avLst/>
              </a:prstGeom>
            </p:spPr>
          </p:pic>
        </mc:Fallback>
      </mc:AlternateContent>
      <p:grpSp>
        <p:nvGrpSpPr>
          <p:cNvPr id="293" name="Group 292">
            <a:extLst>
              <a:ext uri="{FF2B5EF4-FFF2-40B4-BE49-F238E27FC236}">
                <a16:creationId xmlns:a16="http://schemas.microsoft.com/office/drawing/2014/main" id="{918B5679-8311-694C-89E4-6453D8B79754}"/>
              </a:ext>
            </a:extLst>
          </p:cNvPr>
          <p:cNvGrpSpPr/>
          <p:nvPr/>
        </p:nvGrpSpPr>
        <p:grpSpPr>
          <a:xfrm>
            <a:off x="3995743" y="3737059"/>
            <a:ext cx="4809960" cy="2652840"/>
            <a:chOff x="3995743" y="3737059"/>
            <a:chExt cx="4809960" cy="2652840"/>
          </a:xfrm>
        </p:grpSpPr>
        <mc:AlternateContent xmlns:mc="http://schemas.openxmlformats.org/markup-compatibility/2006" xmlns:p14="http://schemas.microsoft.com/office/powerpoint/2010/main">
          <mc:Choice Requires="p14">
            <p:contentPart p14:bwMode="auto" r:id="rId176">
              <p14:nvContentPartPr>
                <p14:cNvPr id="219" name="Ink 218">
                  <a:extLst>
                    <a:ext uri="{FF2B5EF4-FFF2-40B4-BE49-F238E27FC236}">
                      <a16:creationId xmlns:a16="http://schemas.microsoft.com/office/drawing/2014/main" id="{E6210A34-3B8A-BA43-A708-321E23B43012}"/>
                    </a:ext>
                  </a:extLst>
                </p14:cNvPr>
                <p14:cNvContentPartPr/>
                <p14:nvPr/>
              </p14:nvContentPartPr>
              <p14:xfrm>
                <a:off x="5303623" y="4656499"/>
                <a:ext cx="207720" cy="468360"/>
              </p14:xfrm>
            </p:contentPart>
          </mc:Choice>
          <mc:Fallback xmlns="">
            <p:pic>
              <p:nvPicPr>
                <p:cNvPr id="219" name="Ink 218">
                  <a:extLst>
                    <a:ext uri="{FF2B5EF4-FFF2-40B4-BE49-F238E27FC236}">
                      <a16:creationId xmlns:a16="http://schemas.microsoft.com/office/drawing/2014/main" id="{E6210A34-3B8A-BA43-A708-321E23B43012}"/>
                    </a:ext>
                  </a:extLst>
                </p:cNvPr>
                <p:cNvPicPr/>
                <p:nvPr/>
              </p:nvPicPr>
              <p:blipFill>
                <a:blip r:embed="rId177"/>
                <a:stretch>
                  <a:fillRect/>
                </a:stretch>
              </p:blipFill>
              <p:spPr>
                <a:xfrm>
                  <a:off x="5262583" y="4615459"/>
                  <a:ext cx="289800" cy="5504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20" name="Ink 219">
                  <a:extLst>
                    <a:ext uri="{FF2B5EF4-FFF2-40B4-BE49-F238E27FC236}">
                      <a16:creationId xmlns:a16="http://schemas.microsoft.com/office/drawing/2014/main" id="{956C6C49-FC0B-3B44-B5EC-1C70E6539233}"/>
                    </a:ext>
                  </a:extLst>
                </p14:cNvPr>
                <p14:cNvContentPartPr/>
                <p14:nvPr/>
              </p14:nvContentPartPr>
              <p14:xfrm>
                <a:off x="5573983" y="4761979"/>
                <a:ext cx="239400" cy="276840"/>
              </p14:xfrm>
            </p:contentPart>
          </mc:Choice>
          <mc:Fallback xmlns="">
            <p:pic>
              <p:nvPicPr>
                <p:cNvPr id="220" name="Ink 219">
                  <a:extLst>
                    <a:ext uri="{FF2B5EF4-FFF2-40B4-BE49-F238E27FC236}">
                      <a16:creationId xmlns:a16="http://schemas.microsoft.com/office/drawing/2014/main" id="{956C6C49-FC0B-3B44-B5EC-1C70E6539233}"/>
                    </a:ext>
                  </a:extLst>
                </p:cNvPr>
                <p:cNvPicPr/>
                <p:nvPr/>
              </p:nvPicPr>
              <p:blipFill>
                <a:blip r:embed="rId179"/>
                <a:stretch>
                  <a:fillRect/>
                </a:stretch>
              </p:blipFill>
              <p:spPr>
                <a:xfrm>
                  <a:off x="5543383" y="4731019"/>
                  <a:ext cx="30060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21" name="Ink 220">
                  <a:extLst>
                    <a:ext uri="{FF2B5EF4-FFF2-40B4-BE49-F238E27FC236}">
                      <a16:creationId xmlns:a16="http://schemas.microsoft.com/office/drawing/2014/main" id="{000CC777-C361-9848-AED6-4AE1E3CB9102}"/>
                    </a:ext>
                  </a:extLst>
                </p14:cNvPr>
                <p14:cNvContentPartPr/>
                <p14:nvPr/>
              </p14:nvContentPartPr>
              <p14:xfrm>
                <a:off x="5731303" y="4705099"/>
                <a:ext cx="132480" cy="308520"/>
              </p14:xfrm>
            </p:contentPart>
          </mc:Choice>
          <mc:Fallback xmlns="">
            <p:pic>
              <p:nvPicPr>
                <p:cNvPr id="221" name="Ink 220">
                  <a:extLst>
                    <a:ext uri="{FF2B5EF4-FFF2-40B4-BE49-F238E27FC236}">
                      <a16:creationId xmlns:a16="http://schemas.microsoft.com/office/drawing/2014/main" id="{000CC777-C361-9848-AED6-4AE1E3CB9102}"/>
                    </a:ext>
                  </a:extLst>
                </p:cNvPr>
                <p:cNvPicPr/>
                <p:nvPr/>
              </p:nvPicPr>
              <p:blipFill>
                <a:blip r:embed="rId181"/>
                <a:stretch>
                  <a:fillRect/>
                </a:stretch>
              </p:blipFill>
              <p:spPr>
                <a:xfrm>
                  <a:off x="5700343" y="4674499"/>
                  <a:ext cx="19368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22" name="Ink 221">
                  <a:extLst>
                    <a:ext uri="{FF2B5EF4-FFF2-40B4-BE49-F238E27FC236}">
                      <a16:creationId xmlns:a16="http://schemas.microsoft.com/office/drawing/2014/main" id="{BC5EE851-2357-7344-8DFE-4CDBB4D35CAF}"/>
                    </a:ext>
                  </a:extLst>
                </p14:cNvPr>
                <p14:cNvContentPartPr/>
                <p14:nvPr/>
              </p14:nvContentPartPr>
              <p14:xfrm>
                <a:off x="5932183" y="4749379"/>
                <a:ext cx="157680" cy="462240"/>
              </p14:xfrm>
            </p:contentPart>
          </mc:Choice>
          <mc:Fallback xmlns="">
            <p:pic>
              <p:nvPicPr>
                <p:cNvPr id="222" name="Ink 221">
                  <a:extLst>
                    <a:ext uri="{FF2B5EF4-FFF2-40B4-BE49-F238E27FC236}">
                      <a16:creationId xmlns:a16="http://schemas.microsoft.com/office/drawing/2014/main" id="{BC5EE851-2357-7344-8DFE-4CDBB4D35CAF}"/>
                    </a:ext>
                  </a:extLst>
                </p:cNvPr>
                <p:cNvPicPr/>
                <p:nvPr/>
              </p:nvPicPr>
              <p:blipFill>
                <a:blip r:embed="rId183"/>
                <a:stretch>
                  <a:fillRect/>
                </a:stretch>
              </p:blipFill>
              <p:spPr>
                <a:xfrm>
                  <a:off x="5901583" y="4718419"/>
                  <a:ext cx="218880" cy="5234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23" name="Ink 222">
                  <a:extLst>
                    <a:ext uri="{FF2B5EF4-FFF2-40B4-BE49-F238E27FC236}">
                      <a16:creationId xmlns:a16="http://schemas.microsoft.com/office/drawing/2014/main" id="{007497F8-3D7E-8449-95B0-565C8B78CCBE}"/>
                    </a:ext>
                  </a:extLst>
                </p14:cNvPr>
                <p14:cNvContentPartPr/>
                <p14:nvPr/>
              </p14:nvContentPartPr>
              <p14:xfrm>
                <a:off x="6120823" y="4765219"/>
                <a:ext cx="346320" cy="304920"/>
              </p14:xfrm>
            </p:contentPart>
          </mc:Choice>
          <mc:Fallback xmlns="">
            <p:pic>
              <p:nvPicPr>
                <p:cNvPr id="223" name="Ink 222">
                  <a:extLst>
                    <a:ext uri="{FF2B5EF4-FFF2-40B4-BE49-F238E27FC236}">
                      <a16:creationId xmlns:a16="http://schemas.microsoft.com/office/drawing/2014/main" id="{007497F8-3D7E-8449-95B0-565C8B78CCBE}"/>
                    </a:ext>
                  </a:extLst>
                </p:cNvPr>
                <p:cNvPicPr/>
                <p:nvPr/>
              </p:nvPicPr>
              <p:blipFill>
                <a:blip r:embed="rId185"/>
                <a:stretch>
                  <a:fillRect/>
                </a:stretch>
              </p:blipFill>
              <p:spPr>
                <a:xfrm>
                  <a:off x="6090223" y="4734619"/>
                  <a:ext cx="407520" cy="36612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24" name="Ink 223">
                  <a:extLst>
                    <a:ext uri="{FF2B5EF4-FFF2-40B4-BE49-F238E27FC236}">
                      <a16:creationId xmlns:a16="http://schemas.microsoft.com/office/drawing/2014/main" id="{501509BE-2D0B-164C-BB3A-9CBE3BFC4C43}"/>
                    </a:ext>
                  </a:extLst>
                </p14:cNvPr>
                <p14:cNvContentPartPr/>
                <p14:nvPr/>
              </p14:nvContentPartPr>
              <p14:xfrm>
                <a:off x="6529783" y="4742899"/>
                <a:ext cx="113400" cy="314640"/>
              </p14:xfrm>
            </p:contentPart>
          </mc:Choice>
          <mc:Fallback xmlns="">
            <p:pic>
              <p:nvPicPr>
                <p:cNvPr id="224" name="Ink 223">
                  <a:extLst>
                    <a:ext uri="{FF2B5EF4-FFF2-40B4-BE49-F238E27FC236}">
                      <a16:creationId xmlns:a16="http://schemas.microsoft.com/office/drawing/2014/main" id="{501509BE-2D0B-164C-BB3A-9CBE3BFC4C43}"/>
                    </a:ext>
                  </a:extLst>
                </p:cNvPr>
                <p:cNvPicPr/>
                <p:nvPr/>
              </p:nvPicPr>
              <p:blipFill>
                <a:blip r:embed="rId187"/>
                <a:stretch>
                  <a:fillRect/>
                </a:stretch>
              </p:blipFill>
              <p:spPr>
                <a:xfrm>
                  <a:off x="6498823" y="4712299"/>
                  <a:ext cx="17496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25" name="Ink 224">
                  <a:extLst>
                    <a:ext uri="{FF2B5EF4-FFF2-40B4-BE49-F238E27FC236}">
                      <a16:creationId xmlns:a16="http://schemas.microsoft.com/office/drawing/2014/main" id="{1D602DE7-EFAD-B741-A0D7-95178274D18C}"/>
                    </a:ext>
                  </a:extLst>
                </p14:cNvPr>
                <p14:cNvContentPartPr/>
                <p14:nvPr/>
              </p14:nvContentPartPr>
              <p14:xfrm>
                <a:off x="6661543" y="4718419"/>
                <a:ext cx="264600" cy="325080"/>
              </p14:xfrm>
            </p:contentPart>
          </mc:Choice>
          <mc:Fallback xmlns="">
            <p:pic>
              <p:nvPicPr>
                <p:cNvPr id="225" name="Ink 224">
                  <a:extLst>
                    <a:ext uri="{FF2B5EF4-FFF2-40B4-BE49-F238E27FC236}">
                      <a16:creationId xmlns:a16="http://schemas.microsoft.com/office/drawing/2014/main" id="{1D602DE7-EFAD-B741-A0D7-95178274D18C}"/>
                    </a:ext>
                  </a:extLst>
                </p:cNvPr>
                <p:cNvPicPr/>
                <p:nvPr/>
              </p:nvPicPr>
              <p:blipFill>
                <a:blip r:embed="rId189"/>
                <a:stretch>
                  <a:fillRect/>
                </a:stretch>
              </p:blipFill>
              <p:spPr>
                <a:xfrm>
                  <a:off x="6630943" y="4687819"/>
                  <a:ext cx="32580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26" name="Ink 225">
                  <a:extLst>
                    <a:ext uri="{FF2B5EF4-FFF2-40B4-BE49-F238E27FC236}">
                      <a16:creationId xmlns:a16="http://schemas.microsoft.com/office/drawing/2014/main" id="{0C1EE2B5-DD6B-A44F-9C18-E60D0D5F4FD5}"/>
                    </a:ext>
                  </a:extLst>
                </p14:cNvPr>
                <p14:cNvContentPartPr/>
                <p14:nvPr/>
              </p14:nvContentPartPr>
              <p14:xfrm>
                <a:off x="7082743" y="4698979"/>
                <a:ext cx="113400" cy="393120"/>
              </p14:xfrm>
            </p:contentPart>
          </mc:Choice>
          <mc:Fallback xmlns="">
            <p:pic>
              <p:nvPicPr>
                <p:cNvPr id="226" name="Ink 225">
                  <a:extLst>
                    <a:ext uri="{FF2B5EF4-FFF2-40B4-BE49-F238E27FC236}">
                      <a16:creationId xmlns:a16="http://schemas.microsoft.com/office/drawing/2014/main" id="{0C1EE2B5-DD6B-A44F-9C18-E60D0D5F4FD5}"/>
                    </a:ext>
                  </a:extLst>
                </p:cNvPr>
                <p:cNvPicPr/>
                <p:nvPr/>
              </p:nvPicPr>
              <p:blipFill>
                <a:blip r:embed="rId191"/>
                <a:stretch>
                  <a:fillRect/>
                </a:stretch>
              </p:blipFill>
              <p:spPr>
                <a:xfrm>
                  <a:off x="7052143" y="4668379"/>
                  <a:ext cx="174960" cy="4543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27" name="Ink 226">
                  <a:extLst>
                    <a:ext uri="{FF2B5EF4-FFF2-40B4-BE49-F238E27FC236}">
                      <a16:creationId xmlns:a16="http://schemas.microsoft.com/office/drawing/2014/main" id="{2E831882-BFFF-9343-8AC0-616A572E14B1}"/>
                    </a:ext>
                  </a:extLst>
                </p14:cNvPr>
                <p14:cNvContentPartPr/>
                <p14:nvPr/>
              </p14:nvContentPartPr>
              <p14:xfrm>
                <a:off x="7076623" y="4736779"/>
                <a:ext cx="459360" cy="285480"/>
              </p14:xfrm>
            </p:contentPart>
          </mc:Choice>
          <mc:Fallback xmlns="">
            <p:pic>
              <p:nvPicPr>
                <p:cNvPr id="227" name="Ink 226">
                  <a:extLst>
                    <a:ext uri="{FF2B5EF4-FFF2-40B4-BE49-F238E27FC236}">
                      <a16:creationId xmlns:a16="http://schemas.microsoft.com/office/drawing/2014/main" id="{2E831882-BFFF-9343-8AC0-616A572E14B1}"/>
                    </a:ext>
                  </a:extLst>
                </p:cNvPr>
                <p:cNvPicPr/>
                <p:nvPr/>
              </p:nvPicPr>
              <p:blipFill>
                <a:blip r:embed="rId193"/>
                <a:stretch>
                  <a:fillRect/>
                </a:stretch>
              </p:blipFill>
              <p:spPr>
                <a:xfrm>
                  <a:off x="7046023" y="4705819"/>
                  <a:ext cx="52056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28" name="Ink 227">
                  <a:extLst>
                    <a:ext uri="{FF2B5EF4-FFF2-40B4-BE49-F238E27FC236}">
                      <a16:creationId xmlns:a16="http://schemas.microsoft.com/office/drawing/2014/main" id="{22B4B301-19C1-1E40-90AE-65765A942A87}"/>
                    </a:ext>
                  </a:extLst>
                </p14:cNvPr>
                <p14:cNvContentPartPr/>
                <p14:nvPr/>
              </p14:nvContentPartPr>
              <p14:xfrm>
                <a:off x="7598623" y="4743619"/>
                <a:ext cx="333720" cy="241920"/>
              </p14:xfrm>
            </p:contentPart>
          </mc:Choice>
          <mc:Fallback xmlns="">
            <p:pic>
              <p:nvPicPr>
                <p:cNvPr id="228" name="Ink 227">
                  <a:extLst>
                    <a:ext uri="{FF2B5EF4-FFF2-40B4-BE49-F238E27FC236}">
                      <a16:creationId xmlns:a16="http://schemas.microsoft.com/office/drawing/2014/main" id="{22B4B301-19C1-1E40-90AE-65765A942A87}"/>
                    </a:ext>
                  </a:extLst>
                </p:cNvPr>
                <p:cNvPicPr/>
                <p:nvPr/>
              </p:nvPicPr>
              <p:blipFill>
                <a:blip r:embed="rId195"/>
                <a:stretch>
                  <a:fillRect/>
                </a:stretch>
              </p:blipFill>
              <p:spPr>
                <a:xfrm>
                  <a:off x="7567663" y="4713019"/>
                  <a:ext cx="39492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38" name="Ink 237">
                  <a:extLst>
                    <a:ext uri="{FF2B5EF4-FFF2-40B4-BE49-F238E27FC236}">
                      <a16:creationId xmlns:a16="http://schemas.microsoft.com/office/drawing/2014/main" id="{16963C48-02CC-A040-9BCD-2D130B92E30C}"/>
                    </a:ext>
                  </a:extLst>
                </p14:cNvPr>
                <p14:cNvContentPartPr/>
                <p14:nvPr/>
              </p14:nvContentPartPr>
              <p14:xfrm>
                <a:off x="8201983" y="4605379"/>
                <a:ext cx="6480" cy="374760"/>
              </p14:xfrm>
            </p:contentPart>
          </mc:Choice>
          <mc:Fallback xmlns="">
            <p:pic>
              <p:nvPicPr>
                <p:cNvPr id="238" name="Ink 237">
                  <a:extLst>
                    <a:ext uri="{FF2B5EF4-FFF2-40B4-BE49-F238E27FC236}">
                      <a16:creationId xmlns:a16="http://schemas.microsoft.com/office/drawing/2014/main" id="{16963C48-02CC-A040-9BCD-2D130B92E30C}"/>
                    </a:ext>
                  </a:extLst>
                </p:cNvPr>
                <p:cNvPicPr/>
                <p:nvPr/>
              </p:nvPicPr>
              <p:blipFill>
                <a:blip r:embed="rId197"/>
                <a:stretch>
                  <a:fillRect/>
                </a:stretch>
              </p:blipFill>
              <p:spPr>
                <a:xfrm>
                  <a:off x="8171383" y="4574779"/>
                  <a:ext cx="68040" cy="4363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39" name="Ink 238">
                  <a:extLst>
                    <a:ext uri="{FF2B5EF4-FFF2-40B4-BE49-F238E27FC236}">
                      <a16:creationId xmlns:a16="http://schemas.microsoft.com/office/drawing/2014/main" id="{5FAFA01A-30E8-0149-AE4C-114BE0045A0F}"/>
                    </a:ext>
                  </a:extLst>
                </p14:cNvPr>
                <p14:cNvContentPartPr/>
                <p14:nvPr/>
              </p14:nvContentPartPr>
              <p14:xfrm>
                <a:off x="8220703" y="4705099"/>
                <a:ext cx="157680" cy="107280"/>
              </p14:xfrm>
            </p:contentPart>
          </mc:Choice>
          <mc:Fallback xmlns="">
            <p:pic>
              <p:nvPicPr>
                <p:cNvPr id="239" name="Ink 238">
                  <a:extLst>
                    <a:ext uri="{FF2B5EF4-FFF2-40B4-BE49-F238E27FC236}">
                      <a16:creationId xmlns:a16="http://schemas.microsoft.com/office/drawing/2014/main" id="{5FAFA01A-30E8-0149-AE4C-114BE0045A0F}"/>
                    </a:ext>
                  </a:extLst>
                </p:cNvPr>
                <p:cNvPicPr/>
                <p:nvPr/>
              </p:nvPicPr>
              <p:blipFill>
                <a:blip r:embed="rId199"/>
                <a:stretch>
                  <a:fillRect/>
                </a:stretch>
              </p:blipFill>
              <p:spPr>
                <a:xfrm>
                  <a:off x="8190103" y="4674499"/>
                  <a:ext cx="2188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40" name="Ink 239">
                  <a:extLst>
                    <a:ext uri="{FF2B5EF4-FFF2-40B4-BE49-F238E27FC236}">
                      <a16:creationId xmlns:a16="http://schemas.microsoft.com/office/drawing/2014/main" id="{B5C5A3E2-8496-6A48-BD9B-AB1BDD4A93C2}"/>
                    </a:ext>
                  </a:extLst>
                </p14:cNvPr>
                <p14:cNvContentPartPr/>
                <p14:nvPr/>
              </p14:nvContentPartPr>
              <p14:xfrm>
                <a:off x="8352823" y="4598899"/>
                <a:ext cx="452880" cy="401400"/>
              </p14:xfrm>
            </p:contentPart>
          </mc:Choice>
          <mc:Fallback xmlns="">
            <p:pic>
              <p:nvPicPr>
                <p:cNvPr id="240" name="Ink 239">
                  <a:extLst>
                    <a:ext uri="{FF2B5EF4-FFF2-40B4-BE49-F238E27FC236}">
                      <a16:creationId xmlns:a16="http://schemas.microsoft.com/office/drawing/2014/main" id="{B5C5A3E2-8496-6A48-BD9B-AB1BDD4A93C2}"/>
                    </a:ext>
                  </a:extLst>
                </p:cNvPr>
                <p:cNvPicPr/>
                <p:nvPr/>
              </p:nvPicPr>
              <p:blipFill>
                <a:blip r:embed="rId201"/>
                <a:stretch>
                  <a:fillRect/>
                </a:stretch>
              </p:blipFill>
              <p:spPr>
                <a:xfrm>
                  <a:off x="8322223" y="4568299"/>
                  <a:ext cx="514440" cy="4626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42" name="Ink 241">
                  <a:extLst>
                    <a:ext uri="{FF2B5EF4-FFF2-40B4-BE49-F238E27FC236}">
                      <a16:creationId xmlns:a16="http://schemas.microsoft.com/office/drawing/2014/main" id="{F2FDCFC3-121D-A74C-ABD7-1F9227F8A6ED}"/>
                    </a:ext>
                  </a:extLst>
                </p14:cNvPr>
                <p14:cNvContentPartPr/>
                <p14:nvPr/>
              </p14:nvContentPartPr>
              <p14:xfrm>
                <a:off x="4851823" y="5267419"/>
                <a:ext cx="156960" cy="336240"/>
              </p14:xfrm>
            </p:contentPart>
          </mc:Choice>
          <mc:Fallback xmlns="">
            <p:pic>
              <p:nvPicPr>
                <p:cNvPr id="242" name="Ink 241">
                  <a:extLst>
                    <a:ext uri="{FF2B5EF4-FFF2-40B4-BE49-F238E27FC236}">
                      <a16:creationId xmlns:a16="http://schemas.microsoft.com/office/drawing/2014/main" id="{F2FDCFC3-121D-A74C-ABD7-1F9227F8A6ED}"/>
                    </a:ext>
                  </a:extLst>
                </p:cNvPr>
                <p:cNvPicPr/>
                <p:nvPr/>
              </p:nvPicPr>
              <p:blipFill>
                <a:blip r:embed="rId203"/>
                <a:stretch>
                  <a:fillRect/>
                </a:stretch>
              </p:blipFill>
              <p:spPr>
                <a:xfrm>
                  <a:off x="4820863" y="5236819"/>
                  <a:ext cx="21816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43" name="Ink 242">
                  <a:extLst>
                    <a:ext uri="{FF2B5EF4-FFF2-40B4-BE49-F238E27FC236}">
                      <a16:creationId xmlns:a16="http://schemas.microsoft.com/office/drawing/2014/main" id="{A6B94031-B740-BF43-AFB6-992863A3F425}"/>
                    </a:ext>
                  </a:extLst>
                </p14:cNvPr>
                <p14:cNvContentPartPr/>
                <p14:nvPr/>
              </p14:nvContentPartPr>
              <p14:xfrm>
                <a:off x="4932823" y="5384419"/>
                <a:ext cx="163800" cy="88200"/>
              </p14:xfrm>
            </p:contentPart>
          </mc:Choice>
          <mc:Fallback xmlns="">
            <p:pic>
              <p:nvPicPr>
                <p:cNvPr id="243" name="Ink 242">
                  <a:extLst>
                    <a:ext uri="{FF2B5EF4-FFF2-40B4-BE49-F238E27FC236}">
                      <a16:creationId xmlns:a16="http://schemas.microsoft.com/office/drawing/2014/main" id="{A6B94031-B740-BF43-AFB6-992863A3F425}"/>
                    </a:ext>
                  </a:extLst>
                </p:cNvPr>
                <p:cNvPicPr/>
                <p:nvPr/>
              </p:nvPicPr>
              <p:blipFill>
                <a:blip r:embed="rId205"/>
                <a:stretch>
                  <a:fillRect/>
                </a:stretch>
              </p:blipFill>
              <p:spPr>
                <a:xfrm>
                  <a:off x="4901863" y="5353459"/>
                  <a:ext cx="2250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244" name="Ink 243">
                  <a:extLst>
                    <a:ext uri="{FF2B5EF4-FFF2-40B4-BE49-F238E27FC236}">
                      <a16:creationId xmlns:a16="http://schemas.microsoft.com/office/drawing/2014/main" id="{403D9637-27C0-104B-94A1-D42B556D5ACB}"/>
                    </a:ext>
                  </a:extLst>
                </p14:cNvPr>
                <p14:cNvContentPartPr/>
                <p14:nvPr/>
              </p14:nvContentPartPr>
              <p14:xfrm>
                <a:off x="4982863" y="5403139"/>
                <a:ext cx="50760" cy="179280"/>
              </p14:xfrm>
            </p:contentPart>
          </mc:Choice>
          <mc:Fallback xmlns="">
            <p:pic>
              <p:nvPicPr>
                <p:cNvPr id="244" name="Ink 243">
                  <a:extLst>
                    <a:ext uri="{FF2B5EF4-FFF2-40B4-BE49-F238E27FC236}">
                      <a16:creationId xmlns:a16="http://schemas.microsoft.com/office/drawing/2014/main" id="{403D9637-27C0-104B-94A1-D42B556D5ACB}"/>
                    </a:ext>
                  </a:extLst>
                </p:cNvPr>
                <p:cNvPicPr/>
                <p:nvPr/>
              </p:nvPicPr>
              <p:blipFill>
                <a:blip r:embed="rId207"/>
                <a:stretch>
                  <a:fillRect/>
                </a:stretch>
              </p:blipFill>
              <p:spPr>
                <a:xfrm>
                  <a:off x="4952263" y="5372539"/>
                  <a:ext cx="11196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45" name="Ink 244">
                  <a:extLst>
                    <a:ext uri="{FF2B5EF4-FFF2-40B4-BE49-F238E27FC236}">
                      <a16:creationId xmlns:a16="http://schemas.microsoft.com/office/drawing/2014/main" id="{47122D15-B014-354E-B4F5-CB1292810E14}"/>
                    </a:ext>
                  </a:extLst>
                </p14:cNvPr>
                <p14:cNvContentPartPr/>
                <p14:nvPr/>
              </p14:nvContentPartPr>
              <p14:xfrm>
                <a:off x="5083663" y="5312419"/>
                <a:ext cx="471960" cy="518760"/>
              </p14:xfrm>
            </p:contentPart>
          </mc:Choice>
          <mc:Fallback xmlns="">
            <p:pic>
              <p:nvPicPr>
                <p:cNvPr id="245" name="Ink 244">
                  <a:extLst>
                    <a:ext uri="{FF2B5EF4-FFF2-40B4-BE49-F238E27FC236}">
                      <a16:creationId xmlns:a16="http://schemas.microsoft.com/office/drawing/2014/main" id="{47122D15-B014-354E-B4F5-CB1292810E14}"/>
                    </a:ext>
                  </a:extLst>
                </p:cNvPr>
                <p:cNvPicPr/>
                <p:nvPr/>
              </p:nvPicPr>
              <p:blipFill>
                <a:blip r:embed="rId209"/>
                <a:stretch>
                  <a:fillRect/>
                </a:stretch>
              </p:blipFill>
              <p:spPr>
                <a:xfrm>
                  <a:off x="5053063" y="5281459"/>
                  <a:ext cx="533160" cy="5799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46" name="Ink 245">
                  <a:extLst>
                    <a:ext uri="{FF2B5EF4-FFF2-40B4-BE49-F238E27FC236}">
                      <a16:creationId xmlns:a16="http://schemas.microsoft.com/office/drawing/2014/main" id="{E5B61370-81D0-424B-9FC1-F12F4D87690F}"/>
                    </a:ext>
                  </a:extLst>
                </p14:cNvPr>
                <p14:cNvContentPartPr/>
                <p14:nvPr/>
              </p14:nvContentPartPr>
              <p14:xfrm>
                <a:off x="5901583" y="5352739"/>
                <a:ext cx="578160" cy="307800"/>
              </p14:xfrm>
            </p:contentPart>
          </mc:Choice>
          <mc:Fallback xmlns="">
            <p:pic>
              <p:nvPicPr>
                <p:cNvPr id="246" name="Ink 245">
                  <a:extLst>
                    <a:ext uri="{FF2B5EF4-FFF2-40B4-BE49-F238E27FC236}">
                      <a16:creationId xmlns:a16="http://schemas.microsoft.com/office/drawing/2014/main" id="{E5B61370-81D0-424B-9FC1-F12F4D87690F}"/>
                    </a:ext>
                  </a:extLst>
                </p:cNvPr>
                <p:cNvPicPr/>
                <p:nvPr/>
              </p:nvPicPr>
              <p:blipFill>
                <a:blip r:embed="rId211"/>
                <a:stretch>
                  <a:fillRect/>
                </a:stretch>
              </p:blipFill>
              <p:spPr>
                <a:xfrm>
                  <a:off x="5870983" y="5322139"/>
                  <a:ext cx="63936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247" name="Ink 246">
                  <a:extLst>
                    <a:ext uri="{FF2B5EF4-FFF2-40B4-BE49-F238E27FC236}">
                      <a16:creationId xmlns:a16="http://schemas.microsoft.com/office/drawing/2014/main" id="{3F288609-75D4-854F-9EC2-BB23D729A41C}"/>
                    </a:ext>
                  </a:extLst>
                </p14:cNvPr>
                <p14:cNvContentPartPr/>
                <p14:nvPr/>
              </p14:nvContentPartPr>
              <p14:xfrm>
                <a:off x="6554623" y="5352739"/>
                <a:ext cx="321120" cy="283320"/>
              </p14:xfrm>
            </p:contentPart>
          </mc:Choice>
          <mc:Fallback xmlns="">
            <p:pic>
              <p:nvPicPr>
                <p:cNvPr id="247" name="Ink 246">
                  <a:extLst>
                    <a:ext uri="{FF2B5EF4-FFF2-40B4-BE49-F238E27FC236}">
                      <a16:creationId xmlns:a16="http://schemas.microsoft.com/office/drawing/2014/main" id="{3F288609-75D4-854F-9EC2-BB23D729A41C}"/>
                    </a:ext>
                  </a:extLst>
                </p:cNvPr>
                <p:cNvPicPr/>
                <p:nvPr/>
              </p:nvPicPr>
              <p:blipFill>
                <a:blip r:embed="rId213"/>
                <a:stretch>
                  <a:fillRect/>
                </a:stretch>
              </p:blipFill>
              <p:spPr>
                <a:xfrm>
                  <a:off x="6524023" y="5322139"/>
                  <a:ext cx="38232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48" name="Ink 247">
                  <a:extLst>
                    <a:ext uri="{FF2B5EF4-FFF2-40B4-BE49-F238E27FC236}">
                      <a16:creationId xmlns:a16="http://schemas.microsoft.com/office/drawing/2014/main" id="{B07440E4-EBBB-AF4C-BB5F-0CFDEB4CD2F0}"/>
                    </a:ext>
                  </a:extLst>
                </p14:cNvPr>
                <p14:cNvContentPartPr/>
                <p14:nvPr/>
              </p14:nvContentPartPr>
              <p14:xfrm>
                <a:off x="6957103" y="5366059"/>
                <a:ext cx="358560" cy="249840"/>
              </p14:xfrm>
            </p:contentPart>
          </mc:Choice>
          <mc:Fallback xmlns="">
            <p:pic>
              <p:nvPicPr>
                <p:cNvPr id="248" name="Ink 247">
                  <a:extLst>
                    <a:ext uri="{FF2B5EF4-FFF2-40B4-BE49-F238E27FC236}">
                      <a16:creationId xmlns:a16="http://schemas.microsoft.com/office/drawing/2014/main" id="{B07440E4-EBBB-AF4C-BB5F-0CFDEB4CD2F0}"/>
                    </a:ext>
                  </a:extLst>
                </p:cNvPr>
                <p:cNvPicPr/>
                <p:nvPr/>
              </p:nvPicPr>
              <p:blipFill>
                <a:blip r:embed="rId215"/>
                <a:stretch>
                  <a:fillRect/>
                </a:stretch>
              </p:blipFill>
              <p:spPr>
                <a:xfrm>
                  <a:off x="6926503" y="5335459"/>
                  <a:ext cx="42012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49" name="Ink 248">
                  <a:extLst>
                    <a:ext uri="{FF2B5EF4-FFF2-40B4-BE49-F238E27FC236}">
                      <a16:creationId xmlns:a16="http://schemas.microsoft.com/office/drawing/2014/main" id="{C17F8EEC-5D9D-9247-B12A-15B4F3EE9D54}"/>
                    </a:ext>
                  </a:extLst>
                </p14:cNvPr>
                <p14:cNvContentPartPr/>
                <p14:nvPr/>
              </p14:nvContentPartPr>
              <p14:xfrm>
                <a:off x="7318903" y="5290459"/>
                <a:ext cx="537480" cy="332280"/>
              </p14:xfrm>
            </p:contentPart>
          </mc:Choice>
          <mc:Fallback xmlns="">
            <p:pic>
              <p:nvPicPr>
                <p:cNvPr id="249" name="Ink 248">
                  <a:extLst>
                    <a:ext uri="{FF2B5EF4-FFF2-40B4-BE49-F238E27FC236}">
                      <a16:creationId xmlns:a16="http://schemas.microsoft.com/office/drawing/2014/main" id="{C17F8EEC-5D9D-9247-B12A-15B4F3EE9D54}"/>
                    </a:ext>
                  </a:extLst>
                </p:cNvPr>
                <p:cNvPicPr/>
                <p:nvPr/>
              </p:nvPicPr>
              <p:blipFill>
                <a:blip r:embed="rId217"/>
                <a:stretch>
                  <a:fillRect/>
                </a:stretch>
              </p:blipFill>
              <p:spPr>
                <a:xfrm>
                  <a:off x="7288303" y="5259859"/>
                  <a:ext cx="599040" cy="39348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50" name="Ink 249">
                  <a:extLst>
                    <a:ext uri="{FF2B5EF4-FFF2-40B4-BE49-F238E27FC236}">
                      <a16:creationId xmlns:a16="http://schemas.microsoft.com/office/drawing/2014/main" id="{E7BEF0FC-3BD8-784E-9C2D-BAD2D3E78802}"/>
                    </a:ext>
                  </a:extLst>
                </p14:cNvPr>
                <p14:cNvContentPartPr/>
                <p14:nvPr/>
              </p14:nvContentPartPr>
              <p14:xfrm>
                <a:off x="7793383" y="5361739"/>
                <a:ext cx="428040" cy="513000"/>
              </p14:xfrm>
            </p:contentPart>
          </mc:Choice>
          <mc:Fallback xmlns="">
            <p:pic>
              <p:nvPicPr>
                <p:cNvPr id="250" name="Ink 249">
                  <a:extLst>
                    <a:ext uri="{FF2B5EF4-FFF2-40B4-BE49-F238E27FC236}">
                      <a16:creationId xmlns:a16="http://schemas.microsoft.com/office/drawing/2014/main" id="{E7BEF0FC-3BD8-784E-9C2D-BAD2D3E78802}"/>
                    </a:ext>
                  </a:extLst>
                </p:cNvPr>
                <p:cNvPicPr/>
                <p:nvPr/>
              </p:nvPicPr>
              <p:blipFill>
                <a:blip r:embed="rId219"/>
                <a:stretch>
                  <a:fillRect/>
                </a:stretch>
              </p:blipFill>
              <p:spPr>
                <a:xfrm>
                  <a:off x="7762783" y="5331139"/>
                  <a:ext cx="489240" cy="57456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51" name="Ink 250">
                  <a:extLst>
                    <a:ext uri="{FF2B5EF4-FFF2-40B4-BE49-F238E27FC236}">
                      <a16:creationId xmlns:a16="http://schemas.microsoft.com/office/drawing/2014/main" id="{88B91DDC-2472-B046-92C1-F4571739A068}"/>
                    </a:ext>
                  </a:extLst>
                </p14:cNvPr>
                <p14:cNvContentPartPr/>
                <p14:nvPr/>
              </p14:nvContentPartPr>
              <p14:xfrm>
                <a:off x="7699063" y="5208379"/>
                <a:ext cx="31680" cy="12960"/>
              </p14:xfrm>
            </p:contentPart>
          </mc:Choice>
          <mc:Fallback xmlns="">
            <p:pic>
              <p:nvPicPr>
                <p:cNvPr id="251" name="Ink 250">
                  <a:extLst>
                    <a:ext uri="{FF2B5EF4-FFF2-40B4-BE49-F238E27FC236}">
                      <a16:creationId xmlns:a16="http://schemas.microsoft.com/office/drawing/2014/main" id="{88B91DDC-2472-B046-92C1-F4571739A068}"/>
                    </a:ext>
                  </a:extLst>
                </p:cNvPr>
                <p:cNvPicPr/>
                <p:nvPr/>
              </p:nvPicPr>
              <p:blipFill>
                <a:blip r:embed="rId221"/>
                <a:stretch>
                  <a:fillRect/>
                </a:stretch>
              </p:blipFill>
              <p:spPr>
                <a:xfrm>
                  <a:off x="7668463" y="5177419"/>
                  <a:ext cx="932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92" name="Ink 291">
                  <a:extLst>
                    <a:ext uri="{FF2B5EF4-FFF2-40B4-BE49-F238E27FC236}">
                      <a16:creationId xmlns:a16="http://schemas.microsoft.com/office/drawing/2014/main" id="{DE41E12F-18B0-FE46-8510-E86273B6EA58}"/>
                    </a:ext>
                  </a:extLst>
                </p14:cNvPr>
                <p14:cNvContentPartPr/>
                <p14:nvPr/>
              </p14:nvContentPartPr>
              <p14:xfrm>
                <a:off x="3995743" y="3737059"/>
                <a:ext cx="1396800" cy="2652840"/>
              </p14:xfrm>
            </p:contentPart>
          </mc:Choice>
          <mc:Fallback xmlns="">
            <p:pic>
              <p:nvPicPr>
                <p:cNvPr id="292" name="Ink 291">
                  <a:extLst>
                    <a:ext uri="{FF2B5EF4-FFF2-40B4-BE49-F238E27FC236}">
                      <a16:creationId xmlns:a16="http://schemas.microsoft.com/office/drawing/2014/main" id="{DE41E12F-18B0-FE46-8510-E86273B6EA58}"/>
                    </a:ext>
                  </a:extLst>
                </p:cNvPr>
                <p:cNvPicPr/>
                <p:nvPr/>
              </p:nvPicPr>
              <p:blipFill>
                <a:blip r:embed="rId223"/>
                <a:stretch>
                  <a:fillRect/>
                </a:stretch>
              </p:blipFill>
              <p:spPr>
                <a:xfrm>
                  <a:off x="3954703" y="3696019"/>
                  <a:ext cx="1478880" cy="2734920"/>
                </a:xfrm>
                <a:prstGeom prst="rect">
                  <a:avLst/>
                </a:prstGeom>
              </p:spPr>
            </p:pic>
          </mc:Fallback>
        </mc:AlternateContent>
      </p:grpSp>
      <p:grpSp>
        <p:nvGrpSpPr>
          <p:cNvPr id="295" name="Group 294">
            <a:extLst>
              <a:ext uri="{FF2B5EF4-FFF2-40B4-BE49-F238E27FC236}">
                <a16:creationId xmlns:a16="http://schemas.microsoft.com/office/drawing/2014/main" id="{E7984535-4D76-F747-B2E0-5AE318D8B9DF}"/>
              </a:ext>
            </a:extLst>
          </p:cNvPr>
          <p:cNvGrpSpPr/>
          <p:nvPr/>
        </p:nvGrpSpPr>
        <p:grpSpPr>
          <a:xfrm>
            <a:off x="7193263" y="2555899"/>
            <a:ext cx="4146480" cy="492840"/>
            <a:chOff x="7193263" y="2555899"/>
            <a:chExt cx="4146480" cy="492840"/>
          </a:xfrm>
        </p:grpSpPr>
        <mc:AlternateContent xmlns:mc="http://schemas.openxmlformats.org/markup-compatibility/2006" xmlns:p14="http://schemas.microsoft.com/office/powerpoint/2010/main">
          <mc:Choice Requires="p14">
            <p:contentPart p14:bwMode="auto" r:id="rId224">
              <p14:nvContentPartPr>
                <p14:cNvPr id="253" name="Ink 252">
                  <a:extLst>
                    <a:ext uri="{FF2B5EF4-FFF2-40B4-BE49-F238E27FC236}">
                      <a16:creationId xmlns:a16="http://schemas.microsoft.com/office/drawing/2014/main" id="{409FE964-4C2B-6B4C-9D98-50E4660B73BA}"/>
                    </a:ext>
                  </a:extLst>
                </p14:cNvPr>
                <p14:cNvContentPartPr/>
                <p14:nvPr/>
              </p14:nvContentPartPr>
              <p14:xfrm>
                <a:off x="8610583" y="2624299"/>
                <a:ext cx="163800" cy="424440"/>
              </p14:xfrm>
            </p:contentPart>
          </mc:Choice>
          <mc:Fallback xmlns="">
            <p:pic>
              <p:nvPicPr>
                <p:cNvPr id="253" name="Ink 252">
                  <a:extLst>
                    <a:ext uri="{FF2B5EF4-FFF2-40B4-BE49-F238E27FC236}">
                      <a16:creationId xmlns:a16="http://schemas.microsoft.com/office/drawing/2014/main" id="{409FE964-4C2B-6B4C-9D98-50E4660B73BA}"/>
                    </a:ext>
                  </a:extLst>
                </p:cNvPr>
                <p:cNvPicPr/>
                <p:nvPr/>
              </p:nvPicPr>
              <p:blipFill>
                <a:blip r:embed="rId225"/>
                <a:stretch>
                  <a:fillRect/>
                </a:stretch>
              </p:blipFill>
              <p:spPr>
                <a:xfrm>
                  <a:off x="8579983" y="2593339"/>
                  <a:ext cx="22536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54" name="Ink 253">
                  <a:extLst>
                    <a:ext uri="{FF2B5EF4-FFF2-40B4-BE49-F238E27FC236}">
                      <a16:creationId xmlns:a16="http://schemas.microsoft.com/office/drawing/2014/main" id="{10A80236-5571-F645-80D9-62BAB42FCE9D}"/>
                    </a:ext>
                  </a:extLst>
                </p14:cNvPr>
                <p14:cNvContentPartPr/>
                <p14:nvPr/>
              </p14:nvContentPartPr>
              <p14:xfrm>
                <a:off x="8645503" y="2844259"/>
                <a:ext cx="235800" cy="25560"/>
              </p14:xfrm>
            </p:contentPart>
          </mc:Choice>
          <mc:Fallback xmlns="">
            <p:pic>
              <p:nvPicPr>
                <p:cNvPr id="254" name="Ink 253">
                  <a:extLst>
                    <a:ext uri="{FF2B5EF4-FFF2-40B4-BE49-F238E27FC236}">
                      <a16:creationId xmlns:a16="http://schemas.microsoft.com/office/drawing/2014/main" id="{10A80236-5571-F645-80D9-62BAB42FCE9D}"/>
                    </a:ext>
                  </a:extLst>
                </p:cNvPr>
                <p:cNvPicPr/>
                <p:nvPr/>
              </p:nvPicPr>
              <p:blipFill>
                <a:blip r:embed="rId227"/>
                <a:stretch>
                  <a:fillRect/>
                </a:stretch>
              </p:blipFill>
              <p:spPr>
                <a:xfrm>
                  <a:off x="8614903" y="2813659"/>
                  <a:ext cx="2970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55" name="Ink 254">
                  <a:extLst>
                    <a:ext uri="{FF2B5EF4-FFF2-40B4-BE49-F238E27FC236}">
                      <a16:creationId xmlns:a16="http://schemas.microsoft.com/office/drawing/2014/main" id="{B36F1F4A-A39E-3D49-BB65-D5F9025FEF5C}"/>
                    </a:ext>
                  </a:extLst>
                </p14:cNvPr>
                <p14:cNvContentPartPr/>
                <p14:nvPr/>
              </p14:nvContentPartPr>
              <p14:xfrm>
                <a:off x="8887423" y="2655619"/>
                <a:ext cx="264240" cy="383760"/>
              </p14:xfrm>
            </p:contentPart>
          </mc:Choice>
          <mc:Fallback xmlns="">
            <p:pic>
              <p:nvPicPr>
                <p:cNvPr id="255" name="Ink 254">
                  <a:extLst>
                    <a:ext uri="{FF2B5EF4-FFF2-40B4-BE49-F238E27FC236}">
                      <a16:creationId xmlns:a16="http://schemas.microsoft.com/office/drawing/2014/main" id="{B36F1F4A-A39E-3D49-BB65-D5F9025FEF5C}"/>
                    </a:ext>
                  </a:extLst>
                </p:cNvPr>
                <p:cNvPicPr/>
                <p:nvPr/>
              </p:nvPicPr>
              <p:blipFill>
                <a:blip r:embed="rId229"/>
                <a:stretch>
                  <a:fillRect/>
                </a:stretch>
              </p:blipFill>
              <p:spPr>
                <a:xfrm>
                  <a:off x="8856463" y="2625019"/>
                  <a:ext cx="325800" cy="44532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56" name="Ink 255">
                  <a:extLst>
                    <a:ext uri="{FF2B5EF4-FFF2-40B4-BE49-F238E27FC236}">
                      <a16:creationId xmlns:a16="http://schemas.microsoft.com/office/drawing/2014/main" id="{FA29FFC4-1E63-594C-96D3-DFB3DF9FA531}"/>
                    </a:ext>
                  </a:extLst>
                </p14:cNvPr>
                <p14:cNvContentPartPr/>
                <p14:nvPr/>
              </p14:nvContentPartPr>
              <p14:xfrm>
                <a:off x="9163903" y="2680819"/>
                <a:ext cx="50760" cy="342720"/>
              </p14:xfrm>
            </p:contentPart>
          </mc:Choice>
          <mc:Fallback xmlns="">
            <p:pic>
              <p:nvPicPr>
                <p:cNvPr id="256" name="Ink 255">
                  <a:extLst>
                    <a:ext uri="{FF2B5EF4-FFF2-40B4-BE49-F238E27FC236}">
                      <a16:creationId xmlns:a16="http://schemas.microsoft.com/office/drawing/2014/main" id="{FA29FFC4-1E63-594C-96D3-DFB3DF9FA531}"/>
                    </a:ext>
                  </a:extLst>
                </p:cNvPr>
                <p:cNvPicPr/>
                <p:nvPr/>
              </p:nvPicPr>
              <p:blipFill>
                <a:blip r:embed="rId231"/>
                <a:stretch>
                  <a:fillRect/>
                </a:stretch>
              </p:blipFill>
              <p:spPr>
                <a:xfrm>
                  <a:off x="9133303" y="2650219"/>
                  <a:ext cx="111960" cy="40392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57" name="Ink 256">
                  <a:extLst>
                    <a:ext uri="{FF2B5EF4-FFF2-40B4-BE49-F238E27FC236}">
                      <a16:creationId xmlns:a16="http://schemas.microsoft.com/office/drawing/2014/main" id="{EBDE0FD0-FA8E-054D-A632-4699786AE96E}"/>
                    </a:ext>
                  </a:extLst>
                </p14:cNvPr>
                <p14:cNvContentPartPr/>
                <p14:nvPr/>
              </p14:nvContentPartPr>
              <p14:xfrm>
                <a:off x="9082183" y="2643019"/>
                <a:ext cx="358560" cy="69480"/>
              </p14:xfrm>
            </p:contentPart>
          </mc:Choice>
          <mc:Fallback xmlns="">
            <p:pic>
              <p:nvPicPr>
                <p:cNvPr id="257" name="Ink 256">
                  <a:extLst>
                    <a:ext uri="{FF2B5EF4-FFF2-40B4-BE49-F238E27FC236}">
                      <a16:creationId xmlns:a16="http://schemas.microsoft.com/office/drawing/2014/main" id="{EBDE0FD0-FA8E-054D-A632-4699786AE96E}"/>
                    </a:ext>
                  </a:extLst>
                </p:cNvPr>
                <p:cNvPicPr/>
                <p:nvPr/>
              </p:nvPicPr>
              <p:blipFill>
                <a:blip r:embed="rId233"/>
                <a:stretch>
                  <a:fillRect/>
                </a:stretch>
              </p:blipFill>
              <p:spPr>
                <a:xfrm>
                  <a:off x="9051583" y="2612419"/>
                  <a:ext cx="4201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58" name="Ink 257">
                  <a:extLst>
                    <a:ext uri="{FF2B5EF4-FFF2-40B4-BE49-F238E27FC236}">
                      <a16:creationId xmlns:a16="http://schemas.microsoft.com/office/drawing/2014/main" id="{F09A5FF2-7B8B-814A-A40A-149E406A8136}"/>
                    </a:ext>
                  </a:extLst>
                </p14:cNvPr>
                <p14:cNvContentPartPr/>
                <p14:nvPr/>
              </p14:nvContentPartPr>
              <p14:xfrm>
                <a:off x="9578983" y="2605219"/>
                <a:ext cx="189000" cy="376920"/>
              </p14:xfrm>
            </p:contentPart>
          </mc:Choice>
          <mc:Fallback xmlns="">
            <p:pic>
              <p:nvPicPr>
                <p:cNvPr id="258" name="Ink 257">
                  <a:extLst>
                    <a:ext uri="{FF2B5EF4-FFF2-40B4-BE49-F238E27FC236}">
                      <a16:creationId xmlns:a16="http://schemas.microsoft.com/office/drawing/2014/main" id="{F09A5FF2-7B8B-814A-A40A-149E406A8136}"/>
                    </a:ext>
                  </a:extLst>
                </p:cNvPr>
                <p:cNvPicPr/>
                <p:nvPr/>
              </p:nvPicPr>
              <p:blipFill>
                <a:blip r:embed="rId235"/>
                <a:stretch>
                  <a:fillRect/>
                </a:stretch>
              </p:blipFill>
              <p:spPr>
                <a:xfrm>
                  <a:off x="9548383" y="2574619"/>
                  <a:ext cx="250200" cy="4381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59" name="Ink 258">
                  <a:extLst>
                    <a:ext uri="{FF2B5EF4-FFF2-40B4-BE49-F238E27FC236}">
                      <a16:creationId xmlns:a16="http://schemas.microsoft.com/office/drawing/2014/main" id="{8455630E-E974-654D-9AB5-C8EECDD54DA3}"/>
                    </a:ext>
                  </a:extLst>
                </p14:cNvPr>
                <p14:cNvContentPartPr/>
                <p14:nvPr/>
              </p14:nvContentPartPr>
              <p14:xfrm>
                <a:off x="9824143" y="2555899"/>
                <a:ext cx="201600" cy="392400"/>
              </p14:xfrm>
            </p:contentPart>
          </mc:Choice>
          <mc:Fallback xmlns="">
            <p:pic>
              <p:nvPicPr>
                <p:cNvPr id="259" name="Ink 258">
                  <a:extLst>
                    <a:ext uri="{FF2B5EF4-FFF2-40B4-BE49-F238E27FC236}">
                      <a16:creationId xmlns:a16="http://schemas.microsoft.com/office/drawing/2014/main" id="{8455630E-E974-654D-9AB5-C8EECDD54DA3}"/>
                    </a:ext>
                  </a:extLst>
                </p:cNvPr>
                <p:cNvPicPr/>
                <p:nvPr/>
              </p:nvPicPr>
              <p:blipFill>
                <a:blip r:embed="rId237"/>
                <a:stretch>
                  <a:fillRect/>
                </a:stretch>
              </p:blipFill>
              <p:spPr>
                <a:xfrm>
                  <a:off x="9793543" y="2524939"/>
                  <a:ext cx="26280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60" name="Ink 259">
                  <a:extLst>
                    <a:ext uri="{FF2B5EF4-FFF2-40B4-BE49-F238E27FC236}">
                      <a16:creationId xmlns:a16="http://schemas.microsoft.com/office/drawing/2014/main" id="{AA632E8D-0A6B-BB41-B5E9-BDC14B0D17D9}"/>
                    </a:ext>
                  </a:extLst>
                </p14:cNvPr>
                <p14:cNvContentPartPr/>
                <p14:nvPr/>
              </p14:nvContentPartPr>
              <p14:xfrm>
                <a:off x="10232743" y="2573899"/>
                <a:ext cx="207720" cy="368640"/>
              </p14:xfrm>
            </p:contentPart>
          </mc:Choice>
          <mc:Fallback xmlns="">
            <p:pic>
              <p:nvPicPr>
                <p:cNvPr id="260" name="Ink 259">
                  <a:extLst>
                    <a:ext uri="{FF2B5EF4-FFF2-40B4-BE49-F238E27FC236}">
                      <a16:creationId xmlns:a16="http://schemas.microsoft.com/office/drawing/2014/main" id="{AA632E8D-0A6B-BB41-B5E9-BDC14B0D17D9}"/>
                    </a:ext>
                  </a:extLst>
                </p:cNvPr>
                <p:cNvPicPr/>
                <p:nvPr/>
              </p:nvPicPr>
              <p:blipFill>
                <a:blip r:embed="rId239"/>
                <a:stretch>
                  <a:fillRect/>
                </a:stretch>
              </p:blipFill>
              <p:spPr>
                <a:xfrm>
                  <a:off x="10202143" y="2543299"/>
                  <a:ext cx="26928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61" name="Ink 260">
                  <a:extLst>
                    <a:ext uri="{FF2B5EF4-FFF2-40B4-BE49-F238E27FC236}">
                      <a16:creationId xmlns:a16="http://schemas.microsoft.com/office/drawing/2014/main" id="{D2303E6F-B77B-934F-8A77-EB2051E1F57B}"/>
                    </a:ext>
                  </a:extLst>
                </p14:cNvPr>
                <p14:cNvContentPartPr/>
                <p14:nvPr/>
              </p14:nvContentPartPr>
              <p14:xfrm>
                <a:off x="10465303" y="2581459"/>
                <a:ext cx="176400" cy="366480"/>
              </p14:xfrm>
            </p:contentPart>
          </mc:Choice>
          <mc:Fallback xmlns="">
            <p:pic>
              <p:nvPicPr>
                <p:cNvPr id="261" name="Ink 260">
                  <a:extLst>
                    <a:ext uri="{FF2B5EF4-FFF2-40B4-BE49-F238E27FC236}">
                      <a16:creationId xmlns:a16="http://schemas.microsoft.com/office/drawing/2014/main" id="{D2303E6F-B77B-934F-8A77-EB2051E1F57B}"/>
                    </a:ext>
                  </a:extLst>
                </p:cNvPr>
                <p:cNvPicPr/>
                <p:nvPr/>
              </p:nvPicPr>
              <p:blipFill>
                <a:blip r:embed="rId241"/>
                <a:stretch>
                  <a:fillRect/>
                </a:stretch>
              </p:blipFill>
              <p:spPr>
                <a:xfrm>
                  <a:off x="10434703" y="2550859"/>
                  <a:ext cx="23760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62" name="Ink 261">
                  <a:extLst>
                    <a:ext uri="{FF2B5EF4-FFF2-40B4-BE49-F238E27FC236}">
                      <a16:creationId xmlns:a16="http://schemas.microsoft.com/office/drawing/2014/main" id="{90646FF0-FA6E-1948-A469-F758F13312B6}"/>
                    </a:ext>
                  </a:extLst>
                </p14:cNvPr>
                <p14:cNvContentPartPr/>
                <p14:nvPr/>
              </p14:nvContentPartPr>
              <p14:xfrm>
                <a:off x="10509223" y="2718619"/>
                <a:ext cx="201600" cy="82080"/>
              </p14:xfrm>
            </p:contentPart>
          </mc:Choice>
          <mc:Fallback xmlns="">
            <p:pic>
              <p:nvPicPr>
                <p:cNvPr id="262" name="Ink 261">
                  <a:extLst>
                    <a:ext uri="{FF2B5EF4-FFF2-40B4-BE49-F238E27FC236}">
                      <a16:creationId xmlns:a16="http://schemas.microsoft.com/office/drawing/2014/main" id="{90646FF0-FA6E-1948-A469-F758F13312B6}"/>
                    </a:ext>
                  </a:extLst>
                </p:cNvPr>
                <p:cNvPicPr/>
                <p:nvPr/>
              </p:nvPicPr>
              <p:blipFill>
                <a:blip r:embed="rId243"/>
                <a:stretch>
                  <a:fillRect/>
                </a:stretch>
              </p:blipFill>
              <p:spPr>
                <a:xfrm>
                  <a:off x="10478623" y="2687659"/>
                  <a:ext cx="2628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63" name="Ink 262">
                  <a:extLst>
                    <a:ext uri="{FF2B5EF4-FFF2-40B4-BE49-F238E27FC236}">
                      <a16:creationId xmlns:a16="http://schemas.microsoft.com/office/drawing/2014/main" id="{038EE731-D0E6-1246-B49A-30DD7D180706}"/>
                    </a:ext>
                  </a:extLst>
                </p14:cNvPr>
                <p14:cNvContentPartPr/>
                <p14:nvPr/>
              </p14:nvContentPartPr>
              <p14:xfrm>
                <a:off x="10748263" y="2573899"/>
                <a:ext cx="283320" cy="367200"/>
              </p14:xfrm>
            </p:contentPart>
          </mc:Choice>
          <mc:Fallback xmlns="">
            <p:pic>
              <p:nvPicPr>
                <p:cNvPr id="263" name="Ink 262">
                  <a:extLst>
                    <a:ext uri="{FF2B5EF4-FFF2-40B4-BE49-F238E27FC236}">
                      <a16:creationId xmlns:a16="http://schemas.microsoft.com/office/drawing/2014/main" id="{038EE731-D0E6-1246-B49A-30DD7D180706}"/>
                    </a:ext>
                  </a:extLst>
                </p:cNvPr>
                <p:cNvPicPr/>
                <p:nvPr/>
              </p:nvPicPr>
              <p:blipFill>
                <a:blip r:embed="rId245"/>
                <a:stretch>
                  <a:fillRect/>
                </a:stretch>
              </p:blipFill>
              <p:spPr>
                <a:xfrm>
                  <a:off x="10717663" y="2543299"/>
                  <a:ext cx="344520" cy="4284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64" name="Ink 263">
                  <a:extLst>
                    <a:ext uri="{FF2B5EF4-FFF2-40B4-BE49-F238E27FC236}">
                      <a16:creationId xmlns:a16="http://schemas.microsoft.com/office/drawing/2014/main" id="{4D119718-40D1-DB4F-9A94-4489D354EF9E}"/>
                    </a:ext>
                  </a:extLst>
                </p14:cNvPr>
                <p14:cNvContentPartPr/>
                <p14:nvPr/>
              </p14:nvContentPartPr>
              <p14:xfrm>
                <a:off x="11056423" y="2611699"/>
                <a:ext cx="12960" cy="290160"/>
              </p14:xfrm>
            </p:contentPart>
          </mc:Choice>
          <mc:Fallback xmlns="">
            <p:pic>
              <p:nvPicPr>
                <p:cNvPr id="264" name="Ink 263">
                  <a:extLst>
                    <a:ext uri="{FF2B5EF4-FFF2-40B4-BE49-F238E27FC236}">
                      <a16:creationId xmlns:a16="http://schemas.microsoft.com/office/drawing/2014/main" id="{4D119718-40D1-DB4F-9A94-4489D354EF9E}"/>
                    </a:ext>
                  </a:extLst>
                </p:cNvPr>
                <p:cNvPicPr/>
                <p:nvPr/>
              </p:nvPicPr>
              <p:blipFill>
                <a:blip r:embed="rId247"/>
                <a:stretch>
                  <a:fillRect/>
                </a:stretch>
              </p:blipFill>
              <p:spPr>
                <a:xfrm>
                  <a:off x="11025823" y="2581099"/>
                  <a:ext cx="7416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65" name="Ink 264">
                  <a:extLst>
                    <a:ext uri="{FF2B5EF4-FFF2-40B4-BE49-F238E27FC236}">
                      <a16:creationId xmlns:a16="http://schemas.microsoft.com/office/drawing/2014/main" id="{7F4C74F2-2F38-8642-83A2-D40DBAC72FD3}"/>
                    </a:ext>
                  </a:extLst>
                </p14:cNvPr>
                <p14:cNvContentPartPr/>
                <p14:nvPr/>
              </p14:nvContentPartPr>
              <p14:xfrm>
                <a:off x="11138143" y="2605219"/>
                <a:ext cx="201600" cy="352440"/>
              </p14:xfrm>
            </p:contentPart>
          </mc:Choice>
          <mc:Fallback xmlns="">
            <p:pic>
              <p:nvPicPr>
                <p:cNvPr id="265" name="Ink 264">
                  <a:extLst>
                    <a:ext uri="{FF2B5EF4-FFF2-40B4-BE49-F238E27FC236}">
                      <a16:creationId xmlns:a16="http://schemas.microsoft.com/office/drawing/2014/main" id="{7F4C74F2-2F38-8642-83A2-D40DBAC72FD3}"/>
                    </a:ext>
                  </a:extLst>
                </p:cNvPr>
                <p:cNvPicPr/>
                <p:nvPr/>
              </p:nvPicPr>
              <p:blipFill>
                <a:blip r:embed="rId249"/>
                <a:stretch>
                  <a:fillRect/>
                </a:stretch>
              </p:blipFill>
              <p:spPr>
                <a:xfrm>
                  <a:off x="11107543" y="2574619"/>
                  <a:ext cx="26280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94" name="Ink 293">
                  <a:extLst>
                    <a:ext uri="{FF2B5EF4-FFF2-40B4-BE49-F238E27FC236}">
                      <a16:creationId xmlns:a16="http://schemas.microsoft.com/office/drawing/2014/main" id="{7E01FDCA-6B2D-7548-B5D8-9245F912E7ED}"/>
                    </a:ext>
                  </a:extLst>
                </p14:cNvPr>
                <p14:cNvContentPartPr/>
                <p14:nvPr/>
              </p14:nvContentPartPr>
              <p14:xfrm>
                <a:off x="7193263" y="2699539"/>
                <a:ext cx="1179000" cy="220320"/>
              </p14:xfrm>
            </p:contentPart>
          </mc:Choice>
          <mc:Fallback xmlns="">
            <p:pic>
              <p:nvPicPr>
                <p:cNvPr id="294" name="Ink 293">
                  <a:extLst>
                    <a:ext uri="{FF2B5EF4-FFF2-40B4-BE49-F238E27FC236}">
                      <a16:creationId xmlns:a16="http://schemas.microsoft.com/office/drawing/2014/main" id="{7E01FDCA-6B2D-7548-B5D8-9245F912E7ED}"/>
                    </a:ext>
                  </a:extLst>
                </p:cNvPr>
                <p:cNvPicPr/>
                <p:nvPr/>
              </p:nvPicPr>
              <p:blipFill>
                <a:blip r:embed="rId251"/>
                <a:stretch>
                  <a:fillRect/>
                </a:stretch>
              </p:blipFill>
              <p:spPr>
                <a:xfrm>
                  <a:off x="7152223" y="2658499"/>
                  <a:ext cx="1260720" cy="302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2">
            <p14:nvContentPartPr>
              <p14:cNvPr id="296" name="Ink 295">
                <a:extLst>
                  <a:ext uri="{FF2B5EF4-FFF2-40B4-BE49-F238E27FC236}">
                    <a16:creationId xmlns:a16="http://schemas.microsoft.com/office/drawing/2014/main" id="{3105D419-41F3-244C-8E83-11E73893F183}"/>
                  </a:ext>
                </a:extLst>
              </p14:cNvPr>
              <p14:cNvContentPartPr/>
              <p14:nvPr/>
            </p14:nvContentPartPr>
            <p14:xfrm>
              <a:off x="5869543" y="1077739"/>
              <a:ext cx="1295640" cy="754920"/>
            </p14:xfrm>
          </p:contentPart>
        </mc:Choice>
        <mc:Fallback xmlns="">
          <p:pic>
            <p:nvPicPr>
              <p:cNvPr id="296" name="Ink 295">
                <a:extLst>
                  <a:ext uri="{FF2B5EF4-FFF2-40B4-BE49-F238E27FC236}">
                    <a16:creationId xmlns:a16="http://schemas.microsoft.com/office/drawing/2014/main" id="{3105D419-41F3-244C-8E83-11E73893F183}"/>
                  </a:ext>
                </a:extLst>
              </p:cNvPr>
              <p:cNvPicPr/>
              <p:nvPr/>
            </p:nvPicPr>
            <p:blipFill>
              <a:blip r:embed="rId253"/>
              <a:stretch>
                <a:fillRect/>
              </a:stretch>
            </p:blipFill>
            <p:spPr>
              <a:xfrm>
                <a:off x="5828503" y="1036699"/>
                <a:ext cx="1377360" cy="83664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99" name="Ink 298">
                <a:extLst>
                  <a:ext uri="{FF2B5EF4-FFF2-40B4-BE49-F238E27FC236}">
                    <a16:creationId xmlns:a16="http://schemas.microsoft.com/office/drawing/2014/main" id="{1ECF4FCD-28EB-5C40-BFC4-D88F1F82CA3D}"/>
                  </a:ext>
                </a:extLst>
              </p14:cNvPr>
              <p14:cNvContentPartPr/>
              <p14:nvPr/>
            </p14:nvContentPartPr>
            <p14:xfrm>
              <a:off x="2763463" y="1795579"/>
              <a:ext cx="214200" cy="621360"/>
            </p14:xfrm>
          </p:contentPart>
        </mc:Choice>
        <mc:Fallback xmlns="">
          <p:pic>
            <p:nvPicPr>
              <p:cNvPr id="299" name="Ink 298">
                <a:extLst>
                  <a:ext uri="{FF2B5EF4-FFF2-40B4-BE49-F238E27FC236}">
                    <a16:creationId xmlns:a16="http://schemas.microsoft.com/office/drawing/2014/main" id="{1ECF4FCD-28EB-5C40-BFC4-D88F1F82CA3D}"/>
                  </a:ext>
                </a:extLst>
              </p:cNvPr>
              <p:cNvPicPr/>
              <p:nvPr/>
            </p:nvPicPr>
            <p:blipFill>
              <a:blip r:embed="rId255"/>
              <a:stretch>
                <a:fillRect/>
              </a:stretch>
            </p:blipFill>
            <p:spPr>
              <a:xfrm>
                <a:off x="2722783" y="1754899"/>
                <a:ext cx="295920" cy="703440"/>
              </a:xfrm>
              <a:prstGeom prst="rect">
                <a:avLst/>
              </a:prstGeom>
            </p:spPr>
          </p:pic>
        </mc:Fallback>
      </mc:AlternateContent>
      <p:grpSp>
        <p:nvGrpSpPr>
          <p:cNvPr id="305" name="Group 304">
            <a:extLst>
              <a:ext uri="{FF2B5EF4-FFF2-40B4-BE49-F238E27FC236}">
                <a16:creationId xmlns:a16="http://schemas.microsoft.com/office/drawing/2014/main" id="{024FDE9B-897E-0B48-9FAA-26DFCD670233}"/>
              </a:ext>
            </a:extLst>
          </p:cNvPr>
          <p:cNvGrpSpPr/>
          <p:nvPr/>
        </p:nvGrpSpPr>
        <p:grpSpPr>
          <a:xfrm>
            <a:off x="1298623" y="1626739"/>
            <a:ext cx="327240" cy="623520"/>
            <a:chOff x="1298623" y="1626739"/>
            <a:chExt cx="327240" cy="623520"/>
          </a:xfrm>
        </p:grpSpPr>
        <mc:AlternateContent xmlns:mc="http://schemas.openxmlformats.org/markup-compatibility/2006" xmlns:p14="http://schemas.microsoft.com/office/powerpoint/2010/main">
          <mc:Choice Requires="p14">
            <p:contentPart p14:bwMode="auto" r:id="rId256">
              <p14:nvContentPartPr>
                <p14:cNvPr id="303" name="Ink 302">
                  <a:extLst>
                    <a:ext uri="{FF2B5EF4-FFF2-40B4-BE49-F238E27FC236}">
                      <a16:creationId xmlns:a16="http://schemas.microsoft.com/office/drawing/2014/main" id="{A31C6910-4DEB-CE46-B6EF-1EB84C15E8AF}"/>
                    </a:ext>
                  </a:extLst>
                </p14:cNvPr>
                <p14:cNvContentPartPr/>
                <p14:nvPr/>
              </p14:nvContentPartPr>
              <p14:xfrm>
                <a:off x="1437223" y="1794139"/>
                <a:ext cx="50760" cy="302040"/>
              </p14:xfrm>
            </p:contentPart>
          </mc:Choice>
          <mc:Fallback xmlns="">
            <p:pic>
              <p:nvPicPr>
                <p:cNvPr id="303" name="Ink 302">
                  <a:extLst>
                    <a:ext uri="{FF2B5EF4-FFF2-40B4-BE49-F238E27FC236}">
                      <a16:creationId xmlns:a16="http://schemas.microsoft.com/office/drawing/2014/main" id="{A31C6910-4DEB-CE46-B6EF-1EB84C15E8AF}"/>
                    </a:ext>
                  </a:extLst>
                </p:cNvPr>
                <p:cNvPicPr/>
                <p:nvPr/>
              </p:nvPicPr>
              <p:blipFill>
                <a:blip r:embed="rId257"/>
                <a:stretch>
                  <a:fillRect/>
                </a:stretch>
              </p:blipFill>
              <p:spPr>
                <a:xfrm>
                  <a:off x="1406263" y="1763539"/>
                  <a:ext cx="11196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304" name="Ink 303">
                  <a:extLst>
                    <a:ext uri="{FF2B5EF4-FFF2-40B4-BE49-F238E27FC236}">
                      <a16:creationId xmlns:a16="http://schemas.microsoft.com/office/drawing/2014/main" id="{88328880-DBB0-1248-BF31-960C04DD446B}"/>
                    </a:ext>
                  </a:extLst>
                </p14:cNvPr>
                <p14:cNvContentPartPr/>
                <p14:nvPr/>
              </p14:nvContentPartPr>
              <p14:xfrm>
                <a:off x="1298623" y="1626739"/>
                <a:ext cx="327240" cy="623520"/>
              </p14:xfrm>
            </p:contentPart>
          </mc:Choice>
          <mc:Fallback xmlns="">
            <p:pic>
              <p:nvPicPr>
                <p:cNvPr id="304" name="Ink 303">
                  <a:extLst>
                    <a:ext uri="{FF2B5EF4-FFF2-40B4-BE49-F238E27FC236}">
                      <a16:creationId xmlns:a16="http://schemas.microsoft.com/office/drawing/2014/main" id="{88328880-DBB0-1248-BF31-960C04DD446B}"/>
                    </a:ext>
                  </a:extLst>
                </p:cNvPr>
                <p:cNvPicPr/>
                <p:nvPr/>
              </p:nvPicPr>
              <p:blipFill>
                <a:blip r:embed="rId259"/>
                <a:stretch>
                  <a:fillRect/>
                </a:stretch>
              </p:blipFill>
              <p:spPr>
                <a:xfrm>
                  <a:off x="1268023" y="1595779"/>
                  <a:ext cx="388800" cy="684720"/>
                </a:xfrm>
                <a:prstGeom prst="rect">
                  <a:avLst/>
                </a:prstGeom>
              </p:spPr>
            </p:pic>
          </mc:Fallback>
        </mc:AlternateContent>
      </p:grpSp>
      <p:grpSp>
        <p:nvGrpSpPr>
          <p:cNvPr id="308" name="Group 307">
            <a:extLst>
              <a:ext uri="{FF2B5EF4-FFF2-40B4-BE49-F238E27FC236}">
                <a16:creationId xmlns:a16="http://schemas.microsoft.com/office/drawing/2014/main" id="{FD28B972-810E-7746-B477-5EEEBBF905AA}"/>
              </a:ext>
            </a:extLst>
          </p:cNvPr>
          <p:cNvGrpSpPr/>
          <p:nvPr/>
        </p:nvGrpSpPr>
        <p:grpSpPr>
          <a:xfrm>
            <a:off x="1851943" y="4592059"/>
            <a:ext cx="433800" cy="726120"/>
            <a:chOff x="1851943" y="4592059"/>
            <a:chExt cx="433800" cy="726120"/>
          </a:xfrm>
        </p:grpSpPr>
        <mc:AlternateContent xmlns:mc="http://schemas.openxmlformats.org/markup-compatibility/2006" xmlns:p14="http://schemas.microsoft.com/office/powerpoint/2010/main">
          <mc:Choice Requires="p14">
            <p:contentPart p14:bwMode="auto" r:id="rId260">
              <p14:nvContentPartPr>
                <p14:cNvPr id="306" name="Ink 305">
                  <a:extLst>
                    <a:ext uri="{FF2B5EF4-FFF2-40B4-BE49-F238E27FC236}">
                      <a16:creationId xmlns:a16="http://schemas.microsoft.com/office/drawing/2014/main" id="{FD1F9D42-936B-8547-8941-56A428FE35D6}"/>
                    </a:ext>
                  </a:extLst>
                </p14:cNvPr>
                <p14:cNvContentPartPr/>
                <p14:nvPr/>
              </p14:nvContentPartPr>
              <p14:xfrm>
                <a:off x="1977583" y="4780699"/>
                <a:ext cx="264240" cy="295920"/>
              </p14:xfrm>
            </p:contentPart>
          </mc:Choice>
          <mc:Fallback xmlns="">
            <p:pic>
              <p:nvPicPr>
                <p:cNvPr id="306" name="Ink 305">
                  <a:extLst>
                    <a:ext uri="{FF2B5EF4-FFF2-40B4-BE49-F238E27FC236}">
                      <a16:creationId xmlns:a16="http://schemas.microsoft.com/office/drawing/2014/main" id="{FD1F9D42-936B-8547-8941-56A428FE35D6}"/>
                    </a:ext>
                  </a:extLst>
                </p:cNvPr>
                <p:cNvPicPr/>
                <p:nvPr/>
              </p:nvPicPr>
              <p:blipFill>
                <a:blip r:embed="rId261"/>
                <a:stretch>
                  <a:fillRect/>
                </a:stretch>
              </p:blipFill>
              <p:spPr>
                <a:xfrm>
                  <a:off x="1946983" y="4750099"/>
                  <a:ext cx="32580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307" name="Ink 306">
                  <a:extLst>
                    <a:ext uri="{FF2B5EF4-FFF2-40B4-BE49-F238E27FC236}">
                      <a16:creationId xmlns:a16="http://schemas.microsoft.com/office/drawing/2014/main" id="{14C92DC6-6C51-9E45-B7EB-3DD8BA7EB32A}"/>
                    </a:ext>
                  </a:extLst>
                </p14:cNvPr>
                <p14:cNvContentPartPr/>
                <p14:nvPr/>
              </p14:nvContentPartPr>
              <p14:xfrm>
                <a:off x="1851943" y="4592059"/>
                <a:ext cx="433800" cy="726120"/>
              </p14:xfrm>
            </p:contentPart>
          </mc:Choice>
          <mc:Fallback xmlns="">
            <p:pic>
              <p:nvPicPr>
                <p:cNvPr id="307" name="Ink 306">
                  <a:extLst>
                    <a:ext uri="{FF2B5EF4-FFF2-40B4-BE49-F238E27FC236}">
                      <a16:creationId xmlns:a16="http://schemas.microsoft.com/office/drawing/2014/main" id="{14C92DC6-6C51-9E45-B7EB-3DD8BA7EB32A}"/>
                    </a:ext>
                  </a:extLst>
                </p:cNvPr>
                <p:cNvPicPr/>
                <p:nvPr/>
              </p:nvPicPr>
              <p:blipFill>
                <a:blip r:embed="rId263"/>
                <a:stretch>
                  <a:fillRect/>
                </a:stretch>
              </p:blipFill>
              <p:spPr>
                <a:xfrm>
                  <a:off x="1821343" y="4561459"/>
                  <a:ext cx="495000" cy="787680"/>
                </a:xfrm>
                <a:prstGeom prst="rect">
                  <a:avLst/>
                </a:prstGeom>
              </p:spPr>
            </p:pic>
          </mc:Fallback>
        </mc:AlternateContent>
      </p:grpSp>
      <p:grpSp>
        <p:nvGrpSpPr>
          <p:cNvPr id="311" name="Group 310">
            <a:extLst>
              <a:ext uri="{FF2B5EF4-FFF2-40B4-BE49-F238E27FC236}">
                <a16:creationId xmlns:a16="http://schemas.microsoft.com/office/drawing/2014/main" id="{75670111-76E0-5042-B0F1-AFB5F9F59926}"/>
              </a:ext>
            </a:extLst>
          </p:cNvPr>
          <p:cNvGrpSpPr/>
          <p:nvPr/>
        </p:nvGrpSpPr>
        <p:grpSpPr>
          <a:xfrm>
            <a:off x="8610583" y="5114419"/>
            <a:ext cx="376200" cy="633240"/>
            <a:chOff x="8610583" y="5114419"/>
            <a:chExt cx="376200" cy="633240"/>
          </a:xfrm>
        </p:grpSpPr>
        <mc:AlternateContent xmlns:mc="http://schemas.openxmlformats.org/markup-compatibility/2006" xmlns:p14="http://schemas.microsoft.com/office/powerpoint/2010/main">
          <mc:Choice Requires="p14">
            <p:contentPart p14:bwMode="auto" r:id="rId264">
              <p14:nvContentPartPr>
                <p14:cNvPr id="309" name="Ink 308">
                  <a:extLst>
                    <a:ext uri="{FF2B5EF4-FFF2-40B4-BE49-F238E27FC236}">
                      <a16:creationId xmlns:a16="http://schemas.microsoft.com/office/drawing/2014/main" id="{8E4848DB-58D5-9946-9713-F7C6F9CA922E}"/>
                    </a:ext>
                  </a:extLst>
                </p14:cNvPr>
                <p14:cNvContentPartPr/>
                <p14:nvPr/>
              </p14:nvContentPartPr>
              <p14:xfrm>
                <a:off x="8711383" y="5253739"/>
                <a:ext cx="213480" cy="357480"/>
              </p14:xfrm>
            </p:contentPart>
          </mc:Choice>
          <mc:Fallback xmlns="">
            <p:pic>
              <p:nvPicPr>
                <p:cNvPr id="309" name="Ink 308">
                  <a:extLst>
                    <a:ext uri="{FF2B5EF4-FFF2-40B4-BE49-F238E27FC236}">
                      <a16:creationId xmlns:a16="http://schemas.microsoft.com/office/drawing/2014/main" id="{8E4848DB-58D5-9946-9713-F7C6F9CA922E}"/>
                    </a:ext>
                  </a:extLst>
                </p:cNvPr>
                <p:cNvPicPr/>
                <p:nvPr/>
              </p:nvPicPr>
              <p:blipFill>
                <a:blip r:embed="rId265"/>
                <a:stretch>
                  <a:fillRect/>
                </a:stretch>
              </p:blipFill>
              <p:spPr>
                <a:xfrm>
                  <a:off x="8680423" y="5222779"/>
                  <a:ext cx="274680" cy="41868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310" name="Ink 309">
                  <a:extLst>
                    <a:ext uri="{FF2B5EF4-FFF2-40B4-BE49-F238E27FC236}">
                      <a16:creationId xmlns:a16="http://schemas.microsoft.com/office/drawing/2014/main" id="{FFED0B65-D85A-0446-A78C-4DC2C043D935}"/>
                    </a:ext>
                  </a:extLst>
                </p14:cNvPr>
                <p14:cNvContentPartPr/>
                <p14:nvPr/>
              </p14:nvContentPartPr>
              <p14:xfrm>
                <a:off x="8610583" y="5114419"/>
                <a:ext cx="376200" cy="633240"/>
              </p14:xfrm>
            </p:contentPart>
          </mc:Choice>
          <mc:Fallback xmlns="">
            <p:pic>
              <p:nvPicPr>
                <p:cNvPr id="310" name="Ink 309">
                  <a:extLst>
                    <a:ext uri="{FF2B5EF4-FFF2-40B4-BE49-F238E27FC236}">
                      <a16:creationId xmlns:a16="http://schemas.microsoft.com/office/drawing/2014/main" id="{FFED0B65-D85A-0446-A78C-4DC2C043D935}"/>
                    </a:ext>
                  </a:extLst>
                </p:cNvPr>
                <p:cNvPicPr/>
                <p:nvPr/>
              </p:nvPicPr>
              <p:blipFill>
                <a:blip r:embed="rId267"/>
                <a:stretch>
                  <a:fillRect/>
                </a:stretch>
              </p:blipFill>
              <p:spPr>
                <a:xfrm>
                  <a:off x="8579983" y="5083819"/>
                  <a:ext cx="437400" cy="694440"/>
                </a:xfrm>
                <a:prstGeom prst="rect">
                  <a:avLst/>
                </a:prstGeom>
              </p:spPr>
            </p:pic>
          </mc:Fallback>
        </mc:AlternateContent>
      </p:grpSp>
      <p:grpSp>
        <p:nvGrpSpPr>
          <p:cNvPr id="319" name="Group 318">
            <a:extLst>
              <a:ext uri="{FF2B5EF4-FFF2-40B4-BE49-F238E27FC236}">
                <a16:creationId xmlns:a16="http://schemas.microsoft.com/office/drawing/2014/main" id="{527EC4ED-88F3-CF48-83D8-EB8218E7CD2E}"/>
              </a:ext>
            </a:extLst>
          </p:cNvPr>
          <p:cNvGrpSpPr/>
          <p:nvPr/>
        </p:nvGrpSpPr>
        <p:grpSpPr>
          <a:xfrm>
            <a:off x="10018903" y="3158539"/>
            <a:ext cx="456120" cy="707400"/>
            <a:chOff x="10018903" y="3158539"/>
            <a:chExt cx="456120" cy="707400"/>
          </a:xfrm>
        </p:grpSpPr>
        <mc:AlternateContent xmlns:mc="http://schemas.openxmlformats.org/markup-compatibility/2006" xmlns:p14="http://schemas.microsoft.com/office/powerpoint/2010/main">
          <mc:Choice Requires="p14">
            <p:contentPart p14:bwMode="auto" r:id="rId268">
              <p14:nvContentPartPr>
                <p14:cNvPr id="316" name="Ink 315">
                  <a:extLst>
                    <a:ext uri="{FF2B5EF4-FFF2-40B4-BE49-F238E27FC236}">
                      <a16:creationId xmlns:a16="http://schemas.microsoft.com/office/drawing/2014/main" id="{7AAE2F0C-BF5F-5147-94FD-29F5D1B17797}"/>
                    </a:ext>
                  </a:extLst>
                </p14:cNvPr>
                <p14:cNvContentPartPr/>
                <p14:nvPr/>
              </p14:nvContentPartPr>
              <p14:xfrm>
                <a:off x="10144903" y="3276619"/>
                <a:ext cx="245520" cy="284760"/>
              </p14:xfrm>
            </p:contentPart>
          </mc:Choice>
          <mc:Fallback xmlns="">
            <p:pic>
              <p:nvPicPr>
                <p:cNvPr id="316" name="Ink 315">
                  <a:extLst>
                    <a:ext uri="{FF2B5EF4-FFF2-40B4-BE49-F238E27FC236}">
                      <a16:creationId xmlns:a16="http://schemas.microsoft.com/office/drawing/2014/main" id="{7AAE2F0C-BF5F-5147-94FD-29F5D1B17797}"/>
                    </a:ext>
                  </a:extLst>
                </p:cNvPr>
                <p:cNvPicPr/>
                <p:nvPr/>
              </p:nvPicPr>
              <p:blipFill>
                <a:blip r:embed="rId269"/>
                <a:stretch>
                  <a:fillRect/>
                </a:stretch>
              </p:blipFill>
              <p:spPr>
                <a:xfrm>
                  <a:off x="10113943" y="3246019"/>
                  <a:ext cx="30708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317" name="Ink 316">
                  <a:extLst>
                    <a:ext uri="{FF2B5EF4-FFF2-40B4-BE49-F238E27FC236}">
                      <a16:creationId xmlns:a16="http://schemas.microsoft.com/office/drawing/2014/main" id="{5967BB2E-BE14-4B47-A057-8E091B725CAF}"/>
                    </a:ext>
                  </a:extLst>
                </p14:cNvPr>
                <p14:cNvContentPartPr/>
                <p14:nvPr/>
              </p14:nvContentPartPr>
              <p14:xfrm>
                <a:off x="10251463" y="3435379"/>
                <a:ext cx="31680" cy="223200"/>
              </p14:xfrm>
            </p:contentPart>
          </mc:Choice>
          <mc:Fallback xmlns="">
            <p:pic>
              <p:nvPicPr>
                <p:cNvPr id="317" name="Ink 316">
                  <a:extLst>
                    <a:ext uri="{FF2B5EF4-FFF2-40B4-BE49-F238E27FC236}">
                      <a16:creationId xmlns:a16="http://schemas.microsoft.com/office/drawing/2014/main" id="{5967BB2E-BE14-4B47-A057-8E091B725CAF}"/>
                    </a:ext>
                  </a:extLst>
                </p:cNvPr>
                <p:cNvPicPr/>
                <p:nvPr/>
              </p:nvPicPr>
              <p:blipFill>
                <a:blip r:embed="rId271"/>
                <a:stretch>
                  <a:fillRect/>
                </a:stretch>
              </p:blipFill>
              <p:spPr>
                <a:xfrm>
                  <a:off x="10220863" y="3404419"/>
                  <a:ext cx="932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318" name="Ink 317">
                  <a:extLst>
                    <a:ext uri="{FF2B5EF4-FFF2-40B4-BE49-F238E27FC236}">
                      <a16:creationId xmlns:a16="http://schemas.microsoft.com/office/drawing/2014/main" id="{CCA548AE-184F-0446-AB60-1EA7BE68EFC4}"/>
                    </a:ext>
                  </a:extLst>
                </p14:cNvPr>
                <p14:cNvContentPartPr/>
                <p14:nvPr/>
              </p14:nvContentPartPr>
              <p14:xfrm>
                <a:off x="10018903" y="3158539"/>
                <a:ext cx="456120" cy="707400"/>
              </p14:xfrm>
            </p:contentPart>
          </mc:Choice>
          <mc:Fallback xmlns="">
            <p:pic>
              <p:nvPicPr>
                <p:cNvPr id="318" name="Ink 317">
                  <a:extLst>
                    <a:ext uri="{FF2B5EF4-FFF2-40B4-BE49-F238E27FC236}">
                      <a16:creationId xmlns:a16="http://schemas.microsoft.com/office/drawing/2014/main" id="{CCA548AE-184F-0446-AB60-1EA7BE68EFC4}"/>
                    </a:ext>
                  </a:extLst>
                </p:cNvPr>
                <p:cNvPicPr/>
                <p:nvPr/>
              </p:nvPicPr>
              <p:blipFill>
                <a:blip r:embed="rId273"/>
                <a:stretch>
                  <a:fillRect/>
                </a:stretch>
              </p:blipFill>
              <p:spPr>
                <a:xfrm>
                  <a:off x="9987943" y="3127939"/>
                  <a:ext cx="517320" cy="768600"/>
                </a:xfrm>
                <a:prstGeom prst="rect">
                  <a:avLst/>
                </a:prstGeom>
              </p:spPr>
            </p:pic>
          </mc:Fallback>
        </mc:AlternateContent>
      </p:grpSp>
      <p:grpSp>
        <p:nvGrpSpPr>
          <p:cNvPr id="330" name="Group 329">
            <a:extLst>
              <a:ext uri="{FF2B5EF4-FFF2-40B4-BE49-F238E27FC236}">
                <a16:creationId xmlns:a16="http://schemas.microsoft.com/office/drawing/2014/main" id="{002DB65A-7C7F-074C-B616-2982D023C90E}"/>
              </a:ext>
            </a:extLst>
          </p:cNvPr>
          <p:cNvGrpSpPr/>
          <p:nvPr/>
        </p:nvGrpSpPr>
        <p:grpSpPr>
          <a:xfrm>
            <a:off x="10962103" y="650059"/>
            <a:ext cx="408960" cy="547200"/>
            <a:chOff x="10962103" y="650059"/>
            <a:chExt cx="408960" cy="547200"/>
          </a:xfrm>
        </p:grpSpPr>
        <mc:AlternateContent xmlns:mc="http://schemas.openxmlformats.org/markup-compatibility/2006" xmlns:p14="http://schemas.microsoft.com/office/powerpoint/2010/main">
          <mc:Choice Requires="p14">
            <p:contentPart p14:bwMode="auto" r:id="rId274">
              <p14:nvContentPartPr>
                <p14:cNvPr id="327" name="Ink 326">
                  <a:extLst>
                    <a:ext uri="{FF2B5EF4-FFF2-40B4-BE49-F238E27FC236}">
                      <a16:creationId xmlns:a16="http://schemas.microsoft.com/office/drawing/2014/main" id="{09FD6983-AB3E-CA4C-8E9F-9F771C646169}"/>
                    </a:ext>
                  </a:extLst>
                </p14:cNvPr>
                <p14:cNvContentPartPr/>
                <p14:nvPr/>
              </p14:nvContentPartPr>
              <p14:xfrm>
                <a:off x="11219863" y="769579"/>
                <a:ext cx="107280" cy="31680"/>
              </p14:xfrm>
            </p:contentPart>
          </mc:Choice>
          <mc:Fallback xmlns="">
            <p:pic>
              <p:nvPicPr>
                <p:cNvPr id="327" name="Ink 326">
                  <a:extLst>
                    <a:ext uri="{FF2B5EF4-FFF2-40B4-BE49-F238E27FC236}">
                      <a16:creationId xmlns:a16="http://schemas.microsoft.com/office/drawing/2014/main" id="{09FD6983-AB3E-CA4C-8E9F-9F771C646169}"/>
                    </a:ext>
                  </a:extLst>
                </p:cNvPr>
                <p:cNvPicPr/>
                <p:nvPr/>
              </p:nvPicPr>
              <p:blipFill>
                <a:blip r:embed="rId275"/>
                <a:stretch>
                  <a:fillRect/>
                </a:stretch>
              </p:blipFill>
              <p:spPr>
                <a:xfrm>
                  <a:off x="11189263" y="738979"/>
                  <a:ext cx="1684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328" name="Ink 327">
                  <a:extLst>
                    <a:ext uri="{FF2B5EF4-FFF2-40B4-BE49-F238E27FC236}">
                      <a16:creationId xmlns:a16="http://schemas.microsoft.com/office/drawing/2014/main" id="{34D554BB-5B7C-2F41-AB86-D474EA7F3763}"/>
                    </a:ext>
                  </a:extLst>
                </p14:cNvPr>
                <p14:cNvContentPartPr/>
                <p14:nvPr/>
              </p14:nvContentPartPr>
              <p14:xfrm>
                <a:off x="11125543" y="769579"/>
                <a:ext cx="151200" cy="283320"/>
              </p14:xfrm>
            </p:contentPart>
          </mc:Choice>
          <mc:Fallback xmlns="">
            <p:pic>
              <p:nvPicPr>
                <p:cNvPr id="328" name="Ink 327">
                  <a:extLst>
                    <a:ext uri="{FF2B5EF4-FFF2-40B4-BE49-F238E27FC236}">
                      <a16:creationId xmlns:a16="http://schemas.microsoft.com/office/drawing/2014/main" id="{34D554BB-5B7C-2F41-AB86-D474EA7F3763}"/>
                    </a:ext>
                  </a:extLst>
                </p:cNvPr>
                <p:cNvPicPr/>
                <p:nvPr/>
              </p:nvPicPr>
              <p:blipFill>
                <a:blip r:embed="rId277"/>
                <a:stretch>
                  <a:fillRect/>
                </a:stretch>
              </p:blipFill>
              <p:spPr>
                <a:xfrm>
                  <a:off x="11094943" y="738979"/>
                  <a:ext cx="21276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329" name="Ink 328">
                  <a:extLst>
                    <a:ext uri="{FF2B5EF4-FFF2-40B4-BE49-F238E27FC236}">
                      <a16:creationId xmlns:a16="http://schemas.microsoft.com/office/drawing/2014/main" id="{36DCC3C8-387B-9F44-88FB-09D13B78990A}"/>
                    </a:ext>
                  </a:extLst>
                </p14:cNvPr>
                <p14:cNvContentPartPr/>
                <p14:nvPr/>
              </p14:nvContentPartPr>
              <p14:xfrm>
                <a:off x="10962103" y="650059"/>
                <a:ext cx="408960" cy="547200"/>
              </p14:xfrm>
            </p:contentPart>
          </mc:Choice>
          <mc:Fallback xmlns="">
            <p:pic>
              <p:nvPicPr>
                <p:cNvPr id="329" name="Ink 328">
                  <a:extLst>
                    <a:ext uri="{FF2B5EF4-FFF2-40B4-BE49-F238E27FC236}">
                      <a16:creationId xmlns:a16="http://schemas.microsoft.com/office/drawing/2014/main" id="{36DCC3C8-387B-9F44-88FB-09D13B78990A}"/>
                    </a:ext>
                  </a:extLst>
                </p:cNvPr>
                <p:cNvPicPr/>
                <p:nvPr/>
              </p:nvPicPr>
              <p:blipFill>
                <a:blip r:embed="rId279"/>
                <a:stretch>
                  <a:fillRect/>
                </a:stretch>
              </p:blipFill>
              <p:spPr>
                <a:xfrm>
                  <a:off x="10931503" y="619459"/>
                  <a:ext cx="470520" cy="608760"/>
                </a:xfrm>
                <a:prstGeom prst="rect">
                  <a:avLst/>
                </a:prstGeom>
              </p:spPr>
            </p:pic>
          </mc:Fallback>
        </mc:AlternateContent>
      </p:grpSp>
    </p:spTree>
    <p:extLst>
      <p:ext uri="{BB962C8B-B14F-4D97-AF65-F5344CB8AC3E}">
        <p14:creationId xmlns:p14="http://schemas.microsoft.com/office/powerpoint/2010/main" val="1558084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F6564-E439-2040-86EA-CF3106CA57F5}"/>
              </a:ext>
            </a:extLst>
          </p:cNvPr>
          <p:cNvSpPr>
            <a:spLocks noGrp="1"/>
          </p:cNvSpPr>
          <p:nvPr>
            <p:ph idx="1"/>
          </p:nvPr>
        </p:nvSpPr>
        <p:spPr>
          <a:xfrm>
            <a:off x="326931" y="264059"/>
            <a:ext cx="11026869" cy="5912904"/>
          </a:xfrm>
        </p:spPr>
        <p:txBody>
          <a:bodyPr>
            <a:normAutofit/>
          </a:bodyPr>
          <a:lstStyle/>
          <a:p>
            <a:pPr marL="0" indent="0">
              <a:buNone/>
            </a:pPr>
            <a:r>
              <a:rPr lang="en-GB" dirty="0"/>
              <a:t>QUOTE ABOUT QUEER THEORY AMERICA</a:t>
            </a:r>
          </a:p>
          <a:p>
            <a:pPr marL="0" indent="0">
              <a:buNone/>
            </a:pPr>
            <a:endParaRPr lang="en-GB" dirty="0"/>
          </a:p>
          <a:p>
            <a:pPr marL="0" indent="0">
              <a:buNone/>
            </a:pPr>
            <a:r>
              <a:rPr lang="en-GB" b="0" i="0" u="none" strike="noStrike" dirty="0">
                <a:solidFill>
                  <a:srgbClr val="000000"/>
                </a:solidFill>
                <a:effectLst/>
                <a:latin typeface="Calibri" panose="020F0502020204030204" pitchFamily="34" charset="0"/>
              </a:rPr>
              <a:t>France’s anxiety about becoming </a:t>
            </a:r>
            <a:r>
              <a:rPr lang="en-GB" b="0" i="0" u="none" strike="noStrike" dirty="0" err="1">
                <a:solidFill>
                  <a:srgbClr val="000000"/>
                </a:solidFill>
                <a:effectLst/>
                <a:latin typeface="Calibri" panose="020F0502020204030204" pitchFamily="34" charset="0"/>
              </a:rPr>
              <a:t>Americanized</a:t>
            </a:r>
            <a:r>
              <a:rPr lang="en-GB" b="0" i="0" u="none" strike="noStrike" dirty="0">
                <a:solidFill>
                  <a:srgbClr val="000000"/>
                </a:solidFill>
                <a:effectLst/>
                <a:latin typeface="Calibri" panose="020F0502020204030204" pitchFamily="34" charset="0"/>
              </a:rPr>
              <a:t> is not just a simple question of loss of sovereignty. The idea of foreign cultural invasion is a direct echo of the </a:t>
            </a:r>
            <a:r>
              <a:rPr lang="en-GB" b="1" i="0" u="none" strike="noStrike" dirty="0">
                <a:solidFill>
                  <a:srgbClr val="000000"/>
                </a:solidFill>
                <a:effectLst/>
                <a:latin typeface="Calibri" panose="020F0502020204030204" pitchFamily="34" charset="0"/>
              </a:rPr>
              <a:t>fantasy of an enemy within, one who will multiply uncontrollably</a:t>
            </a:r>
            <a:r>
              <a:rPr lang="en-GB" b="0" i="0" u="none" strike="noStrike" dirty="0">
                <a:solidFill>
                  <a:srgbClr val="000000"/>
                </a:solidFill>
                <a:effectLst/>
                <a:latin typeface="Calibri" panose="020F0502020204030204" pitchFamily="34" charset="0"/>
              </a:rPr>
              <a:t>. Thus, it is directly linked to the idea of the propagation of homosexuality, which functions on many layers of discourse: contamination (which combines mental pathology and physiological illness), corruption (the destruction of the natural order through pagan practices), loss of distinctions (androgyny and transsexuality), and conversion (enlistment in an activist movement not unlike a religious conversion) </a:t>
            </a:r>
            <a:endParaRPr lang="en-GB" dirty="0">
              <a:solidFill>
                <a:srgbClr val="000000"/>
              </a:solidFill>
              <a:latin typeface="Calibri" panose="020F0502020204030204" pitchFamily="34" charset="0"/>
            </a:endParaRPr>
          </a:p>
          <a:p>
            <a:pPr marL="0" indent="0">
              <a:buNone/>
            </a:pPr>
            <a:r>
              <a:rPr lang="en-GB" b="0" i="0" u="none" strike="noStrike" dirty="0">
                <a:solidFill>
                  <a:srgbClr val="000000"/>
                </a:solidFill>
                <a:effectLst/>
                <a:latin typeface="Calibri" panose="020F0502020204030204" pitchFamily="34" charset="0"/>
              </a:rPr>
              <a:t>Bruno </a:t>
            </a:r>
            <a:r>
              <a:rPr lang="en-GB" b="0" i="0" u="none" strike="noStrike" dirty="0" err="1">
                <a:solidFill>
                  <a:srgbClr val="000000"/>
                </a:solidFill>
                <a:effectLst/>
                <a:latin typeface="Calibri" panose="020F0502020204030204" pitchFamily="34" charset="0"/>
              </a:rPr>
              <a:t>Perreau</a:t>
            </a:r>
            <a:r>
              <a:rPr lang="en-GB" b="0" i="0" u="none" strike="noStrike" dirty="0">
                <a:solidFill>
                  <a:srgbClr val="000000"/>
                </a:solidFill>
                <a:effectLst/>
                <a:latin typeface="Calibri" panose="020F0502020204030204" pitchFamily="34" charset="0"/>
              </a:rPr>
              <a:t>, 2016. </a:t>
            </a:r>
            <a:r>
              <a:rPr lang="en-GB" b="0" i="1" u="none" strike="noStrike" dirty="0">
                <a:solidFill>
                  <a:srgbClr val="000000"/>
                </a:solidFill>
                <a:effectLst/>
                <a:latin typeface="Calibri" panose="020F0502020204030204" pitchFamily="34" charset="0"/>
              </a:rPr>
              <a:t>Queer Theory: The French Response</a:t>
            </a:r>
            <a:r>
              <a:rPr lang="en-GB" b="0" i="0" u="none" strike="noStrike" dirty="0">
                <a:solidFill>
                  <a:srgbClr val="000000"/>
                </a:solidFill>
                <a:effectLst/>
                <a:latin typeface="Calibri" panose="020F0502020204030204" pitchFamily="34" charset="0"/>
              </a:rPr>
              <a:t>, p.10</a:t>
            </a:r>
            <a:r>
              <a:rPr lang="en-GB" dirty="0"/>
              <a:t> </a:t>
            </a:r>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21C1114-52C2-CC42-AF7C-3B9E7164B46D}"/>
                  </a:ext>
                </a:extLst>
              </p14:cNvPr>
              <p14:cNvContentPartPr/>
              <p14:nvPr/>
            </p14:nvContentPartPr>
            <p14:xfrm>
              <a:off x="148063" y="90619"/>
              <a:ext cx="537480" cy="764640"/>
            </p14:xfrm>
          </p:contentPart>
        </mc:Choice>
        <mc:Fallback xmlns="">
          <p:pic>
            <p:nvPicPr>
              <p:cNvPr id="2" name="Ink 1">
                <a:extLst>
                  <a:ext uri="{FF2B5EF4-FFF2-40B4-BE49-F238E27FC236}">
                    <a16:creationId xmlns:a16="http://schemas.microsoft.com/office/drawing/2014/main" id="{C21C1114-52C2-CC42-AF7C-3B9E7164B46D}"/>
                  </a:ext>
                </a:extLst>
              </p:cNvPr>
              <p:cNvPicPr/>
              <p:nvPr/>
            </p:nvPicPr>
            <p:blipFill>
              <a:blip r:embed="rId3"/>
              <a:stretch>
                <a:fillRect/>
              </a:stretch>
            </p:blipFill>
            <p:spPr>
              <a:xfrm>
                <a:off x="107383" y="49579"/>
                <a:ext cx="619560" cy="846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79AE8371-5A71-FB4E-B814-BA00CFFA5E3A}"/>
                  </a:ext>
                </a:extLst>
              </p14:cNvPr>
              <p14:cNvContentPartPr/>
              <p14:nvPr/>
            </p14:nvContentPartPr>
            <p14:xfrm>
              <a:off x="11505703" y="6120619"/>
              <a:ext cx="399960" cy="527760"/>
            </p14:xfrm>
          </p:contentPart>
        </mc:Choice>
        <mc:Fallback xmlns="">
          <p:pic>
            <p:nvPicPr>
              <p:cNvPr id="4" name="Ink 3">
                <a:extLst>
                  <a:ext uri="{FF2B5EF4-FFF2-40B4-BE49-F238E27FC236}">
                    <a16:creationId xmlns:a16="http://schemas.microsoft.com/office/drawing/2014/main" id="{79AE8371-5A71-FB4E-B814-BA00CFFA5E3A}"/>
                  </a:ext>
                </a:extLst>
              </p:cNvPr>
              <p:cNvPicPr/>
              <p:nvPr/>
            </p:nvPicPr>
            <p:blipFill>
              <a:blip r:embed="rId5"/>
              <a:stretch>
                <a:fillRect/>
              </a:stretch>
            </p:blipFill>
            <p:spPr>
              <a:xfrm>
                <a:off x="11474743" y="6090019"/>
                <a:ext cx="461160" cy="588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C5FB3A2-ACF9-144D-A181-B98AC9438CC9}"/>
                  </a:ext>
                </a:extLst>
              </p14:cNvPr>
              <p14:cNvContentPartPr/>
              <p14:nvPr/>
            </p14:nvContentPartPr>
            <p14:xfrm>
              <a:off x="525343" y="675259"/>
              <a:ext cx="6363000" cy="218880"/>
            </p14:xfrm>
          </p:contentPart>
        </mc:Choice>
        <mc:Fallback xmlns="">
          <p:pic>
            <p:nvPicPr>
              <p:cNvPr id="5" name="Ink 4">
                <a:extLst>
                  <a:ext uri="{FF2B5EF4-FFF2-40B4-BE49-F238E27FC236}">
                    <a16:creationId xmlns:a16="http://schemas.microsoft.com/office/drawing/2014/main" id="{AC5FB3A2-ACF9-144D-A181-B98AC9438CC9}"/>
                  </a:ext>
                </a:extLst>
              </p:cNvPr>
              <p:cNvPicPr/>
              <p:nvPr/>
            </p:nvPicPr>
            <p:blipFill>
              <a:blip r:embed="rId7"/>
              <a:stretch>
                <a:fillRect/>
              </a:stretch>
            </p:blipFill>
            <p:spPr>
              <a:xfrm>
                <a:off x="494743" y="644659"/>
                <a:ext cx="6424200" cy="280440"/>
              </a:xfrm>
              <a:prstGeom prst="rect">
                <a:avLst/>
              </a:prstGeom>
            </p:spPr>
          </p:pic>
        </mc:Fallback>
      </mc:AlternateContent>
      <p:grpSp>
        <p:nvGrpSpPr>
          <p:cNvPr id="8" name="Group 7">
            <a:extLst>
              <a:ext uri="{FF2B5EF4-FFF2-40B4-BE49-F238E27FC236}">
                <a16:creationId xmlns:a16="http://schemas.microsoft.com/office/drawing/2014/main" id="{08436922-281C-3746-97CA-7A6EE307D292}"/>
              </a:ext>
            </a:extLst>
          </p:cNvPr>
          <p:cNvGrpSpPr/>
          <p:nvPr/>
        </p:nvGrpSpPr>
        <p:grpSpPr>
          <a:xfrm>
            <a:off x="217183" y="1222459"/>
            <a:ext cx="157680" cy="201600"/>
            <a:chOff x="217183" y="1222459"/>
            <a:chExt cx="157680" cy="20160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D390D7AA-6DB8-E54B-8337-8F1161E291E4}"/>
                    </a:ext>
                  </a:extLst>
                </p14:cNvPr>
                <p14:cNvContentPartPr/>
                <p14:nvPr/>
              </p14:nvContentPartPr>
              <p14:xfrm>
                <a:off x="217183" y="1266379"/>
                <a:ext cx="31680" cy="157680"/>
              </p14:xfrm>
            </p:contentPart>
          </mc:Choice>
          <mc:Fallback xmlns="">
            <p:pic>
              <p:nvPicPr>
                <p:cNvPr id="6" name="Ink 5">
                  <a:extLst>
                    <a:ext uri="{FF2B5EF4-FFF2-40B4-BE49-F238E27FC236}">
                      <a16:creationId xmlns:a16="http://schemas.microsoft.com/office/drawing/2014/main" id="{D390D7AA-6DB8-E54B-8337-8F1161E291E4}"/>
                    </a:ext>
                  </a:extLst>
                </p:cNvPr>
                <p:cNvPicPr/>
                <p:nvPr/>
              </p:nvPicPr>
              <p:blipFill>
                <a:blip r:embed="rId9"/>
                <a:stretch>
                  <a:fillRect/>
                </a:stretch>
              </p:blipFill>
              <p:spPr>
                <a:xfrm>
                  <a:off x="186583" y="1235779"/>
                  <a:ext cx="932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CDFF70E8-08B9-AF40-A1FC-14EB92E224FD}"/>
                    </a:ext>
                  </a:extLst>
                </p14:cNvPr>
                <p14:cNvContentPartPr/>
                <p14:nvPr/>
              </p14:nvContentPartPr>
              <p14:xfrm>
                <a:off x="330583" y="1222459"/>
                <a:ext cx="44280" cy="189000"/>
              </p14:xfrm>
            </p:contentPart>
          </mc:Choice>
          <mc:Fallback xmlns="">
            <p:pic>
              <p:nvPicPr>
                <p:cNvPr id="7" name="Ink 6">
                  <a:extLst>
                    <a:ext uri="{FF2B5EF4-FFF2-40B4-BE49-F238E27FC236}">
                      <a16:creationId xmlns:a16="http://schemas.microsoft.com/office/drawing/2014/main" id="{CDFF70E8-08B9-AF40-A1FC-14EB92E224FD}"/>
                    </a:ext>
                  </a:extLst>
                </p:cNvPr>
                <p:cNvPicPr/>
                <p:nvPr/>
              </p:nvPicPr>
              <p:blipFill>
                <a:blip r:embed="rId11"/>
                <a:stretch>
                  <a:fillRect/>
                </a:stretch>
              </p:blipFill>
              <p:spPr>
                <a:xfrm>
                  <a:off x="299983" y="1191499"/>
                  <a:ext cx="105840" cy="250200"/>
                </a:xfrm>
                <a:prstGeom prst="rect">
                  <a:avLst/>
                </a:prstGeom>
              </p:spPr>
            </p:pic>
          </mc:Fallback>
        </mc:AlternateContent>
      </p:grpSp>
      <p:grpSp>
        <p:nvGrpSpPr>
          <p:cNvPr id="11" name="Group 10">
            <a:extLst>
              <a:ext uri="{FF2B5EF4-FFF2-40B4-BE49-F238E27FC236}">
                <a16:creationId xmlns:a16="http://schemas.microsoft.com/office/drawing/2014/main" id="{16499128-41FC-CE4B-822E-C5BCBB979C5F}"/>
              </a:ext>
            </a:extLst>
          </p:cNvPr>
          <p:cNvGrpSpPr/>
          <p:nvPr/>
        </p:nvGrpSpPr>
        <p:grpSpPr>
          <a:xfrm>
            <a:off x="10748263" y="4724179"/>
            <a:ext cx="176400" cy="189360"/>
            <a:chOff x="10748263" y="4724179"/>
            <a:chExt cx="176400" cy="189360"/>
          </a:xfrm>
        </p:grpSpPr>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D6E6A1D1-43BF-384E-AC48-2AD7EAA1E3EA}"/>
                    </a:ext>
                  </a:extLst>
                </p14:cNvPr>
                <p14:cNvContentPartPr/>
                <p14:nvPr/>
              </p14:nvContentPartPr>
              <p14:xfrm>
                <a:off x="10748263" y="4724179"/>
                <a:ext cx="50760" cy="126000"/>
              </p14:xfrm>
            </p:contentPart>
          </mc:Choice>
          <mc:Fallback xmlns="">
            <p:pic>
              <p:nvPicPr>
                <p:cNvPr id="9" name="Ink 8">
                  <a:extLst>
                    <a:ext uri="{FF2B5EF4-FFF2-40B4-BE49-F238E27FC236}">
                      <a16:creationId xmlns:a16="http://schemas.microsoft.com/office/drawing/2014/main" id="{D6E6A1D1-43BF-384E-AC48-2AD7EAA1E3EA}"/>
                    </a:ext>
                  </a:extLst>
                </p:cNvPr>
                <p:cNvPicPr/>
                <p:nvPr/>
              </p:nvPicPr>
              <p:blipFill>
                <a:blip r:embed="rId13"/>
                <a:stretch>
                  <a:fillRect/>
                </a:stretch>
              </p:blipFill>
              <p:spPr>
                <a:xfrm>
                  <a:off x="10717663" y="4693579"/>
                  <a:ext cx="11196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0AE1B01F-7AB8-DD4B-8EA7-1364BD2AB200}"/>
                    </a:ext>
                  </a:extLst>
                </p14:cNvPr>
                <p14:cNvContentPartPr/>
                <p14:nvPr/>
              </p14:nvContentPartPr>
              <p14:xfrm>
                <a:off x="10811263" y="4743259"/>
                <a:ext cx="113400" cy="170280"/>
              </p14:xfrm>
            </p:contentPart>
          </mc:Choice>
          <mc:Fallback xmlns="">
            <p:pic>
              <p:nvPicPr>
                <p:cNvPr id="10" name="Ink 9">
                  <a:extLst>
                    <a:ext uri="{FF2B5EF4-FFF2-40B4-BE49-F238E27FC236}">
                      <a16:creationId xmlns:a16="http://schemas.microsoft.com/office/drawing/2014/main" id="{0AE1B01F-7AB8-DD4B-8EA7-1364BD2AB200}"/>
                    </a:ext>
                  </a:extLst>
                </p:cNvPr>
                <p:cNvPicPr/>
                <p:nvPr/>
              </p:nvPicPr>
              <p:blipFill>
                <a:blip r:embed="rId15"/>
                <a:stretch>
                  <a:fillRect/>
                </a:stretch>
              </p:blipFill>
              <p:spPr>
                <a:xfrm>
                  <a:off x="10780663" y="4712299"/>
                  <a:ext cx="174960" cy="231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B837B43C-8D6B-E643-B801-415AC544C98A}"/>
                  </a:ext>
                </a:extLst>
              </p14:cNvPr>
              <p14:cNvContentPartPr/>
              <p14:nvPr/>
            </p14:nvContentPartPr>
            <p14:xfrm>
              <a:off x="6680623" y="1876219"/>
              <a:ext cx="3401640" cy="75960"/>
            </p14:xfrm>
          </p:contentPart>
        </mc:Choice>
        <mc:Fallback xmlns="">
          <p:pic>
            <p:nvPicPr>
              <p:cNvPr id="14" name="Ink 13">
                <a:extLst>
                  <a:ext uri="{FF2B5EF4-FFF2-40B4-BE49-F238E27FC236}">
                    <a16:creationId xmlns:a16="http://schemas.microsoft.com/office/drawing/2014/main" id="{B837B43C-8D6B-E643-B801-415AC544C98A}"/>
                  </a:ext>
                </a:extLst>
              </p:cNvPr>
              <p:cNvPicPr/>
              <p:nvPr/>
            </p:nvPicPr>
            <p:blipFill>
              <a:blip r:embed="rId17"/>
              <a:stretch>
                <a:fillRect/>
              </a:stretch>
            </p:blipFill>
            <p:spPr>
              <a:xfrm>
                <a:off x="6590623" y="1696219"/>
                <a:ext cx="3581280"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F56345B4-D1AB-9D49-B8AF-24AA025AE161}"/>
                  </a:ext>
                </a:extLst>
              </p14:cNvPr>
              <p14:cNvContentPartPr/>
              <p14:nvPr/>
            </p14:nvContentPartPr>
            <p14:xfrm>
              <a:off x="3115543" y="2234419"/>
              <a:ext cx="7412760" cy="138960"/>
            </p14:xfrm>
          </p:contentPart>
        </mc:Choice>
        <mc:Fallback xmlns="">
          <p:pic>
            <p:nvPicPr>
              <p:cNvPr id="15" name="Ink 14">
                <a:extLst>
                  <a:ext uri="{FF2B5EF4-FFF2-40B4-BE49-F238E27FC236}">
                    <a16:creationId xmlns:a16="http://schemas.microsoft.com/office/drawing/2014/main" id="{F56345B4-D1AB-9D49-B8AF-24AA025AE161}"/>
                  </a:ext>
                </a:extLst>
              </p:cNvPr>
              <p:cNvPicPr/>
              <p:nvPr/>
            </p:nvPicPr>
            <p:blipFill>
              <a:blip r:embed="rId19"/>
              <a:stretch>
                <a:fillRect/>
              </a:stretch>
            </p:blipFill>
            <p:spPr>
              <a:xfrm>
                <a:off x="3025903" y="2054779"/>
                <a:ext cx="759240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EA95C4E6-F66E-3A40-9FAA-66E98FEE9E1E}"/>
                  </a:ext>
                </a:extLst>
              </p14:cNvPr>
              <p14:cNvContentPartPr/>
              <p14:nvPr/>
            </p14:nvContentPartPr>
            <p14:xfrm>
              <a:off x="531823" y="2668219"/>
              <a:ext cx="2200680" cy="82080"/>
            </p14:xfrm>
          </p:contentPart>
        </mc:Choice>
        <mc:Fallback xmlns="">
          <p:pic>
            <p:nvPicPr>
              <p:cNvPr id="16" name="Ink 15">
                <a:extLst>
                  <a:ext uri="{FF2B5EF4-FFF2-40B4-BE49-F238E27FC236}">
                    <a16:creationId xmlns:a16="http://schemas.microsoft.com/office/drawing/2014/main" id="{EA95C4E6-F66E-3A40-9FAA-66E98FEE9E1E}"/>
                  </a:ext>
                </a:extLst>
              </p:cNvPr>
              <p:cNvPicPr/>
              <p:nvPr/>
            </p:nvPicPr>
            <p:blipFill>
              <a:blip r:embed="rId21"/>
              <a:stretch>
                <a:fillRect/>
              </a:stretch>
            </p:blipFill>
            <p:spPr>
              <a:xfrm>
                <a:off x="441823" y="2488579"/>
                <a:ext cx="2380320" cy="441720"/>
              </a:xfrm>
              <a:prstGeom prst="rect">
                <a:avLst/>
              </a:prstGeom>
            </p:spPr>
          </p:pic>
        </mc:Fallback>
      </mc:AlternateContent>
    </p:spTree>
    <p:extLst>
      <p:ext uri="{BB962C8B-B14F-4D97-AF65-F5344CB8AC3E}">
        <p14:creationId xmlns:p14="http://schemas.microsoft.com/office/powerpoint/2010/main" val="118515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9D2F8-7BB6-2D4C-ACC0-FEA24DA8906E}"/>
              </a:ext>
            </a:extLst>
          </p:cNvPr>
          <p:cNvSpPr>
            <a:spLocks noGrp="1"/>
          </p:cNvSpPr>
          <p:nvPr>
            <p:ph idx="1"/>
          </p:nvPr>
        </p:nvSpPr>
        <p:spPr>
          <a:xfrm>
            <a:off x="440098" y="339505"/>
            <a:ext cx="11001721" cy="5824884"/>
          </a:xfrm>
        </p:spPr>
        <p:txBody>
          <a:bodyPr>
            <a:normAutofit fontScale="92500" lnSpcReduction="10000"/>
          </a:bodyPr>
          <a:lstStyle/>
          <a:p>
            <a:pPr marL="0" indent="0">
              <a:buNone/>
            </a:pPr>
            <a:r>
              <a:rPr lang="en-GB" b="1" dirty="0"/>
              <a:t>Response from the French government </a:t>
            </a:r>
          </a:p>
          <a:p>
            <a:pPr marL="0" indent="0">
              <a:buNone/>
            </a:pPr>
            <a:endParaRPr lang="en-GB" dirty="0"/>
          </a:p>
          <a:p>
            <a:pPr marL="0" indent="0">
              <a:buNone/>
            </a:pPr>
            <a:r>
              <a:rPr lang="en-GB" dirty="0"/>
              <a:t>Sexuality was carefully confined; it moved into the home. The conjugal family took custody of it and absorbed it into the serious function of reproduction.</a:t>
            </a:r>
          </a:p>
          <a:p>
            <a:pPr marL="0" indent="0">
              <a:buNone/>
            </a:pPr>
            <a:r>
              <a:rPr lang="en-GB" dirty="0"/>
              <a:t>Page: 3</a:t>
            </a:r>
          </a:p>
          <a:p>
            <a:pPr marL="0" indent="0">
              <a:buNone/>
            </a:pPr>
            <a:r>
              <a:rPr lang="en-US" dirty="0"/>
              <a:t>But there may be another reason that makes it so gratify­ing for us to define the relationship between sex and power in terms of repression: something that one might call the speaker's benefit. If sex is repressed, that is, condemned to prohibition, nonexistence, and silence, then the mere fact that one is speaking about it has the appearance of a deliber­ate transgression. A person who holds forth in such language places himself to a certain extent outside the reach of power; he upsets established law; he somehow anticipates the com­ing freedom.</a:t>
            </a:r>
            <a:endParaRPr lang="en-GB" dirty="0"/>
          </a:p>
          <a:p>
            <a:pPr marL="0" indent="0">
              <a:buNone/>
            </a:pPr>
            <a:r>
              <a:rPr lang="en-GB" dirty="0"/>
              <a:t>Page: 6</a:t>
            </a:r>
          </a:p>
          <a:p>
            <a:pPr marL="0" indent="0">
              <a:buNone/>
            </a:pPr>
            <a:r>
              <a:rPr lang="en-GB" b="0" i="0" u="none" strike="noStrike" dirty="0">
                <a:effectLst/>
              </a:rPr>
              <a:t>Michel Foucault, 1978.</a:t>
            </a:r>
            <a:r>
              <a:rPr lang="en-GB" b="0" i="1" u="none" strike="noStrike" dirty="0">
                <a:effectLst/>
              </a:rPr>
              <a:t> 'The History of Sexuality' </a:t>
            </a:r>
            <a:r>
              <a:rPr lang="en-GB" b="0" i="0" u="none" strike="noStrike" dirty="0">
                <a:effectLst/>
              </a:rPr>
              <a:t>Vol.1 (London: Random House) </a:t>
            </a:r>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7CF4ED9A-5C28-0848-8618-26E0DE7B503F}"/>
                  </a:ext>
                </a:extLst>
              </p14:cNvPr>
              <p14:cNvContentPartPr/>
              <p14:nvPr/>
            </p14:nvContentPartPr>
            <p14:xfrm>
              <a:off x="85423" y="110059"/>
              <a:ext cx="559800" cy="744480"/>
            </p14:xfrm>
          </p:contentPart>
        </mc:Choice>
        <mc:Fallback xmlns="">
          <p:pic>
            <p:nvPicPr>
              <p:cNvPr id="2" name="Ink 1">
                <a:extLst>
                  <a:ext uri="{FF2B5EF4-FFF2-40B4-BE49-F238E27FC236}">
                    <a16:creationId xmlns:a16="http://schemas.microsoft.com/office/drawing/2014/main" id="{7CF4ED9A-5C28-0848-8618-26E0DE7B503F}"/>
                  </a:ext>
                </a:extLst>
              </p:cNvPr>
              <p:cNvPicPr/>
              <p:nvPr/>
            </p:nvPicPr>
            <p:blipFill>
              <a:blip r:embed="rId3"/>
              <a:stretch>
                <a:fillRect/>
              </a:stretch>
            </p:blipFill>
            <p:spPr>
              <a:xfrm>
                <a:off x="54823" y="79459"/>
                <a:ext cx="621360" cy="805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6E0FCF11-2ABC-C74F-A1C4-E658B82B3389}"/>
                  </a:ext>
                </a:extLst>
              </p14:cNvPr>
              <p14:cNvContentPartPr/>
              <p14:nvPr/>
            </p14:nvContentPartPr>
            <p14:xfrm>
              <a:off x="11371423" y="6088579"/>
              <a:ext cx="515160" cy="604080"/>
            </p14:xfrm>
          </p:contentPart>
        </mc:Choice>
        <mc:Fallback xmlns="">
          <p:pic>
            <p:nvPicPr>
              <p:cNvPr id="4" name="Ink 3">
                <a:extLst>
                  <a:ext uri="{FF2B5EF4-FFF2-40B4-BE49-F238E27FC236}">
                    <a16:creationId xmlns:a16="http://schemas.microsoft.com/office/drawing/2014/main" id="{6E0FCF11-2ABC-C74F-A1C4-E658B82B3389}"/>
                  </a:ext>
                </a:extLst>
              </p:cNvPr>
              <p:cNvPicPr/>
              <p:nvPr/>
            </p:nvPicPr>
            <p:blipFill>
              <a:blip r:embed="rId5"/>
              <a:stretch>
                <a:fillRect/>
              </a:stretch>
            </p:blipFill>
            <p:spPr>
              <a:xfrm>
                <a:off x="11340823" y="6057619"/>
                <a:ext cx="57672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E5AC72DF-6707-7C40-9691-AEA99067C317}"/>
                  </a:ext>
                </a:extLst>
              </p14:cNvPr>
              <p14:cNvContentPartPr/>
              <p14:nvPr/>
            </p14:nvContentPartPr>
            <p14:xfrm>
              <a:off x="405823" y="643579"/>
              <a:ext cx="6149160" cy="283320"/>
            </p14:xfrm>
          </p:contentPart>
        </mc:Choice>
        <mc:Fallback xmlns="">
          <p:pic>
            <p:nvPicPr>
              <p:cNvPr id="14" name="Ink 13">
                <a:extLst>
                  <a:ext uri="{FF2B5EF4-FFF2-40B4-BE49-F238E27FC236}">
                    <a16:creationId xmlns:a16="http://schemas.microsoft.com/office/drawing/2014/main" id="{E5AC72DF-6707-7C40-9691-AEA99067C317}"/>
                  </a:ext>
                </a:extLst>
              </p:cNvPr>
              <p:cNvPicPr/>
              <p:nvPr/>
            </p:nvPicPr>
            <p:blipFill>
              <a:blip r:embed="rId7"/>
              <a:stretch>
                <a:fillRect/>
              </a:stretch>
            </p:blipFill>
            <p:spPr>
              <a:xfrm>
                <a:off x="375223" y="612979"/>
                <a:ext cx="6210360" cy="344520"/>
              </a:xfrm>
              <a:prstGeom prst="rect">
                <a:avLst/>
              </a:prstGeom>
            </p:spPr>
          </p:pic>
        </mc:Fallback>
      </mc:AlternateContent>
      <p:grpSp>
        <p:nvGrpSpPr>
          <p:cNvPr id="17" name="Group 16">
            <a:extLst>
              <a:ext uri="{FF2B5EF4-FFF2-40B4-BE49-F238E27FC236}">
                <a16:creationId xmlns:a16="http://schemas.microsoft.com/office/drawing/2014/main" id="{377CBFA5-86FD-CD40-997B-5D25D051C1D6}"/>
              </a:ext>
            </a:extLst>
          </p:cNvPr>
          <p:cNvGrpSpPr/>
          <p:nvPr/>
        </p:nvGrpSpPr>
        <p:grpSpPr>
          <a:xfrm>
            <a:off x="349303" y="1196899"/>
            <a:ext cx="113400" cy="145080"/>
            <a:chOff x="349303" y="1196899"/>
            <a:chExt cx="113400" cy="145080"/>
          </a:xfrm>
        </p:grpSpPr>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BC35F752-731E-034B-AD87-30352CE08BF9}"/>
                    </a:ext>
                  </a:extLst>
                </p14:cNvPr>
                <p14:cNvContentPartPr/>
                <p14:nvPr/>
              </p14:nvContentPartPr>
              <p14:xfrm>
                <a:off x="349303" y="1196899"/>
                <a:ext cx="38160" cy="141480"/>
              </p14:xfrm>
            </p:contentPart>
          </mc:Choice>
          <mc:Fallback xmlns="">
            <p:pic>
              <p:nvPicPr>
                <p:cNvPr id="15" name="Ink 14">
                  <a:extLst>
                    <a:ext uri="{FF2B5EF4-FFF2-40B4-BE49-F238E27FC236}">
                      <a16:creationId xmlns:a16="http://schemas.microsoft.com/office/drawing/2014/main" id="{BC35F752-731E-034B-AD87-30352CE08BF9}"/>
                    </a:ext>
                  </a:extLst>
                </p:cNvPr>
                <p:cNvPicPr/>
                <p:nvPr/>
              </p:nvPicPr>
              <p:blipFill>
                <a:blip r:embed="rId9"/>
                <a:stretch>
                  <a:fillRect/>
                </a:stretch>
              </p:blipFill>
              <p:spPr>
                <a:xfrm>
                  <a:off x="318703" y="1166299"/>
                  <a:ext cx="9936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848E29FE-2E4D-3C45-8821-FC57F8126F12}"/>
                    </a:ext>
                  </a:extLst>
                </p14:cNvPr>
                <p14:cNvContentPartPr/>
                <p14:nvPr/>
              </p14:nvContentPartPr>
              <p14:xfrm>
                <a:off x="431023" y="1215979"/>
                <a:ext cx="31680" cy="126000"/>
              </p14:xfrm>
            </p:contentPart>
          </mc:Choice>
          <mc:Fallback xmlns="">
            <p:pic>
              <p:nvPicPr>
                <p:cNvPr id="16" name="Ink 15">
                  <a:extLst>
                    <a:ext uri="{FF2B5EF4-FFF2-40B4-BE49-F238E27FC236}">
                      <a16:creationId xmlns:a16="http://schemas.microsoft.com/office/drawing/2014/main" id="{848E29FE-2E4D-3C45-8821-FC57F8126F12}"/>
                    </a:ext>
                  </a:extLst>
                </p:cNvPr>
                <p:cNvPicPr/>
                <p:nvPr/>
              </p:nvPicPr>
              <p:blipFill>
                <a:blip r:embed="rId11"/>
                <a:stretch>
                  <a:fillRect/>
                </a:stretch>
              </p:blipFill>
              <p:spPr>
                <a:xfrm>
                  <a:off x="400423" y="1185379"/>
                  <a:ext cx="93240" cy="187560"/>
                </a:xfrm>
                <a:prstGeom prst="rect">
                  <a:avLst/>
                </a:prstGeom>
              </p:spPr>
            </p:pic>
          </mc:Fallback>
        </mc:AlternateContent>
      </p:grpSp>
      <p:grpSp>
        <p:nvGrpSpPr>
          <p:cNvPr id="20" name="Group 19">
            <a:extLst>
              <a:ext uri="{FF2B5EF4-FFF2-40B4-BE49-F238E27FC236}">
                <a16:creationId xmlns:a16="http://schemas.microsoft.com/office/drawing/2014/main" id="{768DDA0C-763E-944F-B4BD-B1659948FD4E}"/>
              </a:ext>
            </a:extLst>
          </p:cNvPr>
          <p:cNvGrpSpPr/>
          <p:nvPr/>
        </p:nvGrpSpPr>
        <p:grpSpPr>
          <a:xfrm>
            <a:off x="10811263" y="1662379"/>
            <a:ext cx="145080" cy="113400"/>
            <a:chOff x="10811263" y="1662379"/>
            <a:chExt cx="145080" cy="113400"/>
          </a:xfrm>
        </p:grpSpPr>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DA67F3D0-F335-D54C-AA97-9FAE00CF5CAA}"/>
                    </a:ext>
                  </a:extLst>
                </p14:cNvPr>
                <p14:cNvContentPartPr/>
                <p14:nvPr/>
              </p14:nvContentPartPr>
              <p14:xfrm>
                <a:off x="10811263" y="1668499"/>
                <a:ext cx="50760" cy="100800"/>
              </p14:xfrm>
            </p:contentPart>
          </mc:Choice>
          <mc:Fallback xmlns="">
            <p:pic>
              <p:nvPicPr>
                <p:cNvPr id="18" name="Ink 17">
                  <a:extLst>
                    <a:ext uri="{FF2B5EF4-FFF2-40B4-BE49-F238E27FC236}">
                      <a16:creationId xmlns:a16="http://schemas.microsoft.com/office/drawing/2014/main" id="{DA67F3D0-F335-D54C-AA97-9FAE00CF5CAA}"/>
                    </a:ext>
                  </a:extLst>
                </p:cNvPr>
                <p:cNvPicPr/>
                <p:nvPr/>
              </p:nvPicPr>
              <p:blipFill>
                <a:blip r:embed="rId13"/>
                <a:stretch>
                  <a:fillRect/>
                </a:stretch>
              </p:blipFill>
              <p:spPr>
                <a:xfrm>
                  <a:off x="10780663" y="1637899"/>
                  <a:ext cx="1119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C73BDF10-8791-A14C-9549-7CF8567797D9}"/>
                    </a:ext>
                  </a:extLst>
                </p14:cNvPr>
                <p14:cNvContentPartPr/>
                <p14:nvPr/>
              </p14:nvContentPartPr>
              <p14:xfrm>
                <a:off x="10849063" y="1662379"/>
                <a:ext cx="107280" cy="113400"/>
              </p14:xfrm>
            </p:contentPart>
          </mc:Choice>
          <mc:Fallback xmlns="">
            <p:pic>
              <p:nvPicPr>
                <p:cNvPr id="19" name="Ink 18">
                  <a:extLst>
                    <a:ext uri="{FF2B5EF4-FFF2-40B4-BE49-F238E27FC236}">
                      <a16:creationId xmlns:a16="http://schemas.microsoft.com/office/drawing/2014/main" id="{C73BDF10-8791-A14C-9549-7CF8567797D9}"/>
                    </a:ext>
                  </a:extLst>
                </p:cNvPr>
                <p:cNvPicPr/>
                <p:nvPr/>
              </p:nvPicPr>
              <p:blipFill>
                <a:blip r:embed="rId15"/>
                <a:stretch>
                  <a:fillRect/>
                </a:stretch>
              </p:blipFill>
              <p:spPr>
                <a:xfrm>
                  <a:off x="10818103" y="1631419"/>
                  <a:ext cx="168480" cy="174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26096B10-A58B-344E-A952-7C34F94F6210}"/>
                  </a:ext>
                </a:extLst>
              </p14:cNvPr>
              <p14:cNvContentPartPr/>
              <p14:nvPr/>
            </p14:nvContentPartPr>
            <p14:xfrm>
              <a:off x="303234" y="2537462"/>
              <a:ext cx="49320" cy="189720"/>
            </p14:xfrm>
          </p:contentPart>
        </mc:Choice>
        <mc:Fallback xmlns="">
          <p:pic>
            <p:nvPicPr>
              <p:cNvPr id="21" name="Ink 20">
                <a:extLst>
                  <a:ext uri="{FF2B5EF4-FFF2-40B4-BE49-F238E27FC236}">
                    <a16:creationId xmlns:a16="http://schemas.microsoft.com/office/drawing/2014/main" id="{26096B10-A58B-344E-A952-7C34F94F6210}"/>
                  </a:ext>
                </a:extLst>
              </p:cNvPr>
              <p:cNvPicPr/>
              <p:nvPr/>
            </p:nvPicPr>
            <p:blipFill>
              <a:blip r:embed="rId17"/>
              <a:stretch>
                <a:fillRect/>
              </a:stretch>
            </p:blipFill>
            <p:spPr>
              <a:xfrm>
                <a:off x="272634" y="2506862"/>
                <a:ext cx="1105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2D640243-83A7-BA41-8F05-14C2BB7A7B03}"/>
                  </a:ext>
                </a:extLst>
              </p14:cNvPr>
              <p14:cNvContentPartPr/>
              <p14:nvPr/>
            </p14:nvContentPartPr>
            <p14:xfrm>
              <a:off x="413034" y="2482742"/>
              <a:ext cx="73440" cy="311760"/>
            </p14:xfrm>
          </p:contentPart>
        </mc:Choice>
        <mc:Fallback xmlns="">
          <p:pic>
            <p:nvPicPr>
              <p:cNvPr id="23" name="Ink 22">
                <a:extLst>
                  <a:ext uri="{FF2B5EF4-FFF2-40B4-BE49-F238E27FC236}">
                    <a16:creationId xmlns:a16="http://schemas.microsoft.com/office/drawing/2014/main" id="{2D640243-83A7-BA41-8F05-14C2BB7A7B03}"/>
                  </a:ext>
                </a:extLst>
              </p:cNvPr>
              <p:cNvPicPr/>
              <p:nvPr/>
            </p:nvPicPr>
            <p:blipFill>
              <a:blip r:embed="rId19"/>
              <a:stretch>
                <a:fillRect/>
              </a:stretch>
            </p:blipFill>
            <p:spPr>
              <a:xfrm>
                <a:off x="382434" y="2452142"/>
                <a:ext cx="135000" cy="372960"/>
              </a:xfrm>
              <a:prstGeom prst="rect">
                <a:avLst/>
              </a:prstGeom>
            </p:spPr>
          </p:pic>
        </mc:Fallback>
      </mc:AlternateContent>
      <p:grpSp>
        <p:nvGrpSpPr>
          <p:cNvPr id="26" name="Group 25">
            <a:extLst>
              <a:ext uri="{FF2B5EF4-FFF2-40B4-BE49-F238E27FC236}">
                <a16:creationId xmlns:a16="http://schemas.microsoft.com/office/drawing/2014/main" id="{39B76232-CA4B-7A47-BC96-0016AB02628F}"/>
              </a:ext>
            </a:extLst>
          </p:cNvPr>
          <p:cNvGrpSpPr/>
          <p:nvPr/>
        </p:nvGrpSpPr>
        <p:grpSpPr>
          <a:xfrm>
            <a:off x="11425434" y="4405502"/>
            <a:ext cx="153000" cy="171360"/>
            <a:chOff x="11425434" y="4405502"/>
            <a:chExt cx="153000" cy="171360"/>
          </a:xfrm>
        </p:grpSpPr>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70BF1CA6-C68D-1F47-90E7-B8F2882C5159}"/>
                    </a:ext>
                  </a:extLst>
                </p14:cNvPr>
                <p14:cNvContentPartPr/>
                <p14:nvPr/>
              </p14:nvContentPartPr>
              <p14:xfrm>
                <a:off x="11425434" y="4405502"/>
                <a:ext cx="97920" cy="159120"/>
              </p14:xfrm>
            </p:contentPart>
          </mc:Choice>
          <mc:Fallback xmlns="">
            <p:pic>
              <p:nvPicPr>
                <p:cNvPr id="24" name="Ink 23">
                  <a:extLst>
                    <a:ext uri="{FF2B5EF4-FFF2-40B4-BE49-F238E27FC236}">
                      <a16:creationId xmlns:a16="http://schemas.microsoft.com/office/drawing/2014/main" id="{70BF1CA6-C68D-1F47-90E7-B8F2882C5159}"/>
                    </a:ext>
                  </a:extLst>
                </p:cNvPr>
                <p:cNvPicPr/>
                <p:nvPr/>
              </p:nvPicPr>
              <p:blipFill>
                <a:blip r:embed="rId21"/>
                <a:stretch>
                  <a:fillRect/>
                </a:stretch>
              </p:blipFill>
              <p:spPr>
                <a:xfrm>
                  <a:off x="11394834" y="4374902"/>
                  <a:ext cx="15948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3F45E391-2392-D14B-ABDA-3EB3EBF066F1}"/>
                    </a:ext>
                  </a:extLst>
                </p14:cNvPr>
                <p14:cNvContentPartPr/>
                <p14:nvPr/>
              </p14:nvContentPartPr>
              <p14:xfrm>
                <a:off x="11462154" y="4429982"/>
                <a:ext cx="116280" cy="146880"/>
              </p14:xfrm>
            </p:contentPart>
          </mc:Choice>
          <mc:Fallback xmlns="">
            <p:pic>
              <p:nvPicPr>
                <p:cNvPr id="25" name="Ink 24">
                  <a:extLst>
                    <a:ext uri="{FF2B5EF4-FFF2-40B4-BE49-F238E27FC236}">
                      <a16:creationId xmlns:a16="http://schemas.microsoft.com/office/drawing/2014/main" id="{3F45E391-2392-D14B-ABDA-3EB3EBF066F1}"/>
                    </a:ext>
                  </a:extLst>
                </p:cNvPr>
                <p:cNvPicPr/>
                <p:nvPr/>
              </p:nvPicPr>
              <p:blipFill>
                <a:blip r:embed="rId23"/>
                <a:stretch>
                  <a:fillRect/>
                </a:stretch>
              </p:blipFill>
              <p:spPr>
                <a:xfrm>
                  <a:off x="11431194" y="4399382"/>
                  <a:ext cx="177840" cy="208080"/>
                </a:xfrm>
                <a:prstGeom prst="rect">
                  <a:avLst/>
                </a:prstGeom>
              </p:spPr>
            </p:pic>
          </mc:Fallback>
        </mc:AlternateContent>
      </p:grpSp>
    </p:spTree>
    <p:extLst>
      <p:ext uri="{BB962C8B-B14F-4D97-AF65-F5344CB8AC3E}">
        <p14:creationId xmlns:p14="http://schemas.microsoft.com/office/powerpoint/2010/main" val="78743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774DA-CE6A-1547-9192-5C23C343B380}"/>
              </a:ext>
            </a:extLst>
          </p:cNvPr>
          <p:cNvSpPr>
            <a:spLocks noGrp="1"/>
          </p:cNvSpPr>
          <p:nvPr>
            <p:ph idx="1"/>
          </p:nvPr>
        </p:nvSpPr>
        <p:spPr>
          <a:xfrm>
            <a:off x="238911" y="238911"/>
            <a:ext cx="11114889" cy="5938052"/>
          </a:xfrm>
        </p:spPr>
        <p:txBody>
          <a:bodyPr/>
          <a:lstStyle/>
          <a:p>
            <a:pPr marL="0" indent="0">
              <a:buNone/>
            </a:pPr>
            <a:r>
              <a:rPr lang="en-GB" b="1" dirty="0"/>
              <a:t>Stigma around AIDS created by gov n press</a:t>
            </a:r>
          </a:p>
          <a:p>
            <a:pPr marL="0" indent="0">
              <a:buNone/>
            </a:pPr>
            <a:endParaRPr lang="en-GB" dirty="0"/>
          </a:p>
          <a:p>
            <a:pPr marL="0" indent="0">
              <a:buNone/>
            </a:pPr>
            <a:endParaRPr lang="en-GB" dirty="0"/>
          </a:p>
          <a:p>
            <a:pPr marL="0" indent="0">
              <a:buNone/>
            </a:pPr>
            <a:r>
              <a:rPr lang="en-US" dirty="0"/>
              <a:t>in France, likewise, the name of the ‘disease’ underwent a series of changes: </a:t>
            </a:r>
            <a:r>
              <a:rPr lang="en-US" dirty="0" err="1"/>
              <a:t>le</a:t>
            </a:r>
            <a:r>
              <a:rPr lang="en-US" dirty="0"/>
              <a:t> cancer gay and la </a:t>
            </a:r>
            <a:r>
              <a:rPr lang="en-US" dirty="0" err="1"/>
              <a:t>peste</a:t>
            </a:r>
            <a:r>
              <a:rPr lang="en-US" dirty="0"/>
              <a:t> rose being two names used in the French press during 1983. </a:t>
            </a: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i="0" u="none" strike="noStrike" dirty="0">
                <a:solidFill>
                  <a:srgbClr val="000000"/>
                </a:solidFill>
                <a:effectLst/>
                <a:latin typeface="-webkit-standard"/>
              </a:rPr>
              <a:t>James Agar, 2011</a:t>
            </a:r>
            <a:r>
              <a:rPr lang="en-GB" dirty="0">
                <a:solidFill>
                  <a:srgbClr val="000000"/>
                </a:solidFill>
                <a:latin typeface="-webkit-standard"/>
              </a:rPr>
              <a:t>.</a:t>
            </a:r>
            <a:r>
              <a:rPr lang="en-GB" i="0" u="none" strike="noStrike" dirty="0">
                <a:solidFill>
                  <a:srgbClr val="000000"/>
                </a:solidFill>
                <a:effectLst/>
                <a:latin typeface="-webkit-standard"/>
              </a:rPr>
              <a:t> </a:t>
            </a:r>
            <a:r>
              <a:rPr lang="en-GB" i="1" u="none" strike="noStrike" dirty="0">
                <a:solidFill>
                  <a:srgbClr val="000000"/>
                </a:solidFill>
                <a:effectLst/>
                <a:latin typeface="-webkit-standard"/>
              </a:rPr>
              <a:t>‘Queer in France: AIDS </a:t>
            </a:r>
            <a:r>
              <a:rPr lang="en-GB" i="1" u="none" strike="noStrike" dirty="0" err="1">
                <a:solidFill>
                  <a:srgbClr val="000000"/>
                </a:solidFill>
                <a:effectLst/>
                <a:latin typeface="-webkit-standard"/>
              </a:rPr>
              <a:t>disidentification</a:t>
            </a:r>
            <a:r>
              <a:rPr lang="en-GB" i="1" u="none" strike="noStrike" dirty="0">
                <a:solidFill>
                  <a:srgbClr val="000000"/>
                </a:solidFill>
                <a:effectLst/>
                <a:latin typeface="-webkit-standard"/>
              </a:rPr>
              <a:t> in France’, </a:t>
            </a:r>
            <a:r>
              <a:rPr lang="en-GB" i="0" u="none" strike="noStrike" dirty="0">
                <a:solidFill>
                  <a:srgbClr val="000000"/>
                </a:solidFill>
                <a:effectLst/>
                <a:latin typeface="-webkit-standard"/>
              </a:rPr>
              <a:t>in Queer in Europe Contemporary Case Studies (Farnham: </a:t>
            </a:r>
            <a:r>
              <a:rPr lang="en-GB" i="0" u="none" strike="noStrike" dirty="0" err="1">
                <a:solidFill>
                  <a:srgbClr val="000000"/>
                </a:solidFill>
                <a:effectLst/>
                <a:latin typeface="-webkit-standard"/>
              </a:rPr>
              <a:t>Ashgate</a:t>
            </a:r>
            <a:r>
              <a:rPr lang="en-GB" i="0" u="none" strike="noStrike" dirty="0">
                <a:solidFill>
                  <a:srgbClr val="000000"/>
                </a:solidFill>
                <a:effectLst/>
                <a:latin typeface="-webkit-standard"/>
              </a:rPr>
              <a:t>), pp. 59</a:t>
            </a:r>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5F9C8C8B-ACBC-2E46-BCE9-C17AEBB36ED0}"/>
                  </a:ext>
                </a:extLst>
              </p14:cNvPr>
              <p14:cNvContentPartPr/>
              <p14:nvPr/>
            </p14:nvContentPartPr>
            <p14:xfrm>
              <a:off x="66343" y="103219"/>
              <a:ext cx="515160" cy="685800"/>
            </p14:xfrm>
          </p:contentPart>
        </mc:Choice>
        <mc:Fallback xmlns="">
          <p:pic>
            <p:nvPicPr>
              <p:cNvPr id="2" name="Ink 1">
                <a:extLst>
                  <a:ext uri="{FF2B5EF4-FFF2-40B4-BE49-F238E27FC236}">
                    <a16:creationId xmlns:a16="http://schemas.microsoft.com/office/drawing/2014/main" id="{5F9C8C8B-ACBC-2E46-BCE9-C17AEBB36ED0}"/>
                  </a:ext>
                </a:extLst>
              </p:cNvPr>
              <p:cNvPicPr/>
              <p:nvPr/>
            </p:nvPicPr>
            <p:blipFill>
              <a:blip r:embed="rId3"/>
              <a:stretch>
                <a:fillRect/>
              </a:stretch>
            </p:blipFill>
            <p:spPr>
              <a:xfrm>
                <a:off x="35743" y="72259"/>
                <a:ext cx="576720" cy="747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D72AD0A-2E46-D248-A9AF-28A8921F5C9B}"/>
                  </a:ext>
                </a:extLst>
              </p14:cNvPr>
              <p14:cNvContentPartPr/>
              <p14:nvPr/>
            </p14:nvContentPartPr>
            <p14:xfrm>
              <a:off x="11565823" y="6120619"/>
              <a:ext cx="390240" cy="609480"/>
            </p14:xfrm>
          </p:contentPart>
        </mc:Choice>
        <mc:Fallback xmlns="">
          <p:pic>
            <p:nvPicPr>
              <p:cNvPr id="4" name="Ink 3">
                <a:extLst>
                  <a:ext uri="{FF2B5EF4-FFF2-40B4-BE49-F238E27FC236}">
                    <a16:creationId xmlns:a16="http://schemas.microsoft.com/office/drawing/2014/main" id="{FD72AD0A-2E46-D248-A9AF-28A8921F5C9B}"/>
                  </a:ext>
                </a:extLst>
              </p:cNvPr>
              <p:cNvPicPr/>
              <p:nvPr/>
            </p:nvPicPr>
            <p:blipFill>
              <a:blip r:embed="rId5"/>
              <a:stretch>
                <a:fillRect/>
              </a:stretch>
            </p:blipFill>
            <p:spPr>
              <a:xfrm>
                <a:off x="11535223" y="6090019"/>
                <a:ext cx="451440" cy="671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2D14FE8-DC51-8C45-84A9-8EC98B176DE2}"/>
                  </a:ext>
                </a:extLst>
              </p14:cNvPr>
              <p14:cNvContentPartPr/>
              <p14:nvPr/>
            </p14:nvContentPartPr>
            <p14:xfrm>
              <a:off x="469183" y="706579"/>
              <a:ext cx="6727680" cy="218880"/>
            </p14:xfrm>
          </p:contentPart>
        </mc:Choice>
        <mc:Fallback xmlns="">
          <p:pic>
            <p:nvPicPr>
              <p:cNvPr id="6" name="Ink 5">
                <a:extLst>
                  <a:ext uri="{FF2B5EF4-FFF2-40B4-BE49-F238E27FC236}">
                    <a16:creationId xmlns:a16="http://schemas.microsoft.com/office/drawing/2014/main" id="{92D14FE8-DC51-8C45-84A9-8EC98B176DE2}"/>
                  </a:ext>
                </a:extLst>
              </p:cNvPr>
              <p:cNvPicPr/>
              <p:nvPr/>
            </p:nvPicPr>
            <p:blipFill>
              <a:blip r:embed="rId7"/>
              <a:stretch>
                <a:fillRect/>
              </a:stretch>
            </p:blipFill>
            <p:spPr>
              <a:xfrm>
                <a:off x="438583" y="675979"/>
                <a:ext cx="6788880" cy="280440"/>
              </a:xfrm>
              <a:prstGeom prst="rect">
                <a:avLst/>
              </a:prstGeom>
            </p:spPr>
          </p:pic>
        </mc:Fallback>
      </mc:AlternateContent>
      <p:grpSp>
        <p:nvGrpSpPr>
          <p:cNvPr id="9" name="Group 8">
            <a:extLst>
              <a:ext uri="{FF2B5EF4-FFF2-40B4-BE49-F238E27FC236}">
                <a16:creationId xmlns:a16="http://schemas.microsoft.com/office/drawing/2014/main" id="{3B3F972F-5E13-194F-8889-28AF446011B1}"/>
              </a:ext>
            </a:extLst>
          </p:cNvPr>
          <p:cNvGrpSpPr/>
          <p:nvPr/>
        </p:nvGrpSpPr>
        <p:grpSpPr>
          <a:xfrm>
            <a:off x="167143" y="1769299"/>
            <a:ext cx="88560" cy="144720"/>
            <a:chOff x="167143" y="1769299"/>
            <a:chExt cx="88560" cy="144720"/>
          </a:xfrm>
        </p:grpSpPr>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0AE7215-44E0-A546-B91F-D0639EB086AD}"/>
                    </a:ext>
                  </a:extLst>
                </p14:cNvPr>
                <p14:cNvContentPartPr/>
                <p14:nvPr/>
              </p14:nvContentPartPr>
              <p14:xfrm>
                <a:off x="167143" y="1769299"/>
                <a:ext cx="12960" cy="132480"/>
              </p14:xfrm>
            </p:contentPart>
          </mc:Choice>
          <mc:Fallback xmlns="">
            <p:pic>
              <p:nvPicPr>
                <p:cNvPr id="7" name="Ink 6">
                  <a:extLst>
                    <a:ext uri="{FF2B5EF4-FFF2-40B4-BE49-F238E27FC236}">
                      <a16:creationId xmlns:a16="http://schemas.microsoft.com/office/drawing/2014/main" id="{C0AE7215-44E0-A546-B91F-D0639EB086AD}"/>
                    </a:ext>
                  </a:extLst>
                </p:cNvPr>
                <p:cNvPicPr/>
                <p:nvPr/>
              </p:nvPicPr>
              <p:blipFill>
                <a:blip r:embed="rId9"/>
                <a:stretch>
                  <a:fillRect/>
                </a:stretch>
              </p:blipFill>
              <p:spPr>
                <a:xfrm>
                  <a:off x="136543" y="1738339"/>
                  <a:ext cx="741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561C8BBD-0C3D-454D-ADD0-29A9ED0A1044}"/>
                    </a:ext>
                  </a:extLst>
                </p14:cNvPr>
                <p14:cNvContentPartPr/>
                <p14:nvPr/>
              </p14:nvContentPartPr>
              <p14:xfrm>
                <a:off x="242743" y="1788019"/>
                <a:ext cx="12960" cy="126000"/>
              </p14:xfrm>
            </p:contentPart>
          </mc:Choice>
          <mc:Fallback xmlns="">
            <p:pic>
              <p:nvPicPr>
                <p:cNvPr id="8" name="Ink 7">
                  <a:extLst>
                    <a:ext uri="{FF2B5EF4-FFF2-40B4-BE49-F238E27FC236}">
                      <a16:creationId xmlns:a16="http://schemas.microsoft.com/office/drawing/2014/main" id="{561C8BBD-0C3D-454D-ADD0-29A9ED0A1044}"/>
                    </a:ext>
                  </a:extLst>
                </p:cNvPr>
                <p:cNvPicPr/>
                <p:nvPr/>
              </p:nvPicPr>
              <p:blipFill>
                <a:blip r:embed="rId11"/>
                <a:stretch>
                  <a:fillRect/>
                </a:stretch>
              </p:blipFill>
              <p:spPr>
                <a:xfrm>
                  <a:off x="212143" y="1757419"/>
                  <a:ext cx="74160" cy="187560"/>
                </a:xfrm>
                <a:prstGeom prst="rect">
                  <a:avLst/>
                </a:prstGeom>
              </p:spPr>
            </p:pic>
          </mc:Fallback>
        </mc:AlternateContent>
      </p:grpSp>
      <p:grpSp>
        <p:nvGrpSpPr>
          <p:cNvPr id="12" name="Group 11">
            <a:extLst>
              <a:ext uri="{FF2B5EF4-FFF2-40B4-BE49-F238E27FC236}">
                <a16:creationId xmlns:a16="http://schemas.microsoft.com/office/drawing/2014/main" id="{70CC04B5-61B0-FC4E-8225-2B24B6D4811E}"/>
              </a:ext>
            </a:extLst>
          </p:cNvPr>
          <p:cNvGrpSpPr/>
          <p:nvPr/>
        </p:nvGrpSpPr>
        <p:grpSpPr>
          <a:xfrm>
            <a:off x="4310383" y="2630419"/>
            <a:ext cx="107640" cy="151200"/>
            <a:chOff x="4310383" y="2630419"/>
            <a:chExt cx="107640" cy="151200"/>
          </a:xfrm>
        </p:grpSpPr>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FAF173F9-742E-3E44-B562-ECF22A2CEE39}"/>
                    </a:ext>
                  </a:extLst>
                </p14:cNvPr>
                <p14:cNvContentPartPr/>
                <p14:nvPr/>
              </p14:nvContentPartPr>
              <p14:xfrm>
                <a:off x="4310383" y="2630419"/>
                <a:ext cx="31680" cy="126000"/>
              </p14:xfrm>
            </p:contentPart>
          </mc:Choice>
          <mc:Fallback xmlns="">
            <p:pic>
              <p:nvPicPr>
                <p:cNvPr id="10" name="Ink 9">
                  <a:extLst>
                    <a:ext uri="{FF2B5EF4-FFF2-40B4-BE49-F238E27FC236}">
                      <a16:creationId xmlns:a16="http://schemas.microsoft.com/office/drawing/2014/main" id="{FAF173F9-742E-3E44-B562-ECF22A2CEE39}"/>
                    </a:ext>
                  </a:extLst>
                </p:cNvPr>
                <p:cNvPicPr/>
                <p:nvPr/>
              </p:nvPicPr>
              <p:blipFill>
                <a:blip r:embed="rId13"/>
                <a:stretch>
                  <a:fillRect/>
                </a:stretch>
              </p:blipFill>
              <p:spPr>
                <a:xfrm>
                  <a:off x="4279783" y="2599819"/>
                  <a:ext cx="932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910A7C36-E175-724B-9537-7CF8B76F1927}"/>
                    </a:ext>
                  </a:extLst>
                </p14:cNvPr>
                <p14:cNvContentPartPr/>
                <p14:nvPr/>
              </p14:nvContentPartPr>
              <p14:xfrm>
                <a:off x="4379863" y="2655619"/>
                <a:ext cx="38160" cy="126000"/>
              </p14:xfrm>
            </p:contentPart>
          </mc:Choice>
          <mc:Fallback xmlns="">
            <p:pic>
              <p:nvPicPr>
                <p:cNvPr id="11" name="Ink 10">
                  <a:extLst>
                    <a:ext uri="{FF2B5EF4-FFF2-40B4-BE49-F238E27FC236}">
                      <a16:creationId xmlns:a16="http://schemas.microsoft.com/office/drawing/2014/main" id="{910A7C36-E175-724B-9537-7CF8B76F1927}"/>
                    </a:ext>
                  </a:extLst>
                </p:cNvPr>
                <p:cNvPicPr/>
                <p:nvPr/>
              </p:nvPicPr>
              <p:blipFill>
                <a:blip r:embed="rId15"/>
                <a:stretch>
                  <a:fillRect/>
                </a:stretch>
              </p:blipFill>
              <p:spPr>
                <a:xfrm>
                  <a:off x="4348903" y="2625019"/>
                  <a:ext cx="99360" cy="18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771BA116-8BD9-7347-87F3-8844ED23AA17}"/>
                  </a:ext>
                </a:extLst>
              </p14:cNvPr>
              <p14:cNvContentPartPr/>
              <p14:nvPr/>
            </p14:nvContentPartPr>
            <p14:xfrm>
              <a:off x="1718023" y="2416579"/>
              <a:ext cx="1819440" cy="69480"/>
            </p14:xfrm>
          </p:contentPart>
        </mc:Choice>
        <mc:Fallback xmlns="">
          <p:pic>
            <p:nvPicPr>
              <p:cNvPr id="13" name="Ink 12">
                <a:extLst>
                  <a:ext uri="{FF2B5EF4-FFF2-40B4-BE49-F238E27FC236}">
                    <a16:creationId xmlns:a16="http://schemas.microsoft.com/office/drawing/2014/main" id="{771BA116-8BD9-7347-87F3-8844ED23AA17}"/>
                  </a:ext>
                </a:extLst>
              </p:cNvPr>
              <p:cNvPicPr/>
              <p:nvPr/>
            </p:nvPicPr>
            <p:blipFill>
              <a:blip r:embed="rId17"/>
              <a:stretch>
                <a:fillRect/>
              </a:stretch>
            </p:blipFill>
            <p:spPr>
              <a:xfrm>
                <a:off x="1628383" y="2236939"/>
                <a:ext cx="199908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C191A8F1-68D6-944B-9234-08B6293FDFB0}"/>
                  </a:ext>
                </a:extLst>
              </p14:cNvPr>
              <p14:cNvContentPartPr/>
              <p14:nvPr/>
            </p14:nvContentPartPr>
            <p14:xfrm>
              <a:off x="4297783" y="2410459"/>
              <a:ext cx="1729440" cy="44640"/>
            </p14:xfrm>
          </p:contentPart>
        </mc:Choice>
        <mc:Fallback xmlns="">
          <p:pic>
            <p:nvPicPr>
              <p:cNvPr id="14" name="Ink 13">
                <a:extLst>
                  <a:ext uri="{FF2B5EF4-FFF2-40B4-BE49-F238E27FC236}">
                    <a16:creationId xmlns:a16="http://schemas.microsoft.com/office/drawing/2014/main" id="{C191A8F1-68D6-944B-9234-08B6293FDFB0}"/>
                  </a:ext>
                </a:extLst>
              </p:cNvPr>
              <p:cNvPicPr/>
              <p:nvPr/>
            </p:nvPicPr>
            <p:blipFill>
              <a:blip r:embed="rId19"/>
              <a:stretch>
                <a:fillRect/>
              </a:stretch>
            </p:blipFill>
            <p:spPr>
              <a:xfrm>
                <a:off x="4208143" y="2230459"/>
                <a:ext cx="1909080" cy="404280"/>
              </a:xfrm>
              <a:prstGeom prst="rect">
                <a:avLst/>
              </a:prstGeom>
            </p:spPr>
          </p:pic>
        </mc:Fallback>
      </mc:AlternateContent>
    </p:spTree>
    <p:extLst>
      <p:ext uri="{BB962C8B-B14F-4D97-AF65-F5344CB8AC3E}">
        <p14:creationId xmlns:p14="http://schemas.microsoft.com/office/powerpoint/2010/main" val="19994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2F0AF0-D914-5B4F-B373-4406303D1855}"/>
              </a:ext>
            </a:extLst>
          </p:cNvPr>
          <p:cNvSpPr>
            <a:spLocks noGrp="1"/>
          </p:cNvSpPr>
          <p:nvPr>
            <p:ph idx="1"/>
          </p:nvPr>
        </p:nvSpPr>
        <p:spPr>
          <a:xfrm>
            <a:off x="301782" y="276634"/>
            <a:ext cx="11618614" cy="6261980"/>
          </a:xfrm>
        </p:spPr>
        <p:txBody>
          <a:bodyPr/>
          <a:lstStyle/>
          <a:p>
            <a:pPr marL="0" indent="0">
              <a:buNone/>
            </a:pPr>
            <a:r>
              <a:rPr lang="en-GB" dirty="0"/>
              <a:t>Susan Sontag – Military Metaphor</a:t>
            </a:r>
          </a:p>
          <a:p>
            <a:pPr marL="0" indent="0">
              <a:buNone/>
            </a:pPr>
            <a:endParaRPr lang="en-GB" dirty="0"/>
          </a:p>
          <a:p>
            <a:pPr marL="0" indent="0">
              <a:buNone/>
            </a:pPr>
            <a:r>
              <a:rPr lang="en-GB"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enemy is what causes the disease, an infectious agent that comes from the outside”, </a:t>
            </a:r>
            <a:r>
              <a:rPr lang="en-GB"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pg</a:t>
            </a:r>
            <a:r>
              <a:rPr lang="en-GB"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17 </a:t>
            </a:r>
          </a:p>
          <a:p>
            <a:pPr marL="0" indent="0">
              <a:buNone/>
            </a:pPr>
            <a:endParaRPr lang="en-GB"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GB"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“war-makers”, </a:t>
            </a:r>
            <a:r>
              <a:rPr lang="en-GB"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pg</a:t>
            </a:r>
            <a:r>
              <a:rPr lang="en-GB"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95</a:t>
            </a:r>
          </a:p>
          <a:p>
            <a:pPr marL="0" indent="0">
              <a:buNone/>
            </a:pPr>
            <a:endParaRPr lang="en-GB" dirty="0">
              <a:solidFill>
                <a:srgbClr val="000000"/>
              </a:solidFill>
              <a:latin typeface="Calibri" panose="020F0502020204030204" pitchFamily="34" charset="0"/>
              <a:cs typeface="Times New Roman" panose="02020603050405020304" pitchFamily="18" charset="0"/>
            </a:endParaRPr>
          </a:p>
          <a:p>
            <a:pPr marL="0" indent="0">
              <a:buNone/>
            </a:pPr>
            <a:endParaRPr lang="en-GB" dirty="0">
              <a:solidFill>
                <a:srgbClr val="000000"/>
              </a:solidFill>
              <a:effectLst/>
              <a:latin typeface="Calibri" panose="020F0502020204030204" pitchFamily="34" charset="0"/>
              <a:cs typeface="Times New Roman" panose="02020603050405020304" pitchFamily="18" charset="0"/>
            </a:endParaRPr>
          </a:p>
          <a:p>
            <a:pPr marL="0" indent="0">
              <a:buNone/>
            </a:pPr>
            <a:endParaRPr lang="en-GB" dirty="0">
              <a:solidFill>
                <a:srgbClr val="000000"/>
              </a:solidFill>
              <a:latin typeface="Calibri" panose="020F0502020204030204" pitchFamily="34" charset="0"/>
              <a:cs typeface="Times New Roman" panose="02020603050405020304" pitchFamily="18" charset="0"/>
            </a:endParaRPr>
          </a:p>
          <a:p>
            <a:pPr marL="0" indent="0">
              <a:buNone/>
            </a:pPr>
            <a:endParaRPr lang="en-GB" dirty="0">
              <a:solidFill>
                <a:srgbClr val="000000"/>
              </a:solidFill>
              <a:effectLst/>
              <a:cs typeface="Times New Roman" panose="02020603050405020304" pitchFamily="18" charset="0"/>
            </a:endParaRPr>
          </a:p>
          <a:p>
            <a:pPr marL="0" indent="0">
              <a:buNone/>
            </a:pPr>
            <a:r>
              <a:rPr lang="en-GB" dirty="0">
                <a:solidFill>
                  <a:srgbClr val="202122"/>
                </a:solidFill>
              </a:rPr>
              <a:t>Susan Sontag, </a:t>
            </a:r>
            <a:r>
              <a:rPr lang="en-GB" b="0" u="none" strike="noStrike" dirty="0">
                <a:solidFill>
                  <a:srgbClr val="202122"/>
                </a:solidFill>
                <a:effectLst/>
              </a:rPr>
              <a:t>1989. ’</a:t>
            </a:r>
            <a:r>
              <a:rPr lang="en-GB" b="0" i="1" u="none" strike="noStrike" dirty="0">
                <a:effectLst/>
              </a:rPr>
              <a:t>AIDS and Its Metaphors’</a:t>
            </a:r>
            <a:r>
              <a:rPr lang="en-GB" b="0" u="none" strike="noStrike" dirty="0">
                <a:solidFill>
                  <a:srgbClr val="202122"/>
                </a:solidFill>
                <a:effectLst/>
              </a:rPr>
              <a:t>. </a:t>
            </a:r>
            <a:r>
              <a:rPr lang="en-GB" b="0" u="none" strike="noStrike" dirty="0" err="1">
                <a:solidFill>
                  <a:srgbClr val="202122"/>
                </a:solidFill>
                <a:effectLst/>
              </a:rPr>
              <a:t>Farrar</a:t>
            </a:r>
            <a:r>
              <a:rPr lang="en-GB" b="0" u="none" strike="noStrike" dirty="0">
                <a:solidFill>
                  <a:srgbClr val="202122"/>
                </a:solidFill>
                <a:effectLst/>
              </a:rPr>
              <a:t>, </a:t>
            </a:r>
            <a:r>
              <a:rPr lang="en-GB" b="0" u="none" strike="noStrike" dirty="0" err="1">
                <a:solidFill>
                  <a:srgbClr val="202122"/>
                </a:solidFill>
                <a:effectLst/>
              </a:rPr>
              <a:t>Straus</a:t>
            </a:r>
            <a:r>
              <a:rPr lang="en-GB" b="0" u="none" strike="noStrike" dirty="0">
                <a:solidFill>
                  <a:srgbClr val="202122"/>
                </a:solidFill>
                <a:effectLst/>
              </a:rPr>
              <a:t> and Giroux, New York.</a:t>
            </a:r>
          </a:p>
          <a:p>
            <a:pPr marL="0" indent="0">
              <a:buNone/>
            </a:pPr>
            <a:endParaRPr lang="en-GB"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1800" dirty="0">
              <a:solidFill>
                <a:srgbClr val="000000"/>
              </a:solidFill>
              <a:latin typeface="Calibri" panose="020F0502020204030204" pitchFamily="34" charset="0"/>
              <a:cs typeface="Times New Roman" panose="02020603050405020304" pitchFamily="18" charset="0"/>
            </a:endParaRPr>
          </a:p>
          <a:p>
            <a:pPr marL="0" indent="0">
              <a:buNone/>
            </a:pPr>
            <a:endParaRPr lang="en-US" dirty="0"/>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CC0504D7-296C-A644-A721-E7A5081B49B8}"/>
                  </a:ext>
                </a:extLst>
              </p14:cNvPr>
              <p14:cNvContentPartPr/>
              <p14:nvPr/>
            </p14:nvContentPartPr>
            <p14:xfrm>
              <a:off x="123223" y="147139"/>
              <a:ext cx="396360" cy="395640"/>
            </p14:xfrm>
          </p:contentPart>
        </mc:Choice>
        <mc:Fallback xmlns="">
          <p:pic>
            <p:nvPicPr>
              <p:cNvPr id="7" name="Ink 6">
                <a:extLst>
                  <a:ext uri="{FF2B5EF4-FFF2-40B4-BE49-F238E27FC236}">
                    <a16:creationId xmlns:a16="http://schemas.microsoft.com/office/drawing/2014/main" id="{CC0504D7-296C-A644-A721-E7A5081B49B8}"/>
                  </a:ext>
                </a:extLst>
              </p:cNvPr>
              <p:cNvPicPr/>
              <p:nvPr/>
            </p:nvPicPr>
            <p:blipFill>
              <a:blip r:embed="rId3"/>
              <a:stretch>
                <a:fillRect/>
              </a:stretch>
            </p:blipFill>
            <p:spPr>
              <a:xfrm>
                <a:off x="82183" y="106099"/>
                <a:ext cx="47844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1C77F489-EFA3-1F4F-9773-D323240EFCCA}"/>
                  </a:ext>
                </a:extLst>
              </p14:cNvPr>
              <p14:cNvContentPartPr/>
              <p14:nvPr/>
            </p14:nvContentPartPr>
            <p14:xfrm>
              <a:off x="11446303" y="6189019"/>
              <a:ext cx="428040" cy="390240"/>
            </p14:xfrm>
          </p:contentPart>
        </mc:Choice>
        <mc:Fallback xmlns="">
          <p:pic>
            <p:nvPicPr>
              <p:cNvPr id="9" name="Ink 8">
                <a:extLst>
                  <a:ext uri="{FF2B5EF4-FFF2-40B4-BE49-F238E27FC236}">
                    <a16:creationId xmlns:a16="http://schemas.microsoft.com/office/drawing/2014/main" id="{1C77F489-EFA3-1F4F-9773-D323240EFCCA}"/>
                  </a:ext>
                </a:extLst>
              </p:cNvPr>
              <p:cNvPicPr/>
              <p:nvPr/>
            </p:nvPicPr>
            <p:blipFill>
              <a:blip r:embed="rId5"/>
              <a:stretch>
                <a:fillRect/>
              </a:stretch>
            </p:blipFill>
            <p:spPr>
              <a:xfrm>
                <a:off x="11405263" y="6147979"/>
                <a:ext cx="50976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E692094-6A33-6843-B30D-4AABF0E6650C}"/>
                  </a:ext>
                </a:extLst>
              </p14:cNvPr>
              <p14:cNvContentPartPr/>
              <p14:nvPr/>
            </p14:nvContentPartPr>
            <p14:xfrm>
              <a:off x="286663" y="693979"/>
              <a:ext cx="5143320" cy="145080"/>
            </p14:xfrm>
          </p:contentPart>
        </mc:Choice>
        <mc:Fallback xmlns="">
          <p:pic>
            <p:nvPicPr>
              <p:cNvPr id="2" name="Ink 1">
                <a:extLst>
                  <a:ext uri="{FF2B5EF4-FFF2-40B4-BE49-F238E27FC236}">
                    <a16:creationId xmlns:a16="http://schemas.microsoft.com/office/drawing/2014/main" id="{AE692094-6A33-6843-B30D-4AABF0E6650C}"/>
                  </a:ext>
                </a:extLst>
              </p:cNvPr>
              <p:cNvPicPr/>
              <p:nvPr/>
            </p:nvPicPr>
            <p:blipFill>
              <a:blip r:embed="rId7"/>
              <a:stretch>
                <a:fillRect/>
              </a:stretch>
            </p:blipFill>
            <p:spPr>
              <a:xfrm>
                <a:off x="255703" y="663379"/>
                <a:ext cx="5204520" cy="206280"/>
              </a:xfrm>
              <a:prstGeom prst="rect">
                <a:avLst/>
              </a:prstGeom>
            </p:spPr>
          </p:pic>
        </mc:Fallback>
      </mc:AlternateContent>
    </p:spTree>
    <p:extLst>
      <p:ext uri="{BB962C8B-B14F-4D97-AF65-F5344CB8AC3E}">
        <p14:creationId xmlns:p14="http://schemas.microsoft.com/office/powerpoint/2010/main" val="348569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A415F1-DDF2-DB44-93C9-F24466C3AA5A}"/>
              </a:ext>
            </a:extLst>
          </p:cNvPr>
          <p:cNvSpPr>
            <a:spLocks noGrp="1"/>
          </p:cNvSpPr>
          <p:nvPr>
            <p:ph idx="1"/>
          </p:nvPr>
        </p:nvSpPr>
        <p:spPr>
          <a:xfrm>
            <a:off x="276634" y="301782"/>
            <a:ext cx="11077166" cy="5875181"/>
          </a:xfrm>
        </p:spPr>
        <p:txBody>
          <a:bodyPr/>
          <a:lstStyle/>
          <a:p>
            <a:pPr marL="0" indent="0">
              <a:buNone/>
            </a:pPr>
            <a:r>
              <a:rPr lang="en-GB" dirty="0"/>
              <a:t>ACT UP PARIS </a:t>
            </a:r>
            <a:endParaRPr lang="en-US" dirty="0"/>
          </a:p>
        </p:txBody>
      </p:sp>
      <p:pic>
        <p:nvPicPr>
          <p:cNvPr id="4" name="Picture 4">
            <a:extLst>
              <a:ext uri="{FF2B5EF4-FFF2-40B4-BE49-F238E27FC236}">
                <a16:creationId xmlns:a16="http://schemas.microsoft.com/office/drawing/2014/main" id="{9407042A-7AC4-5F4E-98AB-C8D242787642}"/>
              </a:ext>
            </a:extLst>
          </p:cNvPr>
          <p:cNvPicPr>
            <a:picLocks noChangeAspect="1"/>
          </p:cNvPicPr>
          <p:nvPr/>
        </p:nvPicPr>
        <p:blipFill rotWithShape="1">
          <a:blip r:embed="rId2">
            <a:extLst>
              <a:ext uri="{28A0092B-C50C-407E-A947-70E740481C1C}">
                <a14:useLocalDpi xmlns:a14="http://schemas.microsoft.com/office/drawing/2010/main" val="0"/>
              </a:ext>
            </a:extLst>
          </a:blip>
          <a:srcRect l="30114" t="14471" r="1081" b="6441"/>
          <a:stretch/>
        </p:blipFill>
        <p:spPr>
          <a:xfrm>
            <a:off x="200182" y="905347"/>
            <a:ext cx="4124357" cy="3294456"/>
          </a:xfrm>
          <a:prstGeom prst="rect">
            <a:avLst/>
          </a:prstGeom>
        </p:spPr>
      </p:pic>
      <p:pic>
        <p:nvPicPr>
          <p:cNvPr id="5" name="Picture 5">
            <a:extLst>
              <a:ext uri="{FF2B5EF4-FFF2-40B4-BE49-F238E27FC236}">
                <a16:creationId xmlns:a16="http://schemas.microsoft.com/office/drawing/2014/main" id="{04C4040E-9D55-634E-9604-8657FF6737C0}"/>
              </a:ext>
            </a:extLst>
          </p:cNvPr>
          <p:cNvPicPr>
            <a:picLocks noChangeAspect="1"/>
          </p:cNvPicPr>
          <p:nvPr/>
        </p:nvPicPr>
        <p:blipFill rotWithShape="1">
          <a:blip r:embed="rId3">
            <a:extLst>
              <a:ext uri="{28A0092B-C50C-407E-A947-70E740481C1C}">
                <a14:useLocalDpi xmlns:a14="http://schemas.microsoft.com/office/drawing/2010/main" val="0"/>
              </a:ext>
            </a:extLst>
          </a:blip>
          <a:srcRect l="31197" t="20913" r="2551" b="17912"/>
          <a:stretch/>
        </p:blipFill>
        <p:spPr>
          <a:xfrm>
            <a:off x="276634" y="4101697"/>
            <a:ext cx="3971455" cy="2548302"/>
          </a:xfrm>
          <a:prstGeom prst="rect">
            <a:avLst/>
          </a:prstGeom>
        </p:spPr>
      </p:pic>
      <p:pic>
        <p:nvPicPr>
          <p:cNvPr id="6" name="Picture 6">
            <a:extLst>
              <a:ext uri="{FF2B5EF4-FFF2-40B4-BE49-F238E27FC236}">
                <a16:creationId xmlns:a16="http://schemas.microsoft.com/office/drawing/2014/main" id="{F1E3D31B-7B13-5244-AB67-FF4828E42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469" y="444519"/>
            <a:ext cx="3909212" cy="2604761"/>
          </a:xfrm>
          <a:prstGeom prst="rect">
            <a:avLst/>
          </a:prstGeom>
        </p:spPr>
      </p:pic>
      <p:pic>
        <p:nvPicPr>
          <p:cNvPr id="7" name="Picture 7">
            <a:extLst>
              <a:ext uri="{FF2B5EF4-FFF2-40B4-BE49-F238E27FC236}">
                <a16:creationId xmlns:a16="http://schemas.microsoft.com/office/drawing/2014/main" id="{7254C600-A23B-3948-B406-166E30FB2642}"/>
              </a:ext>
            </a:extLst>
          </p:cNvPr>
          <p:cNvPicPr>
            <a:picLocks noChangeAspect="1"/>
          </p:cNvPicPr>
          <p:nvPr/>
        </p:nvPicPr>
        <p:blipFill rotWithShape="1">
          <a:blip r:embed="rId5">
            <a:extLst>
              <a:ext uri="{28A0092B-C50C-407E-A947-70E740481C1C}">
                <a14:useLocalDpi xmlns:a14="http://schemas.microsoft.com/office/drawing/2010/main" val="0"/>
              </a:ext>
            </a:extLst>
          </a:blip>
          <a:srcRect l="7669" t="20913" r="32337" b="20327"/>
          <a:stretch/>
        </p:blipFill>
        <p:spPr>
          <a:xfrm>
            <a:off x="4497888" y="3420312"/>
            <a:ext cx="4076371" cy="2774502"/>
          </a:xfrm>
          <a:prstGeom prst="rect">
            <a:avLst/>
          </a:prstGeom>
        </p:spPr>
      </p:pic>
      <p:sp>
        <p:nvSpPr>
          <p:cNvPr id="19" name="TextBox 18">
            <a:extLst>
              <a:ext uri="{FF2B5EF4-FFF2-40B4-BE49-F238E27FC236}">
                <a16:creationId xmlns:a16="http://schemas.microsoft.com/office/drawing/2014/main" id="{9F90369A-25FC-D148-BEFE-C30268739C36}"/>
              </a:ext>
            </a:extLst>
          </p:cNvPr>
          <p:cNvSpPr txBox="1"/>
          <p:nvPr/>
        </p:nvSpPr>
        <p:spPr>
          <a:xfrm>
            <a:off x="5490398" y="3084981"/>
            <a:ext cx="2091353" cy="369332"/>
          </a:xfrm>
          <a:prstGeom prst="rect">
            <a:avLst/>
          </a:prstGeom>
          <a:noFill/>
        </p:spPr>
        <p:txBody>
          <a:bodyPr wrap="square" rtlCol="0">
            <a:spAutoFit/>
          </a:bodyPr>
          <a:lstStyle/>
          <a:p>
            <a:pPr algn="l"/>
            <a:r>
              <a:rPr lang="en-GB" dirty="0"/>
              <a:t>1993 - CONCORDE</a:t>
            </a:r>
            <a:endParaRPr lang="en-US" dirty="0"/>
          </a:p>
        </p:txBody>
      </p:sp>
      <p:sp>
        <p:nvSpPr>
          <p:cNvPr id="21" name="TextBox 20">
            <a:extLst>
              <a:ext uri="{FF2B5EF4-FFF2-40B4-BE49-F238E27FC236}">
                <a16:creationId xmlns:a16="http://schemas.microsoft.com/office/drawing/2014/main" id="{DC6AB455-7917-3C45-B753-B57297E1734C}"/>
              </a:ext>
            </a:extLst>
          </p:cNvPr>
          <p:cNvSpPr txBox="1"/>
          <p:nvPr/>
        </p:nvSpPr>
        <p:spPr>
          <a:xfrm>
            <a:off x="5121303" y="6186886"/>
            <a:ext cx="3083864" cy="369332"/>
          </a:xfrm>
          <a:prstGeom prst="rect">
            <a:avLst/>
          </a:prstGeom>
          <a:noFill/>
        </p:spPr>
        <p:txBody>
          <a:bodyPr wrap="square" rtlCol="0">
            <a:spAutoFit/>
          </a:bodyPr>
          <a:lstStyle/>
          <a:p>
            <a:pPr algn="l"/>
            <a:r>
              <a:rPr lang="en-GB" dirty="0"/>
              <a:t>1994 – ARC DE </a:t>
            </a:r>
            <a:r>
              <a:rPr lang="en-GB" dirty="0" err="1"/>
              <a:t>TRIOMPHE</a:t>
            </a:r>
            <a:endParaRPr lang="en-US" dirty="0"/>
          </a:p>
        </p:txBody>
      </p:sp>
      <p:pic>
        <p:nvPicPr>
          <p:cNvPr id="22" name="Picture 22">
            <a:extLst>
              <a:ext uri="{FF2B5EF4-FFF2-40B4-BE49-F238E27FC236}">
                <a16:creationId xmlns:a16="http://schemas.microsoft.com/office/drawing/2014/main" id="{8EC6E362-61CD-2C4D-852B-C602824B7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828" y="1896507"/>
            <a:ext cx="3167755" cy="1941527"/>
          </a:xfrm>
          <a:prstGeom prst="rect">
            <a:avLst/>
          </a:prstGeom>
        </p:spPr>
      </p:pic>
      <p:sp>
        <p:nvSpPr>
          <p:cNvPr id="23" name="TextBox 22">
            <a:extLst>
              <a:ext uri="{FF2B5EF4-FFF2-40B4-BE49-F238E27FC236}">
                <a16:creationId xmlns:a16="http://schemas.microsoft.com/office/drawing/2014/main" id="{05C51B7D-5605-8D4D-AA12-9C53C873482D}"/>
              </a:ext>
            </a:extLst>
          </p:cNvPr>
          <p:cNvSpPr txBox="1"/>
          <p:nvPr/>
        </p:nvSpPr>
        <p:spPr>
          <a:xfrm>
            <a:off x="8747611" y="546570"/>
            <a:ext cx="3160629" cy="1200329"/>
          </a:xfrm>
          <a:prstGeom prst="rect">
            <a:avLst/>
          </a:prstGeom>
          <a:noFill/>
        </p:spPr>
        <p:txBody>
          <a:bodyPr wrap="square" rtlCol="0">
            <a:spAutoFit/>
          </a:bodyPr>
          <a:lstStyle/>
          <a:p>
            <a:pPr algn="l"/>
            <a:r>
              <a:rPr lang="en-GB" i="1" dirty="0"/>
              <a:t>“The arrival of Act Up in France in the late 1980s marked a new phase of AIDS politics and mobilisation”</a:t>
            </a:r>
            <a:endParaRPr lang="en-US" i="1" dirty="0"/>
          </a:p>
        </p:txBody>
      </p:sp>
      <p:sp>
        <p:nvSpPr>
          <p:cNvPr id="25" name="TextBox 24">
            <a:extLst>
              <a:ext uri="{FF2B5EF4-FFF2-40B4-BE49-F238E27FC236}">
                <a16:creationId xmlns:a16="http://schemas.microsoft.com/office/drawing/2014/main" id="{87396ECC-6672-2842-90F9-6E06C06A12B6}"/>
              </a:ext>
            </a:extLst>
          </p:cNvPr>
          <p:cNvSpPr txBox="1"/>
          <p:nvPr/>
        </p:nvSpPr>
        <p:spPr>
          <a:xfrm>
            <a:off x="8726904" y="3987642"/>
            <a:ext cx="3160629" cy="1200329"/>
          </a:xfrm>
          <a:prstGeom prst="rect">
            <a:avLst/>
          </a:prstGeom>
          <a:noFill/>
        </p:spPr>
        <p:txBody>
          <a:bodyPr wrap="square" rtlCol="0">
            <a:spAutoFit/>
          </a:bodyPr>
          <a:lstStyle/>
          <a:p>
            <a:pPr algn="l"/>
            <a:r>
              <a:rPr lang="en-GB" i="1" dirty="0"/>
              <a:t>“Rather than trying to de-homosexuality AIDS, Act Up embraces the links between the disease and homosexuality”</a:t>
            </a:r>
            <a:endParaRPr lang="en-US" i="1" dirty="0"/>
          </a:p>
        </p:txBody>
      </p:sp>
      <p:sp>
        <p:nvSpPr>
          <p:cNvPr id="27" name="TextBox 26">
            <a:extLst>
              <a:ext uri="{FF2B5EF4-FFF2-40B4-BE49-F238E27FC236}">
                <a16:creationId xmlns:a16="http://schemas.microsoft.com/office/drawing/2014/main" id="{9491CD9D-181D-AD46-9A7D-221742E32269}"/>
              </a:ext>
            </a:extLst>
          </p:cNvPr>
          <p:cNvSpPr txBox="1"/>
          <p:nvPr/>
        </p:nvSpPr>
        <p:spPr>
          <a:xfrm>
            <a:off x="8747608" y="5546814"/>
            <a:ext cx="3348829" cy="923330"/>
          </a:xfrm>
          <a:prstGeom prst="rect">
            <a:avLst/>
          </a:prstGeom>
          <a:noFill/>
        </p:spPr>
        <p:txBody>
          <a:bodyPr wrap="square" rtlCol="0">
            <a:spAutoFit/>
          </a:bodyPr>
          <a:lstStyle/>
          <a:p>
            <a:pPr algn="l"/>
            <a:r>
              <a:rPr lang="en-GB" dirty="0"/>
              <a:t>Claire Ernst, ‘Act Up Paris French Politics and Society’ VOL.15 No.4 (fall 1997), pp.22-31</a:t>
            </a:r>
            <a:endParaRPr lang="en-US" dirty="0"/>
          </a:p>
        </p:txBody>
      </p:sp>
      <mc:AlternateContent xmlns:mc="http://schemas.openxmlformats.org/markup-compatibility/2006" xmlns:p14="http://schemas.microsoft.com/office/powerpoint/2010/main">
        <mc:Choice Requires="p14">
          <p:contentPart p14:bwMode="auto" r:id="rId7">
            <p14:nvContentPartPr>
              <p14:cNvPr id="36" name="Ink 35">
                <a:extLst>
                  <a:ext uri="{FF2B5EF4-FFF2-40B4-BE49-F238E27FC236}">
                    <a16:creationId xmlns:a16="http://schemas.microsoft.com/office/drawing/2014/main" id="{7A43211D-8FA9-9649-887E-B7E325E845B3}"/>
                  </a:ext>
                </a:extLst>
              </p14:cNvPr>
              <p14:cNvContentPartPr/>
              <p14:nvPr/>
            </p14:nvContentPartPr>
            <p14:xfrm>
              <a:off x="66343" y="115459"/>
              <a:ext cx="597600" cy="524880"/>
            </p14:xfrm>
          </p:contentPart>
        </mc:Choice>
        <mc:Fallback xmlns="">
          <p:pic>
            <p:nvPicPr>
              <p:cNvPr id="36" name="Ink 35">
                <a:extLst>
                  <a:ext uri="{FF2B5EF4-FFF2-40B4-BE49-F238E27FC236}">
                    <a16:creationId xmlns:a16="http://schemas.microsoft.com/office/drawing/2014/main" id="{7A43211D-8FA9-9649-887E-B7E325E845B3}"/>
                  </a:ext>
                </a:extLst>
              </p:cNvPr>
              <p:cNvPicPr/>
              <p:nvPr/>
            </p:nvPicPr>
            <p:blipFill>
              <a:blip r:embed="rId18"/>
              <a:stretch>
                <a:fillRect/>
              </a:stretch>
            </p:blipFill>
            <p:spPr>
              <a:xfrm>
                <a:off x="35743" y="84859"/>
                <a:ext cx="659160" cy="586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Ink 36">
                <a:extLst>
                  <a:ext uri="{FF2B5EF4-FFF2-40B4-BE49-F238E27FC236}">
                    <a16:creationId xmlns:a16="http://schemas.microsoft.com/office/drawing/2014/main" id="{96C8B5CC-6E93-0545-96DA-6E47024F7AE2}"/>
                  </a:ext>
                </a:extLst>
              </p14:cNvPr>
              <p14:cNvContentPartPr/>
              <p14:nvPr/>
            </p14:nvContentPartPr>
            <p14:xfrm>
              <a:off x="11484103" y="6290179"/>
              <a:ext cx="547200" cy="408240"/>
            </p14:xfrm>
          </p:contentPart>
        </mc:Choice>
        <mc:Fallback xmlns="">
          <p:pic>
            <p:nvPicPr>
              <p:cNvPr id="37" name="Ink 36">
                <a:extLst>
                  <a:ext uri="{FF2B5EF4-FFF2-40B4-BE49-F238E27FC236}">
                    <a16:creationId xmlns:a16="http://schemas.microsoft.com/office/drawing/2014/main" id="{96C8B5CC-6E93-0545-96DA-6E47024F7AE2}"/>
                  </a:ext>
                </a:extLst>
              </p:cNvPr>
              <p:cNvPicPr/>
              <p:nvPr/>
            </p:nvPicPr>
            <p:blipFill>
              <a:blip r:embed="rId20"/>
              <a:stretch>
                <a:fillRect/>
              </a:stretch>
            </p:blipFill>
            <p:spPr>
              <a:xfrm>
                <a:off x="11453503" y="6259579"/>
                <a:ext cx="60876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D52688DE-AF08-2E4C-9005-F94521406F48}"/>
                  </a:ext>
                </a:extLst>
              </p14:cNvPr>
              <p14:cNvContentPartPr/>
              <p14:nvPr/>
            </p14:nvContentPartPr>
            <p14:xfrm>
              <a:off x="8598343" y="272779"/>
              <a:ext cx="553680" cy="565560"/>
            </p14:xfrm>
          </p:contentPart>
        </mc:Choice>
        <mc:Fallback xmlns="">
          <p:pic>
            <p:nvPicPr>
              <p:cNvPr id="13" name="Ink 12">
                <a:extLst>
                  <a:ext uri="{FF2B5EF4-FFF2-40B4-BE49-F238E27FC236}">
                    <a16:creationId xmlns:a16="http://schemas.microsoft.com/office/drawing/2014/main" id="{D52688DE-AF08-2E4C-9005-F94521406F48}"/>
                  </a:ext>
                </a:extLst>
              </p:cNvPr>
              <p:cNvPicPr/>
              <p:nvPr/>
            </p:nvPicPr>
            <p:blipFill>
              <a:blip r:embed="rId22"/>
              <a:stretch>
                <a:fillRect/>
              </a:stretch>
            </p:blipFill>
            <p:spPr>
              <a:xfrm>
                <a:off x="8567743" y="242179"/>
                <a:ext cx="614880" cy="626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A32FA95C-C3EB-7946-98B6-0AFA7DEA537F}"/>
                  </a:ext>
                </a:extLst>
              </p14:cNvPr>
              <p14:cNvContentPartPr/>
              <p14:nvPr/>
            </p14:nvContentPartPr>
            <p14:xfrm>
              <a:off x="11421103" y="1322899"/>
              <a:ext cx="539640" cy="446760"/>
            </p14:xfrm>
          </p:contentPart>
        </mc:Choice>
        <mc:Fallback xmlns="">
          <p:pic>
            <p:nvPicPr>
              <p:cNvPr id="14" name="Ink 13">
                <a:extLst>
                  <a:ext uri="{FF2B5EF4-FFF2-40B4-BE49-F238E27FC236}">
                    <a16:creationId xmlns:a16="http://schemas.microsoft.com/office/drawing/2014/main" id="{A32FA95C-C3EB-7946-98B6-0AFA7DEA537F}"/>
                  </a:ext>
                </a:extLst>
              </p:cNvPr>
              <p:cNvPicPr/>
              <p:nvPr/>
            </p:nvPicPr>
            <p:blipFill>
              <a:blip r:embed="rId24"/>
              <a:stretch>
                <a:fillRect/>
              </a:stretch>
            </p:blipFill>
            <p:spPr>
              <a:xfrm>
                <a:off x="11390503" y="1291939"/>
                <a:ext cx="600840" cy="507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8B6167B0-8162-AE4F-A989-927A8527C22A}"/>
                  </a:ext>
                </a:extLst>
              </p14:cNvPr>
              <p14:cNvContentPartPr/>
              <p14:nvPr/>
            </p14:nvContentPartPr>
            <p14:xfrm>
              <a:off x="8610943" y="3913099"/>
              <a:ext cx="434160" cy="484560"/>
            </p14:xfrm>
          </p:contentPart>
        </mc:Choice>
        <mc:Fallback xmlns="">
          <p:pic>
            <p:nvPicPr>
              <p:cNvPr id="15" name="Ink 14">
                <a:extLst>
                  <a:ext uri="{FF2B5EF4-FFF2-40B4-BE49-F238E27FC236}">
                    <a16:creationId xmlns:a16="http://schemas.microsoft.com/office/drawing/2014/main" id="{8B6167B0-8162-AE4F-A989-927A8527C22A}"/>
                  </a:ext>
                </a:extLst>
              </p:cNvPr>
              <p:cNvPicPr/>
              <p:nvPr/>
            </p:nvPicPr>
            <p:blipFill>
              <a:blip r:embed="rId26"/>
              <a:stretch>
                <a:fillRect/>
              </a:stretch>
            </p:blipFill>
            <p:spPr>
              <a:xfrm>
                <a:off x="8580343" y="3882499"/>
                <a:ext cx="495360" cy="5457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 name="Ink 15">
                <a:extLst>
                  <a:ext uri="{FF2B5EF4-FFF2-40B4-BE49-F238E27FC236}">
                    <a16:creationId xmlns:a16="http://schemas.microsoft.com/office/drawing/2014/main" id="{BBD531F3-8D56-DA40-8B7C-58D4EE0E18D0}"/>
                  </a:ext>
                </a:extLst>
              </p14:cNvPr>
              <p14:cNvContentPartPr/>
              <p14:nvPr/>
            </p14:nvContentPartPr>
            <p14:xfrm>
              <a:off x="11220223" y="4686379"/>
              <a:ext cx="735840" cy="628920"/>
            </p14:xfrm>
          </p:contentPart>
        </mc:Choice>
        <mc:Fallback xmlns="">
          <p:pic>
            <p:nvPicPr>
              <p:cNvPr id="16" name="Ink 15">
                <a:extLst>
                  <a:ext uri="{FF2B5EF4-FFF2-40B4-BE49-F238E27FC236}">
                    <a16:creationId xmlns:a16="http://schemas.microsoft.com/office/drawing/2014/main" id="{BBD531F3-8D56-DA40-8B7C-58D4EE0E18D0}"/>
                  </a:ext>
                </a:extLst>
              </p:cNvPr>
              <p:cNvPicPr/>
              <p:nvPr/>
            </p:nvPicPr>
            <p:blipFill>
              <a:blip r:embed="rId28"/>
              <a:stretch>
                <a:fillRect/>
              </a:stretch>
            </p:blipFill>
            <p:spPr>
              <a:xfrm>
                <a:off x="11189263" y="4655779"/>
                <a:ext cx="797400" cy="6904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 name="Ink 16">
                <a:extLst>
                  <a:ext uri="{FF2B5EF4-FFF2-40B4-BE49-F238E27FC236}">
                    <a16:creationId xmlns:a16="http://schemas.microsoft.com/office/drawing/2014/main" id="{87615CD5-8088-B543-90CE-C1A0613FEFB0}"/>
                  </a:ext>
                </a:extLst>
              </p14:cNvPr>
              <p14:cNvContentPartPr/>
              <p14:nvPr/>
            </p14:nvContentPartPr>
            <p14:xfrm>
              <a:off x="8711383" y="6094699"/>
              <a:ext cx="214200" cy="434160"/>
            </p14:xfrm>
          </p:contentPart>
        </mc:Choice>
        <mc:Fallback xmlns="">
          <p:pic>
            <p:nvPicPr>
              <p:cNvPr id="17" name="Ink 16">
                <a:extLst>
                  <a:ext uri="{FF2B5EF4-FFF2-40B4-BE49-F238E27FC236}">
                    <a16:creationId xmlns:a16="http://schemas.microsoft.com/office/drawing/2014/main" id="{87615CD5-8088-B543-90CE-C1A0613FEFB0}"/>
                  </a:ext>
                </a:extLst>
              </p:cNvPr>
              <p:cNvPicPr/>
              <p:nvPr/>
            </p:nvPicPr>
            <p:blipFill>
              <a:blip r:embed="rId30"/>
              <a:stretch>
                <a:fillRect/>
              </a:stretch>
            </p:blipFill>
            <p:spPr>
              <a:xfrm>
                <a:off x="8680783" y="6064099"/>
                <a:ext cx="27540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 name="Ink 17">
                <a:extLst>
                  <a:ext uri="{FF2B5EF4-FFF2-40B4-BE49-F238E27FC236}">
                    <a16:creationId xmlns:a16="http://schemas.microsoft.com/office/drawing/2014/main" id="{9B213876-7009-C046-A804-5A044F8438C8}"/>
                  </a:ext>
                </a:extLst>
              </p14:cNvPr>
              <p14:cNvContentPartPr/>
              <p14:nvPr/>
            </p14:nvContentPartPr>
            <p14:xfrm>
              <a:off x="11704063" y="5528779"/>
              <a:ext cx="295920" cy="283320"/>
            </p14:xfrm>
          </p:contentPart>
        </mc:Choice>
        <mc:Fallback xmlns="">
          <p:pic>
            <p:nvPicPr>
              <p:cNvPr id="18" name="Ink 17">
                <a:extLst>
                  <a:ext uri="{FF2B5EF4-FFF2-40B4-BE49-F238E27FC236}">
                    <a16:creationId xmlns:a16="http://schemas.microsoft.com/office/drawing/2014/main" id="{9B213876-7009-C046-A804-5A044F8438C8}"/>
                  </a:ext>
                </a:extLst>
              </p:cNvPr>
              <p:cNvPicPr/>
              <p:nvPr/>
            </p:nvPicPr>
            <p:blipFill>
              <a:blip r:embed="rId32"/>
              <a:stretch>
                <a:fillRect/>
              </a:stretch>
            </p:blipFill>
            <p:spPr>
              <a:xfrm>
                <a:off x="11673463" y="5498179"/>
                <a:ext cx="35712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Ink 19">
                <a:extLst>
                  <a:ext uri="{FF2B5EF4-FFF2-40B4-BE49-F238E27FC236}">
                    <a16:creationId xmlns:a16="http://schemas.microsoft.com/office/drawing/2014/main" id="{218DF50D-058E-654E-B7FD-3CF3FF866F7B}"/>
                  </a:ext>
                </a:extLst>
              </p14:cNvPr>
              <p14:cNvContentPartPr/>
              <p14:nvPr/>
            </p14:nvContentPartPr>
            <p14:xfrm>
              <a:off x="293143" y="688579"/>
              <a:ext cx="2169360" cy="112680"/>
            </p14:xfrm>
          </p:contentPart>
        </mc:Choice>
        <mc:Fallback xmlns="">
          <p:pic>
            <p:nvPicPr>
              <p:cNvPr id="20" name="Ink 19">
                <a:extLst>
                  <a:ext uri="{FF2B5EF4-FFF2-40B4-BE49-F238E27FC236}">
                    <a16:creationId xmlns:a16="http://schemas.microsoft.com/office/drawing/2014/main" id="{218DF50D-058E-654E-B7FD-3CF3FF866F7B}"/>
                  </a:ext>
                </a:extLst>
              </p:cNvPr>
              <p:cNvPicPr/>
              <p:nvPr/>
            </p:nvPicPr>
            <p:blipFill>
              <a:blip r:embed="rId34"/>
              <a:stretch>
                <a:fillRect/>
              </a:stretch>
            </p:blipFill>
            <p:spPr>
              <a:xfrm>
                <a:off x="262543" y="657619"/>
                <a:ext cx="2230920" cy="174240"/>
              </a:xfrm>
              <a:prstGeom prst="rect">
                <a:avLst/>
              </a:prstGeom>
            </p:spPr>
          </p:pic>
        </mc:Fallback>
      </mc:AlternateContent>
    </p:spTree>
    <p:extLst>
      <p:ext uri="{BB962C8B-B14F-4D97-AF65-F5344CB8AC3E}">
        <p14:creationId xmlns:p14="http://schemas.microsoft.com/office/powerpoint/2010/main" val="1537991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23CCD-24BE-B340-B6F1-7BA8797E99AC}"/>
              </a:ext>
            </a:extLst>
          </p:cNvPr>
          <p:cNvSpPr>
            <a:spLocks noGrp="1"/>
          </p:cNvSpPr>
          <p:nvPr>
            <p:ph idx="1"/>
          </p:nvPr>
        </p:nvSpPr>
        <p:spPr>
          <a:xfrm>
            <a:off x="238912" y="226337"/>
            <a:ext cx="7417312" cy="5909901"/>
          </a:xfrm>
        </p:spPr>
        <p:txBody>
          <a:bodyPr>
            <a:normAutofit fontScale="92500" lnSpcReduction="10000"/>
          </a:bodyPr>
          <a:lstStyle/>
          <a:p>
            <a:pPr marL="0" indent="0">
              <a:buNone/>
            </a:pPr>
            <a:r>
              <a:rPr lang="en-GB" dirty="0"/>
              <a:t>Herve </a:t>
            </a:r>
            <a:r>
              <a:rPr lang="en-GB" dirty="0" err="1"/>
              <a:t>Guibert</a:t>
            </a:r>
            <a:endParaRPr lang="en-GB" dirty="0"/>
          </a:p>
          <a:p>
            <a:pPr marL="0" indent="0">
              <a:buNone/>
            </a:pPr>
            <a:endParaRPr lang="en-GB" dirty="0"/>
          </a:p>
          <a:p>
            <a:pPr marL="0" indent="0">
              <a:buNone/>
            </a:pPr>
            <a:r>
              <a:rPr lang="en-GB" i="1" dirty="0"/>
              <a:t>“I really did have the disease, and the positive test results to prove it”</a:t>
            </a:r>
          </a:p>
          <a:p>
            <a:pPr marL="0" indent="0">
              <a:buNone/>
            </a:pPr>
            <a:endParaRPr lang="en-GB" i="1" dirty="0"/>
          </a:p>
          <a:p>
            <a:pPr marL="0" indent="0">
              <a:buNone/>
            </a:pPr>
            <a:r>
              <a:rPr lang="en-GB" i="1" dirty="0"/>
              <a:t>“I would become, by an extraordinary stroke of luck, one of the first people on earth to survive this deadly malady.” </a:t>
            </a:r>
          </a:p>
          <a:p>
            <a:pPr marL="0" indent="0">
              <a:buNone/>
            </a:pPr>
            <a:endParaRPr lang="en-GB" i="1" dirty="0"/>
          </a:p>
          <a:p>
            <a:pPr marL="0" indent="0">
              <a:buNone/>
            </a:pPr>
            <a:r>
              <a:rPr lang="en-GB" i="1" dirty="0"/>
              <a:t>“I was condemned to die of that mortal illness called AIDS.”</a:t>
            </a:r>
          </a:p>
          <a:p>
            <a:pPr marL="0" indent="0">
              <a:buNone/>
            </a:pPr>
            <a:endParaRPr lang="en-GB" dirty="0"/>
          </a:p>
          <a:p>
            <a:pPr marL="0" indent="0">
              <a:buNone/>
            </a:pPr>
            <a:r>
              <a:rPr lang="en-GB" dirty="0"/>
              <a:t>Hervé </a:t>
            </a:r>
            <a:r>
              <a:rPr lang="en-GB" dirty="0" err="1"/>
              <a:t>Guibert</a:t>
            </a:r>
            <a:r>
              <a:rPr lang="en-GB" dirty="0"/>
              <a:t>, 1990. </a:t>
            </a:r>
            <a:r>
              <a:rPr lang="en-GB" b="0" i="1" u="none" strike="noStrike" dirty="0">
                <a:solidFill>
                  <a:srgbClr val="222222"/>
                </a:solidFill>
                <a:effectLst/>
              </a:rPr>
              <a:t>À </a:t>
            </a:r>
            <a:r>
              <a:rPr lang="en-GB" i="1" dirty="0"/>
              <a:t>l’ami qui </a:t>
            </a:r>
            <a:r>
              <a:rPr lang="en-GB" i="1" dirty="0" err="1"/>
              <a:t>ne</a:t>
            </a:r>
            <a:r>
              <a:rPr lang="en-GB" i="1" dirty="0"/>
              <a:t> m’a pas </a:t>
            </a:r>
            <a:r>
              <a:rPr lang="en-GB" i="1" dirty="0" err="1"/>
              <a:t>sauvé</a:t>
            </a:r>
            <a:r>
              <a:rPr lang="en-GB" i="1" dirty="0"/>
              <a:t> la vie, </a:t>
            </a:r>
            <a:r>
              <a:rPr lang="en-GB" dirty="0" err="1"/>
              <a:t>pg</a:t>
            </a:r>
            <a:r>
              <a:rPr lang="en-GB" dirty="0"/>
              <a:t> 1. </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CDF3ED46-52E7-E348-AC6F-987605C38ADF}"/>
                  </a:ext>
                </a:extLst>
              </p14:cNvPr>
              <p14:cNvContentPartPr/>
              <p14:nvPr/>
            </p14:nvContentPartPr>
            <p14:xfrm>
              <a:off x="98023" y="134539"/>
              <a:ext cx="371160" cy="468360"/>
            </p14:xfrm>
          </p:contentPart>
        </mc:Choice>
        <mc:Fallback xmlns="">
          <p:pic>
            <p:nvPicPr>
              <p:cNvPr id="6" name="Ink 5">
                <a:extLst>
                  <a:ext uri="{FF2B5EF4-FFF2-40B4-BE49-F238E27FC236}">
                    <a16:creationId xmlns:a16="http://schemas.microsoft.com/office/drawing/2014/main" id="{CDF3ED46-52E7-E348-AC6F-987605C38ADF}"/>
                  </a:ext>
                </a:extLst>
              </p:cNvPr>
              <p:cNvPicPr/>
              <p:nvPr/>
            </p:nvPicPr>
            <p:blipFill>
              <a:blip r:embed="rId3"/>
              <a:stretch>
                <a:fillRect/>
              </a:stretch>
            </p:blipFill>
            <p:spPr>
              <a:xfrm>
                <a:off x="56983" y="93499"/>
                <a:ext cx="453240" cy="550440"/>
              </a:xfrm>
              <a:prstGeom prst="rect">
                <a:avLst/>
              </a:prstGeom>
            </p:spPr>
          </p:pic>
        </mc:Fallback>
      </mc:AlternateContent>
      <p:pic>
        <p:nvPicPr>
          <p:cNvPr id="8" name="Picture 8">
            <a:extLst>
              <a:ext uri="{FF2B5EF4-FFF2-40B4-BE49-F238E27FC236}">
                <a16:creationId xmlns:a16="http://schemas.microsoft.com/office/drawing/2014/main" id="{4CE2B281-7D4B-5643-B75B-F1E46B716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759" y="134539"/>
            <a:ext cx="4270218" cy="2869778"/>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E3C1060-311A-9E4A-86CE-304D37865EEB}"/>
                  </a:ext>
                </a:extLst>
              </p14:cNvPr>
              <p14:cNvContentPartPr/>
              <p14:nvPr/>
            </p14:nvContentPartPr>
            <p14:xfrm>
              <a:off x="11632063" y="6289459"/>
              <a:ext cx="361440" cy="390240"/>
            </p14:xfrm>
          </p:contentPart>
        </mc:Choice>
        <mc:Fallback xmlns="">
          <p:pic>
            <p:nvPicPr>
              <p:cNvPr id="7" name="Ink 6">
                <a:extLst>
                  <a:ext uri="{FF2B5EF4-FFF2-40B4-BE49-F238E27FC236}">
                    <a16:creationId xmlns:a16="http://schemas.microsoft.com/office/drawing/2014/main" id="{3E3C1060-311A-9E4A-86CE-304D37865EEB}"/>
                  </a:ext>
                </a:extLst>
              </p:cNvPr>
              <p:cNvPicPr/>
              <p:nvPr/>
            </p:nvPicPr>
            <p:blipFill>
              <a:blip r:embed="rId6"/>
              <a:stretch>
                <a:fillRect/>
              </a:stretch>
            </p:blipFill>
            <p:spPr>
              <a:xfrm>
                <a:off x="11591023" y="6248779"/>
                <a:ext cx="44352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0CFB6A94-7924-9D45-8FC1-8E8FFF3217A1}"/>
                  </a:ext>
                </a:extLst>
              </p14:cNvPr>
              <p14:cNvContentPartPr/>
              <p14:nvPr/>
            </p14:nvContentPartPr>
            <p14:xfrm>
              <a:off x="368383" y="624859"/>
              <a:ext cx="2345400" cy="170280"/>
            </p14:xfrm>
          </p:contentPart>
        </mc:Choice>
        <mc:Fallback xmlns="">
          <p:pic>
            <p:nvPicPr>
              <p:cNvPr id="16" name="Ink 15">
                <a:extLst>
                  <a:ext uri="{FF2B5EF4-FFF2-40B4-BE49-F238E27FC236}">
                    <a16:creationId xmlns:a16="http://schemas.microsoft.com/office/drawing/2014/main" id="{0CFB6A94-7924-9D45-8FC1-8E8FFF3217A1}"/>
                  </a:ext>
                </a:extLst>
              </p:cNvPr>
              <p:cNvPicPr/>
              <p:nvPr/>
            </p:nvPicPr>
            <p:blipFill>
              <a:blip r:embed="rId8"/>
              <a:stretch>
                <a:fillRect/>
              </a:stretch>
            </p:blipFill>
            <p:spPr>
              <a:xfrm>
                <a:off x="337783" y="594259"/>
                <a:ext cx="24069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F6EB16AD-6D16-5E43-9B6B-E95C3AC1336F}"/>
                  </a:ext>
                </a:extLst>
              </p14:cNvPr>
              <p14:cNvContentPartPr/>
              <p14:nvPr/>
            </p14:nvContentPartPr>
            <p14:xfrm>
              <a:off x="1094143" y="166579"/>
              <a:ext cx="85680" cy="79920"/>
            </p14:xfrm>
          </p:contentPart>
        </mc:Choice>
        <mc:Fallback xmlns="">
          <p:pic>
            <p:nvPicPr>
              <p:cNvPr id="17" name="Ink 16">
                <a:extLst>
                  <a:ext uri="{FF2B5EF4-FFF2-40B4-BE49-F238E27FC236}">
                    <a16:creationId xmlns:a16="http://schemas.microsoft.com/office/drawing/2014/main" id="{F6EB16AD-6D16-5E43-9B6B-E95C3AC1336F}"/>
                  </a:ext>
                </a:extLst>
              </p:cNvPr>
              <p:cNvPicPr/>
              <p:nvPr/>
            </p:nvPicPr>
            <p:blipFill>
              <a:blip r:embed="rId10"/>
              <a:stretch>
                <a:fillRect/>
              </a:stretch>
            </p:blipFill>
            <p:spPr>
              <a:xfrm>
                <a:off x="1063543" y="135979"/>
                <a:ext cx="146880" cy="141480"/>
              </a:xfrm>
              <a:prstGeom prst="rect">
                <a:avLst/>
              </a:prstGeom>
            </p:spPr>
          </p:pic>
        </mc:Fallback>
      </mc:AlternateContent>
    </p:spTree>
    <p:extLst>
      <p:ext uri="{BB962C8B-B14F-4D97-AF65-F5344CB8AC3E}">
        <p14:creationId xmlns:p14="http://schemas.microsoft.com/office/powerpoint/2010/main" val="395563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051E-EFCE-FA4D-8E89-218D83420673}"/>
              </a:ext>
            </a:extLst>
          </p:cNvPr>
          <p:cNvSpPr>
            <a:spLocks noGrp="1"/>
          </p:cNvSpPr>
          <p:nvPr>
            <p:ph type="title"/>
          </p:nvPr>
        </p:nvSpPr>
        <p:spPr>
          <a:xfrm>
            <a:off x="838200" y="0"/>
            <a:ext cx="10515600" cy="1325563"/>
          </a:xfrm>
        </p:spPr>
        <p:txBody>
          <a:bodyPr>
            <a:normAutofit/>
          </a:bodyPr>
          <a:lstStyle/>
          <a:p>
            <a:r>
              <a:rPr lang="en-GB" sz="3700" b="1" dirty="0"/>
              <a:t>References </a:t>
            </a:r>
            <a:endParaRPr lang="en-US" sz="3700" b="1" dirty="0"/>
          </a:p>
        </p:txBody>
      </p:sp>
      <p:sp>
        <p:nvSpPr>
          <p:cNvPr id="3" name="Content Placeholder 2">
            <a:extLst>
              <a:ext uri="{FF2B5EF4-FFF2-40B4-BE49-F238E27FC236}">
                <a16:creationId xmlns:a16="http://schemas.microsoft.com/office/drawing/2014/main" id="{F418D2C3-5A5F-1A48-B97D-472055955F38}"/>
              </a:ext>
            </a:extLst>
          </p:cNvPr>
          <p:cNvSpPr>
            <a:spLocks noGrp="1"/>
          </p:cNvSpPr>
          <p:nvPr>
            <p:ph idx="1"/>
          </p:nvPr>
        </p:nvSpPr>
        <p:spPr>
          <a:xfrm>
            <a:off x="838200" y="1253330"/>
            <a:ext cx="10981602" cy="5172115"/>
          </a:xfrm>
        </p:spPr>
        <p:txBody>
          <a:bodyPr>
            <a:normAutofit/>
          </a:bodyPr>
          <a:lstStyle/>
          <a:p>
            <a:pPr marL="0" indent="0">
              <a:buNone/>
            </a:pPr>
            <a:r>
              <a:rPr lang="en-GB" b="0" i="0" u="none" strike="noStrike" dirty="0">
                <a:solidFill>
                  <a:srgbClr val="000000"/>
                </a:solidFill>
                <a:effectLst/>
                <a:latin typeface="Calibri" panose="020F0502020204030204" pitchFamily="34" charset="0"/>
              </a:rPr>
              <a:t>Bruno </a:t>
            </a:r>
            <a:r>
              <a:rPr lang="en-GB" b="0" i="0" u="none" strike="noStrike" dirty="0" err="1">
                <a:solidFill>
                  <a:srgbClr val="000000"/>
                </a:solidFill>
                <a:effectLst/>
                <a:latin typeface="Calibri" panose="020F0502020204030204" pitchFamily="34" charset="0"/>
              </a:rPr>
              <a:t>Perreau</a:t>
            </a:r>
            <a:r>
              <a:rPr lang="en-GB" b="0" i="0" u="none" strike="noStrike" dirty="0">
                <a:solidFill>
                  <a:srgbClr val="000000"/>
                </a:solidFill>
                <a:effectLst/>
                <a:latin typeface="Calibri" panose="020F0502020204030204" pitchFamily="34" charset="0"/>
              </a:rPr>
              <a:t>, 2016. </a:t>
            </a:r>
            <a:r>
              <a:rPr lang="en-GB" b="0" i="1" u="none" strike="noStrike" dirty="0">
                <a:solidFill>
                  <a:srgbClr val="000000"/>
                </a:solidFill>
                <a:effectLst/>
                <a:latin typeface="Calibri" panose="020F0502020204030204" pitchFamily="34" charset="0"/>
              </a:rPr>
              <a:t>Queer Theory: The French Response</a:t>
            </a:r>
            <a:r>
              <a:rPr lang="en-GB" b="0" i="0" u="none" strike="noStrike" dirty="0">
                <a:solidFill>
                  <a:srgbClr val="000000"/>
                </a:solidFill>
                <a:effectLst/>
                <a:latin typeface="Calibri" panose="020F0502020204030204" pitchFamily="34" charset="0"/>
              </a:rPr>
              <a:t>, p.10</a:t>
            </a:r>
          </a:p>
          <a:p>
            <a:pPr marL="0" indent="0">
              <a:buNone/>
            </a:pPr>
            <a:r>
              <a:rPr lang="en-GB" b="0" i="0" u="none" strike="noStrike" dirty="0">
                <a:effectLst/>
              </a:rPr>
              <a:t>Michel Foucault, 1978.</a:t>
            </a:r>
            <a:r>
              <a:rPr lang="en-GB" b="0" i="1" u="none" strike="noStrike" dirty="0">
                <a:effectLst/>
              </a:rPr>
              <a:t> 'The History of Sexuality' </a:t>
            </a:r>
            <a:r>
              <a:rPr lang="en-GB" b="0" i="0" u="none" strike="noStrike" dirty="0">
                <a:effectLst/>
              </a:rPr>
              <a:t>Vol.1 (London: Random House) </a:t>
            </a:r>
            <a:r>
              <a:rPr lang="en-GB" dirty="0" err="1"/>
              <a:t>pg</a:t>
            </a:r>
            <a:r>
              <a:rPr lang="en-GB" dirty="0"/>
              <a:t> 3-6 </a:t>
            </a:r>
          </a:p>
          <a:p>
            <a:pPr marL="0" indent="0">
              <a:buNone/>
            </a:pPr>
            <a:r>
              <a:rPr lang="en-GB" i="0" u="none" strike="noStrike" dirty="0">
                <a:solidFill>
                  <a:srgbClr val="000000"/>
                </a:solidFill>
                <a:effectLst/>
                <a:latin typeface="-webkit-standard"/>
              </a:rPr>
              <a:t>James Agar, 2011</a:t>
            </a:r>
            <a:r>
              <a:rPr lang="en-GB" dirty="0">
                <a:solidFill>
                  <a:srgbClr val="000000"/>
                </a:solidFill>
                <a:latin typeface="-webkit-standard"/>
              </a:rPr>
              <a:t>.</a:t>
            </a:r>
            <a:r>
              <a:rPr lang="en-GB" i="0" u="none" strike="noStrike" dirty="0">
                <a:solidFill>
                  <a:srgbClr val="000000"/>
                </a:solidFill>
                <a:effectLst/>
                <a:latin typeface="-webkit-standard"/>
              </a:rPr>
              <a:t> </a:t>
            </a:r>
            <a:r>
              <a:rPr lang="en-GB" i="1" u="none" strike="noStrike" dirty="0">
                <a:solidFill>
                  <a:srgbClr val="000000"/>
                </a:solidFill>
                <a:effectLst/>
                <a:latin typeface="-webkit-standard"/>
              </a:rPr>
              <a:t>‘Queer in France: AIDS </a:t>
            </a:r>
            <a:r>
              <a:rPr lang="en-GB" i="1" u="none" strike="noStrike" dirty="0" err="1">
                <a:solidFill>
                  <a:srgbClr val="000000"/>
                </a:solidFill>
                <a:effectLst/>
                <a:latin typeface="-webkit-standard"/>
              </a:rPr>
              <a:t>disidentification</a:t>
            </a:r>
            <a:r>
              <a:rPr lang="en-GB" i="1" u="none" strike="noStrike" dirty="0">
                <a:solidFill>
                  <a:srgbClr val="000000"/>
                </a:solidFill>
                <a:effectLst/>
                <a:latin typeface="-webkit-standard"/>
              </a:rPr>
              <a:t> in France’, </a:t>
            </a:r>
            <a:r>
              <a:rPr lang="en-GB" i="0" u="none" strike="noStrike" dirty="0">
                <a:solidFill>
                  <a:srgbClr val="000000"/>
                </a:solidFill>
                <a:effectLst/>
                <a:latin typeface="-webkit-standard"/>
              </a:rPr>
              <a:t>in Queer in Europe Contemporary Case Studies (Farnham: </a:t>
            </a:r>
            <a:r>
              <a:rPr lang="en-GB" i="0" u="none" strike="noStrike" dirty="0" err="1">
                <a:solidFill>
                  <a:srgbClr val="000000"/>
                </a:solidFill>
                <a:effectLst/>
                <a:latin typeface="-webkit-standard"/>
              </a:rPr>
              <a:t>Ashgate</a:t>
            </a:r>
            <a:r>
              <a:rPr lang="en-GB" i="0" u="none" strike="noStrike" dirty="0">
                <a:solidFill>
                  <a:srgbClr val="000000"/>
                </a:solidFill>
                <a:effectLst/>
                <a:latin typeface="-webkit-standard"/>
              </a:rPr>
              <a:t>), pp. 59</a:t>
            </a:r>
          </a:p>
          <a:p>
            <a:pPr marL="0" indent="0">
              <a:buNone/>
            </a:pPr>
            <a:r>
              <a:rPr lang="en-GB" dirty="0">
                <a:solidFill>
                  <a:srgbClr val="202122"/>
                </a:solidFill>
              </a:rPr>
              <a:t>Susan Sontag, </a:t>
            </a:r>
            <a:r>
              <a:rPr lang="en-GB" b="0" u="none" strike="noStrike" dirty="0">
                <a:solidFill>
                  <a:srgbClr val="202122"/>
                </a:solidFill>
                <a:effectLst/>
              </a:rPr>
              <a:t>1989. ’</a:t>
            </a:r>
            <a:r>
              <a:rPr lang="en-GB" b="0" i="1" u="none" strike="noStrike" dirty="0">
                <a:effectLst/>
              </a:rPr>
              <a:t>AIDS and Its Metaphors’</a:t>
            </a:r>
            <a:r>
              <a:rPr lang="en-GB" b="0" u="none" strike="noStrike" dirty="0">
                <a:solidFill>
                  <a:srgbClr val="202122"/>
                </a:solidFill>
                <a:effectLst/>
              </a:rPr>
              <a:t>. </a:t>
            </a:r>
            <a:r>
              <a:rPr lang="en-GB" b="0" u="none" strike="noStrike" dirty="0" err="1">
                <a:solidFill>
                  <a:srgbClr val="202122"/>
                </a:solidFill>
                <a:effectLst/>
              </a:rPr>
              <a:t>Farrar</a:t>
            </a:r>
            <a:r>
              <a:rPr lang="en-GB" b="0" u="none" strike="noStrike" dirty="0">
                <a:solidFill>
                  <a:srgbClr val="202122"/>
                </a:solidFill>
                <a:effectLst/>
              </a:rPr>
              <a:t>, </a:t>
            </a:r>
            <a:r>
              <a:rPr lang="en-GB" b="0" u="none" strike="noStrike" dirty="0" err="1">
                <a:solidFill>
                  <a:srgbClr val="202122"/>
                </a:solidFill>
                <a:effectLst/>
              </a:rPr>
              <a:t>Straus</a:t>
            </a:r>
            <a:r>
              <a:rPr lang="en-GB" b="0" u="none" strike="noStrike" dirty="0">
                <a:solidFill>
                  <a:srgbClr val="202122"/>
                </a:solidFill>
                <a:effectLst/>
              </a:rPr>
              <a:t> and Giroux, New York.</a:t>
            </a:r>
          </a:p>
          <a:p>
            <a:pPr marL="0" indent="0">
              <a:buNone/>
            </a:pPr>
            <a:r>
              <a:rPr lang="en-GB" dirty="0"/>
              <a:t>Claire Ernst, ‘Act Up Paris French Politics and Society’ VOL.15 No.4 (fall 1997), pp.22-31</a:t>
            </a:r>
          </a:p>
          <a:p>
            <a:pPr marL="0" indent="0">
              <a:buNone/>
            </a:pPr>
            <a:r>
              <a:rPr lang="en-GB" dirty="0"/>
              <a:t>Hervé </a:t>
            </a:r>
            <a:r>
              <a:rPr lang="en-GB" dirty="0" err="1"/>
              <a:t>Guibert</a:t>
            </a:r>
            <a:r>
              <a:rPr lang="en-GB" dirty="0"/>
              <a:t>, 1990. </a:t>
            </a:r>
            <a:r>
              <a:rPr lang="en-GB" b="0" i="1" u="none" strike="noStrike" dirty="0">
                <a:solidFill>
                  <a:srgbClr val="222222"/>
                </a:solidFill>
                <a:effectLst/>
              </a:rPr>
              <a:t>À </a:t>
            </a:r>
            <a:r>
              <a:rPr lang="en-GB" i="1" dirty="0"/>
              <a:t>l’ami qui </a:t>
            </a:r>
            <a:r>
              <a:rPr lang="en-GB" i="1" dirty="0" err="1"/>
              <a:t>ne</a:t>
            </a:r>
            <a:r>
              <a:rPr lang="en-GB" i="1" dirty="0"/>
              <a:t> m’a pas </a:t>
            </a:r>
            <a:r>
              <a:rPr lang="en-GB" i="1" dirty="0" err="1"/>
              <a:t>sauvé</a:t>
            </a:r>
            <a:r>
              <a:rPr lang="en-GB" i="1" dirty="0"/>
              <a:t> la vie, </a:t>
            </a:r>
            <a:r>
              <a:rPr lang="en-GB" dirty="0" err="1"/>
              <a:t>pg</a:t>
            </a:r>
            <a:r>
              <a:rPr lang="en-GB" dirty="0"/>
              <a:t> 1. </a:t>
            </a:r>
          </a:p>
          <a:p>
            <a:pPr marL="0" indent="0">
              <a:buNone/>
            </a:pPr>
            <a:endParaRPr lang="en-GB" i="0" u="none" strike="noStrike" dirty="0">
              <a:solidFill>
                <a:srgbClr val="000000"/>
              </a:solidFill>
              <a:effectLst/>
              <a:latin typeface="-webkit-standard"/>
            </a:endParaRPr>
          </a:p>
          <a:p>
            <a:pPr marL="0" indent="0">
              <a:buNone/>
            </a:pPr>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2109ADCE-F06D-EC41-B338-76AF1FB09B1A}"/>
                  </a:ext>
                </a:extLst>
              </p14:cNvPr>
              <p14:cNvContentPartPr/>
              <p14:nvPr/>
            </p14:nvContentPartPr>
            <p14:xfrm>
              <a:off x="575743" y="1291219"/>
              <a:ext cx="195120" cy="244080"/>
            </p14:xfrm>
          </p:contentPart>
        </mc:Choice>
        <mc:Fallback xmlns="">
          <p:pic>
            <p:nvPicPr>
              <p:cNvPr id="6" name="Ink 5">
                <a:extLst>
                  <a:ext uri="{FF2B5EF4-FFF2-40B4-BE49-F238E27FC236}">
                    <a16:creationId xmlns:a16="http://schemas.microsoft.com/office/drawing/2014/main" id="{2109ADCE-F06D-EC41-B338-76AF1FB09B1A}"/>
                  </a:ext>
                </a:extLst>
              </p:cNvPr>
              <p:cNvPicPr/>
              <p:nvPr/>
            </p:nvPicPr>
            <p:blipFill>
              <a:blip r:embed="rId3"/>
              <a:stretch>
                <a:fillRect/>
              </a:stretch>
            </p:blipFill>
            <p:spPr>
              <a:xfrm>
                <a:off x="545143" y="1260619"/>
                <a:ext cx="25668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AE16623-6BC9-CD43-A47F-ECE405E0AED7}"/>
                  </a:ext>
                </a:extLst>
              </p14:cNvPr>
              <p14:cNvContentPartPr/>
              <p14:nvPr/>
            </p14:nvContentPartPr>
            <p14:xfrm>
              <a:off x="594463" y="1781539"/>
              <a:ext cx="214200" cy="283320"/>
            </p14:xfrm>
          </p:contentPart>
        </mc:Choice>
        <mc:Fallback xmlns="">
          <p:pic>
            <p:nvPicPr>
              <p:cNvPr id="7" name="Ink 6">
                <a:extLst>
                  <a:ext uri="{FF2B5EF4-FFF2-40B4-BE49-F238E27FC236}">
                    <a16:creationId xmlns:a16="http://schemas.microsoft.com/office/drawing/2014/main" id="{AAE16623-6BC9-CD43-A47F-ECE405E0AED7}"/>
                  </a:ext>
                </a:extLst>
              </p:cNvPr>
              <p:cNvPicPr/>
              <p:nvPr/>
            </p:nvPicPr>
            <p:blipFill>
              <a:blip r:embed="rId5"/>
              <a:stretch>
                <a:fillRect/>
              </a:stretch>
            </p:blipFill>
            <p:spPr>
              <a:xfrm>
                <a:off x="563863" y="1750939"/>
                <a:ext cx="27540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77A8AC17-6266-884B-89D5-67ABE0CDE3AF}"/>
                  </a:ext>
                </a:extLst>
              </p14:cNvPr>
              <p14:cNvContentPartPr/>
              <p14:nvPr/>
            </p14:nvContentPartPr>
            <p14:xfrm>
              <a:off x="581863" y="2694859"/>
              <a:ext cx="239400" cy="319680"/>
            </p14:xfrm>
          </p:contentPart>
        </mc:Choice>
        <mc:Fallback xmlns="">
          <p:pic>
            <p:nvPicPr>
              <p:cNvPr id="8" name="Ink 7">
                <a:extLst>
                  <a:ext uri="{FF2B5EF4-FFF2-40B4-BE49-F238E27FC236}">
                    <a16:creationId xmlns:a16="http://schemas.microsoft.com/office/drawing/2014/main" id="{77A8AC17-6266-884B-89D5-67ABE0CDE3AF}"/>
                  </a:ext>
                </a:extLst>
              </p:cNvPr>
              <p:cNvPicPr/>
              <p:nvPr/>
            </p:nvPicPr>
            <p:blipFill>
              <a:blip r:embed="rId7"/>
              <a:stretch>
                <a:fillRect/>
              </a:stretch>
            </p:blipFill>
            <p:spPr>
              <a:xfrm>
                <a:off x="551263" y="2663899"/>
                <a:ext cx="30060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95634D82-A69A-FC4B-8582-166346964FFA}"/>
                  </a:ext>
                </a:extLst>
              </p14:cNvPr>
              <p14:cNvContentPartPr/>
              <p14:nvPr/>
            </p14:nvContentPartPr>
            <p14:xfrm>
              <a:off x="613543" y="3615379"/>
              <a:ext cx="207720" cy="304200"/>
            </p14:xfrm>
          </p:contentPart>
        </mc:Choice>
        <mc:Fallback xmlns="">
          <p:pic>
            <p:nvPicPr>
              <p:cNvPr id="10" name="Ink 9">
                <a:extLst>
                  <a:ext uri="{FF2B5EF4-FFF2-40B4-BE49-F238E27FC236}">
                    <a16:creationId xmlns:a16="http://schemas.microsoft.com/office/drawing/2014/main" id="{95634D82-A69A-FC4B-8582-166346964FFA}"/>
                  </a:ext>
                </a:extLst>
              </p:cNvPr>
              <p:cNvPicPr/>
              <p:nvPr/>
            </p:nvPicPr>
            <p:blipFill>
              <a:blip r:embed="rId9"/>
              <a:stretch>
                <a:fillRect/>
              </a:stretch>
            </p:blipFill>
            <p:spPr>
              <a:xfrm>
                <a:off x="582943" y="3584779"/>
                <a:ext cx="26928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372711F9-73B4-8047-AA41-153AE56F079E}"/>
                  </a:ext>
                </a:extLst>
              </p14:cNvPr>
              <p14:cNvContentPartPr/>
              <p14:nvPr/>
            </p14:nvContentPartPr>
            <p14:xfrm>
              <a:off x="600943" y="4479019"/>
              <a:ext cx="201600" cy="307080"/>
            </p14:xfrm>
          </p:contentPart>
        </mc:Choice>
        <mc:Fallback xmlns="">
          <p:pic>
            <p:nvPicPr>
              <p:cNvPr id="11" name="Ink 10">
                <a:extLst>
                  <a:ext uri="{FF2B5EF4-FFF2-40B4-BE49-F238E27FC236}">
                    <a16:creationId xmlns:a16="http://schemas.microsoft.com/office/drawing/2014/main" id="{372711F9-73B4-8047-AA41-153AE56F079E}"/>
                  </a:ext>
                </a:extLst>
              </p:cNvPr>
              <p:cNvPicPr/>
              <p:nvPr/>
            </p:nvPicPr>
            <p:blipFill>
              <a:blip r:embed="rId11"/>
              <a:stretch>
                <a:fillRect/>
              </a:stretch>
            </p:blipFill>
            <p:spPr>
              <a:xfrm>
                <a:off x="570343" y="4448059"/>
                <a:ext cx="26280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47B0D591-3F1C-C049-8A8D-02999268839D}"/>
                  </a:ext>
                </a:extLst>
              </p14:cNvPr>
              <p14:cNvContentPartPr/>
              <p14:nvPr/>
            </p14:nvContentPartPr>
            <p14:xfrm>
              <a:off x="626143" y="5397379"/>
              <a:ext cx="232920" cy="282600"/>
            </p14:xfrm>
          </p:contentPart>
        </mc:Choice>
        <mc:Fallback xmlns="">
          <p:pic>
            <p:nvPicPr>
              <p:cNvPr id="13" name="Ink 12">
                <a:extLst>
                  <a:ext uri="{FF2B5EF4-FFF2-40B4-BE49-F238E27FC236}">
                    <a16:creationId xmlns:a16="http://schemas.microsoft.com/office/drawing/2014/main" id="{47B0D591-3F1C-C049-8A8D-02999268839D}"/>
                  </a:ext>
                </a:extLst>
              </p:cNvPr>
              <p:cNvPicPr/>
              <p:nvPr/>
            </p:nvPicPr>
            <p:blipFill>
              <a:blip r:embed="rId13"/>
              <a:stretch>
                <a:fillRect/>
              </a:stretch>
            </p:blipFill>
            <p:spPr>
              <a:xfrm>
                <a:off x="595183" y="5366779"/>
                <a:ext cx="29448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C7FCC64E-BE4C-3241-9602-CB6A11D4B2F7}"/>
                  </a:ext>
                </a:extLst>
              </p14:cNvPr>
              <p14:cNvContentPartPr/>
              <p14:nvPr/>
            </p14:nvContentPartPr>
            <p14:xfrm>
              <a:off x="764383" y="840859"/>
              <a:ext cx="2622240" cy="180720"/>
            </p14:xfrm>
          </p:contentPart>
        </mc:Choice>
        <mc:Fallback xmlns="">
          <p:pic>
            <p:nvPicPr>
              <p:cNvPr id="16" name="Ink 15">
                <a:extLst>
                  <a:ext uri="{FF2B5EF4-FFF2-40B4-BE49-F238E27FC236}">
                    <a16:creationId xmlns:a16="http://schemas.microsoft.com/office/drawing/2014/main" id="{C7FCC64E-BE4C-3241-9602-CB6A11D4B2F7}"/>
                  </a:ext>
                </a:extLst>
              </p:cNvPr>
              <p:cNvPicPr/>
              <p:nvPr/>
            </p:nvPicPr>
            <p:blipFill>
              <a:blip r:embed="rId15"/>
              <a:stretch>
                <a:fillRect/>
              </a:stretch>
            </p:blipFill>
            <p:spPr>
              <a:xfrm>
                <a:off x="723343" y="799819"/>
                <a:ext cx="270396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CC82241A-78CD-834C-8925-D3CF7DC8A5E1}"/>
                  </a:ext>
                </a:extLst>
              </p14:cNvPr>
              <p14:cNvContentPartPr/>
              <p14:nvPr/>
            </p14:nvContentPartPr>
            <p14:xfrm>
              <a:off x="192343" y="103219"/>
              <a:ext cx="258120" cy="352440"/>
            </p14:xfrm>
          </p:contentPart>
        </mc:Choice>
        <mc:Fallback xmlns="">
          <p:pic>
            <p:nvPicPr>
              <p:cNvPr id="17" name="Ink 16">
                <a:extLst>
                  <a:ext uri="{FF2B5EF4-FFF2-40B4-BE49-F238E27FC236}">
                    <a16:creationId xmlns:a16="http://schemas.microsoft.com/office/drawing/2014/main" id="{CC82241A-78CD-834C-8925-D3CF7DC8A5E1}"/>
                  </a:ext>
                </a:extLst>
              </p:cNvPr>
              <p:cNvPicPr/>
              <p:nvPr/>
            </p:nvPicPr>
            <p:blipFill>
              <a:blip r:embed="rId17"/>
              <a:stretch>
                <a:fillRect/>
              </a:stretch>
            </p:blipFill>
            <p:spPr>
              <a:xfrm>
                <a:off x="151303" y="62179"/>
                <a:ext cx="340200" cy="434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7AF33E5D-5180-9543-B5A2-5D0CEE356639}"/>
                  </a:ext>
                </a:extLst>
              </p14:cNvPr>
              <p14:cNvContentPartPr/>
              <p14:nvPr/>
            </p14:nvContentPartPr>
            <p14:xfrm>
              <a:off x="11704063" y="6308539"/>
              <a:ext cx="245520" cy="352440"/>
            </p14:xfrm>
          </p:contentPart>
        </mc:Choice>
        <mc:Fallback xmlns="">
          <p:pic>
            <p:nvPicPr>
              <p:cNvPr id="18" name="Ink 17">
                <a:extLst>
                  <a:ext uri="{FF2B5EF4-FFF2-40B4-BE49-F238E27FC236}">
                    <a16:creationId xmlns:a16="http://schemas.microsoft.com/office/drawing/2014/main" id="{7AF33E5D-5180-9543-B5A2-5D0CEE356639}"/>
                  </a:ext>
                </a:extLst>
              </p:cNvPr>
              <p:cNvPicPr/>
              <p:nvPr/>
            </p:nvPicPr>
            <p:blipFill>
              <a:blip r:embed="rId19"/>
              <a:stretch>
                <a:fillRect/>
              </a:stretch>
            </p:blipFill>
            <p:spPr>
              <a:xfrm>
                <a:off x="11663023" y="6267499"/>
                <a:ext cx="327600" cy="434520"/>
              </a:xfrm>
              <a:prstGeom prst="rect">
                <a:avLst/>
              </a:prstGeom>
            </p:spPr>
          </p:pic>
        </mc:Fallback>
      </mc:AlternateContent>
    </p:spTree>
    <p:extLst>
      <p:ext uri="{BB962C8B-B14F-4D97-AF65-F5344CB8AC3E}">
        <p14:creationId xmlns:p14="http://schemas.microsoft.com/office/powerpoint/2010/main" val="2745580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TotalTime>
  <Words>697</Words>
  <Application>Microsoft Macintosh PowerPoint</Application>
  <PresentationFormat>Widescreen</PresentationFormat>
  <Paragraphs>52</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-webkit-standard</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AIDS</dc:title>
  <dc:creator>Hannah Partridge</dc:creator>
  <cp:lastModifiedBy>Joanne Brueton</cp:lastModifiedBy>
  <cp:revision>4</cp:revision>
  <dcterms:created xsi:type="dcterms:W3CDTF">2021-04-11T09:52:33Z</dcterms:created>
  <dcterms:modified xsi:type="dcterms:W3CDTF">2021-04-14T13:37:48Z</dcterms:modified>
</cp:coreProperties>
</file>