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866" r:id="rId2"/>
    <p:sldMasterId id="2147483843" r:id="rId3"/>
  </p:sldMasterIdLst>
  <p:notesMasterIdLst>
    <p:notesMasterId r:id="rId20"/>
  </p:notesMasterIdLst>
  <p:handoutMasterIdLst>
    <p:handoutMasterId r:id="rId21"/>
  </p:handoutMasterIdLst>
  <p:sldIdLst>
    <p:sldId id="257" r:id="rId4"/>
    <p:sldId id="325" r:id="rId5"/>
    <p:sldId id="326" r:id="rId6"/>
    <p:sldId id="327" r:id="rId7"/>
    <p:sldId id="330" r:id="rId8"/>
    <p:sldId id="324" r:id="rId9"/>
    <p:sldId id="329" r:id="rId10"/>
    <p:sldId id="328" r:id="rId11"/>
    <p:sldId id="306" r:id="rId12"/>
    <p:sldId id="311" r:id="rId13"/>
    <p:sldId id="312" r:id="rId14"/>
    <p:sldId id="313" r:id="rId15"/>
    <p:sldId id="314" r:id="rId16"/>
    <p:sldId id="318" r:id="rId17"/>
    <p:sldId id="293" r:id="rId18"/>
    <p:sldId id="294" r:id="rId19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D0B69D-9948-46F3-B07D-8BF81D90CAFD}">
          <p14:sldIdLst>
            <p14:sldId id="257"/>
            <p14:sldId id="325"/>
            <p14:sldId id="326"/>
            <p14:sldId id="327"/>
            <p14:sldId id="330"/>
            <p14:sldId id="324"/>
            <p14:sldId id="329"/>
            <p14:sldId id="328"/>
            <p14:sldId id="306"/>
            <p14:sldId id="311"/>
            <p14:sldId id="312"/>
            <p14:sldId id="313"/>
            <p14:sldId id="314"/>
            <p14:sldId id="318"/>
          </p14:sldIdLst>
        </p14:section>
        <p14:section name="Untitled Section" id="{BC207CB5-D627-4B15-B03B-ED7A53E19D7E}">
          <p14:sldIdLst>
            <p14:sldId id="293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ntal Tucker" initials="CT" lastIdx="1" clrIdx="0">
    <p:extLst>
      <p:ext uri="{19B8F6BF-5375-455C-9EA6-DF929625EA0E}">
        <p15:presenceInfo xmlns:p15="http://schemas.microsoft.com/office/powerpoint/2012/main" userId="S::ylw375@qmul.ac.uk::68e5e39d-b608-4916-a5b9-03a6b998a0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008C"/>
    <a:srgbClr val="1C3D74"/>
    <a:srgbClr val="2DB8C5"/>
    <a:srgbClr val="73B82B"/>
    <a:srgbClr val="F18500"/>
    <a:srgbClr val="10746A"/>
    <a:srgbClr val="8D3786"/>
    <a:srgbClr val="CDA60C"/>
    <a:srgbClr val="2DB862"/>
    <a:srgbClr val="009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CE617-4E19-4CDD-B2B6-FB8246469C29}" v="24" dt="2022-06-21T20:52:47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8" autoAdjust="0"/>
    <p:restoredTop sz="94695" autoAdjust="0"/>
  </p:normalViewPr>
  <p:slideViewPr>
    <p:cSldViewPr snapToGrid="0" snapToObjects="1">
      <p:cViewPr varScale="1">
        <p:scale>
          <a:sx n="58" d="100"/>
          <a:sy n="58" d="100"/>
        </p:scale>
        <p:origin x="44" y="3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4" d="100"/>
          <a:sy n="44" d="100"/>
        </p:scale>
        <p:origin x="252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Tucker" userId="68e5e39d-b608-4916-a5b9-03a6b998a0aa" providerId="ADAL" clId="{14CCE617-4E19-4CDD-B2B6-FB8246469C29}"/>
    <pc:docChg chg="undo redo custSel addSld delSld modSld modSection">
      <pc:chgData name="Chantal Tucker" userId="68e5e39d-b608-4916-a5b9-03a6b998a0aa" providerId="ADAL" clId="{14CCE617-4E19-4CDD-B2B6-FB8246469C29}" dt="2022-06-21T20:53:23.811" v="2898" actId="122"/>
      <pc:docMkLst>
        <pc:docMk/>
      </pc:docMkLst>
      <pc:sldChg chg="del">
        <pc:chgData name="Chantal Tucker" userId="68e5e39d-b608-4916-a5b9-03a6b998a0aa" providerId="ADAL" clId="{14CCE617-4E19-4CDD-B2B6-FB8246469C29}" dt="2022-06-21T19:18:44.854" v="1" actId="47"/>
        <pc:sldMkLst>
          <pc:docMk/>
          <pc:sldMk cId="1863928317" sldId="256"/>
        </pc:sldMkLst>
      </pc:sldChg>
      <pc:sldChg chg="modSp mod">
        <pc:chgData name="Chantal Tucker" userId="68e5e39d-b608-4916-a5b9-03a6b998a0aa" providerId="ADAL" clId="{14CCE617-4E19-4CDD-B2B6-FB8246469C29}" dt="2022-06-21T19:21:20.214" v="94" actId="1076"/>
        <pc:sldMkLst>
          <pc:docMk/>
          <pc:sldMk cId="2143892285" sldId="257"/>
        </pc:sldMkLst>
        <pc:spChg chg="mod">
          <ac:chgData name="Chantal Tucker" userId="68e5e39d-b608-4916-a5b9-03a6b998a0aa" providerId="ADAL" clId="{14CCE617-4E19-4CDD-B2B6-FB8246469C29}" dt="2022-06-21T19:20:25.572" v="38" actId="14100"/>
          <ac:spMkLst>
            <pc:docMk/>
            <pc:sldMk cId="2143892285" sldId="257"/>
            <ac:spMk id="6" creationId="{00000000-0000-0000-0000-000000000000}"/>
          </ac:spMkLst>
        </pc:spChg>
        <pc:spChg chg="mod">
          <ac:chgData name="Chantal Tucker" userId="68e5e39d-b608-4916-a5b9-03a6b998a0aa" providerId="ADAL" clId="{14CCE617-4E19-4CDD-B2B6-FB8246469C29}" dt="2022-06-21T19:21:20.214" v="94" actId="1076"/>
          <ac:spMkLst>
            <pc:docMk/>
            <pc:sldMk cId="2143892285" sldId="257"/>
            <ac:spMk id="7" creationId="{00000000-0000-0000-0000-000000000000}"/>
          </ac:spMkLst>
        </pc:spChg>
      </pc:sldChg>
      <pc:sldChg chg="del">
        <pc:chgData name="Chantal Tucker" userId="68e5e39d-b608-4916-a5b9-03a6b998a0aa" providerId="ADAL" clId="{14CCE617-4E19-4CDD-B2B6-FB8246469C29}" dt="2022-06-21T19:19:04.336" v="6" actId="47"/>
        <pc:sldMkLst>
          <pc:docMk/>
          <pc:sldMk cId="3331294193" sldId="258"/>
        </pc:sldMkLst>
      </pc:sldChg>
      <pc:sldChg chg="del">
        <pc:chgData name="Chantal Tucker" userId="68e5e39d-b608-4916-a5b9-03a6b998a0aa" providerId="ADAL" clId="{14CCE617-4E19-4CDD-B2B6-FB8246469C29}" dt="2022-06-21T19:18:59.297" v="5" actId="47"/>
        <pc:sldMkLst>
          <pc:docMk/>
          <pc:sldMk cId="157404924" sldId="259"/>
        </pc:sldMkLst>
      </pc:sldChg>
      <pc:sldChg chg="del">
        <pc:chgData name="Chantal Tucker" userId="68e5e39d-b608-4916-a5b9-03a6b998a0aa" providerId="ADAL" clId="{14CCE617-4E19-4CDD-B2B6-FB8246469C29}" dt="2022-06-21T19:18:55.529" v="4" actId="47"/>
        <pc:sldMkLst>
          <pc:docMk/>
          <pc:sldMk cId="2260478679" sldId="260"/>
        </pc:sldMkLst>
      </pc:sldChg>
      <pc:sldChg chg="del">
        <pc:chgData name="Chantal Tucker" userId="68e5e39d-b608-4916-a5b9-03a6b998a0aa" providerId="ADAL" clId="{14CCE617-4E19-4CDD-B2B6-FB8246469C29}" dt="2022-06-21T19:18:54.006" v="3" actId="47"/>
        <pc:sldMkLst>
          <pc:docMk/>
          <pc:sldMk cId="4034396202" sldId="261"/>
        </pc:sldMkLst>
      </pc:sldChg>
      <pc:sldChg chg="del">
        <pc:chgData name="Chantal Tucker" userId="68e5e39d-b608-4916-a5b9-03a6b998a0aa" providerId="ADAL" clId="{14CCE617-4E19-4CDD-B2B6-FB8246469C29}" dt="2022-06-21T19:18:52.515" v="2" actId="47"/>
        <pc:sldMkLst>
          <pc:docMk/>
          <pc:sldMk cId="3094378384" sldId="262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274172994" sldId="267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1489434500" sldId="279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431227005" sldId="281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291671420" sldId="282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305216788" sldId="283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3953222683" sldId="285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1174808830" sldId="286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4181423787" sldId="287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4040085527" sldId="289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402758749" sldId="290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2122486078" sldId="291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2878511715" sldId="298"/>
        </pc:sldMkLst>
      </pc:sldChg>
      <pc:sldChg chg="delSp del mod">
        <pc:chgData name="Chantal Tucker" userId="68e5e39d-b608-4916-a5b9-03a6b998a0aa" providerId="ADAL" clId="{14CCE617-4E19-4CDD-B2B6-FB8246469C29}" dt="2022-06-21T20:21:15.300" v="1573" actId="47"/>
        <pc:sldMkLst>
          <pc:docMk/>
          <pc:sldMk cId="3351570998" sldId="299"/>
        </pc:sldMkLst>
        <pc:spChg chg="del">
          <ac:chgData name="Chantal Tucker" userId="68e5e39d-b608-4916-a5b9-03a6b998a0aa" providerId="ADAL" clId="{14CCE617-4E19-4CDD-B2B6-FB8246469C29}" dt="2022-06-21T19:22:02.548" v="97" actId="21"/>
          <ac:spMkLst>
            <pc:docMk/>
            <pc:sldMk cId="3351570998" sldId="299"/>
            <ac:spMk id="3" creationId="{C97A7916-AD69-44CF-8BA6-1FA33516A9E0}"/>
          </ac:spMkLst>
        </pc:spChg>
        <pc:picChg chg="del">
          <ac:chgData name="Chantal Tucker" userId="68e5e39d-b608-4916-a5b9-03a6b998a0aa" providerId="ADAL" clId="{14CCE617-4E19-4CDD-B2B6-FB8246469C29}" dt="2022-06-21T19:21:53.736" v="96" actId="478"/>
          <ac:picMkLst>
            <pc:docMk/>
            <pc:sldMk cId="3351570998" sldId="299"/>
            <ac:picMk id="6" creationId="{9843D63E-22BB-45D3-B50A-95A1A05AAFC6}"/>
          </ac:picMkLst>
        </pc:picChg>
      </pc:sldChg>
      <pc:sldChg chg="del">
        <pc:chgData name="Chantal Tucker" userId="68e5e39d-b608-4916-a5b9-03a6b998a0aa" providerId="ADAL" clId="{14CCE617-4E19-4CDD-B2B6-FB8246469C29}" dt="2022-06-21T20:21:18.605" v="1574" actId="47"/>
        <pc:sldMkLst>
          <pc:docMk/>
          <pc:sldMk cId="2286344043" sldId="301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326860546" sldId="302"/>
        </pc:sldMkLst>
      </pc:sldChg>
      <pc:sldChg chg="del">
        <pc:chgData name="Chantal Tucker" userId="68e5e39d-b608-4916-a5b9-03a6b998a0aa" providerId="ADAL" clId="{14CCE617-4E19-4CDD-B2B6-FB8246469C29}" dt="2022-06-21T19:18:38.202" v="0" actId="47"/>
        <pc:sldMkLst>
          <pc:docMk/>
          <pc:sldMk cId="69702316" sldId="303"/>
        </pc:sldMkLst>
      </pc:sldChg>
      <pc:sldChg chg="del">
        <pc:chgData name="Chantal Tucker" userId="68e5e39d-b608-4916-a5b9-03a6b998a0aa" providerId="ADAL" clId="{14CCE617-4E19-4CDD-B2B6-FB8246469C29}" dt="2022-06-21T19:21:45.087" v="95" actId="47"/>
        <pc:sldMkLst>
          <pc:docMk/>
          <pc:sldMk cId="1196330511" sldId="304"/>
        </pc:sldMkLst>
      </pc:sldChg>
      <pc:sldChg chg="modSp add mod">
        <pc:chgData name="Chantal Tucker" userId="68e5e39d-b608-4916-a5b9-03a6b998a0aa" providerId="ADAL" clId="{14CCE617-4E19-4CDD-B2B6-FB8246469C29}" dt="2022-06-21T20:52:47.629" v="2894" actId="20577"/>
        <pc:sldMkLst>
          <pc:docMk/>
          <pc:sldMk cId="76368166" sldId="306"/>
        </pc:sldMkLst>
        <pc:spChg chg="mod">
          <ac:chgData name="Chantal Tucker" userId="68e5e39d-b608-4916-a5b9-03a6b998a0aa" providerId="ADAL" clId="{14CCE617-4E19-4CDD-B2B6-FB8246469C29}" dt="2022-06-21T20:52:47.629" v="2894" actId="20577"/>
          <ac:spMkLst>
            <pc:docMk/>
            <pc:sldMk cId="76368166" sldId="306"/>
            <ac:spMk id="3" creationId="{843600BD-45D4-4E3B-AE90-876F31D19A0F}"/>
          </ac:spMkLst>
        </pc:spChg>
      </pc:sldChg>
      <pc:sldChg chg="add del">
        <pc:chgData name="Chantal Tucker" userId="68e5e39d-b608-4916-a5b9-03a6b998a0aa" providerId="ADAL" clId="{14CCE617-4E19-4CDD-B2B6-FB8246469C29}" dt="2022-06-21T20:42:51.994" v="2537" actId="47"/>
        <pc:sldMkLst>
          <pc:docMk/>
          <pc:sldMk cId="1472037462" sldId="310"/>
        </pc:sldMkLst>
      </pc:sldChg>
      <pc:sldChg chg="modSp add mod">
        <pc:chgData name="Chantal Tucker" userId="68e5e39d-b608-4916-a5b9-03a6b998a0aa" providerId="ADAL" clId="{14CCE617-4E19-4CDD-B2B6-FB8246469C29}" dt="2022-06-21T20:53:07.874" v="2895" actId="122"/>
        <pc:sldMkLst>
          <pc:docMk/>
          <pc:sldMk cId="3611639441" sldId="311"/>
        </pc:sldMkLst>
        <pc:spChg chg="mod">
          <ac:chgData name="Chantal Tucker" userId="68e5e39d-b608-4916-a5b9-03a6b998a0aa" providerId="ADAL" clId="{14CCE617-4E19-4CDD-B2B6-FB8246469C29}" dt="2022-06-21T20:53:07.874" v="2895" actId="122"/>
          <ac:spMkLst>
            <pc:docMk/>
            <pc:sldMk cId="3611639441" sldId="311"/>
            <ac:spMk id="2" creationId="{094E8EB0-BF83-4882-B4F4-5882631EFB1B}"/>
          </ac:spMkLst>
        </pc:spChg>
      </pc:sldChg>
      <pc:sldChg chg="modSp add mod">
        <pc:chgData name="Chantal Tucker" userId="68e5e39d-b608-4916-a5b9-03a6b998a0aa" providerId="ADAL" clId="{14CCE617-4E19-4CDD-B2B6-FB8246469C29}" dt="2022-06-21T20:53:12.670" v="2896" actId="122"/>
        <pc:sldMkLst>
          <pc:docMk/>
          <pc:sldMk cId="1891806669" sldId="312"/>
        </pc:sldMkLst>
        <pc:spChg chg="mod">
          <ac:chgData name="Chantal Tucker" userId="68e5e39d-b608-4916-a5b9-03a6b998a0aa" providerId="ADAL" clId="{14CCE617-4E19-4CDD-B2B6-FB8246469C29}" dt="2022-06-21T20:53:12.670" v="2896" actId="122"/>
          <ac:spMkLst>
            <pc:docMk/>
            <pc:sldMk cId="1891806669" sldId="312"/>
            <ac:spMk id="2" creationId="{094E8EB0-BF83-4882-B4F4-5882631EFB1B}"/>
          </ac:spMkLst>
        </pc:spChg>
      </pc:sldChg>
      <pc:sldChg chg="modSp add mod">
        <pc:chgData name="Chantal Tucker" userId="68e5e39d-b608-4916-a5b9-03a6b998a0aa" providerId="ADAL" clId="{14CCE617-4E19-4CDD-B2B6-FB8246469C29}" dt="2022-06-21T20:53:17.649" v="2897" actId="122"/>
        <pc:sldMkLst>
          <pc:docMk/>
          <pc:sldMk cId="4092653358" sldId="313"/>
        </pc:sldMkLst>
        <pc:spChg chg="mod">
          <ac:chgData name="Chantal Tucker" userId="68e5e39d-b608-4916-a5b9-03a6b998a0aa" providerId="ADAL" clId="{14CCE617-4E19-4CDD-B2B6-FB8246469C29}" dt="2022-06-21T20:53:17.649" v="2897" actId="122"/>
          <ac:spMkLst>
            <pc:docMk/>
            <pc:sldMk cId="4092653358" sldId="313"/>
            <ac:spMk id="2" creationId="{094E8EB0-BF83-4882-B4F4-5882631EFB1B}"/>
          </ac:spMkLst>
        </pc:spChg>
      </pc:sldChg>
      <pc:sldChg chg="modSp add mod">
        <pc:chgData name="Chantal Tucker" userId="68e5e39d-b608-4916-a5b9-03a6b998a0aa" providerId="ADAL" clId="{14CCE617-4E19-4CDD-B2B6-FB8246469C29}" dt="2022-06-21T20:53:23.811" v="2898" actId="122"/>
        <pc:sldMkLst>
          <pc:docMk/>
          <pc:sldMk cId="1203177308" sldId="314"/>
        </pc:sldMkLst>
        <pc:spChg chg="mod">
          <ac:chgData name="Chantal Tucker" userId="68e5e39d-b608-4916-a5b9-03a6b998a0aa" providerId="ADAL" clId="{14CCE617-4E19-4CDD-B2B6-FB8246469C29}" dt="2022-06-21T20:53:23.811" v="2898" actId="122"/>
          <ac:spMkLst>
            <pc:docMk/>
            <pc:sldMk cId="1203177308" sldId="314"/>
            <ac:spMk id="2" creationId="{094E8EB0-BF83-4882-B4F4-5882631EFB1B}"/>
          </ac:spMkLst>
        </pc:spChg>
      </pc:sldChg>
      <pc:sldChg chg="modSp mod addCm delCm modNotes">
        <pc:chgData name="Chantal Tucker" userId="68e5e39d-b608-4916-a5b9-03a6b998a0aa" providerId="ADAL" clId="{14CCE617-4E19-4CDD-B2B6-FB8246469C29}" dt="2022-06-21T20:49:09.164" v="2772" actId="255"/>
        <pc:sldMkLst>
          <pc:docMk/>
          <pc:sldMk cId="731262076" sldId="318"/>
        </pc:sldMkLst>
        <pc:spChg chg="mod">
          <ac:chgData name="Chantal Tucker" userId="68e5e39d-b608-4916-a5b9-03a6b998a0aa" providerId="ADAL" clId="{14CCE617-4E19-4CDD-B2B6-FB8246469C29}" dt="2022-06-21T20:48:29.395" v="2748" actId="122"/>
          <ac:spMkLst>
            <pc:docMk/>
            <pc:sldMk cId="731262076" sldId="318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49:09.164" v="2772" actId="255"/>
          <ac:spMkLst>
            <pc:docMk/>
            <pc:sldMk cId="731262076" sldId="318"/>
            <ac:spMk id="3" creationId="{843600BD-45D4-4E3B-AE90-876F31D19A0F}"/>
          </ac:spMkLst>
        </pc:spChg>
      </pc:sldChg>
      <pc:sldChg chg="delSp modSp add mod">
        <pc:chgData name="Chantal Tucker" userId="68e5e39d-b608-4916-a5b9-03a6b998a0aa" providerId="ADAL" clId="{14CCE617-4E19-4CDD-B2B6-FB8246469C29}" dt="2022-06-21T20:29:21.515" v="1901"/>
        <pc:sldMkLst>
          <pc:docMk/>
          <pc:sldMk cId="374006124" sldId="324"/>
        </pc:sldMkLst>
        <pc:spChg chg="mod">
          <ac:chgData name="Chantal Tucker" userId="68e5e39d-b608-4916-a5b9-03a6b998a0aa" providerId="ADAL" clId="{14CCE617-4E19-4CDD-B2B6-FB8246469C29}" dt="2022-06-21T20:26:01.461" v="1822" actId="122"/>
          <ac:spMkLst>
            <pc:docMk/>
            <pc:sldMk cId="374006124" sldId="324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29:21.515" v="1901"/>
          <ac:spMkLst>
            <pc:docMk/>
            <pc:sldMk cId="374006124" sldId="324"/>
            <ac:spMk id="3" creationId="{843600BD-45D4-4E3B-AE90-876F31D19A0F}"/>
          </ac:spMkLst>
        </pc:spChg>
        <pc:spChg chg="del">
          <ac:chgData name="Chantal Tucker" userId="68e5e39d-b608-4916-a5b9-03a6b998a0aa" providerId="ADAL" clId="{14CCE617-4E19-4CDD-B2B6-FB8246469C29}" dt="2022-06-21T20:26:20.131" v="1823" actId="478"/>
          <ac:spMkLst>
            <pc:docMk/>
            <pc:sldMk cId="374006124" sldId="324"/>
            <ac:spMk id="4" creationId="{22C2E7C5-1F23-49DC-90E2-87CBD5961E58}"/>
          </ac:spMkLst>
        </pc:spChg>
      </pc:sldChg>
      <pc:sldChg chg="modSp del mod">
        <pc:chgData name="Chantal Tucker" userId="68e5e39d-b608-4916-a5b9-03a6b998a0aa" providerId="ADAL" clId="{14CCE617-4E19-4CDD-B2B6-FB8246469C29}" dt="2022-06-21T20:35:48.234" v="2361" actId="20577"/>
        <pc:sldMkLst>
          <pc:docMk/>
          <pc:sldMk cId="2442947990" sldId="325"/>
        </pc:sldMkLst>
        <pc:spChg chg="mod">
          <ac:chgData name="Chantal Tucker" userId="68e5e39d-b608-4916-a5b9-03a6b998a0aa" providerId="ADAL" clId="{14CCE617-4E19-4CDD-B2B6-FB8246469C29}" dt="2022-06-21T19:37:15.664" v="499" actId="1076"/>
          <ac:spMkLst>
            <pc:docMk/>
            <pc:sldMk cId="2442947990" sldId="325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35:48.234" v="2361" actId="20577"/>
          <ac:spMkLst>
            <pc:docMk/>
            <pc:sldMk cId="2442947990" sldId="325"/>
            <ac:spMk id="3" creationId="{843600BD-45D4-4E3B-AE90-876F31D19A0F}"/>
          </ac:spMkLst>
        </pc:spChg>
      </pc:sldChg>
      <pc:sldChg chg="modSp add mod">
        <pc:chgData name="Chantal Tucker" userId="68e5e39d-b608-4916-a5b9-03a6b998a0aa" providerId="ADAL" clId="{14CCE617-4E19-4CDD-B2B6-FB8246469C29}" dt="2022-06-21T20:20:42.674" v="1572" actId="20577"/>
        <pc:sldMkLst>
          <pc:docMk/>
          <pc:sldMk cId="4142931078" sldId="326"/>
        </pc:sldMkLst>
        <pc:spChg chg="mod">
          <ac:chgData name="Chantal Tucker" userId="68e5e39d-b608-4916-a5b9-03a6b998a0aa" providerId="ADAL" clId="{14CCE617-4E19-4CDD-B2B6-FB8246469C29}" dt="2022-06-21T20:08:07.641" v="535" actId="20577"/>
          <ac:spMkLst>
            <pc:docMk/>
            <pc:sldMk cId="4142931078" sldId="326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20:42.674" v="1572" actId="20577"/>
          <ac:spMkLst>
            <pc:docMk/>
            <pc:sldMk cId="4142931078" sldId="326"/>
            <ac:spMk id="3" creationId="{843600BD-45D4-4E3B-AE90-876F31D19A0F}"/>
          </ac:spMkLst>
        </pc:spChg>
      </pc:sldChg>
      <pc:sldChg chg="modSp add mod">
        <pc:chgData name="Chantal Tucker" userId="68e5e39d-b608-4916-a5b9-03a6b998a0aa" providerId="ADAL" clId="{14CCE617-4E19-4CDD-B2B6-FB8246469C29}" dt="2022-06-21T20:37:03.146" v="2406" actId="5793"/>
        <pc:sldMkLst>
          <pc:docMk/>
          <pc:sldMk cId="4103447981" sldId="327"/>
        </pc:sldMkLst>
        <pc:spChg chg="mod">
          <ac:chgData name="Chantal Tucker" userId="68e5e39d-b608-4916-a5b9-03a6b998a0aa" providerId="ADAL" clId="{14CCE617-4E19-4CDD-B2B6-FB8246469C29}" dt="2022-06-21T20:37:03.146" v="2406" actId="5793"/>
          <ac:spMkLst>
            <pc:docMk/>
            <pc:sldMk cId="4103447981" sldId="327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31:28.098" v="2028" actId="20577"/>
          <ac:spMkLst>
            <pc:docMk/>
            <pc:sldMk cId="4103447981" sldId="327"/>
            <ac:spMk id="3" creationId="{843600BD-45D4-4E3B-AE90-876F31D19A0F}"/>
          </ac:spMkLst>
        </pc:spChg>
      </pc:sldChg>
      <pc:sldChg chg="addSp delSp modSp add mod">
        <pc:chgData name="Chantal Tucker" userId="68e5e39d-b608-4916-a5b9-03a6b998a0aa" providerId="ADAL" clId="{14CCE617-4E19-4CDD-B2B6-FB8246469C29}" dt="2022-06-21T20:40:36.827" v="2534" actId="22"/>
        <pc:sldMkLst>
          <pc:docMk/>
          <pc:sldMk cId="858217739" sldId="328"/>
        </pc:sldMkLst>
        <pc:spChg chg="mod">
          <ac:chgData name="Chantal Tucker" userId="68e5e39d-b608-4916-a5b9-03a6b998a0aa" providerId="ADAL" clId="{14CCE617-4E19-4CDD-B2B6-FB8246469C29}" dt="2022-06-21T20:24:53.876" v="1805" actId="20577"/>
          <ac:spMkLst>
            <pc:docMk/>
            <pc:sldMk cId="858217739" sldId="328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39:11.574" v="2530" actId="20577"/>
          <ac:spMkLst>
            <pc:docMk/>
            <pc:sldMk cId="858217739" sldId="328"/>
            <ac:spMk id="3" creationId="{843600BD-45D4-4E3B-AE90-876F31D19A0F}"/>
          </ac:spMkLst>
        </pc:spChg>
        <pc:spChg chg="add del">
          <ac:chgData name="Chantal Tucker" userId="68e5e39d-b608-4916-a5b9-03a6b998a0aa" providerId="ADAL" clId="{14CCE617-4E19-4CDD-B2B6-FB8246469C29}" dt="2022-06-21T20:40:30.371" v="2532" actId="22"/>
          <ac:spMkLst>
            <pc:docMk/>
            <pc:sldMk cId="858217739" sldId="328"/>
            <ac:spMk id="5" creationId="{FF513A07-14B7-42FE-B7C3-44ABAE78FE3C}"/>
          </ac:spMkLst>
        </pc:spChg>
        <pc:spChg chg="add del">
          <ac:chgData name="Chantal Tucker" userId="68e5e39d-b608-4916-a5b9-03a6b998a0aa" providerId="ADAL" clId="{14CCE617-4E19-4CDD-B2B6-FB8246469C29}" dt="2022-06-21T20:40:36.827" v="2534" actId="22"/>
          <ac:spMkLst>
            <pc:docMk/>
            <pc:sldMk cId="858217739" sldId="328"/>
            <ac:spMk id="7" creationId="{AC98E5C3-D673-4FE7-A0B5-0FFE8E846187}"/>
          </ac:spMkLst>
        </pc:spChg>
      </pc:sldChg>
      <pc:sldChg chg="modSp add mod">
        <pc:chgData name="Chantal Tucker" userId="68e5e39d-b608-4916-a5b9-03a6b998a0aa" providerId="ADAL" clId="{14CCE617-4E19-4CDD-B2B6-FB8246469C29}" dt="2022-06-21T20:50:22.069" v="2816" actId="255"/>
        <pc:sldMkLst>
          <pc:docMk/>
          <pc:sldMk cId="214287663" sldId="329"/>
        </pc:sldMkLst>
        <pc:spChg chg="mod">
          <ac:chgData name="Chantal Tucker" userId="68e5e39d-b608-4916-a5b9-03a6b998a0aa" providerId="ADAL" clId="{14CCE617-4E19-4CDD-B2B6-FB8246469C29}" dt="2022-06-21T20:29:32.755" v="1902" actId="6549"/>
          <ac:spMkLst>
            <pc:docMk/>
            <pc:sldMk cId="214287663" sldId="329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50:22.069" v="2816" actId="255"/>
          <ac:spMkLst>
            <pc:docMk/>
            <pc:sldMk cId="214287663" sldId="329"/>
            <ac:spMk id="3" creationId="{843600BD-45D4-4E3B-AE90-876F31D19A0F}"/>
          </ac:spMkLst>
        </pc:spChg>
      </pc:sldChg>
      <pc:sldChg chg="modSp add mod">
        <pc:chgData name="Chantal Tucker" userId="68e5e39d-b608-4916-a5b9-03a6b998a0aa" providerId="ADAL" clId="{14CCE617-4E19-4CDD-B2B6-FB8246469C29}" dt="2022-06-21T20:36:57.072" v="2395" actId="20577"/>
        <pc:sldMkLst>
          <pc:docMk/>
          <pc:sldMk cId="4050194602" sldId="330"/>
        </pc:sldMkLst>
        <pc:spChg chg="mod">
          <ac:chgData name="Chantal Tucker" userId="68e5e39d-b608-4916-a5b9-03a6b998a0aa" providerId="ADAL" clId="{14CCE617-4E19-4CDD-B2B6-FB8246469C29}" dt="2022-06-21T20:36:57.072" v="2395" actId="20577"/>
          <ac:spMkLst>
            <pc:docMk/>
            <pc:sldMk cId="4050194602" sldId="330"/>
            <ac:spMk id="2" creationId="{094E8EB0-BF83-4882-B4F4-5882631EFB1B}"/>
          </ac:spMkLst>
        </pc:spChg>
        <pc:spChg chg="mod">
          <ac:chgData name="Chantal Tucker" userId="68e5e39d-b608-4916-a5b9-03a6b998a0aa" providerId="ADAL" clId="{14CCE617-4E19-4CDD-B2B6-FB8246469C29}" dt="2022-06-21T20:35:01.939" v="2359" actId="20577"/>
          <ac:spMkLst>
            <pc:docMk/>
            <pc:sldMk cId="4050194602" sldId="330"/>
            <ac:spMk id="3" creationId="{843600BD-45D4-4E3B-AE90-876F31D19A0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0859996977948773"/>
          <c:y val="1.446726273736742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009355875836059E-2"/>
          <c:y val="0.13986788302602043"/>
          <c:w val="0.67931177666812181"/>
          <c:h val="0.7602155399221592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A9-4D25-9A08-E785591F91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A9-4D25-9A08-E785591F91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A9-4D25-9A08-E785591F91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A9-4D25-9A08-E785591F91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CA9-4D25-9A08-E785591F91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CA9-4D25-9A08-E785591F912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CA9-4D25-9A08-E785591F912F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CA9-4D25-9A08-E785591F9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9977572318967052"/>
          <c:y val="0.1928179891354784"/>
          <c:w val="0.30022436435136202"/>
          <c:h val="0.652836048290867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4416114174553275"/>
          <c:y val="1.4062543327461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531567990058079E-2"/>
          <c:y val="0.11931885404850991"/>
          <c:w val="0.63197913902634784"/>
          <c:h val="0.6530898773914934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51-495A-8996-44DF7C239E0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51-495A-8996-44DF7C239E0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51-495A-8996-44DF7C239E0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51-495A-8996-44DF7C239E0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51-495A-8996-44DF7C239E0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51-495A-8996-44DF7C239E0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51-495A-8996-44DF7C239E04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51-495A-8996-44DF7C239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237616"/>
        <c:axId val="774982448"/>
      </c:barChart>
      <c:valAx>
        <c:axId val="77498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63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056497372130657"/>
          <c:y val="0.23026675851480399"/>
          <c:w val="0.24631125718087762"/>
          <c:h val="0.60697960708651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9648043799212601"/>
          <c:y val="1.4062499134934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017085530237922"/>
          <c:y val="0.11931885404850991"/>
          <c:w val="0.59848297447332355"/>
          <c:h val="0.80052066313077841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79-46EC-ACD0-05064C0E4F1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79-46EC-ACD0-05064C0E4F1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79-46EC-ACD0-05064C0E4F1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E79-46EC-ACD0-05064C0E4F1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E79-46EC-ACD0-05064C0E4F1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E79-46EC-ACD0-05064C0E4F1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E79-46EC-ACD0-05064C0E4F15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79-46EC-ACD0-05064C0E4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axId val="853237616"/>
        <c:axId val="774982448"/>
      </c:barChart>
      <c:valAx>
        <c:axId val="774982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396512040726835"/>
          <c:y val="9.6391868962480462E-2"/>
          <c:w val="0.2760348679438433"/>
          <c:h val="0.80923730636217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664FB5-82AF-48A4-80F1-9AEEE0DF4B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742E-D5E1-4FF3-A442-958EA2A786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066F8-4FE9-4315-A56E-3EA256F5907F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2F771-FAFF-4FF6-AE5C-96F43E8CB7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B88F3-0CB9-4921-9214-BFA9C4B80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73B9F-E786-4DE9-B054-AF2D3B642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15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D6F77-CFCE-A445-8E2C-54D16F9EECCC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2D00-D33B-6747-961F-9152114FB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93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08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0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Cover 1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40104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79950" y="1311276"/>
            <a:ext cx="4186238" cy="2791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79950" y="4176072"/>
            <a:ext cx="4186238" cy="879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0C9E275-0734-425E-938B-16131D4657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38540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67512" y="1311276"/>
            <a:ext cx="2098675" cy="27737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2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2840F-CF0A-4B0C-876C-214741C519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180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D51F31A-86D2-8C4F-A1A9-C88372B37B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4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39CEF63-09E5-47AB-B122-292E3DA726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49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DE942392-5A1D-4B43-9FC3-CF83A59FC53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5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5E523E2-4C7B-424A-8715-BA3BD5E8B9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3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67513" y="1322601"/>
            <a:ext cx="2098675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67512" y="417795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16A11E-B4A5-4F26-9049-F166D72D62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23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4305300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4305302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78626" y="2877213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78624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1A76B9A-C73D-41F4-848B-7B422BD254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00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 column text + image + ca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102847" y="1322601"/>
            <a:ext cx="2763341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02847" y="4177950"/>
            <a:ext cx="2763341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B742EC7-0905-4619-9932-945C15BD9FB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4721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 marL="457200" indent="0">
              <a:buFont typeface="Arial" panose="020B0604020202020204" pitchFamily="34" charset="0"/>
              <a:buNone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9734A-FE59-489D-8235-3CE5E3DE21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86595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719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 column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96620" y="1309603"/>
            <a:ext cx="6380681" cy="2808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96620" y="4176072"/>
            <a:ext cx="638068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C490C0-3F42-428E-9663-C0315B61F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1262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45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87339" y="1322601"/>
            <a:ext cx="8578850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3461591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79400" y="250826"/>
            <a:ext cx="8597901" cy="38671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</p:spTree>
    <p:extLst>
      <p:ext uri="{BB962C8B-B14F-4D97-AF65-F5344CB8AC3E}">
        <p14:creationId xmlns:p14="http://schemas.microsoft.com/office/powerpoint/2010/main" val="243658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>
          <a:gsLst>
            <a:gs pos="12000">
              <a:srgbClr val="1C3D74"/>
            </a:gs>
            <a:gs pos="100000">
              <a:srgbClr val="2DB8C5"/>
            </a:gs>
          </a:gsLst>
          <a:lin ang="19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280325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203484" y="1234649"/>
            <a:ext cx="2219675" cy="1349665"/>
            <a:chOff x="1985262" y="1786188"/>
            <a:chExt cx="3594613" cy="25795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DB8C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2DB8C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1"/>
              <a:ext cx="3594613" cy="864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3299430" y="1210655"/>
            <a:ext cx="2156489" cy="1349665"/>
            <a:chOff x="1985262" y="1786188"/>
            <a:chExt cx="3594613" cy="2579532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8D378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6" cy="10321"/>
            </a:xfrm>
            <a:prstGeom prst="line">
              <a:avLst/>
            </a:prstGeom>
            <a:ln w="28575">
              <a:solidFill>
                <a:srgbClr val="8D37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6395376" y="1210655"/>
            <a:ext cx="2184743" cy="1349665"/>
            <a:chOff x="1985262" y="1786188"/>
            <a:chExt cx="3594613" cy="25795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107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4" cy="10321"/>
            </a:xfrm>
            <a:prstGeom prst="line">
              <a:avLst/>
            </a:prstGeom>
            <a:ln w="28575">
              <a:solidFill>
                <a:srgbClr val="107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1800890" y="2785639"/>
            <a:ext cx="2268189" cy="1349665"/>
            <a:chOff x="1985262" y="1786188"/>
            <a:chExt cx="3594613" cy="257953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185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F18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4949634" y="2785639"/>
            <a:ext cx="2289366" cy="1349665"/>
            <a:chOff x="1985262" y="1786188"/>
            <a:chExt cx="3594613" cy="257953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3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73B8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71937"/>
              <a:ext cx="3407805" cy="10321"/>
            </a:xfrm>
            <a:prstGeom prst="line">
              <a:avLst/>
            </a:prstGeom>
            <a:ln w="28575">
              <a:solidFill>
                <a:srgbClr val="73B8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11096"/>
            <a:ext cx="8672097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247687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348A56A-D03E-7C4E-AE8E-F896E6A5A11B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6463332"/>
              </p:ext>
            </p:extLst>
          </p:nvPr>
        </p:nvGraphicFramePr>
        <p:xfrm>
          <a:off x="2925649" y="1218723"/>
          <a:ext cx="4923808" cy="314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1CD518-0B4F-4DDD-8245-74B5057E96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01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E844C2-66A4-7347-BB76-EF1AA2EFEA8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544693725"/>
              </p:ext>
            </p:extLst>
          </p:nvPr>
        </p:nvGraphicFramePr>
        <p:xfrm>
          <a:off x="3380198" y="1259540"/>
          <a:ext cx="5003514" cy="329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96BE319-1C15-41CC-A596-E46D2BF7CC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132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8E69A5-8A32-3B48-8662-8A79DC2E092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268563056"/>
              </p:ext>
            </p:extLst>
          </p:nvPr>
        </p:nvGraphicFramePr>
        <p:xfrm>
          <a:off x="2586555" y="1209354"/>
          <a:ext cx="5804951" cy="302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20285F8-6946-46F6-9325-70AD32F1D6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26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AFD6674-8208-4117-92B8-8BA50FAB180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66213361"/>
              </p:ext>
            </p:extLst>
          </p:nvPr>
        </p:nvGraphicFramePr>
        <p:xfrm>
          <a:off x="287338" y="168965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5AC98B-3184-4158-8DB1-FD0896BAEA5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8348035"/>
              </p:ext>
            </p:extLst>
          </p:nvPr>
        </p:nvGraphicFramePr>
        <p:xfrm>
          <a:off x="287338" y="315380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ABA65EC-BE67-47F1-855B-E0BFD2EA8C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</p:txBody>
      </p:sp>
    </p:spTree>
    <p:extLst>
      <p:ext uri="{BB962C8B-B14F-4D97-AF65-F5344CB8AC3E}">
        <p14:creationId xmlns:p14="http://schemas.microsoft.com/office/powerpoint/2010/main" val="3833570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26986" y="3228967"/>
            <a:ext cx="4335556" cy="11588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F811C00-D549-464E-ADFA-3C1836754071}"/>
              </a:ext>
            </a:extLst>
          </p:cNvPr>
          <p:cNvSpPr txBox="1"/>
          <p:nvPr userDrawn="1"/>
        </p:nvSpPr>
        <p:spPr>
          <a:xfrm>
            <a:off x="3282511" y="1820461"/>
            <a:ext cx="2770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635927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26986" y="1954745"/>
            <a:ext cx="4335556" cy="115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9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 flip="none" rotWithShape="1">
          <a:gsLst>
            <a:gs pos="74000">
              <a:srgbClr val="10746A"/>
            </a:gs>
            <a:gs pos="18000">
              <a:srgbClr val="0096E3">
                <a:lumMod val="90000"/>
                <a:lumOff val="10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19369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gradFill flip="none" rotWithShape="1">
          <a:gsLst>
            <a:gs pos="0">
              <a:srgbClr val="73B82B">
                <a:lumMod val="88000"/>
                <a:lumOff val="12000"/>
              </a:srgbClr>
            </a:gs>
            <a:gs pos="97312">
              <a:srgbClr val="10746A"/>
            </a:gs>
            <a:gs pos="59000">
              <a:srgbClr val="10746A">
                <a:lumMod val="94000"/>
                <a:lumOff val="6000"/>
              </a:srgbClr>
            </a:gs>
          </a:gsLst>
          <a:lin ang="1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66077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gradFill>
          <a:gsLst>
            <a:gs pos="0">
              <a:srgbClr val="73B82B">
                <a:lumMod val="88000"/>
                <a:lumOff val="12000"/>
              </a:srgbClr>
            </a:gs>
            <a:gs pos="69000">
              <a:srgbClr val="2DB8C5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4187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gradFill flip="none" rotWithShape="1">
          <a:gsLst>
            <a:gs pos="85484">
              <a:srgbClr val="8D3786"/>
            </a:gs>
            <a:gs pos="19000">
              <a:srgbClr val="EC008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05558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gradFill flip="none" rotWithShape="1">
          <a:gsLst>
            <a:gs pos="3226">
              <a:srgbClr val="8D3786"/>
            </a:gs>
            <a:gs pos="35000">
              <a:srgbClr val="8D3786"/>
            </a:gs>
            <a:gs pos="100000">
              <a:srgbClr val="F18500"/>
            </a:gs>
          </a:gsLst>
          <a:lin ang="19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08686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5C7A6F9-784D-428C-B9C4-650A70FFC0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80865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</p:spTree>
    <p:extLst>
      <p:ext uri="{BB962C8B-B14F-4D97-AF65-F5344CB8AC3E}">
        <p14:creationId xmlns:p14="http://schemas.microsoft.com/office/powerpoint/2010/main" val="310220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98188" y="373575"/>
            <a:ext cx="2489200" cy="66531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670BE8-3C46-EF4F-BC90-6793A5222276}"/>
              </a:ext>
            </a:extLst>
          </p:cNvPr>
          <p:cNvCxnSpPr/>
          <p:nvPr userDrawn="1"/>
        </p:nvCxnSpPr>
        <p:spPr>
          <a:xfrm>
            <a:off x="298188" y="4830791"/>
            <a:ext cx="856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7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0" r:id="rId2"/>
    <p:sldLayoutId id="2147483765" r:id="rId3"/>
    <p:sldLayoutId id="2147483766" r:id="rId4"/>
    <p:sldLayoutId id="2147483767" r:id="rId5"/>
    <p:sldLayoutId id="2147483768" r:id="rId6"/>
    <p:sldLayoutId id="2147483769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58" userDrawn="1">
          <p15:clr>
            <a:srgbClr val="F26B43"/>
          </p15:clr>
        </p15:guide>
        <p15:guide id="3" pos="176" userDrawn="1">
          <p15:clr>
            <a:srgbClr val="F26B43"/>
          </p15:clr>
        </p15:guide>
        <p15:guide id="4" orient="horz" pos="2981" userDrawn="1">
          <p15:clr>
            <a:srgbClr val="F26B43"/>
          </p15:clr>
        </p15:guide>
        <p15:guide id="5" pos="558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554" userDrawn="1">
          <p15:clr>
            <a:srgbClr val="F26B43"/>
          </p15:clr>
        </p15:guide>
        <p15:guide id="8" orient="horz" pos="690" userDrawn="1">
          <p15:clr>
            <a:srgbClr val="F26B43"/>
          </p15:clr>
        </p15:guide>
        <p15:guide id="9" orient="horz" pos="826" userDrawn="1">
          <p15:clr>
            <a:srgbClr val="F26B43"/>
          </p15:clr>
        </p15:guide>
        <p15:guide id="10" pos="2812" userDrawn="1">
          <p15:clr>
            <a:srgbClr val="F26B43"/>
          </p15:clr>
        </p15:guide>
        <p15:guide id="11" pos="2948" userDrawn="1">
          <p15:clr>
            <a:srgbClr val="F26B43"/>
          </p15:clr>
        </p15:guide>
        <p15:guide id="12" pos="1474" userDrawn="1">
          <p15:clr>
            <a:srgbClr val="F26B43"/>
          </p15:clr>
        </p15:guide>
        <p15:guide id="13" pos="4263" userDrawn="1">
          <p15:clr>
            <a:srgbClr val="F26B43"/>
          </p15:clr>
        </p15:guide>
        <p15:guide id="14" orient="horz" pos="2822" userDrawn="1">
          <p15:clr>
            <a:srgbClr val="F26B43"/>
          </p15:clr>
        </p15:guide>
        <p15:guide id="15" orient="horz" pos="27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B30F1-BEAB-1D48-98D9-E0838B9BE6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t="86937"/>
          <a:stretch/>
        </p:blipFill>
        <p:spPr>
          <a:xfrm>
            <a:off x="0" y="4471626"/>
            <a:ext cx="9144000" cy="6718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4CA67-DD21-8043-AD24-58925882A10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298188" y="4539884"/>
            <a:ext cx="1760102" cy="47044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FACAD1-D0A6-9749-A5C6-07C38D8E6F7D}"/>
              </a:ext>
            </a:extLst>
          </p:cNvPr>
          <p:cNvSpPr txBox="1"/>
          <p:nvPr userDrawn="1"/>
        </p:nvSpPr>
        <p:spPr>
          <a:xfrm>
            <a:off x="7926850" y="4846638"/>
            <a:ext cx="93933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8891B2-5225-5C40-A770-7C3A43B5E5B1}" type="slidenum">
              <a:rPr lang="en-US" sz="900" b="0" i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9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86">
          <p15:clr>
            <a:srgbClr val="F26B43"/>
          </p15:clr>
        </p15:guide>
        <p15:guide id="2" pos="18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46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l.talis.com/3/qmul/lists/B49F2E8E-2889-F4BB-4BBF-9304E4CF1CAA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ds.qmul.ac.uk/disability/sensusaccess/convert-a-document/" TargetMode="External"/><Relationship Id="rId2" Type="http://schemas.openxmlformats.org/officeDocument/2006/relationships/hyperlink" Target="https://dds.qmul.ac.uk/disability/sensusaccess/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mul.ac.uk/library/forms/request-a-scan/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a.co.uk/checkpermissions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mul.ac.uk/library/media/library/copyright/Copyright-Notice-2019.pdf" TargetMode="External"/><Relationship Id="rId2" Type="http://schemas.openxmlformats.org/officeDocument/2006/relationships/hyperlink" Target="https://www.qmul.ac.uk/library/resources--collections/copyright/copyright-and-qmplus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cla.co.uk/sites/default/files/HE-User-Guidelines.pdf" TargetMode="External"/><Relationship Id="rId4" Type="http://schemas.openxmlformats.org/officeDocument/2006/relationships/hyperlink" Target="mailto:library-copyright@qmul.ac.u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l.talis.com/3/worc/lists/FB27F810-DA7C-CC0C-3D41-CFA6D6B26FE3.html?lang=en-GB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8201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&amp; Accessibility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378018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QMplus, Blackboard Ally and Reading Lists Online </a:t>
            </a:r>
          </a:p>
        </p:txBody>
      </p:sp>
    </p:spTree>
    <p:extLst>
      <p:ext uri="{BB962C8B-B14F-4D97-AF65-F5344CB8AC3E}">
        <p14:creationId xmlns:p14="http://schemas.microsoft.com/office/powerpoint/2010/main" val="2143892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Bookmarking Library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983615"/>
            <a:ext cx="7682350" cy="2952750"/>
          </a:xfrm>
        </p:spPr>
        <p:txBody>
          <a:bodyPr/>
          <a:lstStyle/>
          <a:p>
            <a:r>
              <a:rPr lang="en-US" sz="2000" dirty="0"/>
              <a:t>Find resources using Library Search</a:t>
            </a:r>
          </a:p>
          <a:p>
            <a:pPr lvl="1"/>
            <a:r>
              <a:rPr lang="en-US" sz="2000" dirty="0"/>
              <a:t>“Books, e-books and DVDs” (previously Local Search) finds print and </a:t>
            </a:r>
            <a:r>
              <a:rPr lang="en-US" sz="2000" dirty="0" err="1"/>
              <a:t>ebooks</a:t>
            </a:r>
            <a:r>
              <a:rPr lang="en-US" sz="2000" dirty="0"/>
              <a:t>, physical resources</a:t>
            </a:r>
          </a:p>
          <a:p>
            <a:pPr lvl="1"/>
            <a:r>
              <a:rPr lang="en-US" sz="2000" dirty="0"/>
              <a:t>“Articles and more” (previously Global Search) searches by article title, databases and some ebook collections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Bookmark from the catalogue for seamless authentication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Bookmark online material wherever possible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Experiment with bookmarking from databases 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Use it or lose it!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1639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Bookmarking free online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1250315"/>
            <a:ext cx="7682350" cy="2952750"/>
          </a:xfrm>
        </p:spPr>
        <p:txBody>
          <a:bodyPr/>
          <a:lstStyle/>
          <a:p>
            <a:r>
              <a:rPr lang="en-US" sz="2000" dirty="0"/>
              <a:t>If you can access it online, you can bookmark it</a:t>
            </a:r>
          </a:p>
          <a:p>
            <a:r>
              <a:rPr lang="en-US" sz="2000" dirty="0"/>
              <a:t>Beware of temporarily available content – free trials, limited article views, paywalls</a:t>
            </a:r>
          </a:p>
          <a:p>
            <a:r>
              <a:rPr lang="en-US" sz="2000" dirty="0"/>
              <a:t>Capture content and add to a list at any time</a:t>
            </a:r>
          </a:p>
          <a:p>
            <a:r>
              <a:rPr lang="en-US" sz="2000" dirty="0"/>
              <a:t>Use different types of content, especially video and interactive material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80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Bookmarking resources to request for purchase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1250315"/>
            <a:ext cx="7682350" cy="2952750"/>
          </a:xfrm>
        </p:spPr>
        <p:txBody>
          <a:bodyPr/>
          <a:lstStyle/>
          <a:p>
            <a:r>
              <a:rPr lang="en-US" sz="2000" dirty="0"/>
              <a:t>Check the catalogue first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Capture bookmark from a reliable source – another library catalogue, bookseller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Primarily for books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Individual articles outside the library’s subscription require a digitisation request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92653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Bookmarking resources to request digitisation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1250315"/>
            <a:ext cx="7682350" cy="2952750"/>
          </a:xfrm>
        </p:spPr>
        <p:txBody>
          <a:bodyPr/>
          <a:lstStyle/>
          <a:p>
            <a:r>
              <a:rPr lang="en-US" sz="2000" dirty="0"/>
              <a:t>Print book from the library catalogue</a:t>
            </a:r>
          </a:p>
          <a:p>
            <a:r>
              <a:rPr lang="en-US" sz="2000" dirty="0"/>
              <a:t>Digitisation is not guaranteed, needs to meet copyright requirements</a:t>
            </a:r>
          </a:p>
          <a:p>
            <a:r>
              <a:rPr lang="en-US" sz="2000" dirty="0"/>
              <a:t>One chapter or 10% of a book, which ever is greater </a:t>
            </a:r>
          </a:p>
          <a:p>
            <a:r>
              <a:rPr lang="en-US" sz="2000" dirty="0"/>
              <a:t>One article per issue of a journal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3177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Adding resources, notes and additional information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705080"/>
            <a:ext cx="8388898" cy="3261765"/>
          </a:xfrm>
        </p:spPr>
        <p:txBody>
          <a:bodyPr/>
          <a:lstStyle/>
          <a:p>
            <a:r>
              <a:rPr lang="en-US" sz="2000" dirty="0"/>
              <a:t>Example list: </a:t>
            </a:r>
            <a:r>
              <a:rPr lang="en-US" sz="1200" dirty="0">
                <a:hlinkClick r:id="rId3"/>
              </a:rPr>
              <a:t>https://rl.talis.com/3/qmul/lists/B49F2E8E-2889-F4BB-4BBF-9304E4CF1CAA.html</a:t>
            </a:r>
            <a:r>
              <a:rPr lang="en-US" sz="1200" dirty="0"/>
              <a:t> </a:t>
            </a:r>
          </a:p>
          <a:p>
            <a:r>
              <a:rPr lang="en-US" sz="2000" dirty="0"/>
              <a:t>Importance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Note for student: section to read, questions to consider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Note for library: purchase requirements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/>
              <a:t>Student view</a:t>
            </a:r>
          </a:p>
          <a:p>
            <a:pPr lvl="1" indent="-28575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Reading intention &amp; personal notes</a:t>
            </a:r>
          </a:p>
          <a:p>
            <a:pPr lvl="1" indent="-28575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Filter/Search for easy navigation</a:t>
            </a:r>
          </a:p>
          <a:p>
            <a:pPr lvl="1" indent="-28575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Report broken link</a:t>
            </a:r>
          </a:p>
          <a:p>
            <a:pPr lvl="1" indent="-28575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Export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1262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8096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253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163097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Library Resources on QMplus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8846" y="780176"/>
            <a:ext cx="8446307" cy="3204907"/>
          </a:xfrm>
        </p:spPr>
        <p:txBody>
          <a:bodyPr/>
          <a:lstStyle/>
          <a:p>
            <a:r>
              <a:rPr lang="en-US" sz="2400" dirty="0"/>
              <a:t>Focus on Library owned/subscribed material:</a:t>
            </a:r>
          </a:p>
          <a:p>
            <a:pPr lvl="1"/>
            <a:r>
              <a:rPr lang="en-US" sz="2400" dirty="0"/>
              <a:t>Articles/Database content</a:t>
            </a:r>
          </a:p>
          <a:p>
            <a:pPr lvl="1"/>
            <a:r>
              <a:rPr lang="en-US" sz="2400" dirty="0"/>
              <a:t>Ebook chapters/sections</a:t>
            </a:r>
          </a:p>
          <a:p>
            <a:pPr lvl="1"/>
            <a:r>
              <a:rPr lang="en-US" sz="2400" dirty="0"/>
              <a:t>Scans of print material from the Library</a:t>
            </a:r>
          </a:p>
          <a:p>
            <a:r>
              <a:rPr lang="en-US" sz="2400" dirty="0"/>
              <a:t>Reproduction of this material under the HE CLA </a:t>
            </a:r>
            <a:r>
              <a:rPr lang="en-US" sz="2400" dirty="0" err="1"/>
              <a:t>Licence</a:t>
            </a:r>
            <a:r>
              <a:rPr lang="en-US" sz="2400" dirty="0"/>
              <a:t> – permits copies from digital &amp; print books, magazines, journals and websites</a:t>
            </a:r>
          </a:p>
          <a:p>
            <a:r>
              <a:rPr lang="en-US" sz="2400" dirty="0"/>
              <a:t>Traditionally included in course packs, now generally stored on QMplus and elsewhere as PDFs </a:t>
            </a:r>
          </a:p>
        </p:txBody>
      </p:sp>
    </p:spTree>
    <p:extLst>
      <p:ext uri="{BB962C8B-B14F-4D97-AF65-F5344CB8AC3E}">
        <p14:creationId xmlns:p14="http://schemas.microsoft.com/office/powerpoint/2010/main" val="244294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Library Resources and Blackboard Ally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09" y="1073791"/>
            <a:ext cx="8446307" cy="2743512"/>
          </a:xfrm>
        </p:spPr>
        <p:txBody>
          <a:bodyPr/>
          <a:lstStyle/>
          <a:p>
            <a:r>
              <a:rPr lang="en-US" sz="2400" dirty="0"/>
              <a:t>Resources downloaded as PDFs will often trigger alerts in BA, even when they are high quality </a:t>
            </a:r>
            <a:r>
              <a:rPr lang="en-US" sz="2400" dirty="0" err="1"/>
              <a:t>OCRd</a:t>
            </a:r>
            <a:r>
              <a:rPr lang="en-US" sz="2400" dirty="0"/>
              <a:t> documents. These are often very tricky to overcome as they require manual editing of the PDF.</a:t>
            </a:r>
          </a:p>
          <a:p>
            <a:r>
              <a:rPr lang="en-US" sz="2400" dirty="0"/>
              <a:t>Results of alternative formats process may vary as this content is not optimized for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414293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Ensuring Accessibility – Electronic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09" y="1073791"/>
            <a:ext cx="8446307" cy="2743512"/>
          </a:xfrm>
        </p:spPr>
        <p:txBody>
          <a:bodyPr/>
          <a:lstStyle/>
          <a:p>
            <a:r>
              <a:rPr lang="en-US" sz="2400" dirty="0"/>
              <a:t>Link directly to electronic content</a:t>
            </a:r>
          </a:p>
          <a:p>
            <a:pPr lvl="1"/>
            <a:r>
              <a:rPr lang="en-US" sz="2400" dirty="0"/>
              <a:t>ebook platforms have some in built accessibility features</a:t>
            </a:r>
          </a:p>
          <a:p>
            <a:pPr lvl="1"/>
            <a:r>
              <a:rPr lang="en-US" sz="2400" dirty="0"/>
              <a:t>Journal websites often have HTML and PDF versions, gives students more choice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C3D74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Sensusaccess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3D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service allows staff &amp; students to convert documents similarly to BA. For individual use for those with a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3D74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print disability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3D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– same conditions as BA.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344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Ensuring Accessibility – Print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09" y="1073791"/>
            <a:ext cx="8446307" cy="2743512"/>
          </a:xfrm>
        </p:spPr>
        <p:txBody>
          <a:bodyPr/>
          <a:lstStyle/>
          <a:p>
            <a:r>
              <a:rPr lang="en-US" sz="2400" dirty="0"/>
              <a:t>Make use of the scanning service for print materials – Library will fetch print materials and Copy Shop will provide high quality scans</a:t>
            </a:r>
          </a:p>
          <a:p>
            <a:r>
              <a:rPr lang="en-US" sz="2400" dirty="0" err="1"/>
              <a:t>Digitisations</a:t>
            </a:r>
            <a:r>
              <a:rPr lang="en-US" sz="2400" dirty="0"/>
              <a:t> can be requested from within reading lists with automatic copyright checks, or can be manually requested using the form </a:t>
            </a:r>
            <a:r>
              <a:rPr lang="en-US" sz="2400" dirty="0">
                <a:hlinkClick r:id="rId2"/>
              </a:rPr>
              <a:t>https://www.qmul.ac.uk/library/forms/request-a-scan/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019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195284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Copyright Requirements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864553"/>
            <a:ext cx="7682350" cy="2952750"/>
          </a:xfrm>
        </p:spPr>
        <p:txBody>
          <a:bodyPr/>
          <a:lstStyle/>
          <a:p>
            <a:r>
              <a:rPr lang="en-US" sz="2000" dirty="0"/>
              <a:t>Library must own or subscribe to content</a:t>
            </a:r>
          </a:p>
          <a:p>
            <a:r>
              <a:rPr lang="en-US" sz="2000" dirty="0"/>
              <a:t>Must be covered by the Higher Education </a:t>
            </a:r>
            <a:r>
              <a:rPr lang="en-US" sz="2000" dirty="0" err="1"/>
              <a:t>Licence</a:t>
            </a:r>
            <a:r>
              <a:rPr lang="en-US" sz="2000" dirty="0"/>
              <a:t> from the Copyright </a:t>
            </a:r>
            <a:r>
              <a:rPr lang="en-US" sz="2000" dirty="0" err="1"/>
              <a:t>Licencing</a:t>
            </a:r>
            <a:r>
              <a:rPr lang="en-US" sz="2000" dirty="0"/>
              <a:t> Agency (CLA) – check using their tool </a:t>
            </a:r>
            <a:r>
              <a:rPr lang="en-US" sz="2000" dirty="0">
                <a:hlinkClick r:id="rId2"/>
              </a:rPr>
              <a:t>https://www.cla.co.uk/checkpermissions</a:t>
            </a:r>
            <a:r>
              <a:rPr lang="en-US" sz="2000" dirty="0"/>
              <a:t> </a:t>
            </a:r>
          </a:p>
          <a:p>
            <a:r>
              <a:rPr lang="en-US" sz="2000" dirty="0"/>
              <a:t>Must be within limits (one chapter per book, one article per journal issue etc.)</a:t>
            </a:r>
          </a:p>
          <a:p>
            <a:r>
              <a:rPr lang="en-US" sz="2000" dirty="0"/>
              <a:t>Must have a </a:t>
            </a:r>
            <a:r>
              <a:rPr lang="en-US" sz="2000" dirty="0" err="1"/>
              <a:t>standardised</a:t>
            </a:r>
            <a:r>
              <a:rPr lang="en-US" sz="2000" dirty="0"/>
              <a:t> coversheet, a copy of which must be emailed to the library </a:t>
            </a:r>
          </a:p>
          <a:p>
            <a:r>
              <a:rPr lang="en-US" sz="2000" dirty="0"/>
              <a:t>Must only be accessible by students on the course</a:t>
            </a:r>
          </a:p>
        </p:txBody>
      </p:sp>
    </p:spTree>
    <p:extLst>
      <p:ext uri="{BB962C8B-B14F-4D97-AF65-F5344CB8AC3E}">
        <p14:creationId xmlns:p14="http://schemas.microsoft.com/office/powerpoint/2010/main" val="3740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Copyright Compliance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09" y="813732"/>
            <a:ext cx="8446307" cy="3003571"/>
          </a:xfrm>
        </p:spPr>
        <p:txBody>
          <a:bodyPr/>
          <a:lstStyle/>
          <a:p>
            <a:r>
              <a:rPr lang="en-US" sz="2000" dirty="0"/>
              <a:t>Library Pages on Copyright &amp; QMplus</a:t>
            </a:r>
            <a:br>
              <a:rPr lang="en-US" sz="2000" dirty="0"/>
            </a:br>
            <a:r>
              <a:rPr lang="en-US" sz="2000" dirty="0">
                <a:hlinkClick r:id="rId2"/>
              </a:rPr>
              <a:t>https://www.qmul.ac.uk/library/resources--collections/copyright/copyright-and-qmplus/</a:t>
            </a:r>
            <a:r>
              <a:rPr lang="en-US" sz="2000" dirty="0"/>
              <a:t> </a:t>
            </a:r>
          </a:p>
          <a:p>
            <a:r>
              <a:rPr lang="en-US" sz="2000" dirty="0"/>
              <a:t>Mandatory cover sheet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https://www.qmul.ac.uk/library/media/library/copyright/Copyright-Notice-2019.pdf</a:t>
            </a:r>
            <a:r>
              <a:rPr lang="en-US" sz="2000" dirty="0"/>
              <a:t> </a:t>
            </a:r>
          </a:p>
          <a:p>
            <a:r>
              <a:rPr lang="en-US" sz="2000" dirty="0"/>
              <a:t>Dedicated email address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library-copyright@qmul.ac.uk</a:t>
            </a:r>
            <a:r>
              <a:rPr lang="en-US" sz="2000" dirty="0"/>
              <a:t> </a:t>
            </a:r>
          </a:p>
          <a:p>
            <a:r>
              <a:rPr lang="en-US" sz="2000" dirty="0"/>
              <a:t>CLA ‘plain English’ guide </a:t>
            </a:r>
            <a:r>
              <a:rPr lang="en-US" sz="2000" dirty="0">
                <a:hlinkClick r:id="rId5"/>
              </a:rPr>
              <a:t>https://www.cla.co.uk/sites/default/files/HE-User-Guidelines.pdf</a:t>
            </a:r>
            <a:r>
              <a:rPr lang="en-US" sz="2000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28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 Copyright Compliance -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09" y="813732"/>
            <a:ext cx="8446307" cy="3003571"/>
          </a:xfrm>
        </p:spPr>
        <p:txBody>
          <a:bodyPr/>
          <a:lstStyle/>
          <a:p>
            <a:r>
              <a:rPr lang="en-US" sz="2400" dirty="0"/>
              <a:t>Alternative formats, including those generated by BA, are subject to copyright restrictions. See ‘terms and conditions’ page when creating an Alternative Format.</a:t>
            </a:r>
          </a:p>
          <a:p>
            <a:r>
              <a:rPr lang="en-US" sz="2400" dirty="0"/>
              <a:t>Digital copies of </a:t>
            </a:r>
            <a:r>
              <a:rPr lang="en-US" sz="2400" dirty="0" err="1"/>
              <a:t>ejournals</a:t>
            </a:r>
            <a:r>
              <a:rPr lang="en-US" sz="2400" dirty="0"/>
              <a:t> or </a:t>
            </a:r>
            <a:r>
              <a:rPr lang="en-US" sz="2400" dirty="0" err="1"/>
              <a:t>ebooks</a:t>
            </a:r>
            <a:r>
              <a:rPr lang="en-US" sz="2400" dirty="0"/>
              <a:t> are subject to individual </a:t>
            </a:r>
            <a:r>
              <a:rPr lang="en-US" sz="2400" dirty="0" err="1"/>
              <a:t>licence</a:t>
            </a:r>
            <a:r>
              <a:rPr lang="en-US" sz="2400" dirty="0"/>
              <a:t> agreements with publishers – not all content is legal to copy.</a:t>
            </a:r>
          </a:p>
          <a:p>
            <a:r>
              <a:rPr lang="en-US" sz="2400" dirty="0"/>
              <a:t>Copyright and Accessibility legislation can be contradictory! </a:t>
            </a:r>
          </a:p>
        </p:txBody>
      </p:sp>
    </p:spTree>
    <p:extLst>
      <p:ext uri="{BB962C8B-B14F-4D97-AF65-F5344CB8AC3E}">
        <p14:creationId xmlns:p14="http://schemas.microsoft.com/office/powerpoint/2010/main" val="85821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E8EB0-BF83-4882-B4F4-5882631EFB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195284"/>
            <a:ext cx="8672097" cy="617079"/>
          </a:xfrm>
        </p:spPr>
        <p:txBody>
          <a:bodyPr/>
          <a:lstStyle/>
          <a:p>
            <a:pPr algn="ctr"/>
            <a:r>
              <a:rPr lang="en-US" dirty="0"/>
              <a:t>Benefit of using Talis Aspire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600BD-45D4-4E3B-AE90-876F31D1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3410" y="638978"/>
            <a:ext cx="8653994" cy="3327867"/>
          </a:xfrm>
        </p:spPr>
        <p:txBody>
          <a:bodyPr/>
          <a:lstStyle/>
          <a:p>
            <a:r>
              <a:rPr lang="en-US" sz="2000" dirty="0"/>
              <a:t>Link directly to online resources, no copyright issues and Library Services can support with any access issues</a:t>
            </a:r>
          </a:p>
          <a:p>
            <a:r>
              <a:rPr lang="en-US" sz="2000" dirty="0"/>
              <a:t>PDFs in QMplus don’t trigger usage statistics – access may be cancelled if it appears resources are not used</a:t>
            </a:r>
          </a:p>
          <a:p>
            <a:r>
              <a:rPr lang="en-US" sz="2000" dirty="0"/>
              <a:t>Request </a:t>
            </a:r>
            <a:r>
              <a:rPr lang="en-US" sz="2000" dirty="0" err="1"/>
              <a:t>digitisations</a:t>
            </a:r>
            <a:r>
              <a:rPr lang="en-US" sz="2000" dirty="0"/>
              <a:t> directly from within reading list, Library team will upload scans</a:t>
            </a:r>
          </a:p>
          <a:p>
            <a:r>
              <a:rPr lang="en-US" sz="2000" dirty="0"/>
              <a:t>Automatic copyright checks and coversheets provided, no need to report copies to Library Services and any issues automatically directed to us so we can find alternatives e.g. EHESS copies</a:t>
            </a:r>
          </a:p>
          <a:p>
            <a:r>
              <a:rPr lang="en-US" sz="2000" dirty="0"/>
              <a:t>Possibility of embedding links to accessibility tools </a:t>
            </a:r>
            <a:r>
              <a:rPr lang="en-US" sz="2000" dirty="0" err="1"/>
              <a:t>eg</a:t>
            </a:r>
            <a:r>
              <a:rPr lang="en-US" sz="2000" dirty="0"/>
              <a:t>: </a:t>
            </a:r>
            <a:r>
              <a:rPr lang="en-US" sz="1200" dirty="0">
                <a:hlinkClick r:id="rId2"/>
              </a:rPr>
              <a:t>https://rl.talis.com/3/worc/lists/FB27F810-DA7C-CC0C-3D41-CFA6D6B26FE3.html?lang=en-GB</a:t>
            </a:r>
            <a:r>
              <a:rPr lang="en-US" sz="1200" dirty="0"/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368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hannel 4 1">
      <a:dk1>
        <a:srgbClr val="000000"/>
      </a:dk1>
      <a:lt1>
        <a:srgbClr val="FFFFFF"/>
      </a:lt1>
      <a:dk2>
        <a:srgbClr val="585858"/>
      </a:dk2>
      <a:lt2>
        <a:srgbClr val="FFFFFF"/>
      </a:lt2>
      <a:accent1>
        <a:srgbClr val="6D2B83"/>
      </a:accent1>
      <a:accent2>
        <a:srgbClr val="D0091D"/>
      </a:accent2>
      <a:accent3>
        <a:srgbClr val="FFD611"/>
      </a:accent3>
      <a:accent4>
        <a:srgbClr val="85B6E2"/>
      </a:accent4>
      <a:accent5>
        <a:srgbClr val="62CBC5"/>
      </a:accent5>
      <a:accent6>
        <a:srgbClr val="7F787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Queen Mary">
      <a:dk1>
        <a:srgbClr val="21386A"/>
      </a:dk1>
      <a:lt1>
        <a:sysClr val="window" lastClr="FFFFFF"/>
      </a:lt1>
      <a:dk2>
        <a:srgbClr val="21386A"/>
      </a:dk2>
      <a:lt2>
        <a:srgbClr val="D8D8D8"/>
      </a:lt2>
      <a:accent1>
        <a:srgbClr val="123181"/>
      </a:accent1>
      <a:accent2>
        <a:srgbClr val="792273"/>
      </a:accent2>
      <a:accent3>
        <a:srgbClr val="2DB8C5"/>
      </a:accent3>
      <a:accent4>
        <a:srgbClr val="CDA60C"/>
      </a:accent4>
      <a:accent5>
        <a:srgbClr val="BD1C1C"/>
      </a:accent5>
      <a:accent6>
        <a:srgbClr val="73B82B"/>
      </a:accent6>
      <a:hlink>
        <a:srgbClr val="E6007E"/>
      </a:hlink>
      <a:folHlink>
        <a:srgbClr val="2DB8C5"/>
      </a:folHlink>
    </a:clrScheme>
    <a:fontScheme name="Queen M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94A7373CA6456D429183387012EA1D40" ma:contentTypeVersion="37" ma:contentTypeDescription="" ma:contentTypeScope="" ma:versionID="7fb4f2c95027bb3d324103db6c003302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861fdbab753eeb4c6442fa8e72cde28f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SharedWithUsers" minOccurs="0"/>
                <xsd:element ref="ns4:SharedWithDetail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1f6a6b9b-da54-415f-937e-8ec3b13cefdb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1f6a6b9b-da54-415f-937e-8ec3b13cefdb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1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F88211-CC1C-4F88-863B-51933ACF2E8E}"/>
</file>

<file path=customXml/itemProps2.xml><?xml version="1.0" encoding="utf-8"?>
<ds:datastoreItem xmlns:ds="http://schemas.openxmlformats.org/officeDocument/2006/customXml" ds:itemID="{BF63176E-1483-4C15-BD4B-1EE4D79BE256}"/>
</file>

<file path=customXml/itemProps3.xml><?xml version="1.0" encoding="utf-8"?>
<ds:datastoreItem xmlns:ds="http://schemas.openxmlformats.org/officeDocument/2006/customXml" ds:itemID="{88D383BC-4600-4FB3-BB1E-D462881A88A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878</Words>
  <Application>Microsoft Office PowerPoint</Application>
  <PresentationFormat>On-screen Show (16:9)</PresentationFormat>
  <Paragraphs>86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4 Text</vt:lpstr>
      <vt:lpstr>Arial</vt:lpstr>
      <vt:lpstr>Calibri</vt:lpstr>
      <vt:lpstr>Channel 4 Chadwick</vt:lpstr>
      <vt:lpstr>Office Theme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J</dc:creator>
  <cp:lastModifiedBy>Chantal Tucker</cp:lastModifiedBy>
  <cp:revision>87</cp:revision>
  <dcterms:created xsi:type="dcterms:W3CDTF">2020-06-18T12:08:25Z</dcterms:created>
  <dcterms:modified xsi:type="dcterms:W3CDTF">2022-06-21T20:53:26Z</dcterms:modified>
</cp:coreProperties>
</file>