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3.xml" ContentType="application/vnd.openxmlformats-officedocument.theme+xml"/>
  <Override PartName="/ppt/tags/tag27.xml" ContentType="application/vnd.openxmlformats-officedocument.presentationml.tags+xml"/>
  <Override PartName="/ppt/notesSlides/notesSlide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comments/modernComment_7FFFD510_D931A45D.xml" ContentType="application/vnd.ms-powerpoint.comment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comments/modernComment_7FFFD50F_C522C772.xml" ContentType="application/vnd.ms-powerpoint.comment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2.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4" r:id="rId20"/>
    <p:sldMasterId id="2147483648" r:id="rId21"/>
  </p:sldMasterIdLst>
  <p:notesMasterIdLst>
    <p:notesMasterId r:id="rId48"/>
  </p:notesMasterIdLst>
  <p:sldIdLst>
    <p:sldId id="2147472652" r:id="rId22"/>
    <p:sldId id="2147472628" r:id="rId23"/>
    <p:sldId id="2147472650" r:id="rId24"/>
    <p:sldId id="2147472656" r:id="rId25"/>
    <p:sldId id="2147472653" r:id="rId26"/>
    <p:sldId id="2147375638" r:id="rId27"/>
    <p:sldId id="2147472665" r:id="rId28"/>
    <p:sldId id="2147472667" r:id="rId29"/>
    <p:sldId id="2147375636" r:id="rId30"/>
    <p:sldId id="2147472668" r:id="rId31"/>
    <p:sldId id="2147472655" r:id="rId32"/>
    <p:sldId id="2147472657" r:id="rId33"/>
    <p:sldId id="2147472659" r:id="rId34"/>
    <p:sldId id="2147472672" r:id="rId35"/>
    <p:sldId id="2147472671" r:id="rId36"/>
    <p:sldId id="2147472670" r:id="rId37"/>
    <p:sldId id="2147472675" r:id="rId38"/>
    <p:sldId id="2147472674" r:id="rId39"/>
    <p:sldId id="2147472648" r:id="rId40"/>
    <p:sldId id="256" r:id="rId41"/>
    <p:sldId id="2147472661" r:id="rId42"/>
    <p:sldId id="2147472662" r:id="rId43"/>
    <p:sldId id="2147472663" r:id="rId44"/>
    <p:sldId id="2147472660" r:id="rId45"/>
    <p:sldId id="2147472664" r:id="rId46"/>
    <p:sldId id="2147472658" r:id="rId47"/>
  </p:sldIdLst>
  <p:sldSz cx="24382413" cy="13716000"/>
  <p:notesSz cx="6858000" cy="9144000"/>
  <p:defaultTex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8D6A2A-CD44-1F6D-90A7-A7636F1EB6E8}" name="Victoria Humphries" initials="VH" userId="S::victoria.humphries@aon.com::ada6b76e-1216-402d-b622-478bf36a7b87" providerId="AD"/>
  <p188:author id="{C416B73E-ADCD-A26C-A51A-1827367F4596}" name="Sara Terje" initials="ST" userId="S::sara.terje@aon.com::395e685a-4452-4d67-8daf-63cf426214fb" providerId="AD"/>
  <p188:author id="{4931E860-540F-62B9-BD0A-0241B99077BD}" name="Sam Worthington" initials="SW" userId="S::samuel.worthington@aon.com::96d08a75-88f5-4fb7-8037-7f1261a263ba" providerId="AD"/>
  <p188:author id="{F834AECF-3035-58CF-B1CE-F902F04C0C9E}" name="Bobbie Walker" initials="BW" userId="S::bobbie.walker@aon.com::80718447-d9a4-4f73-8484-d4a7cf93294b" providerId="AD"/>
  <p188:author id="{10E524DB-F3C0-5099-2EF1-BC4536A00E86}" name="Betty Zhu" initials="BZ" userId="S::betty.zhu@aon.com::e03ac3e5-d68d-430d-9e13-080b56e6bf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FF0"/>
    <a:srgbClr val="00FF00"/>
    <a:srgbClr val="262836"/>
    <a:srgbClr val="007585"/>
    <a:srgbClr val="F25D0D"/>
    <a:srgbClr val="EA2537"/>
    <a:srgbClr val="D12258"/>
    <a:srgbClr val="A71B70"/>
    <a:srgbClr val="28B0C3"/>
    <a:srgbClr val="4653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71F9C0-3EC1-5FC2-A6DB-8DA91A4C2971}" v="347" dt="2024-04-09T12:25:05.680"/>
    <p1510:client id="{D4EDE7A6-ED2A-40A1-BD0F-6688559C13BB}" v="328" dt="2024-04-09T21:59:52.319"/>
  </p1510:revLst>
</p1510:revInfo>
</file>

<file path=ppt/tableStyles.xml><?xml version="1.0" encoding="utf-8"?>
<a:tblStyleLst xmlns:a="http://schemas.openxmlformats.org/drawingml/2006/main" def="{00A15C55-8517-42AA-B614-E9B94910E39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90360" autoAdjust="0"/>
  </p:normalViewPr>
  <p:slideViewPr>
    <p:cSldViewPr snapToGrid="0">
      <p:cViewPr>
        <p:scale>
          <a:sx n="24" d="100"/>
          <a:sy n="24" d="100"/>
        </p:scale>
        <p:origin x="88" y="5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Master" Target="slideMasters/slideMaster1.xml"/><Relationship Id="rId29" Type="http://schemas.openxmlformats.org/officeDocument/2006/relationships/slide" Target="slides/slide8.xml"/><Relationship Id="rId41" Type="http://schemas.openxmlformats.org/officeDocument/2006/relationships/slide" Target="slides/slide20.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presProps" Target="presProps.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notesMaster" Target="notesMasters/notesMaster1.xml"/><Relationship Id="rId8" Type="http://schemas.openxmlformats.org/officeDocument/2006/relationships/customXml" Target="../customXml/item8.xml"/><Relationship Id="rId51" Type="http://schemas.openxmlformats.org/officeDocument/2006/relationships/theme" Target="theme/them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sha Regan" userId="S::natasha.regan@aon.com::eee8c47d-0b2f-4e21-b934-7d3061f95cbb" providerId="AD" clId="Web-{394EB572-B86A-68C3-FDAE-6C4DFFE43F53}"/>
    <pc:docChg chg="modSld">
      <pc:chgData name="Natasha Regan" userId="S::natasha.regan@aon.com::eee8c47d-0b2f-4e21-b934-7d3061f95cbb" providerId="AD" clId="Web-{394EB572-B86A-68C3-FDAE-6C4DFFE43F53}" dt="2024-04-04T12:32:51.234" v="182" actId="20577"/>
      <pc:docMkLst>
        <pc:docMk/>
      </pc:docMkLst>
      <pc:sldChg chg="addSp modSp">
        <pc:chgData name="Natasha Regan" userId="S::natasha.regan@aon.com::eee8c47d-0b2f-4e21-b934-7d3061f95cbb" providerId="AD" clId="Web-{394EB572-B86A-68C3-FDAE-6C4DFFE43F53}" dt="2024-04-04T12:32:51.234" v="182" actId="20577"/>
        <pc:sldMkLst>
          <pc:docMk/>
          <pc:sldMk cId="3643909213" sldId="2147472656"/>
        </pc:sldMkLst>
        <pc:spChg chg="mod">
          <ac:chgData name="Natasha Regan" userId="S::natasha.regan@aon.com::eee8c47d-0b2f-4e21-b934-7d3061f95cbb" providerId="AD" clId="Web-{394EB572-B86A-68C3-FDAE-6C4DFFE43F53}" dt="2024-04-04T12:32:51.234" v="182" actId="20577"/>
          <ac:spMkLst>
            <pc:docMk/>
            <pc:sldMk cId="3643909213" sldId="2147472656"/>
            <ac:spMk id="11" creationId="{9F73B2A5-FC0F-6603-A063-DD5AA4823A36}"/>
          </ac:spMkLst>
        </pc:spChg>
        <pc:picChg chg="add mod">
          <ac:chgData name="Natasha Regan" userId="S::natasha.regan@aon.com::eee8c47d-0b2f-4e21-b934-7d3061f95cbb" providerId="AD" clId="Web-{394EB572-B86A-68C3-FDAE-6C4DFFE43F53}" dt="2024-04-04T12:28:04.402" v="4" actId="14100"/>
          <ac:picMkLst>
            <pc:docMk/>
            <pc:sldMk cId="3643909213" sldId="2147472656"/>
            <ac:picMk id="3" creationId="{861D2E9C-1934-19D5-064C-69FB5B5DDA61}"/>
          </ac:picMkLst>
        </pc:picChg>
      </pc:sldChg>
    </pc:docChg>
  </pc:docChgLst>
  <pc:docChgLst>
    <pc:chgData name="Betty Zhu" userId="e03ac3e5-d68d-430d-9e13-080b56e6bfd9" providerId="ADAL" clId="{41565A96-14BD-4696-B640-032A28FE47D0}"/>
    <pc:docChg chg="undo custSel modSld">
      <pc:chgData name="Betty Zhu" userId="e03ac3e5-d68d-430d-9e13-080b56e6bfd9" providerId="ADAL" clId="{41565A96-14BD-4696-B640-032A28FE47D0}" dt="2023-07-27T11:26:30.835" v="854" actId="20577"/>
      <pc:docMkLst>
        <pc:docMk/>
      </pc:docMkLst>
      <pc:sldChg chg="modSp mod">
        <pc:chgData name="Betty Zhu" userId="e03ac3e5-d68d-430d-9e13-080b56e6bfd9" providerId="ADAL" clId="{41565A96-14BD-4696-B640-032A28FE47D0}" dt="2023-07-27T10:17:08.757" v="205" actId="20577"/>
        <pc:sldMkLst>
          <pc:docMk/>
          <pc:sldMk cId="2365706881" sldId="2147472658"/>
        </pc:sldMkLst>
        <pc:spChg chg="mod">
          <ac:chgData name="Betty Zhu" userId="e03ac3e5-d68d-430d-9e13-080b56e6bfd9" providerId="ADAL" clId="{41565A96-14BD-4696-B640-032A28FE47D0}" dt="2023-07-27T10:17:08.757" v="205" actId="20577"/>
          <ac:spMkLst>
            <pc:docMk/>
            <pc:sldMk cId="2365706881" sldId="2147472658"/>
            <ac:spMk id="8" creationId="{F9BC10B8-BD68-6360-4862-0120059D3A21}"/>
          </ac:spMkLst>
        </pc:spChg>
      </pc:sldChg>
      <pc:sldChg chg="modNotesTx">
        <pc:chgData name="Betty Zhu" userId="e03ac3e5-d68d-430d-9e13-080b56e6bfd9" providerId="ADAL" clId="{41565A96-14BD-4696-B640-032A28FE47D0}" dt="2023-07-27T11:26:30.835" v="854" actId="20577"/>
        <pc:sldMkLst>
          <pc:docMk/>
          <pc:sldMk cId="3363750974" sldId="2147472664"/>
        </pc:sldMkLst>
      </pc:sldChg>
      <pc:sldChg chg="modNotesTx">
        <pc:chgData name="Betty Zhu" userId="e03ac3e5-d68d-430d-9e13-080b56e6bfd9" providerId="ADAL" clId="{41565A96-14BD-4696-B640-032A28FE47D0}" dt="2023-07-27T10:34:44.610" v="728" actId="20577"/>
        <pc:sldMkLst>
          <pc:docMk/>
          <pc:sldMk cId="1233267287" sldId="2147472666"/>
        </pc:sldMkLst>
      </pc:sldChg>
    </pc:docChg>
  </pc:docChgLst>
  <pc:docChgLst>
    <pc:chgData name="Natasha Regan" userId="S::natasha.regan@aon.com::eee8c47d-0b2f-4e21-b934-7d3061f95cbb" providerId="AD" clId="Web-{8B71F9C0-3EC1-5FC2-A6DB-8DA91A4C2971}"/>
    <pc:docChg chg="addSld delSld modSld addMainMaster">
      <pc:chgData name="Natasha Regan" userId="S::natasha.regan@aon.com::eee8c47d-0b2f-4e21-b934-7d3061f95cbb" providerId="AD" clId="Web-{8B71F9C0-3EC1-5FC2-A6DB-8DA91A4C2971}" dt="2024-04-09T12:25:01.133" v="321" actId="20577"/>
      <pc:docMkLst>
        <pc:docMk/>
      </pc:docMkLst>
      <pc:sldChg chg="modSp">
        <pc:chgData name="Natasha Regan" userId="S::natasha.regan@aon.com::eee8c47d-0b2f-4e21-b934-7d3061f95cbb" providerId="AD" clId="Web-{8B71F9C0-3EC1-5FC2-A6DB-8DA91A4C2971}" dt="2024-04-09T12:11:29.356" v="89" actId="14100"/>
        <pc:sldMkLst>
          <pc:docMk/>
          <pc:sldMk cId="2196137534" sldId="2147472659"/>
        </pc:sldMkLst>
        <pc:spChg chg="mod">
          <ac:chgData name="Natasha Regan" userId="S::natasha.regan@aon.com::eee8c47d-0b2f-4e21-b934-7d3061f95cbb" providerId="AD" clId="Web-{8B71F9C0-3EC1-5FC2-A6DB-8DA91A4C2971}" dt="2024-04-09T12:11:29.356" v="89" actId="14100"/>
          <ac:spMkLst>
            <pc:docMk/>
            <pc:sldMk cId="2196137534" sldId="2147472659"/>
            <ac:spMk id="3" creationId="{EF74B241-A8B0-9F5B-B2B1-C66DCA3BF672}"/>
          </ac:spMkLst>
        </pc:spChg>
      </pc:sldChg>
      <pc:sldChg chg="addSp modSp add del">
        <pc:chgData name="Natasha Regan" userId="S::natasha.regan@aon.com::eee8c47d-0b2f-4e21-b934-7d3061f95cbb" providerId="AD" clId="Web-{8B71F9C0-3EC1-5FC2-A6DB-8DA91A4C2971}" dt="2024-04-09T12:24:33.726" v="318" actId="20577"/>
        <pc:sldMkLst>
          <pc:docMk/>
          <pc:sldMk cId="2135324311" sldId="2147472669"/>
        </pc:sldMkLst>
        <pc:spChg chg="mod">
          <ac:chgData name="Natasha Regan" userId="S::natasha.regan@aon.com::eee8c47d-0b2f-4e21-b934-7d3061f95cbb" providerId="AD" clId="Web-{8B71F9C0-3EC1-5FC2-A6DB-8DA91A4C2971}" dt="2024-04-09T12:16:51.976" v="162" actId="20577"/>
          <ac:spMkLst>
            <pc:docMk/>
            <pc:sldMk cId="2135324311" sldId="2147472669"/>
            <ac:spMk id="2" creationId="{F77E575B-CD0D-29C7-51C0-B725FA9C2B0F}"/>
          </ac:spMkLst>
        </pc:spChg>
        <pc:spChg chg="mod">
          <ac:chgData name="Natasha Regan" userId="S::natasha.regan@aon.com::eee8c47d-0b2f-4e21-b934-7d3061f95cbb" providerId="AD" clId="Web-{8B71F9C0-3EC1-5FC2-A6DB-8DA91A4C2971}" dt="2024-04-09T12:24:33.726" v="318" actId="20577"/>
          <ac:spMkLst>
            <pc:docMk/>
            <pc:sldMk cId="2135324311" sldId="2147472669"/>
            <ac:spMk id="3" creationId="{5312F633-B058-C0F5-4506-F4B55BF341E1}"/>
          </ac:spMkLst>
        </pc:spChg>
        <pc:picChg chg="add mod">
          <ac:chgData name="Natasha Regan" userId="S::natasha.regan@aon.com::eee8c47d-0b2f-4e21-b934-7d3061f95cbb" providerId="AD" clId="Web-{8B71F9C0-3EC1-5FC2-A6DB-8DA91A4C2971}" dt="2024-04-09T12:19:40.325" v="194" actId="14100"/>
          <ac:picMkLst>
            <pc:docMk/>
            <pc:sldMk cId="2135324311" sldId="2147472669"/>
            <ac:picMk id="5" creationId="{CB604BFA-8FEA-8848-A5E5-871E31161AE6}"/>
          </ac:picMkLst>
        </pc:picChg>
        <pc:picChg chg="mod">
          <ac:chgData name="Natasha Regan" userId="S::natasha.regan@aon.com::eee8c47d-0b2f-4e21-b934-7d3061f95cbb" providerId="AD" clId="Web-{8B71F9C0-3EC1-5FC2-A6DB-8DA91A4C2971}" dt="2024-04-09T12:17:09.758" v="165" actId="1076"/>
          <ac:picMkLst>
            <pc:docMk/>
            <pc:sldMk cId="2135324311" sldId="2147472669"/>
            <ac:picMk id="4098" creationId="{70CE284A-E59A-4197-5C4D-E14519E7663B}"/>
          </ac:picMkLst>
        </pc:picChg>
      </pc:sldChg>
      <pc:sldChg chg="modSp add del">
        <pc:chgData name="Natasha Regan" userId="S::natasha.regan@aon.com::eee8c47d-0b2f-4e21-b934-7d3061f95cbb" providerId="AD" clId="Web-{8B71F9C0-3EC1-5FC2-A6DB-8DA91A4C2971}" dt="2024-04-09T12:23:05.895" v="280" actId="20577"/>
        <pc:sldMkLst>
          <pc:docMk/>
          <pc:sldMk cId="2943987514" sldId="2147472670"/>
        </pc:sldMkLst>
        <pc:spChg chg="mod">
          <ac:chgData name="Natasha Regan" userId="S::natasha.regan@aon.com::eee8c47d-0b2f-4e21-b934-7d3061f95cbb" providerId="AD" clId="Web-{8B71F9C0-3EC1-5FC2-A6DB-8DA91A4C2971}" dt="2024-04-09T12:23:05.895" v="280" actId="20577"/>
          <ac:spMkLst>
            <pc:docMk/>
            <pc:sldMk cId="2943987514" sldId="2147472670"/>
            <ac:spMk id="3" creationId="{5312F633-B058-C0F5-4506-F4B55BF341E1}"/>
          </ac:spMkLst>
        </pc:spChg>
      </pc:sldChg>
      <pc:sldChg chg="add del">
        <pc:chgData name="Natasha Regan" userId="S::natasha.regan@aon.com::eee8c47d-0b2f-4e21-b934-7d3061f95cbb" providerId="AD" clId="Web-{8B71F9C0-3EC1-5FC2-A6DB-8DA91A4C2971}" dt="2024-04-09T12:06:01.892" v="32"/>
        <pc:sldMkLst>
          <pc:docMk/>
          <pc:sldMk cId="2750285156" sldId="2147472671"/>
        </pc:sldMkLst>
      </pc:sldChg>
      <pc:sldChg chg="add del">
        <pc:chgData name="Natasha Regan" userId="S::natasha.regan@aon.com::eee8c47d-0b2f-4e21-b934-7d3061f95cbb" providerId="AD" clId="Web-{8B71F9C0-3EC1-5FC2-A6DB-8DA91A4C2971}" dt="2024-04-09T12:06:01.502" v="31"/>
        <pc:sldMkLst>
          <pc:docMk/>
          <pc:sldMk cId="2418136563" sldId="2147472672"/>
        </pc:sldMkLst>
      </pc:sldChg>
      <pc:sldChg chg="add del">
        <pc:chgData name="Natasha Regan" userId="S::natasha.regan@aon.com::eee8c47d-0b2f-4e21-b934-7d3061f95cbb" providerId="AD" clId="Web-{8B71F9C0-3EC1-5FC2-A6DB-8DA91A4C2971}" dt="2024-04-09T12:06:22.846" v="35"/>
        <pc:sldMkLst>
          <pc:docMk/>
          <pc:sldMk cId="2944959338" sldId="2147472673"/>
        </pc:sldMkLst>
      </pc:sldChg>
      <pc:sldChg chg="delSp modSp add">
        <pc:chgData name="Natasha Regan" userId="S::natasha.regan@aon.com::eee8c47d-0b2f-4e21-b934-7d3061f95cbb" providerId="AD" clId="Web-{8B71F9C0-3EC1-5FC2-A6DB-8DA91A4C2971}" dt="2024-04-09T12:25:01.133" v="321" actId="20577"/>
        <pc:sldMkLst>
          <pc:docMk/>
          <pc:sldMk cId="3065574990" sldId="2147472673"/>
        </pc:sldMkLst>
        <pc:spChg chg="mod">
          <ac:chgData name="Natasha Regan" userId="S::natasha.regan@aon.com::eee8c47d-0b2f-4e21-b934-7d3061f95cbb" providerId="AD" clId="Web-{8B71F9C0-3EC1-5FC2-A6DB-8DA91A4C2971}" dt="2024-04-09T12:25:01.133" v="321" actId="20577"/>
          <ac:spMkLst>
            <pc:docMk/>
            <pc:sldMk cId="3065574990" sldId="2147472673"/>
            <ac:spMk id="3" creationId="{00000000-0000-0000-0000-000000000000}"/>
          </ac:spMkLst>
        </pc:spChg>
        <pc:picChg chg="del">
          <ac:chgData name="Natasha Regan" userId="S::natasha.regan@aon.com::eee8c47d-0b2f-4e21-b934-7d3061f95cbb" providerId="AD" clId="Web-{8B71F9C0-3EC1-5FC2-A6DB-8DA91A4C2971}" dt="2024-04-09T12:17:18.883" v="166"/>
          <ac:picMkLst>
            <pc:docMk/>
            <pc:sldMk cId="3065574990" sldId="2147472673"/>
            <ac:picMk id="11" creationId="{671BB86F-5097-A6A2-D132-8345FAC2A978}"/>
          </ac:picMkLst>
        </pc:picChg>
        <pc:picChg chg="mod">
          <ac:chgData name="Natasha Regan" userId="S::natasha.regan@aon.com::eee8c47d-0b2f-4e21-b934-7d3061f95cbb" providerId="AD" clId="Web-{8B71F9C0-3EC1-5FC2-A6DB-8DA91A4C2971}" dt="2024-04-09T12:18:32.448" v="181" actId="1076"/>
          <ac:picMkLst>
            <pc:docMk/>
            <pc:sldMk cId="3065574990" sldId="2147472673"/>
            <ac:picMk id="15" creationId="{1975C59C-D5B0-0257-3CF2-FC9BCCC06C1C}"/>
          </ac:picMkLst>
        </pc:picChg>
        <pc:picChg chg="mod">
          <ac:chgData name="Natasha Regan" userId="S::natasha.regan@aon.com::eee8c47d-0b2f-4e21-b934-7d3061f95cbb" providerId="AD" clId="Web-{8B71F9C0-3EC1-5FC2-A6DB-8DA91A4C2971}" dt="2024-04-09T12:19:18.653" v="193" actId="14100"/>
          <ac:picMkLst>
            <pc:docMk/>
            <pc:sldMk cId="3065574990" sldId="2147472673"/>
            <ac:picMk id="17" creationId="{134980BB-B4F8-C80D-37F8-591D2E1DE15D}"/>
          </ac:picMkLst>
        </pc:picChg>
        <pc:picChg chg="mod">
          <ac:chgData name="Natasha Regan" userId="S::natasha.regan@aon.com::eee8c47d-0b2f-4e21-b934-7d3061f95cbb" providerId="AD" clId="Web-{8B71F9C0-3EC1-5FC2-A6DB-8DA91A4C2971}" dt="2024-04-09T12:19:12.731" v="192" actId="1076"/>
          <ac:picMkLst>
            <pc:docMk/>
            <pc:sldMk cId="3065574990" sldId="2147472673"/>
            <ac:picMk id="20" creationId="{58278025-F881-EB47-23FD-E46B56339914}"/>
          </ac:picMkLst>
        </pc:picChg>
        <pc:picChg chg="mod">
          <ac:chgData name="Natasha Regan" userId="S::natasha.regan@aon.com::eee8c47d-0b2f-4e21-b934-7d3061f95cbb" providerId="AD" clId="Web-{8B71F9C0-3EC1-5FC2-A6DB-8DA91A4C2971}" dt="2024-04-09T12:18:44.183" v="183" actId="1076"/>
          <ac:picMkLst>
            <pc:docMk/>
            <pc:sldMk cId="3065574990" sldId="2147472673"/>
            <ac:picMk id="24" creationId="{82826D3F-6AFE-F10E-29F8-B00566462651}"/>
          </ac:picMkLst>
        </pc:picChg>
        <pc:picChg chg="mod">
          <ac:chgData name="Natasha Regan" userId="S::natasha.regan@aon.com::eee8c47d-0b2f-4e21-b934-7d3061f95cbb" providerId="AD" clId="Web-{8B71F9C0-3EC1-5FC2-A6DB-8DA91A4C2971}" dt="2024-04-09T12:18:51.496" v="185" actId="14100"/>
          <ac:picMkLst>
            <pc:docMk/>
            <pc:sldMk cId="3065574990" sldId="2147472673"/>
            <ac:picMk id="28" creationId="{06B21CFC-AB83-5745-35A6-AF2F1EF28AC0}"/>
          </ac:picMkLst>
        </pc:picChg>
      </pc:sldChg>
      <pc:sldMasterChg chg="add addSldLayout">
        <pc:chgData name="Natasha Regan" userId="S::natasha.regan@aon.com::eee8c47d-0b2f-4e21-b934-7d3061f95cbb" providerId="AD" clId="Web-{8B71F9C0-3EC1-5FC2-A6DB-8DA91A4C2971}" dt="2024-04-09T12:05:50.611" v="20"/>
        <pc:sldMasterMkLst>
          <pc:docMk/>
          <pc:sldMasterMk cId="965485526" sldId="2147483648"/>
        </pc:sldMasterMkLst>
        <pc:sldLayoutChg chg="add">
          <pc:chgData name="Natasha Regan" userId="S::natasha.regan@aon.com::eee8c47d-0b2f-4e21-b934-7d3061f95cbb" providerId="AD" clId="Web-{8B71F9C0-3EC1-5FC2-A6DB-8DA91A4C2971}" dt="2024-04-09T12:05:50.611" v="20"/>
          <pc:sldLayoutMkLst>
            <pc:docMk/>
            <pc:sldMasterMk cId="965485526" sldId="2147483648"/>
            <pc:sldLayoutMk cId="626277670" sldId="2147483649"/>
          </pc:sldLayoutMkLst>
        </pc:sldLayoutChg>
        <pc:sldLayoutChg chg="add">
          <pc:chgData name="Natasha Regan" userId="S::natasha.regan@aon.com::eee8c47d-0b2f-4e21-b934-7d3061f95cbb" providerId="AD" clId="Web-{8B71F9C0-3EC1-5FC2-A6DB-8DA91A4C2971}" dt="2024-04-09T12:05:50.611" v="20"/>
          <pc:sldLayoutMkLst>
            <pc:docMk/>
            <pc:sldMasterMk cId="965485526" sldId="2147483648"/>
            <pc:sldLayoutMk cId="2559198653" sldId="2147483650"/>
          </pc:sldLayoutMkLst>
        </pc:sldLayoutChg>
        <pc:sldLayoutChg chg="add">
          <pc:chgData name="Natasha Regan" userId="S::natasha.regan@aon.com::eee8c47d-0b2f-4e21-b934-7d3061f95cbb" providerId="AD" clId="Web-{8B71F9C0-3EC1-5FC2-A6DB-8DA91A4C2971}" dt="2024-04-09T12:05:50.611" v="20"/>
          <pc:sldLayoutMkLst>
            <pc:docMk/>
            <pc:sldMasterMk cId="965485526" sldId="2147483648"/>
            <pc:sldLayoutMk cId="3074732332" sldId="2147483651"/>
          </pc:sldLayoutMkLst>
        </pc:sldLayoutChg>
        <pc:sldLayoutChg chg="add">
          <pc:chgData name="Natasha Regan" userId="S::natasha.regan@aon.com::eee8c47d-0b2f-4e21-b934-7d3061f95cbb" providerId="AD" clId="Web-{8B71F9C0-3EC1-5FC2-A6DB-8DA91A4C2971}" dt="2024-04-09T12:05:50.611" v="20"/>
          <pc:sldLayoutMkLst>
            <pc:docMk/>
            <pc:sldMasterMk cId="965485526" sldId="2147483648"/>
            <pc:sldLayoutMk cId="453596137" sldId="2147483652"/>
          </pc:sldLayoutMkLst>
        </pc:sldLayoutChg>
        <pc:sldLayoutChg chg="add">
          <pc:chgData name="Natasha Regan" userId="S::natasha.regan@aon.com::eee8c47d-0b2f-4e21-b934-7d3061f95cbb" providerId="AD" clId="Web-{8B71F9C0-3EC1-5FC2-A6DB-8DA91A4C2971}" dt="2024-04-09T12:05:50.611" v="20"/>
          <pc:sldLayoutMkLst>
            <pc:docMk/>
            <pc:sldMasterMk cId="965485526" sldId="2147483648"/>
            <pc:sldLayoutMk cId="1414407450" sldId="2147483653"/>
          </pc:sldLayoutMkLst>
        </pc:sldLayoutChg>
        <pc:sldLayoutChg chg="add">
          <pc:chgData name="Natasha Regan" userId="S::natasha.regan@aon.com::eee8c47d-0b2f-4e21-b934-7d3061f95cbb" providerId="AD" clId="Web-{8B71F9C0-3EC1-5FC2-A6DB-8DA91A4C2971}" dt="2024-04-09T12:05:50.611" v="20"/>
          <pc:sldLayoutMkLst>
            <pc:docMk/>
            <pc:sldMasterMk cId="965485526" sldId="2147483648"/>
            <pc:sldLayoutMk cId="1439879851" sldId="2147483654"/>
          </pc:sldLayoutMkLst>
        </pc:sldLayoutChg>
        <pc:sldLayoutChg chg="add">
          <pc:chgData name="Natasha Regan" userId="S::natasha.regan@aon.com::eee8c47d-0b2f-4e21-b934-7d3061f95cbb" providerId="AD" clId="Web-{8B71F9C0-3EC1-5FC2-A6DB-8DA91A4C2971}" dt="2024-04-09T12:05:50.611" v="20"/>
          <pc:sldLayoutMkLst>
            <pc:docMk/>
            <pc:sldMasterMk cId="965485526" sldId="2147483648"/>
            <pc:sldLayoutMk cId="1278097827" sldId="2147483655"/>
          </pc:sldLayoutMkLst>
        </pc:sldLayoutChg>
        <pc:sldLayoutChg chg="add">
          <pc:chgData name="Natasha Regan" userId="S::natasha.regan@aon.com::eee8c47d-0b2f-4e21-b934-7d3061f95cbb" providerId="AD" clId="Web-{8B71F9C0-3EC1-5FC2-A6DB-8DA91A4C2971}" dt="2024-04-09T12:05:50.611" v="20"/>
          <pc:sldLayoutMkLst>
            <pc:docMk/>
            <pc:sldMasterMk cId="965485526" sldId="2147483648"/>
            <pc:sldLayoutMk cId="925047570" sldId="2147483656"/>
          </pc:sldLayoutMkLst>
        </pc:sldLayoutChg>
        <pc:sldLayoutChg chg="add">
          <pc:chgData name="Natasha Regan" userId="S::natasha.regan@aon.com::eee8c47d-0b2f-4e21-b934-7d3061f95cbb" providerId="AD" clId="Web-{8B71F9C0-3EC1-5FC2-A6DB-8DA91A4C2971}" dt="2024-04-09T12:05:50.611" v="20"/>
          <pc:sldLayoutMkLst>
            <pc:docMk/>
            <pc:sldMasterMk cId="965485526" sldId="2147483648"/>
            <pc:sldLayoutMk cId="1852864036" sldId="2147483657"/>
          </pc:sldLayoutMkLst>
        </pc:sldLayoutChg>
        <pc:sldLayoutChg chg="add">
          <pc:chgData name="Natasha Regan" userId="S::natasha.regan@aon.com::eee8c47d-0b2f-4e21-b934-7d3061f95cbb" providerId="AD" clId="Web-{8B71F9C0-3EC1-5FC2-A6DB-8DA91A4C2971}" dt="2024-04-09T12:05:50.611" v="20"/>
          <pc:sldLayoutMkLst>
            <pc:docMk/>
            <pc:sldMasterMk cId="965485526" sldId="2147483648"/>
            <pc:sldLayoutMk cId="4194886289" sldId="2147483658"/>
          </pc:sldLayoutMkLst>
        </pc:sldLayoutChg>
        <pc:sldLayoutChg chg="add">
          <pc:chgData name="Natasha Regan" userId="S::natasha.regan@aon.com::eee8c47d-0b2f-4e21-b934-7d3061f95cbb" providerId="AD" clId="Web-{8B71F9C0-3EC1-5FC2-A6DB-8DA91A4C2971}" dt="2024-04-09T12:05:50.611" v="20"/>
          <pc:sldLayoutMkLst>
            <pc:docMk/>
            <pc:sldMasterMk cId="965485526" sldId="2147483648"/>
            <pc:sldLayoutMk cId="442118925" sldId="2147483659"/>
          </pc:sldLayoutMkLst>
        </pc:sldLayoutChg>
      </pc:sldMasterChg>
      <pc:sldMasterChg chg="addSldLayout delSldLayout">
        <pc:chgData name="Natasha Regan" userId="S::natasha.regan@aon.com::eee8c47d-0b2f-4e21-b934-7d3061f95cbb" providerId="AD" clId="Web-{8B71F9C0-3EC1-5FC2-A6DB-8DA91A4C2971}" dt="2024-04-09T12:05:30.657" v="19"/>
        <pc:sldMasterMkLst>
          <pc:docMk/>
          <pc:sldMasterMk cId="2424699095" sldId="2147483744"/>
        </pc:sldMasterMkLst>
        <pc:sldLayoutChg chg="add del">
          <pc:chgData name="Natasha Regan" userId="S::natasha.regan@aon.com::eee8c47d-0b2f-4e21-b934-7d3061f95cbb" providerId="AD" clId="Web-{8B71F9C0-3EC1-5FC2-A6DB-8DA91A4C2971}" dt="2024-04-09T12:05:30.657" v="19"/>
          <pc:sldLayoutMkLst>
            <pc:docMk/>
            <pc:sldMasterMk cId="2424699095" sldId="2147483744"/>
            <pc:sldLayoutMk cId="374288108" sldId="2147483786"/>
          </pc:sldLayoutMkLst>
        </pc:sldLayoutChg>
        <pc:sldLayoutChg chg="add del">
          <pc:chgData name="Natasha Regan" userId="S::natasha.regan@aon.com::eee8c47d-0b2f-4e21-b934-7d3061f95cbb" providerId="AD" clId="Web-{8B71F9C0-3EC1-5FC2-A6DB-8DA91A4C2971}" dt="2024-04-09T12:05:12.406" v="9"/>
          <pc:sldLayoutMkLst>
            <pc:docMk/>
            <pc:sldMasterMk cId="2424699095" sldId="2147483744"/>
            <pc:sldLayoutMk cId="969924352" sldId="2147483786"/>
          </pc:sldLayoutMkLst>
        </pc:sldLayoutChg>
        <pc:sldLayoutChg chg="add del">
          <pc:chgData name="Natasha Regan" userId="S::natasha.regan@aon.com::eee8c47d-0b2f-4e21-b934-7d3061f95cbb" providerId="AD" clId="Web-{8B71F9C0-3EC1-5FC2-A6DB-8DA91A4C2971}" dt="2024-04-09T12:05:12.391" v="5"/>
          <pc:sldLayoutMkLst>
            <pc:docMk/>
            <pc:sldMasterMk cId="2424699095" sldId="2147483744"/>
            <pc:sldLayoutMk cId="191448198" sldId="2147483787"/>
          </pc:sldLayoutMkLst>
        </pc:sldLayoutChg>
        <pc:sldLayoutChg chg="add del">
          <pc:chgData name="Natasha Regan" userId="S::natasha.regan@aon.com::eee8c47d-0b2f-4e21-b934-7d3061f95cbb" providerId="AD" clId="Web-{8B71F9C0-3EC1-5FC2-A6DB-8DA91A4C2971}" dt="2024-04-09T12:05:30.641" v="15"/>
          <pc:sldLayoutMkLst>
            <pc:docMk/>
            <pc:sldMasterMk cId="2424699095" sldId="2147483744"/>
            <pc:sldLayoutMk cId="3756600402" sldId="2147483787"/>
          </pc:sldLayoutMkLst>
        </pc:sldLayoutChg>
      </pc:sldMasterChg>
    </pc:docChg>
  </pc:docChgLst>
  <pc:docChgLst>
    <pc:chgData name="Betty Zhu" userId="e03ac3e5-d68d-430d-9e13-080b56e6bfd9" providerId="ADAL" clId="{D4EDE7A6-ED2A-40A1-BD0F-6688559C13BB}"/>
    <pc:docChg chg="undo redo custSel addSld delSld modSld sldOrd">
      <pc:chgData name="Betty Zhu" userId="e03ac3e5-d68d-430d-9e13-080b56e6bfd9" providerId="ADAL" clId="{D4EDE7A6-ED2A-40A1-BD0F-6688559C13BB}" dt="2024-04-09T22:14:53.694" v="5589" actId="20577"/>
      <pc:docMkLst>
        <pc:docMk/>
      </pc:docMkLst>
      <pc:sldChg chg="add del">
        <pc:chgData name="Betty Zhu" userId="e03ac3e5-d68d-430d-9e13-080b56e6bfd9" providerId="ADAL" clId="{D4EDE7A6-ED2A-40A1-BD0F-6688559C13BB}" dt="2024-04-04T13:45:47.056" v="4340" actId="47"/>
        <pc:sldMkLst>
          <pc:docMk/>
          <pc:sldMk cId="480136423" sldId="256"/>
        </pc:sldMkLst>
      </pc:sldChg>
      <pc:sldChg chg="add del">
        <pc:chgData name="Betty Zhu" userId="e03ac3e5-d68d-430d-9e13-080b56e6bfd9" providerId="ADAL" clId="{D4EDE7A6-ED2A-40A1-BD0F-6688559C13BB}" dt="2024-04-08T09:36:21.737" v="4610" actId="47"/>
        <pc:sldMkLst>
          <pc:docMk/>
          <pc:sldMk cId="586927528" sldId="256"/>
        </pc:sldMkLst>
      </pc:sldChg>
      <pc:sldChg chg="add del">
        <pc:chgData name="Betty Zhu" userId="e03ac3e5-d68d-430d-9e13-080b56e6bfd9" providerId="ADAL" clId="{D4EDE7A6-ED2A-40A1-BD0F-6688559C13BB}" dt="2024-04-04T12:26:27.403" v="1417" actId="47"/>
        <pc:sldMkLst>
          <pc:docMk/>
          <pc:sldMk cId="2348981491" sldId="256"/>
        </pc:sldMkLst>
      </pc:sldChg>
      <pc:sldChg chg="addSp delSp modSp add mod delAnim modAnim">
        <pc:chgData name="Betty Zhu" userId="e03ac3e5-d68d-430d-9e13-080b56e6bfd9" providerId="ADAL" clId="{D4EDE7A6-ED2A-40A1-BD0F-6688559C13BB}" dt="2024-04-08T10:01:53.033" v="4800"/>
        <pc:sldMkLst>
          <pc:docMk/>
          <pc:sldMk cId="2482563444" sldId="256"/>
        </pc:sldMkLst>
        <pc:spChg chg="mod">
          <ac:chgData name="Betty Zhu" userId="e03ac3e5-d68d-430d-9e13-080b56e6bfd9" providerId="ADAL" clId="{D4EDE7A6-ED2A-40A1-BD0F-6688559C13BB}" dt="2024-04-08T09:38:43.868" v="4729" actId="1076"/>
          <ac:spMkLst>
            <pc:docMk/>
            <pc:sldMk cId="2482563444" sldId="256"/>
            <ac:spMk id="3" creationId="{087077BE-5695-BB1F-9D97-2AF59127DEE0}"/>
          </ac:spMkLst>
        </pc:spChg>
        <pc:spChg chg="del">
          <ac:chgData name="Betty Zhu" userId="e03ac3e5-d68d-430d-9e13-080b56e6bfd9" providerId="ADAL" clId="{D4EDE7A6-ED2A-40A1-BD0F-6688559C13BB}" dt="2024-04-08T09:36:47.040" v="4612" actId="478"/>
          <ac:spMkLst>
            <pc:docMk/>
            <pc:sldMk cId="2482563444" sldId="256"/>
            <ac:spMk id="5" creationId="{0A472306-8407-EBA1-8C38-2D8B3A2BB718}"/>
          </ac:spMkLst>
        </pc:spChg>
        <pc:spChg chg="del">
          <ac:chgData name="Betty Zhu" userId="e03ac3e5-d68d-430d-9e13-080b56e6bfd9" providerId="ADAL" clId="{D4EDE7A6-ED2A-40A1-BD0F-6688559C13BB}" dt="2024-04-08T09:36:49.042" v="4613" actId="478"/>
          <ac:spMkLst>
            <pc:docMk/>
            <pc:sldMk cId="2482563444" sldId="256"/>
            <ac:spMk id="6" creationId="{00F36C40-961F-F452-5286-5862E488A88F}"/>
          </ac:spMkLst>
        </pc:spChg>
        <pc:spChg chg="mod">
          <ac:chgData name="Betty Zhu" userId="e03ac3e5-d68d-430d-9e13-080b56e6bfd9" providerId="ADAL" clId="{D4EDE7A6-ED2A-40A1-BD0F-6688559C13BB}" dt="2024-04-08T09:37:08.542" v="4616"/>
          <ac:spMkLst>
            <pc:docMk/>
            <pc:sldMk cId="2482563444" sldId="256"/>
            <ac:spMk id="7" creationId="{E0A8575C-0868-217E-3013-DE6CD3787DF6}"/>
          </ac:spMkLst>
        </pc:spChg>
        <pc:spChg chg="del">
          <ac:chgData name="Betty Zhu" userId="e03ac3e5-d68d-430d-9e13-080b56e6bfd9" providerId="ADAL" clId="{D4EDE7A6-ED2A-40A1-BD0F-6688559C13BB}" dt="2024-04-08T09:37:00.217" v="4615" actId="478"/>
          <ac:spMkLst>
            <pc:docMk/>
            <pc:sldMk cId="2482563444" sldId="256"/>
            <ac:spMk id="10" creationId="{C7AC352D-3FAA-1E46-E956-6123D4310B2E}"/>
          </ac:spMkLst>
        </pc:spChg>
        <pc:spChg chg="del">
          <ac:chgData name="Betty Zhu" userId="e03ac3e5-d68d-430d-9e13-080b56e6bfd9" providerId="ADAL" clId="{D4EDE7A6-ED2A-40A1-BD0F-6688559C13BB}" dt="2024-04-08T09:36:49.653" v="4614" actId="478"/>
          <ac:spMkLst>
            <pc:docMk/>
            <pc:sldMk cId="2482563444" sldId="256"/>
            <ac:spMk id="11" creationId="{D10CF39B-1C58-8614-51AF-2A0BBE2E2AA9}"/>
          </ac:spMkLst>
        </pc:spChg>
        <pc:spChg chg="add del">
          <ac:chgData name="Betty Zhu" userId="e03ac3e5-d68d-430d-9e13-080b56e6bfd9" providerId="ADAL" clId="{D4EDE7A6-ED2A-40A1-BD0F-6688559C13BB}" dt="2024-04-08T09:52:09.522" v="4785" actId="22"/>
          <ac:spMkLst>
            <pc:docMk/>
            <pc:sldMk cId="2482563444" sldId="256"/>
            <ac:spMk id="15" creationId="{10BFEB17-48EC-8FE2-2AF2-70D9947D8CBB}"/>
          </ac:spMkLst>
        </pc:spChg>
        <pc:spChg chg="add del mod">
          <ac:chgData name="Betty Zhu" userId="e03ac3e5-d68d-430d-9e13-080b56e6bfd9" providerId="ADAL" clId="{D4EDE7A6-ED2A-40A1-BD0F-6688559C13BB}" dt="2024-04-08T10:01:53.033" v="4800"/>
          <ac:spMkLst>
            <pc:docMk/>
            <pc:sldMk cId="2482563444" sldId="256"/>
            <ac:spMk id="16" creationId="{8B7C3EE1-961A-FC91-D9E6-0697BF0EE16B}"/>
          </ac:spMkLst>
        </pc:spChg>
        <pc:spChg chg="mod">
          <ac:chgData name="Betty Zhu" userId="e03ac3e5-d68d-430d-9e13-080b56e6bfd9" providerId="ADAL" clId="{D4EDE7A6-ED2A-40A1-BD0F-6688559C13BB}" dt="2024-04-08T09:38:44.846" v="4731" actId="1076"/>
          <ac:spMkLst>
            <pc:docMk/>
            <pc:sldMk cId="2482563444" sldId="256"/>
            <ac:spMk id="29" creationId="{43396E85-6E92-F7D3-0352-F547A671F392}"/>
          </ac:spMkLst>
        </pc:spChg>
        <pc:spChg chg="mod replST">
          <ac:chgData name="Betty Zhu" userId="e03ac3e5-d68d-430d-9e13-080b56e6bfd9" providerId="ADAL" clId="{D4EDE7A6-ED2A-40A1-BD0F-6688559C13BB}" dt="2024-04-08T09:38:44.310" v="4730" actId="1076"/>
          <ac:spMkLst>
            <pc:docMk/>
            <pc:sldMk cId="2482563444" sldId="256"/>
            <ac:spMk id="90" creationId="{29B862E1-906C-76B1-7E0E-B2519294BF4D}"/>
          </ac:spMkLst>
        </pc:spChg>
        <pc:spChg chg="mod replST">
          <ac:chgData name="Betty Zhu" userId="e03ac3e5-d68d-430d-9e13-080b56e6bfd9" providerId="ADAL" clId="{D4EDE7A6-ED2A-40A1-BD0F-6688559C13BB}" dt="2024-04-08T09:38:21.981" v="4721"/>
          <ac:spMkLst>
            <pc:docMk/>
            <pc:sldMk cId="2482563444" sldId="256"/>
            <ac:spMk id="96" creationId="{81E81FEB-BD4F-33B9-D3F7-16D9F539E526}"/>
          </ac:spMkLst>
        </pc:spChg>
        <pc:spChg chg="mod replST">
          <ac:chgData name="Betty Zhu" userId="e03ac3e5-d68d-430d-9e13-080b56e6bfd9" providerId="ADAL" clId="{D4EDE7A6-ED2A-40A1-BD0F-6688559C13BB}" dt="2024-04-08T09:38:27.484" v="4725"/>
          <ac:spMkLst>
            <pc:docMk/>
            <pc:sldMk cId="2482563444" sldId="256"/>
            <ac:spMk id="102" creationId="{9B10A750-128C-578B-2E45-7C900F3B4986}"/>
          </ac:spMkLst>
        </pc:spChg>
        <pc:picChg chg="add mod ord replST modCrop">
          <ac:chgData name="Betty Zhu" userId="e03ac3e5-d68d-430d-9e13-080b56e6bfd9" providerId="ADAL" clId="{D4EDE7A6-ED2A-40A1-BD0F-6688559C13BB}" dt="2024-04-08T09:45:45.392" v="4780" actId="1076"/>
          <ac:picMkLst>
            <pc:docMk/>
            <pc:sldMk cId="2482563444" sldId="256"/>
            <ac:picMk id="12" creationId="{73805F40-D5B9-D24F-6B64-7D51D21A440D}"/>
          </ac:picMkLst>
        </pc:picChg>
      </pc:sldChg>
      <pc:sldChg chg="add del">
        <pc:chgData name="Betty Zhu" userId="e03ac3e5-d68d-430d-9e13-080b56e6bfd9" providerId="ADAL" clId="{D4EDE7A6-ED2A-40A1-BD0F-6688559C13BB}" dt="2024-04-04T13:47:07.056" v="4345" actId="47"/>
        <pc:sldMkLst>
          <pc:docMk/>
          <pc:sldMk cId="3380902731" sldId="256"/>
        </pc:sldMkLst>
      </pc:sldChg>
      <pc:sldChg chg="modSp add del mod ord">
        <pc:chgData name="Betty Zhu" userId="e03ac3e5-d68d-430d-9e13-080b56e6bfd9" providerId="ADAL" clId="{D4EDE7A6-ED2A-40A1-BD0F-6688559C13BB}" dt="2024-04-04T12:01:02.301" v="822" actId="47"/>
        <pc:sldMkLst>
          <pc:docMk/>
          <pc:sldMk cId="4043175808" sldId="256"/>
        </pc:sldMkLst>
        <pc:spChg chg="mod">
          <ac:chgData name="Betty Zhu" userId="e03ac3e5-d68d-430d-9e13-080b56e6bfd9" providerId="ADAL" clId="{D4EDE7A6-ED2A-40A1-BD0F-6688559C13BB}" dt="2024-04-04T12:00:36.611" v="820" actId="20577"/>
          <ac:spMkLst>
            <pc:docMk/>
            <pc:sldMk cId="4043175808" sldId="256"/>
            <ac:spMk id="8" creationId="{DAF968CD-1CC1-2676-B142-EE1135E444C0}"/>
          </ac:spMkLst>
        </pc:spChg>
        <pc:spChg chg="mod replST">
          <ac:chgData name="Betty Zhu" userId="e03ac3e5-d68d-430d-9e13-080b56e6bfd9" providerId="ADAL" clId="{D4EDE7A6-ED2A-40A1-BD0F-6688559C13BB}" dt="2024-04-04T12:00:19.030" v="794" actId="207"/>
          <ac:spMkLst>
            <pc:docMk/>
            <pc:sldMk cId="4043175808" sldId="256"/>
            <ac:spMk id="12" creationId="{DE2655AE-CD65-3CD9-3408-C6154DA3725A}"/>
          </ac:spMkLst>
        </pc:spChg>
      </pc:sldChg>
      <pc:sldChg chg="add del">
        <pc:chgData name="Betty Zhu" userId="e03ac3e5-d68d-430d-9e13-080b56e6bfd9" providerId="ADAL" clId="{D4EDE7A6-ED2A-40A1-BD0F-6688559C13BB}" dt="2024-04-04T13:46:34.652" v="4343" actId="47"/>
        <pc:sldMkLst>
          <pc:docMk/>
          <pc:sldMk cId="4181877390" sldId="256"/>
        </pc:sldMkLst>
      </pc:sldChg>
      <pc:sldChg chg="addSp delSp modSp del mod">
        <pc:chgData name="Betty Zhu" userId="e03ac3e5-d68d-430d-9e13-080b56e6bfd9" providerId="ADAL" clId="{D4EDE7A6-ED2A-40A1-BD0F-6688559C13BB}" dt="2024-04-03T15:09:05.767" v="289" actId="47"/>
        <pc:sldMkLst>
          <pc:docMk/>
          <pc:sldMk cId="915545628" sldId="286"/>
        </pc:sldMkLst>
        <pc:spChg chg="mod">
          <ac:chgData name="Betty Zhu" userId="e03ac3e5-d68d-430d-9e13-080b56e6bfd9" providerId="ADAL" clId="{D4EDE7A6-ED2A-40A1-BD0F-6688559C13BB}" dt="2024-04-03T15:07:03.524" v="274" actId="20577"/>
          <ac:spMkLst>
            <pc:docMk/>
            <pc:sldMk cId="915545628" sldId="286"/>
            <ac:spMk id="3" creationId="{156ABE95-9A39-3D4C-A23F-A10B86F38DEF}"/>
          </ac:spMkLst>
        </pc:spChg>
        <pc:spChg chg="add del mod">
          <ac:chgData name="Betty Zhu" userId="e03ac3e5-d68d-430d-9e13-080b56e6bfd9" providerId="ADAL" clId="{D4EDE7A6-ED2A-40A1-BD0F-6688559C13BB}" dt="2024-04-03T15:08:34.735" v="279"/>
          <ac:spMkLst>
            <pc:docMk/>
            <pc:sldMk cId="915545628" sldId="286"/>
            <ac:spMk id="5" creationId="{C8C578BE-1F0E-D7FD-E7A8-609C01265F3C}"/>
          </ac:spMkLst>
        </pc:spChg>
        <pc:spChg chg="add mod">
          <ac:chgData name="Betty Zhu" userId="e03ac3e5-d68d-430d-9e13-080b56e6bfd9" providerId="ADAL" clId="{D4EDE7A6-ED2A-40A1-BD0F-6688559C13BB}" dt="2024-04-03T15:08:45.833" v="282" actId="1076"/>
          <ac:spMkLst>
            <pc:docMk/>
            <pc:sldMk cId="915545628" sldId="286"/>
            <ac:spMk id="9" creationId="{A2E6CF14-ED2B-7AA0-AE45-C028B105B202}"/>
          </ac:spMkLst>
        </pc:spChg>
        <pc:picChg chg="add del mod">
          <ac:chgData name="Betty Zhu" userId="e03ac3e5-d68d-430d-9e13-080b56e6bfd9" providerId="ADAL" clId="{D4EDE7A6-ED2A-40A1-BD0F-6688559C13BB}" dt="2024-04-03T15:08:13.172" v="278" actId="478"/>
          <ac:picMkLst>
            <pc:docMk/>
            <pc:sldMk cId="915545628" sldId="286"/>
            <ac:picMk id="6" creationId="{5DA370F9-34B0-CEB1-9576-3D2ADD870A00}"/>
          </ac:picMkLst>
        </pc:picChg>
        <pc:picChg chg="add mod">
          <ac:chgData name="Betty Zhu" userId="e03ac3e5-d68d-430d-9e13-080b56e6bfd9" providerId="ADAL" clId="{D4EDE7A6-ED2A-40A1-BD0F-6688559C13BB}" dt="2024-04-03T15:08:36.946" v="280" actId="14100"/>
          <ac:picMkLst>
            <pc:docMk/>
            <pc:sldMk cId="915545628" sldId="286"/>
            <ac:picMk id="7" creationId="{5E4F1E9D-6BB7-9198-5CFE-D98CB07A879E}"/>
          </ac:picMkLst>
        </pc:picChg>
        <pc:picChg chg="del">
          <ac:chgData name="Betty Zhu" userId="e03ac3e5-d68d-430d-9e13-080b56e6bfd9" providerId="ADAL" clId="{D4EDE7A6-ED2A-40A1-BD0F-6688559C13BB}" dt="2024-04-03T15:08:06.435" v="275" actId="478"/>
          <ac:picMkLst>
            <pc:docMk/>
            <pc:sldMk cId="915545628" sldId="286"/>
            <ac:picMk id="8" creationId="{54252C75-87D2-6AE2-8BA4-CFCCA819169E}"/>
          </ac:picMkLst>
        </pc:picChg>
      </pc:sldChg>
      <pc:sldChg chg="modSp add del mod">
        <pc:chgData name="Betty Zhu" userId="e03ac3e5-d68d-430d-9e13-080b56e6bfd9" providerId="ADAL" clId="{D4EDE7A6-ED2A-40A1-BD0F-6688559C13BB}" dt="2024-04-03T15:10:37.462" v="302" actId="47"/>
        <pc:sldMkLst>
          <pc:docMk/>
          <pc:sldMk cId="2729821190" sldId="329"/>
        </pc:sldMkLst>
        <pc:spChg chg="mod">
          <ac:chgData name="Betty Zhu" userId="e03ac3e5-d68d-430d-9e13-080b56e6bfd9" providerId="ADAL" clId="{D4EDE7A6-ED2A-40A1-BD0F-6688559C13BB}" dt="2024-04-03T15:09:22.093" v="294" actId="20577"/>
          <ac:spMkLst>
            <pc:docMk/>
            <pc:sldMk cId="2729821190" sldId="329"/>
            <ac:spMk id="4" creationId="{789427A8-31CD-4195-ADDB-9EAA58515EB5}"/>
          </ac:spMkLst>
        </pc:spChg>
      </pc:sldChg>
      <pc:sldChg chg="modSp mod">
        <pc:chgData name="Betty Zhu" userId="e03ac3e5-d68d-430d-9e13-080b56e6bfd9" providerId="ADAL" clId="{D4EDE7A6-ED2A-40A1-BD0F-6688559C13BB}" dt="2024-04-09T21:39:34.062" v="4912" actId="113"/>
        <pc:sldMkLst>
          <pc:docMk/>
          <pc:sldMk cId="3748365040" sldId="2147375636"/>
        </pc:sldMkLst>
        <pc:spChg chg="mod replST">
          <ac:chgData name="Betty Zhu" userId="e03ac3e5-d68d-430d-9e13-080b56e6bfd9" providerId="ADAL" clId="{D4EDE7A6-ED2A-40A1-BD0F-6688559C13BB}" dt="2024-04-09T21:39:34.062" v="4912" actId="113"/>
          <ac:spMkLst>
            <pc:docMk/>
            <pc:sldMk cId="3748365040" sldId="2147375636"/>
            <ac:spMk id="5" creationId="{25E6E006-D8DA-474F-9758-0175F1090630}"/>
          </ac:spMkLst>
        </pc:spChg>
      </pc:sldChg>
      <pc:sldChg chg="modSp mod">
        <pc:chgData name="Betty Zhu" userId="e03ac3e5-d68d-430d-9e13-080b56e6bfd9" providerId="ADAL" clId="{D4EDE7A6-ED2A-40A1-BD0F-6688559C13BB}" dt="2024-04-09T21:38:53.636" v="4906" actId="255"/>
        <pc:sldMkLst>
          <pc:docMk/>
          <pc:sldMk cId="3389220218" sldId="2147375638"/>
        </pc:sldMkLst>
        <pc:spChg chg="mod">
          <ac:chgData name="Betty Zhu" userId="e03ac3e5-d68d-430d-9e13-080b56e6bfd9" providerId="ADAL" clId="{D4EDE7A6-ED2A-40A1-BD0F-6688559C13BB}" dt="2024-04-09T21:38:53.636" v="4906" actId="255"/>
          <ac:spMkLst>
            <pc:docMk/>
            <pc:sldMk cId="3389220218" sldId="2147375638"/>
            <ac:spMk id="5" creationId="{25E6E006-D8DA-474F-9758-0175F1090630}"/>
          </ac:spMkLst>
        </pc:spChg>
      </pc:sldChg>
      <pc:sldChg chg="modSp mod">
        <pc:chgData name="Betty Zhu" userId="e03ac3e5-d68d-430d-9e13-080b56e6bfd9" providerId="ADAL" clId="{D4EDE7A6-ED2A-40A1-BD0F-6688559C13BB}" dt="2024-04-09T15:36:21.555" v="4862" actId="20577"/>
        <pc:sldMkLst>
          <pc:docMk/>
          <pc:sldMk cId="990591620" sldId="2147472628"/>
        </pc:sldMkLst>
        <pc:spChg chg="mod">
          <ac:chgData name="Betty Zhu" userId="e03ac3e5-d68d-430d-9e13-080b56e6bfd9" providerId="ADAL" clId="{D4EDE7A6-ED2A-40A1-BD0F-6688559C13BB}" dt="2024-04-09T15:36:21.555" v="4862" actId="20577"/>
          <ac:spMkLst>
            <pc:docMk/>
            <pc:sldMk cId="990591620" sldId="2147472628"/>
            <ac:spMk id="6" creationId="{95E7D7B6-4599-B804-2D9C-3B1A98C159E4}"/>
          </ac:spMkLst>
        </pc:spChg>
      </pc:sldChg>
      <pc:sldChg chg="modSp mod">
        <pc:chgData name="Betty Zhu" userId="e03ac3e5-d68d-430d-9e13-080b56e6bfd9" providerId="ADAL" clId="{D4EDE7A6-ED2A-40A1-BD0F-6688559C13BB}" dt="2024-04-08T09:32:48.288" v="4589" actId="20577"/>
        <pc:sldMkLst>
          <pc:docMk/>
          <pc:sldMk cId="3311903775" sldId="2147472648"/>
        </pc:sldMkLst>
        <pc:spChg chg="mod">
          <ac:chgData name="Betty Zhu" userId="e03ac3e5-d68d-430d-9e13-080b56e6bfd9" providerId="ADAL" clId="{D4EDE7A6-ED2A-40A1-BD0F-6688559C13BB}" dt="2024-04-08T09:32:48.288" v="4589" actId="20577"/>
          <ac:spMkLst>
            <pc:docMk/>
            <pc:sldMk cId="3311903775" sldId="2147472648"/>
            <ac:spMk id="3" creationId="{EF74B241-A8B0-9F5B-B2B1-C66DCA3BF672}"/>
          </ac:spMkLst>
        </pc:spChg>
      </pc:sldChg>
      <pc:sldChg chg="del">
        <pc:chgData name="Betty Zhu" userId="e03ac3e5-d68d-430d-9e13-080b56e6bfd9" providerId="ADAL" clId="{D4EDE7A6-ED2A-40A1-BD0F-6688559C13BB}" dt="2024-04-03T15:02:51.816" v="0" actId="47"/>
        <pc:sldMkLst>
          <pc:docMk/>
          <pc:sldMk cId="1924967097" sldId="2147472649"/>
        </pc:sldMkLst>
      </pc:sldChg>
      <pc:sldChg chg="modSp mod">
        <pc:chgData name="Betty Zhu" userId="e03ac3e5-d68d-430d-9e13-080b56e6bfd9" providerId="ADAL" clId="{D4EDE7A6-ED2A-40A1-BD0F-6688559C13BB}" dt="2024-04-03T15:09:38.072" v="295" actId="20577"/>
        <pc:sldMkLst>
          <pc:docMk/>
          <pc:sldMk cId="2739586140" sldId="2147472650"/>
        </pc:sldMkLst>
        <pc:spChg chg="mod">
          <ac:chgData name="Betty Zhu" userId="e03ac3e5-d68d-430d-9e13-080b56e6bfd9" providerId="ADAL" clId="{D4EDE7A6-ED2A-40A1-BD0F-6688559C13BB}" dt="2024-04-03T15:09:38.072" v="295" actId="20577"/>
          <ac:spMkLst>
            <pc:docMk/>
            <pc:sldMk cId="2739586140" sldId="2147472650"/>
            <ac:spMk id="3" creationId="{EF74B241-A8B0-9F5B-B2B1-C66DCA3BF672}"/>
          </ac:spMkLst>
        </pc:spChg>
      </pc:sldChg>
      <pc:sldChg chg="del">
        <pc:chgData name="Betty Zhu" userId="e03ac3e5-d68d-430d-9e13-080b56e6bfd9" providerId="ADAL" clId="{D4EDE7A6-ED2A-40A1-BD0F-6688559C13BB}" dt="2024-04-03T15:11:22.467" v="303" actId="47"/>
        <pc:sldMkLst>
          <pc:docMk/>
          <pc:sldMk cId="3986769276" sldId="2147472651"/>
        </pc:sldMkLst>
      </pc:sldChg>
      <pc:sldChg chg="del">
        <pc:chgData name="Betty Zhu" userId="e03ac3e5-d68d-430d-9e13-080b56e6bfd9" providerId="ADAL" clId="{D4EDE7A6-ED2A-40A1-BD0F-6688559C13BB}" dt="2024-04-03T15:02:51.816" v="0" actId="47"/>
        <pc:sldMkLst>
          <pc:docMk/>
          <pc:sldMk cId="3424404364" sldId="2147472652"/>
        </pc:sldMkLst>
      </pc:sldChg>
      <pc:sldChg chg="modSp new mod ord modNotesTx">
        <pc:chgData name="Betty Zhu" userId="e03ac3e5-d68d-430d-9e13-080b56e6bfd9" providerId="ADAL" clId="{D4EDE7A6-ED2A-40A1-BD0F-6688559C13BB}" dt="2024-04-09T22:14:53.694" v="5589" actId="20577"/>
        <pc:sldMkLst>
          <pc:docMk/>
          <pc:sldMk cId="3889001312" sldId="2147472652"/>
        </pc:sldMkLst>
        <pc:spChg chg="mod replST">
          <ac:chgData name="Betty Zhu" userId="e03ac3e5-d68d-430d-9e13-080b56e6bfd9" providerId="ADAL" clId="{D4EDE7A6-ED2A-40A1-BD0F-6688559C13BB}" dt="2024-04-04T14:02:55.078" v="4456" actId="20577"/>
          <ac:spMkLst>
            <pc:docMk/>
            <pc:sldMk cId="3889001312" sldId="2147472652"/>
            <ac:spMk id="3" creationId="{D7C585F7-FA67-0E36-1B64-62596F7E4204}"/>
          </ac:spMkLst>
        </pc:spChg>
      </pc:sldChg>
      <pc:sldChg chg="new del">
        <pc:chgData name="Betty Zhu" userId="e03ac3e5-d68d-430d-9e13-080b56e6bfd9" providerId="ADAL" clId="{D4EDE7A6-ED2A-40A1-BD0F-6688559C13BB}" dt="2024-04-03T15:10:02.919" v="297" actId="47"/>
        <pc:sldMkLst>
          <pc:docMk/>
          <pc:sldMk cId="4003347645" sldId="2147472652"/>
        </pc:sldMkLst>
      </pc:sldChg>
      <pc:sldChg chg="modSp add mod">
        <pc:chgData name="Betty Zhu" userId="e03ac3e5-d68d-430d-9e13-080b56e6bfd9" providerId="ADAL" clId="{D4EDE7A6-ED2A-40A1-BD0F-6688559C13BB}" dt="2024-04-04T13:53:13.463" v="4392" actId="113"/>
        <pc:sldMkLst>
          <pc:docMk/>
          <pc:sldMk cId="3188554921" sldId="2147472653"/>
        </pc:sldMkLst>
        <pc:spChg chg="mod">
          <ac:chgData name="Betty Zhu" userId="e03ac3e5-d68d-430d-9e13-080b56e6bfd9" providerId="ADAL" clId="{D4EDE7A6-ED2A-40A1-BD0F-6688559C13BB}" dt="2024-04-04T13:53:13.463" v="4392" actId="113"/>
          <ac:spMkLst>
            <pc:docMk/>
            <pc:sldMk cId="3188554921" sldId="2147472653"/>
            <ac:spMk id="3" creationId="{EF74B241-A8B0-9F5B-B2B1-C66DCA3BF672}"/>
          </ac:spMkLst>
        </pc:spChg>
      </pc:sldChg>
      <pc:sldChg chg="del">
        <pc:chgData name="Betty Zhu" userId="e03ac3e5-d68d-430d-9e13-080b56e6bfd9" providerId="ADAL" clId="{D4EDE7A6-ED2A-40A1-BD0F-6688559C13BB}" dt="2024-04-03T15:02:51.816" v="0" actId="47"/>
        <pc:sldMkLst>
          <pc:docMk/>
          <pc:sldMk cId="3324247825" sldId="2147472653"/>
        </pc:sldMkLst>
      </pc:sldChg>
      <pc:sldChg chg="del">
        <pc:chgData name="Betty Zhu" userId="e03ac3e5-d68d-430d-9e13-080b56e6bfd9" providerId="ADAL" clId="{D4EDE7A6-ED2A-40A1-BD0F-6688559C13BB}" dt="2024-04-03T15:02:51.816" v="0" actId="47"/>
        <pc:sldMkLst>
          <pc:docMk/>
          <pc:sldMk cId="921099316" sldId="2147472654"/>
        </pc:sldMkLst>
      </pc:sldChg>
      <pc:sldChg chg="addSp delSp modSp new del mod modClrScheme chgLayout">
        <pc:chgData name="Betty Zhu" userId="e03ac3e5-d68d-430d-9e13-080b56e6bfd9" providerId="ADAL" clId="{D4EDE7A6-ED2A-40A1-BD0F-6688559C13BB}" dt="2024-04-04T11:49:35.910" v="457" actId="47"/>
        <pc:sldMkLst>
          <pc:docMk/>
          <pc:sldMk cId="1464467186" sldId="2147472654"/>
        </pc:sldMkLst>
        <pc:spChg chg="mod ord">
          <ac:chgData name="Betty Zhu" userId="e03ac3e5-d68d-430d-9e13-080b56e6bfd9" providerId="ADAL" clId="{D4EDE7A6-ED2A-40A1-BD0F-6688559C13BB}" dt="2024-04-03T15:12:30.401" v="338" actId="700"/>
          <ac:spMkLst>
            <pc:docMk/>
            <pc:sldMk cId="1464467186" sldId="2147472654"/>
            <ac:spMk id="2" creationId="{19F52965-8AA9-3484-B67E-997E53229800}"/>
          </ac:spMkLst>
        </pc:spChg>
        <pc:spChg chg="del mod ord">
          <ac:chgData name="Betty Zhu" userId="e03ac3e5-d68d-430d-9e13-080b56e6bfd9" providerId="ADAL" clId="{D4EDE7A6-ED2A-40A1-BD0F-6688559C13BB}" dt="2024-04-03T15:12:30.401" v="338" actId="700"/>
          <ac:spMkLst>
            <pc:docMk/>
            <pc:sldMk cId="1464467186" sldId="2147472654"/>
            <ac:spMk id="3" creationId="{018A690B-AA91-0A50-5998-4E7E84A62F16}"/>
          </ac:spMkLst>
        </pc:spChg>
        <pc:spChg chg="add del mod replST">
          <ac:chgData name="Betty Zhu" userId="e03ac3e5-d68d-430d-9e13-080b56e6bfd9" providerId="ADAL" clId="{D4EDE7A6-ED2A-40A1-BD0F-6688559C13BB}" dt="2024-04-04T11:48:50.401" v="455"/>
          <ac:spMkLst>
            <pc:docMk/>
            <pc:sldMk cId="1464467186" sldId="2147472654"/>
            <ac:spMk id="3" creationId="{47AC0629-F624-8E1E-7967-C485FB26CC6B}"/>
          </ac:spMkLst>
        </pc:spChg>
        <pc:spChg chg="mod ord">
          <ac:chgData name="Betty Zhu" userId="e03ac3e5-d68d-430d-9e13-080b56e6bfd9" providerId="ADAL" clId="{D4EDE7A6-ED2A-40A1-BD0F-6688559C13BB}" dt="2024-04-03T15:12:30.401" v="338" actId="700"/>
          <ac:spMkLst>
            <pc:docMk/>
            <pc:sldMk cId="1464467186" sldId="2147472654"/>
            <ac:spMk id="4" creationId="{1BFE8C5E-81AD-444B-F390-61BE47406A94}"/>
          </ac:spMkLst>
        </pc:spChg>
        <pc:spChg chg="add del mod replST">
          <ac:chgData name="Betty Zhu" userId="e03ac3e5-d68d-430d-9e13-080b56e6bfd9" providerId="ADAL" clId="{D4EDE7A6-ED2A-40A1-BD0F-6688559C13BB}" dt="2024-04-04T11:48:50.401" v="455"/>
          <ac:spMkLst>
            <pc:docMk/>
            <pc:sldMk cId="1464467186" sldId="2147472654"/>
            <ac:spMk id="5" creationId="{9A16A8E7-D056-033C-5B82-981E047DA7C6}"/>
          </ac:spMkLst>
        </pc:spChg>
        <pc:spChg chg="del mod ord">
          <ac:chgData name="Betty Zhu" userId="e03ac3e5-d68d-430d-9e13-080b56e6bfd9" providerId="ADAL" clId="{D4EDE7A6-ED2A-40A1-BD0F-6688559C13BB}" dt="2024-04-03T15:12:30.401" v="338" actId="700"/>
          <ac:spMkLst>
            <pc:docMk/>
            <pc:sldMk cId="1464467186" sldId="2147472654"/>
            <ac:spMk id="5" creationId="{EC89B507-2518-7992-3D7F-966553AD65B9}"/>
          </ac:spMkLst>
        </pc:spChg>
        <pc:spChg chg="del mod ord">
          <ac:chgData name="Betty Zhu" userId="e03ac3e5-d68d-430d-9e13-080b56e6bfd9" providerId="ADAL" clId="{D4EDE7A6-ED2A-40A1-BD0F-6688559C13BB}" dt="2024-04-03T15:12:30.401" v="338" actId="700"/>
          <ac:spMkLst>
            <pc:docMk/>
            <pc:sldMk cId="1464467186" sldId="2147472654"/>
            <ac:spMk id="6" creationId="{E1D677C4-235D-BF47-2C58-91A073F12593}"/>
          </ac:spMkLst>
        </pc:spChg>
        <pc:spChg chg="del mod ord">
          <ac:chgData name="Betty Zhu" userId="e03ac3e5-d68d-430d-9e13-080b56e6bfd9" providerId="ADAL" clId="{D4EDE7A6-ED2A-40A1-BD0F-6688559C13BB}" dt="2024-04-03T15:12:30.401" v="338" actId="700"/>
          <ac:spMkLst>
            <pc:docMk/>
            <pc:sldMk cId="1464467186" sldId="2147472654"/>
            <ac:spMk id="7" creationId="{808948AE-BAC0-1FAD-AF1E-147D96ADFC55}"/>
          </ac:spMkLst>
        </pc:spChg>
        <pc:spChg chg="add del mod replST">
          <ac:chgData name="Betty Zhu" userId="e03ac3e5-d68d-430d-9e13-080b56e6bfd9" providerId="ADAL" clId="{D4EDE7A6-ED2A-40A1-BD0F-6688559C13BB}" dt="2024-04-04T11:48:50.401" v="455"/>
          <ac:spMkLst>
            <pc:docMk/>
            <pc:sldMk cId="1464467186" sldId="2147472654"/>
            <ac:spMk id="7" creationId="{B7116453-79D1-D222-FB57-13DDA5B388CD}"/>
          </ac:spMkLst>
        </pc:spChg>
        <pc:spChg chg="del">
          <ac:chgData name="Betty Zhu" userId="e03ac3e5-d68d-430d-9e13-080b56e6bfd9" providerId="ADAL" clId="{D4EDE7A6-ED2A-40A1-BD0F-6688559C13BB}" dt="2024-04-03T15:12:30.401" v="338" actId="700"/>
          <ac:spMkLst>
            <pc:docMk/>
            <pc:sldMk cId="1464467186" sldId="2147472654"/>
            <ac:spMk id="8" creationId="{7501C4C9-81E9-6F45-0F2C-3E07E92C99C7}"/>
          </ac:spMkLst>
        </pc:spChg>
        <pc:spChg chg="add del mod replST">
          <ac:chgData name="Betty Zhu" userId="e03ac3e5-d68d-430d-9e13-080b56e6bfd9" providerId="ADAL" clId="{D4EDE7A6-ED2A-40A1-BD0F-6688559C13BB}" dt="2024-04-04T11:48:50.401" v="455"/>
          <ac:spMkLst>
            <pc:docMk/>
            <pc:sldMk cId="1464467186" sldId="2147472654"/>
            <ac:spMk id="9" creationId="{859AE151-6DAB-5BFF-B994-AB7D0DDA29FD}"/>
          </ac:spMkLst>
        </pc:spChg>
        <pc:spChg chg="del">
          <ac:chgData name="Betty Zhu" userId="e03ac3e5-d68d-430d-9e13-080b56e6bfd9" providerId="ADAL" clId="{D4EDE7A6-ED2A-40A1-BD0F-6688559C13BB}" dt="2024-04-03T15:12:30.401" v="338" actId="700"/>
          <ac:spMkLst>
            <pc:docMk/>
            <pc:sldMk cId="1464467186" sldId="2147472654"/>
            <ac:spMk id="9" creationId="{D05F60B6-D02D-9A74-6B1E-01E2BE13BFA2}"/>
          </ac:spMkLst>
        </pc:spChg>
        <pc:spChg chg="del">
          <ac:chgData name="Betty Zhu" userId="e03ac3e5-d68d-430d-9e13-080b56e6bfd9" providerId="ADAL" clId="{D4EDE7A6-ED2A-40A1-BD0F-6688559C13BB}" dt="2024-04-03T15:12:30.401" v="338" actId="700"/>
          <ac:spMkLst>
            <pc:docMk/>
            <pc:sldMk cId="1464467186" sldId="2147472654"/>
            <ac:spMk id="10" creationId="{74AC5C0D-735B-7469-28B3-B548924D6B62}"/>
          </ac:spMkLst>
        </pc:spChg>
        <pc:spChg chg="add del mod replST">
          <ac:chgData name="Betty Zhu" userId="e03ac3e5-d68d-430d-9e13-080b56e6bfd9" providerId="ADAL" clId="{D4EDE7A6-ED2A-40A1-BD0F-6688559C13BB}" dt="2024-04-04T11:48:50.401" v="455"/>
          <ac:spMkLst>
            <pc:docMk/>
            <pc:sldMk cId="1464467186" sldId="2147472654"/>
            <ac:spMk id="11" creationId="{07CBD934-9ADD-C3FA-0274-CE0FC1DF2B9F}"/>
          </ac:spMkLst>
        </pc:spChg>
        <pc:spChg chg="del">
          <ac:chgData name="Betty Zhu" userId="e03ac3e5-d68d-430d-9e13-080b56e6bfd9" providerId="ADAL" clId="{D4EDE7A6-ED2A-40A1-BD0F-6688559C13BB}" dt="2024-04-03T15:12:30.401" v="338" actId="700"/>
          <ac:spMkLst>
            <pc:docMk/>
            <pc:sldMk cId="1464467186" sldId="2147472654"/>
            <ac:spMk id="11" creationId="{5DBDCFAA-39B3-5C53-3BB3-E12B98A8C233}"/>
          </ac:spMkLst>
        </pc:spChg>
        <pc:spChg chg="del">
          <ac:chgData name="Betty Zhu" userId="e03ac3e5-d68d-430d-9e13-080b56e6bfd9" providerId="ADAL" clId="{D4EDE7A6-ED2A-40A1-BD0F-6688559C13BB}" dt="2024-04-03T15:12:30.401" v="338" actId="700"/>
          <ac:spMkLst>
            <pc:docMk/>
            <pc:sldMk cId="1464467186" sldId="2147472654"/>
            <ac:spMk id="12" creationId="{8B3C86A8-AC0D-FD83-F39E-64B1D0272F69}"/>
          </ac:spMkLst>
        </pc:spChg>
        <pc:spChg chg="add del mod replST">
          <ac:chgData name="Betty Zhu" userId="e03ac3e5-d68d-430d-9e13-080b56e6bfd9" providerId="ADAL" clId="{D4EDE7A6-ED2A-40A1-BD0F-6688559C13BB}" dt="2024-04-04T11:48:50.401" v="455"/>
          <ac:spMkLst>
            <pc:docMk/>
            <pc:sldMk cId="1464467186" sldId="2147472654"/>
            <ac:spMk id="13" creationId="{3048E8EB-6FB1-9751-7B0D-1A38C9D94176}"/>
          </ac:spMkLst>
        </pc:spChg>
        <pc:spChg chg="del mod ord">
          <ac:chgData name="Betty Zhu" userId="e03ac3e5-d68d-430d-9e13-080b56e6bfd9" providerId="ADAL" clId="{D4EDE7A6-ED2A-40A1-BD0F-6688559C13BB}" dt="2024-04-03T15:12:30.401" v="338" actId="700"/>
          <ac:spMkLst>
            <pc:docMk/>
            <pc:sldMk cId="1464467186" sldId="2147472654"/>
            <ac:spMk id="13" creationId="{81EA9FB3-0147-9074-1F49-7CFF530B2DFF}"/>
          </ac:spMkLst>
        </pc:spChg>
        <pc:spChg chg="add mod ord">
          <ac:chgData name="Betty Zhu" userId="e03ac3e5-d68d-430d-9e13-080b56e6bfd9" providerId="ADAL" clId="{D4EDE7A6-ED2A-40A1-BD0F-6688559C13BB}" dt="2024-04-03T15:12:47.212" v="350" actId="20577"/>
          <ac:spMkLst>
            <pc:docMk/>
            <pc:sldMk cId="1464467186" sldId="2147472654"/>
            <ac:spMk id="14" creationId="{CF007FF5-4D06-535C-118C-EB96B22B58DB}"/>
          </ac:spMkLst>
        </pc:spChg>
        <pc:spChg chg="add mod ord">
          <ac:chgData name="Betty Zhu" userId="e03ac3e5-d68d-430d-9e13-080b56e6bfd9" providerId="ADAL" clId="{D4EDE7A6-ED2A-40A1-BD0F-6688559C13BB}" dt="2024-04-03T15:12:30.401" v="338" actId="700"/>
          <ac:spMkLst>
            <pc:docMk/>
            <pc:sldMk cId="1464467186" sldId="2147472654"/>
            <ac:spMk id="15" creationId="{4BC0B05D-01EE-ACF3-817C-C0A30A8F35D3}"/>
          </ac:spMkLst>
        </pc:spChg>
        <pc:spChg chg="add mod ord">
          <ac:chgData name="Betty Zhu" userId="e03ac3e5-d68d-430d-9e13-080b56e6bfd9" providerId="ADAL" clId="{D4EDE7A6-ED2A-40A1-BD0F-6688559C13BB}" dt="2024-04-03T15:12:30.401" v="338" actId="700"/>
          <ac:spMkLst>
            <pc:docMk/>
            <pc:sldMk cId="1464467186" sldId="2147472654"/>
            <ac:spMk id="16" creationId="{C92E0310-6C3E-F07D-D650-C75B4DC6FE88}"/>
          </ac:spMkLst>
        </pc:spChg>
        <pc:spChg chg="add mod ord">
          <ac:chgData name="Betty Zhu" userId="e03ac3e5-d68d-430d-9e13-080b56e6bfd9" providerId="ADAL" clId="{D4EDE7A6-ED2A-40A1-BD0F-6688559C13BB}" dt="2024-04-03T15:12:30.401" v="338" actId="700"/>
          <ac:spMkLst>
            <pc:docMk/>
            <pc:sldMk cId="1464467186" sldId="2147472654"/>
            <ac:spMk id="17" creationId="{FDF929ED-DCA1-167C-1EA1-543599FDE83F}"/>
          </ac:spMkLst>
        </pc:spChg>
        <pc:spChg chg="add mod ord">
          <ac:chgData name="Betty Zhu" userId="e03ac3e5-d68d-430d-9e13-080b56e6bfd9" providerId="ADAL" clId="{D4EDE7A6-ED2A-40A1-BD0F-6688559C13BB}" dt="2024-04-03T15:12:30.401" v="338" actId="700"/>
          <ac:spMkLst>
            <pc:docMk/>
            <pc:sldMk cId="1464467186" sldId="2147472654"/>
            <ac:spMk id="18" creationId="{9CD2EB3E-AA47-D768-9F45-5A430A93B313}"/>
          </ac:spMkLst>
        </pc:spChg>
        <pc:spChg chg="add del mod replST">
          <ac:chgData name="Betty Zhu" userId="e03ac3e5-d68d-430d-9e13-080b56e6bfd9" providerId="ADAL" clId="{D4EDE7A6-ED2A-40A1-BD0F-6688559C13BB}" dt="2024-04-04T11:48:50.401" v="455"/>
          <ac:spMkLst>
            <pc:docMk/>
            <pc:sldMk cId="1464467186" sldId="2147472654"/>
            <ac:spMk id="20" creationId="{1E8BACE1-65EE-AA03-513F-241DBC2F0692}"/>
          </ac:spMkLst>
        </pc:spChg>
        <pc:spChg chg="add del mod replST">
          <ac:chgData name="Betty Zhu" userId="e03ac3e5-d68d-430d-9e13-080b56e6bfd9" providerId="ADAL" clId="{D4EDE7A6-ED2A-40A1-BD0F-6688559C13BB}" dt="2024-04-04T11:48:50.401" v="455"/>
          <ac:spMkLst>
            <pc:docMk/>
            <pc:sldMk cId="1464467186" sldId="2147472654"/>
            <ac:spMk id="22" creationId="{58448870-1527-4BE7-EE06-DA2968DF5C9C}"/>
          </ac:spMkLst>
        </pc:spChg>
        <pc:spChg chg="add del mod replST">
          <ac:chgData name="Betty Zhu" userId="e03ac3e5-d68d-430d-9e13-080b56e6bfd9" providerId="ADAL" clId="{D4EDE7A6-ED2A-40A1-BD0F-6688559C13BB}" dt="2024-04-04T11:48:50.401" v="455"/>
          <ac:spMkLst>
            <pc:docMk/>
            <pc:sldMk cId="1464467186" sldId="2147472654"/>
            <ac:spMk id="23" creationId="{F3E5AC62-D16A-407F-9C2F-BFC47C6F13F4}"/>
          </ac:spMkLst>
        </pc:spChg>
        <pc:spChg chg="add del mod replST">
          <ac:chgData name="Betty Zhu" userId="e03ac3e5-d68d-430d-9e13-080b56e6bfd9" providerId="ADAL" clId="{D4EDE7A6-ED2A-40A1-BD0F-6688559C13BB}" dt="2024-04-04T11:48:50.401" v="455"/>
          <ac:spMkLst>
            <pc:docMk/>
            <pc:sldMk cId="1464467186" sldId="2147472654"/>
            <ac:spMk id="24" creationId="{7D4A3090-B6B0-DD28-83DA-CD0C3945EF95}"/>
          </ac:spMkLst>
        </pc:spChg>
        <pc:spChg chg="add del mod replST">
          <ac:chgData name="Betty Zhu" userId="e03ac3e5-d68d-430d-9e13-080b56e6bfd9" providerId="ADAL" clId="{D4EDE7A6-ED2A-40A1-BD0F-6688559C13BB}" dt="2024-04-04T11:48:50.401" v="455"/>
          <ac:spMkLst>
            <pc:docMk/>
            <pc:sldMk cId="1464467186" sldId="2147472654"/>
            <ac:spMk id="25" creationId="{AA2DD089-BE1F-CF84-ECE5-1920CD80AD55}"/>
          </ac:spMkLst>
        </pc:spChg>
        <pc:spChg chg="add del mod replST">
          <ac:chgData name="Betty Zhu" userId="e03ac3e5-d68d-430d-9e13-080b56e6bfd9" providerId="ADAL" clId="{D4EDE7A6-ED2A-40A1-BD0F-6688559C13BB}" dt="2024-04-04T11:48:50.401" v="455"/>
          <ac:spMkLst>
            <pc:docMk/>
            <pc:sldMk cId="1464467186" sldId="2147472654"/>
            <ac:spMk id="26" creationId="{A1CF0DFF-5ABE-4489-6E42-5FBFCBDB1B28}"/>
          </ac:spMkLst>
        </pc:spChg>
        <pc:spChg chg="add del mod replST">
          <ac:chgData name="Betty Zhu" userId="e03ac3e5-d68d-430d-9e13-080b56e6bfd9" providerId="ADAL" clId="{D4EDE7A6-ED2A-40A1-BD0F-6688559C13BB}" dt="2024-04-04T11:48:50.401" v="455"/>
          <ac:spMkLst>
            <pc:docMk/>
            <pc:sldMk cId="1464467186" sldId="2147472654"/>
            <ac:spMk id="27" creationId="{3CFD560E-FAC2-3A48-B177-35737F50A54A}"/>
          </ac:spMkLst>
        </pc:spChg>
        <pc:spChg chg="mod">
          <ac:chgData name="Betty Zhu" userId="e03ac3e5-d68d-430d-9e13-080b56e6bfd9" providerId="ADAL" clId="{D4EDE7A6-ED2A-40A1-BD0F-6688559C13BB}" dt="2024-04-04T11:49:30.091" v="456"/>
          <ac:spMkLst>
            <pc:docMk/>
            <pc:sldMk cId="1464467186" sldId="2147472654"/>
            <ac:spMk id="29" creationId="{8899487D-DE46-682F-F27D-9F408AD82F40}"/>
          </ac:spMkLst>
        </pc:spChg>
        <pc:spChg chg="mod">
          <ac:chgData name="Betty Zhu" userId="e03ac3e5-d68d-430d-9e13-080b56e6bfd9" providerId="ADAL" clId="{D4EDE7A6-ED2A-40A1-BD0F-6688559C13BB}" dt="2024-04-04T11:49:30.091" v="456"/>
          <ac:spMkLst>
            <pc:docMk/>
            <pc:sldMk cId="1464467186" sldId="2147472654"/>
            <ac:spMk id="32" creationId="{63736EAF-120B-67EF-2A31-294164E10028}"/>
          </ac:spMkLst>
        </pc:spChg>
        <pc:spChg chg="mod">
          <ac:chgData name="Betty Zhu" userId="e03ac3e5-d68d-430d-9e13-080b56e6bfd9" providerId="ADAL" clId="{D4EDE7A6-ED2A-40A1-BD0F-6688559C13BB}" dt="2024-04-04T11:49:30.091" v="456"/>
          <ac:spMkLst>
            <pc:docMk/>
            <pc:sldMk cId="1464467186" sldId="2147472654"/>
            <ac:spMk id="35" creationId="{A67400FA-11F1-800A-3DDB-45B73AB573B6}"/>
          </ac:spMkLst>
        </pc:spChg>
        <pc:grpChg chg="add mod">
          <ac:chgData name="Betty Zhu" userId="e03ac3e5-d68d-430d-9e13-080b56e6bfd9" providerId="ADAL" clId="{D4EDE7A6-ED2A-40A1-BD0F-6688559C13BB}" dt="2024-04-04T11:49:30.091" v="456"/>
          <ac:grpSpMkLst>
            <pc:docMk/>
            <pc:sldMk cId="1464467186" sldId="2147472654"/>
            <ac:grpSpMk id="28" creationId="{8D15002A-3B2C-30E7-A408-01B5077B27C0}"/>
          </ac:grpSpMkLst>
        </pc:grpChg>
        <pc:grpChg chg="add mod">
          <ac:chgData name="Betty Zhu" userId="e03ac3e5-d68d-430d-9e13-080b56e6bfd9" providerId="ADAL" clId="{D4EDE7A6-ED2A-40A1-BD0F-6688559C13BB}" dt="2024-04-04T11:49:30.091" v="456"/>
          <ac:grpSpMkLst>
            <pc:docMk/>
            <pc:sldMk cId="1464467186" sldId="2147472654"/>
            <ac:grpSpMk id="31" creationId="{478B75CB-FBE7-CAD1-6981-83D0441D2F39}"/>
          </ac:grpSpMkLst>
        </pc:grpChg>
        <pc:grpChg chg="add mod">
          <ac:chgData name="Betty Zhu" userId="e03ac3e5-d68d-430d-9e13-080b56e6bfd9" providerId="ADAL" clId="{D4EDE7A6-ED2A-40A1-BD0F-6688559C13BB}" dt="2024-04-04T11:49:30.091" v="456"/>
          <ac:grpSpMkLst>
            <pc:docMk/>
            <pc:sldMk cId="1464467186" sldId="2147472654"/>
            <ac:grpSpMk id="34" creationId="{39AC1698-4DA4-91D2-AD52-39A7B8FF3334}"/>
          </ac:grpSpMkLst>
        </pc:grpChg>
        <pc:picChg chg="add del mod replST">
          <ac:chgData name="Betty Zhu" userId="e03ac3e5-d68d-430d-9e13-080b56e6bfd9" providerId="ADAL" clId="{D4EDE7A6-ED2A-40A1-BD0F-6688559C13BB}" dt="2024-04-04T11:48:50.401" v="455"/>
          <ac:picMkLst>
            <pc:docMk/>
            <pc:sldMk cId="1464467186" sldId="2147472654"/>
            <ac:picMk id="6" creationId="{35063A1C-29BF-9A24-097D-1B6D4C0BD993}"/>
          </ac:picMkLst>
        </pc:picChg>
        <pc:picChg chg="add del mod replST">
          <ac:chgData name="Betty Zhu" userId="e03ac3e5-d68d-430d-9e13-080b56e6bfd9" providerId="ADAL" clId="{D4EDE7A6-ED2A-40A1-BD0F-6688559C13BB}" dt="2024-04-04T11:48:50.401" v="455"/>
          <ac:picMkLst>
            <pc:docMk/>
            <pc:sldMk cId="1464467186" sldId="2147472654"/>
            <ac:picMk id="8" creationId="{617BF30F-29D6-48DB-9ABD-07FF04F91844}"/>
          </ac:picMkLst>
        </pc:picChg>
        <pc:picChg chg="add del mod replST">
          <ac:chgData name="Betty Zhu" userId="e03ac3e5-d68d-430d-9e13-080b56e6bfd9" providerId="ADAL" clId="{D4EDE7A6-ED2A-40A1-BD0F-6688559C13BB}" dt="2024-04-04T11:48:50.401" v="455"/>
          <ac:picMkLst>
            <pc:docMk/>
            <pc:sldMk cId="1464467186" sldId="2147472654"/>
            <ac:picMk id="10" creationId="{4AE01262-4CE6-8FF4-A4C5-0807F184915E}"/>
          </ac:picMkLst>
        </pc:picChg>
        <pc:picChg chg="add del mod replST">
          <ac:chgData name="Betty Zhu" userId="e03ac3e5-d68d-430d-9e13-080b56e6bfd9" providerId="ADAL" clId="{D4EDE7A6-ED2A-40A1-BD0F-6688559C13BB}" dt="2024-04-04T11:48:50.401" v="455"/>
          <ac:picMkLst>
            <pc:docMk/>
            <pc:sldMk cId="1464467186" sldId="2147472654"/>
            <ac:picMk id="12" creationId="{2369C891-BA2B-482A-FCBF-70042444EC9B}"/>
          </ac:picMkLst>
        </pc:picChg>
        <pc:picChg chg="add del mod replST">
          <ac:chgData name="Betty Zhu" userId="e03ac3e5-d68d-430d-9e13-080b56e6bfd9" providerId="ADAL" clId="{D4EDE7A6-ED2A-40A1-BD0F-6688559C13BB}" dt="2024-04-04T11:48:50.401" v="455"/>
          <ac:picMkLst>
            <pc:docMk/>
            <pc:sldMk cId="1464467186" sldId="2147472654"/>
            <ac:picMk id="19" creationId="{CED79E2A-D681-3F35-B080-4F4B9BC7B756}"/>
          </ac:picMkLst>
        </pc:picChg>
        <pc:picChg chg="add del mod replST">
          <ac:chgData name="Betty Zhu" userId="e03ac3e5-d68d-430d-9e13-080b56e6bfd9" providerId="ADAL" clId="{D4EDE7A6-ED2A-40A1-BD0F-6688559C13BB}" dt="2024-04-04T11:48:50.401" v="455"/>
          <ac:picMkLst>
            <pc:docMk/>
            <pc:sldMk cId="1464467186" sldId="2147472654"/>
            <ac:picMk id="21" creationId="{CDAE005B-F252-DACF-558D-36A685C2E91B}"/>
          </ac:picMkLst>
        </pc:picChg>
        <pc:picChg chg="mod">
          <ac:chgData name="Betty Zhu" userId="e03ac3e5-d68d-430d-9e13-080b56e6bfd9" providerId="ADAL" clId="{D4EDE7A6-ED2A-40A1-BD0F-6688559C13BB}" dt="2024-04-04T11:49:30.091" v="456"/>
          <ac:picMkLst>
            <pc:docMk/>
            <pc:sldMk cId="1464467186" sldId="2147472654"/>
            <ac:picMk id="30" creationId="{C6FD4489-9D7D-DB7F-2F18-71262AD8AB95}"/>
          </ac:picMkLst>
        </pc:picChg>
        <pc:picChg chg="mod">
          <ac:chgData name="Betty Zhu" userId="e03ac3e5-d68d-430d-9e13-080b56e6bfd9" providerId="ADAL" clId="{D4EDE7A6-ED2A-40A1-BD0F-6688559C13BB}" dt="2024-04-04T11:49:30.091" v="456"/>
          <ac:picMkLst>
            <pc:docMk/>
            <pc:sldMk cId="1464467186" sldId="2147472654"/>
            <ac:picMk id="33" creationId="{19081BC3-1393-9A2D-4F41-16283F96B371}"/>
          </ac:picMkLst>
        </pc:picChg>
        <pc:picChg chg="mod">
          <ac:chgData name="Betty Zhu" userId="e03ac3e5-d68d-430d-9e13-080b56e6bfd9" providerId="ADAL" clId="{D4EDE7A6-ED2A-40A1-BD0F-6688559C13BB}" dt="2024-04-04T11:49:30.091" v="456"/>
          <ac:picMkLst>
            <pc:docMk/>
            <pc:sldMk cId="1464467186" sldId="2147472654"/>
            <ac:picMk id="36" creationId="{1DFD0E08-0B6C-8005-03D8-4EF0B70A5E45}"/>
          </ac:picMkLst>
        </pc:picChg>
      </pc:sldChg>
      <pc:sldChg chg="addSp delSp modSp new mod addCm">
        <pc:chgData name="Betty Zhu" userId="e03ac3e5-d68d-430d-9e13-080b56e6bfd9" providerId="ADAL" clId="{D4EDE7A6-ED2A-40A1-BD0F-6688559C13BB}" dt="2024-04-09T15:32:23.824" v="4858" actId="20577"/>
        <pc:sldMkLst>
          <pc:docMk/>
          <pc:sldMk cId="3307390834" sldId="2147472655"/>
        </pc:sldMkLst>
        <pc:spChg chg="mod">
          <ac:chgData name="Betty Zhu" userId="e03ac3e5-d68d-430d-9e13-080b56e6bfd9" providerId="ADAL" clId="{D4EDE7A6-ED2A-40A1-BD0F-6688559C13BB}" dt="2024-04-09T15:32:23.824" v="4858" actId="20577"/>
          <ac:spMkLst>
            <pc:docMk/>
            <pc:sldMk cId="3307390834" sldId="2147472655"/>
            <ac:spMk id="4" creationId="{A7442B39-A0C7-D54B-2378-376D9D86DD3A}"/>
          </ac:spMkLst>
        </pc:spChg>
        <pc:spChg chg="mod">
          <ac:chgData name="Betty Zhu" userId="e03ac3e5-d68d-430d-9e13-080b56e6bfd9" providerId="ADAL" clId="{D4EDE7A6-ED2A-40A1-BD0F-6688559C13BB}" dt="2024-04-04T13:17:32.526" v="1802" actId="20577"/>
          <ac:spMkLst>
            <pc:docMk/>
            <pc:sldMk cId="3307390834" sldId="2147472655"/>
            <ac:spMk id="5" creationId="{CE61A00B-342A-0B97-AB54-2B1C8AD48D8E}"/>
          </ac:spMkLst>
        </pc:spChg>
        <pc:spChg chg="mod">
          <ac:chgData name="Betty Zhu" userId="e03ac3e5-d68d-430d-9e13-080b56e6bfd9" providerId="ADAL" clId="{D4EDE7A6-ED2A-40A1-BD0F-6688559C13BB}" dt="2024-04-04T13:38:10.471" v="3898" actId="20577"/>
          <ac:spMkLst>
            <pc:docMk/>
            <pc:sldMk cId="3307390834" sldId="2147472655"/>
            <ac:spMk id="6" creationId="{DE51C20E-D816-1E57-652B-C63D273DC77C}"/>
          </ac:spMkLst>
        </pc:spChg>
        <pc:spChg chg="mod replST">
          <ac:chgData name="Betty Zhu" userId="e03ac3e5-d68d-430d-9e13-080b56e6bfd9" providerId="ADAL" clId="{D4EDE7A6-ED2A-40A1-BD0F-6688559C13BB}" dt="2024-04-04T13:16:17.554" v="1739" actId="20577"/>
          <ac:spMkLst>
            <pc:docMk/>
            <pc:sldMk cId="3307390834" sldId="2147472655"/>
            <ac:spMk id="10" creationId="{986840C6-8012-0833-E7BD-6218139528F8}"/>
          </ac:spMkLst>
        </pc:spChg>
        <pc:spChg chg="mod">
          <ac:chgData name="Betty Zhu" userId="e03ac3e5-d68d-430d-9e13-080b56e6bfd9" providerId="ADAL" clId="{D4EDE7A6-ED2A-40A1-BD0F-6688559C13BB}" dt="2024-04-04T12:21:13.158" v="1293"/>
          <ac:spMkLst>
            <pc:docMk/>
            <pc:sldMk cId="3307390834" sldId="2147472655"/>
            <ac:spMk id="11" creationId="{F828CF96-AEFF-1A11-7347-ADCEDC31BC2B}"/>
          </ac:spMkLst>
        </pc:spChg>
        <pc:spChg chg="mod">
          <ac:chgData name="Betty Zhu" userId="e03ac3e5-d68d-430d-9e13-080b56e6bfd9" providerId="ADAL" clId="{D4EDE7A6-ED2A-40A1-BD0F-6688559C13BB}" dt="2024-04-04T12:24:16.857" v="1406"/>
          <ac:spMkLst>
            <pc:docMk/>
            <pc:sldMk cId="3307390834" sldId="2147472655"/>
            <ac:spMk id="13" creationId="{111BDB22-1484-A651-2B5F-92E225FE9504}"/>
          </ac:spMkLst>
        </pc:spChg>
        <pc:spChg chg="mod">
          <ac:chgData name="Betty Zhu" userId="e03ac3e5-d68d-430d-9e13-080b56e6bfd9" providerId="ADAL" clId="{D4EDE7A6-ED2A-40A1-BD0F-6688559C13BB}" dt="2024-04-04T12:24:16.857" v="1406"/>
          <ac:spMkLst>
            <pc:docMk/>
            <pc:sldMk cId="3307390834" sldId="2147472655"/>
            <ac:spMk id="14" creationId="{E9378455-354E-4F4A-2BFB-D20B219A052F}"/>
          </ac:spMkLst>
        </pc:spChg>
        <pc:spChg chg="mod">
          <ac:chgData name="Betty Zhu" userId="e03ac3e5-d68d-430d-9e13-080b56e6bfd9" providerId="ADAL" clId="{D4EDE7A6-ED2A-40A1-BD0F-6688559C13BB}" dt="2024-04-04T12:24:17.195" v="1408"/>
          <ac:spMkLst>
            <pc:docMk/>
            <pc:sldMk cId="3307390834" sldId="2147472655"/>
            <ac:spMk id="16" creationId="{755868F6-875B-2C82-3135-C561C5D81591}"/>
          </ac:spMkLst>
        </pc:spChg>
        <pc:spChg chg="mod">
          <ac:chgData name="Betty Zhu" userId="e03ac3e5-d68d-430d-9e13-080b56e6bfd9" providerId="ADAL" clId="{D4EDE7A6-ED2A-40A1-BD0F-6688559C13BB}" dt="2024-04-04T12:24:17.195" v="1408"/>
          <ac:spMkLst>
            <pc:docMk/>
            <pc:sldMk cId="3307390834" sldId="2147472655"/>
            <ac:spMk id="17" creationId="{F75B7400-1FC9-5FC1-B369-99897B57382A}"/>
          </ac:spMkLst>
        </pc:spChg>
        <pc:spChg chg="mod">
          <ac:chgData name="Betty Zhu" userId="e03ac3e5-d68d-430d-9e13-080b56e6bfd9" providerId="ADAL" clId="{D4EDE7A6-ED2A-40A1-BD0F-6688559C13BB}" dt="2024-04-04T12:24:19.558" v="1410"/>
          <ac:spMkLst>
            <pc:docMk/>
            <pc:sldMk cId="3307390834" sldId="2147472655"/>
            <ac:spMk id="19" creationId="{0391097D-9B51-F674-F332-176CDD21236B}"/>
          </ac:spMkLst>
        </pc:spChg>
        <pc:spChg chg="mod">
          <ac:chgData name="Betty Zhu" userId="e03ac3e5-d68d-430d-9e13-080b56e6bfd9" providerId="ADAL" clId="{D4EDE7A6-ED2A-40A1-BD0F-6688559C13BB}" dt="2024-04-04T12:24:19.558" v="1410"/>
          <ac:spMkLst>
            <pc:docMk/>
            <pc:sldMk cId="3307390834" sldId="2147472655"/>
            <ac:spMk id="20" creationId="{812433A8-FF66-2B97-AC48-180E3EBA8F9C}"/>
          </ac:spMkLst>
        </pc:spChg>
        <pc:grpChg chg="add del mod replST">
          <ac:chgData name="Betty Zhu" userId="e03ac3e5-d68d-430d-9e13-080b56e6bfd9" providerId="ADAL" clId="{D4EDE7A6-ED2A-40A1-BD0F-6688559C13BB}" dt="2024-04-04T13:24:25.502" v="2711" actId="478"/>
          <ac:grpSpMkLst>
            <pc:docMk/>
            <pc:sldMk cId="3307390834" sldId="2147472655"/>
            <ac:grpSpMk id="7" creationId="{721661AF-771E-DAE1-D0BF-22EE5F82A7D2}"/>
          </ac:grpSpMkLst>
        </pc:grpChg>
        <pc:grpChg chg="mod">
          <ac:chgData name="Betty Zhu" userId="e03ac3e5-d68d-430d-9e13-080b56e6bfd9" providerId="ADAL" clId="{D4EDE7A6-ED2A-40A1-BD0F-6688559C13BB}" dt="2024-04-04T12:21:13.158" v="1293"/>
          <ac:grpSpMkLst>
            <pc:docMk/>
            <pc:sldMk cId="3307390834" sldId="2147472655"/>
            <ac:grpSpMk id="8" creationId="{85FE4ABB-0624-CE3A-C5C3-9230E71603A5}"/>
          </ac:grpSpMkLst>
        </pc:grpChg>
        <pc:grpChg chg="add del mod">
          <ac:chgData name="Betty Zhu" userId="e03ac3e5-d68d-430d-9e13-080b56e6bfd9" providerId="ADAL" clId="{D4EDE7A6-ED2A-40A1-BD0F-6688559C13BB}" dt="2024-04-04T12:24:24.461" v="1415"/>
          <ac:grpSpMkLst>
            <pc:docMk/>
            <pc:sldMk cId="3307390834" sldId="2147472655"/>
            <ac:grpSpMk id="12" creationId="{D8864457-45D3-F874-BBBC-908DCE6ED4BC}"/>
          </ac:grpSpMkLst>
        </pc:grpChg>
        <pc:grpChg chg="add del mod">
          <ac:chgData name="Betty Zhu" userId="e03ac3e5-d68d-430d-9e13-080b56e6bfd9" providerId="ADAL" clId="{D4EDE7A6-ED2A-40A1-BD0F-6688559C13BB}" dt="2024-04-04T12:24:23.931" v="1414"/>
          <ac:grpSpMkLst>
            <pc:docMk/>
            <pc:sldMk cId="3307390834" sldId="2147472655"/>
            <ac:grpSpMk id="15" creationId="{840DDD78-7913-9406-D003-835FE33C397A}"/>
          </ac:grpSpMkLst>
        </pc:grpChg>
        <pc:grpChg chg="add del mod">
          <ac:chgData name="Betty Zhu" userId="e03ac3e5-d68d-430d-9e13-080b56e6bfd9" providerId="ADAL" clId="{D4EDE7A6-ED2A-40A1-BD0F-6688559C13BB}" dt="2024-04-04T12:24:22.301" v="1412"/>
          <ac:grpSpMkLst>
            <pc:docMk/>
            <pc:sldMk cId="3307390834" sldId="2147472655"/>
            <ac:grpSpMk id="18" creationId="{AEA7CF23-3C91-10FF-3249-BE79FA9840CD}"/>
          </ac:grpSpMkLst>
        </pc:grpChg>
        <pc:picChg chg="mod">
          <ac:chgData name="Betty Zhu" userId="e03ac3e5-d68d-430d-9e13-080b56e6bfd9" providerId="ADAL" clId="{D4EDE7A6-ED2A-40A1-BD0F-6688559C13BB}" dt="2024-04-04T12:22:53.315" v="1364" actId="1076"/>
          <ac:picMkLst>
            <pc:docMk/>
            <pc:sldMk cId="3307390834" sldId="2147472655"/>
            <ac:picMk id="9" creationId="{F41F58F2-2D46-7E71-0913-28D516479880}"/>
          </ac:picMkLst>
        </pc:picChg>
        <pc:picChg chg="add mod ord replST modCrop">
          <ac:chgData name="Betty Zhu" userId="e03ac3e5-d68d-430d-9e13-080b56e6bfd9" providerId="ADAL" clId="{D4EDE7A6-ED2A-40A1-BD0F-6688559C13BB}" dt="2024-04-04T13:52:37.646" v="4390" actId="1076"/>
          <ac:picMkLst>
            <pc:docMk/>
            <pc:sldMk cId="3307390834" sldId="2147472655"/>
            <ac:picMk id="22" creationId="{E8223831-FA6E-88B8-30E3-317B8BBE4AC6}"/>
          </ac:picMkLst>
        </pc:picChg>
        <pc:extLst>
          <p:ext xmlns:p="http://schemas.openxmlformats.org/presentationml/2006/main" uri="{D6D511B9-2390-475A-947B-AFAB55BFBCF1}">
            <pc226:cmChg xmlns:pc226="http://schemas.microsoft.com/office/powerpoint/2022/06/main/command" chg="add">
              <pc226:chgData name="Betty Zhu" userId="e03ac3e5-d68d-430d-9e13-080b56e6bfd9" providerId="ADAL" clId="{D4EDE7A6-ED2A-40A1-BD0F-6688559C13BB}" dt="2024-04-04T13:48:18.095" v="4346"/>
              <pc2:cmMkLst xmlns:pc2="http://schemas.microsoft.com/office/powerpoint/2019/9/main/command">
                <pc:docMk/>
                <pc:sldMk cId="3307390834" sldId="2147472655"/>
                <pc2:cmMk id="{9559CFBB-8EFB-4310-8D04-1B3685AA26F4}"/>
              </pc2:cmMkLst>
            </pc226:cmChg>
          </p:ext>
        </pc:extLst>
      </pc:sldChg>
      <pc:sldChg chg="del">
        <pc:chgData name="Betty Zhu" userId="e03ac3e5-d68d-430d-9e13-080b56e6bfd9" providerId="ADAL" clId="{D4EDE7A6-ED2A-40A1-BD0F-6688559C13BB}" dt="2024-04-03T15:02:51.816" v="0" actId="47"/>
        <pc:sldMkLst>
          <pc:docMk/>
          <pc:sldMk cId="3519799910" sldId="2147472655"/>
        </pc:sldMkLst>
      </pc:sldChg>
      <pc:sldChg chg="addSp delSp modSp new del mod ord addCm">
        <pc:chgData name="Betty Zhu" userId="e03ac3e5-d68d-430d-9e13-080b56e6bfd9" providerId="ADAL" clId="{D4EDE7A6-ED2A-40A1-BD0F-6688559C13BB}" dt="2024-04-04T11:58:55.938" v="765" actId="47"/>
        <pc:sldMkLst>
          <pc:docMk/>
          <pc:sldMk cId="60786895" sldId="2147472656"/>
        </pc:sldMkLst>
        <pc:spChg chg="mod">
          <ac:chgData name="Betty Zhu" userId="e03ac3e5-d68d-430d-9e13-080b56e6bfd9" providerId="ADAL" clId="{D4EDE7A6-ED2A-40A1-BD0F-6688559C13BB}" dt="2024-04-04T11:54:45.034" v="725" actId="20577"/>
          <ac:spMkLst>
            <pc:docMk/>
            <pc:sldMk cId="60786895" sldId="2147472656"/>
            <ac:spMk id="5" creationId="{3E9ECAF8-F3E1-5AA9-F5AC-078E06913296}"/>
          </ac:spMkLst>
        </pc:spChg>
        <pc:spChg chg="mod replST">
          <ac:chgData name="Betty Zhu" userId="e03ac3e5-d68d-430d-9e13-080b56e6bfd9" providerId="ADAL" clId="{D4EDE7A6-ED2A-40A1-BD0F-6688559C13BB}" dt="2024-04-04T11:55:43.094" v="750" actId="20577"/>
          <ac:spMkLst>
            <pc:docMk/>
            <pc:sldMk cId="60786895" sldId="2147472656"/>
            <ac:spMk id="7" creationId="{B1D85276-4C6B-3E63-142B-EBA52E21495A}"/>
          </ac:spMkLst>
        </pc:spChg>
        <pc:spChg chg="mod">
          <ac:chgData name="Betty Zhu" userId="e03ac3e5-d68d-430d-9e13-080b56e6bfd9" providerId="ADAL" clId="{D4EDE7A6-ED2A-40A1-BD0F-6688559C13BB}" dt="2024-04-04T11:54:35.745" v="711" actId="122"/>
          <ac:spMkLst>
            <pc:docMk/>
            <pc:sldMk cId="60786895" sldId="2147472656"/>
            <ac:spMk id="10" creationId="{4272403F-7AD0-71CC-5BC3-E2FC30BE906A}"/>
          </ac:spMkLst>
        </pc:spChg>
        <pc:spChg chg="mod">
          <ac:chgData name="Betty Zhu" userId="e03ac3e5-d68d-430d-9e13-080b56e6bfd9" providerId="ADAL" clId="{D4EDE7A6-ED2A-40A1-BD0F-6688559C13BB}" dt="2024-04-04T11:56:41.716" v="753" actId="14826"/>
          <ac:spMkLst>
            <pc:docMk/>
            <pc:sldMk cId="60786895" sldId="2147472656"/>
            <ac:spMk id="13" creationId="{2571810B-015E-C26F-BC95-FC39F35AAC2F}"/>
          </ac:spMkLst>
        </pc:spChg>
        <pc:spChg chg="mod">
          <ac:chgData name="Betty Zhu" userId="e03ac3e5-d68d-430d-9e13-080b56e6bfd9" providerId="ADAL" clId="{D4EDE7A6-ED2A-40A1-BD0F-6688559C13BB}" dt="2024-04-04T11:50:51.132" v="517"/>
          <ac:spMkLst>
            <pc:docMk/>
            <pc:sldMk cId="60786895" sldId="2147472656"/>
            <ac:spMk id="16" creationId="{DC4C516A-ABCC-FE32-AFDB-B12BB11D98E1}"/>
          </ac:spMkLst>
        </pc:spChg>
        <pc:spChg chg="mod">
          <ac:chgData name="Betty Zhu" userId="e03ac3e5-d68d-430d-9e13-080b56e6bfd9" providerId="ADAL" clId="{D4EDE7A6-ED2A-40A1-BD0F-6688559C13BB}" dt="2024-04-04T11:50:51.132" v="517"/>
          <ac:spMkLst>
            <pc:docMk/>
            <pc:sldMk cId="60786895" sldId="2147472656"/>
            <ac:spMk id="19" creationId="{F4E53439-540E-799F-4DD0-D35228D92A91}"/>
          </ac:spMkLst>
        </pc:spChg>
        <pc:spChg chg="mod">
          <ac:chgData name="Betty Zhu" userId="e03ac3e5-d68d-430d-9e13-080b56e6bfd9" providerId="ADAL" clId="{D4EDE7A6-ED2A-40A1-BD0F-6688559C13BB}" dt="2024-04-04T11:50:51.132" v="517"/>
          <ac:spMkLst>
            <pc:docMk/>
            <pc:sldMk cId="60786895" sldId="2147472656"/>
            <ac:spMk id="22" creationId="{48E4E959-89BF-86F4-DB1D-D3C73EB5DD35}"/>
          </ac:spMkLst>
        </pc:spChg>
        <pc:spChg chg="add del">
          <ac:chgData name="Betty Zhu" userId="e03ac3e5-d68d-430d-9e13-080b56e6bfd9" providerId="ADAL" clId="{D4EDE7A6-ED2A-40A1-BD0F-6688559C13BB}" dt="2024-04-04T11:53:58.897" v="700" actId="22"/>
          <ac:spMkLst>
            <pc:docMk/>
            <pc:sldMk cId="60786895" sldId="2147472656"/>
            <ac:spMk id="25" creationId="{5D7F42CF-EB32-8A48-F884-F96779465D75}"/>
          </ac:spMkLst>
        </pc:spChg>
        <pc:spChg chg="mod">
          <ac:chgData name="Betty Zhu" userId="e03ac3e5-d68d-430d-9e13-080b56e6bfd9" providerId="ADAL" clId="{D4EDE7A6-ED2A-40A1-BD0F-6688559C13BB}" dt="2024-04-04T11:57:13.357" v="758"/>
          <ac:spMkLst>
            <pc:docMk/>
            <pc:sldMk cId="60786895" sldId="2147472656"/>
            <ac:spMk id="29" creationId="{C536AC0F-ABA2-A11A-8AA7-A19684046091}"/>
          </ac:spMkLst>
        </pc:spChg>
        <pc:grpChg chg="add mod replST">
          <ac:chgData name="Betty Zhu" userId="e03ac3e5-d68d-430d-9e13-080b56e6bfd9" providerId="ADAL" clId="{D4EDE7A6-ED2A-40A1-BD0F-6688559C13BB}" dt="2024-04-04T11:54:04.007" v="705"/>
          <ac:grpSpMkLst>
            <pc:docMk/>
            <pc:sldMk cId="60786895" sldId="2147472656"/>
            <ac:grpSpMk id="6" creationId="{19B71FC9-22E6-EC62-DF5B-6F9C465B8F9E}"/>
          </ac:grpSpMkLst>
        </pc:grpChg>
        <pc:grpChg chg="add mod replST">
          <ac:chgData name="Betty Zhu" userId="e03ac3e5-d68d-430d-9e13-080b56e6bfd9" providerId="ADAL" clId="{D4EDE7A6-ED2A-40A1-BD0F-6688559C13BB}" dt="2024-04-04T11:55:58.364" v="751"/>
          <ac:grpSpMkLst>
            <pc:docMk/>
            <pc:sldMk cId="60786895" sldId="2147472656"/>
            <ac:grpSpMk id="9" creationId="{D5EC5095-0B0C-42E6-CD07-92B6E4F881B5}"/>
          </ac:grpSpMkLst>
        </pc:grpChg>
        <pc:grpChg chg="add mod replST">
          <ac:chgData name="Betty Zhu" userId="e03ac3e5-d68d-430d-9e13-080b56e6bfd9" providerId="ADAL" clId="{D4EDE7A6-ED2A-40A1-BD0F-6688559C13BB}" dt="2024-04-04T11:56:54.384" v="757"/>
          <ac:grpSpMkLst>
            <pc:docMk/>
            <pc:sldMk cId="60786895" sldId="2147472656"/>
            <ac:grpSpMk id="12" creationId="{752C1356-DDC5-ECFB-8ACE-A440031CFB45}"/>
          </ac:grpSpMkLst>
        </pc:grpChg>
        <pc:grpChg chg="add del mod">
          <ac:chgData name="Betty Zhu" userId="e03ac3e5-d68d-430d-9e13-080b56e6bfd9" providerId="ADAL" clId="{D4EDE7A6-ED2A-40A1-BD0F-6688559C13BB}" dt="2024-04-04T11:50:53.279" v="518"/>
          <ac:grpSpMkLst>
            <pc:docMk/>
            <pc:sldMk cId="60786895" sldId="2147472656"/>
            <ac:grpSpMk id="15" creationId="{92066297-C757-6C76-DC6C-47EBC71B5333}"/>
          </ac:grpSpMkLst>
        </pc:grpChg>
        <pc:grpChg chg="add del mod">
          <ac:chgData name="Betty Zhu" userId="e03ac3e5-d68d-430d-9e13-080b56e6bfd9" providerId="ADAL" clId="{D4EDE7A6-ED2A-40A1-BD0F-6688559C13BB}" dt="2024-04-04T11:50:53.279" v="518"/>
          <ac:grpSpMkLst>
            <pc:docMk/>
            <pc:sldMk cId="60786895" sldId="2147472656"/>
            <ac:grpSpMk id="18" creationId="{1FEDC52D-51D3-DDCE-B93A-04CF57B1C795}"/>
          </ac:grpSpMkLst>
        </pc:grpChg>
        <pc:grpChg chg="add del mod">
          <ac:chgData name="Betty Zhu" userId="e03ac3e5-d68d-430d-9e13-080b56e6bfd9" providerId="ADAL" clId="{D4EDE7A6-ED2A-40A1-BD0F-6688559C13BB}" dt="2024-04-04T11:50:53.279" v="518"/>
          <ac:grpSpMkLst>
            <pc:docMk/>
            <pc:sldMk cId="60786895" sldId="2147472656"/>
            <ac:grpSpMk id="21" creationId="{1CEA920F-767A-D096-56D4-D9F9F77DDAAE}"/>
          </ac:grpSpMkLst>
        </pc:grpChg>
        <pc:grpChg chg="add del mod">
          <ac:chgData name="Betty Zhu" userId="e03ac3e5-d68d-430d-9e13-080b56e6bfd9" providerId="ADAL" clId="{D4EDE7A6-ED2A-40A1-BD0F-6688559C13BB}" dt="2024-04-04T11:57:15.852" v="760" actId="478"/>
          <ac:grpSpMkLst>
            <pc:docMk/>
            <pc:sldMk cId="60786895" sldId="2147472656"/>
            <ac:grpSpMk id="26" creationId="{65D36BF6-7F0B-2441-2E86-15B9E10E53A2}"/>
          </ac:grpSpMkLst>
        </pc:grpChg>
        <pc:grpChg chg="mod">
          <ac:chgData name="Betty Zhu" userId="e03ac3e5-d68d-430d-9e13-080b56e6bfd9" providerId="ADAL" clId="{D4EDE7A6-ED2A-40A1-BD0F-6688559C13BB}" dt="2024-04-04T11:57:13.357" v="758"/>
          <ac:grpSpMkLst>
            <pc:docMk/>
            <pc:sldMk cId="60786895" sldId="2147472656"/>
            <ac:grpSpMk id="27" creationId="{7AA1048A-2E6D-521A-98F4-B471F8FAE852}"/>
          </ac:grpSpMkLst>
        </pc:grpChg>
        <pc:picChg chg="mod">
          <ac:chgData name="Betty Zhu" userId="e03ac3e5-d68d-430d-9e13-080b56e6bfd9" providerId="ADAL" clId="{D4EDE7A6-ED2A-40A1-BD0F-6688559C13BB}" dt="2024-04-04T11:52:23.638" v="601" actId="1076"/>
          <ac:picMkLst>
            <pc:docMk/>
            <pc:sldMk cId="60786895" sldId="2147472656"/>
            <ac:picMk id="8" creationId="{F9AD630A-45F3-F47D-A556-EB5655CAD9F0}"/>
          </ac:picMkLst>
        </pc:picChg>
        <pc:picChg chg="mod">
          <ac:chgData name="Betty Zhu" userId="e03ac3e5-d68d-430d-9e13-080b56e6bfd9" providerId="ADAL" clId="{D4EDE7A6-ED2A-40A1-BD0F-6688559C13BB}" dt="2024-04-04T11:50:08.950" v="465"/>
          <ac:picMkLst>
            <pc:docMk/>
            <pc:sldMk cId="60786895" sldId="2147472656"/>
            <ac:picMk id="11" creationId="{3629AFCC-3C8D-E752-6E3F-01D31377A61C}"/>
          </ac:picMkLst>
        </pc:picChg>
        <pc:picChg chg="mod">
          <ac:chgData name="Betty Zhu" userId="e03ac3e5-d68d-430d-9e13-080b56e6bfd9" providerId="ADAL" clId="{D4EDE7A6-ED2A-40A1-BD0F-6688559C13BB}" dt="2024-04-04T11:56:41.716" v="753" actId="14826"/>
          <ac:picMkLst>
            <pc:docMk/>
            <pc:sldMk cId="60786895" sldId="2147472656"/>
            <ac:picMk id="14" creationId="{9D9614EC-F021-6050-5341-598B730BBE6C}"/>
          </ac:picMkLst>
        </pc:picChg>
        <pc:picChg chg="mod">
          <ac:chgData name="Betty Zhu" userId="e03ac3e5-d68d-430d-9e13-080b56e6bfd9" providerId="ADAL" clId="{D4EDE7A6-ED2A-40A1-BD0F-6688559C13BB}" dt="2024-04-04T11:50:51.132" v="517"/>
          <ac:picMkLst>
            <pc:docMk/>
            <pc:sldMk cId="60786895" sldId="2147472656"/>
            <ac:picMk id="17" creationId="{280360E6-CAA6-44BE-DF02-4A2952A22EBC}"/>
          </ac:picMkLst>
        </pc:picChg>
        <pc:picChg chg="mod">
          <ac:chgData name="Betty Zhu" userId="e03ac3e5-d68d-430d-9e13-080b56e6bfd9" providerId="ADAL" clId="{D4EDE7A6-ED2A-40A1-BD0F-6688559C13BB}" dt="2024-04-04T11:50:51.132" v="517"/>
          <ac:picMkLst>
            <pc:docMk/>
            <pc:sldMk cId="60786895" sldId="2147472656"/>
            <ac:picMk id="20" creationId="{FACD01B5-0E66-211E-7340-3DC1B7550E7F}"/>
          </ac:picMkLst>
        </pc:picChg>
        <pc:picChg chg="mod">
          <ac:chgData name="Betty Zhu" userId="e03ac3e5-d68d-430d-9e13-080b56e6bfd9" providerId="ADAL" clId="{D4EDE7A6-ED2A-40A1-BD0F-6688559C13BB}" dt="2024-04-04T11:50:51.132" v="517"/>
          <ac:picMkLst>
            <pc:docMk/>
            <pc:sldMk cId="60786895" sldId="2147472656"/>
            <ac:picMk id="23" creationId="{02438C59-B783-6BFA-9D87-031762350CA1}"/>
          </ac:picMkLst>
        </pc:picChg>
        <pc:picChg chg="mod">
          <ac:chgData name="Betty Zhu" userId="e03ac3e5-d68d-430d-9e13-080b56e6bfd9" providerId="ADAL" clId="{D4EDE7A6-ED2A-40A1-BD0F-6688559C13BB}" dt="2024-04-04T11:57:13.357" v="758"/>
          <ac:picMkLst>
            <pc:docMk/>
            <pc:sldMk cId="60786895" sldId="2147472656"/>
            <ac:picMk id="28" creationId="{C12C4464-E06D-4042-FE38-DC8334A6AAF3}"/>
          </ac:picMkLst>
        </pc:picChg>
        <pc:picChg chg="mod">
          <ac:chgData name="Betty Zhu" userId="e03ac3e5-d68d-430d-9e13-080b56e6bfd9" providerId="ADAL" clId="{D4EDE7A6-ED2A-40A1-BD0F-6688559C13BB}" dt="2024-04-04T11:57:13.357" v="758"/>
          <ac:picMkLst>
            <pc:docMk/>
            <pc:sldMk cId="60786895" sldId="2147472656"/>
            <ac:picMk id="30" creationId="{111E4742-CB16-6A32-8B8F-32B37A9D9168}"/>
          </ac:picMkLst>
        </pc:picChg>
        <pc:extLst>
          <p:ext xmlns:p="http://schemas.openxmlformats.org/presentationml/2006/main" uri="{D6D511B9-2390-475A-947B-AFAB55BFBCF1}">
            <pc226:cmChg xmlns:pc226="http://schemas.microsoft.com/office/powerpoint/2022/06/main/command" chg="add">
              <pc226:chgData name="Betty Zhu" userId="e03ac3e5-d68d-430d-9e13-080b56e6bfd9" providerId="ADAL" clId="{D4EDE7A6-ED2A-40A1-BD0F-6688559C13BB}" dt="2024-04-04T11:57:54.339" v="761"/>
              <pc2:cmMkLst xmlns:pc2="http://schemas.microsoft.com/office/powerpoint/2019/9/main/command">
                <pc:docMk/>
                <pc:sldMk cId="60786895" sldId="2147472656"/>
                <pc2:cmMk id="{D15CFB0A-226A-436E-8B37-DAEF720D93CB}"/>
              </pc2:cmMkLst>
            </pc226:cmChg>
          </p:ext>
        </pc:extLst>
      </pc:sldChg>
      <pc:sldChg chg="new del ord">
        <pc:chgData name="Betty Zhu" userId="e03ac3e5-d68d-430d-9e13-080b56e6bfd9" providerId="ADAL" clId="{D4EDE7A6-ED2A-40A1-BD0F-6688559C13BB}" dt="2024-04-04T11:49:51.621" v="461" actId="47"/>
        <pc:sldMkLst>
          <pc:docMk/>
          <pc:sldMk cId="696243789" sldId="2147472656"/>
        </pc:sldMkLst>
      </pc:sldChg>
      <pc:sldChg chg="modSp add mod addCm">
        <pc:chgData name="Betty Zhu" userId="e03ac3e5-d68d-430d-9e13-080b56e6bfd9" providerId="ADAL" clId="{D4EDE7A6-ED2A-40A1-BD0F-6688559C13BB}" dt="2024-04-08T09:28:05.354" v="4580" actId="14826"/>
        <pc:sldMkLst>
          <pc:docMk/>
          <pc:sldMk cId="3643909213" sldId="2147472656"/>
        </pc:sldMkLst>
        <pc:spChg chg="mod replST">
          <ac:chgData name="Betty Zhu" userId="e03ac3e5-d68d-430d-9e13-080b56e6bfd9" providerId="ADAL" clId="{D4EDE7A6-ED2A-40A1-BD0F-6688559C13BB}" dt="2024-04-04T14:01:09.745" v="4399"/>
          <ac:spMkLst>
            <pc:docMk/>
            <pc:sldMk cId="3643909213" sldId="2147472656"/>
            <ac:spMk id="6" creationId="{26967FB9-2D71-F6A7-787D-80FFDA41E27F}"/>
          </ac:spMkLst>
        </pc:spChg>
        <pc:spChg chg="mod replST">
          <ac:chgData name="Betty Zhu" userId="e03ac3e5-d68d-430d-9e13-080b56e6bfd9" providerId="ADAL" clId="{D4EDE7A6-ED2A-40A1-BD0F-6688559C13BB}" dt="2024-04-04T14:01:26.449" v="4408"/>
          <ac:spMkLst>
            <pc:docMk/>
            <pc:sldMk cId="3643909213" sldId="2147472656"/>
            <ac:spMk id="8" creationId="{DAF968CD-1CC1-2676-B142-EE1135E444C0}"/>
          </ac:spMkLst>
        </pc:spChg>
        <pc:spChg chg="mod replST">
          <ac:chgData name="Betty Zhu" userId="e03ac3e5-d68d-430d-9e13-080b56e6bfd9" providerId="ADAL" clId="{D4EDE7A6-ED2A-40A1-BD0F-6688559C13BB}" dt="2024-04-04T14:01:42.774" v="4437"/>
          <ac:spMkLst>
            <pc:docMk/>
            <pc:sldMk cId="3643909213" sldId="2147472656"/>
            <ac:spMk id="10" creationId="{4F837B2E-3C77-5B12-AA3E-C280688DE189}"/>
          </ac:spMkLst>
        </pc:spChg>
        <pc:spChg chg="mod replST">
          <ac:chgData name="Betty Zhu" userId="e03ac3e5-d68d-430d-9e13-080b56e6bfd9" providerId="ADAL" clId="{D4EDE7A6-ED2A-40A1-BD0F-6688559C13BB}" dt="2024-04-04T12:08:16.375" v="1253"/>
          <ac:spMkLst>
            <pc:docMk/>
            <pc:sldMk cId="3643909213" sldId="2147472656"/>
            <ac:spMk id="11" creationId="{9F73B2A5-FC0F-6603-A063-DD5AA4823A36}"/>
          </ac:spMkLst>
        </pc:spChg>
        <pc:spChg chg="mod replST">
          <ac:chgData name="Betty Zhu" userId="e03ac3e5-d68d-430d-9e13-080b56e6bfd9" providerId="ADAL" clId="{D4EDE7A6-ED2A-40A1-BD0F-6688559C13BB}" dt="2024-04-04T12:07:40.303" v="1217" actId="20577"/>
          <ac:spMkLst>
            <pc:docMk/>
            <pc:sldMk cId="3643909213" sldId="2147472656"/>
            <ac:spMk id="12" creationId="{DE2655AE-CD65-3CD9-3408-C6154DA3725A}"/>
          </ac:spMkLst>
        </pc:spChg>
        <pc:spChg chg="mod replST">
          <ac:chgData name="Betty Zhu" userId="e03ac3e5-d68d-430d-9e13-080b56e6bfd9" providerId="ADAL" clId="{D4EDE7A6-ED2A-40A1-BD0F-6688559C13BB}" dt="2024-04-04T13:39:00.968" v="3911"/>
          <ac:spMkLst>
            <pc:docMk/>
            <pc:sldMk cId="3643909213" sldId="2147472656"/>
            <ac:spMk id="13" creationId="{D619B24C-B128-325A-1A10-D116B60D58F9}"/>
          </ac:spMkLst>
        </pc:spChg>
        <pc:spChg chg="mod">
          <ac:chgData name="Betty Zhu" userId="e03ac3e5-d68d-430d-9e13-080b56e6bfd9" providerId="ADAL" clId="{D4EDE7A6-ED2A-40A1-BD0F-6688559C13BB}" dt="2024-04-04T12:13:40.940" v="1292" actId="20577"/>
          <ac:spMkLst>
            <pc:docMk/>
            <pc:sldMk cId="3643909213" sldId="2147472656"/>
            <ac:spMk id="15" creationId="{04BCEDCB-E4A6-68CF-3864-49B7005C2A26}"/>
          </ac:spMkLst>
        </pc:spChg>
        <pc:picChg chg="mod">
          <ac:chgData name="Betty Zhu" userId="e03ac3e5-d68d-430d-9e13-080b56e6bfd9" providerId="ADAL" clId="{D4EDE7A6-ED2A-40A1-BD0F-6688559C13BB}" dt="2024-04-08T09:28:05.354" v="4580" actId="14826"/>
          <ac:picMkLst>
            <pc:docMk/>
            <pc:sldMk cId="3643909213" sldId="2147472656"/>
            <ac:picMk id="7" creationId="{A5A2A668-8CC2-273C-9FBE-3DF55018183C}"/>
          </ac:picMkLst>
        </pc:picChg>
        <pc:picChg chg="mod">
          <ac:chgData name="Betty Zhu" userId="e03ac3e5-d68d-430d-9e13-080b56e6bfd9" providerId="ADAL" clId="{D4EDE7A6-ED2A-40A1-BD0F-6688559C13BB}" dt="2024-04-04T12:08:44.196" v="1254" actId="14826"/>
          <ac:picMkLst>
            <pc:docMk/>
            <pc:sldMk cId="3643909213" sldId="2147472656"/>
            <ac:picMk id="9" creationId="{5C570822-CA9E-3D19-7E12-93AB99532762}"/>
          </ac:picMkLst>
        </pc:picChg>
        <pc:extLst>
          <p:ext xmlns:p="http://schemas.openxmlformats.org/presentationml/2006/main" uri="{D6D511B9-2390-475A-947B-AFAB55BFBCF1}">
            <pc226:cmChg xmlns:pc226="http://schemas.microsoft.com/office/powerpoint/2022/06/main/command" chg="add">
              <pc226:chgData name="Betty Zhu" userId="e03ac3e5-d68d-430d-9e13-080b56e6bfd9" providerId="ADAL" clId="{D4EDE7A6-ED2A-40A1-BD0F-6688559C13BB}" dt="2024-04-04T12:09:32.248" v="1255"/>
              <pc2:cmMkLst xmlns:pc2="http://schemas.microsoft.com/office/powerpoint/2019/9/main/command">
                <pc:docMk/>
                <pc:sldMk cId="3643909213" sldId="2147472656"/>
                <pc2:cmMk id="{A84D45AB-6591-4094-8091-8FEF8447AF95}"/>
              </pc2:cmMkLst>
            </pc226:cmChg>
          </p:ext>
        </pc:extLst>
      </pc:sldChg>
      <pc:sldChg chg="del">
        <pc:chgData name="Betty Zhu" userId="e03ac3e5-d68d-430d-9e13-080b56e6bfd9" providerId="ADAL" clId="{D4EDE7A6-ED2A-40A1-BD0F-6688559C13BB}" dt="2024-04-03T15:02:51.816" v="0" actId="47"/>
        <pc:sldMkLst>
          <pc:docMk/>
          <pc:sldMk cId="3832183184" sldId="2147472656"/>
        </pc:sldMkLst>
      </pc:sldChg>
      <pc:sldChg chg="del">
        <pc:chgData name="Betty Zhu" userId="e03ac3e5-d68d-430d-9e13-080b56e6bfd9" providerId="ADAL" clId="{D4EDE7A6-ED2A-40A1-BD0F-6688559C13BB}" dt="2024-04-03T15:02:51.816" v="0" actId="47"/>
        <pc:sldMkLst>
          <pc:docMk/>
          <pc:sldMk cId="2099023663" sldId="2147472657"/>
        </pc:sldMkLst>
      </pc:sldChg>
      <pc:sldChg chg="addSp modSp add mod modAnim">
        <pc:chgData name="Betty Zhu" userId="e03ac3e5-d68d-430d-9e13-080b56e6bfd9" providerId="ADAL" clId="{D4EDE7A6-ED2A-40A1-BD0F-6688559C13BB}" dt="2024-04-09T15:32:27.786" v="4859" actId="20577"/>
        <pc:sldMkLst>
          <pc:docMk/>
          <pc:sldMk cId="2467575617" sldId="2147472657"/>
        </pc:sldMkLst>
        <pc:spChg chg="mod">
          <ac:chgData name="Betty Zhu" userId="e03ac3e5-d68d-430d-9e13-080b56e6bfd9" providerId="ADAL" clId="{D4EDE7A6-ED2A-40A1-BD0F-6688559C13BB}" dt="2024-04-09T15:32:27.786" v="4859" actId="20577"/>
          <ac:spMkLst>
            <pc:docMk/>
            <pc:sldMk cId="2467575617" sldId="2147472657"/>
            <ac:spMk id="4" creationId="{A7442B39-A0C7-D54B-2378-376D9D86DD3A}"/>
          </ac:spMkLst>
        </pc:spChg>
        <pc:spChg chg="mod">
          <ac:chgData name="Betty Zhu" userId="e03ac3e5-d68d-430d-9e13-080b56e6bfd9" providerId="ADAL" clId="{D4EDE7A6-ED2A-40A1-BD0F-6688559C13BB}" dt="2024-04-04T13:24:40.044" v="2717" actId="20577"/>
          <ac:spMkLst>
            <pc:docMk/>
            <pc:sldMk cId="2467575617" sldId="2147472657"/>
            <ac:spMk id="6" creationId="{DE51C20E-D816-1E57-652B-C63D273DC77C}"/>
          </ac:spMkLst>
        </pc:spChg>
        <pc:spChg chg="add mod">
          <ac:chgData name="Betty Zhu" userId="e03ac3e5-d68d-430d-9e13-080b56e6bfd9" providerId="ADAL" clId="{D4EDE7A6-ED2A-40A1-BD0F-6688559C13BB}" dt="2024-04-04T13:44:32.413" v="4336" actId="20577"/>
          <ac:spMkLst>
            <pc:docMk/>
            <pc:sldMk cId="2467575617" sldId="2147472657"/>
            <ac:spMk id="12" creationId="{BE691915-39A8-629B-C0C3-29C9915972B3}"/>
          </ac:spMkLst>
        </pc:spChg>
        <pc:grpChg chg="mod">
          <ac:chgData name="Betty Zhu" userId="e03ac3e5-d68d-430d-9e13-080b56e6bfd9" providerId="ADAL" clId="{D4EDE7A6-ED2A-40A1-BD0F-6688559C13BB}" dt="2024-04-04T13:39:58.119" v="3912"/>
          <ac:grpSpMkLst>
            <pc:docMk/>
            <pc:sldMk cId="2467575617" sldId="2147472657"/>
            <ac:grpSpMk id="7" creationId="{721661AF-771E-DAE1-D0BF-22EE5F82A7D2}"/>
          </ac:grpSpMkLst>
        </pc:grpChg>
      </pc:sldChg>
      <pc:sldChg chg="addSp delSp modSp add del mod">
        <pc:chgData name="Betty Zhu" userId="e03ac3e5-d68d-430d-9e13-080b56e6bfd9" providerId="ADAL" clId="{D4EDE7A6-ED2A-40A1-BD0F-6688559C13BB}" dt="2024-04-04T13:23:15.433" v="2679" actId="47"/>
        <pc:sldMkLst>
          <pc:docMk/>
          <pc:sldMk cId="2915981647" sldId="2147472657"/>
        </pc:sldMkLst>
        <pc:spChg chg="mod">
          <ac:chgData name="Betty Zhu" userId="e03ac3e5-d68d-430d-9e13-080b56e6bfd9" providerId="ADAL" clId="{D4EDE7A6-ED2A-40A1-BD0F-6688559C13BB}" dt="2024-04-04T12:26:53.612" v="1421" actId="20577"/>
          <ac:spMkLst>
            <pc:docMk/>
            <pc:sldMk cId="2915981647" sldId="2147472657"/>
            <ac:spMk id="4" creationId="{A7442B39-A0C7-D54B-2378-376D9D86DD3A}"/>
          </ac:spMkLst>
        </pc:spChg>
        <pc:spChg chg="del">
          <ac:chgData name="Betty Zhu" userId="e03ac3e5-d68d-430d-9e13-080b56e6bfd9" providerId="ADAL" clId="{D4EDE7A6-ED2A-40A1-BD0F-6688559C13BB}" dt="2024-04-04T12:42:54.265" v="1490"/>
          <ac:spMkLst>
            <pc:docMk/>
            <pc:sldMk cId="2915981647" sldId="2147472657"/>
            <ac:spMk id="6" creationId="{DE51C20E-D816-1E57-652B-C63D273DC77C}"/>
          </ac:spMkLst>
        </pc:spChg>
        <pc:spChg chg="mod">
          <ac:chgData name="Betty Zhu" userId="e03ac3e5-d68d-430d-9e13-080b56e6bfd9" providerId="ADAL" clId="{D4EDE7A6-ED2A-40A1-BD0F-6688559C13BB}" dt="2024-04-04T12:37:42.353" v="1427"/>
          <ac:spMkLst>
            <pc:docMk/>
            <pc:sldMk cId="2915981647" sldId="2147472657"/>
            <ac:spMk id="13" creationId="{8338BE44-E9E0-65ED-C5D7-4994EA1193E8}"/>
          </ac:spMkLst>
        </pc:spChg>
        <pc:spChg chg="mod topLvl">
          <ac:chgData name="Betty Zhu" userId="e03ac3e5-d68d-430d-9e13-080b56e6bfd9" providerId="ADAL" clId="{D4EDE7A6-ED2A-40A1-BD0F-6688559C13BB}" dt="2024-04-04T12:38:28.352" v="1454" actId="478"/>
          <ac:spMkLst>
            <pc:docMk/>
            <pc:sldMk cId="2915981647" sldId="2147472657"/>
            <ac:spMk id="16" creationId="{B49C82A4-5B09-175E-CF7E-096B8B0D2D9A}"/>
          </ac:spMkLst>
        </pc:spChg>
        <pc:spChg chg="mod">
          <ac:chgData name="Betty Zhu" userId="e03ac3e5-d68d-430d-9e13-080b56e6bfd9" providerId="ADAL" clId="{D4EDE7A6-ED2A-40A1-BD0F-6688559C13BB}" dt="2024-04-04T12:39:32.482" v="1480"/>
          <ac:spMkLst>
            <pc:docMk/>
            <pc:sldMk cId="2915981647" sldId="2147472657"/>
            <ac:spMk id="20" creationId="{E7C94D2E-4CAF-BA4B-5E9F-6C023ADE5FA2}"/>
          </ac:spMkLst>
        </pc:spChg>
        <pc:spChg chg="add del mod ord replST delST">
          <ac:chgData name="Betty Zhu" userId="e03ac3e5-d68d-430d-9e13-080b56e6bfd9" providerId="ADAL" clId="{D4EDE7A6-ED2A-40A1-BD0F-6688559C13BB}" dt="2024-04-04T12:45:28.891" v="1719"/>
          <ac:spMkLst>
            <pc:docMk/>
            <pc:sldMk cId="2915981647" sldId="2147472657"/>
            <ac:spMk id="26" creationId="{41CB43F4-220F-C48E-9352-9B5FC04BDCF6}"/>
          </ac:spMkLst>
        </pc:spChg>
        <pc:spChg chg="add del mod ord replST delST">
          <ac:chgData name="Betty Zhu" userId="e03ac3e5-d68d-430d-9e13-080b56e6bfd9" providerId="ADAL" clId="{D4EDE7A6-ED2A-40A1-BD0F-6688559C13BB}" dt="2024-04-04T12:45:28.305" v="1717"/>
          <ac:spMkLst>
            <pc:docMk/>
            <pc:sldMk cId="2915981647" sldId="2147472657"/>
            <ac:spMk id="29" creationId="{9D3BF60A-3134-6CCB-C144-AD7B7F7B45F5}"/>
          </ac:spMkLst>
        </pc:spChg>
        <pc:spChg chg="add del mod">
          <ac:chgData name="Betty Zhu" userId="e03ac3e5-d68d-430d-9e13-080b56e6bfd9" providerId="ADAL" clId="{D4EDE7A6-ED2A-40A1-BD0F-6688559C13BB}" dt="2024-04-04T12:45:07.631" v="1686" actId="478"/>
          <ac:spMkLst>
            <pc:docMk/>
            <pc:sldMk cId="2915981647" sldId="2147472657"/>
            <ac:spMk id="33" creationId="{4FAC20D6-7563-0EA9-1563-357BE1CA70D5}"/>
          </ac:spMkLst>
        </pc:spChg>
        <pc:spChg chg="add del mod ord replST delST">
          <ac:chgData name="Betty Zhu" userId="e03ac3e5-d68d-430d-9e13-080b56e6bfd9" providerId="ADAL" clId="{D4EDE7A6-ED2A-40A1-BD0F-6688559C13BB}" dt="2024-04-04T12:44:59.861" v="1685"/>
          <ac:spMkLst>
            <pc:docMk/>
            <pc:sldMk cId="2915981647" sldId="2147472657"/>
            <ac:spMk id="36" creationId="{F19FCDB0-E40E-4716-9BE8-ACCEAEED554E}"/>
          </ac:spMkLst>
        </pc:spChg>
        <pc:grpChg chg="add del mod replST">
          <ac:chgData name="Betty Zhu" userId="e03ac3e5-d68d-430d-9e13-080b56e6bfd9" providerId="ADAL" clId="{D4EDE7A6-ED2A-40A1-BD0F-6688559C13BB}" dt="2024-04-04T12:38:09.585" v="1442" actId="478"/>
          <ac:grpSpMkLst>
            <pc:docMk/>
            <pc:sldMk cId="2915981647" sldId="2147472657"/>
            <ac:grpSpMk id="12" creationId="{29735A64-3E7F-2242-340D-93F24A38CF4A}"/>
          </ac:grpSpMkLst>
        </pc:grpChg>
        <pc:grpChg chg="add del mod replST">
          <ac:chgData name="Betty Zhu" userId="e03ac3e5-d68d-430d-9e13-080b56e6bfd9" providerId="ADAL" clId="{D4EDE7A6-ED2A-40A1-BD0F-6688559C13BB}" dt="2024-04-04T12:39:12.026" v="1479" actId="478"/>
          <ac:grpSpMkLst>
            <pc:docMk/>
            <pc:sldMk cId="2915981647" sldId="2147472657"/>
            <ac:grpSpMk id="15" creationId="{5AA8B360-FEFD-7616-EE6E-9AA14C91D0E0}"/>
          </ac:grpSpMkLst>
        </pc:grpChg>
        <pc:grpChg chg="add del mod">
          <ac:chgData name="Betty Zhu" userId="e03ac3e5-d68d-430d-9e13-080b56e6bfd9" providerId="ADAL" clId="{D4EDE7A6-ED2A-40A1-BD0F-6688559C13BB}" dt="2024-04-04T12:40:04.672" v="1483" actId="478"/>
          <ac:grpSpMkLst>
            <pc:docMk/>
            <pc:sldMk cId="2915981647" sldId="2147472657"/>
            <ac:grpSpMk id="19" creationId="{43BA7855-9FFF-879E-56DA-564B7CB3EFFF}"/>
          </ac:grpSpMkLst>
        </pc:grpChg>
        <pc:picChg chg="add del mod ord replST">
          <ac:chgData name="Betty Zhu" userId="e03ac3e5-d68d-430d-9e13-080b56e6bfd9" providerId="ADAL" clId="{D4EDE7A6-ED2A-40A1-BD0F-6688559C13BB}" dt="2024-04-04T12:45:28.305" v="1717"/>
          <ac:picMkLst>
            <pc:docMk/>
            <pc:sldMk cId="2915981647" sldId="2147472657"/>
            <ac:picMk id="25" creationId="{C433BCE2-4C86-AF8D-3339-266A35992B67}"/>
          </ac:picMkLst>
        </pc:picChg>
        <pc:picChg chg="add del mod replST delST modCrop">
          <ac:chgData name="Betty Zhu" userId="e03ac3e5-d68d-430d-9e13-080b56e6bfd9" providerId="ADAL" clId="{D4EDE7A6-ED2A-40A1-BD0F-6688559C13BB}" dt="2024-04-04T12:45:28.305" v="1717"/>
          <ac:picMkLst>
            <pc:docMk/>
            <pc:sldMk cId="2915981647" sldId="2147472657"/>
            <ac:picMk id="28" creationId="{B391B604-A4BF-9C78-F217-B7E3091B53C9}"/>
          </ac:picMkLst>
        </pc:picChg>
        <pc:picChg chg="add del mod replST delST modCrop">
          <ac:chgData name="Betty Zhu" userId="e03ac3e5-d68d-430d-9e13-080b56e6bfd9" providerId="ADAL" clId="{D4EDE7A6-ED2A-40A1-BD0F-6688559C13BB}" dt="2024-04-04T12:45:11.169" v="1698"/>
          <ac:picMkLst>
            <pc:docMk/>
            <pc:sldMk cId="2915981647" sldId="2147472657"/>
            <ac:picMk id="31" creationId="{ADDF75BF-EFBF-C9E9-F8D8-5B2C3A6E2F07}"/>
          </ac:picMkLst>
        </pc:picChg>
        <pc:picChg chg="add del mod ord replST delST modCrop">
          <ac:chgData name="Betty Zhu" userId="e03ac3e5-d68d-430d-9e13-080b56e6bfd9" providerId="ADAL" clId="{D4EDE7A6-ED2A-40A1-BD0F-6688559C13BB}" dt="2024-04-04T12:44:59.861" v="1685"/>
          <ac:picMkLst>
            <pc:docMk/>
            <pc:sldMk cId="2915981647" sldId="2147472657"/>
            <ac:picMk id="35" creationId="{8BBF4AEC-0D0F-7366-4D6E-0C759B72FBD6}"/>
          </ac:picMkLst>
        </pc:picChg>
        <pc:cxnChg chg="mod">
          <ac:chgData name="Betty Zhu" userId="e03ac3e5-d68d-430d-9e13-080b56e6bfd9" providerId="ADAL" clId="{D4EDE7A6-ED2A-40A1-BD0F-6688559C13BB}" dt="2024-04-04T12:37:42.353" v="1427"/>
          <ac:cxnSpMkLst>
            <pc:docMk/>
            <pc:sldMk cId="2915981647" sldId="2147472657"/>
            <ac:cxnSpMk id="14" creationId="{BE3B60A2-D354-DAA1-1611-AD45FEBB6AE4}"/>
          </ac:cxnSpMkLst>
        </pc:cxnChg>
        <pc:cxnChg chg="add del mod topLvl replST">
          <ac:chgData name="Betty Zhu" userId="e03ac3e5-d68d-430d-9e13-080b56e6bfd9" providerId="ADAL" clId="{D4EDE7A6-ED2A-40A1-BD0F-6688559C13BB}" dt="2024-04-04T12:39:05.629" v="1476"/>
          <ac:cxnSpMkLst>
            <pc:docMk/>
            <pc:sldMk cId="2915981647" sldId="2147472657"/>
            <ac:cxnSpMk id="17" creationId="{A2E07AEA-8C20-DB6D-4CD2-17C2AAFC81FA}"/>
          </ac:cxnSpMkLst>
        </pc:cxnChg>
        <pc:cxnChg chg="mod">
          <ac:chgData name="Betty Zhu" userId="e03ac3e5-d68d-430d-9e13-080b56e6bfd9" providerId="ADAL" clId="{D4EDE7A6-ED2A-40A1-BD0F-6688559C13BB}" dt="2024-04-04T12:39:32.482" v="1480"/>
          <ac:cxnSpMkLst>
            <pc:docMk/>
            <pc:sldMk cId="2915981647" sldId="2147472657"/>
            <ac:cxnSpMk id="21" creationId="{44134C79-F263-5983-A406-2F906FEA9F09}"/>
          </ac:cxnSpMkLst>
        </pc:cxnChg>
        <pc:cxnChg chg="add del mod replST">
          <ac:chgData name="Betty Zhu" userId="e03ac3e5-d68d-430d-9e13-080b56e6bfd9" providerId="ADAL" clId="{D4EDE7A6-ED2A-40A1-BD0F-6688559C13BB}" dt="2024-04-04T12:40:34.872" v="1488" actId="478"/>
          <ac:cxnSpMkLst>
            <pc:docMk/>
            <pc:sldMk cId="2915981647" sldId="2147472657"/>
            <ac:cxnSpMk id="22" creationId="{EAD2BC06-CA93-1E51-3AEE-B722F5C7A3CD}"/>
          </ac:cxnSpMkLst>
        </pc:cxnChg>
      </pc:sldChg>
      <pc:sldChg chg="add">
        <pc:chgData name="Betty Zhu" userId="e03ac3e5-d68d-430d-9e13-080b56e6bfd9" providerId="ADAL" clId="{D4EDE7A6-ED2A-40A1-BD0F-6688559C13BB}" dt="2024-04-04T13:46:32.310" v="4342"/>
        <pc:sldMkLst>
          <pc:docMk/>
          <pc:sldMk cId="1451876355" sldId="2147472658"/>
        </pc:sldMkLst>
      </pc:sldChg>
      <pc:sldChg chg="del">
        <pc:chgData name="Betty Zhu" userId="e03ac3e5-d68d-430d-9e13-080b56e6bfd9" providerId="ADAL" clId="{D4EDE7A6-ED2A-40A1-BD0F-6688559C13BB}" dt="2024-04-03T15:02:51.816" v="0" actId="47"/>
        <pc:sldMkLst>
          <pc:docMk/>
          <pc:sldMk cId="2365706881" sldId="2147472658"/>
        </pc:sldMkLst>
      </pc:sldChg>
      <pc:sldChg chg="add del">
        <pc:chgData name="Betty Zhu" userId="e03ac3e5-d68d-430d-9e13-080b56e6bfd9" providerId="ADAL" clId="{D4EDE7A6-ED2A-40A1-BD0F-6688559C13BB}" dt="2024-04-04T13:45:45.806" v="4339" actId="47"/>
        <pc:sldMkLst>
          <pc:docMk/>
          <pc:sldMk cId="2597388962" sldId="2147472658"/>
        </pc:sldMkLst>
      </pc:sldChg>
      <pc:sldChg chg="modSp add del mod">
        <pc:chgData name="Betty Zhu" userId="e03ac3e5-d68d-430d-9e13-080b56e6bfd9" providerId="ADAL" clId="{D4EDE7A6-ED2A-40A1-BD0F-6688559C13BB}" dt="2024-04-04T13:23:16.219" v="2680" actId="47"/>
        <pc:sldMkLst>
          <pc:docMk/>
          <pc:sldMk cId="2823885130" sldId="2147472658"/>
        </pc:sldMkLst>
        <pc:spChg chg="mod">
          <ac:chgData name="Betty Zhu" userId="e03ac3e5-d68d-430d-9e13-080b56e6bfd9" providerId="ADAL" clId="{D4EDE7A6-ED2A-40A1-BD0F-6688559C13BB}" dt="2024-04-04T12:26:59.591" v="1423" actId="20577"/>
          <ac:spMkLst>
            <pc:docMk/>
            <pc:sldMk cId="2823885130" sldId="2147472658"/>
            <ac:spMk id="4" creationId="{A7442B39-A0C7-D54B-2378-376D9D86DD3A}"/>
          </ac:spMkLst>
        </pc:spChg>
      </pc:sldChg>
      <pc:sldChg chg="del">
        <pc:chgData name="Betty Zhu" userId="e03ac3e5-d68d-430d-9e13-080b56e6bfd9" providerId="ADAL" clId="{D4EDE7A6-ED2A-40A1-BD0F-6688559C13BB}" dt="2024-04-03T15:02:51.816" v="0" actId="47"/>
        <pc:sldMkLst>
          <pc:docMk/>
          <pc:sldMk cId="332914003" sldId="2147472659"/>
        </pc:sldMkLst>
      </pc:sldChg>
      <pc:sldChg chg="modSp add mod">
        <pc:chgData name="Betty Zhu" userId="e03ac3e5-d68d-430d-9e13-080b56e6bfd9" providerId="ADAL" clId="{D4EDE7A6-ED2A-40A1-BD0F-6688559C13BB}" dt="2024-04-08T09:20:30.200" v="4523" actId="20577"/>
        <pc:sldMkLst>
          <pc:docMk/>
          <pc:sldMk cId="2196137534" sldId="2147472659"/>
        </pc:sldMkLst>
        <pc:spChg chg="mod">
          <ac:chgData name="Betty Zhu" userId="e03ac3e5-d68d-430d-9e13-080b56e6bfd9" providerId="ADAL" clId="{D4EDE7A6-ED2A-40A1-BD0F-6688559C13BB}" dt="2024-04-08T09:20:30.200" v="4523" actId="20577"/>
          <ac:spMkLst>
            <pc:docMk/>
            <pc:sldMk cId="2196137534" sldId="2147472659"/>
            <ac:spMk id="3" creationId="{EF74B241-A8B0-9F5B-B2B1-C66DCA3BF672}"/>
          </ac:spMkLst>
        </pc:spChg>
      </pc:sldChg>
      <pc:sldChg chg="del">
        <pc:chgData name="Betty Zhu" userId="e03ac3e5-d68d-430d-9e13-080b56e6bfd9" providerId="ADAL" clId="{D4EDE7A6-ED2A-40A1-BD0F-6688559C13BB}" dt="2024-04-03T15:02:51.816" v="0" actId="47"/>
        <pc:sldMkLst>
          <pc:docMk/>
          <pc:sldMk cId="298003347" sldId="2147472660"/>
        </pc:sldMkLst>
      </pc:sldChg>
      <pc:sldChg chg="modSp new mod ord modShow">
        <pc:chgData name="Betty Zhu" userId="e03ac3e5-d68d-430d-9e13-080b56e6bfd9" providerId="ADAL" clId="{D4EDE7A6-ED2A-40A1-BD0F-6688559C13BB}" dt="2024-04-08T10:08:38.906" v="4843"/>
        <pc:sldMkLst>
          <pc:docMk/>
          <pc:sldMk cId="2169206541" sldId="2147472660"/>
        </pc:sldMkLst>
        <pc:spChg chg="mod">
          <ac:chgData name="Betty Zhu" userId="e03ac3e5-d68d-430d-9e13-080b56e6bfd9" providerId="ADAL" clId="{D4EDE7A6-ED2A-40A1-BD0F-6688559C13BB}" dt="2024-04-08T09:23:22.988" v="4579" actId="20577"/>
          <ac:spMkLst>
            <pc:docMk/>
            <pc:sldMk cId="2169206541" sldId="2147472660"/>
            <ac:spMk id="6" creationId="{30334D86-642C-EE9B-0894-47AE13879D63}"/>
          </ac:spMkLst>
        </pc:spChg>
      </pc:sldChg>
      <pc:sldChg chg="del">
        <pc:chgData name="Betty Zhu" userId="e03ac3e5-d68d-430d-9e13-080b56e6bfd9" providerId="ADAL" clId="{D4EDE7A6-ED2A-40A1-BD0F-6688559C13BB}" dt="2024-04-03T15:02:51.816" v="0" actId="47"/>
        <pc:sldMkLst>
          <pc:docMk/>
          <pc:sldMk cId="288757898" sldId="2147472661"/>
        </pc:sldMkLst>
      </pc:sldChg>
      <pc:sldChg chg="modSp add mod">
        <pc:chgData name="Betty Zhu" userId="e03ac3e5-d68d-430d-9e13-080b56e6bfd9" providerId="ADAL" clId="{D4EDE7A6-ED2A-40A1-BD0F-6688559C13BB}" dt="2024-04-08T10:03:54.001" v="4807" actId="207"/>
        <pc:sldMkLst>
          <pc:docMk/>
          <pc:sldMk cId="1343522598" sldId="2147472661"/>
        </pc:sldMkLst>
        <pc:spChg chg="mod">
          <ac:chgData name="Betty Zhu" userId="e03ac3e5-d68d-430d-9e13-080b56e6bfd9" providerId="ADAL" clId="{D4EDE7A6-ED2A-40A1-BD0F-6688559C13BB}" dt="2024-04-08T10:02:36.870" v="4804" actId="113"/>
          <ac:spMkLst>
            <pc:docMk/>
            <pc:sldMk cId="1343522598" sldId="2147472661"/>
            <ac:spMk id="3" creationId="{087077BE-5695-BB1F-9D97-2AF59127DEE0}"/>
          </ac:spMkLst>
        </pc:spChg>
        <pc:spChg chg="mod">
          <ac:chgData name="Betty Zhu" userId="e03ac3e5-d68d-430d-9e13-080b56e6bfd9" providerId="ADAL" clId="{D4EDE7A6-ED2A-40A1-BD0F-6688559C13BB}" dt="2024-04-08T10:03:54.001" v="4807" actId="207"/>
          <ac:spMkLst>
            <pc:docMk/>
            <pc:sldMk cId="1343522598" sldId="2147472661"/>
            <ac:spMk id="29" creationId="{43396E85-6E92-F7D3-0352-F547A671F392}"/>
          </ac:spMkLst>
        </pc:spChg>
        <pc:spChg chg="mod">
          <ac:chgData name="Betty Zhu" userId="e03ac3e5-d68d-430d-9e13-080b56e6bfd9" providerId="ADAL" clId="{D4EDE7A6-ED2A-40A1-BD0F-6688559C13BB}" dt="2024-04-08T10:02:33.205" v="4803" actId="207"/>
          <ac:spMkLst>
            <pc:docMk/>
            <pc:sldMk cId="1343522598" sldId="2147472661"/>
            <ac:spMk id="90" creationId="{29B862E1-906C-76B1-7E0E-B2519294BF4D}"/>
          </ac:spMkLst>
        </pc:spChg>
      </pc:sldChg>
      <pc:sldChg chg="modSp add del mod">
        <pc:chgData name="Betty Zhu" userId="e03ac3e5-d68d-430d-9e13-080b56e6bfd9" providerId="ADAL" clId="{D4EDE7A6-ED2A-40A1-BD0F-6688559C13BB}" dt="2024-04-08T10:01:27.600" v="4798" actId="47"/>
        <pc:sldMkLst>
          <pc:docMk/>
          <pc:sldMk cId="2308697896" sldId="2147472661"/>
        </pc:sldMkLst>
        <pc:spChg chg="mod replST">
          <ac:chgData name="Betty Zhu" userId="e03ac3e5-d68d-430d-9e13-080b56e6bfd9" providerId="ADAL" clId="{D4EDE7A6-ED2A-40A1-BD0F-6688559C13BB}" dt="2024-04-08T09:52:31.800" v="4797"/>
          <ac:spMkLst>
            <pc:docMk/>
            <pc:sldMk cId="2308697896" sldId="2147472661"/>
            <ac:spMk id="90" creationId="{29B862E1-906C-76B1-7E0E-B2519294BF4D}"/>
          </ac:spMkLst>
        </pc:spChg>
      </pc:sldChg>
      <pc:sldChg chg="modSp new del mod">
        <pc:chgData name="Betty Zhu" userId="e03ac3e5-d68d-430d-9e13-080b56e6bfd9" providerId="ADAL" clId="{D4EDE7A6-ED2A-40A1-BD0F-6688559C13BB}" dt="2024-04-08T09:37:11.798" v="4617" actId="47"/>
        <pc:sldMkLst>
          <pc:docMk/>
          <pc:sldMk cId="2901823301" sldId="2147472661"/>
        </pc:sldMkLst>
        <pc:spChg chg="mod">
          <ac:chgData name="Betty Zhu" userId="e03ac3e5-d68d-430d-9e13-080b56e6bfd9" providerId="ADAL" clId="{D4EDE7A6-ED2A-40A1-BD0F-6688559C13BB}" dt="2024-04-08T09:34:40.679" v="4606" actId="20577"/>
          <ac:spMkLst>
            <pc:docMk/>
            <pc:sldMk cId="2901823301" sldId="2147472661"/>
            <ac:spMk id="4" creationId="{DE716F08-4516-D0D8-4D93-8606DA4AC864}"/>
          </ac:spMkLst>
        </pc:spChg>
        <pc:spChg chg="mod">
          <ac:chgData name="Betty Zhu" userId="e03ac3e5-d68d-430d-9e13-080b56e6bfd9" providerId="ADAL" clId="{D4EDE7A6-ED2A-40A1-BD0F-6688559C13BB}" dt="2024-04-08T09:34:57.869" v="4608"/>
          <ac:spMkLst>
            <pc:docMk/>
            <pc:sldMk cId="2901823301" sldId="2147472661"/>
            <ac:spMk id="6" creationId="{BCE77D5C-2FE6-0EC9-81D0-AD00F815EAFA}"/>
          </ac:spMkLst>
        </pc:spChg>
      </pc:sldChg>
      <pc:sldChg chg="modSp add mod">
        <pc:chgData name="Betty Zhu" userId="e03ac3e5-d68d-430d-9e13-080b56e6bfd9" providerId="ADAL" clId="{D4EDE7A6-ED2A-40A1-BD0F-6688559C13BB}" dt="2024-04-08T10:04:21.393" v="4812" actId="207"/>
        <pc:sldMkLst>
          <pc:docMk/>
          <pc:sldMk cId="1523226599" sldId="2147472662"/>
        </pc:sldMkLst>
        <pc:spChg chg="mod">
          <ac:chgData name="Betty Zhu" userId="e03ac3e5-d68d-430d-9e13-080b56e6bfd9" providerId="ADAL" clId="{D4EDE7A6-ED2A-40A1-BD0F-6688559C13BB}" dt="2024-04-08T10:04:05.811" v="4810" actId="113"/>
          <ac:spMkLst>
            <pc:docMk/>
            <pc:sldMk cId="1523226599" sldId="2147472662"/>
            <ac:spMk id="8" creationId="{927FC0D8-0C64-1567-24D0-5612099CE216}"/>
          </ac:spMkLst>
        </pc:spChg>
        <pc:spChg chg="mod">
          <ac:chgData name="Betty Zhu" userId="e03ac3e5-d68d-430d-9e13-080b56e6bfd9" providerId="ADAL" clId="{D4EDE7A6-ED2A-40A1-BD0F-6688559C13BB}" dt="2024-04-08T10:04:21.393" v="4812" actId="207"/>
          <ac:spMkLst>
            <pc:docMk/>
            <pc:sldMk cId="1523226599" sldId="2147472662"/>
            <ac:spMk id="93" creationId="{BF41CA73-D6D6-62EB-112D-9713266C53E9}"/>
          </ac:spMkLst>
        </pc:spChg>
        <pc:spChg chg="mod">
          <ac:chgData name="Betty Zhu" userId="e03ac3e5-d68d-430d-9e13-080b56e6bfd9" providerId="ADAL" clId="{D4EDE7A6-ED2A-40A1-BD0F-6688559C13BB}" dt="2024-04-08T10:04:04.278" v="4809" actId="207"/>
          <ac:spMkLst>
            <pc:docMk/>
            <pc:sldMk cId="1523226599" sldId="2147472662"/>
            <ac:spMk id="96" creationId="{81E81FEB-BD4F-33B9-D3F7-16D9F539E526}"/>
          </ac:spMkLst>
        </pc:spChg>
      </pc:sldChg>
      <pc:sldChg chg="add del">
        <pc:chgData name="Betty Zhu" userId="e03ac3e5-d68d-430d-9e13-080b56e6bfd9" providerId="ADAL" clId="{D4EDE7A6-ED2A-40A1-BD0F-6688559C13BB}" dt="2024-04-08T10:01:27.600" v="4798" actId="47"/>
        <pc:sldMkLst>
          <pc:docMk/>
          <pc:sldMk cId="1711182058" sldId="2147472662"/>
        </pc:sldMkLst>
      </pc:sldChg>
      <pc:sldChg chg="del">
        <pc:chgData name="Betty Zhu" userId="e03ac3e5-d68d-430d-9e13-080b56e6bfd9" providerId="ADAL" clId="{D4EDE7A6-ED2A-40A1-BD0F-6688559C13BB}" dt="2024-04-03T15:02:51.816" v="0" actId="47"/>
        <pc:sldMkLst>
          <pc:docMk/>
          <pc:sldMk cId="3476190489" sldId="2147472662"/>
        </pc:sldMkLst>
      </pc:sldChg>
      <pc:sldChg chg="modSp add mod">
        <pc:chgData name="Betty Zhu" userId="e03ac3e5-d68d-430d-9e13-080b56e6bfd9" providerId="ADAL" clId="{D4EDE7A6-ED2A-40A1-BD0F-6688559C13BB}" dt="2024-04-08T10:04:55.004" v="4817" actId="207"/>
        <pc:sldMkLst>
          <pc:docMk/>
          <pc:sldMk cId="941783346" sldId="2147472663"/>
        </pc:sldMkLst>
        <pc:spChg chg="mod">
          <ac:chgData name="Betty Zhu" userId="e03ac3e5-d68d-430d-9e13-080b56e6bfd9" providerId="ADAL" clId="{D4EDE7A6-ED2A-40A1-BD0F-6688559C13BB}" dt="2024-04-08T10:04:41.854" v="4815" actId="113"/>
          <ac:spMkLst>
            <pc:docMk/>
            <pc:sldMk cId="941783346" sldId="2147472663"/>
            <ac:spMk id="9" creationId="{ECB84913-7026-37B6-8B70-C308DBEAE708}"/>
          </ac:spMkLst>
        </pc:spChg>
        <pc:spChg chg="mod">
          <ac:chgData name="Betty Zhu" userId="e03ac3e5-d68d-430d-9e13-080b56e6bfd9" providerId="ADAL" clId="{D4EDE7A6-ED2A-40A1-BD0F-6688559C13BB}" dt="2024-04-08T10:04:55.004" v="4817" actId="207"/>
          <ac:spMkLst>
            <pc:docMk/>
            <pc:sldMk cId="941783346" sldId="2147472663"/>
            <ac:spMk id="99" creationId="{B6436500-7E8F-F411-C3DB-CD18BDDEEEAC}"/>
          </ac:spMkLst>
        </pc:spChg>
        <pc:spChg chg="mod">
          <ac:chgData name="Betty Zhu" userId="e03ac3e5-d68d-430d-9e13-080b56e6bfd9" providerId="ADAL" clId="{D4EDE7A6-ED2A-40A1-BD0F-6688559C13BB}" dt="2024-04-08T10:04:40.135" v="4814" actId="207"/>
          <ac:spMkLst>
            <pc:docMk/>
            <pc:sldMk cId="941783346" sldId="2147472663"/>
            <ac:spMk id="102" creationId="{9B10A750-128C-578B-2E45-7C900F3B4986}"/>
          </ac:spMkLst>
        </pc:spChg>
      </pc:sldChg>
      <pc:sldChg chg="add del">
        <pc:chgData name="Betty Zhu" userId="e03ac3e5-d68d-430d-9e13-080b56e6bfd9" providerId="ADAL" clId="{D4EDE7A6-ED2A-40A1-BD0F-6688559C13BB}" dt="2024-04-08T10:01:27.600" v="4798" actId="47"/>
        <pc:sldMkLst>
          <pc:docMk/>
          <pc:sldMk cId="1281480573" sldId="2147472663"/>
        </pc:sldMkLst>
      </pc:sldChg>
      <pc:sldChg chg="del">
        <pc:chgData name="Betty Zhu" userId="e03ac3e5-d68d-430d-9e13-080b56e6bfd9" providerId="ADAL" clId="{D4EDE7A6-ED2A-40A1-BD0F-6688559C13BB}" dt="2024-04-03T15:02:51.816" v="0" actId="47"/>
        <pc:sldMkLst>
          <pc:docMk/>
          <pc:sldMk cId="2935833183" sldId="2147472663"/>
        </pc:sldMkLst>
      </pc:sldChg>
      <pc:sldChg chg="addSp delSp modSp add mod">
        <pc:chgData name="Betty Zhu" userId="e03ac3e5-d68d-430d-9e13-080b56e6bfd9" providerId="ADAL" clId="{D4EDE7A6-ED2A-40A1-BD0F-6688559C13BB}" dt="2024-04-08T10:09:09.714" v="4847" actId="207"/>
        <pc:sldMkLst>
          <pc:docMk/>
          <pc:sldMk cId="1087728102" sldId="2147472664"/>
        </pc:sldMkLst>
        <pc:spChg chg="del">
          <ac:chgData name="Betty Zhu" userId="e03ac3e5-d68d-430d-9e13-080b56e6bfd9" providerId="ADAL" clId="{D4EDE7A6-ED2A-40A1-BD0F-6688559C13BB}" dt="2024-04-08T10:07:50.320" v="4822"/>
          <ac:spMkLst>
            <pc:docMk/>
            <pc:sldMk cId="1087728102" sldId="2147472664"/>
            <ac:spMk id="6" creationId="{179103DA-F310-EB67-3007-1173B15B7A02}"/>
          </ac:spMkLst>
        </pc:spChg>
        <pc:spChg chg="mod">
          <ac:chgData name="Betty Zhu" userId="e03ac3e5-d68d-430d-9e13-080b56e6bfd9" providerId="ADAL" clId="{D4EDE7A6-ED2A-40A1-BD0F-6688559C13BB}" dt="2024-04-08T10:09:09.714" v="4847" actId="207"/>
          <ac:spMkLst>
            <pc:docMk/>
            <pc:sldMk cId="1087728102" sldId="2147472664"/>
            <ac:spMk id="11" creationId="{336852FF-2A3B-9954-93B7-B5ECC37A9CC8}"/>
          </ac:spMkLst>
        </pc:spChg>
        <pc:picChg chg="add mod replST modCrop">
          <ac:chgData name="Betty Zhu" userId="e03ac3e5-d68d-430d-9e13-080b56e6bfd9" providerId="ADAL" clId="{D4EDE7A6-ED2A-40A1-BD0F-6688559C13BB}" dt="2024-04-08T10:08:23.546" v="4841" actId="18131"/>
          <ac:picMkLst>
            <pc:docMk/>
            <pc:sldMk cId="1087728102" sldId="2147472664"/>
            <ac:picMk id="4" creationId="{71329FA0-0F71-027E-0CA3-D1DD9E25881A}"/>
          </ac:picMkLst>
        </pc:picChg>
      </pc:sldChg>
      <pc:sldChg chg="del">
        <pc:chgData name="Betty Zhu" userId="e03ac3e5-d68d-430d-9e13-080b56e6bfd9" providerId="ADAL" clId="{D4EDE7A6-ED2A-40A1-BD0F-6688559C13BB}" dt="2024-04-03T15:02:51.816" v="0" actId="47"/>
        <pc:sldMkLst>
          <pc:docMk/>
          <pc:sldMk cId="3363750974" sldId="2147472664"/>
        </pc:sldMkLst>
      </pc:sldChg>
      <pc:sldChg chg="modSp mod">
        <pc:chgData name="Betty Zhu" userId="e03ac3e5-d68d-430d-9e13-080b56e6bfd9" providerId="ADAL" clId="{D4EDE7A6-ED2A-40A1-BD0F-6688559C13BB}" dt="2024-04-09T21:40:08.503" v="4918" actId="113"/>
        <pc:sldMkLst>
          <pc:docMk/>
          <pc:sldMk cId="323244294" sldId="2147472665"/>
        </pc:sldMkLst>
        <pc:spChg chg="mod replST">
          <ac:chgData name="Betty Zhu" userId="e03ac3e5-d68d-430d-9e13-080b56e6bfd9" providerId="ADAL" clId="{D4EDE7A6-ED2A-40A1-BD0F-6688559C13BB}" dt="2024-04-09T21:40:08.503" v="4918" actId="113"/>
          <ac:spMkLst>
            <pc:docMk/>
            <pc:sldMk cId="323244294" sldId="2147472665"/>
            <ac:spMk id="5" creationId="{25E6E006-D8DA-474F-9758-0175F1090630}"/>
          </ac:spMkLst>
        </pc:spChg>
      </pc:sldChg>
      <pc:sldChg chg="del">
        <pc:chgData name="Betty Zhu" userId="e03ac3e5-d68d-430d-9e13-080b56e6bfd9" providerId="ADAL" clId="{D4EDE7A6-ED2A-40A1-BD0F-6688559C13BB}" dt="2024-04-03T15:02:51.816" v="0" actId="47"/>
        <pc:sldMkLst>
          <pc:docMk/>
          <pc:sldMk cId="4268092721" sldId="2147472665"/>
        </pc:sldMkLst>
      </pc:sldChg>
      <pc:sldChg chg="del">
        <pc:chgData name="Betty Zhu" userId="e03ac3e5-d68d-430d-9e13-080b56e6bfd9" providerId="ADAL" clId="{D4EDE7A6-ED2A-40A1-BD0F-6688559C13BB}" dt="2024-04-03T15:02:51.816" v="0" actId="47"/>
        <pc:sldMkLst>
          <pc:docMk/>
          <pc:sldMk cId="1233267287" sldId="2147472666"/>
        </pc:sldMkLst>
      </pc:sldChg>
      <pc:sldChg chg="modSp mod">
        <pc:chgData name="Betty Zhu" userId="e03ac3e5-d68d-430d-9e13-080b56e6bfd9" providerId="ADAL" clId="{D4EDE7A6-ED2A-40A1-BD0F-6688559C13BB}" dt="2024-04-09T21:37:46.726" v="4903" actId="1076"/>
        <pc:sldMkLst>
          <pc:docMk/>
          <pc:sldMk cId="334635336" sldId="2147472667"/>
        </pc:sldMkLst>
        <pc:spChg chg="mod replST">
          <ac:chgData name="Betty Zhu" userId="e03ac3e5-d68d-430d-9e13-080b56e6bfd9" providerId="ADAL" clId="{D4EDE7A6-ED2A-40A1-BD0F-6688559C13BB}" dt="2024-04-09T21:37:46.726" v="4903" actId="1076"/>
          <ac:spMkLst>
            <pc:docMk/>
            <pc:sldMk cId="334635336" sldId="2147472667"/>
            <ac:spMk id="5" creationId="{25E6E006-D8DA-474F-9758-0175F1090630}"/>
          </ac:spMkLst>
        </pc:spChg>
      </pc:sldChg>
      <pc:sldChg chg="del">
        <pc:chgData name="Betty Zhu" userId="e03ac3e5-d68d-430d-9e13-080b56e6bfd9" providerId="ADAL" clId="{D4EDE7A6-ED2A-40A1-BD0F-6688559C13BB}" dt="2024-04-03T15:02:51.816" v="0" actId="47"/>
        <pc:sldMkLst>
          <pc:docMk/>
          <pc:sldMk cId="851042455" sldId="2147472667"/>
        </pc:sldMkLst>
      </pc:sldChg>
      <pc:sldChg chg="modSp mod">
        <pc:chgData name="Betty Zhu" userId="e03ac3e5-d68d-430d-9e13-080b56e6bfd9" providerId="ADAL" clId="{D4EDE7A6-ED2A-40A1-BD0F-6688559C13BB}" dt="2024-04-09T21:35:32.869" v="4871" actId="1076"/>
        <pc:sldMkLst>
          <pc:docMk/>
          <pc:sldMk cId="1016412924" sldId="2147472668"/>
        </pc:sldMkLst>
        <pc:spChg chg="mod replST">
          <ac:chgData name="Betty Zhu" userId="e03ac3e5-d68d-430d-9e13-080b56e6bfd9" providerId="ADAL" clId="{D4EDE7A6-ED2A-40A1-BD0F-6688559C13BB}" dt="2024-04-09T21:35:32.869" v="4871" actId="1076"/>
          <ac:spMkLst>
            <pc:docMk/>
            <pc:sldMk cId="1016412924" sldId="2147472668"/>
            <ac:spMk id="5" creationId="{25E6E006-D8DA-474F-9758-0175F1090630}"/>
          </ac:spMkLst>
        </pc:spChg>
      </pc:sldChg>
      <pc:sldChg chg="del">
        <pc:chgData name="Betty Zhu" userId="e03ac3e5-d68d-430d-9e13-080b56e6bfd9" providerId="ADAL" clId="{D4EDE7A6-ED2A-40A1-BD0F-6688559C13BB}" dt="2024-04-03T15:02:51.816" v="0" actId="47"/>
        <pc:sldMkLst>
          <pc:docMk/>
          <pc:sldMk cId="1851984790" sldId="2147472668"/>
        </pc:sldMkLst>
      </pc:sldChg>
      <pc:sldChg chg="del">
        <pc:chgData name="Betty Zhu" userId="e03ac3e5-d68d-430d-9e13-080b56e6bfd9" providerId="ADAL" clId="{D4EDE7A6-ED2A-40A1-BD0F-6688559C13BB}" dt="2024-04-03T15:02:51.816" v="0" actId="47"/>
        <pc:sldMkLst>
          <pc:docMk/>
          <pc:sldMk cId="658398148" sldId="2147472669"/>
        </pc:sldMkLst>
      </pc:sldChg>
      <pc:sldChg chg="addSp delSp modSp del mod">
        <pc:chgData name="Betty Zhu" userId="e03ac3e5-d68d-430d-9e13-080b56e6bfd9" providerId="ADAL" clId="{D4EDE7A6-ED2A-40A1-BD0F-6688559C13BB}" dt="2024-04-09T22:01:11.298" v="5050" actId="47"/>
        <pc:sldMkLst>
          <pc:docMk/>
          <pc:sldMk cId="2135324311" sldId="2147472669"/>
        </pc:sldMkLst>
        <pc:spChg chg="mod">
          <ac:chgData name="Betty Zhu" userId="e03ac3e5-d68d-430d-9e13-080b56e6bfd9" providerId="ADAL" clId="{D4EDE7A6-ED2A-40A1-BD0F-6688559C13BB}" dt="2024-04-09T21:53:13.103" v="4995" actId="20577"/>
          <ac:spMkLst>
            <pc:docMk/>
            <pc:sldMk cId="2135324311" sldId="2147472669"/>
            <ac:spMk id="3" creationId="{5312F633-B058-C0F5-4506-F4B55BF341E1}"/>
          </ac:spMkLst>
        </pc:spChg>
        <pc:spChg chg="add del mod replST">
          <ac:chgData name="Betty Zhu" userId="e03ac3e5-d68d-430d-9e13-080b56e6bfd9" providerId="ADAL" clId="{D4EDE7A6-ED2A-40A1-BD0F-6688559C13BB}" dt="2024-04-09T21:50:10.814" v="4977"/>
          <ac:spMkLst>
            <pc:docMk/>
            <pc:sldMk cId="2135324311" sldId="2147472669"/>
            <ac:spMk id="4" creationId="{87B90C47-A5E8-F632-4061-AD603DAB21D8}"/>
          </ac:spMkLst>
        </pc:spChg>
      </pc:sldChg>
      <pc:sldChg chg="del">
        <pc:chgData name="Betty Zhu" userId="e03ac3e5-d68d-430d-9e13-080b56e6bfd9" providerId="ADAL" clId="{D4EDE7A6-ED2A-40A1-BD0F-6688559C13BB}" dt="2024-04-03T15:02:51.816" v="0" actId="47"/>
        <pc:sldMkLst>
          <pc:docMk/>
          <pc:sldMk cId="650744513" sldId="2147472670"/>
        </pc:sldMkLst>
      </pc:sldChg>
      <pc:sldChg chg="modSp mod">
        <pc:chgData name="Betty Zhu" userId="e03ac3e5-d68d-430d-9e13-080b56e6bfd9" providerId="ADAL" clId="{D4EDE7A6-ED2A-40A1-BD0F-6688559C13BB}" dt="2024-04-09T21:56:14.826" v="5021" actId="20577"/>
        <pc:sldMkLst>
          <pc:docMk/>
          <pc:sldMk cId="2943987514" sldId="2147472670"/>
        </pc:sldMkLst>
        <pc:spChg chg="mod">
          <ac:chgData name="Betty Zhu" userId="e03ac3e5-d68d-430d-9e13-080b56e6bfd9" providerId="ADAL" clId="{D4EDE7A6-ED2A-40A1-BD0F-6688559C13BB}" dt="2024-04-09T21:43:12.958" v="4931" actId="2711"/>
          <ac:spMkLst>
            <pc:docMk/>
            <pc:sldMk cId="2943987514" sldId="2147472670"/>
            <ac:spMk id="2" creationId="{F77E575B-CD0D-29C7-51C0-B725FA9C2B0F}"/>
          </ac:spMkLst>
        </pc:spChg>
        <pc:spChg chg="mod">
          <ac:chgData name="Betty Zhu" userId="e03ac3e5-d68d-430d-9e13-080b56e6bfd9" providerId="ADAL" clId="{D4EDE7A6-ED2A-40A1-BD0F-6688559C13BB}" dt="2024-04-09T21:56:14.826" v="5021" actId="20577"/>
          <ac:spMkLst>
            <pc:docMk/>
            <pc:sldMk cId="2943987514" sldId="2147472670"/>
            <ac:spMk id="3" creationId="{5312F633-B058-C0F5-4506-F4B55BF341E1}"/>
          </ac:spMkLst>
        </pc:spChg>
      </pc:sldChg>
      <pc:sldChg chg="del">
        <pc:chgData name="Betty Zhu" userId="e03ac3e5-d68d-430d-9e13-080b56e6bfd9" providerId="ADAL" clId="{D4EDE7A6-ED2A-40A1-BD0F-6688559C13BB}" dt="2024-04-03T15:02:51.816" v="0" actId="47"/>
        <pc:sldMkLst>
          <pc:docMk/>
          <pc:sldMk cId="1258681020" sldId="2147472671"/>
        </pc:sldMkLst>
      </pc:sldChg>
      <pc:sldChg chg="addSp delSp modSp mod">
        <pc:chgData name="Betty Zhu" userId="e03ac3e5-d68d-430d-9e13-080b56e6bfd9" providerId="ADAL" clId="{D4EDE7A6-ED2A-40A1-BD0F-6688559C13BB}" dt="2024-04-09T21:56:01.335" v="5012" actId="255"/>
        <pc:sldMkLst>
          <pc:docMk/>
          <pc:sldMk cId="2750285156" sldId="2147472671"/>
        </pc:sldMkLst>
        <pc:spChg chg="mod">
          <ac:chgData name="Betty Zhu" userId="e03ac3e5-d68d-430d-9e13-080b56e6bfd9" providerId="ADAL" clId="{D4EDE7A6-ED2A-40A1-BD0F-6688559C13BB}" dt="2024-04-09T21:44:23.532" v="4940" actId="255"/>
          <ac:spMkLst>
            <pc:docMk/>
            <pc:sldMk cId="2750285156" sldId="2147472671"/>
            <ac:spMk id="2" creationId="{F77E575B-CD0D-29C7-51C0-B725FA9C2B0F}"/>
          </ac:spMkLst>
        </pc:spChg>
        <pc:spChg chg="mod">
          <ac:chgData name="Betty Zhu" userId="e03ac3e5-d68d-430d-9e13-080b56e6bfd9" providerId="ADAL" clId="{D4EDE7A6-ED2A-40A1-BD0F-6688559C13BB}" dt="2024-04-09T21:56:01.335" v="5012" actId="255"/>
          <ac:spMkLst>
            <pc:docMk/>
            <pc:sldMk cId="2750285156" sldId="2147472671"/>
            <ac:spMk id="3" creationId="{5312F633-B058-C0F5-4506-F4B55BF341E1}"/>
          </ac:spMkLst>
        </pc:spChg>
        <pc:picChg chg="add mod">
          <ac:chgData name="Betty Zhu" userId="e03ac3e5-d68d-430d-9e13-080b56e6bfd9" providerId="ADAL" clId="{D4EDE7A6-ED2A-40A1-BD0F-6688559C13BB}" dt="2024-04-09T21:55:55.689" v="5011" actId="1076"/>
          <ac:picMkLst>
            <pc:docMk/>
            <pc:sldMk cId="2750285156" sldId="2147472671"/>
            <ac:picMk id="5" creationId="{A1C087F2-568B-5BDC-C045-96A92BAD4C61}"/>
          </ac:picMkLst>
        </pc:picChg>
        <pc:picChg chg="del mod">
          <ac:chgData name="Betty Zhu" userId="e03ac3e5-d68d-430d-9e13-080b56e6bfd9" providerId="ADAL" clId="{D4EDE7A6-ED2A-40A1-BD0F-6688559C13BB}" dt="2024-04-09T21:55:46.715" v="5008" actId="478"/>
          <ac:picMkLst>
            <pc:docMk/>
            <pc:sldMk cId="2750285156" sldId="2147472671"/>
            <ac:picMk id="2050" creationId="{DBA614D1-8DBF-2F09-1E9F-819617928531}"/>
          </ac:picMkLst>
        </pc:picChg>
      </pc:sldChg>
      <pc:sldChg chg="del">
        <pc:chgData name="Betty Zhu" userId="e03ac3e5-d68d-430d-9e13-080b56e6bfd9" providerId="ADAL" clId="{D4EDE7A6-ED2A-40A1-BD0F-6688559C13BB}" dt="2024-04-03T15:02:51.816" v="0" actId="47"/>
        <pc:sldMkLst>
          <pc:docMk/>
          <pc:sldMk cId="1185633574" sldId="2147472672"/>
        </pc:sldMkLst>
      </pc:sldChg>
      <pc:sldChg chg="modSp mod">
        <pc:chgData name="Betty Zhu" userId="e03ac3e5-d68d-430d-9e13-080b56e6bfd9" providerId="ADAL" clId="{D4EDE7A6-ED2A-40A1-BD0F-6688559C13BB}" dt="2024-04-09T21:56:36.922" v="5026" actId="1076"/>
        <pc:sldMkLst>
          <pc:docMk/>
          <pc:sldMk cId="2418136563" sldId="2147472672"/>
        </pc:sldMkLst>
        <pc:spChg chg="mod">
          <ac:chgData name="Betty Zhu" userId="e03ac3e5-d68d-430d-9e13-080b56e6bfd9" providerId="ADAL" clId="{D4EDE7A6-ED2A-40A1-BD0F-6688559C13BB}" dt="2024-04-09T21:42:31.011" v="4924" actId="2711"/>
          <ac:spMkLst>
            <pc:docMk/>
            <pc:sldMk cId="2418136563" sldId="2147472672"/>
            <ac:spMk id="2" creationId="{F77E575B-CD0D-29C7-51C0-B725FA9C2B0F}"/>
          </ac:spMkLst>
        </pc:spChg>
        <pc:spChg chg="mod">
          <ac:chgData name="Betty Zhu" userId="e03ac3e5-d68d-430d-9e13-080b56e6bfd9" providerId="ADAL" clId="{D4EDE7A6-ED2A-40A1-BD0F-6688559C13BB}" dt="2024-04-09T21:56:32.804" v="5025" actId="1076"/>
          <ac:spMkLst>
            <pc:docMk/>
            <pc:sldMk cId="2418136563" sldId="2147472672"/>
            <ac:spMk id="3" creationId="{5312F633-B058-C0F5-4506-F4B55BF341E1}"/>
          </ac:spMkLst>
        </pc:spChg>
        <pc:picChg chg="mod">
          <ac:chgData name="Betty Zhu" userId="e03ac3e5-d68d-430d-9e13-080b56e6bfd9" providerId="ADAL" clId="{D4EDE7A6-ED2A-40A1-BD0F-6688559C13BB}" dt="2024-04-09T21:56:36.922" v="5026" actId="1076"/>
          <ac:picMkLst>
            <pc:docMk/>
            <pc:sldMk cId="2418136563" sldId="2147472672"/>
            <ac:picMk id="1034" creationId="{D80F8078-BFD2-E2EB-621B-38D680E6B9CB}"/>
          </ac:picMkLst>
        </pc:picChg>
      </pc:sldChg>
      <pc:sldChg chg="del">
        <pc:chgData name="Betty Zhu" userId="e03ac3e5-d68d-430d-9e13-080b56e6bfd9" providerId="ADAL" clId="{D4EDE7A6-ED2A-40A1-BD0F-6688559C13BB}" dt="2024-04-03T15:02:51.816" v="0" actId="47"/>
        <pc:sldMkLst>
          <pc:docMk/>
          <pc:sldMk cId="1177414080" sldId="2147472673"/>
        </pc:sldMkLst>
      </pc:sldChg>
      <pc:sldChg chg="modSp del mod">
        <pc:chgData name="Betty Zhu" userId="e03ac3e5-d68d-430d-9e13-080b56e6bfd9" providerId="ADAL" clId="{D4EDE7A6-ED2A-40A1-BD0F-6688559C13BB}" dt="2024-04-09T21:47:58.081" v="4969" actId="47"/>
        <pc:sldMkLst>
          <pc:docMk/>
          <pc:sldMk cId="3065574990" sldId="2147472673"/>
        </pc:sldMkLst>
        <pc:spChg chg="mod">
          <ac:chgData name="Betty Zhu" userId="e03ac3e5-d68d-430d-9e13-080b56e6bfd9" providerId="ADAL" clId="{D4EDE7A6-ED2A-40A1-BD0F-6688559C13BB}" dt="2024-04-09T21:44:43.371" v="4941" actId="1076"/>
          <ac:spMkLst>
            <pc:docMk/>
            <pc:sldMk cId="3065574990" sldId="2147472673"/>
            <ac:spMk id="2" creationId="{00000000-0000-0000-0000-000000000000}"/>
          </ac:spMkLst>
        </pc:spChg>
        <pc:spChg chg="mod">
          <ac:chgData name="Betty Zhu" userId="e03ac3e5-d68d-430d-9e13-080b56e6bfd9" providerId="ADAL" clId="{D4EDE7A6-ED2A-40A1-BD0F-6688559C13BB}" dt="2024-04-09T21:44:50.724" v="4942" actId="1076"/>
          <ac:spMkLst>
            <pc:docMk/>
            <pc:sldMk cId="3065574990" sldId="2147472673"/>
            <ac:spMk id="3" creationId="{00000000-0000-0000-0000-000000000000}"/>
          </ac:spMkLst>
        </pc:spChg>
        <pc:spChg chg="mod">
          <ac:chgData name="Betty Zhu" userId="e03ac3e5-d68d-430d-9e13-080b56e6bfd9" providerId="ADAL" clId="{D4EDE7A6-ED2A-40A1-BD0F-6688559C13BB}" dt="2024-04-09T15:30:59.548" v="4856" actId="27636"/>
          <ac:spMkLst>
            <pc:docMk/>
            <pc:sldMk cId="3065574990" sldId="2147472673"/>
            <ac:spMk id="6" creationId="{00000000-0000-0000-0000-000000000000}"/>
          </ac:spMkLst>
        </pc:spChg>
      </pc:sldChg>
      <pc:sldChg chg="addSp delSp modSp add mod delAnim modAnim">
        <pc:chgData name="Betty Zhu" userId="e03ac3e5-d68d-430d-9e13-080b56e6bfd9" providerId="ADAL" clId="{D4EDE7A6-ED2A-40A1-BD0F-6688559C13BB}" dt="2024-04-09T21:47:43.708" v="4968" actId="2711"/>
        <pc:sldMkLst>
          <pc:docMk/>
          <pc:sldMk cId="1408527339" sldId="2147472674"/>
        </pc:sldMkLst>
        <pc:spChg chg="del">
          <ac:chgData name="Betty Zhu" userId="e03ac3e5-d68d-430d-9e13-080b56e6bfd9" providerId="ADAL" clId="{D4EDE7A6-ED2A-40A1-BD0F-6688559C13BB}" dt="2024-04-09T21:46:49.023" v="4946" actId="478"/>
          <ac:spMkLst>
            <pc:docMk/>
            <pc:sldMk cId="1408527339" sldId="2147472674"/>
            <ac:spMk id="3" creationId="{5A353403-CE57-F0AA-A203-6DF4D2AFC73C}"/>
          </ac:spMkLst>
        </pc:spChg>
        <pc:spChg chg="mod">
          <ac:chgData name="Betty Zhu" userId="e03ac3e5-d68d-430d-9e13-080b56e6bfd9" providerId="ADAL" clId="{D4EDE7A6-ED2A-40A1-BD0F-6688559C13BB}" dt="2024-04-09T21:47:30.093" v="4954" actId="255"/>
          <ac:spMkLst>
            <pc:docMk/>
            <pc:sldMk cId="1408527339" sldId="2147472674"/>
            <ac:spMk id="5" creationId="{E712A373-CA32-CC00-C2F1-EBE01689CB92}"/>
          </ac:spMkLst>
        </pc:spChg>
        <pc:spChg chg="mod">
          <ac:chgData name="Betty Zhu" userId="e03ac3e5-d68d-430d-9e13-080b56e6bfd9" providerId="ADAL" clId="{D4EDE7A6-ED2A-40A1-BD0F-6688559C13BB}" dt="2024-04-09T21:47:43.708" v="4968" actId="2711"/>
          <ac:spMkLst>
            <pc:docMk/>
            <pc:sldMk cId="1408527339" sldId="2147472674"/>
            <ac:spMk id="8" creationId="{B3DB7543-7274-8A91-2A7F-16E7859D49CC}"/>
          </ac:spMkLst>
        </pc:spChg>
        <pc:picChg chg="add mod">
          <ac:chgData name="Betty Zhu" userId="e03ac3e5-d68d-430d-9e13-080b56e6bfd9" providerId="ADAL" clId="{D4EDE7A6-ED2A-40A1-BD0F-6688559C13BB}" dt="2024-04-09T21:46:47.561" v="4945" actId="1076"/>
          <ac:picMkLst>
            <pc:docMk/>
            <pc:sldMk cId="1408527339" sldId="2147472674"/>
            <ac:picMk id="4" creationId="{8FEB51FA-810B-59AB-1AC9-8E611F420F7C}"/>
          </ac:picMkLst>
        </pc:picChg>
        <pc:picChg chg="add mod">
          <ac:chgData name="Betty Zhu" userId="e03ac3e5-d68d-430d-9e13-080b56e6bfd9" providerId="ADAL" clId="{D4EDE7A6-ED2A-40A1-BD0F-6688559C13BB}" dt="2024-04-09T21:46:54.962" v="4948" actId="1076"/>
          <ac:picMkLst>
            <pc:docMk/>
            <pc:sldMk cId="1408527339" sldId="2147472674"/>
            <ac:picMk id="7" creationId="{B5CAB3D5-5486-0041-1658-ED3522312019}"/>
          </ac:picMkLst>
        </pc:picChg>
        <pc:picChg chg="add mod">
          <ac:chgData name="Betty Zhu" userId="e03ac3e5-d68d-430d-9e13-080b56e6bfd9" providerId="ADAL" clId="{D4EDE7A6-ED2A-40A1-BD0F-6688559C13BB}" dt="2024-04-09T21:47:07.732" v="4950" actId="1076"/>
          <ac:picMkLst>
            <pc:docMk/>
            <pc:sldMk cId="1408527339" sldId="2147472674"/>
            <ac:picMk id="9" creationId="{C44DD53F-0F47-56D5-B14F-D3F01EBC8291}"/>
          </ac:picMkLst>
        </pc:picChg>
        <pc:picChg chg="add mod">
          <ac:chgData name="Betty Zhu" userId="e03ac3e5-d68d-430d-9e13-080b56e6bfd9" providerId="ADAL" clId="{D4EDE7A6-ED2A-40A1-BD0F-6688559C13BB}" dt="2024-04-09T21:47:11.641" v="4951"/>
          <ac:picMkLst>
            <pc:docMk/>
            <pc:sldMk cId="1408527339" sldId="2147472674"/>
            <ac:picMk id="11" creationId="{F728CC5F-743F-0737-493E-152F6BA69F6E}"/>
          </ac:picMkLst>
        </pc:picChg>
        <pc:picChg chg="add mod">
          <ac:chgData name="Betty Zhu" userId="e03ac3e5-d68d-430d-9e13-080b56e6bfd9" providerId="ADAL" clId="{D4EDE7A6-ED2A-40A1-BD0F-6688559C13BB}" dt="2024-04-09T21:47:15.206" v="4952"/>
          <ac:picMkLst>
            <pc:docMk/>
            <pc:sldMk cId="1408527339" sldId="2147472674"/>
            <ac:picMk id="12" creationId="{B37CADF1-55D0-6E14-B17A-B2FE530E6222}"/>
          </ac:picMkLst>
        </pc:picChg>
      </pc:sldChg>
      <pc:sldChg chg="del">
        <pc:chgData name="Betty Zhu" userId="e03ac3e5-d68d-430d-9e13-080b56e6bfd9" providerId="ADAL" clId="{D4EDE7A6-ED2A-40A1-BD0F-6688559C13BB}" dt="2024-04-03T15:02:51.816" v="0" actId="47"/>
        <pc:sldMkLst>
          <pc:docMk/>
          <pc:sldMk cId="3409519361" sldId="2147472674"/>
        </pc:sldMkLst>
      </pc:sldChg>
      <pc:sldChg chg="del">
        <pc:chgData name="Betty Zhu" userId="e03ac3e5-d68d-430d-9e13-080b56e6bfd9" providerId="ADAL" clId="{D4EDE7A6-ED2A-40A1-BD0F-6688559C13BB}" dt="2024-04-03T15:02:51.816" v="0" actId="47"/>
        <pc:sldMkLst>
          <pc:docMk/>
          <pc:sldMk cId="2175484767" sldId="2147472675"/>
        </pc:sldMkLst>
      </pc:sldChg>
      <pc:sldChg chg="addSp delSp modSp new del mod">
        <pc:chgData name="Betty Zhu" userId="e03ac3e5-d68d-430d-9e13-080b56e6bfd9" providerId="ADAL" clId="{D4EDE7A6-ED2A-40A1-BD0F-6688559C13BB}" dt="2024-04-09T21:59:28.130" v="5032" actId="680"/>
        <pc:sldMkLst>
          <pc:docMk/>
          <pc:sldMk cId="2888197945" sldId="2147472675"/>
        </pc:sldMkLst>
        <pc:picChg chg="add del mod">
          <ac:chgData name="Betty Zhu" userId="e03ac3e5-d68d-430d-9e13-080b56e6bfd9" providerId="ADAL" clId="{D4EDE7A6-ED2A-40A1-BD0F-6688559C13BB}" dt="2024-04-09T21:59:27.552" v="5031"/>
          <ac:picMkLst>
            <pc:docMk/>
            <pc:sldMk cId="2888197945" sldId="2147472675"/>
            <ac:picMk id="4" creationId="{8C96BE9A-33D9-D0EC-9895-C56021992B7A}"/>
          </ac:picMkLst>
        </pc:picChg>
      </pc:sldChg>
      <pc:sldChg chg="addSp delSp modSp new mod">
        <pc:chgData name="Betty Zhu" userId="e03ac3e5-d68d-430d-9e13-080b56e6bfd9" providerId="ADAL" clId="{D4EDE7A6-ED2A-40A1-BD0F-6688559C13BB}" dt="2024-04-09T22:02:53.804" v="5060" actId="1076"/>
        <pc:sldMkLst>
          <pc:docMk/>
          <pc:sldMk cId="4100932914" sldId="2147472675"/>
        </pc:sldMkLst>
        <pc:spChg chg="del">
          <ac:chgData name="Betty Zhu" userId="e03ac3e5-d68d-430d-9e13-080b56e6bfd9" providerId="ADAL" clId="{D4EDE7A6-ED2A-40A1-BD0F-6688559C13BB}" dt="2024-04-09T21:59:48.825" v="5034" actId="478"/>
          <ac:spMkLst>
            <pc:docMk/>
            <pc:sldMk cId="4100932914" sldId="2147472675"/>
            <ac:spMk id="2" creationId="{DCC843AC-D0D1-1507-CBF7-9A9FF3C3CBA5}"/>
          </ac:spMkLst>
        </pc:spChg>
        <pc:spChg chg="mod replST">
          <ac:chgData name="Betty Zhu" userId="e03ac3e5-d68d-430d-9e13-080b56e6bfd9" providerId="ADAL" clId="{D4EDE7A6-ED2A-40A1-BD0F-6688559C13BB}" dt="2024-04-09T22:02:53.804" v="5060" actId="1076"/>
          <ac:spMkLst>
            <pc:docMk/>
            <pc:sldMk cId="4100932914" sldId="2147472675"/>
            <ac:spMk id="4" creationId="{49A2B0DC-D602-0632-A39D-FB44291B20C7}"/>
          </ac:spMkLst>
        </pc:spChg>
        <pc:picChg chg="add mod">
          <ac:chgData name="Betty Zhu" userId="e03ac3e5-d68d-430d-9e13-080b56e6bfd9" providerId="ADAL" clId="{D4EDE7A6-ED2A-40A1-BD0F-6688559C13BB}" dt="2024-04-09T22:02:34.899" v="5059" actId="1076"/>
          <ac:picMkLst>
            <pc:docMk/>
            <pc:sldMk cId="4100932914" sldId="2147472675"/>
            <ac:picMk id="5" creationId="{1AD9502E-51B5-D2C4-8BCD-8816F668E84C}"/>
          </ac:picMkLst>
        </pc:picChg>
      </pc:sldChg>
      <pc:sldMasterChg chg="delSldLayout">
        <pc:chgData name="Betty Zhu" userId="e03ac3e5-d68d-430d-9e13-080b56e6bfd9" providerId="ADAL" clId="{D4EDE7A6-ED2A-40A1-BD0F-6688559C13BB}" dt="2024-04-08T09:36:21.737" v="4610" actId="47"/>
        <pc:sldMasterMkLst>
          <pc:docMk/>
          <pc:sldMasterMk cId="2424699095" sldId="2147483744"/>
        </pc:sldMasterMkLst>
        <pc:sldLayoutChg chg="del">
          <pc:chgData name="Betty Zhu" userId="e03ac3e5-d68d-430d-9e13-080b56e6bfd9" providerId="ADAL" clId="{D4EDE7A6-ED2A-40A1-BD0F-6688559C13BB}" dt="2024-04-04T12:01:02.301" v="822" actId="47"/>
          <pc:sldLayoutMkLst>
            <pc:docMk/>
            <pc:sldMasterMk cId="2424699095" sldId="2147483744"/>
            <pc:sldLayoutMk cId="4204591686" sldId="2147483779"/>
          </pc:sldLayoutMkLst>
        </pc:sldLayoutChg>
        <pc:sldLayoutChg chg="del">
          <pc:chgData name="Betty Zhu" userId="e03ac3e5-d68d-430d-9e13-080b56e6bfd9" providerId="ADAL" clId="{D4EDE7A6-ED2A-40A1-BD0F-6688559C13BB}" dt="2024-04-04T13:45:47.056" v="4340" actId="47"/>
          <pc:sldLayoutMkLst>
            <pc:docMk/>
            <pc:sldMasterMk cId="2424699095" sldId="2147483744"/>
            <pc:sldLayoutMk cId="1015084257" sldId="2147483781"/>
          </pc:sldLayoutMkLst>
        </pc:sldLayoutChg>
        <pc:sldLayoutChg chg="del">
          <pc:chgData name="Betty Zhu" userId="e03ac3e5-d68d-430d-9e13-080b56e6bfd9" providerId="ADAL" clId="{D4EDE7A6-ED2A-40A1-BD0F-6688559C13BB}" dt="2024-04-04T12:26:27.403" v="1417" actId="47"/>
          <pc:sldLayoutMkLst>
            <pc:docMk/>
            <pc:sldMasterMk cId="2424699095" sldId="2147483744"/>
            <pc:sldLayoutMk cId="4254166810" sldId="2147483781"/>
          </pc:sldLayoutMkLst>
        </pc:sldLayoutChg>
        <pc:sldLayoutChg chg="del">
          <pc:chgData name="Betty Zhu" userId="e03ac3e5-d68d-430d-9e13-080b56e6bfd9" providerId="ADAL" clId="{D4EDE7A6-ED2A-40A1-BD0F-6688559C13BB}" dt="2024-04-04T13:45:45.806" v="4339" actId="47"/>
          <pc:sldLayoutMkLst>
            <pc:docMk/>
            <pc:sldMasterMk cId="2424699095" sldId="2147483744"/>
            <pc:sldLayoutMk cId="516811153" sldId="2147483782"/>
          </pc:sldLayoutMkLst>
        </pc:sldLayoutChg>
        <pc:sldLayoutChg chg="del">
          <pc:chgData name="Betty Zhu" userId="e03ac3e5-d68d-430d-9e13-080b56e6bfd9" providerId="ADAL" clId="{D4EDE7A6-ED2A-40A1-BD0F-6688559C13BB}" dt="2024-04-08T09:36:21.737" v="4610" actId="47"/>
          <pc:sldLayoutMkLst>
            <pc:docMk/>
            <pc:sldMasterMk cId="2424699095" sldId="2147483744"/>
            <pc:sldLayoutMk cId="4131781072" sldId="2147483782"/>
          </pc:sldLayoutMkLst>
        </pc:sldLayoutChg>
        <pc:sldLayoutChg chg="del">
          <pc:chgData name="Betty Zhu" userId="e03ac3e5-d68d-430d-9e13-080b56e6bfd9" providerId="ADAL" clId="{D4EDE7A6-ED2A-40A1-BD0F-6688559C13BB}" dt="2024-04-04T13:47:07.056" v="4345" actId="47"/>
          <pc:sldLayoutMkLst>
            <pc:docMk/>
            <pc:sldMasterMk cId="2424699095" sldId="2147483744"/>
            <pc:sldLayoutMk cId="4266267333" sldId="2147483782"/>
          </pc:sldLayoutMkLst>
        </pc:sldLayoutChg>
      </pc:sldMasterChg>
    </pc:docChg>
  </pc:docChgLst>
  <pc:docChgLst>
    <pc:chgData name="Betty Zhu" userId="e03ac3e5-d68d-430d-9e13-080b56e6bfd9" providerId="ADAL" clId="{A30CC98D-EC94-4DDA-A477-063C3B507008}"/>
    <pc:docChg chg="undo custSel addSld delSld modSld">
      <pc:chgData name="Betty Zhu" userId="e03ac3e5-d68d-430d-9e13-080b56e6bfd9" providerId="ADAL" clId="{A30CC98D-EC94-4DDA-A477-063C3B507008}" dt="2023-11-21T13:45:39.600" v="3112" actId="20577"/>
      <pc:docMkLst>
        <pc:docMk/>
      </pc:docMkLst>
      <pc:sldChg chg="modSp mod">
        <pc:chgData name="Betty Zhu" userId="e03ac3e5-d68d-430d-9e13-080b56e6bfd9" providerId="ADAL" clId="{A30CC98D-EC94-4DDA-A477-063C3B507008}" dt="2023-11-14T13:25:53.648" v="8" actId="20577"/>
        <pc:sldMkLst>
          <pc:docMk/>
          <pc:sldMk cId="915545628" sldId="286"/>
        </pc:sldMkLst>
        <pc:spChg chg="mod">
          <ac:chgData name="Betty Zhu" userId="e03ac3e5-d68d-430d-9e13-080b56e6bfd9" providerId="ADAL" clId="{A30CC98D-EC94-4DDA-A477-063C3B507008}" dt="2023-11-14T13:25:53.648" v="8" actId="20577"/>
          <ac:spMkLst>
            <pc:docMk/>
            <pc:sldMk cId="915545628" sldId="286"/>
            <ac:spMk id="3" creationId="{156ABE95-9A39-3D4C-A23F-A10B86F38DEF}"/>
          </ac:spMkLst>
        </pc:spChg>
      </pc:sldChg>
      <pc:sldChg chg="modSp mod">
        <pc:chgData name="Betty Zhu" userId="e03ac3e5-d68d-430d-9e13-080b56e6bfd9" providerId="ADAL" clId="{A30CC98D-EC94-4DDA-A477-063C3B507008}" dt="2023-11-14T13:26:06.545" v="10" actId="20577"/>
        <pc:sldMkLst>
          <pc:docMk/>
          <pc:sldMk cId="990591620" sldId="2147472628"/>
        </pc:sldMkLst>
        <pc:spChg chg="mod">
          <ac:chgData name="Betty Zhu" userId="e03ac3e5-d68d-430d-9e13-080b56e6bfd9" providerId="ADAL" clId="{A30CC98D-EC94-4DDA-A477-063C3B507008}" dt="2023-11-14T13:26:06.545" v="10" actId="20577"/>
          <ac:spMkLst>
            <pc:docMk/>
            <pc:sldMk cId="990591620" sldId="2147472628"/>
            <ac:spMk id="6" creationId="{95E7D7B6-4599-B804-2D9C-3B1A98C159E4}"/>
          </ac:spMkLst>
        </pc:spChg>
      </pc:sldChg>
      <pc:sldChg chg="modSp mod">
        <pc:chgData name="Betty Zhu" userId="e03ac3e5-d68d-430d-9e13-080b56e6bfd9" providerId="ADAL" clId="{A30CC98D-EC94-4DDA-A477-063C3B507008}" dt="2023-11-14T13:30:14.607" v="13" actId="20577"/>
        <pc:sldMkLst>
          <pc:docMk/>
          <pc:sldMk cId="2365706881" sldId="2147472658"/>
        </pc:sldMkLst>
        <pc:spChg chg="mod">
          <ac:chgData name="Betty Zhu" userId="e03ac3e5-d68d-430d-9e13-080b56e6bfd9" providerId="ADAL" clId="{A30CC98D-EC94-4DDA-A477-063C3B507008}" dt="2023-11-14T13:30:14.607" v="13" actId="20577"/>
          <ac:spMkLst>
            <pc:docMk/>
            <pc:sldMk cId="2365706881" sldId="2147472658"/>
            <ac:spMk id="8" creationId="{F9BC10B8-BD68-6360-4862-0120059D3A21}"/>
          </ac:spMkLst>
        </pc:spChg>
      </pc:sldChg>
      <pc:sldChg chg="modSp mod modNotesTx">
        <pc:chgData name="Betty Zhu" userId="e03ac3e5-d68d-430d-9e13-080b56e6bfd9" providerId="ADAL" clId="{A30CC98D-EC94-4DDA-A477-063C3B507008}" dt="2023-11-20T12:46:58.315" v="2627"/>
        <pc:sldMkLst>
          <pc:docMk/>
          <pc:sldMk cId="2935833183" sldId="2147472663"/>
        </pc:sldMkLst>
        <pc:spChg chg="mod">
          <ac:chgData name="Betty Zhu" userId="e03ac3e5-d68d-430d-9e13-080b56e6bfd9" providerId="ADAL" clId="{A30CC98D-EC94-4DDA-A477-063C3B507008}" dt="2023-11-17T11:32:17.212" v="1070" actId="20577"/>
          <ac:spMkLst>
            <pc:docMk/>
            <pc:sldMk cId="2935833183" sldId="2147472663"/>
            <ac:spMk id="4" creationId="{6BE1F2CD-05A4-4F27-C211-E9909098B23D}"/>
          </ac:spMkLst>
        </pc:spChg>
      </pc:sldChg>
      <pc:sldChg chg="addSp delSp modSp add mod delAnim modNotesTx">
        <pc:chgData name="Betty Zhu" userId="e03ac3e5-d68d-430d-9e13-080b56e6bfd9" providerId="ADAL" clId="{A30CC98D-EC94-4DDA-A477-063C3B507008}" dt="2023-11-14T14:56:56.361" v="1056" actId="20577"/>
        <pc:sldMkLst>
          <pc:docMk/>
          <pc:sldMk cId="650744513" sldId="2147472670"/>
        </pc:sldMkLst>
        <pc:spChg chg="mod">
          <ac:chgData name="Betty Zhu" userId="e03ac3e5-d68d-430d-9e13-080b56e6bfd9" providerId="ADAL" clId="{A30CC98D-EC94-4DDA-A477-063C3B507008}" dt="2023-11-14T14:56:56.361" v="1056" actId="20577"/>
          <ac:spMkLst>
            <pc:docMk/>
            <pc:sldMk cId="650744513" sldId="2147472670"/>
            <ac:spMk id="4" creationId="{B3CBFE1E-4398-7D2F-95C5-DC83AB167242}"/>
          </ac:spMkLst>
        </pc:spChg>
        <pc:spChg chg="add mod">
          <ac:chgData name="Betty Zhu" userId="e03ac3e5-d68d-430d-9e13-080b56e6bfd9" providerId="ADAL" clId="{A30CC98D-EC94-4DDA-A477-063C3B507008}" dt="2023-11-14T14:47:44.938" v="735" actId="404"/>
          <ac:spMkLst>
            <pc:docMk/>
            <pc:sldMk cId="650744513" sldId="2147472670"/>
            <ac:spMk id="6" creationId="{74ADCFEB-59D1-CFF5-649D-0E88A0788C21}"/>
          </ac:spMkLst>
        </pc:spChg>
        <pc:spChg chg="del">
          <ac:chgData name="Betty Zhu" userId="e03ac3e5-d68d-430d-9e13-080b56e6bfd9" providerId="ADAL" clId="{A30CC98D-EC94-4DDA-A477-063C3B507008}" dt="2023-11-14T13:30:37.844" v="15" actId="478"/>
          <ac:spMkLst>
            <pc:docMk/>
            <pc:sldMk cId="650744513" sldId="2147472670"/>
            <ac:spMk id="13" creationId="{BF3AC6C6-03A1-F102-69EA-E935F49BE98F}"/>
          </ac:spMkLst>
        </pc:spChg>
        <pc:spChg chg="del">
          <ac:chgData name="Betty Zhu" userId="e03ac3e5-d68d-430d-9e13-080b56e6bfd9" providerId="ADAL" clId="{A30CC98D-EC94-4DDA-A477-063C3B507008}" dt="2023-11-14T13:30:37.844" v="15" actId="478"/>
          <ac:spMkLst>
            <pc:docMk/>
            <pc:sldMk cId="650744513" sldId="2147472670"/>
            <ac:spMk id="17" creationId="{DF2946EB-DBF9-6E73-C9D2-BD2129FBAF51}"/>
          </ac:spMkLst>
        </pc:spChg>
        <pc:spChg chg="del">
          <ac:chgData name="Betty Zhu" userId="e03ac3e5-d68d-430d-9e13-080b56e6bfd9" providerId="ADAL" clId="{A30CC98D-EC94-4DDA-A477-063C3B507008}" dt="2023-11-14T13:30:37.844" v="15" actId="478"/>
          <ac:spMkLst>
            <pc:docMk/>
            <pc:sldMk cId="650744513" sldId="2147472670"/>
            <ac:spMk id="21" creationId="{4C51A636-B46A-A3ED-81E0-9811B39A3A87}"/>
          </ac:spMkLst>
        </pc:spChg>
        <pc:spChg chg="del">
          <ac:chgData name="Betty Zhu" userId="e03ac3e5-d68d-430d-9e13-080b56e6bfd9" providerId="ADAL" clId="{A30CC98D-EC94-4DDA-A477-063C3B507008}" dt="2023-11-14T13:30:37.844" v="15" actId="478"/>
          <ac:spMkLst>
            <pc:docMk/>
            <pc:sldMk cId="650744513" sldId="2147472670"/>
            <ac:spMk id="23" creationId="{3A86183E-6924-99FB-68F1-34433E5711D2}"/>
          </ac:spMkLst>
        </pc:spChg>
        <pc:spChg chg="del">
          <ac:chgData name="Betty Zhu" userId="e03ac3e5-d68d-430d-9e13-080b56e6bfd9" providerId="ADAL" clId="{A30CC98D-EC94-4DDA-A477-063C3B507008}" dt="2023-11-14T13:30:37.844" v="15" actId="478"/>
          <ac:spMkLst>
            <pc:docMk/>
            <pc:sldMk cId="650744513" sldId="2147472670"/>
            <ac:spMk id="30" creationId="{CB2BF6C9-3E40-F7D3-9CD8-8048FA6B54AE}"/>
          </ac:spMkLst>
        </pc:spChg>
        <pc:spChg chg="del">
          <ac:chgData name="Betty Zhu" userId="e03ac3e5-d68d-430d-9e13-080b56e6bfd9" providerId="ADAL" clId="{A30CC98D-EC94-4DDA-A477-063C3B507008}" dt="2023-11-14T13:30:37.844" v="15" actId="478"/>
          <ac:spMkLst>
            <pc:docMk/>
            <pc:sldMk cId="650744513" sldId="2147472670"/>
            <ac:spMk id="37" creationId="{2376894C-34B6-ADEF-DA06-B6CD3962ACAB}"/>
          </ac:spMkLst>
        </pc:spChg>
        <pc:spChg chg="del">
          <ac:chgData name="Betty Zhu" userId="e03ac3e5-d68d-430d-9e13-080b56e6bfd9" providerId="ADAL" clId="{A30CC98D-EC94-4DDA-A477-063C3B507008}" dt="2023-11-14T13:30:37.844" v="15" actId="478"/>
          <ac:spMkLst>
            <pc:docMk/>
            <pc:sldMk cId="650744513" sldId="2147472670"/>
            <ac:spMk id="53" creationId="{8FF25DAE-0A23-8238-525E-87A175A95100}"/>
          </ac:spMkLst>
        </pc:spChg>
        <pc:spChg chg="del">
          <ac:chgData name="Betty Zhu" userId="e03ac3e5-d68d-430d-9e13-080b56e6bfd9" providerId="ADAL" clId="{A30CC98D-EC94-4DDA-A477-063C3B507008}" dt="2023-11-14T13:30:37.844" v="15" actId="478"/>
          <ac:spMkLst>
            <pc:docMk/>
            <pc:sldMk cId="650744513" sldId="2147472670"/>
            <ac:spMk id="61" creationId="{54FD4625-297C-E9D9-7C18-1F799FB84766}"/>
          </ac:spMkLst>
        </pc:spChg>
        <pc:spChg chg="del">
          <ac:chgData name="Betty Zhu" userId="e03ac3e5-d68d-430d-9e13-080b56e6bfd9" providerId="ADAL" clId="{A30CC98D-EC94-4DDA-A477-063C3B507008}" dt="2023-11-14T13:30:37.844" v="15" actId="478"/>
          <ac:spMkLst>
            <pc:docMk/>
            <pc:sldMk cId="650744513" sldId="2147472670"/>
            <ac:spMk id="66" creationId="{9BBC19B7-5A20-6367-6D61-357CEC9DF90A}"/>
          </ac:spMkLst>
        </pc:spChg>
        <pc:picChg chg="add mod">
          <ac:chgData name="Betty Zhu" userId="e03ac3e5-d68d-430d-9e13-080b56e6bfd9" providerId="ADAL" clId="{A30CC98D-EC94-4DDA-A477-063C3B507008}" dt="2023-11-14T14:45:58.120" v="420" actId="1076"/>
          <ac:picMkLst>
            <pc:docMk/>
            <pc:sldMk cId="650744513" sldId="2147472670"/>
            <ac:picMk id="8" creationId="{C03D4644-3D31-62CF-8CC3-198B1525FA1D}"/>
          </ac:picMkLst>
        </pc:picChg>
        <pc:picChg chg="del">
          <ac:chgData name="Betty Zhu" userId="e03ac3e5-d68d-430d-9e13-080b56e6bfd9" providerId="ADAL" clId="{A30CC98D-EC94-4DDA-A477-063C3B507008}" dt="2023-11-14T13:30:39.221" v="16" actId="478"/>
          <ac:picMkLst>
            <pc:docMk/>
            <pc:sldMk cId="650744513" sldId="2147472670"/>
            <ac:picMk id="11" creationId="{5855752B-B3B2-3CFB-36EC-0D5C003C6E63}"/>
          </ac:picMkLst>
        </pc:picChg>
        <pc:picChg chg="del">
          <ac:chgData name="Betty Zhu" userId="e03ac3e5-d68d-430d-9e13-080b56e6bfd9" providerId="ADAL" clId="{A30CC98D-EC94-4DDA-A477-063C3B507008}" dt="2023-11-14T13:30:37.844" v="15" actId="478"/>
          <ac:picMkLst>
            <pc:docMk/>
            <pc:sldMk cId="650744513" sldId="2147472670"/>
            <ac:picMk id="33" creationId="{67BD7BAD-0FBE-C242-3390-DEEFA632C444}"/>
          </ac:picMkLst>
        </pc:picChg>
        <pc:picChg chg="del">
          <ac:chgData name="Betty Zhu" userId="e03ac3e5-d68d-430d-9e13-080b56e6bfd9" providerId="ADAL" clId="{A30CC98D-EC94-4DDA-A477-063C3B507008}" dt="2023-11-14T13:30:37.844" v="15" actId="478"/>
          <ac:picMkLst>
            <pc:docMk/>
            <pc:sldMk cId="650744513" sldId="2147472670"/>
            <ac:picMk id="50" creationId="{2404C7A2-36BB-CDB7-D7A4-AA726A0882A8}"/>
          </ac:picMkLst>
        </pc:picChg>
        <pc:picChg chg="del">
          <ac:chgData name="Betty Zhu" userId="e03ac3e5-d68d-430d-9e13-080b56e6bfd9" providerId="ADAL" clId="{A30CC98D-EC94-4DDA-A477-063C3B507008}" dt="2023-11-14T13:30:37.844" v="15" actId="478"/>
          <ac:picMkLst>
            <pc:docMk/>
            <pc:sldMk cId="650744513" sldId="2147472670"/>
            <ac:picMk id="63" creationId="{75440FDE-EB8B-8704-7B8D-004B74DF1899}"/>
          </ac:picMkLst>
        </pc:picChg>
        <pc:cxnChg chg="del">
          <ac:chgData name="Betty Zhu" userId="e03ac3e5-d68d-430d-9e13-080b56e6bfd9" providerId="ADAL" clId="{A30CC98D-EC94-4DDA-A477-063C3B507008}" dt="2023-11-14T13:30:37.844" v="15" actId="478"/>
          <ac:cxnSpMkLst>
            <pc:docMk/>
            <pc:sldMk cId="650744513" sldId="2147472670"/>
            <ac:cxnSpMk id="15" creationId="{CB224147-1E5E-5B9F-1058-768EC585E87D}"/>
          </ac:cxnSpMkLst>
        </pc:cxnChg>
        <pc:cxnChg chg="del">
          <ac:chgData name="Betty Zhu" userId="e03ac3e5-d68d-430d-9e13-080b56e6bfd9" providerId="ADAL" clId="{A30CC98D-EC94-4DDA-A477-063C3B507008}" dt="2023-11-14T13:30:37.844" v="15" actId="478"/>
          <ac:cxnSpMkLst>
            <pc:docMk/>
            <pc:sldMk cId="650744513" sldId="2147472670"/>
            <ac:cxnSpMk id="19" creationId="{49A22D9B-1DA3-F1E6-9777-11477B709AE1}"/>
          </ac:cxnSpMkLst>
        </pc:cxnChg>
        <pc:cxnChg chg="del mod">
          <ac:chgData name="Betty Zhu" userId="e03ac3e5-d68d-430d-9e13-080b56e6bfd9" providerId="ADAL" clId="{A30CC98D-EC94-4DDA-A477-063C3B507008}" dt="2023-11-14T13:30:37.844" v="15" actId="478"/>
          <ac:cxnSpMkLst>
            <pc:docMk/>
            <pc:sldMk cId="650744513" sldId="2147472670"/>
            <ac:cxnSpMk id="20" creationId="{E7EE13A3-AE10-D889-E68C-FE6386870F9A}"/>
          </ac:cxnSpMkLst>
        </pc:cxnChg>
        <pc:cxnChg chg="del mod">
          <ac:chgData name="Betty Zhu" userId="e03ac3e5-d68d-430d-9e13-080b56e6bfd9" providerId="ADAL" clId="{A30CC98D-EC94-4DDA-A477-063C3B507008}" dt="2023-11-14T13:30:37.844" v="15" actId="478"/>
          <ac:cxnSpMkLst>
            <pc:docMk/>
            <pc:sldMk cId="650744513" sldId="2147472670"/>
            <ac:cxnSpMk id="27" creationId="{59A5353D-D210-71B6-8BFD-F4886288F95D}"/>
          </ac:cxnSpMkLst>
        </pc:cxnChg>
        <pc:cxnChg chg="del">
          <ac:chgData name="Betty Zhu" userId="e03ac3e5-d68d-430d-9e13-080b56e6bfd9" providerId="ADAL" clId="{A30CC98D-EC94-4DDA-A477-063C3B507008}" dt="2023-11-14T13:30:37.844" v="15" actId="478"/>
          <ac:cxnSpMkLst>
            <pc:docMk/>
            <pc:sldMk cId="650744513" sldId="2147472670"/>
            <ac:cxnSpMk id="31" creationId="{E0901C09-D74E-9969-FEBD-FE7C54B4E3CB}"/>
          </ac:cxnSpMkLst>
        </pc:cxnChg>
        <pc:cxnChg chg="del mod">
          <ac:chgData name="Betty Zhu" userId="e03ac3e5-d68d-430d-9e13-080b56e6bfd9" providerId="ADAL" clId="{A30CC98D-EC94-4DDA-A477-063C3B507008}" dt="2023-11-14T13:30:37.844" v="15" actId="478"/>
          <ac:cxnSpMkLst>
            <pc:docMk/>
            <pc:sldMk cId="650744513" sldId="2147472670"/>
            <ac:cxnSpMk id="35" creationId="{FEE850CB-9CEF-9955-FED8-9898120DC274}"/>
          </ac:cxnSpMkLst>
        </pc:cxnChg>
        <pc:cxnChg chg="del">
          <ac:chgData name="Betty Zhu" userId="e03ac3e5-d68d-430d-9e13-080b56e6bfd9" providerId="ADAL" clId="{A30CC98D-EC94-4DDA-A477-063C3B507008}" dt="2023-11-14T13:30:37.844" v="15" actId="478"/>
          <ac:cxnSpMkLst>
            <pc:docMk/>
            <pc:sldMk cId="650744513" sldId="2147472670"/>
            <ac:cxnSpMk id="45" creationId="{7D2116F5-7F24-09F8-C493-1A47E8A6E35E}"/>
          </ac:cxnSpMkLst>
        </pc:cxnChg>
        <pc:cxnChg chg="del">
          <ac:chgData name="Betty Zhu" userId="e03ac3e5-d68d-430d-9e13-080b56e6bfd9" providerId="ADAL" clId="{A30CC98D-EC94-4DDA-A477-063C3B507008}" dt="2023-11-14T13:30:37.844" v="15" actId="478"/>
          <ac:cxnSpMkLst>
            <pc:docMk/>
            <pc:sldMk cId="650744513" sldId="2147472670"/>
            <ac:cxnSpMk id="48" creationId="{161AD531-CBEE-BB6E-72E2-EC5BB58BCF66}"/>
          </ac:cxnSpMkLst>
        </pc:cxnChg>
        <pc:cxnChg chg="del mod">
          <ac:chgData name="Betty Zhu" userId="e03ac3e5-d68d-430d-9e13-080b56e6bfd9" providerId="ADAL" clId="{A30CC98D-EC94-4DDA-A477-063C3B507008}" dt="2023-11-14T13:30:37.844" v="15" actId="478"/>
          <ac:cxnSpMkLst>
            <pc:docMk/>
            <pc:sldMk cId="650744513" sldId="2147472670"/>
            <ac:cxnSpMk id="52" creationId="{9641142F-8974-7209-5DD7-6C917CA5BD40}"/>
          </ac:cxnSpMkLst>
        </pc:cxnChg>
        <pc:cxnChg chg="del">
          <ac:chgData name="Betty Zhu" userId="e03ac3e5-d68d-430d-9e13-080b56e6bfd9" providerId="ADAL" clId="{A30CC98D-EC94-4DDA-A477-063C3B507008}" dt="2023-11-14T13:30:37.844" v="15" actId="478"/>
          <ac:cxnSpMkLst>
            <pc:docMk/>
            <pc:sldMk cId="650744513" sldId="2147472670"/>
            <ac:cxnSpMk id="58" creationId="{6E5235A8-FE92-D7D4-709C-A4C6C29F720B}"/>
          </ac:cxnSpMkLst>
        </pc:cxnChg>
        <pc:cxnChg chg="del">
          <ac:chgData name="Betty Zhu" userId="e03ac3e5-d68d-430d-9e13-080b56e6bfd9" providerId="ADAL" clId="{A30CC98D-EC94-4DDA-A477-063C3B507008}" dt="2023-11-14T13:30:37.844" v="15" actId="478"/>
          <ac:cxnSpMkLst>
            <pc:docMk/>
            <pc:sldMk cId="650744513" sldId="2147472670"/>
            <ac:cxnSpMk id="60" creationId="{2A1C59B6-5C45-6CAD-E826-B6386BEECEC6}"/>
          </ac:cxnSpMkLst>
        </pc:cxnChg>
        <pc:cxnChg chg="del mod">
          <ac:chgData name="Betty Zhu" userId="e03ac3e5-d68d-430d-9e13-080b56e6bfd9" providerId="ADAL" clId="{A30CC98D-EC94-4DDA-A477-063C3B507008}" dt="2023-11-14T13:30:37.844" v="15" actId="478"/>
          <ac:cxnSpMkLst>
            <pc:docMk/>
            <pc:sldMk cId="650744513" sldId="2147472670"/>
            <ac:cxnSpMk id="65" creationId="{27D9AE67-B822-5E22-45DD-52EE8D3B8BA3}"/>
          </ac:cxnSpMkLst>
        </pc:cxnChg>
      </pc:sldChg>
      <pc:sldChg chg="addSp delSp modSp add mod">
        <pc:chgData name="Betty Zhu" userId="e03ac3e5-d68d-430d-9e13-080b56e6bfd9" providerId="ADAL" clId="{A30CC98D-EC94-4DDA-A477-063C3B507008}" dt="2023-11-14T14:57:01.849" v="1060" actId="20577"/>
        <pc:sldMkLst>
          <pc:docMk/>
          <pc:sldMk cId="1258681020" sldId="2147472671"/>
        </pc:sldMkLst>
        <pc:spChg chg="mod">
          <ac:chgData name="Betty Zhu" userId="e03ac3e5-d68d-430d-9e13-080b56e6bfd9" providerId="ADAL" clId="{A30CC98D-EC94-4DDA-A477-063C3B507008}" dt="2023-11-14T14:57:01.849" v="1060" actId="20577"/>
          <ac:spMkLst>
            <pc:docMk/>
            <pc:sldMk cId="1258681020" sldId="2147472671"/>
            <ac:spMk id="4" creationId="{B3CBFE1E-4398-7D2F-95C5-DC83AB167242}"/>
          </ac:spMkLst>
        </pc:spChg>
        <pc:spChg chg="mod">
          <ac:chgData name="Betty Zhu" userId="e03ac3e5-d68d-430d-9e13-080b56e6bfd9" providerId="ADAL" clId="{A30CC98D-EC94-4DDA-A477-063C3B507008}" dt="2023-11-14T14:54:14.918" v="959" actId="20577"/>
          <ac:spMkLst>
            <pc:docMk/>
            <pc:sldMk cId="1258681020" sldId="2147472671"/>
            <ac:spMk id="6" creationId="{74ADCFEB-59D1-CFF5-649D-0E88A0788C21}"/>
          </ac:spMkLst>
        </pc:spChg>
        <pc:spChg chg="add del">
          <ac:chgData name="Betty Zhu" userId="e03ac3e5-d68d-430d-9e13-080b56e6bfd9" providerId="ADAL" clId="{A30CC98D-EC94-4DDA-A477-063C3B507008}" dt="2023-11-14T14:55:07.205" v="962" actId="22"/>
          <ac:spMkLst>
            <pc:docMk/>
            <pc:sldMk cId="1258681020" sldId="2147472671"/>
            <ac:spMk id="11" creationId="{3ACF35F9-7ED4-4CCE-5FE2-20475D2B9744}"/>
          </ac:spMkLst>
        </pc:spChg>
        <pc:picChg chg="del">
          <ac:chgData name="Betty Zhu" userId="e03ac3e5-d68d-430d-9e13-080b56e6bfd9" providerId="ADAL" clId="{A30CC98D-EC94-4DDA-A477-063C3B507008}" dt="2023-11-14T14:48:56.687" v="740" actId="478"/>
          <ac:picMkLst>
            <pc:docMk/>
            <pc:sldMk cId="1258681020" sldId="2147472671"/>
            <ac:picMk id="8" creationId="{C03D4644-3D31-62CF-8CC3-198B1525FA1D}"/>
          </ac:picMkLst>
        </pc:picChg>
        <pc:picChg chg="add mod">
          <ac:chgData name="Betty Zhu" userId="e03ac3e5-d68d-430d-9e13-080b56e6bfd9" providerId="ADAL" clId="{A30CC98D-EC94-4DDA-A477-063C3B507008}" dt="2023-11-14T14:54:17.844" v="960" actId="1076"/>
          <ac:picMkLst>
            <pc:docMk/>
            <pc:sldMk cId="1258681020" sldId="2147472671"/>
            <ac:picMk id="9" creationId="{2AF50391-BC1D-FFEA-8E70-C53EFAEAB40B}"/>
          </ac:picMkLst>
        </pc:picChg>
      </pc:sldChg>
      <pc:sldChg chg="addSp delSp modSp add mod">
        <pc:chgData name="Betty Zhu" userId="e03ac3e5-d68d-430d-9e13-080b56e6bfd9" providerId="ADAL" clId="{A30CC98D-EC94-4DDA-A477-063C3B507008}" dt="2023-11-21T13:45:39.600" v="3112" actId="20577"/>
        <pc:sldMkLst>
          <pc:docMk/>
          <pc:sldMk cId="1185633574" sldId="2147472672"/>
        </pc:sldMkLst>
        <pc:spChg chg="mod">
          <ac:chgData name="Betty Zhu" userId="e03ac3e5-d68d-430d-9e13-080b56e6bfd9" providerId="ADAL" clId="{A30CC98D-EC94-4DDA-A477-063C3B507008}" dt="2023-11-14T14:57:07.020" v="1064" actId="20577"/>
          <ac:spMkLst>
            <pc:docMk/>
            <pc:sldMk cId="1185633574" sldId="2147472672"/>
            <ac:spMk id="4" creationId="{B3CBFE1E-4398-7D2F-95C5-DC83AB167242}"/>
          </ac:spMkLst>
        </pc:spChg>
        <pc:spChg chg="mod">
          <ac:chgData name="Betty Zhu" userId="e03ac3e5-d68d-430d-9e13-080b56e6bfd9" providerId="ADAL" clId="{A30CC98D-EC94-4DDA-A477-063C3B507008}" dt="2023-11-21T13:45:39.600" v="3112" actId="20577"/>
          <ac:spMkLst>
            <pc:docMk/>
            <pc:sldMk cId="1185633574" sldId="2147472672"/>
            <ac:spMk id="6" creationId="{74ADCFEB-59D1-CFF5-649D-0E88A0788C21}"/>
          </ac:spMkLst>
        </pc:spChg>
        <pc:picChg chg="add mod">
          <ac:chgData name="Betty Zhu" userId="e03ac3e5-d68d-430d-9e13-080b56e6bfd9" providerId="ADAL" clId="{A30CC98D-EC94-4DDA-A477-063C3B507008}" dt="2023-11-17T11:40:13.160" v="1494" actId="1076"/>
          <ac:picMkLst>
            <pc:docMk/>
            <pc:sldMk cId="1185633574" sldId="2147472672"/>
            <ac:picMk id="8" creationId="{65188723-3DF8-9A11-A0D5-71733E452812}"/>
          </ac:picMkLst>
        </pc:picChg>
        <pc:picChg chg="del">
          <ac:chgData name="Betty Zhu" userId="e03ac3e5-d68d-430d-9e13-080b56e6bfd9" providerId="ADAL" clId="{A30CC98D-EC94-4DDA-A477-063C3B507008}" dt="2023-11-14T14:55:45.525" v="1044" actId="478"/>
          <ac:picMkLst>
            <pc:docMk/>
            <pc:sldMk cId="1185633574" sldId="2147472672"/>
            <ac:picMk id="9" creationId="{2AF50391-BC1D-FFEA-8E70-C53EFAEAB40B}"/>
          </ac:picMkLst>
        </pc:picChg>
        <pc:picChg chg="add mod">
          <ac:chgData name="Betty Zhu" userId="e03ac3e5-d68d-430d-9e13-080b56e6bfd9" providerId="ADAL" clId="{A30CC98D-EC94-4DDA-A477-063C3B507008}" dt="2023-11-17T11:40:16.794" v="1495" actId="1076"/>
          <ac:picMkLst>
            <pc:docMk/>
            <pc:sldMk cId="1185633574" sldId="2147472672"/>
            <ac:picMk id="11" creationId="{255BCFDC-2021-7E43-56AC-ED09AEF6491D}"/>
          </ac:picMkLst>
        </pc:picChg>
      </pc:sldChg>
      <pc:sldChg chg="addSp delSp modSp add mod modAnim modNotesTx">
        <pc:chgData name="Betty Zhu" userId="e03ac3e5-d68d-430d-9e13-080b56e6bfd9" providerId="ADAL" clId="{A30CC98D-EC94-4DDA-A477-063C3B507008}" dt="2023-11-17T12:00:22.575" v="1648" actId="113"/>
        <pc:sldMkLst>
          <pc:docMk/>
          <pc:sldMk cId="1177414080" sldId="2147472673"/>
        </pc:sldMkLst>
        <pc:spChg chg="mod">
          <ac:chgData name="Betty Zhu" userId="e03ac3e5-d68d-430d-9e13-080b56e6bfd9" providerId="ADAL" clId="{A30CC98D-EC94-4DDA-A477-063C3B507008}" dt="2023-11-17T11:32:24.960" v="1080" actId="20577"/>
          <ac:spMkLst>
            <pc:docMk/>
            <pc:sldMk cId="1177414080" sldId="2147472673"/>
            <ac:spMk id="4" creationId="{6BE1F2CD-05A4-4F27-C211-E9909098B23D}"/>
          </ac:spMkLst>
        </pc:spChg>
        <pc:spChg chg="mod">
          <ac:chgData name="Betty Zhu" userId="e03ac3e5-d68d-430d-9e13-080b56e6bfd9" providerId="ADAL" clId="{A30CC98D-EC94-4DDA-A477-063C3B507008}" dt="2023-11-17T11:35:39.154" v="1282" actId="20577"/>
          <ac:spMkLst>
            <pc:docMk/>
            <pc:sldMk cId="1177414080" sldId="2147472673"/>
            <ac:spMk id="8" creationId="{F9BC10B8-BD68-6360-4862-0120059D3A21}"/>
          </ac:spMkLst>
        </pc:spChg>
        <pc:spChg chg="add del mod">
          <ac:chgData name="Betty Zhu" userId="e03ac3e5-d68d-430d-9e13-080b56e6bfd9" providerId="ADAL" clId="{A30CC98D-EC94-4DDA-A477-063C3B507008}" dt="2023-11-17T11:57:34.331" v="1595" actId="478"/>
          <ac:spMkLst>
            <pc:docMk/>
            <pc:sldMk cId="1177414080" sldId="2147472673"/>
            <ac:spMk id="12" creationId="{5E30DAE4-583A-926E-DA4F-6D7A3C903E6C}"/>
          </ac:spMkLst>
        </pc:spChg>
        <pc:spChg chg="add del mod">
          <ac:chgData name="Betty Zhu" userId="e03ac3e5-d68d-430d-9e13-080b56e6bfd9" providerId="ADAL" clId="{A30CC98D-EC94-4DDA-A477-063C3B507008}" dt="2023-11-17T11:56:56.632" v="1591" actId="478"/>
          <ac:spMkLst>
            <pc:docMk/>
            <pc:sldMk cId="1177414080" sldId="2147472673"/>
            <ac:spMk id="13" creationId="{B0556BA1-2463-B520-EB75-3576A50A5326}"/>
          </ac:spMkLst>
        </pc:spChg>
        <pc:spChg chg="add del mod">
          <ac:chgData name="Betty Zhu" userId="e03ac3e5-d68d-430d-9e13-080b56e6bfd9" providerId="ADAL" clId="{A30CC98D-EC94-4DDA-A477-063C3B507008}" dt="2023-11-17T11:57:31.310" v="1594" actId="478"/>
          <ac:spMkLst>
            <pc:docMk/>
            <pc:sldMk cId="1177414080" sldId="2147472673"/>
            <ac:spMk id="14" creationId="{DD81E6D0-B72F-8E77-3345-B7D3EC45F84E}"/>
          </ac:spMkLst>
        </pc:spChg>
        <pc:spChg chg="add del mod">
          <ac:chgData name="Betty Zhu" userId="e03ac3e5-d68d-430d-9e13-080b56e6bfd9" providerId="ADAL" clId="{A30CC98D-EC94-4DDA-A477-063C3B507008}" dt="2023-11-17T11:58:14.135" v="1602" actId="478"/>
          <ac:spMkLst>
            <pc:docMk/>
            <pc:sldMk cId="1177414080" sldId="2147472673"/>
            <ac:spMk id="15" creationId="{9F0AA2B9-C268-817C-86A0-9001DDA1ACCF}"/>
          </ac:spMkLst>
        </pc:spChg>
        <pc:spChg chg="add mod">
          <ac:chgData name="Betty Zhu" userId="e03ac3e5-d68d-430d-9e13-080b56e6bfd9" providerId="ADAL" clId="{A30CC98D-EC94-4DDA-A477-063C3B507008}" dt="2023-11-17T12:00:22.575" v="1648" actId="113"/>
          <ac:spMkLst>
            <pc:docMk/>
            <pc:sldMk cId="1177414080" sldId="2147472673"/>
            <ac:spMk id="19" creationId="{F5696F8A-1E44-57A1-1D1C-ADB27F0EA567}"/>
          </ac:spMkLst>
        </pc:spChg>
        <pc:spChg chg="add mod">
          <ac:chgData name="Betty Zhu" userId="e03ac3e5-d68d-430d-9e13-080b56e6bfd9" providerId="ADAL" clId="{A30CC98D-EC94-4DDA-A477-063C3B507008}" dt="2023-11-17T12:00:22.575" v="1648" actId="113"/>
          <ac:spMkLst>
            <pc:docMk/>
            <pc:sldMk cId="1177414080" sldId="2147472673"/>
            <ac:spMk id="20" creationId="{81B493DD-7D12-3C95-7A77-BA98C459D99F}"/>
          </ac:spMkLst>
        </pc:spChg>
        <pc:picChg chg="add mod">
          <ac:chgData name="Betty Zhu" userId="e03ac3e5-d68d-430d-9e13-080b56e6bfd9" providerId="ADAL" clId="{A30CC98D-EC94-4DDA-A477-063C3B507008}" dt="2023-11-17T11:56:18.339" v="1583" actId="1076"/>
          <ac:picMkLst>
            <pc:docMk/>
            <pc:sldMk cId="1177414080" sldId="2147472673"/>
            <ac:picMk id="6" creationId="{0BDA756A-C445-A182-6C5F-FA54B2F3F097}"/>
          </ac:picMkLst>
        </pc:picChg>
        <pc:picChg chg="del">
          <ac:chgData name="Betty Zhu" userId="e03ac3e5-d68d-430d-9e13-080b56e6bfd9" providerId="ADAL" clId="{A30CC98D-EC94-4DDA-A477-063C3B507008}" dt="2023-11-17T11:32:54.059" v="1175" actId="478"/>
          <ac:picMkLst>
            <pc:docMk/>
            <pc:sldMk cId="1177414080" sldId="2147472673"/>
            <ac:picMk id="7" creationId="{5DE06081-4769-08C9-97C5-9B69C8D0179D}"/>
          </ac:picMkLst>
        </pc:picChg>
        <pc:picChg chg="del">
          <ac:chgData name="Betty Zhu" userId="e03ac3e5-d68d-430d-9e13-080b56e6bfd9" providerId="ADAL" clId="{A30CC98D-EC94-4DDA-A477-063C3B507008}" dt="2023-11-17T11:34:09.035" v="1267" actId="478"/>
          <ac:picMkLst>
            <pc:docMk/>
            <pc:sldMk cId="1177414080" sldId="2147472673"/>
            <ac:picMk id="10" creationId="{1EB9900A-EB57-E3BB-61E4-254EE603724B}"/>
          </ac:picMkLst>
        </pc:picChg>
        <pc:picChg chg="add mod">
          <ac:chgData name="Betty Zhu" userId="e03ac3e5-d68d-430d-9e13-080b56e6bfd9" providerId="ADAL" clId="{A30CC98D-EC94-4DDA-A477-063C3B507008}" dt="2023-11-17T11:54:09.563" v="1558" actId="1076"/>
          <ac:picMkLst>
            <pc:docMk/>
            <pc:sldMk cId="1177414080" sldId="2147472673"/>
            <ac:picMk id="11" creationId="{CAEE22F1-AED6-A885-967F-B657CD7C9A42}"/>
          </ac:picMkLst>
        </pc:picChg>
        <pc:cxnChg chg="add mod">
          <ac:chgData name="Betty Zhu" userId="e03ac3e5-d68d-430d-9e13-080b56e6bfd9" providerId="ADAL" clId="{A30CC98D-EC94-4DDA-A477-063C3B507008}" dt="2023-11-17T11:58:53.917" v="1607" actId="1076"/>
          <ac:cxnSpMkLst>
            <pc:docMk/>
            <pc:sldMk cId="1177414080" sldId="2147472673"/>
            <ac:cxnSpMk id="17" creationId="{7DF2EE29-237E-7D85-7F84-686DFB203A2C}"/>
          </ac:cxnSpMkLst>
        </pc:cxnChg>
        <pc:cxnChg chg="add mod">
          <ac:chgData name="Betty Zhu" userId="e03ac3e5-d68d-430d-9e13-080b56e6bfd9" providerId="ADAL" clId="{A30CC98D-EC94-4DDA-A477-063C3B507008}" dt="2023-11-17T11:59:38.798" v="1645" actId="1076"/>
          <ac:cxnSpMkLst>
            <pc:docMk/>
            <pc:sldMk cId="1177414080" sldId="2147472673"/>
            <ac:cxnSpMk id="21" creationId="{485F1594-3E4E-0CF3-C9AC-09230F0DC1A0}"/>
          </ac:cxnSpMkLst>
        </pc:cxnChg>
      </pc:sldChg>
      <pc:sldChg chg="addSp delSp modSp add del mod">
        <pc:chgData name="Betty Zhu" userId="e03ac3e5-d68d-430d-9e13-080b56e6bfd9" providerId="ADAL" clId="{A30CC98D-EC94-4DDA-A477-063C3B507008}" dt="2023-11-17T11:34:10.506" v="1268" actId="47"/>
        <pc:sldMkLst>
          <pc:docMk/>
          <pc:sldMk cId="253515032" sldId="2147472674"/>
        </pc:sldMkLst>
        <pc:spChg chg="mod">
          <ac:chgData name="Betty Zhu" userId="e03ac3e5-d68d-430d-9e13-080b56e6bfd9" providerId="ADAL" clId="{A30CC98D-EC94-4DDA-A477-063C3B507008}" dt="2023-11-17T11:33:25.356" v="1263" actId="5793"/>
          <ac:spMkLst>
            <pc:docMk/>
            <pc:sldMk cId="253515032" sldId="2147472674"/>
            <ac:spMk id="8" creationId="{F9BC10B8-BD68-6360-4862-0120059D3A21}"/>
          </ac:spMkLst>
        </pc:spChg>
        <pc:picChg chg="del">
          <ac:chgData name="Betty Zhu" userId="e03ac3e5-d68d-430d-9e13-080b56e6bfd9" providerId="ADAL" clId="{A30CC98D-EC94-4DDA-A477-063C3B507008}" dt="2023-11-17T11:33:19.425" v="1260" actId="478"/>
          <ac:picMkLst>
            <pc:docMk/>
            <pc:sldMk cId="253515032" sldId="2147472674"/>
            <ac:picMk id="7" creationId="{5DE06081-4769-08C9-97C5-9B69C8D0179D}"/>
          </ac:picMkLst>
        </pc:picChg>
        <pc:picChg chg="add">
          <ac:chgData name="Betty Zhu" userId="e03ac3e5-d68d-430d-9e13-080b56e6bfd9" providerId="ADAL" clId="{A30CC98D-EC94-4DDA-A477-063C3B507008}" dt="2023-11-17T11:33:41.350" v="1264" actId="22"/>
          <ac:picMkLst>
            <pc:docMk/>
            <pc:sldMk cId="253515032" sldId="2147472674"/>
            <ac:picMk id="9" creationId="{6226F7BD-7E16-2214-B00B-64FBA8DB4661}"/>
          </ac:picMkLst>
        </pc:picChg>
        <pc:picChg chg="del">
          <ac:chgData name="Betty Zhu" userId="e03ac3e5-d68d-430d-9e13-080b56e6bfd9" providerId="ADAL" clId="{A30CC98D-EC94-4DDA-A477-063C3B507008}" dt="2023-11-17T11:33:21.244" v="1261" actId="478"/>
          <ac:picMkLst>
            <pc:docMk/>
            <pc:sldMk cId="253515032" sldId="2147472674"/>
            <ac:picMk id="10" creationId="{1EB9900A-EB57-E3BB-61E4-254EE603724B}"/>
          </ac:picMkLst>
        </pc:picChg>
      </pc:sldChg>
      <pc:sldChg chg="add del">
        <pc:chgData name="Betty Zhu" userId="e03ac3e5-d68d-430d-9e13-080b56e6bfd9" providerId="ADAL" clId="{A30CC98D-EC94-4DDA-A477-063C3B507008}" dt="2023-11-17T11:35:32.269" v="1279"/>
        <pc:sldMkLst>
          <pc:docMk/>
          <pc:sldMk cId="358874625" sldId="2147472674"/>
        </pc:sldMkLst>
      </pc:sldChg>
      <pc:sldChg chg="addSp delSp modSp add mod modNotesTx">
        <pc:chgData name="Betty Zhu" userId="e03ac3e5-d68d-430d-9e13-080b56e6bfd9" providerId="ADAL" clId="{A30CC98D-EC94-4DDA-A477-063C3B507008}" dt="2023-11-20T12:10:14.363" v="1697" actId="20577"/>
        <pc:sldMkLst>
          <pc:docMk/>
          <pc:sldMk cId="3409519361" sldId="2147472674"/>
        </pc:sldMkLst>
        <pc:spChg chg="mod">
          <ac:chgData name="Betty Zhu" userId="e03ac3e5-d68d-430d-9e13-080b56e6bfd9" providerId="ADAL" clId="{A30CC98D-EC94-4DDA-A477-063C3B507008}" dt="2023-11-20T12:10:14.363" v="1697" actId="20577"/>
          <ac:spMkLst>
            <pc:docMk/>
            <pc:sldMk cId="3409519361" sldId="2147472674"/>
            <ac:spMk id="4" creationId="{6BE1F2CD-05A4-4F27-C211-E9909098B23D}"/>
          </ac:spMkLst>
        </pc:spChg>
        <pc:spChg chg="mod">
          <ac:chgData name="Betty Zhu" userId="e03ac3e5-d68d-430d-9e13-080b56e6bfd9" providerId="ADAL" clId="{A30CC98D-EC94-4DDA-A477-063C3B507008}" dt="2023-11-17T11:51:21.169" v="1554" actId="20577"/>
          <ac:spMkLst>
            <pc:docMk/>
            <pc:sldMk cId="3409519361" sldId="2147472674"/>
            <ac:spMk id="8" creationId="{F9BC10B8-BD68-6360-4862-0120059D3A21}"/>
          </ac:spMkLst>
        </pc:spChg>
        <pc:picChg chg="del">
          <ac:chgData name="Betty Zhu" userId="e03ac3e5-d68d-430d-9e13-080b56e6bfd9" providerId="ADAL" clId="{A30CC98D-EC94-4DDA-A477-063C3B507008}" dt="2023-11-17T11:35:50.830" v="1286" actId="478"/>
          <ac:picMkLst>
            <pc:docMk/>
            <pc:sldMk cId="3409519361" sldId="2147472674"/>
            <ac:picMk id="6" creationId="{0BDA756A-C445-A182-6C5F-FA54B2F3F097}"/>
          </ac:picMkLst>
        </pc:picChg>
        <pc:picChg chg="add mod">
          <ac:chgData name="Betty Zhu" userId="e03ac3e5-d68d-430d-9e13-080b56e6bfd9" providerId="ADAL" clId="{A30CC98D-EC94-4DDA-A477-063C3B507008}" dt="2023-11-17T11:51:23.629" v="1555" actId="1076"/>
          <ac:picMkLst>
            <pc:docMk/>
            <pc:sldMk cId="3409519361" sldId="2147472674"/>
            <ac:picMk id="9" creationId="{BA4C7FCA-A59D-1890-C0AA-B41DB626C8E1}"/>
          </ac:picMkLst>
        </pc:picChg>
      </pc:sldChg>
      <pc:sldChg chg="delSp modSp add mod modNotesTx">
        <pc:chgData name="Betty Zhu" userId="e03ac3e5-d68d-430d-9e13-080b56e6bfd9" providerId="ADAL" clId="{A30CC98D-EC94-4DDA-A477-063C3B507008}" dt="2023-11-20T12:59:07.339" v="3111" actId="20577"/>
        <pc:sldMkLst>
          <pc:docMk/>
          <pc:sldMk cId="2175484767" sldId="2147472675"/>
        </pc:sldMkLst>
        <pc:spChg chg="mod">
          <ac:chgData name="Betty Zhu" userId="e03ac3e5-d68d-430d-9e13-080b56e6bfd9" providerId="ADAL" clId="{A30CC98D-EC94-4DDA-A477-063C3B507008}" dt="2023-11-20T12:10:17.153" v="1698" actId="20577"/>
          <ac:spMkLst>
            <pc:docMk/>
            <pc:sldMk cId="2175484767" sldId="2147472675"/>
            <ac:spMk id="4" creationId="{6BE1F2CD-05A4-4F27-C211-E9909098B23D}"/>
          </ac:spMkLst>
        </pc:spChg>
        <pc:spChg chg="mod">
          <ac:chgData name="Betty Zhu" userId="e03ac3e5-d68d-430d-9e13-080b56e6bfd9" providerId="ADAL" clId="{A30CC98D-EC94-4DDA-A477-063C3B507008}" dt="2023-11-20T12:59:07.339" v="3111" actId="20577"/>
          <ac:spMkLst>
            <pc:docMk/>
            <pc:sldMk cId="2175484767" sldId="2147472675"/>
            <ac:spMk id="8" creationId="{F9BC10B8-BD68-6360-4862-0120059D3A21}"/>
          </ac:spMkLst>
        </pc:spChg>
        <pc:picChg chg="del">
          <ac:chgData name="Betty Zhu" userId="e03ac3e5-d68d-430d-9e13-080b56e6bfd9" providerId="ADAL" clId="{A30CC98D-EC94-4DDA-A477-063C3B507008}" dt="2023-11-20T12:12:47.793" v="1955" actId="478"/>
          <ac:picMkLst>
            <pc:docMk/>
            <pc:sldMk cId="2175484767" sldId="2147472675"/>
            <ac:picMk id="9" creationId="{BA4C7FCA-A59D-1890-C0AA-B41DB626C8E1}"/>
          </ac:picMkLst>
        </pc:picChg>
      </pc:sldChg>
    </pc:docChg>
  </pc:docChgLst>
  <pc:docChgLst>
    <pc:chgData name="Betty" userId="e03ac3e5-d68d-430d-9e13-080b56e6bfd9" providerId="ADAL" clId="{41565A96-14BD-4696-B640-032A28FE47D0}"/>
    <pc:docChg chg="custSel modSld">
      <pc:chgData name="Betty" userId="e03ac3e5-d68d-430d-9e13-080b56e6bfd9" providerId="ADAL" clId="{41565A96-14BD-4696-B640-032A28FE47D0}" dt="2023-07-18T09:51:20.701" v="343" actId="20577"/>
      <pc:docMkLst>
        <pc:docMk/>
      </pc:docMkLst>
      <pc:sldChg chg="modNotesTx">
        <pc:chgData name="Betty" userId="e03ac3e5-d68d-430d-9e13-080b56e6bfd9" providerId="ADAL" clId="{41565A96-14BD-4696-B640-032A28FE47D0}" dt="2023-07-18T09:51:20.701" v="343" actId="20577"/>
        <pc:sldMkLst>
          <pc:docMk/>
          <pc:sldMk cId="3476190489" sldId="2147472662"/>
        </pc:sldMkLst>
      </pc:sldChg>
    </pc:docChg>
  </pc:docChgLst>
  <pc:docChgLst>
    <pc:chgData name="Tom Jowett" userId="S::tom.jowett@aon.com::0d3aa180-7099-448a-ba9f-ccf85d5cf135" providerId="AD" clId="Web-{59F69EC0-928C-2E66-6A7B-D2509C23B42E}"/>
    <pc:docChg chg="modSld">
      <pc:chgData name="Tom Jowett" userId="S::tom.jowett@aon.com::0d3aa180-7099-448a-ba9f-ccf85d5cf135" providerId="AD" clId="Web-{59F69EC0-928C-2E66-6A7B-D2509C23B42E}" dt="2024-04-08T09:39:29.875" v="138" actId="20577"/>
      <pc:docMkLst>
        <pc:docMk/>
      </pc:docMkLst>
      <pc:sldChg chg="modSp">
        <pc:chgData name="Tom Jowett" userId="S::tom.jowett@aon.com::0d3aa180-7099-448a-ba9f-ccf85d5cf135" providerId="AD" clId="Web-{59F69EC0-928C-2E66-6A7B-D2509C23B42E}" dt="2024-04-08T09:39:29.875" v="138" actId="20577"/>
        <pc:sldMkLst>
          <pc:docMk/>
          <pc:sldMk cId="2169206541" sldId="2147472660"/>
        </pc:sldMkLst>
        <pc:spChg chg="mod">
          <ac:chgData name="Tom Jowett" userId="S::tom.jowett@aon.com::0d3aa180-7099-448a-ba9f-ccf85d5cf135" providerId="AD" clId="Web-{59F69EC0-928C-2E66-6A7B-D2509C23B42E}" dt="2024-04-08T09:39:29.875" v="138" actId="20577"/>
          <ac:spMkLst>
            <pc:docMk/>
            <pc:sldMk cId="2169206541" sldId="2147472660"/>
            <ac:spMk id="4" creationId="{26CD5742-1A49-F7E4-F399-ABD140775B37}"/>
          </ac:spMkLst>
        </pc:spChg>
        <pc:spChg chg="mod">
          <ac:chgData name="Tom Jowett" userId="S::tom.jowett@aon.com::0d3aa180-7099-448a-ba9f-ccf85d5cf135" providerId="AD" clId="Web-{59F69EC0-928C-2E66-6A7B-D2509C23B42E}" dt="2024-04-08T09:35:00.506" v="122" actId="20577"/>
          <ac:spMkLst>
            <pc:docMk/>
            <pc:sldMk cId="2169206541" sldId="2147472660"/>
            <ac:spMk id="7" creationId="{FF5EFC17-2FBE-D9B0-9EA9-E45E3EA60D2F}"/>
          </ac:spMkLst>
        </pc:spChg>
      </pc:sldChg>
    </pc:docChg>
  </pc:docChgLst>
  <pc:docChgLst>
    <pc:chgData name="Tom Jowett" userId="0d3aa180-7099-448a-ba9f-ccf85d5cf135" providerId="ADAL" clId="{267DC74F-A8A7-43F5-A016-3B4F5AE2C7B8}"/>
    <pc:docChg chg="undo custSel addSld delSld modSld sldOrd">
      <pc:chgData name="Tom Jowett" userId="0d3aa180-7099-448a-ba9f-ccf85d5cf135" providerId="ADAL" clId="{267DC74F-A8A7-43F5-A016-3B4F5AE2C7B8}" dt="2024-04-08T16:55:09.142" v="1067" actId="20577"/>
      <pc:docMkLst>
        <pc:docMk/>
      </pc:docMkLst>
      <pc:sldChg chg="modSp add del mod">
        <pc:chgData name="Tom Jowett" userId="0d3aa180-7099-448a-ba9f-ccf85d5cf135" providerId="ADAL" clId="{267DC74F-A8A7-43F5-A016-3B4F5AE2C7B8}" dt="2024-04-08T16:42:38.387" v="609" actId="20577"/>
        <pc:sldMkLst>
          <pc:docMk/>
          <pc:sldMk cId="3748365040" sldId="2147375636"/>
        </pc:sldMkLst>
        <pc:spChg chg="mod">
          <ac:chgData name="Tom Jowett" userId="0d3aa180-7099-448a-ba9f-ccf85d5cf135" providerId="ADAL" clId="{267DC74F-A8A7-43F5-A016-3B4F5AE2C7B8}" dt="2024-04-08T16:42:38.387" v="609" actId="20577"/>
          <ac:spMkLst>
            <pc:docMk/>
            <pc:sldMk cId="3748365040" sldId="2147375636"/>
            <ac:spMk id="2" creationId="{7F697001-7D65-4626-97E6-ECCE792071B4}"/>
          </ac:spMkLst>
        </pc:spChg>
        <pc:spChg chg="mod">
          <ac:chgData name="Tom Jowett" userId="0d3aa180-7099-448a-ba9f-ccf85d5cf135" providerId="ADAL" clId="{267DC74F-A8A7-43F5-A016-3B4F5AE2C7B8}" dt="2024-04-08T16:42:35.877" v="606" actId="20577"/>
          <ac:spMkLst>
            <pc:docMk/>
            <pc:sldMk cId="3748365040" sldId="2147375636"/>
            <ac:spMk id="5" creationId="{25E6E006-D8DA-474F-9758-0175F1090630}"/>
          </ac:spMkLst>
        </pc:spChg>
      </pc:sldChg>
      <pc:sldChg chg="modSp add mod modAnim">
        <pc:chgData name="Tom Jowett" userId="0d3aa180-7099-448a-ba9f-ccf85d5cf135" providerId="ADAL" clId="{267DC74F-A8A7-43F5-A016-3B4F5AE2C7B8}" dt="2024-04-08T16:29:19.389" v="432" actId="6549"/>
        <pc:sldMkLst>
          <pc:docMk/>
          <pc:sldMk cId="3389220218" sldId="2147375638"/>
        </pc:sldMkLst>
        <pc:spChg chg="mod">
          <ac:chgData name="Tom Jowett" userId="0d3aa180-7099-448a-ba9f-ccf85d5cf135" providerId="ADAL" clId="{267DC74F-A8A7-43F5-A016-3B4F5AE2C7B8}" dt="2024-04-08T16:16:25.190" v="68" actId="6549"/>
          <ac:spMkLst>
            <pc:docMk/>
            <pc:sldMk cId="3389220218" sldId="2147375638"/>
            <ac:spMk id="2" creationId="{7F697001-7D65-4626-97E6-ECCE792071B4}"/>
          </ac:spMkLst>
        </pc:spChg>
        <pc:spChg chg="mod">
          <ac:chgData name="Tom Jowett" userId="0d3aa180-7099-448a-ba9f-ccf85d5cf135" providerId="ADAL" clId="{267DC74F-A8A7-43F5-A016-3B4F5AE2C7B8}" dt="2024-04-08T16:29:19.389" v="432" actId="6549"/>
          <ac:spMkLst>
            <pc:docMk/>
            <pc:sldMk cId="3389220218" sldId="2147375638"/>
            <ac:spMk id="5" creationId="{25E6E006-D8DA-474F-9758-0175F1090630}"/>
          </ac:spMkLst>
        </pc:spChg>
      </pc:sldChg>
      <pc:sldChg chg="modSp mod">
        <pc:chgData name="Tom Jowett" userId="0d3aa180-7099-448a-ba9f-ccf85d5cf135" providerId="ADAL" clId="{267DC74F-A8A7-43F5-A016-3B4F5AE2C7B8}" dt="2024-04-08T16:55:09.142" v="1067" actId="20577"/>
        <pc:sldMkLst>
          <pc:docMk/>
          <pc:sldMk cId="3307390834" sldId="2147472655"/>
        </pc:sldMkLst>
        <pc:spChg chg="mod">
          <ac:chgData name="Tom Jowett" userId="0d3aa180-7099-448a-ba9f-ccf85d5cf135" providerId="ADAL" clId="{267DC74F-A8A7-43F5-A016-3B4F5AE2C7B8}" dt="2024-04-08T16:55:09.142" v="1067" actId="20577"/>
          <ac:spMkLst>
            <pc:docMk/>
            <pc:sldMk cId="3307390834" sldId="2147472655"/>
            <ac:spMk id="6" creationId="{DE51C20E-D816-1E57-652B-C63D273DC77C}"/>
          </ac:spMkLst>
        </pc:spChg>
      </pc:sldChg>
      <pc:sldChg chg="ord">
        <pc:chgData name="Tom Jowett" userId="0d3aa180-7099-448a-ba9f-ccf85d5cf135" providerId="ADAL" clId="{267DC74F-A8A7-43F5-A016-3B4F5AE2C7B8}" dt="2024-04-08T09:52:11.983" v="63"/>
        <pc:sldMkLst>
          <pc:docMk/>
          <pc:sldMk cId="3643909213" sldId="2147472656"/>
        </pc:sldMkLst>
      </pc:sldChg>
      <pc:sldChg chg="modSp">
        <pc:chgData name="Tom Jowett" userId="0d3aa180-7099-448a-ba9f-ccf85d5cf135" providerId="ADAL" clId="{267DC74F-A8A7-43F5-A016-3B4F5AE2C7B8}" dt="2024-04-08T16:51:49.370" v="1039" actId="20577"/>
        <pc:sldMkLst>
          <pc:docMk/>
          <pc:sldMk cId="2467575617" sldId="2147472657"/>
        </pc:sldMkLst>
        <pc:spChg chg="mod">
          <ac:chgData name="Tom Jowett" userId="0d3aa180-7099-448a-ba9f-ccf85d5cf135" providerId="ADAL" clId="{267DC74F-A8A7-43F5-A016-3B4F5AE2C7B8}" dt="2024-04-08T16:51:49.370" v="1039" actId="20577"/>
          <ac:spMkLst>
            <pc:docMk/>
            <pc:sldMk cId="2467575617" sldId="2147472657"/>
            <ac:spMk id="12" creationId="{BE691915-39A8-629B-C0C3-29C9915972B3}"/>
          </ac:spMkLst>
        </pc:spChg>
      </pc:sldChg>
      <pc:sldChg chg="modSp mod">
        <pc:chgData name="Tom Jowett" userId="0d3aa180-7099-448a-ba9f-ccf85d5cf135" providerId="ADAL" clId="{267DC74F-A8A7-43F5-A016-3B4F5AE2C7B8}" dt="2024-04-08T09:40:55.605" v="61" actId="20577"/>
        <pc:sldMkLst>
          <pc:docMk/>
          <pc:sldMk cId="2169206541" sldId="2147472660"/>
        </pc:sldMkLst>
        <pc:spChg chg="mod">
          <ac:chgData name="Tom Jowett" userId="0d3aa180-7099-448a-ba9f-ccf85d5cf135" providerId="ADAL" clId="{267DC74F-A8A7-43F5-A016-3B4F5AE2C7B8}" dt="2024-04-08T09:40:55.605" v="61" actId="20577"/>
          <ac:spMkLst>
            <pc:docMk/>
            <pc:sldMk cId="2169206541" sldId="2147472660"/>
            <ac:spMk id="6" creationId="{30334D86-642C-EE9B-0894-47AE13879D63}"/>
          </ac:spMkLst>
        </pc:spChg>
      </pc:sldChg>
      <pc:sldChg chg="add ord">
        <pc:chgData name="Tom Jowett" userId="0d3aa180-7099-448a-ba9f-ccf85d5cf135" providerId="ADAL" clId="{267DC74F-A8A7-43F5-A016-3B4F5AE2C7B8}" dt="2024-04-08T16:29:06.694" v="431"/>
        <pc:sldMkLst>
          <pc:docMk/>
          <pc:sldMk cId="323244294" sldId="2147472665"/>
        </pc:sldMkLst>
      </pc:sldChg>
      <pc:sldChg chg="new del">
        <pc:chgData name="Tom Jowett" userId="0d3aa180-7099-448a-ba9f-ccf85d5cf135" providerId="ADAL" clId="{267DC74F-A8A7-43F5-A016-3B4F5AE2C7B8}" dt="2024-04-08T16:06:09.689" v="66" actId="47"/>
        <pc:sldMkLst>
          <pc:docMk/>
          <pc:sldMk cId="3618845977" sldId="2147472665"/>
        </pc:sldMkLst>
      </pc:sldChg>
      <pc:sldChg chg="new add del">
        <pc:chgData name="Tom Jowett" userId="0d3aa180-7099-448a-ba9f-ccf85d5cf135" providerId="ADAL" clId="{267DC74F-A8A7-43F5-A016-3B4F5AE2C7B8}" dt="2024-04-08T16:39:16.837" v="491" actId="2696"/>
        <pc:sldMkLst>
          <pc:docMk/>
          <pc:sldMk cId="1770569532" sldId="2147472666"/>
        </pc:sldMkLst>
      </pc:sldChg>
      <pc:sldChg chg="modSp add modAnim">
        <pc:chgData name="Tom Jowett" userId="0d3aa180-7099-448a-ba9f-ccf85d5cf135" providerId="ADAL" clId="{267DC74F-A8A7-43F5-A016-3B4F5AE2C7B8}" dt="2024-04-08T16:34:01.404" v="488" actId="20577"/>
        <pc:sldMkLst>
          <pc:docMk/>
          <pc:sldMk cId="334635336" sldId="2147472667"/>
        </pc:sldMkLst>
        <pc:spChg chg="mod">
          <ac:chgData name="Tom Jowett" userId="0d3aa180-7099-448a-ba9f-ccf85d5cf135" providerId="ADAL" clId="{267DC74F-A8A7-43F5-A016-3B4F5AE2C7B8}" dt="2024-04-08T16:34:01.404" v="488" actId="20577"/>
          <ac:spMkLst>
            <pc:docMk/>
            <pc:sldMk cId="334635336" sldId="2147472667"/>
            <ac:spMk id="5" creationId="{25E6E006-D8DA-474F-9758-0175F1090630}"/>
          </ac:spMkLst>
        </pc:spChg>
      </pc:sldChg>
      <pc:sldChg chg="modSp add mod">
        <pc:chgData name="Tom Jowett" userId="0d3aa180-7099-448a-ba9f-ccf85d5cf135" providerId="ADAL" clId="{267DC74F-A8A7-43F5-A016-3B4F5AE2C7B8}" dt="2024-04-08T16:47:25.178" v="998" actId="20577"/>
        <pc:sldMkLst>
          <pc:docMk/>
          <pc:sldMk cId="1016412924" sldId="2147472668"/>
        </pc:sldMkLst>
        <pc:spChg chg="mod">
          <ac:chgData name="Tom Jowett" userId="0d3aa180-7099-448a-ba9f-ccf85d5cf135" providerId="ADAL" clId="{267DC74F-A8A7-43F5-A016-3B4F5AE2C7B8}" dt="2024-04-08T16:43:10.246" v="637" actId="20577"/>
          <ac:spMkLst>
            <pc:docMk/>
            <pc:sldMk cId="1016412924" sldId="2147472668"/>
            <ac:spMk id="2" creationId="{7F697001-7D65-4626-97E6-ECCE792071B4}"/>
          </ac:spMkLst>
        </pc:spChg>
        <pc:spChg chg="mod">
          <ac:chgData name="Tom Jowett" userId="0d3aa180-7099-448a-ba9f-ccf85d5cf135" providerId="ADAL" clId="{267DC74F-A8A7-43F5-A016-3B4F5AE2C7B8}" dt="2024-04-08T16:47:25.178" v="998" actId="20577"/>
          <ac:spMkLst>
            <pc:docMk/>
            <pc:sldMk cId="1016412924" sldId="2147472668"/>
            <ac:spMk id="5" creationId="{25E6E006-D8DA-474F-9758-0175F1090630}"/>
          </ac:spMkLst>
        </pc:spChg>
      </pc:sldChg>
      <pc:sldMasterChg chg="delSldLayout">
        <pc:chgData name="Tom Jowett" userId="0d3aa180-7099-448a-ba9f-ccf85d5cf135" providerId="ADAL" clId="{267DC74F-A8A7-43F5-A016-3B4F5AE2C7B8}" dt="2024-04-08T16:39:11.388" v="490" actId="2696"/>
        <pc:sldMasterMkLst>
          <pc:docMk/>
          <pc:sldMasterMk cId="2424699095" sldId="2147483744"/>
        </pc:sldMasterMkLst>
        <pc:sldLayoutChg chg="del">
          <pc:chgData name="Tom Jowett" userId="0d3aa180-7099-448a-ba9f-ccf85d5cf135" providerId="ADAL" clId="{267DC74F-A8A7-43F5-A016-3B4F5AE2C7B8}" dt="2024-04-08T16:39:11.388" v="490" actId="2696"/>
          <pc:sldLayoutMkLst>
            <pc:docMk/>
            <pc:sldMasterMk cId="2424699095" sldId="2147483744"/>
            <pc:sldLayoutMk cId="3456655297" sldId="2147483785"/>
          </pc:sldLayoutMkLst>
        </pc:sldLayoutChg>
      </pc:sldMasterChg>
    </pc:docChg>
  </pc:docChgLst>
  <pc:docChgLst>
    <pc:chgData name="Natasha Regan" userId="S::natasha.regan@aon.com::eee8c47d-0b2f-4e21-b934-7d3061f95cbb" providerId="AD" clId="Web-{59CC75F7-E248-53A3-0D73-1D1D6C140C28}"/>
    <pc:docChg chg="modSld">
      <pc:chgData name="Natasha Regan" userId="S::natasha.regan@aon.com::eee8c47d-0b2f-4e21-b934-7d3061f95cbb" providerId="AD" clId="Web-{59CC75F7-E248-53A3-0D73-1D1D6C140C28}" dt="2024-04-08T09:38:32.621" v="407" actId="20577"/>
      <pc:docMkLst>
        <pc:docMk/>
      </pc:docMkLst>
      <pc:sldChg chg="modSp">
        <pc:chgData name="Natasha Regan" userId="S::natasha.regan@aon.com::eee8c47d-0b2f-4e21-b934-7d3061f95cbb" providerId="AD" clId="Web-{59CC75F7-E248-53A3-0D73-1D1D6C140C28}" dt="2024-04-08T09:38:32.621" v="407" actId="20577"/>
        <pc:sldMkLst>
          <pc:docMk/>
          <pc:sldMk cId="2169206541" sldId="2147472660"/>
        </pc:sldMkLst>
        <pc:spChg chg="mod">
          <ac:chgData name="Natasha Regan" userId="S::natasha.regan@aon.com::eee8c47d-0b2f-4e21-b934-7d3061f95cbb" providerId="AD" clId="Web-{59CC75F7-E248-53A3-0D73-1D1D6C140C28}" dt="2024-04-08T09:30:00.020" v="164" actId="20577"/>
          <ac:spMkLst>
            <pc:docMk/>
            <pc:sldMk cId="2169206541" sldId="2147472660"/>
            <ac:spMk id="6" creationId="{30334D86-642C-EE9B-0894-47AE13879D63}"/>
          </ac:spMkLst>
        </pc:spChg>
        <pc:spChg chg="mod">
          <ac:chgData name="Natasha Regan" userId="S::natasha.regan@aon.com::eee8c47d-0b2f-4e21-b934-7d3061f95cbb" providerId="AD" clId="Web-{59CC75F7-E248-53A3-0D73-1D1D6C140C28}" dt="2024-04-08T09:38:32.621" v="407" actId="20577"/>
          <ac:spMkLst>
            <pc:docMk/>
            <pc:sldMk cId="2169206541" sldId="2147472660"/>
            <ac:spMk id="7" creationId="{FF5EFC17-2FBE-D9B0-9EA9-E45E3EA60D2F}"/>
          </ac:spMkLst>
        </pc:spChg>
        <pc:spChg chg="mod">
          <ac:chgData name="Natasha Regan" userId="S::natasha.regan@aon.com::eee8c47d-0b2f-4e21-b934-7d3061f95cbb" providerId="AD" clId="Web-{59CC75F7-E248-53A3-0D73-1D1D6C140C28}" dt="2024-04-08T09:36:51.741" v="345" actId="20577"/>
          <ac:spMkLst>
            <pc:docMk/>
            <pc:sldMk cId="2169206541" sldId="2147472660"/>
            <ac:spMk id="8" creationId="{57CCE99E-E9B8-1FC7-00B3-47ECDEF5B75B}"/>
          </ac:spMkLst>
        </pc:spChg>
      </pc:sldChg>
    </pc:docChg>
  </pc:docChgLst>
</pc:chgInfo>
</file>

<file path=ppt/comments/modernComment_7FFFD50F_C522C772.xml><?xml version="1.0" encoding="utf-8"?>
<p188:cmLst xmlns:a="http://schemas.openxmlformats.org/drawingml/2006/main" xmlns:r="http://schemas.openxmlformats.org/officeDocument/2006/relationships" xmlns:p188="http://schemas.microsoft.com/office/powerpoint/2018/8/main">
  <p188:cm id="{9559CFBB-8EFB-4310-8D04-1B3685AA26F4}" authorId="{10E524DB-F3C0-5099-2EF1-BC4536A00E86}" created="2024-04-04T13:48:18.051">
    <pc:sldMkLst xmlns:pc="http://schemas.microsoft.com/office/powerpoint/2013/main/command">
      <pc:docMk/>
      <pc:sldMk cId="3307390834" sldId="2147472655"/>
    </pc:sldMkLst>
    <p188:txBody>
      <a:bodyPr/>
      <a:lstStyle/>
      <a:p>
        <a:r>
          <a:rPr lang="en-GB"/>
          <a:t>[@Natasha Regan] [@Tom Jowett]  I've created the case study 1 as the template. Please feel free to make suggestions and I think it's a good structure to follow for all case studies (with different sections) </a:t>
        </a:r>
      </a:p>
    </p188:txBody>
  </p188:cm>
</p188:cmLst>
</file>

<file path=ppt/comments/modernComment_7FFFD510_D931A45D.xml><?xml version="1.0" encoding="utf-8"?>
<p188:cmLst xmlns:a="http://schemas.openxmlformats.org/drawingml/2006/main" xmlns:r="http://schemas.openxmlformats.org/officeDocument/2006/relationships" xmlns:p188="http://schemas.microsoft.com/office/powerpoint/2018/8/main">
  <p188:cm id="{A84D45AB-6591-4094-8091-8FEF8447AF95}" authorId="{10E524DB-F3C0-5099-2EF1-BC4536A00E86}" created="2024-04-04T12:09:32.131">
    <pc:sldMkLst xmlns:pc="http://schemas.microsoft.com/office/powerpoint/2013/main/command">
      <pc:docMk/>
      <pc:sldMk cId="3643909213" sldId="2147472656"/>
    </pc:sldMkLst>
    <p188:txBody>
      <a:bodyPr/>
      <a:lstStyle/>
      <a:p>
        <a:r>
          <a:rPr lang="en-GB"/>
          <a:t>[@Natasha Regan]  [@Tom Jowett]  can you add your bio and portrait please.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8598D5-A3FE-0C4E-B933-B87520E8EF4C}" type="datetimeFigureOut">
              <a:rPr lang="en-GB" smtClean="0"/>
              <a:t>09/04/2024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F102A-BCD4-D14F-9CE7-7BB6C2F4C31B}" type="slidenum">
              <a:rPr lang="en-GB" smtClean="0"/>
              <a:t>‹#›</a:t>
            </a:fld>
            <a:endParaRPr lang="en-GB"/>
          </a:p>
        </p:txBody>
      </p:sp>
    </p:spTree>
    <p:extLst>
      <p:ext uri="{BB962C8B-B14F-4D97-AF65-F5344CB8AC3E}">
        <p14:creationId xmlns:p14="http://schemas.microsoft.com/office/powerpoint/2010/main" val="1389160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AF102A-BCD4-D14F-9CE7-7BB6C2F4C31B}" type="slidenum">
              <a:rPr lang="en-GB" smtClean="0"/>
              <a:t>1</a:t>
            </a:fld>
            <a:endParaRPr lang="en-GB"/>
          </a:p>
        </p:txBody>
      </p:sp>
    </p:spTree>
    <p:extLst>
      <p:ext uri="{BB962C8B-B14F-4D97-AF65-F5344CB8AC3E}">
        <p14:creationId xmlns:p14="http://schemas.microsoft.com/office/powerpoint/2010/main" val="724413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AF102A-BCD4-D14F-9CE7-7BB6C2F4C31B}" type="slidenum">
              <a:rPr lang="en-GB" smtClean="0"/>
              <a:t>25</a:t>
            </a:fld>
            <a:endParaRPr lang="en-GB"/>
          </a:p>
        </p:txBody>
      </p:sp>
    </p:spTree>
    <p:extLst>
      <p:ext uri="{BB962C8B-B14F-4D97-AF65-F5344CB8AC3E}">
        <p14:creationId xmlns:p14="http://schemas.microsoft.com/office/powerpoint/2010/main" val="28654267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Master" Target="../slideMasters/slideMaster1.xml"/><Relationship Id="rId4"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8380413" y="0"/>
            <a:ext cx="16002000" cy="13715107"/>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15" name="Footer Placeholder 3">
            <a:extLst>
              <a:ext uri="{FF2B5EF4-FFF2-40B4-BE49-F238E27FC236}">
                <a16:creationId xmlns:a16="http://schemas.microsoft.com/office/drawing/2014/main" id="{4B6B1ED1-5316-E04D-A8BF-883351F21FBC}"/>
              </a:ext>
            </a:extLst>
          </p:cNvPr>
          <p:cNvSpPr>
            <a:spLocks noGrp="1"/>
          </p:cNvSpPr>
          <p:nvPr>
            <p:ph type="ftr" sz="quarter" idx="3"/>
          </p:nvPr>
        </p:nvSpPr>
        <p:spPr>
          <a:xfrm>
            <a:off x="732915" y="12554568"/>
            <a:ext cx="6883909" cy="730250"/>
          </a:xfrm>
          <a:prstGeom prst="rect">
            <a:avLst/>
          </a:prstGeom>
        </p:spPr>
        <p:txBody>
          <a:bodyPr vert="horz" wrap="square" lIns="0" tIns="0" rIns="0" bIns="0" rtlCol="0" anchor="ctr"/>
          <a:lstStyle>
            <a:lvl1pPr marL="0" marR="0" indent="0" algn="l"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a:t>Aon - Proprietary &amp; Confidential</a:t>
            </a:r>
          </a:p>
        </p:txBody>
      </p:sp>
      <p:sp>
        <p:nvSpPr>
          <p:cNvPr id="17" name="Text Placeholder 4">
            <a:extLst>
              <a:ext uri="{FF2B5EF4-FFF2-40B4-BE49-F238E27FC236}">
                <a16:creationId xmlns:a16="http://schemas.microsoft.com/office/drawing/2014/main" id="{DF511AC0-4696-F14A-A241-063B95D00CE3}"/>
              </a:ext>
            </a:extLst>
          </p:cNvPr>
          <p:cNvSpPr>
            <a:spLocks noGrp="1"/>
          </p:cNvSpPr>
          <p:nvPr>
            <p:ph type="body" sz="quarter" idx="16" hasCustomPrompt="1"/>
          </p:nvPr>
        </p:nvSpPr>
        <p:spPr>
          <a:xfrm>
            <a:off x="732916" y="3124200"/>
            <a:ext cx="6883910" cy="8803943"/>
          </a:xfrm>
        </p:spPr>
        <p:txBody>
          <a:bodyPr/>
          <a:lstStyle>
            <a:lvl1pPr marL="0" marR="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sz="6000">
                <a:solidFill>
                  <a:schemeClr val="bg1"/>
                </a:solidFill>
              </a:defRPr>
            </a:lvl1pPr>
            <a:lvl2pPr>
              <a:lnSpc>
                <a:spcPct val="100000"/>
              </a:lnSpc>
              <a:spcBef>
                <a:spcPts val="1000"/>
              </a:spcBef>
              <a:defRPr sz="4000">
                <a:solidFill>
                  <a:schemeClr val="bg1"/>
                </a:solidFill>
              </a:defRPr>
            </a:lvl2pPr>
            <a:lvl3pPr marL="0" indent="0">
              <a:lnSpc>
                <a:spcPct val="100000"/>
              </a:lnSpc>
              <a:spcBef>
                <a:spcPts val="4000"/>
              </a:spcBef>
              <a:spcAft>
                <a:spcPts val="1000"/>
              </a:spcAft>
              <a:buNone/>
              <a:defRPr sz="2400">
                <a:solidFill>
                  <a:schemeClr val="bg1"/>
                </a:solidFill>
              </a:defRPr>
            </a:lvl3pPr>
            <a:lvl4pPr marL="0" indent="0">
              <a:lnSpc>
                <a:spcPct val="100000"/>
              </a:lnSpc>
              <a:spcBef>
                <a:spcPts val="1000"/>
              </a:spcBef>
              <a:spcAft>
                <a:spcPts val="1000"/>
              </a:spcAft>
              <a:buNone/>
              <a:tabLst/>
              <a:defRPr>
                <a:solidFill>
                  <a:schemeClr val="bg1"/>
                </a:solidFill>
              </a:defRPr>
            </a:lvl4pPr>
            <a:lvl5pPr marL="0" indent="0">
              <a:lnSpc>
                <a:spcPct val="100000"/>
              </a:lnSpc>
              <a:spcBef>
                <a:spcPts val="1000"/>
              </a:spcBef>
              <a:spcAft>
                <a:spcPts val="1000"/>
              </a:spcAft>
              <a:buNone/>
              <a:tabLst/>
              <a:defRPr>
                <a:solidFill>
                  <a:schemeClr val="bg1"/>
                </a:solidFill>
              </a:defRPr>
            </a:lvl5pPr>
          </a:lstStyle>
          <a:p>
            <a:pPr marL="0" marR="0" lvl="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id="{6291669A-E186-4DFC-803E-999109B78BF4}"/>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7" name="Graphic 6">
            <a:extLst>
              <a:ext uri="{FF2B5EF4-FFF2-40B4-BE49-F238E27FC236}">
                <a16:creationId xmlns:a16="http://schemas.microsoft.com/office/drawing/2014/main" id="{75340BA6-8D61-49E8-8AF3-FFC4A8306164}"/>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9" name="Graphic 8">
            <a:extLst>
              <a:ext uri="{FF2B5EF4-FFF2-40B4-BE49-F238E27FC236}">
                <a16:creationId xmlns:a16="http://schemas.microsoft.com/office/drawing/2014/main" id="{CDC294EF-1570-4686-8B4C-6B2B309B2014}"/>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Tree>
    <p:extLst>
      <p:ext uri="{BB962C8B-B14F-4D97-AF65-F5344CB8AC3E}">
        <p14:creationId xmlns:p14="http://schemas.microsoft.com/office/powerpoint/2010/main" val="373789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GB"/>
              <a:t>Click to add subhead</a:t>
            </a:r>
            <a:endParaRPr lang="en-US"/>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
        <p:nvSpPr>
          <p:cNvPr id="10" name="Picture Placeholder 9">
            <a:extLst>
              <a:ext uri="{FF2B5EF4-FFF2-40B4-BE49-F238E27FC236}">
                <a16:creationId xmlns:a16="http://schemas.microsoft.com/office/drawing/2014/main" id="{13ABD6EA-57B1-E841-A2FC-D564D9E5FDC6}"/>
              </a:ext>
            </a:extLst>
          </p:cNvPr>
          <p:cNvSpPr>
            <a:spLocks noGrp="1"/>
          </p:cNvSpPr>
          <p:nvPr>
            <p:ph type="pic" sz="quarter" idx="14"/>
          </p:nvPr>
        </p:nvSpPr>
        <p:spPr>
          <a:xfrm>
            <a:off x="2293035" y="3124200"/>
            <a:ext cx="3796869" cy="4614325"/>
          </a:xfrm>
          <a:noFill/>
        </p:spPr>
        <p:txBody>
          <a:bodyPr/>
          <a:lstStyle>
            <a:lvl1pPr>
              <a:defRPr b="0"/>
            </a:lvl1pPr>
          </a:lstStyle>
          <a:p>
            <a:r>
              <a:rPr lang="en-US"/>
              <a:t>Click icon to add picture</a:t>
            </a:r>
            <a:endParaRPr lang="en-GB"/>
          </a:p>
        </p:txBody>
      </p:sp>
      <p:sp>
        <p:nvSpPr>
          <p:cNvPr id="12" name="Text Placeholder 11">
            <a:extLst>
              <a:ext uri="{FF2B5EF4-FFF2-40B4-BE49-F238E27FC236}">
                <a16:creationId xmlns:a16="http://schemas.microsoft.com/office/drawing/2014/main" id="{6610D141-49A2-A047-8FB7-140EBDBBC4B0}"/>
              </a:ext>
            </a:extLst>
          </p:cNvPr>
          <p:cNvSpPr>
            <a:spLocks noGrp="1"/>
          </p:cNvSpPr>
          <p:nvPr>
            <p:ph type="body" sz="quarter" idx="15" hasCustomPrompt="1"/>
          </p:nvPr>
        </p:nvSpPr>
        <p:spPr>
          <a:xfrm>
            <a:off x="2264900" y="8003904"/>
            <a:ext cx="3812344" cy="2392363"/>
          </a:xfrm>
        </p:spPr>
        <p:txBody>
          <a:bodyPr/>
          <a:lstStyle>
            <a:lvl1pPr>
              <a:lnSpc>
                <a:spcPct val="100000"/>
              </a:lnSpc>
              <a:spcAft>
                <a:spcPts val="600"/>
              </a:spcAft>
              <a:defRPr>
                <a:solidFill>
                  <a:schemeClr val="tx1"/>
                </a:solidFill>
              </a:defRPr>
            </a:lvl1pPr>
            <a:lvl2pPr>
              <a:lnSpc>
                <a:spcPct val="117000"/>
              </a:lnSpc>
              <a:spcAft>
                <a:spcPts val="10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3" name="Picture Placeholder 9">
            <a:extLst>
              <a:ext uri="{FF2B5EF4-FFF2-40B4-BE49-F238E27FC236}">
                <a16:creationId xmlns:a16="http://schemas.microsoft.com/office/drawing/2014/main" id="{37A97B9B-8660-E34D-8A5E-ED215B1104FD}"/>
              </a:ext>
            </a:extLst>
          </p:cNvPr>
          <p:cNvSpPr>
            <a:spLocks noGrp="1"/>
          </p:cNvSpPr>
          <p:nvPr>
            <p:ph type="pic" sz="quarter" idx="16"/>
          </p:nvPr>
        </p:nvSpPr>
        <p:spPr>
          <a:xfrm>
            <a:off x="7620001" y="3124200"/>
            <a:ext cx="3796869" cy="4614325"/>
          </a:xfrm>
          <a:noFill/>
        </p:spPr>
        <p:txBody>
          <a:bodyPr/>
          <a:lstStyle>
            <a:lvl1pPr>
              <a:defRPr b="0"/>
            </a:lvl1pPr>
          </a:lstStyle>
          <a:p>
            <a:r>
              <a:rPr lang="en-US"/>
              <a:t>Click icon to add picture</a:t>
            </a:r>
            <a:endParaRPr lang="en-GB"/>
          </a:p>
        </p:txBody>
      </p:sp>
      <p:sp>
        <p:nvSpPr>
          <p:cNvPr id="14" name="Text Placeholder 11">
            <a:extLst>
              <a:ext uri="{FF2B5EF4-FFF2-40B4-BE49-F238E27FC236}">
                <a16:creationId xmlns:a16="http://schemas.microsoft.com/office/drawing/2014/main" id="{9BEC9BDE-AEC9-004B-A6D3-C047F4216329}"/>
              </a:ext>
            </a:extLst>
          </p:cNvPr>
          <p:cNvSpPr>
            <a:spLocks noGrp="1"/>
          </p:cNvSpPr>
          <p:nvPr>
            <p:ph type="body" sz="quarter" idx="17" hasCustomPrompt="1"/>
          </p:nvPr>
        </p:nvSpPr>
        <p:spPr>
          <a:xfrm>
            <a:off x="7596555" y="8003904"/>
            <a:ext cx="3812344" cy="2392363"/>
          </a:xfrm>
        </p:spPr>
        <p:txBody>
          <a:bodyPr/>
          <a:lstStyle>
            <a:lvl1pPr marL="0" marR="0" indent="0" algn="l" defTabSz="1828709" rtl="0" eaLnBrk="1" fontAlgn="auto" latinLnBrk="0" hangingPunct="1">
              <a:lnSpc>
                <a:spcPct val="100000"/>
              </a:lnSpc>
              <a:spcBef>
                <a:spcPts val="0"/>
              </a:spcBef>
              <a:spcAft>
                <a:spcPts val="600"/>
              </a:spcAft>
              <a:buClrTx/>
              <a:buSzTx/>
              <a:buFont typeface="Arial" panose="020B0604020202020204" pitchFamily="34" charset="0"/>
              <a:buNone/>
              <a:tabLst/>
              <a:defRPr>
                <a:solidFill>
                  <a:schemeClr val="tx1"/>
                </a:solidFill>
              </a:defRPr>
            </a:lvl1pPr>
            <a:lvl2pPr>
              <a:lnSpc>
                <a:spcPct val="117000"/>
              </a:lnSpc>
              <a:spcAft>
                <a:spcPts val="10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5" name="Picture Placeholder 9">
            <a:extLst>
              <a:ext uri="{FF2B5EF4-FFF2-40B4-BE49-F238E27FC236}">
                <a16:creationId xmlns:a16="http://schemas.microsoft.com/office/drawing/2014/main" id="{1591472C-0982-C04B-B734-610F55B85769}"/>
              </a:ext>
            </a:extLst>
          </p:cNvPr>
          <p:cNvSpPr>
            <a:spLocks noGrp="1"/>
          </p:cNvSpPr>
          <p:nvPr>
            <p:ph type="pic" sz="quarter" idx="18"/>
          </p:nvPr>
        </p:nvSpPr>
        <p:spPr>
          <a:xfrm>
            <a:off x="12946967" y="3124200"/>
            <a:ext cx="3796869" cy="4614325"/>
          </a:xfrm>
          <a:noFill/>
        </p:spPr>
        <p:txBody>
          <a:bodyPr/>
          <a:lstStyle>
            <a:lvl1pPr>
              <a:defRPr b="0"/>
            </a:lvl1pPr>
          </a:lstStyle>
          <a:p>
            <a:r>
              <a:rPr lang="en-US"/>
              <a:t>Click icon to add picture</a:t>
            </a:r>
            <a:endParaRPr lang="en-GB"/>
          </a:p>
        </p:txBody>
      </p:sp>
      <p:sp>
        <p:nvSpPr>
          <p:cNvPr id="16" name="Text Placeholder 11">
            <a:extLst>
              <a:ext uri="{FF2B5EF4-FFF2-40B4-BE49-F238E27FC236}">
                <a16:creationId xmlns:a16="http://schemas.microsoft.com/office/drawing/2014/main" id="{960251DD-ACC3-EA47-91CA-CB389DDF49AA}"/>
              </a:ext>
            </a:extLst>
          </p:cNvPr>
          <p:cNvSpPr>
            <a:spLocks noGrp="1"/>
          </p:cNvSpPr>
          <p:nvPr>
            <p:ph type="body" sz="quarter" idx="19" hasCustomPrompt="1"/>
          </p:nvPr>
        </p:nvSpPr>
        <p:spPr>
          <a:xfrm>
            <a:off x="12928210" y="8003904"/>
            <a:ext cx="3812344" cy="2392363"/>
          </a:xfrm>
        </p:spPr>
        <p:txBody>
          <a:bodyPr/>
          <a:lstStyle>
            <a:lvl1pPr marL="0" marR="0" indent="0" algn="l" defTabSz="1828709" rtl="0" eaLnBrk="1" fontAlgn="auto" latinLnBrk="0" hangingPunct="1">
              <a:lnSpc>
                <a:spcPct val="100000"/>
              </a:lnSpc>
              <a:spcBef>
                <a:spcPts val="0"/>
              </a:spcBef>
              <a:spcAft>
                <a:spcPts val="600"/>
              </a:spcAft>
              <a:buClrTx/>
              <a:buSzTx/>
              <a:buFont typeface="Arial" panose="020B0604020202020204" pitchFamily="34" charset="0"/>
              <a:buNone/>
              <a:tabLst/>
              <a:defRPr>
                <a:solidFill>
                  <a:schemeClr val="tx1"/>
                </a:solidFill>
              </a:defRPr>
            </a:lvl1pPr>
            <a:lvl2pPr>
              <a:lnSpc>
                <a:spcPct val="117000"/>
              </a:lnSpc>
              <a:spcAft>
                <a:spcPts val="10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7" name="Picture Placeholder 9">
            <a:extLst>
              <a:ext uri="{FF2B5EF4-FFF2-40B4-BE49-F238E27FC236}">
                <a16:creationId xmlns:a16="http://schemas.microsoft.com/office/drawing/2014/main" id="{313F46F7-0EF6-244D-A236-B4BEBB2D08F1}"/>
              </a:ext>
            </a:extLst>
          </p:cNvPr>
          <p:cNvSpPr>
            <a:spLocks noGrp="1"/>
          </p:cNvSpPr>
          <p:nvPr>
            <p:ph type="pic" sz="quarter" idx="20"/>
          </p:nvPr>
        </p:nvSpPr>
        <p:spPr>
          <a:xfrm>
            <a:off x="18273933" y="3124200"/>
            <a:ext cx="3796869" cy="4614325"/>
          </a:xfrm>
          <a:noFill/>
        </p:spPr>
        <p:txBody>
          <a:bodyPr/>
          <a:lstStyle>
            <a:lvl1pPr>
              <a:defRPr b="0"/>
            </a:lvl1pPr>
          </a:lstStyle>
          <a:p>
            <a:r>
              <a:rPr lang="en-US"/>
              <a:t>Click icon to add picture</a:t>
            </a:r>
            <a:endParaRPr lang="en-GB"/>
          </a:p>
        </p:txBody>
      </p:sp>
      <p:sp>
        <p:nvSpPr>
          <p:cNvPr id="18" name="Text Placeholder 11">
            <a:extLst>
              <a:ext uri="{FF2B5EF4-FFF2-40B4-BE49-F238E27FC236}">
                <a16:creationId xmlns:a16="http://schemas.microsoft.com/office/drawing/2014/main" id="{143326D2-32A3-424F-A62C-215653886E75}"/>
              </a:ext>
            </a:extLst>
          </p:cNvPr>
          <p:cNvSpPr>
            <a:spLocks noGrp="1"/>
          </p:cNvSpPr>
          <p:nvPr>
            <p:ph type="body" sz="quarter" idx="21" hasCustomPrompt="1"/>
          </p:nvPr>
        </p:nvSpPr>
        <p:spPr>
          <a:xfrm>
            <a:off x="18245798" y="8003904"/>
            <a:ext cx="3812344" cy="2392363"/>
          </a:xfrm>
        </p:spPr>
        <p:txBody>
          <a:bodyPr/>
          <a:lstStyle>
            <a:lvl1pPr marL="0" marR="0" indent="0" algn="l" defTabSz="1828709" rtl="0" eaLnBrk="1" fontAlgn="auto" latinLnBrk="0" hangingPunct="1">
              <a:lnSpc>
                <a:spcPct val="100000"/>
              </a:lnSpc>
              <a:spcBef>
                <a:spcPts val="0"/>
              </a:spcBef>
              <a:spcAft>
                <a:spcPts val="600"/>
              </a:spcAft>
              <a:buClrTx/>
              <a:buSzTx/>
              <a:buFont typeface="Arial" panose="020B0604020202020204" pitchFamily="34" charset="0"/>
              <a:buNone/>
              <a:tabLst/>
              <a:defRPr>
                <a:solidFill>
                  <a:schemeClr val="tx1"/>
                </a:solidFill>
              </a:defRPr>
            </a:lvl1pPr>
            <a:lvl2pPr>
              <a:lnSpc>
                <a:spcPct val="117000"/>
              </a:lnSpc>
              <a:spcAft>
                <a:spcPts val="10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9" name="Title 18">
            <a:extLst>
              <a:ext uri="{FF2B5EF4-FFF2-40B4-BE49-F238E27FC236}">
                <a16:creationId xmlns:a16="http://schemas.microsoft.com/office/drawing/2014/main" id="{57B7E86D-DAE6-8745-948F-8FCF64B1EEF4}"/>
              </a:ext>
            </a:extLst>
          </p:cNvPr>
          <p:cNvSpPr>
            <a:spLocks noGrp="1"/>
          </p:cNvSpPr>
          <p:nvPr>
            <p:ph type="title" hasCustomPrompt="1"/>
          </p:nvPr>
        </p:nvSpPr>
        <p:spPr/>
        <p:txBody>
          <a:bodyPr/>
          <a:lstStyle/>
          <a:p>
            <a:r>
              <a:rPr lang="en-GB"/>
              <a:t>Speakers – click to add title</a:t>
            </a:r>
          </a:p>
        </p:txBody>
      </p:sp>
    </p:spTree>
    <p:extLst>
      <p:ext uri="{BB962C8B-B14F-4D97-AF65-F5344CB8AC3E}">
        <p14:creationId xmlns:p14="http://schemas.microsoft.com/office/powerpoint/2010/main" val="2331999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add subhead</a:t>
            </a:r>
            <a:endParaRPr lang="en-US"/>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
        <p:nvSpPr>
          <p:cNvPr id="12" name="Text Placeholder 11">
            <a:extLst>
              <a:ext uri="{FF2B5EF4-FFF2-40B4-BE49-F238E27FC236}">
                <a16:creationId xmlns:a16="http://schemas.microsoft.com/office/drawing/2014/main" id="{6610D141-49A2-A047-8FB7-140EBDBBC4B0}"/>
              </a:ext>
            </a:extLst>
          </p:cNvPr>
          <p:cNvSpPr>
            <a:spLocks noGrp="1"/>
          </p:cNvSpPr>
          <p:nvPr>
            <p:ph type="body" sz="quarter" idx="15" hasCustomPrompt="1"/>
          </p:nvPr>
        </p:nvSpPr>
        <p:spPr>
          <a:xfrm>
            <a:off x="2250832" y="4537442"/>
            <a:ext cx="3812344" cy="2392363"/>
          </a:xfrm>
        </p:spPr>
        <p:txBody>
          <a:bodyPr/>
          <a:lstStyle>
            <a:lvl1pPr>
              <a:lnSpc>
                <a:spcPct val="100000"/>
              </a:lnSpc>
              <a:spcAft>
                <a:spcPts val="1200"/>
              </a:spcAft>
              <a:defRPr>
                <a:solidFill>
                  <a:schemeClr val="tx1"/>
                </a:solidFill>
              </a:defRPr>
            </a:lvl1pPr>
            <a:lvl2pPr>
              <a:lnSpc>
                <a:spcPct val="117000"/>
              </a:lnSpc>
              <a:spcAft>
                <a:spcPts val="10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19" name="Text Placeholder 2">
            <a:extLst>
              <a:ext uri="{FF2B5EF4-FFF2-40B4-BE49-F238E27FC236}">
                <a16:creationId xmlns:a16="http://schemas.microsoft.com/office/drawing/2014/main" id="{E49045D9-F474-534B-B66E-E6ADDDF84880}"/>
              </a:ext>
            </a:extLst>
          </p:cNvPr>
          <p:cNvSpPr>
            <a:spLocks noGrp="1"/>
          </p:cNvSpPr>
          <p:nvPr>
            <p:ph type="body" idx="1" hasCustomPrompt="1"/>
          </p:nvPr>
        </p:nvSpPr>
        <p:spPr>
          <a:xfrm>
            <a:off x="2049556" y="2945890"/>
            <a:ext cx="4214896" cy="1647824"/>
          </a:xfrm>
        </p:spPr>
        <p:txBody>
          <a:bodyPr anchor="t"/>
          <a:lstStyle>
            <a:lvl1pPr marL="0" indent="0" algn="ctr">
              <a:spcAft>
                <a:spcPts val="0"/>
              </a:spcAft>
              <a:buNone/>
              <a:defRPr sz="10000" b="0" i="0" spc="-100" baseline="0">
                <a:solidFill>
                  <a:schemeClr val="tx1"/>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00:00</a:t>
            </a:r>
          </a:p>
        </p:txBody>
      </p:sp>
      <p:sp>
        <p:nvSpPr>
          <p:cNvPr id="20" name="Text Placeholder 2">
            <a:extLst>
              <a:ext uri="{FF2B5EF4-FFF2-40B4-BE49-F238E27FC236}">
                <a16:creationId xmlns:a16="http://schemas.microsoft.com/office/drawing/2014/main" id="{54251FBB-F5DB-CF4D-9F5D-7C56555892F7}"/>
              </a:ext>
            </a:extLst>
          </p:cNvPr>
          <p:cNvSpPr>
            <a:spLocks noGrp="1"/>
          </p:cNvSpPr>
          <p:nvPr>
            <p:ph type="body" idx="16" hasCustomPrompt="1"/>
          </p:nvPr>
        </p:nvSpPr>
        <p:spPr>
          <a:xfrm>
            <a:off x="7405691" y="2945890"/>
            <a:ext cx="4214896" cy="1647824"/>
          </a:xfrm>
        </p:spPr>
        <p:txBody>
          <a:bodyPr anchor="t"/>
          <a:lstStyle>
            <a:lvl1pPr marL="0" indent="0" algn="ctr">
              <a:spcAft>
                <a:spcPts val="0"/>
              </a:spcAft>
              <a:buNone/>
              <a:defRPr sz="10000" b="0" i="0" spc="-100" baseline="0">
                <a:solidFill>
                  <a:schemeClr val="tx1"/>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00:00</a:t>
            </a:r>
          </a:p>
        </p:txBody>
      </p:sp>
      <p:sp>
        <p:nvSpPr>
          <p:cNvPr id="21" name="Text Placeholder 2">
            <a:extLst>
              <a:ext uri="{FF2B5EF4-FFF2-40B4-BE49-F238E27FC236}">
                <a16:creationId xmlns:a16="http://schemas.microsoft.com/office/drawing/2014/main" id="{F79A4968-9A45-1F43-9FBF-F939A432017B}"/>
              </a:ext>
            </a:extLst>
          </p:cNvPr>
          <p:cNvSpPr>
            <a:spLocks noGrp="1"/>
          </p:cNvSpPr>
          <p:nvPr>
            <p:ph type="body" idx="17" hasCustomPrompt="1"/>
          </p:nvPr>
        </p:nvSpPr>
        <p:spPr>
          <a:xfrm>
            <a:off x="12761826" y="2945890"/>
            <a:ext cx="4214896" cy="1647824"/>
          </a:xfrm>
        </p:spPr>
        <p:txBody>
          <a:bodyPr anchor="t"/>
          <a:lstStyle>
            <a:lvl1pPr marL="0" indent="0" algn="ctr">
              <a:spcAft>
                <a:spcPts val="0"/>
              </a:spcAft>
              <a:buNone/>
              <a:defRPr sz="10000" b="0" i="0" spc="-100" baseline="0">
                <a:solidFill>
                  <a:schemeClr val="accent2"/>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00:00</a:t>
            </a:r>
          </a:p>
        </p:txBody>
      </p:sp>
      <p:sp>
        <p:nvSpPr>
          <p:cNvPr id="22" name="Text Placeholder 2">
            <a:extLst>
              <a:ext uri="{FF2B5EF4-FFF2-40B4-BE49-F238E27FC236}">
                <a16:creationId xmlns:a16="http://schemas.microsoft.com/office/drawing/2014/main" id="{81177350-D59D-1A4B-866F-F6B33BFE23C9}"/>
              </a:ext>
            </a:extLst>
          </p:cNvPr>
          <p:cNvSpPr>
            <a:spLocks noGrp="1"/>
          </p:cNvSpPr>
          <p:nvPr>
            <p:ph type="body" idx="18" hasCustomPrompt="1"/>
          </p:nvPr>
        </p:nvSpPr>
        <p:spPr>
          <a:xfrm>
            <a:off x="18117961" y="2945890"/>
            <a:ext cx="4214896" cy="1647824"/>
          </a:xfrm>
        </p:spPr>
        <p:txBody>
          <a:bodyPr anchor="t"/>
          <a:lstStyle>
            <a:lvl1pPr marL="0" indent="0" algn="ctr">
              <a:spcAft>
                <a:spcPts val="0"/>
              </a:spcAft>
              <a:buNone/>
              <a:defRPr sz="10000" b="0" i="0" spc="-100" baseline="0">
                <a:solidFill>
                  <a:schemeClr val="tx1"/>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00:00</a:t>
            </a:r>
          </a:p>
        </p:txBody>
      </p:sp>
      <p:sp>
        <p:nvSpPr>
          <p:cNvPr id="23" name="Text Placeholder 11">
            <a:extLst>
              <a:ext uri="{FF2B5EF4-FFF2-40B4-BE49-F238E27FC236}">
                <a16:creationId xmlns:a16="http://schemas.microsoft.com/office/drawing/2014/main" id="{CFCF217A-3A08-6B4F-B3FF-408C4E3EF83E}"/>
              </a:ext>
            </a:extLst>
          </p:cNvPr>
          <p:cNvSpPr>
            <a:spLocks noGrp="1"/>
          </p:cNvSpPr>
          <p:nvPr>
            <p:ph type="body" sz="quarter" idx="19" hasCustomPrompt="1"/>
          </p:nvPr>
        </p:nvSpPr>
        <p:spPr>
          <a:xfrm>
            <a:off x="7582488" y="4537442"/>
            <a:ext cx="3812344" cy="2392363"/>
          </a:xfrm>
        </p:spPr>
        <p:txBody>
          <a:bodyPr/>
          <a:lstStyle>
            <a:lvl1pPr>
              <a:lnSpc>
                <a:spcPct val="100000"/>
              </a:lnSpc>
              <a:spcAft>
                <a:spcPts val="1200"/>
              </a:spcAft>
              <a:defRPr>
                <a:solidFill>
                  <a:schemeClr val="tx1"/>
                </a:solidFill>
              </a:defRPr>
            </a:lvl1pPr>
            <a:lvl2pPr>
              <a:lnSpc>
                <a:spcPct val="117000"/>
              </a:lnSpc>
              <a:spcAft>
                <a:spcPts val="10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4" name="Text Placeholder 11">
            <a:extLst>
              <a:ext uri="{FF2B5EF4-FFF2-40B4-BE49-F238E27FC236}">
                <a16:creationId xmlns:a16="http://schemas.microsoft.com/office/drawing/2014/main" id="{2A7FD1F4-E4CD-AF49-AF5B-9130F9B4A088}"/>
              </a:ext>
            </a:extLst>
          </p:cNvPr>
          <p:cNvSpPr>
            <a:spLocks noGrp="1"/>
          </p:cNvSpPr>
          <p:nvPr>
            <p:ph type="body" sz="quarter" idx="20" hasCustomPrompt="1"/>
          </p:nvPr>
        </p:nvSpPr>
        <p:spPr>
          <a:xfrm>
            <a:off x="12914144" y="4537442"/>
            <a:ext cx="3812344" cy="2392363"/>
          </a:xfrm>
        </p:spPr>
        <p:txBody>
          <a:bodyPr/>
          <a:lstStyle>
            <a:lvl1pPr>
              <a:lnSpc>
                <a:spcPct val="100000"/>
              </a:lnSpc>
              <a:spcAft>
                <a:spcPts val="1200"/>
              </a:spcAft>
              <a:defRPr>
                <a:solidFill>
                  <a:schemeClr val="tx1"/>
                </a:solidFill>
              </a:defRPr>
            </a:lvl1pPr>
            <a:lvl2pPr>
              <a:lnSpc>
                <a:spcPct val="117000"/>
              </a:lnSpc>
              <a:spcAft>
                <a:spcPts val="10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5" name="Text Placeholder 11">
            <a:extLst>
              <a:ext uri="{FF2B5EF4-FFF2-40B4-BE49-F238E27FC236}">
                <a16:creationId xmlns:a16="http://schemas.microsoft.com/office/drawing/2014/main" id="{5C32491C-7CCF-1342-BDE0-FE357B42D453}"/>
              </a:ext>
            </a:extLst>
          </p:cNvPr>
          <p:cNvSpPr>
            <a:spLocks noGrp="1"/>
          </p:cNvSpPr>
          <p:nvPr>
            <p:ph type="body" sz="quarter" idx="21" hasCustomPrompt="1"/>
          </p:nvPr>
        </p:nvSpPr>
        <p:spPr>
          <a:xfrm>
            <a:off x="18245799" y="4537442"/>
            <a:ext cx="3812344" cy="2392363"/>
          </a:xfrm>
        </p:spPr>
        <p:txBody>
          <a:bodyPr/>
          <a:lstStyle>
            <a:lvl1pPr>
              <a:lnSpc>
                <a:spcPct val="100000"/>
              </a:lnSpc>
              <a:spcAft>
                <a:spcPts val="1200"/>
              </a:spcAft>
              <a:defRPr>
                <a:solidFill>
                  <a:schemeClr val="tx1"/>
                </a:solidFill>
              </a:defRPr>
            </a:lvl1pPr>
            <a:lvl2pPr>
              <a:lnSpc>
                <a:spcPct val="117000"/>
              </a:lnSpc>
              <a:spcAft>
                <a:spcPts val="1000"/>
              </a:spcAft>
              <a:defRPr b="0" i="0">
                <a:solidFill>
                  <a:schemeClr val="tx1"/>
                </a:solidFill>
                <a:latin typeface="Helvetica Now Text" panose="020B0504030202020204" pitchFamily="34" charset="77"/>
              </a:defRPr>
            </a:lvl2pPr>
            <a:lvl3pPr>
              <a:lnSpc>
                <a:spcPct val="117000"/>
              </a:lnSpc>
              <a:defRPr>
                <a:solidFill>
                  <a:schemeClr val="tx1"/>
                </a:solidFill>
              </a:defRPr>
            </a:lvl3pPr>
            <a:lvl4pPr>
              <a:lnSpc>
                <a:spcPct val="117000"/>
              </a:lnSpc>
              <a:defRPr>
                <a:solidFill>
                  <a:schemeClr val="tx1"/>
                </a:solidFill>
              </a:defRPr>
            </a:lvl4pPr>
            <a:lvl5pPr>
              <a:lnSpc>
                <a:spcPct val="117000"/>
              </a:lnSpc>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5" name="Title 4">
            <a:extLst>
              <a:ext uri="{FF2B5EF4-FFF2-40B4-BE49-F238E27FC236}">
                <a16:creationId xmlns:a16="http://schemas.microsoft.com/office/drawing/2014/main" id="{CE94A118-9ACE-1944-A522-D064A28911A7}"/>
              </a:ext>
            </a:extLst>
          </p:cNvPr>
          <p:cNvSpPr>
            <a:spLocks noGrp="1"/>
          </p:cNvSpPr>
          <p:nvPr>
            <p:ph type="title" hasCustomPrompt="1"/>
          </p:nvPr>
        </p:nvSpPr>
        <p:spPr/>
        <p:txBody>
          <a:bodyPr/>
          <a:lstStyle/>
          <a:p>
            <a:r>
              <a:rPr lang="en-GB"/>
              <a:t>Agenda – click to add title</a:t>
            </a:r>
          </a:p>
        </p:txBody>
      </p:sp>
    </p:spTree>
    <p:extLst>
      <p:ext uri="{BB962C8B-B14F-4D97-AF65-F5344CB8AC3E}">
        <p14:creationId xmlns:p14="http://schemas.microsoft.com/office/powerpoint/2010/main" val="3124024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callout">
    <p:bg>
      <p:bgPr>
        <a:solidFill>
          <a:srgbClr val="E5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3DFE6-CF7F-6941-BD95-6D8F3550836E}"/>
              </a:ext>
            </a:extLst>
          </p:cNvPr>
          <p:cNvSpPr>
            <a:spLocks noGrp="1"/>
          </p:cNvSpPr>
          <p:nvPr>
            <p:ph type="title" hasCustomPrompt="1"/>
          </p:nvPr>
        </p:nvSpPr>
        <p:spPr>
          <a:xfrm>
            <a:off x="762000" y="7006886"/>
            <a:ext cx="19048413" cy="1571225"/>
          </a:xfrm>
        </p:spPr>
        <p:txBody>
          <a:bodyPr anchor="t">
            <a:noAutofit/>
          </a:bodyPr>
          <a:lstStyle>
            <a:lvl1pPr algn="l">
              <a:lnSpc>
                <a:spcPct val="100000"/>
              </a:lnSpc>
              <a:defRPr sz="3200" b="0" i="0">
                <a:solidFill>
                  <a:schemeClr val="tx1"/>
                </a:solidFill>
                <a:latin typeface="Helvetica Now Text" panose="020B0504030202020204" pitchFamily="34" charset="77"/>
              </a:defRPr>
            </a:lvl1pPr>
          </a:lstStyle>
          <a:p>
            <a:r>
              <a:rPr lang="en-GB"/>
              <a:t>Click to edit callout subhead</a:t>
            </a:r>
          </a:p>
        </p:txBody>
      </p:sp>
      <p:sp>
        <p:nvSpPr>
          <p:cNvPr id="3" name="Slide Number Placeholder 2">
            <a:extLst>
              <a:ext uri="{FF2B5EF4-FFF2-40B4-BE49-F238E27FC236}">
                <a16:creationId xmlns:a16="http://schemas.microsoft.com/office/drawing/2014/main" id="{777E01A6-7CA0-C146-AFF9-40B8146B8884}"/>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3F7AED66-6F74-7547-9E21-115ADD7A8E24}"/>
              </a:ext>
            </a:extLst>
          </p:cNvPr>
          <p:cNvSpPr>
            <a:spLocks noGrp="1"/>
          </p:cNvSpPr>
          <p:nvPr>
            <p:ph type="ftr" sz="quarter" idx="11"/>
          </p:nvPr>
        </p:nvSpPr>
        <p:spPr/>
        <p:txBody>
          <a:bodyPr/>
          <a:lstStyle/>
          <a:p>
            <a:r>
              <a:rPr lang="en-GB"/>
              <a:t>Aon - Proprietary &amp; Confidential</a:t>
            </a:r>
          </a:p>
        </p:txBody>
      </p:sp>
      <p:sp>
        <p:nvSpPr>
          <p:cNvPr id="7" name="Subtitle 2">
            <a:extLst>
              <a:ext uri="{FF2B5EF4-FFF2-40B4-BE49-F238E27FC236}">
                <a16:creationId xmlns:a16="http://schemas.microsoft.com/office/drawing/2014/main" id="{71AC1B24-C527-8C44-89B1-BA739F2AB5F4}"/>
              </a:ext>
            </a:extLst>
          </p:cNvPr>
          <p:cNvSpPr>
            <a:spLocks noGrp="1"/>
          </p:cNvSpPr>
          <p:nvPr>
            <p:ph type="subTitle" idx="13" hasCustomPrompt="1"/>
          </p:nvPr>
        </p:nvSpPr>
        <p:spPr>
          <a:xfrm>
            <a:off x="762000" y="1752600"/>
            <a:ext cx="19048413" cy="4956514"/>
          </a:xfrm>
        </p:spPr>
        <p:txBody>
          <a:bodyPr wrap="square" anchor="b" anchorCtr="0">
            <a:noAutofit/>
          </a:bodyPr>
          <a:lstStyle>
            <a:lvl1pPr marL="0" indent="0" algn="l">
              <a:lnSpc>
                <a:spcPct val="100000"/>
              </a:lnSpc>
              <a:spcAft>
                <a:spcPts val="0"/>
              </a:spcAft>
              <a:buNone/>
              <a:defRPr sz="8800" b="0" i="0">
                <a:solidFill>
                  <a:schemeClr val="tx1"/>
                </a:solidFill>
                <a:latin typeface="Helvetica Now Text Light" panose="020B04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US"/>
              <a:t>Click to enter Callout</a:t>
            </a:r>
          </a:p>
        </p:txBody>
      </p:sp>
    </p:spTree>
    <p:extLst>
      <p:ext uri="{BB962C8B-B14F-4D97-AF65-F5344CB8AC3E}">
        <p14:creationId xmlns:p14="http://schemas.microsoft.com/office/powerpoint/2010/main" val="2628605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1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add subhead</a:t>
            </a:r>
            <a:endParaRPr lang="en-US"/>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2284413" y="3124200"/>
            <a:ext cx="21334412" cy="887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549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2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add subhead</a:t>
            </a:r>
            <a:endParaRPr lang="en-US"/>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2284413" y="3124200"/>
            <a:ext cx="9906793" cy="887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4727DAE-2E97-A443-B677-9D8220C5E4C4}"/>
              </a:ext>
            </a:extLst>
          </p:cNvPr>
          <p:cNvSpPr>
            <a:spLocks noGrp="1"/>
          </p:cNvSpPr>
          <p:nvPr>
            <p:ph sz="quarter" idx="15"/>
          </p:nvPr>
        </p:nvSpPr>
        <p:spPr>
          <a:xfrm>
            <a:off x="12952413" y="3124200"/>
            <a:ext cx="10666413" cy="887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1796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3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add subhead</a:t>
            </a:r>
            <a:endParaRPr lang="en-US"/>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2284413" y="3124200"/>
            <a:ext cx="6854825" cy="886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3D3C49DE-9CF0-D64E-B027-761F00728619}"/>
              </a:ext>
            </a:extLst>
          </p:cNvPr>
          <p:cNvSpPr>
            <a:spLocks noGrp="1"/>
          </p:cNvSpPr>
          <p:nvPr>
            <p:ph sz="quarter" idx="15"/>
          </p:nvPr>
        </p:nvSpPr>
        <p:spPr>
          <a:xfrm>
            <a:off x="9914923" y="3124200"/>
            <a:ext cx="6854825" cy="886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D748340F-E610-DD45-9760-F316BD6985AA}"/>
              </a:ext>
            </a:extLst>
          </p:cNvPr>
          <p:cNvSpPr>
            <a:spLocks noGrp="1"/>
          </p:cNvSpPr>
          <p:nvPr>
            <p:ph sz="quarter" idx="16"/>
          </p:nvPr>
        </p:nvSpPr>
        <p:spPr>
          <a:xfrm>
            <a:off x="17545434" y="3124200"/>
            <a:ext cx="6073391" cy="886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0156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tats/infographics/table - long title and sub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2260381" y="3121471"/>
            <a:ext cx="21372512" cy="461665"/>
          </a:xfrm>
        </p:spPr>
        <p:txBody>
          <a:bodyPr wrap="square">
            <a:spAutoFit/>
          </a:bodyPr>
          <a:lstStyle>
            <a:lvl1pPr marL="0" indent="0" algn="l">
              <a:spcAft>
                <a:spcPts val="0"/>
              </a:spcAft>
              <a:buNone/>
              <a:defRPr sz="3000" b="1"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GB"/>
              <a:t>Click to add subtitle</a:t>
            </a:r>
            <a:endParaRPr lang="en-US"/>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
        <p:nvSpPr>
          <p:cNvPr id="5" name="Title 4">
            <a:extLst>
              <a:ext uri="{FF2B5EF4-FFF2-40B4-BE49-F238E27FC236}">
                <a16:creationId xmlns:a16="http://schemas.microsoft.com/office/drawing/2014/main" id="{8C0D9B07-E9B2-C449-9FDC-719C9006FBB6}"/>
              </a:ext>
            </a:extLst>
          </p:cNvPr>
          <p:cNvSpPr>
            <a:spLocks noGrp="1"/>
          </p:cNvSpPr>
          <p:nvPr>
            <p:ph type="title" hasCustomPrompt="1"/>
          </p:nvPr>
        </p:nvSpPr>
        <p:spPr/>
        <p:txBody>
          <a:bodyPr/>
          <a:lstStyle/>
          <a:p>
            <a:r>
              <a:rPr lang="en-GB"/>
              <a:t>Stats or infographics – click to add title</a:t>
            </a:r>
          </a:p>
        </p:txBody>
      </p:sp>
    </p:spTree>
    <p:extLst>
      <p:ext uri="{BB962C8B-B14F-4D97-AF65-F5344CB8AC3E}">
        <p14:creationId xmlns:p14="http://schemas.microsoft.com/office/powerpoint/2010/main" val="126539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add subhead</a:t>
            </a:r>
            <a:endParaRPr lang="en-US"/>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GB"/>
              <a:t>Graphs/infographics/tables – click to add title</a:t>
            </a:r>
          </a:p>
        </p:txBody>
      </p:sp>
    </p:spTree>
    <p:extLst>
      <p:ext uri="{BB962C8B-B14F-4D97-AF65-F5344CB8AC3E}">
        <p14:creationId xmlns:p14="http://schemas.microsoft.com/office/powerpoint/2010/main" val="4145910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GB"/>
              <a:t>Graphs/infographics/tables – click to add title</a:t>
            </a:r>
          </a:p>
        </p:txBody>
      </p:sp>
      <p:sp>
        <p:nvSpPr>
          <p:cNvPr id="7" name="Footer Placeholder 3">
            <a:extLst>
              <a:ext uri="{FF2B5EF4-FFF2-40B4-BE49-F238E27FC236}">
                <a16:creationId xmlns:a16="http://schemas.microsoft.com/office/drawing/2014/main" id="{F4320E87-12F0-46F5-A488-9424C59375E1}"/>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Tree>
    <p:extLst>
      <p:ext uri="{BB962C8B-B14F-4D97-AF65-F5344CB8AC3E}">
        <p14:creationId xmlns:p14="http://schemas.microsoft.com/office/powerpoint/2010/main" val="2186186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ntent and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4413" y="3123964"/>
            <a:ext cx="6096000" cy="887914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2246313" y="1686568"/>
            <a:ext cx="2180104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add subhead</a:t>
            </a:r>
            <a:endParaRPr lang="en-US"/>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a:xfrm>
            <a:off x="2246313" y="936384"/>
            <a:ext cx="21801042" cy="800219"/>
          </a:xfrm>
        </p:spPr>
        <p:txBody>
          <a:bodyPr/>
          <a:lstStyle/>
          <a:p>
            <a:r>
              <a:rPr lang="en-GB"/>
              <a:t>Click to add title</a:t>
            </a:r>
          </a:p>
        </p:txBody>
      </p:sp>
      <p:sp>
        <p:nvSpPr>
          <p:cNvPr id="4" name="Text Placeholder 3">
            <a:extLst>
              <a:ext uri="{FF2B5EF4-FFF2-40B4-BE49-F238E27FC236}">
                <a16:creationId xmlns:a16="http://schemas.microsoft.com/office/drawing/2014/main" id="{6AF2102A-8DDB-5D4A-B5F4-F105419B0B6E}"/>
              </a:ext>
            </a:extLst>
          </p:cNvPr>
          <p:cNvSpPr>
            <a:spLocks noGrp="1"/>
          </p:cNvSpPr>
          <p:nvPr>
            <p:ph type="body" sz="quarter" idx="14" hasCustomPrompt="1"/>
          </p:nvPr>
        </p:nvSpPr>
        <p:spPr>
          <a:xfrm>
            <a:off x="19810615" y="4254845"/>
            <a:ext cx="3119882" cy="4889155"/>
          </a:xfrm>
        </p:spPr>
        <p:txBody>
          <a:bodyPr/>
          <a:lstStyle>
            <a:lvl1pPr marL="208800" indent="-208800">
              <a:lnSpc>
                <a:spcPct val="100000"/>
              </a:lnSpc>
              <a:spcAft>
                <a:spcPts val="500"/>
              </a:spcAft>
              <a:buFont typeface="+mj-lt"/>
              <a:buAutoNum type="arabicPeriod"/>
              <a:tabLst/>
              <a:defRPr sz="1000" b="0" i="0">
                <a:solidFill>
                  <a:schemeClr val="tx1"/>
                </a:solidFill>
                <a:latin typeface="Helvetica Now Text" panose="020B0504030202020204" pitchFamily="34" charset="77"/>
              </a:defRPr>
            </a:lvl1pPr>
            <a:lvl2pPr>
              <a:lnSpc>
                <a:spcPct val="100000"/>
              </a:lnSpc>
              <a:spcAft>
                <a:spcPts val="500"/>
              </a:spcAft>
              <a:defRPr sz="1000">
                <a:solidFill>
                  <a:schemeClr val="tx1"/>
                </a:solidFill>
              </a:defRPr>
            </a:lvl2pPr>
            <a:lvl3pPr marL="201613" indent="-201613">
              <a:lnSpc>
                <a:spcPct val="100000"/>
              </a:lnSpc>
              <a:spcAft>
                <a:spcPts val="500"/>
              </a:spcAft>
              <a:tabLst/>
              <a:defRPr sz="1000">
                <a:solidFill>
                  <a:schemeClr val="tx1"/>
                </a:solidFill>
              </a:defRPr>
            </a:lvl3pPr>
            <a:lvl4pPr marL="374650" indent="-165100">
              <a:lnSpc>
                <a:spcPct val="100000"/>
              </a:lnSpc>
              <a:spcAft>
                <a:spcPts val="500"/>
              </a:spcAft>
              <a:tabLst/>
              <a:defRPr sz="1000">
                <a:solidFill>
                  <a:schemeClr val="tx1"/>
                </a:solidFill>
              </a:defRPr>
            </a:lvl4pPr>
            <a:lvl5pPr marL="581025" indent="-203200">
              <a:lnSpc>
                <a:spcPct val="100000"/>
              </a:lnSpc>
              <a:spcAft>
                <a:spcPts val="500"/>
              </a:spcAft>
              <a:tabLst/>
              <a:defRPr sz="1000">
                <a:solidFill>
                  <a:schemeClr val="tx1"/>
                </a:solidFill>
              </a:defRPr>
            </a:lvl5pPr>
            <a:lvl6pPr marL="210312" indent="-210312">
              <a:buFont typeface="+mj-lt"/>
              <a:buAutoNum type="arabicPeriod"/>
              <a:defRPr sz="1000"/>
            </a:lvl6pPr>
            <a:lvl7pPr marL="210312" indent="-210312">
              <a:defRPr sz="1000"/>
            </a:lvl7pPr>
            <a:lvl8pPr marL="210312" indent="-210312">
              <a:defRPr sz="1000"/>
            </a:lvl8pPr>
            <a:lvl9pPr marL="210312" indent="-210312">
              <a:defRPr sz="1000"/>
            </a:lvl9pPr>
          </a:lstStyle>
          <a:p>
            <a:pPr lvl="0"/>
            <a:r>
              <a:rPr lang="en-GB"/>
              <a:t>Type a a list or notes – First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98489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48F69B-50B5-0F42-982D-7D61C2BD5FB9}"/>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Helvetica Now Text" panose="020B0504030202020204" pitchFamily="34" charset="77"/>
            </a:endParaRPr>
          </a:p>
        </p:txBody>
      </p:sp>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3044825" y="0"/>
            <a:ext cx="12966486" cy="13715107"/>
          </a:xfrm>
          <a:solidFill>
            <a:schemeClr val="bg1">
              <a:lumMod val="95000"/>
            </a:schemeClr>
          </a:solidFill>
        </p:spPr>
        <p:txBody>
          <a:bodyPr tIns="5669280"/>
          <a:lstStyle>
            <a:lvl1pPr algn="ctr">
              <a:defRPr b="0"/>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14" name="Footer Placeholder 3">
            <a:extLst>
              <a:ext uri="{FF2B5EF4-FFF2-40B4-BE49-F238E27FC236}">
                <a16:creationId xmlns:a16="http://schemas.microsoft.com/office/drawing/2014/main" id="{30289A73-F916-7D49-91A7-392E2BAF8B2D}"/>
              </a:ext>
            </a:extLst>
          </p:cNvPr>
          <p:cNvSpPr>
            <a:spLocks noGrp="1"/>
          </p:cNvSpPr>
          <p:nvPr>
            <p:ph type="ftr" sz="quarter" idx="3"/>
          </p:nvPr>
        </p:nvSpPr>
        <p:spPr>
          <a:xfrm>
            <a:off x="16728291" y="12554568"/>
            <a:ext cx="6899365"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2"/>
                </a:solidFill>
                <a:latin typeface="Helvetica Now Text" panose="020B0504030202020204" pitchFamily="34" charset="77"/>
              </a:defRPr>
            </a:lvl1pPr>
          </a:lstStyle>
          <a:p>
            <a:r>
              <a:rPr lang="en-GB"/>
              <a:t>Aon - Proprietary &amp; Confidential</a:t>
            </a:r>
          </a:p>
        </p:txBody>
      </p:sp>
      <p:sp>
        <p:nvSpPr>
          <p:cNvPr id="16" name="Text Placeholder 4">
            <a:extLst>
              <a:ext uri="{FF2B5EF4-FFF2-40B4-BE49-F238E27FC236}">
                <a16:creationId xmlns:a16="http://schemas.microsoft.com/office/drawing/2014/main" id="{C47AFE81-DA8A-134F-B52C-C13A80B71350}"/>
              </a:ext>
            </a:extLst>
          </p:cNvPr>
          <p:cNvSpPr>
            <a:spLocks noGrp="1"/>
          </p:cNvSpPr>
          <p:nvPr>
            <p:ph type="body" sz="quarter" idx="16" hasCustomPrompt="1"/>
          </p:nvPr>
        </p:nvSpPr>
        <p:spPr>
          <a:xfrm>
            <a:off x="16728291" y="3124200"/>
            <a:ext cx="6883910" cy="8877300"/>
          </a:xfrm>
        </p:spPr>
        <p:txBody>
          <a:bodyPr/>
          <a:lstStyle>
            <a:lvl1pPr marL="0" marR="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marL="0" marR="0" lvl="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id="{8AAF5851-9237-4AF8-BB90-A948C545F03C}"/>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Helvetica Now Text" panose="020B0504030202020204" pitchFamily="34" charset="77"/>
            </a:endParaRPr>
          </a:p>
        </p:txBody>
      </p:sp>
      <p:pic>
        <p:nvPicPr>
          <p:cNvPr id="9" name="Graphic 8">
            <a:extLst>
              <a:ext uri="{FF2B5EF4-FFF2-40B4-BE49-F238E27FC236}">
                <a16:creationId xmlns:a16="http://schemas.microsoft.com/office/drawing/2014/main" id="{3038456F-3E12-4DE0-8D61-3C910A603299}"/>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
        <p:nvSpPr>
          <p:cNvPr id="10" name="Rectangle 9">
            <a:extLst>
              <a:ext uri="{FF2B5EF4-FFF2-40B4-BE49-F238E27FC236}">
                <a16:creationId xmlns:a16="http://schemas.microsoft.com/office/drawing/2014/main" id="{FBDFCDF2-258B-4C47-BE14-60CE51275425}"/>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Helvetica Now Text" panose="020B0504030202020204" pitchFamily="34" charset="77"/>
            </a:endParaRPr>
          </a:p>
        </p:txBody>
      </p:sp>
      <p:pic>
        <p:nvPicPr>
          <p:cNvPr id="13" name="Graphic 12">
            <a:extLst>
              <a:ext uri="{FF2B5EF4-FFF2-40B4-BE49-F238E27FC236}">
                <a16:creationId xmlns:a16="http://schemas.microsoft.com/office/drawing/2014/main" id="{DD6B64E5-2431-4AF8-9F50-C56A041F0737}"/>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
        <p:nvSpPr>
          <p:cNvPr id="15" name="Rectangle 14">
            <a:extLst>
              <a:ext uri="{FF2B5EF4-FFF2-40B4-BE49-F238E27FC236}">
                <a16:creationId xmlns:a16="http://schemas.microsoft.com/office/drawing/2014/main" id="{A603655F-5CB9-48CB-ADB1-B9BBA380D74E}"/>
              </a:ext>
            </a:extLst>
          </p:cNvPr>
          <p:cNvSpPr/>
          <p:nvPr userDrawn="1"/>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Helvetica Now Text" panose="020B0504030202020204" pitchFamily="34" charset="77"/>
            </a:endParaRPr>
          </a:p>
        </p:txBody>
      </p:sp>
      <p:pic>
        <p:nvPicPr>
          <p:cNvPr id="17" name="Graphic 16">
            <a:extLst>
              <a:ext uri="{FF2B5EF4-FFF2-40B4-BE49-F238E27FC236}">
                <a16:creationId xmlns:a16="http://schemas.microsoft.com/office/drawing/2014/main" id="{869101C5-430B-47D2-B860-13B2CFDFFB93}"/>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Tree>
    <p:extLst>
      <p:ext uri="{BB962C8B-B14F-4D97-AF65-F5344CB8AC3E}">
        <p14:creationId xmlns:p14="http://schemas.microsoft.com/office/powerpoint/2010/main" val="2392845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e and a Statem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a:t>Click to add title</a:t>
            </a:r>
            <a:endParaRPr lang="en-GB"/>
          </a:p>
        </p:txBody>
      </p:sp>
      <p:sp>
        <p:nvSpPr>
          <p:cNvPr id="11" name="Text Placeholder 10">
            <a:extLst>
              <a:ext uri="{FF2B5EF4-FFF2-40B4-BE49-F238E27FC236}">
                <a16:creationId xmlns:a16="http://schemas.microsoft.com/office/drawing/2014/main" id="{04AD07C5-4AC5-0847-BB1D-A611D2FFA5E5}"/>
              </a:ext>
            </a:extLst>
          </p:cNvPr>
          <p:cNvSpPr>
            <a:spLocks noGrp="1"/>
          </p:cNvSpPr>
          <p:nvPr>
            <p:ph type="body" sz="quarter" idx="14" hasCustomPrompt="1"/>
          </p:nvPr>
        </p:nvSpPr>
        <p:spPr>
          <a:xfrm>
            <a:off x="2284412" y="4328452"/>
            <a:ext cx="13712825" cy="5615648"/>
          </a:xfrm>
        </p:spPr>
        <p:txBody>
          <a:bodyPr/>
          <a:lstStyle>
            <a:lvl1pPr>
              <a:spcAft>
                <a:spcPts val="1800"/>
              </a:spcAft>
              <a:defRPr sz="5200" b="0" i="0">
                <a:solidFill>
                  <a:schemeClr val="tx1"/>
                </a:solidFill>
                <a:latin typeface="Helvetica Now Text" panose="020B0504030202020204" pitchFamily="34" charset="77"/>
              </a:defRPr>
            </a:lvl1pPr>
            <a:lvl2pPr>
              <a:lnSpc>
                <a:spcPct val="100000"/>
              </a:lnSpc>
              <a:defRPr sz="30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statement – First level. </a:t>
            </a:r>
            <a:r>
              <a:rPr lang="en-US"/>
              <a:t>Type Author name – Second level</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Graphic 12">
            <a:extLst>
              <a:ext uri="{FF2B5EF4-FFF2-40B4-BE49-F238E27FC236}">
                <a16:creationId xmlns:a16="http://schemas.microsoft.com/office/drawing/2014/main" id="{A9BB17E7-401E-184B-9F87-B7BC8F0529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76344" y="3192779"/>
            <a:ext cx="800219" cy="800219"/>
          </a:xfrm>
          <a:prstGeom prst="rect">
            <a:avLst/>
          </a:prstGeom>
        </p:spPr>
      </p:pic>
      <p:pic>
        <p:nvPicPr>
          <p:cNvPr id="7" name="Graphic 6">
            <a:extLst>
              <a:ext uri="{FF2B5EF4-FFF2-40B4-BE49-F238E27FC236}">
                <a16:creationId xmlns:a16="http://schemas.microsoft.com/office/drawing/2014/main" id="{52E2AFBC-6ABB-4EED-ACC1-794B5A7A71A3}"/>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2276344" y="3192779"/>
            <a:ext cx="800219" cy="800219"/>
          </a:xfrm>
          <a:prstGeom prst="rect">
            <a:avLst/>
          </a:prstGeom>
        </p:spPr>
      </p:pic>
      <p:pic>
        <p:nvPicPr>
          <p:cNvPr id="9" name="Graphic 8">
            <a:extLst>
              <a:ext uri="{FF2B5EF4-FFF2-40B4-BE49-F238E27FC236}">
                <a16:creationId xmlns:a16="http://schemas.microsoft.com/office/drawing/2014/main" id="{511D52FE-5000-418C-9A8E-3E1400D26F86}"/>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2276344" y="3192779"/>
            <a:ext cx="800219" cy="800219"/>
          </a:xfrm>
          <a:prstGeom prst="rect">
            <a:avLst/>
          </a:prstGeom>
        </p:spPr>
      </p:pic>
      <p:pic>
        <p:nvPicPr>
          <p:cNvPr id="10" name="Graphic 9">
            <a:extLst>
              <a:ext uri="{FF2B5EF4-FFF2-40B4-BE49-F238E27FC236}">
                <a16:creationId xmlns:a16="http://schemas.microsoft.com/office/drawing/2014/main" id="{84AF1C63-4301-406B-AAF7-C988694E33A0}"/>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2276344" y="3192779"/>
            <a:ext cx="800219" cy="800219"/>
          </a:xfrm>
          <a:prstGeom prst="rect">
            <a:avLst/>
          </a:prstGeom>
        </p:spPr>
      </p:pic>
    </p:spTree>
    <p:extLst>
      <p:ext uri="{BB962C8B-B14F-4D97-AF65-F5344CB8AC3E}">
        <p14:creationId xmlns:p14="http://schemas.microsoft.com/office/powerpoint/2010/main" val="3993764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284413" y="3003061"/>
            <a:ext cx="9145587" cy="1647824"/>
          </a:xfrm>
        </p:spPr>
        <p:txBody>
          <a:bodyPr anchor="b"/>
          <a:lstStyle>
            <a:lvl1pPr marL="0" indent="0">
              <a:spcAft>
                <a:spcPts val="0"/>
              </a:spcAft>
              <a:buNone/>
              <a:defRPr sz="52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a:t>Click to add a subheading</a:t>
            </a:r>
          </a:p>
        </p:txBody>
      </p:sp>
      <p:sp>
        <p:nvSpPr>
          <p:cNvPr id="9" name="Slide Number Placeholder 8"/>
          <p:cNvSpPr>
            <a:spLocks noGrp="1"/>
          </p:cNvSpPr>
          <p:nvPr>
            <p:ph type="sldNum" sz="quarter" idx="12"/>
          </p:nvPr>
        </p:nvSpPr>
        <p:spPr/>
        <p:txBody>
          <a:bodyPr/>
          <a:lstStyle/>
          <a:p>
            <a:fld id="{91D568E7-61F5-D04E-995D-81EF41C01A2A}" type="slidenum">
              <a:rPr lang="en-GB" smtClean="0"/>
              <a:t>‹#›</a:t>
            </a:fld>
            <a:endParaRPr lang="en-GB"/>
          </a:p>
        </p:txBody>
      </p:sp>
      <p:sp>
        <p:nvSpPr>
          <p:cNvPr id="8" name="Footer Placeholder 3">
            <a:extLst>
              <a:ext uri="{FF2B5EF4-FFF2-40B4-BE49-F238E27FC236}">
                <a16:creationId xmlns:a16="http://schemas.microsoft.com/office/drawing/2014/main" id="{F187AB40-3171-FE41-90BE-9608605351B5}"/>
              </a:ext>
            </a:extLst>
          </p:cNvPr>
          <p:cNvSpPr>
            <a:spLocks noGrp="1"/>
          </p:cNvSpPr>
          <p:nvPr>
            <p:ph type="ftr" sz="quarter" idx="1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
        <p:nvSpPr>
          <p:cNvPr id="4" name="Title 3">
            <a:extLst>
              <a:ext uri="{FF2B5EF4-FFF2-40B4-BE49-F238E27FC236}">
                <a16:creationId xmlns:a16="http://schemas.microsoft.com/office/drawing/2014/main" id="{3C323A1D-0DF6-D04A-99CF-6DDF3BC3DD22}"/>
              </a:ext>
            </a:extLst>
          </p:cNvPr>
          <p:cNvSpPr>
            <a:spLocks noGrp="1"/>
          </p:cNvSpPr>
          <p:nvPr>
            <p:ph type="title" hasCustomPrompt="1"/>
          </p:nvPr>
        </p:nvSpPr>
        <p:spPr/>
        <p:txBody>
          <a:bodyPr/>
          <a:lstStyle/>
          <a:p>
            <a:r>
              <a:rPr lang="en-US"/>
              <a:t>Click to add title</a:t>
            </a:r>
            <a:endParaRPr lang="en-GB"/>
          </a:p>
        </p:txBody>
      </p:sp>
      <p:sp>
        <p:nvSpPr>
          <p:cNvPr id="10" name="Text Placeholder 2">
            <a:extLst>
              <a:ext uri="{FF2B5EF4-FFF2-40B4-BE49-F238E27FC236}">
                <a16:creationId xmlns:a16="http://schemas.microsoft.com/office/drawing/2014/main" id="{967649EE-8531-9141-870B-101EFCCD3878}"/>
              </a:ext>
            </a:extLst>
          </p:cNvPr>
          <p:cNvSpPr>
            <a:spLocks noGrp="1"/>
          </p:cNvSpPr>
          <p:nvPr>
            <p:ph type="body" idx="14" hasCustomPrompt="1"/>
          </p:nvPr>
        </p:nvSpPr>
        <p:spPr>
          <a:xfrm>
            <a:off x="12191206" y="3003061"/>
            <a:ext cx="9183687" cy="1647824"/>
          </a:xfrm>
        </p:spPr>
        <p:txBody>
          <a:bodyPr anchor="b"/>
          <a:lstStyle>
            <a:lvl1pPr marL="0" indent="0">
              <a:spcAft>
                <a:spcPts val="0"/>
              </a:spcAft>
              <a:buNone/>
              <a:defRPr sz="52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a:t>Click to add a subheading</a:t>
            </a:r>
          </a:p>
        </p:txBody>
      </p:sp>
      <p:sp>
        <p:nvSpPr>
          <p:cNvPr id="11" name="Text Placeholder 4">
            <a:extLst>
              <a:ext uri="{FF2B5EF4-FFF2-40B4-BE49-F238E27FC236}">
                <a16:creationId xmlns:a16="http://schemas.microsoft.com/office/drawing/2014/main" id="{AC2DF545-6082-A640-B304-75B032E949CA}"/>
              </a:ext>
            </a:extLst>
          </p:cNvPr>
          <p:cNvSpPr>
            <a:spLocks noGrp="1"/>
          </p:cNvSpPr>
          <p:nvPr>
            <p:ph type="body" sz="quarter" idx="17" hasCustomPrompt="1"/>
          </p:nvPr>
        </p:nvSpPr>
        <p:spPr>
          <a:xfrm>
            <a:off x="2284413" y="4928452"/>
            <a:ext cx="9145587" cy="1647823"/>
          </a:xfrm>
        </p:spPr>
        <p:txBody>
          <a:bodyPr/>
          <a:lstStyle/>
          <a:p>
            <a:pPr lvl="1"/>
            <a:r>
              <a:rPr lang="en-US"/>
              <a:t>Click to add text</a:t>
            </a:r>
          </a:p>
        </p:txBody>
      </p:sp>
      <p:sp>
        <p:nvSpPr>
          <p:cNvPr id="14" name="Text Placeholder 4">
            <a:extLst>
              <a:ext uri="{FF2B5EF4-FFF2-40B4-BE49-F238E27FC236}">
                <a16:creationId xmlns:a16="http://schemas.microsoft.com/office/drawing/2014/main" id="{A5880E28-365C-DB4B-A4C5-2FAC63536DB5}"/>
              </a:ext>
            </a:extLst>
          </p:cNvPr>
          <p:cNvSpPr>
            <a:spLocks noGrp="1"/>
          </p:cNvSpPr>
          <p:nvPr>
            <p:ph type="body" sz="quarter" idx="18" hasCustomPrompt="1"/>
          </p:nvPr>
        </p:nvSpPr>
        <p:spPr>
          <a:xfrm>
            <a:off x="12191205" y="4928452"/>
            <a:ext cx="9183687" cy="1647823"/>
          </a:xfrm>
        </p:spPr>
        <p:txBody>
          <a:bodyPr/>
          <a:lstStyle/>
          <a:p>
            <a:pPr lvl="1"/>
            <a:r>
              <a:rPr lang="en-US"/>
              <a:t>Click to add text</a:t>
            </a:r>
          </a:p>
        </p:txBody>
      </p:sp>
    </p:spTree>
    <p:extLst>
      <p:ext uri="{BB962C8B-B14F-4D97-AF65-F5344CB8AC3E}">
        <p14:creationId xmlns:p14="http://schemas.microsoft.com/office/powerpoint/2010/main" val="1955682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Content and info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61264" y="3123964"/>
            <a:ext cx="4694708" cy="8879145"/>
          </a:xfrm>
        </p:spPr>
        <p:txBody>
          <a:bodyPr/>
          <a:lstStyle>
            <a:lvl1pPr>
              <a:lnSpc>
                <a:spcPct val="117000"/>
              </a:lnSpc>
              <a:spcAft>
                <a:spcPts val="800"/>
              </a:spcAft>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add subhead</a:t>
            </a:r>
            <a:endParaRPr lang="en-US"/>
          </a:p>
        </p:txBody>
      </p:sp>
    </p:spTree>
    <p:extLst>
      <p:ext uri="{BB962C8B-B14F-4D97-AF65-F5344CB8AC3E}">
        <p14:creationId xmlns:p14="http://schemas.microsoft.com/office/powerpoint/2010/main" val="3785062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add subhead</a:t>
            </a:r>
            <a:endParaRPr lang="en-US"/>
          </a:p>
        </p:txBody>
      </p:sp>
      <p:sp>
        <p:nvSpPr>
          <p:cNvPr id="10" name="Text Placeholder 2">
            <a:extLst>
              <a:ext uri="{FF2B5EF4-FFF2-40B4-BE49-F238E27FC236}">
                <a16:creationId xmlns:a16="http://schemas.microsoft.com/office/drawing/2014/main" id="{B4141CF5-C122-744F-857C-AA1004915627}"/>
              </a:ext>
            </a:extLst>
          </p:cNvPr>
          <p:cNvSpPr>
            <a:spLocks noGrp="1"/>
          </p:cNvSpPr>
          <p:nvPr>
            <p:ph type="body" idx="15" hasCustomPrompt="1"/>
          </p:nvPr>
        </p:nvSpPr>
        <p:spPr>
          <a:xfrm>
            <a:off x="12889444" y="4391839"/>
            <a:ext cx="3871381" cy="1647824"/>
          </a:xfrm>
        </p:spPr>
        <p:txBody>
          <a:bodyPr wrap="none" anchor="t"/>
          <a:lstStyle>
            <a:lvl1pPr marL="0" indent="0">
              <a:spcAft>
                <a:spcPts val="0"/>
              </a:spcAft>
              <a:buNone/>
              <a:defRPr sz="12000" b="0" i="0" spc="-1000" baseline="0">
                <a:solidFill>
                  <a:schemeClr val="accent4"/>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00</a:t>
            </a:r>
          </a:p>
        </p:txBody>
      </p:sp>
      <p:sp>
        <p:nvSpPr>
          <p:cNvPr id="11" name="Text Placeholder 2">
            <a:extLst>
              <a:ext uri="{FF2B5EF4-FFF2-40B4-BE49-F238E27FC236}">
                <a16:creationId xmlns:a16="http://schemas.microsoft.com/office/drawing/2014/main" id="{4D8E5C98-2D5C-FA4E-B19C-E4FD1AF623D6}"/>
              </a:ext>
            </a:extLst>
          </p:cNvPr>
          <p:cNvSpPr>
            <a:spLocks noGrp="1"/>
          </p:cNvSpPr>
          <p:nvPr>
            <p:ph type="body" idx="16" hasCustomPrompt="1"/>
          </p:nvPr>
        </p:nvSpPr>
        <p:spPr>
          <a:xfrm>
            <a:off x="12942481" y="6086623"/>
            <a:ext cx="3871381" cy="345479"/>
          </a:xfrm>
        </p:spPr>
        <p:txBody>
          <a:bodyPr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a:t>Click to add text</a:t>
            </a:r>
          </a:p>
        </p:txBody>
      </p:sp>
      <p:sp>
        <p:nvSpPr>
          <p:cNvPr id="13" name="Text Placeholder 2">
            <a:extLst>
              <a:ext uri="{FF2B5EF4-FFF2-40B4-BE49-F238E27FC236}">
                <a16:creationId xmlns:a16="http://schemas.microsoft.com/office/drawing/2014/main" id="{49273EFD-3DDE-2F47-97FB-1C15769A515C}"/>
              </a:ext>
            </a:extLst>
          </p:cNvPr>
          <p:cNvSpPr>
            <a:spLocks noGrp="1"/>
          </p:cNvSpPr>
          <p:nvPr>
            <p:ph type="body" idx="18" hasCustomPrompt="1"/>
          </p:nvPr>
        </p:nvSpPr>
        <p:spPr>
          <a:xfrm>
            <a:off x="18248024" y="4391839"/>
            <a:ext cx="3871381" cy="1647824"/>
          </a:xfrm>
        </p:spPr>
        <p:txBody>
          <a:bodyPr wrap="none" anchor="t"/>
          <a:lstStyle>
            <a:lvl1pPr marL="0" indent="0">
              <a:spcAft>
                <a:spcPts val="0"/>
              </a:spcAft>
              <a:buNone/>
              <a:defRPr sz="12000" b="0" i="0" spc="-1000" baseline="0">
                <a:solidFill>
                  <a:schemeClr val="accent4"/>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00</a:t>
            </a:r>
          </a:p>
        </p:txBody>
      </p:sp>
      <p:sp>
        <p:nvSpPr>
          <p:cNvPr id="14" name="Text Placeholder 2">
            <a:extLst>
              <a:ext uri="{FF2B5EF4-FFF2-40B4-BE49-F238E27FC236}">
                <a16:creationId xmlns:a16="http://schemas.microsoft.com/office/drawing/2014/main" id="{1051634F-5956-984C-AD6F-7C778C53277A}"/>
              </a:ext>
            </a:extLst>
          </p:cNvPr>
          <p:cNvSpPr>
            <a:spLocks noGrp="1"/>
          </p:cNvSpPr>
          <p:nvPr>
            <p:ph type="body" idx="19" hasCustomPrompt="1"/>
          </p:nvPr>
        </p:nvSpPr>
        <p:spPr>
          <a:xfrm>
            <a:off x="18287206" y="6086623"/>
            <a:ext cx="3871381" cy="345479"/>
          </a:xfrm>
        </p:spPr>
        <p:txBody>
          <a:bodyPr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a:t>Click to add text</a:t>
            </a:r>
          </a:p>
        </p:txBody>
      </p:sp>
      <p:sp>
        <p:nvSpPr>
          <p:cNvPr id="16" name="Text Placeholder 2">
            <a:extLst>
              <a:ext uri="{FF2B5EF4-FFF2-40B4-BE49-F238E27FC236}">
                <a16:creationId xmlns:a16="http://schemas.microsoft.com/office/drawing/2014/main" id="{34CAA191-4F71-C849-9E26-C6A68608B721}"/>
              </a:ext>
            </a:extLst>
          </p:cNvPr>
          <p:cNvSpPr>
            <a:spLocks noGrp="1"/>
          </p:cNvSpPr>
          <p:nvPr>
            <p:ph type="body" idx="21" hasCustomPrompt="1"/>
          </p:nvPr>
        </p:nvSpPr>
        <p:spPr>
          <a:xfrm>
            <a:off x="12889444" y="9268638"/>
            <a:ext cx="3871381" cy="1647824"/>
          </a:xfrm>
        </p:spPr>
        <p:txBody>
          <a:bodyPr wrap="none" anchor="t"/>
          <a:lstStyle>
            <a:lvl1pPr marL="0" indent="0">
              <a:spcAft>
                <a:spcPts val="0"/>
              </a:spcAft>
              <a:buNone/>
              <a:defRPr sz="12000" b="0" i="0" spc="-1000" baseline="0">
                <a:solidFill>
                  <a:schemeClr val="accent1"/>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00</a:t>
            </a:r>
          </a:p>
        </p:txBody>
      </p:sp>
      <p:sp>
        <p:nvSpPr>
          <p:cNvPr id="17" name="Text Placeholder 2">
            <a:extLst>
              <a:ext uri="{FF2B5EF4-FFF2-40B4-BE49-F238E27FC236}">
                <a16:creationId xmlns:a16="http://schemas.microsoft.com/office/drawing/2014/main" id="{52122151-25C4-CE4D-BDB4-2A7224A1EE0D}"/>
              </a:ext>
            </a:extLst>
          </p:cNvPr>
          <p:cNvSpPr>
            <a:spLocks noGrp="1"/>
          </p:cNvSpPr>
          <p:nvPr>
            <p:ph type="body" idx="22" hasCustomPrompt="1"/>
          </p:nvPr>
        </p:nvSpPr>
        <p:spPr>
          <a:xfrm>
            <a:off x="12942481" y="10963422"/>
            <a:ext cx="3871381" cy="345479"/>
          </a:xfrm>
        </p:spPr>
        <p:txBody>
          <a:bodyPr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a:t>Click to add text</a:t>
            </a:r>
          </a:p>
        </p:txBody>
      </p:sp>
      <p:sp>
        <p:nvSpPr>
          <p:cNvPr id="19" name="Text Placeholder 2">
            <a:extLst>
              <a:ext uri="{FF2B5EF4-FFF2-40B4-BE49-F238E27FC236}">
                <a16:creationId xmlns:a16="http://schemas.microsoft.com/office/drawing/2014/main" id="{7D663243-01E6-4C4B-B90D-EC423A714AA6}"/>
              </a:ext>
            </a:extLst>
          </p:cNvPr>
          <p:cNvSpPr>
            <a:spLocks noGrp="1"/>
          </p:cNvSpPr>
          <p:nvPr>
            <p:ph type="body" idx="24" hasCustomPrompt="1"/>
          </p:nvPr>
        </p:nvSpPr>
        <p:spPr>
          <a:xfrm>
            <a:off x="18248024" y="9268638"/>
            <a:ext cx="3871381" cy="1647824"/>
          </a:xfrm>
        </p:spPr>
        <p:txBody>
          <a:bodyPr wrap="none" anchor="t"/>
          <a:lstStyle>
            <a:lvl1pPr marL="0" indent="0">
              <a:spcAft>
                <a:spcPts val="0"/>
              </a:spcAft>
              <a:buNone/>
              <a:defRPr sz="12000" b="0" i="0" spc="-1000" baseline="0">
                <a:solidFill>
                  <a:schemeClr val="accent4"/>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00</a:t>
            </a:r>
          </a:p>
        </p:txBody>
      </p:sp>
      <p:sp>
        <p:nvSpPr>
          <p:cNvPr id="20" name="Text Placeholder 2">
            <a:extLst>
              <a:ext uri="{FF2B5EF4-FFF2-40B4-BE49-F238E27FC236}">
                <a16:creationId xmlns:a16="http://schemas.microsoft.com/office/drawing/2014/main" id="{B017BDB7-EC1E-A74A-A6D6-463400318A5C}"/>
              </a:ext>
            </a:extLst>
          </p:cNvPr>
          <p:cNvSpPr>
            <a:spLocks noGrp="1"/>
          </p:cNvSpPr>
          <p:nvPr>
            <p:ph type="body" idx="25" hasCustomPrompt="1"/>
          </p:nvPr>
        </p:nvSpPr>
        <p:spPr>
          <a:xfrm>
            <a:off x="18287206" y="10963422"/>
            <a:ext cx="3871381" cy="345479"/>
          </a:xfrm>
        </p:spPr>
        <p:txBody>
          <a:bodyPr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a:t>Click to add text</a:t>
            </a:r>
          </a:p>
        </p:txBody>
      </p:sp>
      <p:sp>
        <p:nvSpPr>
          <p:cNvPr id="21" name="Text Placeholder 2">
            <a:extLst>
              <a:ext uri="{FF2B5EF4-FFF2-40B4-BE49-F238E27FC236}">
                <a16:creationId xmlns:a16="http://schemas.microsoft.com/office/drawing/2014/main" id="{003838F2-65DE-3C49-9956-BA8976557CF3}"/>
              </a:ext>
            </a:extLst>
          </p:cNvPr>
          <p:cNvSpPr>
            <a:spLocks noGrp="1"/>
          </p:cNvSpPr>
          <p:nvPr>
            <p:ph type="body" idx="14" hasCustomPrompt="1"/>
          </p:nvPr>
        </p:nvSpPr>
        <p:spPr>
          <a:xfrm>
            <a:off x="12929040" y="3095828"/>
            <a:ext cx="3871381" cy="1231106"/>
          </a:xfrm>
        </p:spPr>
        <p:txBody>
          <a:bodyPr wrap="square" anchor="b">
            <a:spAutoFit/>
          </a:bodyPr>
          <a:lstStyle>
            <a:lvl1pPr marL="0" indent="0">
              <a:spcAft>
                <a:spcPts val="0"/>
              </a:spcAft>
              <a:buNone/>
              <a:defRPr sz="4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a:t>
            </a:r>
            <a:br>
              <a:rPr lang="en-GB"/>
            </a:br>
            <a:r>
              <a:rPr lang="en-GB"/>
              <a:t>add text</a:t>
            </a:r>
          </a:p>
        </p:txBody>
      </p:sp>
      <p:sp>
        <p:nvSpPr>
          <p:cNvPr id="22" name="Text Placeholder 2">
            <a:extLst>
              <a:ext uri="{FF2B5EF4-FFF2-40B4-BE49-F238E27FC236}">
                <a16:creationId xmlns:a16="http://schemas.microsoft.com/office/drawing/2014/main" id="{212AE347-42B7-6847-8450-27FA8B440BA4}"/>
              </a:ext>
            </a:extLst>
          </p:cNvPr>
          <p:cNvSpPr>
            <a:spLocks noGrp="1"/>
          </p:cNvSpPr>
          <p:nvPr>
            <p:ph type="body" idx="17" hasCustomPrompt="1"/>
          </p:nvPr>
        </p:nvSpPr>
        <p:spPr>
          <a:xfrm>
            <a:off x="18260324" y="3095828"/>
            <a:ext cx="3871381" cy="1231106"/>
          </a:xfrm>
        </p:spPr>
        <p:txBody>
          <a:bodyPr wrap="square" anchor="b">
            <a:spAutoFit/>
          </a:bodyPr>
          <a:lstStyle>
            <a:lvl1pPr marL="0" indent="0">
              <a:spcAft>
                <a:spcPts val="0"/>
              </a:spcAft>
              <a:buNone/>
              <a:defRPr sz="4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a:t>
            </a:r>
            <a:br>
              <a:rPr lang="en-GB"/>
            </a:br>
            <a:r>
              <a:rPr lang="en-GB"/>
              <a:t>add text</a:t>
            </a:r>
          </a:p>
        </p:txBody>
      </p:sp>
      <p:sp>
        <p:nvSpPr>
          <p:cNvPr id="23" name="Text Placeholder 2">
            <a:extLst>
              <a:ext uri="{FF2B5EF4-FFF2-40B4-BE49-F238E27FC236}">
                <a16:creationId xmlns:a16="http://schemas.microsoft.com/office/drawing/2014/main" id="{90257A75-8571-B849-AF0B-8DD2D2B8AD36}"/>
              </a:ext>
            </a:extLst>
          </p:cNvPr>
          <p:cNvSpPr>
            <a:spLocks noGrp="1"/>
          </p:cNvSpPr>
          <p:nvPr>
            <p:ph type="body" idx="20" hasCustomPrompt="1"/>
          </p:nvPr>
        </p:nvSpPr>
        <p:spPr>
          <a:xfrm>
            <a:off x="12929040" y="7972627"/>
            <a:ext cx="3871381" cy="1231106"/>
          </a:xfrm>
        </p:spPr>
        <p:txBody>
          <a:bodyPr wrap="square" anchor="b">
            <a:spAutoFit/>
          </a:bodyPr>
          <a:lstStyle>
            <a:lvl1pPr marL="0" indent="0">
              <a:spcAft>
                <a:spcPts val="0"/>
              </a:spcAft>
              <a:buNone/>
              <a:defRPr sz="4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a:t>
            </a:r>
            <a:br>
              <a:rPr lang="en-GB"/>
            </a:br>
            <a:r>
              <a:rPr lang="en-GB"/>
              <a:t>add text</a:t>
            </a:r>
          </a:p>
        </p:txBody>
      </p:sp>
      <p:sp>
        <p:nvSpPr>
          <p:cNvPr id="24" name="Text Placeholder 2">
            <a:extLst>
              <a:ext uri="{FF2B5EF4-FFF2-40B4-BE49-F238E27FC236}">
                <a16:creationId xmlns:a16="http://schemas.microsoft.com/office/drawing/2014/main" id="{25E49900-118F-CD48-A42D-869AF2F28CA7}"/>
              </a:ext>
            </a:extLst>
          </p:cNvPr>
          <p:cNvSpPr>
            <a:spLocks noGrp="1"/>
          </p:cNvSpPr>
          <p:nvPr>
            <p:ph type="body" idx="23" hasCustomPrompt="1"/>
          </p:nvPr>
        </p:nvSpPr>
        <p:spPr>
          <a:xfrm>
            <a:off x="18260324" y="7972627"/>
            <a:ext cx="3871381" cy="1231106"/>
          </a:xfrm>
        </p:spPr>
        <p:txBody>
          <a:bodyPr wrap="square" anchor="b">
            <a:spAutoFit/>
          </a:bodyPr>
          <a:lstStyle>
            <a:lvl1pPr marL="0" indent="0">
              <a:spcAft>
                <a:spcPts val="0"/>
              </a:spcAft>
              <a:buNone/>
              <a:defRPr sz="4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a:t>
            </a:r>
            <a:br>
              <a:rPr lang="en-GB"/>
            </a:br>
            <a:r>
              <a:rPr lang="en-GB"/>
              <a:t>add text</a:t>
            </a:r>
          </a:p>
        </p:txBody>
      </p:sp>
      <p:sp>
        <p:nvSpPr>
          <p:cNvPr id="26" name="Content Placeholder 2">
            <a:extLst>
              <a:ext uri="{FF2B5EF4-FFF2-40B4-BE49-F238E27FC236}">
                <a16:creationId xmlns:a16="http://schemas.microsoft.com/office/drawing/2014/main" id="{358F7CBF-9194-8A48-AC58-659219153433}"/>
              </a:ext>
            </a:extLst>
          </p:cNvPr>
          <p:cNvSpPr>
            <a:spLocks noGrp="1"/>
          </p:cNvSpPr>
          <p:nvPr>
            <p:ph idx="26" hasCustomPrompt="1"/>
          </p:nvPr>
        </p:nvSpPr>
        <p:spPr>
          <a:xfrm>
            <a:off x="2261264" y="3123964"/>
            <a:ext cx="9178668" cy="8879145"/>
          </a:xfrm>
        </p:spPr>
        <p:txBody>
          <a:bodyPr/>
          <a:lstStyle>
            <a:lvl1pPr>
              <a:lnSpc>
                <a:spcPct val="117000"/>
              </a:lnSpc>
              <a:spcAft>
                <a:spcPts val="800"/>
              </a:spcAft>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5081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4 col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add subhead</a:t>
            </a:r>
            <a:endParaRPr lang="en-US"/>
          </a:p>
        </p:txBody>
      </p:sp>
      <p:sp>
        <p:nvSpPr>
          <p:cNvPr id="9" name="Text Placeholder 2">
            <a:extLst>
              <a:ext uri="{FF2B5EF4-FFF2-40B4-BE49-F238E27FC236}">
                <a16:creationId xmlns:a16="http://schemas.microsoft.com/office/drawing/2014/main" id="{16642512-3957-EF43-9667-13221E404F43}"/>
              </a:ext>
            </a:extLst>
          </p:cNvPr>
          <p:cNvSpPr>
            <a:spLocks noGrp="1"/>
          </p:cNvSpPr>
          <p:nvPr>
            <p:ph type="body" idx="14" hasCustomPrompt="1"/>
          </p:nvPr>
        </p:nvSpPr>
        <p:spPr>
          <a:xfrm>
            <a:off x="2263149" y="3127725"/>
            <a:ext cx="4568825" cy="461665"/>
          </a:xfrm>
        </p:spPr>
        <p:txBody>
          <a:bodyPr wrap="square" anchor="t">
            <a:spAutoFit/>
          </a:bodyPr>
          <a:lstStyle>
            <a:lvl1pPr marL="0" indent="0">
              <a:spcAft>
                <a:spcPts val="0"/>
              </a:spcAft>
              <a:buNone/>
              <a:defRPr sz="3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add text</a:t>
            </a:r>
          </a:p>
        </p:txBody>
      </p:sp>
      <p:sp>
        <p:nvSpPr>
          <p:cNvPr id="11" name="Text Placeholder 2">
            <a:extLst>
              <a:ext uri="{FF2B5EF4-FFF2-40B4-BE49-F238E27FC236}">
                <a16:creationId xmlns:a16="http://schemas.microsoft.com/office/drawing/2014/main" id="{4D8E5C98-2D5C-FA4E-B19C-E4FD1AF623D6}"/>
              </a:ext>
            </a:extLst>
          </p:cNvPr>
          <p:cNvSpPr>
            <a:spLocks noGrp="1"/>
          </p:cNvSpPr>
          <p:nvPr>
            <p:ph type="body" idx="16" hasCustomPrompt="1"/>
          </p:nvPr>
        </p:nvSpPr>
        <p:spPr>
          <a:xfrm>
            <a:off x="2284413" y="3749555"/>
            <a:ext cx="4568825" cy="1885701"/>
          </a:xfrm>
        </p:spPr>
        <p:txBody>
          <a:bodyPr wrap="square" anchor="t">
            <a:no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a:t>Click to add text</a:t>
            </a:r>
          </a:p>
        </p:txBody>
      </p:sp>
      <p:sp>
        <p:nvSpPr>
          <p:cNvPr id="21" name="Text Placeholder 2">
            <a:extLst>
              <a:ext uri="{FF2B5EF4-FFF2-40B4-BE49-F238E27FC236}">
                <a16:creationId xmlns:a16="http://schemas.microsoft.com/office/drawing/2014/main" id="{FDAEB2EA-AE24-1443-9762-CED602863704}"/>
              </a:ext>
            </a:extLst>
          </p:cNvPr>
          <p:cNvSpPr>
            <a:spLocks noGrp="1"/>
          </p:cNvSpPr>
          <p:nvPr>
            <p:ph type="body" idx="17" hasCustomPrompt="1"/>
          </p:nvPr>
        </p:nvSpPr>
        <p:spPr>
          <a:xfrm>
            <a:off x="2263149" y="6615204"/>
            <a:ext cx="4590089" cy="861774"/>
          </a:xfrm>
        </p:spPr>
        <p:txBody>
          <a:bodyPr wrap="square" anchor="b">
            <a:spAutoFit/>
          </a:bodyPr>
          <a:lstStyle>
            <a:lvl1pPr marL="0" indent="0">
              <a:spcAft>
                <a:spcPts val="0"/>
              </a:spcAft>
              <a:buNone/>
              <a:defRPr sz="56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00</a:t>
            </a:r>
          </a:p>
        </p:txBody>
      </p:sp>
      <p:sp>
        <p:nvSpPr>
          <p:cNvPr id="22" name="Text Placeholder 2">
            <a:extLst>
              <a:ext uri="{FF2B5EF4-FFF2-40B4-BE49-F238E27FC236}">
                <a16:creationId xmlns:a16="http://schemas.microsoft.com/office/drawing/2014/main" id="{7D2B43BB-F80F-E94B-9590-490166D84912}"/>
              </a:ext>
            </a:extLst>
          </p:cNvPr>
          <p:cNvSpPr>
            <a:spLocks noGrp="1"/>
          </p:cNvSpPr>
          <p:nvPr>
            <p:ph type="body" idx="18" hasCustomPrompt="1"/>
          </p:nvPr>
        </p:nvSpPr>
        <p:spPr>
          <a:xfrm>
            <a:off x="2284413" y="7534745"/>
            <a:ext cx="4568825" cy="345479"/>
          </a:xfrm>
        </p:spPr>
        <p:txBody>
          <a:bodyPr wrap="square"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a:t>Click to add text</a:t>
            </a:r>
          </a:p>
        </p:txBody>
      </p:sp>
      <p:sp>
        <p:nvSpPr>
          <p:cNvPr id="23" name="Text Placeholder 2">
            <a:extLst>
              <a:ext uri="{FF2B5EF4-FFF2-40B4-BE49-F238E27FC236}">
                <a16:creationId xmlns:a16="http://schemas.microsoft.com/office/drawing/2014/main" id="{5D11586B-BB88-E841-BDE0-C232DC44FD95}"/>
              </a:ext>
            </a:extLst>
          </p:cNvPr>
          <p:cNvSpPr>
            <a:spLocks noGrp="1"/>
          </p:cNvSpPr>
          <p:nvPr>
            <p:ph type="body" idx="19" hasCustomPrompt="1"/>
          </p:nvPr>
        </p:nvSpPr>
        <p:spPr>
          <a:xfrm>
            <a:off x="7587317" y="3127725"/>
            <a:ext cx="4568825" cy="461665"/>
          </a:xfrm>
        </p:spPr>
        <p:txBody>
          <a:bodyPr wrap="square" anchor="t">
            <a:spAutoFit/>
          </a:bodyPr>
          <a:lstStyle>
            <a:lvl1pPr marL="0" indent="0">
              <a:spcAft>
                <a:spcPts val="0"/>
              </a:spcAft>
              <a:buNone/>
              <a:defRPr sz="3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add text</a:t>
            </a:r>
          </a:p>
        </p:txBody>
      </p:sp>
      <p:sp>
        <p:nvSpPr>
          <p:cNvPr id="24" name="Text Placeholder 2">
            <a:extLst>
              <a:ext uri="{FF2B5EF4-FFF2-40B4-BE49-F238E27FC236}">
                <a16:creationId xmlns:a16="http://schemas.microsoft.com/office/drawing/2014/main" id="{59FB3666-1E87-CB46-90C6-24A9ED043E99}"/>
              </a:ext>
            </a:extLst>
          </p:cNvPr>
          <p:cNvSpPr>
            <a:spLocks noGrp="1"/>
          </p:cNvSpPr>
          <p:nvPr>
            <p:ph type="body" idx="20" hasCustomPrompt="1"/>
          </p:nvPr>
        </p:nvSpPr>
        <p:spPr>
          <a:xfrm>
            <a:off x="7608581" y="3749555"/>
            <a:ext cx="4568825" cy="1885701"/>
          </a:xfrm>
        </p:spPr>
        <p:txBody>
          <a:bodyPr wrap="square" anchor="t">
            <a:no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a:t>Click to add text</a:t>
            </a:r>
          </a:p>
        </p:txBody>
      </p:sp>
      <p:sp>
        <p:nvSpPr>
          <p:cNvPr id="25" name="Text Placeholder 2">
            <a:extLst>
              <a:ext uri="{FF2B5EF4-FFF2-40B4-BE49-F238E27FC236}">
                <a16:creationId xmlns:a16="http://schemas.microsoft.com/office/drawing/2014/main" id="{71D06E88-E1C6-554B-ACB2-1388ECCFC477}"/>
              </a:ext>
            </a:extLst>
          </p:cNvPr>
          <p:cNvSpPr>
            <a:spLocks noGrp="1"/>
          </p:cNvSpPr>
          <p:nvPr>
            <p:ph type="body" idx="21" hasCustomPrompt="1"/>
          </p:nvPr>
        </p:nvSpPr>
        <p:spPr>
          <a:xfrm>
            <a:off x="7587317" y="6615204"/>
            <a:ext cx="4590089" cy="861774"/>
          </a:xfrm>
        </p:spPr>
        <p:txBody>
          <a:bodyPr wrap="square" anchor="b">
            <a:spAutoFit/>
          </a:bodyPr>
          <a:lstStyle>
            <a:lvl1pPr marL="0" indent="0">
              <a:spcAft>
                <a:spcPts val="0"/>
              </a:spcAft>
              <a:buNone/>
              <a:defRPr sz="56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00</a:t>
            </a:r>
          </a:p>
        </p:txBody>
      </p:sp>
      <p:sp>
        <p:nvSpPr>
          <p:cNvPr id="26" name="Text Placeholder 2">
            <a:extLst>
              <a:ext uri="{FF2B5EF4-FFF2-40B4-BE49-F238E27FC236}">
                <a16:creationId xmlns:a16="http://schemas.microsoft.com/office/drawing/2014/main" id="{04E1B498-F789-6B4C-929F-448D3A7E09A9}"/>
              </a:ext>
            </a:extLst>
          </p:cNvPr>
          <p:cNvSpPr>
            <a:spLocks noGrp="1"/>
          </p:cNvSpPr>
          <p:nvPr>
            <p:ph type="body" idx="22" hasCustomPrompt="1"/>
          </p:nvPr>
        </p:nvSpPr>
        <p:spPr>
          <a:xfrm>
            <a:off x="7608581" y="7534745"/>
            <a:ext cx="4568825" cy="345479"/>
          </a:xfrm>
        </p:spPr>
        <p:txBody>
          <a:bodyPr wrap="square"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a:t>Click to add text</a:t>
            </a:r>
          </a:p>
        </p:txBody>
      </p:sp>
      <p:sp>
        <p:nvSpPr>
          <p:cNvPr id="27" name="Text Placeholder 2">
            <a:extLst>
              <a:ext uri="{FF2B5EF4-FFF2-40B4-BE49-F238E27FC236}">
                <a16:creationId xmlns:a16="http://schemas.microsoft.com/office/drawing/2014/main" id="{703D466C-3718-F242-B9DF-2DB7662AB580}"/>
              </a:ext>
            </a:extLst>
          </p:cNvPr>
          <p:cNvSpPr>
            <a:spLocks noGrp="1"/>
          </p:cNvSpPr>
          <p:nvPr>
            <p:ph type="body" idx="23" hasCustomPrompt="1"/>
          </p:nvPr>
        </p:nvSpPr>
        <p:spPr>
          <a:xfrm>
            <a:off x="12911485" y="3127725"/>
            <a:ext cx="4568825" cy="461665"/>
          </a:xfrm>
        </p:spPr>
        <p:txBody>
          <a:bodyPr wrap="square" anchor="t">
            <a:spAutoFit/>
          </a:bodyPr>
          <a:lstStyle>
            <a:lvl1pPr marL="0" indent="0">
              <a:spcAft>
                <a:spcPts val="0"/>
              </a:spcAft>
              <a:buNone/>
              <a:defRPr sz="3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add text</a:t>
            </a:r>
          </a:p>
        </p:txBody>
      </p:sp>
      <p:sp>
        <p:nvSpPr>
          <p:cNvPr id="28" name="Text Placeholder 2">
            <a:extLst>
              <a:ext uri="{FF2B5EF4-FFF2-40B4-BE49-F238E27FC236}">
                <a16:creationId xmlns:a16="http://schemas.microsoft.com/office/drawing/2014/main" id="{B73F0385-ED67-AD4D-8608-C489961D5B62}"/>
              </a:ext>
            </a:extLst>
          </p:cNvPr>
          <p:cNvSpPr>
            <a:spLocks noGrp="1"/>
          </p:cNvSpPr>
          <p:nvPr>
            <p:ph type="body" idx="24" hasCustomPrompt="1"/>
          </p:nvPr>
        </p:nvSpPr>
        <p:spPr>
          <a:xfrm>
            <a:off x="12932749" y="3749555"/>
            <a:ext cx="4568825" cy="1885701"/>
          </a:xfrm>
        </p:spPr>
        <p:txBody>
          <a:bodyPr wrap="square" anchor="t">
            <a:no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a:t>Click to add text</a:t>
            </a:r>
          </a:p>
        </p:txBody>
      </p:sp>
      <p:sp>
        <p:nvSpPr>
          <p:cNvPr id="29" name="Text Placeholder 2">
            <a:extLst>
              <a:ext uri="{FF2B5EF4-FFF2-40B4-BE49-F238E27FC236}">
                <a16:creationId xmlns:a16="http://schemas.microsoft.com/office/drawing/2014/main" id="{ADFBF102-F707-8A41-9092-931F5DD49E87}"/>
              </a:ext>
            </a:extLst>
          </p:cNvPr>
          <p:cNvSpPr>
            <a:spLocks noGrp="1"/>
          </p:cNvSpPr>
          <p:nvPr>
            <p:ph type="body" idx="25" hasCustomPrompt="1"/>
          </p:nvPr>
        </p:nvSpPr>
        <p:spPr>
          <a:xfrm>
            <a:off x="12911485" y="6615204"/>
            <a:ext cx="4590089" cy="861774"/>
          </a:xfrm>
        </p:spPr>
        <p:txBody>
          <a:bodyPr wrap="square" anchor="b">
            <a:spAutoFit/>
          </a:bodyPr>
          <a:lstStyle>
            <a:lvl1pPr marL="0" indent="0">
              <a:spcAft>
                <a:spcPts val="0"/>
              </a:spcAft>
              <a:buNone/>
              <a:defRPr sz="56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00</a:t>
            </a:r>
          </a:p>
        </p:txBody>
      </p:sp>
      <p:sp>
        <p:nvSpPr>
          <p:cNvPr id="30" name="Text Placeholder 2">
            <a:extLst>
              <a:ext uri="{FF2B5EF4-FFF2-40B4-BE49-F238E27FC236}">
                <a16:creationId xmlns:a16="http://schemas.microsoft.com/office/drawing/2014/main" id="{572CE571-3876-B640-86F0-2ECB5F3F94B7}"/>
              </a:ext>
            </a:extLst>
          </p:cNvPr>
          <p:cNvSpPr>
            <a:spLocks noGrp="1"/>
          </p:cNvSpPr>
          <p:nvPr>
            <p:ph type="body" idx="26" hasCustomPrompt="1"/>
          </p:nvPr>
        </p:nvSpPr>
        <p:spPr>
          <a:xfrm>
            <a:off x="12932749" y="7534745"/>
            <a:ext cx="4568825" cy="345479"/>
          </a:xfrm>
        </p:spPr>
        <p:txBody>
          <a:bodyPr wrap="square"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a:t>Click to add text</a:t>
            </a:r>
          </a:p>
        </p:txBody>
      </p:sp>
      <p:sp>
        <p:nvSpPr>
          <p:cNvPr id="31" name="Text Placeholder 2">
            <a:extLst>
              <a:ext uri="{FF2B5EF4-FFF2-40B4-BE49-F238E27FC236}">
                <a16:creationId xmlns:a16="http://schemas.microsoft.com/office/drawing/2014/main" id="{3284B7DF-717C-CE45-BCC4-A7884A8632E7}"/>
              </a:ext>
            </a:extLst>
          </p:cNvPr>
          <p:cNvSpPr>
            <a:spLocks noGrp="1"/>
          </p:cNvSpPr>
          <p:nvPr>
            <p:ph type="body" idx="27" hasCustomPrompt="1"/>
          </p:nvPr>
        </p:nvSpPr>
        <p:spPr>
          <a:xfrm>
            <a:off x="18235653" y="3127725"/>
            <a:ext cx="4568825" cy="461665"/>
          </a:xfrm>
        </p:spPr>
        <p:txBody>
          <a:bodyPr wrap="square" anchor="t">
            <a:spAutoFit/>
          </a:bodyPr>
          <a:lstStyle>
            <a:lvl1pPr marL="0" indent="0">
              <a:spcAft>
                <a:spcPts val="0"/>
              </a:spcAft>
              <a:buNone/>
              <a:defRPr sz="3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add text</a:t>
            </a:r>
          </a:p>
        </p:txBody>
      </p:sp>
      <p:sp>
        <p:nvSpPr>
          <p:cNvPr id="32" name="Text Placeholder 2">
            <a:extLst>
              <a:ext uri="{FF2B5EF4-FFF2-40B4-BE49-F238E27FC236}">
                <a16:creationId xmlns:a16="http://schemas.microsoft.com/office/drawing/2014/main" id="{FCD03DDE-4D27-E546-B96D-0ED1DF019ACA}"/>
              </a:ext>
            </a:extLst>
          </p:cNvPr>
          <p:cNvSpPr>
            <a:spLocks noGrp="1"/>
          </p:cNvSpPr>
          <p:nvPr>
            <p:ph type="body" idx="28" hasCustomPrompt="1"/>
          </p:nvPr>
        </p:nvSpPr>
        <p:spPr>
          <a:xfrm>
            <a:off x="18256917" y="3749555"/>
            <a:ext cx="4568825" cy="1885701"/>
          </a:xfrm>
        </p:spPr>
        <p:txBody>
          <a:bodyPr wrap="square" anchor="t">
            <a:no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a:t>Click to add text</a:t>
            </a:r>
          </a:p>
        </p:txBody>
      </p:sp>
      <p:sp>
        <p:nvSpPr>
          <p:cNvPr id="33" name="Text Placeholder 2">
            <a:extLst>
              <a:ext uri="{FF2B5EF4-FFF2-40B4-BE49-F238E27FC236}">
                <a16:creationId xmlns:a16="http://schemas.microsoft.com/office/drawing/2014/main" id="{7FA2519B-6FFC-4340-BAFA-E118D8DC4800}"/>
              </a:ext>
            </a:extLst>
          </p:cNvPr>
          <p:cNvSpPr>
            <a:spLocks noGrp="1"/>
          </p:cNvSpPr>
          <p:nvPr>
            <p:ph type="body" idx="29" hasCustomPrompt="1"/>
          </p:nvPr>
        </p:nvSpPr>
        <p:spPr>
          <a:xfrm>
            <a:off x="18235653" y="6615204"/>
            <a:ext cx="4590089" cy="861774"/>
          </a:xfrm>
        </p:spPr>
        <p:txBody>
          <a:bodyPr wrap="square" anchor="b">
            <a:spAutoFit/>
          </a:bodyPr>
          <a:lstStyle>
            <a:lvl1pPr marL="0" indent="0">
              <a:spcAft>
                <a:spcPts val="0"/>
              </a:spcAft>
              <a:buNone/>
              <a:defRPr sz="56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00</a:t>
            </a:r>
          </a:p>
        </p:txBody>
      </p:sp>
      <p:sp>
        <p:nvSpPr>
          <p:cNvPr id="34" name="Text Placeholder 2">
            <a:extLst>
              <a:ext uri="{FF2B5EF4-FFF2-40B4-BE49-F238E27FC236}">
                <a16:creationId xmlns:a16="http://schemas.microsoft.com/office/drawing/2014/main" id="{B8BADAC4-27A3-4E45-B1B1-1007DA629489}"/>
              </a:ext>
            </a:extLst>
          </p:cNvPr>
          <p:cNvSpPr>
            <a:spLocks noGrp="1"/>
          </p:cNvSpPr>
          <p:nvPr>
            <p:ph type="body" idx="30" hasCustomPrompt="1"/>
          </p:nvPr>
        </p:nvSpPr>
        <p:spPr>
          <a:xfrm>
            <a:off x="18256917" y="7534745"/>
            <a:ext cx="4568825" cy="345479"/>
          </a:xfrm>
        </p:spPr>
        <p:txBody>
          <a:bodyPr wrap="square"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a:t>Click to add text</a:t>
            </a:r>
          </a:p>
        </p:txBody>
      </p:sp>
    </p:spTree>
    <p:extLst>
      <p:ext uri="{BB962C8B-B14F-4D97-AF65-F5344CB8AC3E}">
        <p14:creationId xmlns:p14="http://schemas.microsoft.com/office/powerpoint/2010/main" val="589792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4 col content, with bulle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add subhead</a:t>
            </a:r>
            <a:endParaRPr lang="en-US"/>
          </a:p>
        </p:txBody>
      </p:sp>
      <p:sp>
        <p:nvSpPr>
          <p:cNvPr id="35" name="Text Placeholder 11">
            <a:extLst>
              <a:ext uri="{FF2B5EF4-FFF2-40B4-BE49-F238E27FC236}">
                <a16:creationId xmlns:a16="http://schemas.microsoft.com/office/drawing/2014/main" id="{3E0C490C-6E46-DA4D-9C35-2B312B0DAD82}"/>
              </a:ext>
            </a:extLst>
          </p:cNvPr>
          <p:cNvSpPr>
            <a:spLocks noGrp="1"/>
          </p:cNvSpPr>
          <p:nvPr>
            <p:ph type="body" sz="quarter" idx="15" hasCustomPrompt="1"/>
          </p:nvPr>
        </p:nvSpPr>
        <p:spPr>
          <a:xfrm>
            <a:off x="2264900" y="3140793"/>
            <a:ext cx="4588338" cy="5206794"/>
          </a:xfrm>
        </p:spPr>
        <p:txBody>
          <a:bodyPr/>
          <a:lstStyle>
            <a:lvl1pPr>
              <a:lnSpc>
                <a:spcPct val="100000"/>
              </a:lnSpc>
              <a:spcAft>
                <a:spcPts val="1400"/>
              </a:spcAft>
              <a:defRPr>
                <a:solidFill>
                  <a:schemeClr val="tx1"/>
                </a:solidFill>
              </a:defRPr>
            </a:lvl1pPr>
            <a:lvl2pPr>
              <a:lnSpc>
                <a:spcPct val="117000"/>
              </a:lnSpc>
              <a:spcAft>
                <a:spcPts val="2600"/>
              </a:spcAft>
              <a:defRPr b="0" i="0">
                <a:solidFill>
                  <a:schemeClr val="tx1"/>
                </a:solidFill>
                <a:latin typeface="Helvetica Now Text" panose="020B0504030202020204" pitchFamily="34" charset="77"/>
              </a:defRPr>
            </a:lvl2pPr>
            <a:lvl3pPr>
              <a:lnSpc>
                <a:spcPct val="117000"/>
              </a:lnSpc>
              <a:spcAft>
                <a:spcPts val="2600"/>
              </a:spcAft>
              <a:defRPr b="0" i="0">
                <a:solidFill>
                  <a:schemeClr val="tx1"/>
                </a:solidFill>
                <a:latin typeface="Helvetica Now Text" panose="020B0504030202020204" pitchFamily="34" charset="77"/>
              </a:defRPr>
            </a:lvl3pPr>
            <a:lvl4pPr>
              <a:lnSpc>
                <a:spcPct val="117000"/>
              </a:lnSpc>
              <a:spcAft>
                <a:spcPts val="2600"/>
              </a:spcAft>
              <a:defRPr b="0" i="0">
                <a:solidFill>
                  <a:schemeClr val="tx1"/>
                </a:solidFill>
                <a:latin typeface="Helvetica Now Text" panose="020B0504030202020204" pitchFamily="34" charset="77"/>
              </a:defRPr>
            </a:lvl4pPr>
            <a:lvl5pPr>
              <a:lnSpc>
                <a:spcPct val="117000"/>
              </a:lnSpc>
              <a:spcAft>
                <a:spcPts val="2600"/>
              </a:spcAft>
              <a:defRPr b="0" i="0">
                <a:solidFill>
                  <a:schemeClr val="tx1"/>
                </a:solidFill>
                <a:latin typeface="Helvetica Now Text" panose="020B0504030202020204" pitchFamily="34" charset="77"/>
              </a:defRPr>
            </a:lvl5pPr>
            <a:lvl6pPr indent="-241200">
              <a:lnSpc>
                <a:spcPct val="117000"/>
              </a:lnSpc>
              <a:spcAft>
                <a:spcPts val="26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6" name="Text Placeholder 11">
            <a:extLst>
              <a:ext uri="{FF2B5EF4-FFF2-40B4-BE49-F238E27FC236}">
                <a16:creationId xmlns:a16="http://schemas.microsoft.com/office/drawing/2014/main" id="{323CF613-4B78-124C-8431-E69133B251B2}"/>
              </a:ext>
            </a:extLst>
          </p:cNvPr>
          <p:cNvSpPr>
            <a:spLocks noGrp="1"/>
          </p:cNvSpPr>
          <p:nvPr>
            <p:ph type="body" sz="quarter" idx="16" hasCustomPrompt="1"/>
          </p:nvPr>
        </p:nvSpPr>
        <p:spPr>
          <a:xfrm>
            <a:off x="7633313" y="3140793"/>
            <a:ext cx="4588338" cy="5206794"/>
          </a:xfrm>
        </p:spPr>
        <p:txBody>
          <a:bodyPr/>
          <a:lstStyle>
            <a:lvl1pPr>
              <a:lnSpc>
                <a:spcPct val="100000"/>
              </a:lnSpc>
              <a:spcAft>
                <a:spcPts val="1400"/>
              </a:spcAft>
              <a:defRPr>
                <a:solidFill>
                  <a:schemeClr val="tx1"/>
                </a:solidFill>
              </a:defRPr>
            </a:lvl1pPr>
            <a:lvl2pPr>
              <a:lnSpc>
                <a:spcPct val="117000"/>
              </a:lnSpc>
              <a:spcAft>
                <a:spcPts val="2600"/>
              </a:spcAft>
              <a:defRPr b="0" i="0">
                <a:solidFill>
                  <a:schemeClr val="tx1"/>
                </a:solidFill>
                <a:latin typeface="Helvetica Now Text" panose="020B0504030202020204" pitchFamily="34" charset="77"/>
              </a:defRPr>
            </a:lvl2pPr>
            <a:lvl3pPr>
              <a:lnSpc>
                <a:spcPct val="117000"/>
              </a:lnSpc>
              <a:spcAft>
                <a:spcPts val="2600"/>
              </a:spcAft>
              <a:defRPr b="0" i="0">
                <a:solidFill>
                  <a:schemeClr val="tx1"/>
                </a:solidFill>
                <a:latin typeface="Helvetica Now Text" panose="020B0504030202020204" pitchFamily="34" charset="77"/>
              </a:defRPr>
            </a:lvl3pPr>
            <a:lvl4pPr>
              <a:lnSpc>
                <a:spcPct val="117000"/>
              </a:lnSpc>
              <a:spcAft>
                <a:spcPts val="2600"/>
              </a:spcAft>
              <a:defRPr b="0" i="0">
                <a:solidFill>
                  <a:schemeClr val="tx1"/>
                </a:solidFill>
                <a:latin typeface="Helvetica Now Text" panose="020B0504030202020204" pitchFamily="34" charset="77"/>
              </a:defRPr>
            </a:lvl4pPr>
            <a:lvl5pPr>
              <a:lnSpc>
                <a:spcPct val="117000"/>
              </a:lnSpc>
              <a:spcAft>
                <a:spcPts val="2600"/>
              </a:spcAft>
              <a:defRPr b="0" i="0">
                <a:solidFill>
                  <a:schemeClr val="tx1"/>
                </a:solidFill>
                <a:latin typeface="Helvetica Now Text" panose="020B0504030202020204" pitchFamily="34" charset="77"/>
              </a:defRPr>
            </a:lvl5pPr>
            <a:lvl6pPr indent="-241200">
              <a:lnSpc>
                <a:spcPct val="117000"/>
              </a:lnSpc>
              <a:spcAft>
                <a:spcPts val="26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7" name="Text Placeholder 11">
            <a:extLst>
              <a:ext uri="{FF2B5EF4-FFF2-40B4-BE49-F238E27FC236}">
                <a16:creationId xmlns:a16="http://schemas.microsoft.com/office/drawing/2014/main" id="{E44EDEBE-67F4-2647-AFFF-D1E705C4BADC}"/>
              </a:ext>
            </a:extLst>
          </p:cNvPr>
          <p:cNvSpPr>
            <a:spLocks noGrp="1"/>
          </p:cNvSpPr>
          <p:nvPr>
            <p:ph type="body" sz="quarter" idx="17" hasCustomPrompt="1"/>
          </p:nvPr>
        </p:nvSpPr>
        <p:spPr>
          <a:xfrm>
            <a:off x="12932569" y="3140793"/>
            <a:ext cx="4588338" cy="5206794"/>
          </a:xfrm>
        </p:spPr>
        <p:txBody>
          <a:bodyPr/>
          <a:lstStyle>
            <a:lvl1pPr>
              <a:lnSpc>
                <a:spcPct val="100000"/>
              </a:lnSpc>
              <a:spcAft>
                <a:spcPts val="1400"/>
              </a:spcAft>
              <a:defRPr>
                <a:solidFill>
                  <a:schemeClr val="tx1"/>
                </a:solidFill>
              </a:defRPr>
            </a:lvl1pPr>
            <a:lvl2pPr>
              <a:lnSpc>
                <a:spcPct val="117000"/>
              </a:lnSpc>
              <a:spcAft>
                <a:spcPts val="2600"/>
              </a:spcAft>
              <a:defRPr b="0" i="0">
                <a:solidFill>
                  <a:schemeClr val="tx1"/>
                </a:solidFill>
                <a:latin typeface="Helvetica Now Text" panose="020B0504030202020204" pitchFamily="34" charset="77"/>
              </a:defRPr>
            </a:lvl2pPr>
            <a:lvl3pPr>
              <a:lnSpc>
                <a:spcPct val="117000"/>
              </a:lnSpc>
              <a:spcAft>
                <a:spcPts val="2600"/>
              </a:spcAft>
              <a:defRPr b="0" i="0">
                <a:solidFill>
                  <a:schemeClr val="tx1"/>
                </a:solidFill>
                <a:latin typeface="Helvetica Now Text" panose="020B0504030202020204" pitchFamily="34" charset="77"/>
              </a:defRPr>
            </a:lvl3pPr>
            <a:lvl4pPr>
              <a:lnSpc>
                <a:spcPct val="117000"/>
              </a:lnSpc>
              <a:spcAft>
                <a:spcPts val="2600"/>
              </a:spcAft>
              <a:defRPr b="0" i="0">
                <a:solidFill>
                  <a:schemeClr val="tx1"/>
                </a:solidFill>
                <a:latin typeface="Helvetica Now Text" panose="020B0504030202020204" pitchFamily="34" charset="77"/>
              </a:defRPr>
            </a:lvl4pPr>
            <a:lvl5pPr>
              <a:lnSpc>
                <a:spcPct val="117000"/>
              </a:lnSpc>
              <a:spcAft>
                <a:spcPts val="2600"/>
              </a:spcAft>
              <a:defRPr b="0" i="0">
                <a:solidFill>
                  <a:schemeClr val="tx1"/>
                </a:solidFill>
                <a:latin typeface="Helvetica Now Text" panose="020B0504030202020204" pitchFamily="34" charset="77"/>
              </a:defRPr>
            </a:lvl5pPr>
            <a:lvl6pPr marL="1108075" indent="-239713">
              <a:lnSpc>
                <a:spcPct val="117000"/>
              </a:lnSpc>
              <a:spcAft>
                <a:spcPts val="2600"/>
              </a:spcAft>
              <a:tabLst/>
              <a:defRPr b="0" i="0">
                <a:solidFill>
                  <a:schemeClr val="tx2"/>
                </a:solidFill>
                <a:latin typeface="Helvetica Now Text" panose="020B0504030202020204" pitchFamily="34" charset="77"/>
              </a:defRPr>
            </a:lvl6pPr>
            <a:lvl7pPr>
              <a:defRPr>
                <a:solidFill>
                  <a:schemeClr val="tx2"/>
                </a:solidFill>
              </a:defRPr>
            </a:lvl7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8" name="Text Placeholder 11">
            <a:extLst>
              <a:ext uri="{FF2B5EF4-FFF2-40B4-BE49-F238E27FC236}">
                <a16:creationId xmlns:a16="http://schemas.microsoft.com/office/drawing/2014/main" id="{F47A09BB-CBFA-0D4E-B2BB-868F53588A20}"/>
              </a:ext>
            </a:extLst>
          </p:cNvPr>
          <p:cNvSpPr>
            <a:spLocks noGrp="1"/>
          </p:cNvSpPr>
          <p:nvPr>
            <p:ph type="body" sz="quarter" idx="18" hasCustomPrompt="1"/>
          </p:nvPr>
        </p:nvSpPr>
        <p:spPr>
          <a:xfrm>
            <a:off x="19046825" y="3140793"/>
            <a:ext cx="4588338" cy="5206794"/>
          </a:xfrm>
        </p:spPr>
        <p:txBody>
          <a:bodyPr/>
          <a:lstStyle>
            <a:lvl1pPr>
              <a:lnSpc>
                <a:spcPct val="100000"/>
              </a:lnSpc>
              <a:spcAft>
                <a:spcPts val="1400"/>
              </a:spcAft>
              <a:defRPr>
                <a:solidFill>
                  <a:schemeClr val="tx1"/>
                </a:solidFill>
              </a:defRPr>
            </a:lvl1pPr>
            <a:lvl2pPr>
              <a:lnSpc>
                <a:spcPct val="117000"/>
              </a:lnSpc>
              <a:spcAft>
                <a:spcPts val="2600"/>
              </a:spcAft>
              <a:defRPr b="0" i="0">
                <a:solidFill>
                  <a:schemeClr val="tx1"/>
                </a:solidFill>
                <a:latin typeface="Helvetica Now Text" panose="020B0504030202020204" pitchFamily="34" charset="77"/>
              </a:defRPr>
            </a:lvl2pPr>
            <a:lvl3pPr>
              <a:lnSpc>
                <a:spcPct val="117000"/>
              </a:lnSpc>
              <a:spcAft>
                <a:spcPts val="2600"/>
              </a:spcAft>
              <a:defRPr b="0" i="0">
                <a:solidFill>
                  <a:schemeClr val="tx1"/>
                </a:solidFill>
                <a:latin typeface="Helvetica Now Text" panose="020B0504030202020204" pitchFamily="34" charset="77"/>
              </a:defRPr>
            </a:lvl3pPr>
            <a:lvl4pPr>
              <a:lnSpc>
                <a:spcPct val="117000"/>
              </a:lnSpc>
              <a:spcAft>
                <a:spcPts val="2600"/>
              </a:spcAft>
              <a:defRPr b="0" i="0">
                <a:solidFill>
                  <a:schemeClr val="tx1"/>
                </a:solidFill>
                <a:latin typeface="Helvetica Now Text" panose="020B0504030202020204" pitchFamily="34" charset="77"/>
              </a:defRPr>
            </a:lvl4pPr>
            <a:lvl5pPr>
              <a:lnSpc>
                <a:spcPct val="117000"/>
              </a:lnSpc>
              <a:spcAft>
                <a:spcPts val="2600"/>
              </a:spcAft>
              <a:defRPr b="0" i="0">
                <a:solidFill>
                  <a:schemeClr val="tx1"/>
                </a:solidFill>
                <a:latin typeface="Helvetica Now Text" panose="020B0504030202020204" pitchFamily="34" charset="77"/>
              </a:defRPr>
            </a:lvl5pPr>
            <a:lvl6pPr indent="-241200">
              <a:lnSpc>
                <a:spcPct val="117000"/>
              </a:lnSpc>
              <a:spcAft>
                <a:spcPts val="26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89472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2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16760825" y="0"/>
            <a:ext cx="7621588" cy="13716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a:t>Aon - Proprietary &amp; Confidential</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2246313" y="936384"/>
            <a:ext cx="13750925" cy="800219"/>
          </a:xfrm>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13750925"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GB"/>
              <a:t>Click to add subhead</a:t>
            </a:r>
            <a:endParaRPr lang="en-US"/>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2261760" y="3126481"/>
            <a:ext cx="6184333" cy="886256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8">
            <a:extLst>
              <a:ext uri="{FF2B5EF4-FFF2-40B4-BE49-F238E27FC236}">
                <a16:creationId xmlns:a16="http://schemas.microsoft.com/office/drawing/2014/main" id="{E8CCE00E-6A41-1C48-A182-3BE9BB39784F}"/>
              </a:ext>
            </a:extLst>
          </p:cNvPr>
          <p:cNvSpPr>
            <a:spLocks noGrp="1"/>
          </p:cNvSpPr>
          <p:nvPr>
            <p:ph type="body" sz="quarter" idx="15" hasCustomPrompt="1"/>
          </p:nvPr>
        </p:nvSpPr>
        <p:spPr>
          <a:xfrm>
            <a:off x="9120125" y="3126481"/>
            <a:ext cx="6184333" cy="886256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99226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1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16760825" y="0"/>
            <a:ext cx="7621588" cy="13716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a:t>Aon - Proprietary &amp; Confidential</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2246313" y="936384"/>
            <a:ext cx="13750925" cy="800219"/>
          </a:xfrm>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13750925"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add subhead</a:t>
            </a:r>
            <a:endParaRPr lang="en-US"/>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2261761" y="3126481"/>
            <a:ext cx="13735478" cy="8902951"/>
          </a:xfrm>
        </p:spPr>
        <p:txBody>
          <a:body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46883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1 col content and lar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10666414" y="0"/>
            <a:ext cx="13716000" cy="13716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a:t>Aon - Proprietary &amp; Confidential</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2246314" y="936384"/>
            <a:ext cx="7656511" cy="800219"/>
          </a:xfrm>
        </p:spPr>
        <p:txBody>
          <a:bodyPr/>
          <a:lstStyle/>
          <a:p>
            <a:r>
              <a:rPr lang="en-US"/>
              <a:t>Click to add title</a:t>
            </a:r>
            <a:endParaRPr lang="en-GB"/>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4" y="1686568"/>
            <a:ext cx="7656511"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add subhead</a:t>
            </a:r>
            <a:endParaRPr lang="en-US"/>
          </a:p>
        </p:txBody>
      </p:sp>
      <p:sp>
        <p:nvSpPr>
          <p:cNvPr id="10" name="Text Placeholder 8">
            <a:extLst>
              <a:ext uri="{FF2B5EF4-FFF2-40B4-BE49-F238E27FC236}">
                <a16:creationId xmlns:a16="http://schemas.microsoft.com/office/drawing/2014/main" id="{847EF4F2-8463-C345-BD26-41417596A8BA}"/>
              </a:ext>
            </a:extLst>
          </p:cNvPr>
          <p:cNvSpPr>
            <a:spLocks noGrp="1"/>
          </p:cNvSpPr>
          <p:nvPr>
            <p:ph type="body" sz="quarter" idx="14" hasCustomPrompt="1"/>
          </p:nvPr>
        </p:nvSpPr>
        <p:spPr>
          <a:xfrm>
            <a:off x="2261761" y="3126481"/>
            <a:ext cx="6877478" cy="8902951"/>
          </a:xfrm>
        </p:spPr>
        <p:txBody>
          <a:body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80796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ac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
        <p:nvSpPr>
          <p:cNvPr id="10" name="Text Placeholder 9">
            <a:extLst>
              <a:ext uri="{FF2B5EF4-FFF2-40B4-BE49-F238E27FC236}">
                <a16:creationId xmlns:a16="http://schemas.microsoft.com/office/drawing/2014/main" id="{C1B5DE5E-701C-F94A-8940-19FE453292C7}"/>
              </a:ext>
            </a:extLst>
          </p:cNvPr>
          <p:cNvSpPr>
            <a:spLocks noGrp="1"/>
          </p:cNvSpPr>
          <p:nvPr>
            <p:ph type="body" sz="quarter" idx="14" hasCustomPrompt="1"/>
          </p:nvPr>
        </p:nvSpPr>
        <p:spPr>
          <a:xfrm>
            <a:off x="2270932" y="3115610"/>
            <a:ext cx="6109482" cy="345479"/>
          </a:xfrm>
        </p:spPr>
        <p:txBody>
          <a:bodyPr wrap="square">
            <a:spAutoFit/>
          </a:bodyPr>
          <a:lstStyle>
            <a:lvl1pPr marL="0">
              <a:lnSpc>
                <a:spcPct val="117000"/>
              </a:lnSpc>
              <a:spcAft>
                <a:spcPts val="1000"/>
              </a:spcAft>
              <a:defRPr sz="2000" b="0">
                <a:solidFill>
                  <a:schemeClr val="tx1"/>
                </a:solidFill>
              </a:defRPr>
            </a:lvl1pPr>
            <a:lvl2pPr marL="0">
              <a:lnSpc>
                <a:spcPct val="117000"/>
              </a:lnSpc>
              <a:spcAft>
                <a:spcPts val="1000"/>
              </a:spcAft>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1000"/>
              </a:spcAft>
              <a:buFont typeface="Arial" panose="020B0604020202020204" pitchFamily="34" charset="0"/>
              <a:buNone/>
              <a:tabLst/>
              <a:defRPr/>
            </a:lvl4pPr>
            <a:lvl5pPr marL="0" indent="0">
              <a:lnSpc>
                <a:spcPct val="117000"/>
              </a:lnSpc>
              <a:spcAft>
                <a:spcPts val="1000"/>
              </a:spcAft>
              <a:buFont typeface="Arial" panose="020B0604020202020204" pitchFamily="34" charset="0"/>
              <a:buNone/>
              <a:tabLst/>
              <a:defRPr/>
            </a:lvl5pPr>
          </a:lstStyle>
          <a:p>
            <a:pPr lvl="0"/>
            <a:r>
              <a:rPr lang="en-US"/>
              <a:t>Click to add text</a:t>
            </a:r>
          </a:p>
        </p:txBody>
      </p:sp>
      <p:sp>
        <p:nvSpPr>
          <p:cNvPr id="13" name="Text Placeholder 9">
            <a:extLst>
              <a:ext uri="{FF2B5EF4-FFF2-40B4-BE49-F238E27FC236}">
                <a16:creationId xmlns:a16="http://schemas.microsoft.com/office/drawing/2014/main" id="{B6F1B50A-A6CD-454A-BF8F-179FABBD814A}"/>
              </a:ext>
            </a:extLst>
          </p:cNvPr>
          <p:cNvSpPr>
            <a:spLocks noGrp="1"/>
          </p:cNvSpPr>
          <p:nvPr>
            <p:ph type="body" sz="quarter" idx="15" hasCustomPrompt="1"/>
          </p:nvPr>
        </p:nvSpPr>
        <p:spPr>
          <a:xfrm>
            <a:off x="2270932" y="5549094"/>
            <a:ext cx="3059893" cy="1425775"/>
          </a:xfrm>
        </p:spPr>
        <p:txBody>
          <a:bodyPr wrap="square">
            <a:spAutoFit/>
          </a:bodyPr>
          <a:lstStyle>
            <a:lvl1pPr marL="0">
              <a:lnSpc>
                <a:spcPct val="117000"/>
              </a:lnSpc>
              <a:spcBef>
                <a:spcPts val="10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6" name="Text Placeholder 9">
            <a:extLst>
              <a:ext uri="{FF2B5EF4-FFF2-40B4-BE49-F238E27FC236}">
                <a16:creationId xmlns:a16="http://schemas.microsoft.com/office/drawing/2014/main" id="{92BB6A5F-4A27-3A45-A3A2-B24C0CFCE194}"/>
              </a:ext>
            </a:extLst>
          </p:cNvPr>
          <p:cNvSpPr>
            <a:spLocks noGrp="1"/>
          </p:cNvSpPr>
          <p:nvPr>
            <p:ph type="body" sz="quarter" idx="16" hasCustomPrompt="1"/>
          </p:nvPr>
        </p:nvSpPr>
        <p:spPr>
          <a:xfrm>
            <a:off x="2270932" y="7350064"/>
            <a:ext cx="3059893" cy="1425775"/>
          </a:xfrm>
        </p:spPr>
        <p:txBody>
          <a:bodyPr wrap="square">
            <a:spAutoFit/>
          </a:bodyPr>
          <a:lstStyle>
            <a:lvl1pPr marL="0">
              <a:lnSpc>
                <a:spcPct val="117000"/>
              </a:lnSpc>
              <a:spcBef>
                <a:spcPts val="10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7" name="Text Placeholder 9">
            <a:extLst>
              <a:ext uri="{FF2B5EF4-FFF2-40B4-BE49-F238E27FC236}">
                <a16:creationId xmlns:a16="http://schemas.microsoft.com/office/drawing/2014/main" id="{F40F0EBB-2640-1C41-B3A1-4727F17E0E39}"/>
              </a:ext>
            </a:extLst>
          </p:cNvPr>
          <p:cNvSpPr>
            <a:spLocks noGrp="1"/>
          </p:cNvSpPr>
          <p:nvPr>
            <p:ph type="body" sz="quarter" idx="17" hasCustomPrompt="1"/>
          </p:nvPr>
        </p:nvSpPr>
        <p:spPr>
          <a:xfrm>
            <a:off x="2270932" y="9151033"/>
            <a:ext cx="3059893" cy="1425775"/>
          </a:xfrm>
        </p:spPr>
        <p:txBody>
          <a:bodyPr wrap="square">
            <a:spAutoFit/>
          </a:bodyPr>
          <a:lstStyle>
            <a:lvl1pPr marL="0">
              <a:lnSpc>
                <a:spcPct val="117000"/>
              </a:lnSpc>
              <a:spcBef>
                <a:spcPts val="10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8" name="Text Placeholder 9">
            <a:extLst>
              <a:ext uri="{FF2B5EF4-FFF2-40B4-BE49-F238E27FC236}">
                <a16:creationId xmlns:a16="http://schemas.microsoft.com/office/drawing/2014/main" id="{1CE64662-D4B3-5249-ABA5-6779DB4C0A29}"/>
              </a:ext>
            </a:extLst>
          </p:cNvPr>
          <p:cNvSpPr>
            <a:spLocks noGrp="1"/>
          </p:cNvSpPr>
          <p:nvPr>
            <p:ph type="body" sz="quarter" idx="18" hasCustomPrompt="1"/>
          </p:nvPr>
        </p:nvSpPr>
        <p:spPr>
          <a:xfrm>
            <a:off x="6089558" y="5549094"/>
            <a:ext cx="3059893" cy="1425775"/>
          </a:xfrm>
        </p:spPr>
        <p:txBody>
          <a:bodyPr wrap="square">
            <a:spAutoFit/>
          </a:bodyPr>
          <a:lstStyle>
            <a:lvl1pPr marL="0">
              <a:lnSpc>
                <a:spcPct val="117000"/>
              </a:lnSpc>
              <a:spcBef>
                <a:spcPts val="8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9" name="Text Placeholder 9">
            <a:extLst>
              <a:ext uri="{FF2B5EF4-FFF2-40B4-BE49-F238E27FC236}">
                <a16:creationId xmlns:a16="http://schemas.microsoft.com/office/drawing/2014/main" id="{4A7D8163-732A-F54A-8B73-00C95459C7BD}"/>
              </a:ext>
            </a:extLst>
          </p:cNvPr>
          <p:cNvSpPr>
            <a:spLocks noGrp="1"/>
          </p:cNvSpPr>
          <p:nvPr>
            <p:ph type="body" sz="quarter" idx="19" hasCustomPrompt="1"/>
          </p:nvPr>
        </p:nvSpPr>
        <p:spPr>
          <a:xfrm>
            <a:off x="6089558" y="7350064"/>
            <a:ext cx="3059893" cy="1425775"/>
          </a:xfrm>
        </p:spPr>
        <p:txBody>
          <a:bodyPr wrap="square">
            <a:spAutoFit/>
          </a:bodyPr>
          <a:lstStyle>
            <a:lvl1pPr marL="0">
              <a:lnSpc>
                <a:spcPct val="117000"/>
              </a:lnSpc>
              <a:spcBef>
                <a:spcPts val="10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20" name="Text Placeholder 9">
            <a:extLst>
              <a:ext uri="{FF2B5EF4-FFF2-40B4-BE49-F238E27FC236}">
                <a16:creationId xmlns:a16="http://schemas.microsoft.com/office/drawing/2014/main" id="{42D5C87C-08A5-3F42-8CC3-9D155CECEC9E}"/>
              </a:ext>
            </a:extLst>
          </p:cNvPr>
          <p:cNvSpPr>
            <a:spLocks noGrp="1"/>
          </p:cNvSpPr>
          <p:nvPr>
            <p:ph type="body" sz="quarter" idx="20" hasCustomPrompt="1"/>
          </p:nvPr>
        </p:nvSpPr>
        <p:spPr>
          <a:xfrm>
            <a:off x="6089558" y="9151033"/>
            <a:ext cx="3059893" cy="1425775"/>
          </a:xfrm>
        </p:spPr>
        <p:txBody>
          <a:bodyPr wrap="square">
            <a:spAutoFit/>
          </a:bodyPr>
          <a:lstStyle>
            <a:lvl1pPr marL="0">
              <a:lnSpc>
                <a:spcPct val="117000"/>
              </a:lnSpc>
              <a:spcBef>
                <a:spcPts val="10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22" name="Text Placeholder 9">
            <a:extLst>
              <a:ext uri="{FF2B5EF4-FFF2-40B4-BE49-F238E27FC236}">
                <a16:creationId xmlns:a16="http://schemas.microsoft.com/office/drawing/2014/main" id="{833593CB-E635-AD44-BA7D-B4DB0B562D78}"/>
              </a:ext>
            </a:extLst>
          </p:cNvPr>
          <p:cNvSpPr>
            <a:spLocks noGrp="1"/>
          </p:cNvSpPr>
          <p:nvPr>
            <p:ph type="body" sz="quarter" idx="21" hasCustomPrompt="1"/>
          </p:nvPr>
        </p:nvSpPr>
        <p:spPr>
          <a:xfrm>
            <a:off x="9890712" y="3115610"/>
            <a:ext cx="6168815" cy="2197525"/>
          </a:xfrm>
        </p:spPr>
        <p:txBody>
          <a:bodyPr wrap="square">
            <a:spAutoFit/>
          </a:bodyPr>
          <a:lstStyle>
            <a:lvl1pPr marL="0">
              <a:lnSpc>
                <a:spcPct val="117000"/>
              </a:lnSpc>
              <a:spcBef>
                <a:spcPts val="0"/>
              </a:spcBef>
              <a:spcAft>
                <a:spcPts val="80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Bef>
                <a:spcPts val="1000"/>
              </a:spcBef>
              <a:spcAft>
                <a:spcPts val="500"/>
              </a:spcAft>
              <a:buFont typeface="Arial" panose="020B0604020202020204" pitchFamily="34" charset="0"/>
              <a:buNone/>
              <a:tabLst/>
              <a:defRPr sz="1000" b="1" i="0">
                <a:solidFill>
                  <a:schemeClr val="tx1"/>
                </a:solidFill>
                <a:latin typeface="Helvetica Now Text" panose="020B0504030202020204" pitchFamily="34" charset="77"/>
              </a:defRPr>
            </a:lvl3pPr>
            <a:lvl4pPr marL="0" indent="0">
              <a:lnSpc>
                <a:spcPct val="100000"/>
              </a:lnSpc>
              <a:spcAft>
                <a:spcPts val="500"/>
              </a:spcAft>
              <a:buFont typeface="Arial" panose="020B0604020202020204" pitchFamily="34" charset="0"/>
              <a:buNone/>
              <a:tabLst/>
              <a:defRPr sz="1000" b="0" i="0">
                <a:solidFill>
                  <a:schemeClr val="tx1"/>
                </a:solidFill>
                <a:latin typeface="Helvetica Now Text" panose="020B0504030202020204" pitchFamily="34" charset="77"/>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 Click to add small text bold Third level. Click to add small text Fourth level </a:t>
            </a:r>
          </a:p>
          <a:p>
            <a:pPr lvl="1"/>
            <a:r>
              <a:rPr lang="en-US"/>
              <a:t>Second level</a:t>
            </a:r>
          </a:p>
          <a:p>
            <a:pPr lvl="2"/>
            <a:r>
              <a:rPr lang="en-US"/>
              <a:t>Third level</a:t>
            </a:r>
          </a:p>
          <a:p>
            <a:pPr lvl="3"/>
            <a:r>
              <a:rPr lang="en-US"/>
              <a:t>Fourth level</a:t>
            </a:r>
          </a:p>
        </p:txBody>
      </p:sp>
      <p:sp>
        <p:nvSpPr>
          <p:cNvPr id="14" name="Title 4">
            <a:extLst>
              <a:ext uri="{FF2B5EF4-FFF2-40B4-BE49-F238E27FC236}">
                <a16:creationId xmlns:a16="http://schemas.microsoft.com/office/drawing/2014/main" id="{A616470C-5D44-1543-BC17-F6DB941BB05A}"/>
              </a:ext>
            </a:extLst>
          </p:cNvPr>
          <p:cNvSpPr>
            <a:spLocks noGrp="1"/>
          </p:cNvSpPr>
          <p:nvPr>
            <p:ph type="title" hasCustomPrompt="1"/>
          </p:nvPr>
        </p:nvSpPr>
        <p:spPr>
          <a:xfrm>
            <a:off x="2246313" y="936384"/>
            <a:ext cx="21372512" cy="800219"/>
          </a:xfrm>
        </p:spPr>
        <p:txBody>
          <a:bodyPr/>
          <a:lstStyle/>
          <a:p>
            <a:r>
              <a:rPr lang="en-US"/>
              <a:t>Contacts – click to add title</a:t>
            </a:r>
            <a:endParaRPr lang="en-GB"/>
          </a:p>
        </p:txBody>
      </p:sp>
      <p:sp>
        <p:nvSpPr>
          <p:cNvPr id="15" name="Subtitle 2">
            <a:extLst>
              <a:ext uri="{FF2B5EF4-FFF2-40B4-BE49-F238E27FC236}">
                <a16:creationId xmlns:a16="http://schemas.microsoft.com/office/drawing/2014/main" id="{56B70E86-3214-1440-AB9C-6ABFB8CFCF04}"/>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add subhead</a:t>
            </a:r>
            <a:endParaRPr lang="en-US"/>
          </a:p>
        </p:txBody>
      </p:sp>
    </p:spTree>
    <p:extLst>
      <p:ext uri="{BB962C8B-B14F-4D97-AF65-F5344CB8AC3E}">
        <p14:creationId xmlns:p14="http://schemas.microsoft.com/office/powerpoint/2010/main" val="1925628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_imag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48F69B-50B5-0F42-982D-7D61C2BD5FB9}"/>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Helvetica Now Text" panose="020B0504030202020204" pitchFamily="34" charset="77"/>
            </a:endParaRPr>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14" name="Footer Placeholder 3">
            <a:extLst>
              <a:ext uri="{FF2B5EF4-FFF2-40B4-BE49-F238E27FC236}">
                <a16:creationId xmlns:a16="http://schemas.microsoft.com/office/drawing/2014/main" id="{30289A73-F916-7D49-91A7-392E2BAF8B2D}"/>
              </a:ext>
            </a:extLst>
          </p:cNvPr>
          <p:cNvSpPr>
            <a:spLocks noGrp="1"/>
          </p:cNvSpPr>
          <p:nvPr>
            <p:ph type="ftr" sz="quarter" idx="3"/>
          </p:nvPr>
        </p:nvSpPr>
        <p:spPr>
          <a:xfrm>
            <a:off x="16728291" y="12554568"/>
            <a:ext cx="6899365"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2"/>
                </a:solidFill>
                <a:latin typeface="Helvetica Now Text" panose="020B0504030202020204" pitchFamily="34" charset="77"/>
              </a:defRPr>
            </a:lvl1pPr>
          </a:lstStyle>
          <a:p>
            <a:r>
              <a:rPr lang="en-GB"/>
              <a:t>Aon - Proprietary &amp; Confidential</a:t>
            </a:r>
          </a:p>
        </p:txBody>
      </p:sp>
      <p:sp>
        <p:nvSpPr>
          <p:cNvPr id="16" name="Text Placeholder 4">
            <a:extLst>
              <a:ext uri="{FF2B5EF4-FFF2-40B4-BE49-F238E27FC236}">
                <a16:creationId xmlns:a16="http://schemas.microsoft.com/office/drawing/2014/main" id="{C47AFE81-DA8A-134F-B52C-C13A80B71350}"/>
              </a:ext>
            </a:extLst>
          </p:cNvPr>
          <p:cNvSpPr>
            <a:spLocks noGrp="1"/>
          </p:cNvSpPr>
          <p:nvPr>
            <p:ph type="body" sz="quarter" idx="16" hasCustomPrompt="1"/>
          </p:nvPr>
        </p:nvSpPr>
        <p:spPr>
          <a:xfrm>
            <a:off x="16728291" y="3124200"/>
            <a:ext cx="6883910" cy="8877300"/>
          </a:xfrm>
        </p:spPr>
        <p:txBody>
          <a:bodyPr/>
          <a:lstStyle>
            <a:lvl1pPr marL="0" marR="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marL="0" marR="0" lvl="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id="{8AAF5851-9237-4AF8-BB90-A948C545F03C}"/>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Helvetica Now Text" panose="020B0504030202020204" pitchFamily="34" charset="77"/>
            </a:endParaRPr>
          </a:p>
        </p:txBody>
      </p:sp>
      <p:pic>
        <p:nvPicPr>
          <p:cNvPr id="9" name="Graphic 8">
            <a:extLst>
              <a:ext uri="{FF2B5EF4-FFF2-40B4-BE49-F238E27FC236}">
                <a16:creationId xmlns:a16="http://schemas.microsoft.com/office/drawing/2014/main" id="{3038456F-3E12-4DE0-8D61-3C910A603299}"/>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
        <p:nvSpPr>
          <p:cNvPr id="10" name="Rectangle 9">
            <a:extLst>
              <a:ext uri="{FF2B5EF4-FFF2-40B4-BE49-F238E27FC236}">
                <a16:creationId xmlns:a16="http://schemas.microsoft.com/office/drawing/2014/main" id="{FBDFCDF2-258B-4C47-BE14-60CE51275425}"/>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Helvetica Now Text" panose="020B0504030202020204" pitchFamily="34" charset="77"/>
            </a:endParaRPr>
          </a:p>
        </p:txBody>
      </p:sp>
      <p:pic>
        <p:nvPicPr>
          <p:cNvPr id="13" name="Graphic 12">
            <a:extLst>
              <a:ext uri="{FF2B5EF4-FFF2-40B4-BE49-F238E27FC236}">
                <a16:creationId xmlns:a16="http://schemas.microsoft.com/office/drawing/2014/main" id="{DD6B64E5-2431-4AF8-9F50-C56A041F0737}"/>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
        <p:nvSpPr>
          <p:cNvPr id="15" name="Rectangle 14">
            <a:extLst>
              <a:ext uri="{FF2B5EF4-FFF2-40B4-BE49-F238E27FC236}">
                <a16:creationId xmlns:a16="http://schemas.microsoft.com/office/drawing/2014/main" id="{A603655F-5CB9-48CB-ADB1-B9BBA380D74E}"/>
              </a:ext>
            </a:extLst>
          </p:cNvPr>
          <p:cNvSpPr/>
          <p:nvPr userDrawn="1"/>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Helvetica Now Text" panose="020B0504030202020204" pitchFamily="34" charset="77"/>
            </a:endParaRPr>
          </a:p>
        </p:txBody>
      </p:sp>
      <p:pic>
        <p:nvPicPr>
          <p:cNvPr id="17" name="Graphic 16">
            <a:extLst>
              <a:ext uri="{FF2B5EF4-FFF2-40B4-BE49-F238E27FC236}">
                <a16:creationId xmlns:a16="http://schemas.microsoft.com/office/drawing/2014/main" id="{869101C5-430B-47D2-B860-13B2CFDFFB93}"/>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18" name="Picture Placeholder 10">
            <a:extLst>
              <a:ext uri="{FF2B5EF4-FFF2-40B4-BE49-F238E27FC236}">
                <a16:creationId xmlns:a16="http://schemas.microsoft.com/office/drawing/2014/main" id="{B2AE95DD-6549-F74E-B4A5-F644AEF2E16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001215" y="-893"/>
            <a:ext cx="12966486" cy="13715107"/>
          </a:xfrm>
          <a:prstGeom prst="rect">
            <a:avLst/>
          </a:prstGeom>
        </p:spPr>
      </p:pic>
    </p:spTree>
    <p:extLst>
      <p:ext uri="{BB962C8B-B14F-4D97-AF65-F5344CB8AC3E}">
        <p14:creationId xmlns:p14="http://schemas.microsoft.com/office/powerpoint/2010/main" val="2264797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genda Discuss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
        <p:nvSpPr>
          <p:cNvPr id="25" name="Text Placeholder 24">
            <a:extLst>
              <a:ext uri="{FF2B5EF4-FFF2-40B4-BE49-F238E27FC236}">
                <a16:creationId xmlns:a16="http://schemas.microsoft.com/office/drawing/2014/main" id="{4E910327-66FD-5940-AD7F-B69B8A244A9F}"/>
              </a:ext>
            </a:extLst>
          </p:cNvPr>
          <p:cNvSpPr>
            <a:spLocks noGrp="1"/>
          </p:cNvSpPr>
          <p:nvPr>
            <p:ph type="body" sz="quarter" idx="14" hasCustomPrompt="1"/>
          </p:nvPr>
        </p:nvSpPr>
        <p:spPr>
          <a:xfrm>
            <a:off x="2297239" y="4908613"/>
            <a:ext cx="3848100" cy="2921000"/>
          </a:xfrm>
        </p:spPr>
        <p:txBody>
          <a:bodyPr/>
          <a:lstStyle>
            <a:lvl1pPr>
              <a:spcAft>
                <a:spcPts val="8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4">
            <a:extLst>
              <a:ext uri="{FF2B5EF4-FFF2-40B4-BE49-F238E27FC236}">
                <a16:creationId xmlns:a16="http://schemas.microsoft.com/office/drawing/2014/main" id="{72E2517E-1DD9-2A41-A8C4-BC4A9768F3B4}"/>
              </a:ext>
            </a:extLst>
          </p:cNvPr>
          <p:cNvSpPr>
            <a:spLocks noGrp="1"/>
          </p:cNvSpPr>
          <p:nvPr>
            <p:ph type="body" sz="quarter" idx="15" hasCustomPrompt="1"/>
          </p:nvPr>
        </p:nvSpPr>
        <p:spPr>
          <a:xfrm>
            <a:off x="7624826" y="4908613"/>
            <a:ext cx="3848100" cy="2921000"/>
          </a:xfrm>
        </p:spPr>
        <p:txBody>
          <a:bodyPr/>
          <a:lstStyle>
            <a:lvl1pPr>
              <a:spcAft>
                <a:spcPts val="8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7" name="Text Placeholder 24">
            <a:extLst>
              <a:ext uri="{FF2B5EF4-FFF2-40B4-BE49-F238E27FC236}">
                <a16:creationId xmlns:a16="http://schemas.microsoft.com/office/drawing/2014/main" id="{0F228426-CF81-2046-8520-D8823BD034F9}"/>
              </a:ext>
            </a:extLst>
          </p:cNvPr>
          <p:cNvSpPr>
            <a:spLocks noGrp="1"/>
          </p:cNvSpPr>
          <p:nvPr>
            <p:ph type="body" sz="quarter" idx="16" hasCustomPrompt="1"/>
          </p:nvPr>
        </p:nvSpPr>
        <p:spPr>
          <a:xfrm>
            <a:off x="12952413" y="4908613"/>
            <a:ext cx="3848100" cy="2921000"/>
          </a:xfrm>
        </p:spPr>
        <p:txBody>
          <a:bodyPr/>
          <a:lstStyle>
            <a:lvl1pPr>
              <a:spcAft>
                <a:spcPts val="8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 </a:t>
            </a: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24">
            <a:extLst>
              <a:ext uri="{FF2B5EF4-FFF2-40B4-BE49-F238E27FC236}">
                <a16:creationId xmlns:a16="http://schemas.microsoft.com/office/drawing/2014/main" id="{BE23F920-5C18-B34A-8211-35DA063D9C52}"/>
              </a:ext>
            </a:extLst>
          </p:cNvPr>
          <p:cNvSpPr>
            <a:spLocks noGrp="1"/>
          </p:cNvSpPr>
          <p:nvPr>
            <p:ph type="body" sz="quarter" idx="17"/>
          </p:nvPr>
        </p:nvSpPr>
        <p:spPr>
          <a:xfrm>
            <a:off x="18280000" y="4908613"/>
            <a:ext cx="3848100" cy="2921000"/>
          </a:xfrm>
        </p:spPr>
        <p:txBody>
          <a:bodyPr/>
          <a:lstStyle>
            <a:lvl1pPr>
              <a:spcAft>
                <a:spcPts val="8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7B4A37B2-4A9E-0843-BCD6-4733431C4A9F}"/>
              </a:ext>
            </a:extLst>
          </p:cNvPr>
          <p:cNvSpPr>
            <a:spLocks noGrp="1"/>
          </p:cNvSpPr>
          <p:nvPr>
            <p:ph type="title" hasCustomPrompt="1"/>
          </p:nvPr>
        </p:nvSpPr>
        <p:spPr/>
        <p:txBody>
          <a:bodyPr/>
          <a:lstStyle/>
          <a:p>
            <a:r>
              <a:rPr lang="en-GB"/>
              <a:t>Click to add title</a:t>
            </a:r>
          </a:p>
        </p:txBody>
      </p:sp>
      <p:sp>
        <p:nvSpPr>
          <p:cNvPr id="12" name="Subtitle 2">
            <a:extLst>
              <a:ext uri="{FF2B5EF4-FFF2-40B4-BE49-F238E27FC236}">
                <a16:creationId xmlns:a16="http://schemas.microsoft.com/office/drawing/2014/main" id="{F5CCAC0F-B7AD-3249-877F-A0604EDE631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add subhead</a:t>
            </a:r>
            <a:endParaRPr lang="en-US"/>
          </a:p>
        </p:txBody>
      </p:sp>
    </p:spTree>
    <p:extLst>
      <p:ext uri="{BB962C8B-B14F-4D97-AF65-F5344CB8AC3E}">
        <p14:creationId xmlns:p14="http://schemas.microsoft.com/office/powerpoint/2010/main" val="3999620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rgbClr val="262836"/>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78AE1F3-A300-D249-985E-B8178B030478}"/>
              </a:ext>
            </a:extLst>
          </p:cNvPr>
          <p:cNvSpPr>
            <a:spLocks noGrp="1"/>
          </p:cNvSpPr>
          <p:nvPr>
            <p:ph type="media" sz="quarter" idx="10"/>
          </p:nvPr>
        </p:nvSpPr>
        <p:spPr>
          <a:xfrm>
            <a:off x="-1" y="0"/>
            <a:ext cx="24382413" cy="13716000"/>
          </a:xfrm>
          <a:solidFill>
            <a:srgbClr val="262836"/>
          </a:solidFill>
        </p:spPr>
        <p:txBody>
          <a:bodyPr tIns="5486400"/>
          <a:lstStyle>
            <a:lvl1pPr algn="ctr">
              <a:defRPr>
                <a:solidFill>
                  <a:schemeClr val="bg1"/>
                </a:solidFill>
              </a:defRPr>
            </a:lvl1pPr>
          </a:lstStyle>
          <a:p>
            <a:r>
              <a:rPr lang="en-US"/>
              <a:t>Click icon to add media</a:t>
            </a:r>
          </a:p>
        </p:txBody>
      </p:sp>
    </p:spTree>
    <p:extLst>
      <p:ext uri="{BB962C8B-B14F-4D97-AF65-F5344CB8AC3E}">
        <p14:creationId xmlns:p14="http://schemas.microsoft.com/office/powerpoint/2010/main" val="26035813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ank you/Questions">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a:t>Aon - Proprietary &amp; Confidential</a:t>
            </a:r>
          </a:p>
        </p:txBody>
      </p:sp>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a:xfrm>
            <a:off x="2252459" y="2975248"/>
            <a:ext cx="10598568" cy="1384995"/>
          </a:xfrm>
        </p:spPr>
        <p:txBody>
          <a:bodyPr/>
          <a:lstStyle>
            <a:lvl1pPr>
              <a:defRPr sz="9000">
                <a:solidFill>
                  <a:schemeClr val="bg1"/>
                </a:solidFill>
              </a:defRPr>
            </a:lvl1pPr>
          </a:lstStyle>
          <a:p>
            <a:r>
              <a:rPr lang="en-US"/>
              <a:t>Click add title</a:t>
            </a:r>
            <a:endParaRPr lang="en-GB"/>
          </a:p>
        </p:txBody>
      </p:sp>
    </p:spTree>
    <p:extLst>
      <p:ext uri="{BB962C8B-B14F-4D97-AF65-F5344CB8AC3E}">
        <p14:creationId xmlns:p14="http://schemas.microsoft.com/office/powerpoint/2010/main" val="1483525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act us">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a:t>Aon - Proprietary &amp; Confidential</a:t>
            </a:r>
          </a:p>
        </p:txBody>
      </p:sp>
      <p:sp>
        <p:nvSpPr>
          <p:cNvPr id="5" name="Text Placeholder 4">
            <a:extLst>
              <a:ext uri="{FF2B5EF4-FFF2-40B4-BE49-F238E27FC236}">
                <a16:creationId xmlns:a16="http://schemas.microsoft.com/office/drawing/2014/main" id="{76B40883-779E-2041-96B2-246837E86362}"/>
              </a:ext>
            </a:extLst>
          </p:cNvPr>
          <p:cNvSpPr>
            <a:spLocks noGrp="1"/>
          </p:cNvSpPr>
          <p:nvPr>
            <p:ph type="body" sz="quarter" idx="13" hasCustomPrompt="1"/>
          </p:nvPr>
        </p:nvSpPr>
        <p:spPr>
          <a:xfrm>
            <a:off x="2268013" y="3122245"/>
            <a:ext cx="6112400" cy="7797800"/>
          </a:xfrm>
        </p:spPr>
        <p:txBody>
          <a:bodyPr/>
          <a:lstStyle>
            <a:lvl1pPr>
              <a:lnSpc>
                <a:spcPct val="115000"/>
              </a:lnSpc>
              <a:spcBef>
                <a:spcPts val="2500"/>
              </a:spcBef>
              <a:spcAft>
                <a:spcPts val="600"/>
              </a:spcAft>
              <a:defRPr sz="2000" b="1" i="0">
                <a:solidFill>
                  <a:schemeClr val="bg1"/>
                </a:solidFill>
                <a:latin typeface="Helvetica Now Text" panose="020B0504030202020204" pitchFamily="34" charset="77"/>
              </a:defRPr>
            </a:lvl1pPr>
            <a:lvl2pPr>
              <a:lnSpc>
                <a:spcPct val="100000"/>
              </a:lnSpc>
              <a:spcAft>
                <a:spcPts val="0"/>
              </a:spcAft>
              <a:defRPr sz="1800">
                <a:solidFill>
                  <a:schemeClr val="bg1"/>
                </a:solidFill>
              </a:defRPr>
            </a:lvl2pPr>
            <a:lvl3pPr marL="0" indent="0">
              <a:lnSpc>
                <a:spcPct val="115000"/>
              </a:lnSpc>
              <a:buNone/>
              <a:tabLst/>
              <a:defRPr sz="1000">
                <a:solidFill>
                  <a:schemeClr val="bg1"/>
                </a:solidFill>
              </a:defRPr>
            </a:lvl3pPr>
            <a:lvl4pPr marL="0" indent="0">
              <a:buNone/>
              <a:tabLst/>
              <a:defRPr>
                <a:solidFill>
                  <a:schemeClr val="bg1"/>
                </a:solidFill>
              </a:defRPr>
            </a:lvl4pPr>
            <a:lvl5pPr marL="0" indent="0">
              <a:buNone/>
              <a:tabLst/>
              <a:defRPr>
                <a:solidFill>
                  <a:schemeClr val="bg1"/>
                </a:solidFill>
              </a:defRPr>
            </a:lvl5pPr>
          </a:lstStyle>
          <a:p>
            <a:pPr lvl="0"/>
            <a:r>
              <a:rPr lang="en-US"/>
              <a:t>Click to add bold text First Level. Click to add text Second level. Click to add small text Third level</a:t>
            </a:r>
          </a:p>
          <a:p>
            <a:pPr lvl="1"/>
            <a:r>
              <a:rPr lang="en-US"/>
              <a:t>Second level</a:t>
            </a:r>
          </a:p>
          <a:p>
            <a:pPr lvl="2"/>
            <a:r>
              <a:rPr lang="en-US"/>
              <a:t>Third level</a:t>
            </a:r>
          </a:p>
        </p:txBody>
      </p:sp>
    </p:spTree>
    <p:extLst>
      <p:ext uri="{BB962C8B-B14F-4D97-AF65-F5344CB8AC3E}">
        <p14:creationId xmlns:p14="http://schemas.microsoft.com/office/powerpoint/2010/main" val="674095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ontent_2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GB"/>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84040" y="1814733"/>
            <a:ext cx="21342079" cy="502471"/>
          </a:xfrm>
        </p:spPr>
        <p:txBody>
          <a:bodyPr wrap="square">
            <a:spAutoFit/>
          </a:bodyPr>
          <a:lstStyle>
            <a:lvl1pPr marL="0" indent="0" algn="l">
              <a:buNone/>
              <a:defRPr sz="3265" b="0" i="0">
                <a:solidFill>
                  <a:schemeClr val="tx1"/>
                </a:solidFill>
                <a:latin typeface="Helvetica Now Text" panose="020B0504030202020204" pitchFamily="34" charset="77"/>
              </a:defRPr>
            </a:lvl1pPr>
            <a:lvl2pPr marL="727479" indent="0" algn="ctr">
              <a:buNone/>
              <a:defRPr sz="3182"/>
            </a:lvl2pPr>
            <a:lvl3pPr marL="1454959" indent="0" algn="ctr">
              <a:buNone/>
              <a:defRPr sz="2864"/>
            </a:lvl3pPr>
            <a:lvl4pPr marL="2182436" indent="0" algn="ctr">
              <a:buNone/>
              <a:defRPr sz="2547"/>
            </a:lvl4pPr>
            <a:lvl5pPr marL="2909915" indent="0" algn="ctr">
              <a:buNone/>
              <a:defRPr sz="2547"/>
            </a:lvl5pPr>
            <a:lvl6pPr marL="3637395" indent="0" algn="ctr">
              <a:buNone/>
              <a:defRPr sz="2547"/>
            </a:lvl6pPr>
            <a:lvl7pPr marL="4364874" indent="0" algn="ctr">
              <a:buNone/>
              <a:defRPr sz="2547"/>
            </a:lvl7pPr>
            <a:lvl8pPr marL="5092353" indent="0" algn="ctr">
              <a:buNone/>
              <a:defRPr sz="2547"/>
            </a:lvl8pPr>
            <a:lvl9pPr marL="5819831" indent="0" algn="ctr">
              <a:buNone/>
              <a:defRPr sz="2547"/>
            </a:lvl9pPr>
          </a:lstStyle>
          <a:p>
            <a:r>
              <a:rPr lang="en-GB"/>
              <a:t>Click to add subhead</a:t>
            </a:r>
          </a:p>
        </p:txBody>
      </p:sp>
      <p:sp>
        <p:nvSpPr>
          <p:cNvPr id="3" name="Text Placeholder 2">
            <a:extLst>
              <a:ext uri="{FF2B5EF4-FFF2-40B4-BE49-F238E27FC236}">
                <a16:creationId xmlns:a16="http://schemas.microsoft.com/office/drawing/2014/main" id="{4B0099F6-B218-4AFA-9EBA-133D8998EA59}"/>
              </a:ext>
            </a:extLst>
          </p:cNvPr>
          <p:cNvSpPr>
            <a:spLocks noGrp="1"/>
          </p:cNvSpPr>
          <p:nvPr>
            <p:ph type="body" sz="quarter" idx="16"/>
          </p:nvPr>
        </p:nvSpPr>
        <p:spPr>
          <a:xfrm>
            <a:off x="2284043" y="3124201"/>
            <a:ext cx="9903545" cy="94102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6">
            <a:extLst>
              <a:ext uri="{FF2B5EF4-FFF2-40B4-BE49-F238E27FC236}">
                <a16:creationId xmlns:a16="http://schemas.microsoft.com/office/drawing/2014/main" id="{3D6FEB61-2A9A-4276-A6F4-A93D335B5D74}"/>
              </a:ext>
            </a:extLst>
          </p:cNvPr>
          <p:cNvSpPr>
            <a:spLocks noGrp="1"/>
          </p:cNvSpPr>
          <p:nvPr>
            <p:ph type="body" sz="quarter" idx="17"/>
          </p:nvPr>
        </p:nvSpPr>
        <p:spPr>
          <a:xfrm>
            <a:off x="12971993" y="3124473"/>
            <a:ext cx="9882903" cy="94102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50277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Guides" hidden="1">
            <a:extLst>
              <a:ext uri="{FF2B5EF4-FFF2-40B4-BE49-F238E27FC236}">
                <a16:creationId xmlns:a16="http://schemas.microsoft.com/office/drawing/2014/main" id="{5A89A975-1DAB-45A2-A58F-9C319D8B6F63}"/>
              </a:ext>
              <a:ext uri="{C183D7F6-B498-43B3-948B-1728B52AA6E4}">
                <adec:decorative xmlns:adec="http://schemas.microsoft.com/office/drawing/2017/decorative" val="1"/>
              </a:ext>
            </a:extLst>
          </p:cNvPr>
          <p:cNvSpPr/>
          <p:nvPr userDrawn="1">
            <p:custDataLst>
              <p:tags r:id="rId1"/>
            </p:custDataLst>
          </p:nvPr>
        </p:nvSpPr>
        <p:spPr>
          <a:xfrm>
            <a:off x="1" y="1"/>
            <a:ext cx="1693224" cy="677334"/>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FFFFFF"/>
              </a:solidFill>
            </a:endParaRPr>
          </a:p>
        </p:txBody>
      </p:sp>
      <p:sp>
        <p:nvSpPr>
          <p:cNvPr id="7" name="Slide Number Placeholder 6">
            <a:extLst>
              <a:ext uri="{FF2B5EF4-FFF2-40B4-BE49-F238E27FC236}">
                <a16:creationId xmlns:a16="http://schemas.microsoft.com/office/drawing/2014/main" id="{B290C927-385E-C567-ECF2-F37411E5A41D}"/>
              </a:ext>
            </a:extLst>
          </p:cNvPr>
          <p:cNvSpPr>
            <a:spLocks noGrp="1"/>
          </p:cNvSpPr>
          <p:nvPr>
            <p:ph type="sldNum" sz="quarter" idx="21"/>
            <p:custDataLst>
              <p:tags r:id="rId2"/>
            </p:custDataLst>
          </p:nvPr>
        </p:nvSpPr>
        <p:spPr/>
        <p:txBody>
          <a:bodyPr/>
          <a:lstStyle/>
          <a:p>
            <a:fld id="{B71C3307-2C62-468E-B5DC-89448F1C8451}" type="slidenum">
              <a:rPr lang="en-GB"/>
              <a:pPr/>
              <a:t>‹#›</a:t>
            </a:fld>
            <a:endParaRPr lang="en-GB"/>
          </a:p>
        </p:txBody>
      </p:sp>
      <p:sp>
        <p:nvSpPr>
          <p:cNvPr id="2" name="Title">
            <a:extLst>
              <a:ext uri="{FF2B5EF4-FFF2-40B4-BE49-F238E27FC236}">
                <a16:creationId xmlns:a16="http://schemas.microsoft.com/office/drawing/2014/main" id="{4E381688-668C-48C3-A823-AAB7C724C1C5}"/>
              </a:ext>
            </a:extLst>
          </p:cNvPr>
          <p:cNvSpPr>
            <a:spLocks noGrp="1"/>
          </p:cNvSpPr>
          <p:nvPr>
            <p:ph type="title"/>
            <p:custDataLst>
              <p:tags r:id="rId3"/>
            </p:custDataLst>
          </p:nvPr>
        </p:nvSpPr>
        <p:spPr/>
        <p:txBody>
          <a:bodyPr/>
          <a:lstStyle/>
          <a:p>
            <a:r>
              <a:rPr lang="en-US"/>
              <a:t>Click to edit Master title style</a:t>
            </a:r>
            <a:endParaRPr lang="en-GB"/>
          </a:p>
        </p:txBody>
      </p:sp>
      <p:sp>
        <p:nvSpPr>
          <p:cNvPr id="5" name="Text Placeholder 6">
            <a:extLst>
              <a:ext uri="{FF2B5EF4-FFF2-40B4-BE49-F238E27FC236}">
                <a16:creationId xmlns:a16="http://schemas.microsoft.com/office/drawing/2014/main" id="{8E30770E-BB8F-4CA2-BBDA-958FA2E10951}"/>
              </a:ext>
            </a:extLst>
          </p:cNvPr>
          <p:cNvSpPr>
            <a:spLocks noGrp="1"/>
          </p:cNvSpPr>
          <p:nvPr>
            <p:ph type="body" sz="quarter" idx="18"/>
            <p:custDataLst>
              <p:tags r:id="rId4"/>
            </p:custDataLst>
          </p:nvPr>
        </p:nvSpPr>
        <p:spPr>
          <a:xfrm>
            <a:off x="2289028" y="1752600"/>
            <a:ext cx="21335941" cy="813600"/>
          </a:xfrm>
        </p:spPr>
        <p:txBody>
          <a:bodyPr/>
          <a:lstStyle>
            <a:lvl1pPr marL="0" indent="0">
              <a:buNone/>
              <a:defRPr sz="4000">
                <a:solidFill>
                  <a:schemeClr val="tx2"/>
                </a:solidFill>
              </a:defRPr>
            </a:lvl1pPr>
            <a:lvl2pPr marL="0" indent="0">
              <a:buNone/>
              <a:defRPr sz="4000"/>
            </a:lvl2pPr>
            <a:lvl3pPr marL="0" indent="0">
              <a:buNone/>
              <a:defRPr sz="4000"/>
            </a:lvl3pPr>
            <a:lvl4pPr marL="0" indent="0">
              <a:buFont typeface="Arial" panose="020B0604020202020204" pitchFamily="34" charset="0"/>
              <a:buNone/>
              <a:defRPr sz="4000"/>
            </a:lvl4pPr>
            <a:lvl5pPr marL="0" indent="0">
              <a:buFont typeface="Arial" panose="020B0604020202020204" pitchFamily="34" charset="0"/>
              <a:buNone/>
              <a:defRPr sz="4000"/>
            </a:lvl5pPr>
          </a:lstStyle>
          <a:p>
            <a:pPr lvl="0"/>
            <a:r>
              <a:rPr lang="en-US"/>
              <a:t>Click to edit Master text styles</a:t>
            </a:r>
            <a:endParaRPr lang="en-GB"/>
          </a:p>
        </p:txBody>
      </p:sp>
    </p:spTree>
    <p:extLst>
      <p:ext uri="{BB962C8B-B14F-4D97-AF65-F5344CB8AC3E}">
        <p14:creationId xmlns:p14="http://schemas.microsoft.com/office/powerpoint/2010/main" val="93422646"/>
      </p:ext>
    </p:extLst>
  </p:cSld>
  <p:clrMapOvr>
    <a:masterClrMapping/>
  </p:clrMapOvr>
  <p:extLst>
    <p:ext uri="{DCECCB84-F9BA-43D5-87BE-67443E8EF086}">
      <p15:sldGuideLst xmlns:p15="http://schemas.microsoft.com/office/powerpoint/2012/main">
        <p15:guide id="1" orient="horz" pos="294">
          <p15:clr>
            <a:srgbClr val="717275"/>
          </p15:clr>
        </p15:guide>
        <p15:guide id="2" orient="horz" pos="552">
          <p15:clr>
            <a:srgbClr val="717275"/>
          </p15:clr>
        </p15:guide>
        <p15:guide id="3" orient="horz" pos="984">
          <p15:clr>
            <a:srgbClr val="FF96FF"/>
          </p15:clr>
        </p15:guide>
        <p15:guide id="4" orient="horz" pos="3780">
          <p15:clr>
            <a:srgbClr val="FF96FF"/>
          </p15:clr>
        </p15:guide>
        <p15:guide id="5" pos="721">
          <p15:clr>
            <a:srgbClr val="FF96FF"/>
          </p15:clr>
        </p15:guide>
        <p15:guide id="6" pos="1640">
          <p15:clr>
            <a:srgbClr val="FF96FF"/>
          </p15:clr>
        </p15:guide>
        <p15:guide id="7" pos="1881">
          <p15:clr>
            <a:srgbClr val="FF96FF"/>
          </p15:clr>
        </p15:guide>
        <p15:guide id="8" pos="2801">
          <p15:clr>
            <a:srgbClr val="FF96FF"/>
          </p15:clr>
        </p15:guide>
        <p15:guide id="9" pos="3041">
          <p15:clr>
            <a:srgbClr val="FF96FF"/>
          </p15:clr>
        </p15:guide>
        <p15:guide id="10" pos="3961">
          <p15:clr>
            <a:srgbClr val="FF96FF"/>
          </p15:clr>
        </p15:guide>
        <p15:guide id="11" pos="4201">
          <p15:clr>
            <a:srgbClr val="FF96FF"/>
          </p15:clr>
        </p15:guide>
        <p15:guide id="12" pos="5121">
          <p15:clr>
            <a:srgbClr val="FF96FF"/>
          </p15:clr>
        </p15:guide>
        <p15:guide id="13" pos="5361">
          <p15:clr>
            <a:srgbClr val="FF96FF"/>
          </p15:clr>
        </p15:guide>
        <p15:guide id="14" pos="6281">
          <p15:clr>
            <a:srgbClr val="FF96FF"/>
          </p15:clr>
        </p15:guide>
        <p15:guide id="15" pos="6522">
          <p15:clr>
            <a:srgbClr val="FF96FF"/>
          </p15:clr>
        </p15:guide>
        <p15:guide id="16" pos="7441">
          <p15:clr>
            <a:srgbClr val="FF96FF"/>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Full Page Image - Re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C5898AC-6714-4BB7-8C38-6A631707C7BB}"/>
              </a:ext>
              <a:ext uri="{C183D7F6-B498-43B3-948B-1728B52AA6E4}">
                <adec:decorative xmlns:adec="http://schemas.microsoft.com/office/drawing/2017/decorative" val="1"/>
              </a:ext>
            </a:extLst>
          </p:cNvPr>
          <p:cNvSpPr>
            <a:spLocks noGrp="1"/>
          </p:cNvSpPr>
          <p:nvPr>
            <p:ph type="pic" sz="quarter" idx="18" hasCustomPrompt="1"/>
            <p:custDataLst>
              <p:tags r:id="rId1"/>
            </p:custDataLst>
          </p:nvPr>
        </p:nvSpPr>
        <p:spPr>
          <a:xfrm>
            <a:off x="3102998" y="1"/>
            <a:ext cx="21279415" cy="13715998"/>
          </a:xfrm>
        </p:spPr>
        <p:txBody>
          <a:bodyPr tIns="108000"/>
          <a:lstStyle>
            <a:lvl1pPr marL="0" indent="0" algn="ctr">
              <a:buNone/>
              <a:defRPr/>
            </a:lvl1pPr>
          </a:lstStyle>
          <a:p>
            <a:r>
              <a:rPr lang="en-GB"/>
              <a:t>Add Photo</a:t>
            </a:r>
          </a:p>
        </p:txBody>
      </p:sp>
      <p:sp>
        <p:nvSpPr>
          <p:cNvPr id="4" name="Guides" hidden="1">
            <a:extLst>
              <a:ext uri="{FF2B5EF4-FFF2-40B4-BE49-F238E27FC236}">
                <a16:creationId xmlns:a16="http://schemas.microsoft.com/office/drawing/2014/main" id="{3C7DBC18-5668-4367-B41E-4C0C040069DC}"/>
              </a:ext>
              <a:ext uri="{C183D7F6-B498-43B3-948B-1728B52AA6E4}">
                <adec:decorative xmlns:adec="http://schemas.microsoft.com/office/drawing/2017/decorative" val="1"/>
              </a:ext>
            </a:extLst>
          </p:cNvPr>
          <p:cNvSpPr/>
          <p:nvPr userDrawn="1">
            <p:custDataLst>
              <p:tags r:id="rId2"/>
            </p:custDataLst>
          </p:nvPr>
        </p:nvSpPr>
        <p:spPr>
          <a:xfrm>
            <a:off x="1" y="1"/>
            <a:ext cx="1693224" cy="677334"/>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FFFFFF"/>
              </a:solidFill>
            </a:endParaRPr>
          </a:p>
        </p:txBody>
      </p:sp>
      <p:sp>
        <p:nvSpPr>
          <p:cNvPr id="5" name="Slide Number Placeholder 4">
            <a:extLst>
              <a:ext uri="{FF2B5EF4-FFF2-40B4-BE49-F238E27FC236}">
                <a16:creationId xmlns:a16="http://schemas.microsoft.com/office/drawing/2014/main" id="{F57EB322-F52D-4E07-93DB-E74285AB4BC0}"/>
              </a:ext>
            </a:extLst>
          </p:cNvPr>
          <p:cNvSpPr>
            <a:spLocks noGrp="1"/>
          </p:cNvSpPr>
          <p:nvPr>
            <p:ph type="sldNum" sz="quarter" idx="14"/>
            <p:custDataLst>
              <p:tags r:id="rId3"/>
            </p:custDataLst>
          </p:nvPr>
        </p:nvSpPr>
        <p:spPr/>
        <p:txBody>
          <a:bodyPr/>
          <a:lstStyle>
            <a:lvl1pPr>
              <a:defRPr>
                <a:solidFill>
                  <a:schemeClr val="bg1"/>
                </a:solidFill>
              </a:defRPr>
            </a:lvl1pPr>
          </a:lstStyle>
          <a:p>
            <a:fld id="{B71C3307-2C62-468E-B5DC-89448F1C8451}" type="slidenum">
              <a:rPr lang="en-GB"/>
              <a:pPr/>
              <a:t>‹#›</a:t>
            </a:fld>
            <a:endParaRPr lang="en-GB"/>
          </a:p>
        </p:txBody>
      </p:sp>
      <p:sp>
        <p:nvSpPr>
          <p:cNvPr id="2" name="Title 1">
            <a:extLst>
              <a:ext uri="{FF2B5EF4-FFF2-40B4-BE49-F238E27FC236}">
                <a16:creationId xmlns:a16="http://schemas.microsoft.com/office/drawing/2014/main" id="{4FDA8012-9636-4F60-98BB-975BACDFD4BC}"/>
              </a:ext>
            </a:extLst>
          </p:cNvPr>
          <p:cNvSpPr>
            <a:spLocks noGrp="1"/>
          </p:cNvSpPr>
          <p:nvPr>
            <p:ph type="title"/>
            <p:custDataLst>
              <p:tags r:id="rId4"/>
            </p:custDataLst>
          </p:nvPr>
        </p:nvSpPr>
        <p:spPr>
          <a:xfrm>
            <a:off x="3866898" y="936384"/>
            <a:ext cx="19758070" cy="816216"/>
          </a:xfrm>
        </p:spPr>
        <p:txBody>
          <a:bodyPr/>
          <a:lstStyle/>
          <a:p>
            <a:r>
              <a:rPr lang="en-US"/>
              <a:t>Click to edit Master title style</a:t>
            </a:r>
            <a:endParaRPr lang="en-GB"/>
          </a:p>
        </p:txBody>
      </p:sp>
      <p:sp>
        <p:nvSpPr>
          <p:cNvPr id="7" name="Text Placeholder 6">
            <a:extLst>
              <a:ext uri="{FF2B5EF4-FFF2-40B4-BE49-F238E27FC236}">
                <a16:creationId xmlns:a16="http://schemas.microsoft.com/office/drawing/2014/main" id="{24E74E46-13B1-4ACF-92C7-64BA615A02D7}"/>
              </a:ext>
            </a:extLst>
          </p:cNvPr>
          <p:cNvSpPr>
            <a:spLocks noGrp="1"/>
          </p:cNvSpPr>
          <p:nvPr>
            <p:ph type="body" sz="quarter" idx="16"/>
            <p:custDataLst>
              <p:tags r:id="rId5"/>
            </p:custDataLst>
          </p:nvPr>
        </p:nvSpPr>
        <p:spPr>
          <a:xfrm>
            <a:off x="3869839" y="1752600"/>
            <a:ext cx="19755128" cy="813600"/>
          </a:xfrm>
        </p:spPr>
        <p:txBody>
          <a:bodyPr/>
          <a:lstStyle>
            <a:lvl1pPr marL="0" indent="0">
              <a:buNone/>
              <a:defRPr sz="4000">
                <a:solidFill>
                  <a:schemeClr val="tx2"/>
                </a:solidFill>
              </a:defRPr>
            </a:lvl1pPr>
            <a:lvl2pPr marL="0" indent="0">
              <a:buNone/>
              <a:defRPr sz="4000"/>
            </a:lvl2pPr>
            <a:lvl3pPr marL="0" indent="0">
              <a:buNone/>
              <a:defRPr sz="4000"/>
            </a:lvl3pPr>
            <a:lvl4pPr marL="0" indent="0">
              <a:buFont typeface="Arial" panose="020B0604020202020204" pitchFamily="34" charset="0"/>
              <a:buNone/>
              <a:defRPr sz="4000"/>
            </a:lvl4pPr>
            <a:lvl5pPr marL="0" indent="0">
              <a:buFont typeface="Arial" panose="020B0604020202020204" pitchFamily="34" charset="0"/>
              <a:buNone/>
              <a:defRPr sz="4000"/>
            </a:lvl5pPr>
          </a:lstStyle>
          <a:p>
            <a:pPr lvl="0"/>
            <a:r>
              <a:rPr lang="en-US"/>
              <a:t>Click to edit Master text styles</a:t>
            </a:r>
            <a:endParaRPr lang="en-GB"/>
          </a:p>
        </p:txBody>
      </p:sp>
      <p:sp>
        <p:nvSpPr>
          <p:cNvPr id="3" name="Side Bar">
            <a:extLst>
              <a:ext uri="{FF2B5EF4-FFF2-40B4-BE49-F238E27FC236}">
                <a16:creationId xmlns:a16="http://schemas.microsoft.com/office/drawing/2014/main" id="{E4DB3955-06D0-17FE-AAA0-E12662BC8DE4}"/>
              </a:ext>
              <a:ext uri="{C183D7F6-B498-43B3-948B-1728B52AA6E4}">
                <adec:decorative xmlns:adec="http://schemas.microsoft.com/office/drawing/2017/decorative" val="1"/>
              </a:ext>
            </a:extLst>
          </p:cNvPr>
          <p:cNvSpPr/>
          <p:nvPr userDrawn="1">
            <p:custDataLst>
              <p:tags r:id="rId6"/>
            </p:custDataLst>
          </p:nvPr>
        </p:nvSpPr>
        <p:spPr>
          <a:xfrm>
            <a:off x="0" y="2"/>
            <a:ext cx="3102998" cy="137159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400"/>
          </a:p>
        </p:txBody>
      </p:sp>
    </p:spTree>
    <p:extLst>
      <p:ext uri="{BB962C8B-B14F-4D97-AF65-F5344CB8AC3E}">
        <p14:creationId xmlns:p14="http://schemas.microsoft.com/office/powerpoint/2010/main" val="1305944627"/>
      </p:ext>
    </p:extLst>
  </p:cSld>
  <p:clrMapOvr>
    <a:masterClrMapping/>
  </p:clrMapOvr>
  <p:extLst>
    <p:ext uri="{DCECCB84-F9BA-43D5-87BE-67443E8EF086}">
      <p15:sldGuideLst xmlns:p15="http://schemas.microsoft.com/office/powerpoint/2012/main">
        <p15:guide id="1" orient="horz" pos="294">
          <p15:clr>
            <a:srgbClr val="8F8F8F"/>
          </p15:clr>
        </p15:guide>
        <p15:guide id="2" orient="horz" pos="552">
          <p15:clr>
            <a:srgbClr val="8F8F8F"/>
          </p15:clr>
        </p15:guide>
        <p15:guide id="3" orient="horz" pos="984">
          <p15:clr>
            <a:srgbClr val="FF96FF"/>
          </p15:clr>
        </p15:guide>
        <p15:guide id="4" orient="horz" pos="3780">
          <p15:clr>
            <a:srgbClr val="FF96FF"/>
          </p15:clr>
        </p15:guide>
        <p15:guide id="5" pos="721">
          <p15:clr>
            <a:srgbClr val="FF96FF"/>
          </p15:clr>
        </p15:guide>
        <p15:guide id="6" pos="977">
          <p15:clr>
            <a:srgbClr val="FF96FF"/>
          </p15:clr>
        </p15:guide>
        <p15:guide id="7" pos="1218">
          <p15:clr>
            <a:srgbClr val="FF96FF"/>
          </p15:clr>
        </p15:guide>
        <p15:guide id="8" pos="1475">
          <p15:clr>
            <a:srgbClr val="FF96FF"/>
          </p15:clr>
        </p15:guide>
        <p15:guide id="9" pos="1715">
          <p15:clr>
            <a:srgbClr val="FF96FF"/>
          </p15:clr>
        </p15:guide>
        <p15:guide id="10" pos="1972">
          <p15:clr>
            <a:srgbClr val="FF96FF"/>
          </p15:clr>
        </p15:guide>
        <p15:guide id="11" pos="2212">
          <p15:clr>
            <a:srgbClr val="FF96FF"/>
          </p15:clr>
        </p15:guide>
        <p15:guide id="12" pos="2469">
          <p15:clr>
            <a:srgbClr val="FF96FF"/>
          </p15:clr>
        </p15:guide>
        <p15:guide id="13" pos="2710">
          <p15:clr>
            <a:srgbClr val="FF96FF"/>
          </p15:clr>
        </p15:guide>
        <p15:guide id="14" pos="2966">
          <p15:clr>
            <a:srgbClr val="FF96FF"/>
          </p15:clr>
        </p15:guide>
        <p15:guide id="15" pos="3207">
          <p15:clr>
            <a:srgbClr val="FF96FF"/>
          </p15:clr>
        </p15:guide>
        <p15:guide id="16" pos="3464">
          <p15:clr>
            <a:srgbClr val="FF96FF"/>
          </p15:clr>
        </p15:guide>
        <p15:guide id="17" pos="3704">
          <p15:clr>
            <a:srgbClr val="FF96FF"/>
          </p15:clr>
        </p15:guide>
        <p15:guide id="18" pos="3961">
          <p15:clr>
            <a:srgbClr val="FF96FF"/>
          </p15:clr>
        </p15:guide>
        <p15:guide id="19" pos="4201">
          <p15:clr>
            <a:srgbClr val="FF96FF"/>
          </p15:clr>
        </p15:guide>
        <p15:guide id="20" pos="4458">
          <p15:clr>
            <a:srgbClr val="FF96FF"/>
          </p15:clr>
        </p15:guide>
        <p15:guide id="21" pos="4698">
          <p15:clr>
            <a:srgbClr val="FF96FF"/>
          </p15:clr>
        </p15:guide>
        <p15:guide id="22" pos="4955">
          <p15:clr>
            <a:srgbClr val="FF96FF"/>
          </p15:clr>
        </p15:guide>
        <p15:guide id="23" pos="5196">
          <p15:clr>
            <a:srgbClr val="FF96FF"/>
          </p15:clr>
        </p15:guide>
        <p15:guide id="24" pos="5452">
          <p15:clr>
            <a:srgbClr val="FF96FF"/>
          </p15:clr>
        </p15:guide>
        <p15:guide id="25" pos="5693">
          <p15:clr>
            <a:srgbClr val="FF96FF"/>
          </p15:clr>
        </p15:guide>
        <p15:guide id="26" pos="5950">
          <p15:clr>
            <a:srgbClr val="FF96FF"/>
          </p15:clr>
        </p15:guide>
        <p15:guide id="27" pos="6190">
          <p15:clr>
            <a:srgbClr val="FF96FF"/>
          </p15:clr>
        </p15:guide>
        <p15:guide id="28" pos="6447">
          <p15:clr>
            <a:srgbClr val="FF96FF"/>
          </p15:clr>
        </p15:guide>
        <p15:guide id="29" pos="6687">
          <p15:clr>
            <a:srgbClr val="FF96FF"/>
          </p15:clr>
        </p15:guide>
        <p15:guide id="30" pos="6944">
          <p15:clr>
            <a:srgbClr val="FF96FF"/>
          </p15:clr>
        </p15:guide>
        <p15:guide id="31" pos="7185">
          <p15:clr>
            <a:srgbClr val="FF96FF"/>
          </p15:clr>
        </p15:guide>
        <p15:guide id="32" pos="7441">
          <p15:clr>
            <a:srgbClr val="FF96FF"/>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290C927-385E-C567-ECF2-F37411E5A41D}"/>
              </a:ext>
            </a:extLst>
          </p:cNvPr>
          <p:cNvSpPr>
            <a:spLocks noGrp="1"/>
          </p:cNvSpPr>
          <p:nvPr>
            <p:ph type="sldNum" sz="quarter" idx="21"/>
            <p:custDataLst>
              <p:tags r:id="rId1"/>
            </p:custDataLst>
          </p:nvPr>
        </p:nvSpPr>
        <p:spPr/>
        <p:txBody>
          <a:bodyPr/>
          <a:lstStyle/>
          <a:p>
            <a:fld id="{B71C3307-2C62-468E-B5DC-89448F1C8451}" type="slidenum">
              <a:rPr lang="en-GB"/>
              <a:pPr/>
              <a:t>‹#›</a:t>
            </a:fld>
            <a:endParaRPr lang="en-GB"/>
          </a:p>
        </p:txBody>
      </p:sp>
      <p:sp>
        <p:nvSpPr>
          <p:cNvPr id="2" name="Title">
            <a:extLst>
              <a:ext uri="{FF2B5EF4-FFF2-40B4-BE49-F238E27FC236}">
                <a16:creationId xmlns:a16="http://schemas.microsoft.com/office/drawing/2014/main" id="{4E381688-668C-48C3-A823-AAB7C724C1C5}"/>
              </a:ext>
            </a:extLst>
          </p:cNvPr>
          <p:cNvSpPr>
            <a:spLocks noGrp="1"/>
          </p:cNvSpPr>
          <p:nvPr>
            <p:ph type="title"/>
            <p:custDataLst>
              <p:tags r:id="rId2"/>
            </p:custDataLst>
          </p:nvPr>
        </p:nvSpPr>
        <p:spPr/>
        <p:txBody>
          <a:bodyPr/>
          <a:lstStyle/>
          <a:p>
            <a:r>
              <a:rPr lang="en-US"/>
              <a:t>Click to edit Master title style</a:t>
            </a:r>
            <a:endParaRPr lang="en-GB"/>
          </a:p>
        </p:txBody>
      </p:sp>
      <p:sp>
        <p:nvSpPr>
          <p:cNvPr id="5" name="Text Placeholder 6">
            <a:extLst>
              <a:ext uri="{FF2B5EF4-FFF2-40B4-BE49-F238E27FC236}">
                <a16:creationId xmlns:a16="http://schemas.microsoft.com/office/drawing/2014/main" id="{8E30770E-BB8F-4CA2-BBDA-958FA2E10951}"/>
              </a:ext>
            </a:extLst>
          </p:cNvPr>
          <p:cNvSpPr>
            <a:spLocks noGrp="1"/>
          </p:cNvSpPr>
          <p:nvPr>
            <p:ph type="body" sz="quarter" idx="18"/>
            <p:custDataLst>
              <p:tags r:id="rId3"/>
            </p:custDataLst>
          </p:nvPr>
        </p:nvSpPr>
        <p:spPr>
          <a:xfrm>
            <a:off x="2289028" y="1752600"/>
            <a:ext cx="21335941" cy="813600"/>
          </a:xfrm>
        </p:spPr>
        <p:txBody>
          <a:bodyPr/>
          <a:lstStyle>
            <a:lvl1pPr marL="0" indent="0">
              <a:buNone/>
              <a:defRPr sz="4000">
                <a:solidFill>
                  <a:schemeClr val="tx2"/>
                </a:solidFill>
              </a:defRPr>
            </a:lvl1pPr>
            <a:lvl2pPr marL="0" indent="0">
              <a:buNone/>
              <a:defRPr sz="4000"/>
            </a:lvl2pPr>
            <a:lvl3pPr marL="0" indent="0">
              <a:buNone/>
              <a:defRPr sz="4000"/>
            </a:lvl3pPr>
            <a:lvl4pPr marL="0" indent="0">
              <a:buFont typeface="Arial" panose="020B0604020202020204" pitchFamily="34" charset="0"/>
              <a:buNone/>
              <a:defRPr sz="4000"/>
            </a:lvl4pPr>
            <a:lvl5pPr marL="0" indent="0">
              <a:buFont typeface="Arial" panose="020B0604020202020204" pitchFamily="34" charset="0"/>
              <a:buNone/>
              <a:defRPr sz="4000"/>
            </a:lvl5pPr>
          </a:lstStyle>
          <a:p>
            <a:pPr lvl="0"/>
            <a:r>
              <a:rPr lang="en-US"/>
              <a:t>Click to edit Master text styles</a:t>
            </a:r>
            <a:endParaRPr lang="en-GB"/>
          </a:p>
        </p:txBody>
      </p:sp>
      <p:sp>
        <p:nvSpPr>
          <p:cNvPr id="4" name="Guides" hidden="1">
            <a:extLst>
              <a:ext uri="{FF2B5EF4-FFF2-40B4-BE49-F238E27FC236}">
                <a16:creationId xmlns:a16="http://schemas.microsoft.com/office/drawing/2014/main" id="{5A89A975-1DAB-45A2-A58F-9C319D8B6F63}"/>
              </a:ext>
              <a:ext uri="{C183D7F6-B498-43B3-948B-1728B52AA6E4}">
                <adec:decorative xmlns:adec="http://schemas.microsoft.com/office/drawing/2017/decorative" val="1"/>
              </a:ext>
            </a:extLst>
          </p:cNvPr>
          <p:cNvSpPr/>
          <p:nvPr userDrawn="1">
            <p:custDataLst>
              <p:tags r:id="rId4"/>
            </p:custDataLst>
          </p:nvPr>
        </p:nvSpPr>
        <p:spPr>
          <a:xfrm>
            <a:off x="1" y="1"/>
            <a:ext cx="1693224" cy="677334"/>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FFFFFF"/>
              </a:solidFill>
            </a:endParaRPr>
          </a:p>
        </p:txBody>
      </p:sp>
    </p:spTree>
    <p:extLst>
      <p:ext uri="{BB962C8B-B14F-4D97-AF65-F5344CB8AC3E}">
        <p14:creationId xmlns:p14="http://schemas.microsoft.com/office/powerpoint/2010/main" val="3695921041"/>
      </p:ext>
    </p:extLst>
  </p:cSld>
  <p:clrMapOvr>
    <a:masterClrMapping/>
  </p:clrMapOvr>
  <p:extLst>
    <p:ext uri="{DCECCB84-F9BA-43D5-87BE-67443E8EF086}">
      <p15:sldGuideLst xmlns:p15="http://schemas.microsoft.com/office/powerpoint/2012/main">
        <p15:guide id="1" orient="horz" pos="294">
          <p15:clr>
            <a:srgbClr val="717275"/>
          </p15:clr>
        </p15:guide>
        <p15:guide id="2" orient="horz" pos="552">
          <p15:clr>
            <a:srgbClr val="717275"/>
          </p15:clr>
        </p15:guide>
        <p15:guide id="3" orient="horz" pos="984">
          <p15:clr>
            <a:srgbClr val="FF96FF"/>
          </p15:clr>
        </p15:guide>
        <p15:guide id="4" orient="horz" pos="3780">
          <p15:clr>
            <a:srgbClr val="FF96FF"/>
          </p15:clr>
        </p15:guide>
        <p15:guide id="5" pos="721">
          <p15:clr>
            <a:srgbClr val="FF96FF"/>
          </p15:clr>
        </p15:guide>
        <p15:guide id="6" pos="1640">
          <p15:clr>
            <a:srgbClr val="FF96FF"/>
          </p15:clr>
        </p15:guide>
        <p15:guide id="7" pos="1881">
          <p15:clr>
            <a:srgbClr val="FF96FF"/>
          </p15:clr>
        </p15:guide>
        <p15:guide id="8" pos="2801">
          <p15:clr>
            <a:srgbClr val="FF96FF"/>
          </p15:clr>
        </p15:guide>
        <p15:guide id="9" pos="3041">
          <p15:clr>
            <a:srgbClr val="FF96FF"/>
          </p15:clr>
        </p15:guide>
        <p15:guide id="10" pos="3961">
          <p15:clr>
            <a:srgbClr val="FF96FF"/>
          </p15:clr>
        </p15:guide>
        <p15:guide id="11" pos="4201">
          <p15:clr>
            <a:srgbClr val="FF96FF"/>
          </p15:clr>
        </p15:guide>
        <p15:guide id="12" pos="5121">
          <p15:clr>
            <a:srgbClr val="FF96FF"/>
          </p15:clr>
        </p15:guide>
        <p15:guide id="13" pos="5361">
          <p15:clr>
            <a:srgbClr val="FF96FF"/>
          </p15:clr>
        </p15:guide>
        <p15:guide id="14" pos="6281">
          <p15:clr>
            <a:srgbClr val="FF96FF"/>
          </p15:clr>
        </p15:guide>
        <p15:guide id="15" pos="6522">
          <p15:clr>
            <a:srgbClr val="FF96FF"/>
          </p15:clr>
        </p15:guide>
        <p15:guide id="16" pos="7441">
          <p15:clr>
            <a:srgbClr val="FF96FF"/>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One Content Large Image">
    <p:spTree>
      <p:nvGrpSpPr>
        <p:cNvPr id="1" name=""/>
        <p:cNvGrpSpPr/>
        <p:nvPr/>
      </p:nvGrpSpPr>
      <p:grpSpPr>
        <a:xfrm>
          <a:off x="0" y="0"/>
          <a:ext cx="0" cy="0"/>
          <a:chOff x="0" y="0"/>
          <a:chExt cx="0" cy="0"/>
        </a:xfrm>
      </p:grpSpPr>
      <p:sp>
        <p:nvSpPr>
          <p:cNvPr id="4" name="Guides" hidden="1">
            <a:extLst>
              <a:ext uri="{FF2B5EF4-FFF2-40B4-BE49-F238E27FC236}">
                <a16:creationId xmlns:a16="http://schemas.microsoft.com/office/drawing/2014/main" id="{3C7DBC18-5668-4367-B41E-4C0C040069DC}"/>
              </a:ext>
              <a:ext uri="{C183D7F6-B498-43B3-948B-1728B52AA6E4}">
                <adec:decorative xmlns:adec="http://schemas.microsoft.com/office/drawing/2017/decorative" val="1"/>
              </a:ext>
            </a:extLst>
          </p:cNvPr>
          <p:cNvSpPr/>
          <p:nvPr userDrawn="1">
            <p:custDataLst>
              <p:tags r:id="rId1"/>
            </p:custDataLst>
          </p:nvPr>
        </p:nvSpPr>
        <p:spPr>
          <a:xfrm>
            <a:off x="1" y="1"/>
            <a:ext cx="1693224" cy="677334"/>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FFFFFF"/>
              </a:solidFill>
            </a:endParaRPr>
          </a:p>
        </p:txBody>
      </p:sp>
      <p:sp>
        <p:nvSpPr>
          <p:cNvPr id="5" name="Slide Number Placeholder 4">
            <a:extLst>
              <a:ext uri="{FF2B5EF4-FFF2-40B4-BE49-F238E27FC236}">
                <a16:creationId xmlns:a16="http://schemas.microsoft.com/office/drawing/2014/main" id="{F57EB322-F52D-4E07-93DB-E74285AB4BC0}"/>
              </a:ext>
            </a:extLst>
          </p:cNvPr>
          <p:cNvSpPr>
            <a:spLocks noGrp="1"/>
          </p:cNvSpPr>
          <p:nvPr>
            <p:ph type="sldNum" sz="quarter" idx="14"/>
            <p:custDataLst>
              <p:tags r:id="rId2"/>
            </p:custDataLst>
          </p:nvPr>
        </p:nvSpPr>
        <p:spPr/>
        <p:txBody>
          <a:bodyPr/>
          <a:lstStyle>
            <a:lvl1pPr>
              <a:defRPr>
                <a:solidFill>
                  <a:schemeClr val="bg1"/>
                </a:solidFill>
              </a:defRPr>
            </a:lvl1pPr>
          </a:lstStyle>
          <a:p>
            <a:fld id="{B71C3307-2C62-468E-B5DC-89448F1C8451}" type="slidenum">
              <a:rPr lang="en-GB"/>
              <a:pPr/>
              <a:t>‹#›</a:t>
            </a:fld>
            <a:endParaRPr lang="en-GB"/>
          </a:p>
        </p:txBody>
      </p:sp>
      <p:sp>
        <p:nvSpPr>
          <p:cNvPr id="2" name="Title 1">
            <a:extLst>
              <a:ext uri="{FF2B5EF4-FFF2-40B4-BE49-F238E27FC236}">
                <a16:creationId xmlns:a16="http://schemas.microsoft.com/office/drawing/2014/main" id="{4FDA8012-9636-4F60-98BB-975BACDFD4BC}"/>
              </a:ext>
            </a:extLst>
          </p:cNvPr>
          <p:cNvSpPr>
            <a:spLocks noGrp="1"/>
          </p:cNvSpPr>
          <p:nvPr>
            <p:ph type="title"/>
            <p:custDataLst>
              <p:tags r:id="rId3"/>
            </p:custDataLst>
          </p:nvPr>
        </p:nvSpPr>
        <p:spPr>
          <a:xfrm>
            <a:off x="2285852" y="936384"/>
            <a:ext cx="7130586" cy="1600438"/>
          </a:xfrm>
        </p:spPr>
        <p:txBody>
          <a:bodyPr/>
          <a:lstStyle/>
          <a:p>
            <a:r>
              <a:rPr lang="en-US"/>
              <a:t>Click to edit Master title style</a:t>
            </a:r>
            <a:endParaRPr lang="en-GB"/>
          </a:p>
        </p:txBody>
      </p:sp>
      <p:sp>
        <p:nvSpPr>
          <p:cNvPr id="7" name="Text Placeholder 6">
            <a:extLst>
              <a:ext uri="{FF2B5EF4-FFF2-40B4-BE49-F238E27FC236}">
                <a16:creationId xmlns:a16="http://schemas.microsoft.com/office/drawing/2014/main" id="{24E74E46-13B1-4ACF-92C7-64BA615A02D7}"/>
              </a:ext>
            </a:extLst>
          </p:cNvPr>
          <p:cNvSpPr>
            <a:spLocks noGrp="1"/>
          </p:cNvSpPr>
          <p:nvPr>
            <p:ph type="body" sz="quarter" idx="16"/>
            <p:custDataLst>
              <p:tags r:id="rId4"/>
            </p:custDataLst>
          </p:nvPr>
        </p:nvSpPr>
        <p:spPr>
          <a:xfrm>
            <a:off x="2289029" y="1752600"/>
            <a:ext cx="7129524" cy="813600"/>
          </a:xfrm>
        </p:spPr>
        <p:txBody>
          <a:bodyPr/>
          <a:lstStyle>
            <a:lvl1pPr marL="0" indent="0">
              <a:buNone/>
              <a:defRPr sz="4000">
                <a:solidFill>
                  <a:schemeClr val="tx2"/>
                </a:solidFill>
              </a:defRPr>
            </a:lvl1pPr>
            <a:lvl2pPr marL="0" indent="0">
              <a:buNone/>
              <a:defRPr sz="4000"/>
            </a:lvl2pPr>
            <a:lvl3pPr marL="0" indent="0">
              <a:buNone/>
              <a:defRPr sz="4000"/>
            </a:lvl3pPr>
            <a:lvl4pPr marL="0" indent="0">
              <a:buFont typeface="Arial" panose="020B0604020202020204" pitchFamily="34" charset="0"/>
              <a:buNone/>
              <a:defRPr sz="4000"/>
            </a:lvl4pPr>
            <a:lvl5pPr marL="0" indent="0">
              <a:buFont typeface="Arial" panose="020B0604020202020204" pitchFamily="34" charset="0"/>
              <a:buNone/>
              <a:defRPr sz="4000"/>
            </a:lvl5pPr>
          </a:lstStyle>
          <a:p>
            <a:pPr lvl="0"/>
            <a:r>
              <a:rPr lang="en-US"/>
              <a:t>Click to edit Master text styles</a:t>
            </a:r>
            <a:endParaRPr lang="en-GB"/>
          </a:p>
        </p:txBody>
      </p:sp>
      <p:sp>
        <p:nvSpPr>
          <p:cNvPr id="6" name="Content Placeholder 5">
            <a:extLst>
              <a:ext uri="{FF2B5EF4-FFF2-40B4-BE49-F238E27FC236}">
                <a16:creationId xmlns:a16="http://schemas.microsoft.com/office/drawing/2014/main" id="{443089CF-8386-40BB-BB88-1D5B50C96391}"/>
              </a:ext>
            </a:extLst>
          </p:cNvPr>
          <p:cNvSpPr>
            <a:spLocks noGrp="1"/>
          </p:cNvSpPr>
          <p:nvPr>
            <p:ph sz="quarter" idx="15"/>
            <p:custDataLst>
              <p:tags r:id="rId5"/>
            </p:custDataLst>
          </p:nvPr>
        </p:nvSpPr>
        <p:spPr>
          <a:xfrm>
            <a:off x="2289449" y="3124800"/>
            <a:ext cx="7126988" cy="887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 </a:t>
            </a:r>
          </a:p>
          <a:p>
            <a:pPr lvl="6"/>
            <a:r>
              <a:rPr lang="en-US"/>
              <a:t>Seventh level</a:t>
            </a:r>
          </a:p>
          <a:p>
            <a:pPr lvl="7"/>
            <a:r>
              <a:rPr lang="en-US"/>
              <a:t>Eighth level</a:t>
            </a:r>
          </a:p>
          <a:p>
            <a:pPr lvl="8"/>
            <a:r>
              <a:rPr lang="en-US"/>
              <a:t>Ninth level</a:t>
            </a:r>
          </a:p>
        </p:txBody>
      </p:sp>
      <p:sp>
        <p:nvSpPr>
          <p:cNvPr id="12" name="Picture Placeholder 11">
            <a:extLst>
              <a:ext uri="{FF2B5EF4-FFF2-40B4-BE49-F238E27FC236}">
                <a16:creationId xmlns:a16="http://schemas.microsoft.com/office/drawing/2014/main" id="{2C5898AC-6714-4BB7-8C38-6A631707C7BB}"/>
              </a:ext>
              <a:ext uri="{C183D7F6-B498-43B3-948B-1728B52AA6E4}">
                <adec:decorative xmlns:adec="http://schemas.microsoft.com/office/drawing/2017/decorative" val="1"/>
              </a:ext>
            </a:extLst>
          </p:cNvPr>
          <p:cNvSpPr>
            <a:spLocks noGrp="1"/>
          </p:cNvSpPr>
          <p:nvPr>
            <p:ph type="pic" sz="quarter" idx="18" hasCustomPrompt="1"/>
            <p:custDataLst>
              <p:tags r:id="rId6"/>
            </p:custDataLst>
          </p:nvPr>
        </p:nvSpPr>
        <p:spPr>
          <a:xfrm>
            <a:off x="10181564" y="1"/>
            <a:ext cx="14200850" cy="13715998"/>
          </a:xfrm>
        </p:spPr>
        <p:txBody>
          <a:bodyPr tIns="108000"/>
          <a:lstStyle>
            <a:lvl1pPr marL="0" indent="0" algn="ctr">
              <a:buNone/>
              <a:defRPr/>
            </a:lvl1pPr>
          </a:lstStyle>
          <a:p>
            <a:r>
              <a:rPr lang="en-GB"/>
              <a:t>Add Photo</a:t>
            </a:r>
          </a:p>
        </p:txBody>
      </p:sp>
    </p:spTree>
    <p:extLst>
      <p:ext uri="{BB962C8B-B14F-4D97-AF65-F5344CB8AC3E}">
        <p14:creationId xmlns:p14="http://schemas.microsoft.com/office/powerpoint/2010/main" val="685760922"/>
      </p:ext>
    </p:extLst>
  </p:cSld>
  <p:clrMapOvr>
    <a:masterClrMapping/>
  </p:clrMapOvr>
  <p:extLst>
    <p:ext uri="{DCECCB84-F9BA-43D5-87BE-67443E8EF086}">
      <p15:sldGuideLst xmlns:p15="http://schemas.microsoft.com/office/powerpoint/2012/main">
        <p15:guide id="1" orient="horz" pos="294">
          <p15:clr>
            <a:srgbClr val="717275"/>
          </p15:clr>
        </p15:guide>
        <p15:guide id="2" orient="horz" pos="552">
          <p15:clr>
            <a:srgbClr val="717275"/>
          </p15:clr>
        </p15:guide>
        <p15:guide id="3" orient="horz" pos="984">
          <p15:clr>
            <a:srgbClr val="FF96FF"/>
          </p15:clr>
        </p15:guide>
        <p15:guide id="4" orient="horz" pos="3780">
          <p15:clr>
            <a:srgbClr val="FF96FF"/>
          </p15:clr>
        </p15:guide>
        <p15:guide id="5" pos="721">
          <p15:clr>
            <a:srgbClr val="FF96FF"/>
          </p15:clr>
        </p15:guide>
        <p15:guide id="6" pos="977">
          <p15:clr>
            <a:srgbClr val="FF96FF"/>
          </p15:clr>
        </p15:guide>
        <p15:guide id="7" pos="1218">
          <p15:clr>
            <a:srgbClr val="FF96FF"/>
          </p15:clr>
        </p15:guide>
        <p15:guide id="8" pos="1475">
          <p15:clr>
            <a:srgbClr val="FF96FF"/>
          </p15:clr>
        </p15:guide>
        <p15:guide id="9" pos="1715">
          <p15:clr>
            <a:srgbClr val="FF96FF"/>
          </p15:clr>
        </p15:guide>
        <p15:guide id="10" pos="1972">
          <p15:clr>
            <a:srgbClr val="FF96FF"/>
          </p15:clr>
        </p15:guide>
        <p15:guide id="11" pos="2212">
          <p15:clr>
            <a:srgbClr val="FF96FF"/>
          </p15:clr>
        </p15:guide>
        <p15:guide id="12" pos="2469">
          <p15:clr>
            <a:srgbClr val="FF96FF"/>
          </p15:clr>
        </p15:guide>
        <p15:guide id="13" pos="2710">
          <p15:clr>
            <a:srgbClr val="FF96FF"/>
          </p15:clr>
        </p15:guide>
        <p15:guide id="14" pos="2966">
          <p15:clr>
            <a:srgbClr val="FF96FF"/>
          </p15:clr>
        </p15:guide>
        <p15:guide id="15" pos="3207">
          <p15:clr>
            <a:srgbClr val="FF96FF"/>
          </p15:clr>
        </p15:guide>
        <p15:guide id="16" pos="3464">
          <p15:clr>
            <a:srgbClr val="FF96FF"/>
          </p15:clr>
        </p15:guide>
        <p15:guide id="17" pos="3704">
          <p15:clr>
            <a:srgbClr val="FF96FF"/>
          </p15:clr>
        </p15:guide>
        <p15:guide id="18" pos="3961">
          <p15:clr>
            <a:srgbClr val="FF96FF"/>
          </p15:clr>
        </p15:guide>
        <p15:guide id="19" pos="4201">
          <p15:clr>
            <a:srgbClr val="FF96FF"/>
          </p15:clr>
        </p15:guide>
        <p15:guide id="20" pos="4458">
          <p15:clr>
            <a:srgbClr val="FF96FF"/>
          </p15:clr>
        </p15:guide>
        <p15:guide id="21" pos="4698">
          <p15:clr>
            <a:srgbClr val="FF96FF"/>
          </p15:clr>
        </p15:guide>
        <p15:guide id="22" pos="4955">
          <p15:clr>
            <a:srgbClr val="FF96FF"/>
          </p15:clr>
        </p15:guide>
        <p15:guide id="23" pos="5196">
          <p15:clr>
            <a:srgbClr val="FF96FF"/>
          </p15:clr>
        </p15:guide>
        <p15:guide id="24" pos="5452">
          <p15:clr>
            <a:srgbClr val="FF96FF"/>
          </p15:clr>
        </p15:guide>
        <p15:guide id="25" pos="5693">
          <p15:clr>
            <a:srgbClr val="FF96FF"/>
          </p15:clr>
        </p15:guide>
        <p15:guide id="26" pos="5950">
          <p15:clr>
            <a:srgbClr val="FF96FF"/>
          </p15:clr>
        </p15:guide>
        <p15:guide id="27" pos="6190">
          <p15:clr>
            <a:srgbClr val="FF96FF"/>
          </p15:clr>
        </p15:guide>
        <p15:guide id="28" pos="6447">
          <p15:clr>
            <a:srgbClr val="FF96FF"/>
          </p15:clr>
        </p15:guide>
        <p15:guide id="29" pos="6687">
          <p15:clr>
            <a:srgbClr val="FF96FF"/>
          </p15:clr>
        </p15:guide>
        <p15:guide id="30" pos="6944">
          <p15:clr>
            <a:srgbClr val="FF96FF"/>
          </p15:clr>
        </p15:guide>
        <p15:guide id="31" pos="7185">
          <p15:clr>
            <a:srgbClr val="FF96FF"/>
          </p15:clr>
        </p15:guide>
        <p15:guide id="32" pos="7441">
          <p15:clr>
            <a:srgbClr val="FF96FF"/>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Content_2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GB" dirty="0"/>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84040" y="1814729"/>
            <a:ext cx="21342079" cy="502471"/>
          </a:xfrm>
        </p:spPr>
        <p:txBody>
          <a:bodyPr wrap="square">
            <a:spAutoFit/>
          </a:bodyPr>
          <a:lstStyle>
            <a:lvl1pPr marL="0" indent="0" algn="l">
              <a:buNone/>
              <a:defRPr sz="3265" b="0" i="0">
                <a:solidFill>
                  <a:schemeClr val="tx1"/>
                </a:solidFill>
                <a:latin typeface="Helvetica Now Text" panose="020B0504030202020204" pitchFamily="34" charset="77"/>
              </a:defRPr>
            </a:lvl1pPr>
            <a:lvl2pPr marL="727479" indent="0" algn="ctr">
              <a:buNone/>
              <a:defRPr sz="3182"/>
            </a:lvl2pPr>
            <a:lvl3pPr marL="1454959" indent="0" algn="ctr">
              <a:buNone/>
              <a:defRPr sz="2864"/>
            </a:lvl3pPr>
            <a:lvl4pPr marL="2182436" indent="0" algn="ctr">
              <a:buNone/>
              <a:defRPr sz="2547"/>
            </a:lvl4pPr>
            <a:lvl5pPr marL="2909915" indent="0" algn="ctr">
              <a:buNone/>
              <a:defRPr sz="2547"/>
            </a:lvl5pPr>
            <a:lvl6pPr marL="3637395" indent="0" algn="ctr">
              <a:buNone/>
              <a:defRPr sz="2547"/>
            </a:lvl6pPr>
            <a:lvl7pPr marL="4364874" indent="0" algn="ctr">
              <a:buNone/>
              <a:defRPr sz="2547"/>
            </a:lvl7pPr>
            <a:lvl8pPr marL="5092353" indent="0" algn="ctr">
              <a:buNone/>
              <a:defRPr sz="2547"/>
            </a:lvl8pPr>
            <a:lvl9pPr marL="5819831" indent="0" algn="ctr">
              <a:buNone/>
              <a:defRPr sz="2547"/>
            </a:lvl9pPr>
          </a:lstStyle>
          <a:p>
            <a:r>
              <a:rPr lang="en-GB" dirty="0"/>
              <a:t>Click to add subhead</a:t>
            </a:r>
          </a:p>
        </p:txBody>
      </p:sp>
      <p:sp>
        <p:nvSpPr>
          <p:cNvPr id="3" name="Text Placeholder 2">
            <a:extLst>
              <a:ext uri="{FF2B5EF4-FFF2-40B4-BE49-F238E27FC236}">
                <a16:creationId xmlns:a16="http://schemas.microsoft.com/office/drawing/2014/main" id="{4B0099F6-B218-4AFA-9EBA-133D8998EA59}"/>
              </a:ext>
            </a:extLst>
          </p:cNvPr>
          <p:cNvSpPr>
            <a:spLocks noGrp="1"/>
          </p:cNvSpPr>
          <p:nvPr>
            <p:ph type="body" sz="quarter" idx="16"/>
          </p:nvPr>
        </p:nvSpPr>
        <p:spPr>
          <a:xfrm>
            <a:off x="2284043" y="3124201"/>
            <a:ext cx="9903545" cy="94102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 Placeholder 6">
            <a:extLst>
              <a:ext uri="{FF2B5EF4-FFF2-40B4-BE49-F238E27FC236}">
                <a16:creationId xmlns:a16="http://schemas.microsoft.com/office/drawing/2014/main" id="{3D6FEB61-2A9A-4276-A6F4-A93D335B5D74}"/>
              </a:ext>
            </a:extLst>
          </p:cNvPr>
          <p:cNvSpPr>
            <a:spLocks noGrp="1"/>
          </p:cNvSpPr>
          <p:nvPr>
            <p:ph type="body" sz="quarter" idx="17"/>
          </p:nvPr>
        </p:nvSpPr>
        <p:spPr>
          <a:xfrm>
            <a:off x="12971990" y="3124473"/>
            <a:ext cx="9882903" cy="94102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950729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2D04E61-2D3B-9343-8D58-063CF0CCE7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96791" y="761999"/>
            <a:ext cx="1522235" cy="575981"/>
          </a:xfrm>
          <a:prstGeom prst="rect">
            <a:avLst/>
          </a:prstGeom>
        </p:spPr>
      </p:pic>
      <p:sp>
        <p:nvSpPr>
          <p:cNvPr id="10" name="Rectangle 9">
            <a:extLst>
              <a:ext uri="{FF2B5EF4-FFF2-40B4-BE49-F238E27FC236}">
                <a16:creationId xmlns:a16="http://schemas.microsoft.com/office/drawing/2014/main" id="{04D167EB-636E-2F49-8D89-130717900AF3}"/>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Helvetica Now Text" panose="020B0504030202020204" pitchFamily="34" charset="77"/>
            </a:endParaRPr>
          </a:p>
        </p:txBody>
      </p:sp>
      <p:sp>
        <p:nvSpPr>
          <p:cNvPr id="13" name="Picture Placeholder 10">
            <a:extLst>
              <a:ext uri="{FF2B5EF4-FFF2-40B4-BE49-F238E27FC236}">
                <a16:creationId xmlns:a16="http://schemas.microsoft.com/office/drawing/2014/main" id="{6C3C968F-382E-D845-A447-BA8A7CEE9E68}"/>
              </a:ext>
            </a:extLst>
          </p:cNvPr>
          <p:cNvSpPr>
            <a:spLocks noGrp="1"/>
          </p:cNvSpPr>
          <p:nvPr>
            <p:ph type="pic" sz="quarter" idx="13"/>
          </p:nvPr>
        </p:nvSpPr>
        <p:spPr>
          <a:xfrm>
            <a:off x="10666413" y="0"/>
            <a:ext cx="13716000" cy="13715107"/>
          </a:xfrm>
          <a:solidFill>
            <a:schemeClr val="bg1">
              <a:lumMod val="95000"/>
            </a:schemeClr>
          </a:solidFill>
        </p:spPr>
        <p:txBody>
          <a:bodyPr tIns="5577840"/>
          <a:lstStyle>
            <a:lvl1pPr algn="ctr">
              <a:defRPr b="0"/>
            </a:lvl1pPr>
          </a:lstStyle>
          <a:p>
            <a:r>
              <a:rPr lang="en-US"/>
              <a:t>Click icon to add picture</a:t>
            </a:r>
            <a:endParaRPr lang="en-GB"/>
          </a:p>
        </p:txBody>
      </p:sp>
      <p:sp>
        <p:nvSpPr>
          <p:cNvPr id="5" name="Footer Placeholder 3">
            <a:extLst>
              <a:ext uri="{FF2B5EF4-FFF2-40B4-BE49-F238E27FC236}">
                <a16:creationId xmlns:a16="http://schemas.microsoft.com/office/drawing/2014/main" id="{A92F0540-6983-A44E-ADEC-5C865A728096}"/>
              </a:ext>
            </a:extLst>
          </p:cNvPr>
          <p:cNvSpPr>
            <a:spLocks noGrp="1"/>
          </p:cNvSpPr>
          <p:nvPr>
            <p:ph type="ftr" sz="quarter" idx="3"/>
          </p:nvPr>
        </p:nvSpPr>
        <p:spPr>
          <a:xfrm>
            <a:off x="1496791" y="12554568"/>
            <a:ext cx="7642447" cy="730250"/>
          </a:xfrm>
          <a:prstGeom prst="rect">
            <a:avLst/>
          </a:prstGeom>
        </p:spPr>
        <p:txBody>
          <a:bodyPr vert="horz" wrap="square" lIns="0" tIns="0" rIns="0" bIns="0" rtlCol="0" anchor="ctr"/>
          <a:lstStyle>
            <a:lvl1pPr marL="0" marR="0" indent="0" algn="l"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
        <p:nvSpPr>
          <p:cNvPr id="8" name="Text Placeholder 4">
            <a:extLst>
              <a:ext uri="{FF2B5EF4-FFF2-40B4-BE49-F238E27FC236}">
                <a16:creationId xmlns:a16="http://schemas.microsoft.com/office/drawing/2014/main" id="{FCC3EC69-B9C7-4C47-85A4-98ABD550A2DB}"/>
              </a:ext>
            </a:extLst>
          </p:cNvPr>
          <p:cNvSpPr>
            <a:spLocks noGrp="1"/>
          </p:cNvSpPr>
          <p:nvPr>
            <p:ph type="body" sz="quarter" idx="16" hasCustomPrompt="1"/>
          </p:nvPr>
        </p:nvSpPr>
        <p:spPr>
          <a:xfrm>
            <a:off x="1496791" y="3124200"/>
            <a:ext cx="7642447" cy="8877300"/>
          </a:xfrm>
        </p:spPr>
        <p:txBody>
          <a:bodyPr/>
          <a:lstStyle>
            <a:lvl1pPr>
              <a:spcBef>
                <a:spcPts val="1400"/>
              </a:spcBef>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id="{09E8FF82-9FAC-4581-9739-8ED0F45E39D0}"/>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Helvetica Now Text" panose="020B0504030202020204" pitchFamily="34" charset="77"/>
            </a:endParaRPr>
          </a:p>
        </p:txBody>
      </p:sp>
      <p:sp>
        <p:nvSpPr>
          <p:cNvPr id="9" name="Rectangle 8">
            <a:extLst>
              <a:ext uri="{FF2B5EF4-FFF2-40B4-BE49-F238E27FC236}">
                <a16:creationId xmlns:a16="http://schemas.microsoft.com/office/drawing/2014/main" id="{55B47DCA-40C1-444E-9D66-A19EA7134745}"/>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Helvetica Now Text" panose="020B0504030202020204" pitchFamily="34" charset="77"/>
            </a:endParaRPr>
          </a:p>
        </p:txBody>
      </p:sp>
      <p:sp>
        <p:nvSpPr>
          <p:cNvPr id="11" name="Rectangle 10">
            <a:extLst>
              <a:ext uri="{FF2B5EF4-FFF2-40B4-BE49-F238E27FC236}">
                <a16:creationId xmlns:a16="http://schemas.microsoft.com/office/drawing/2014/main" id="{72A54C3F-2C4A-434B-BA94-298A23CFAE6A}"/>
              </a:ext>
            </a:extLst>
          </p:cNvPr>
          <p:cNvSpPr/>
          <p:nvPr userDrawn="1"/>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Helvetica Now Text" panose="020B0504030202020204" pitchFamily="34" charset="77"/>
            </a:endParaRPr>
          </a:p>
        </p:txBody>
      </p:sp>
    </p:spTree>
    <p:extLst>
      <p:ext uri="{BB962C8B-B14F-4D97-AF65-F5344CB8AC3E}">
        <p14:creationId xmlns:p14="http://schemas.microsoft.com/office/powerpoint/2010/main" val="1907333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Content_2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GB" dirty="0"/>
              <a:t>Click to add title</a:t>
            </a:r>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84040" y="1814729"/>
            <a:ext cx="21342079" cy="502471"/>
          </a:xfrm>
        </p:spPr>
        <p:txBody>
          <a:bodyPr wrap="square">
            <a:spAutoFit/>
          </a:bodyPr>
          <a:lstStyle>
            <a:lvl1pPr marL="0" indent="0" algn="l">
              <a:buNone/>
              <a:defRPr sz="3265" b="0" i="0">
                <a:solidFill>
                  <a:schemeClr val="tx1"/>
                </a:solidFill>
                <a:latin typeface="Helvetica Now Text" panose="020B0504030202020204" pitchFamily="34" charset="77"/>
              </a:defRPr>
            </a:lvl1pPr>
            <a:lvl2pPr marL="727479" indent="0" algn="ctr">
              <a:buNone/>
              <a:defRPr sz="3182"/>
            </a:lvl2pPr>
            <a:lvl3pPr marL="1454959" indent="0" algn="ctr">
              <a:buNone/>
              <a:defRPr sz="2864"/>
            </a:lvl3pPr>
            <a:lvl4pPr marL="2182436" indent="0" algn="ctr">
              <a:buNone/>
              <a:defRPr sz="2547"/>
            </a:lvl4pPr>
            <a:lvl5pPr marL="2909915" indent="0" algn="ctr">
              <a:buNone/>
              <a:defRPr sz="2547"/>
            </a:lvl5pPr>
            <a:lvl6pPr marL="3637395" indent="0" algn="ctr">
              <a:buNone/>
              <a:defRPr sz="2547"/>
            </a:lvl6pPr>
            <a:lvl7pPr marL="4364874" indent="0" algn="ctr">
              <a:buNone/>
              <a:defRPr sz="2547"/>
            </a:lvl7pPr>
            <a:lvl8pPr marL="5092353" indent="0" algn="ctr">
              <a:buNone/>
              <a:defRPr sz="2547"/>
            </a:lvl8pPr>
            <a:lvl9pPr marL="5819831" indent="0" algn="ctr">
              <a:buNone/>
              <a:defRPr sz="2547"/>
            </a:lvl9pPr>
          </a:lstStyle>
          <a:p>
            <a:r>
              <a:rPr lang="en-GB" dirty="0"/>
              <a:t>Click to add subhead</a:t>
            </a:r>
          </a:p>
        </p:txBody>
      </p:sp>
      <p:sp>
        <p:nvSpPr>
          <p:cNvPr id="3" name="Text Placeholder 2">
            <a:extLst>
              <a:ext uri="{FF2B5EF4-FFF2-40B4-BE49-F238E27FC236}">
                <a16:creationId xmlns:a16="http://schemas.microsoft.com/office/drawing/2014/main" id="{4B0099F6-B218-4AFA-9EBA-133D8998EA59}"/>
              </a:ext>
            </a:extLst>
          </p:cNvPr>
          <p:cNvSpPr>
            <a:spLocks noGrp="1"/>
          </p:cNvSpPr>
          <p:nvPr>
            <p:ph type="body" sz="quarter" idx="16"/>
          </p:nvPr>
        </p:nvSpPr>
        <p:spPr>
          <a:xfrm>
            <a:off x="2284043" y="3124201"/>
            <a:ext cx="9903545" cy="94102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 Placeholder 6">
            <a:extLst>
              <a:ext uri="{FF2B5EF4-FFF2-40B4-BE49-F238E27FC236}">
                <a16:creationId xmlns:a16="http://schemas.microsoft.com/office/drawing/2014/main" id="{3D6FEB61-2A9A-4276-A6F4-A93D335B5D74}"/>
              </a:ext>
            </a:extLst>
          </p:cNvPr>
          <p:cNvSpPr>
            <a:spLocks noGrp="1"/>
          </p:cNvSpPr>
          <p:nvPr>
            <p:ph type="body" sz="quarter" idx="17"/>
          </p:nvPr>
        </p:nvSpPr>
        <p:spPr>
          <a:xfrm>
            <a:off x="12971990" y="3124473"/>
            <a:ext cx="9882903" cy="94102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6506880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16CF-1706-439E-9030-5EB265978EF9}"/>
              </a:ext>
            </a:extLst>
          </p:cNvPr>
          <p:cNvSpPr>
            <a:spLocks noGrp="1"/>
          </p:cNvSpPr>
          <p:nvPr>
            <p:ph type="ctrTitle"/>
          </p:nvPr>
        </p:nvSpPr>
        <p:spPr>
          <a:xfrm>
            <a:off x="3047802" y="2244726"/>
            <a:ext cx="18286810" cy="4775200"/>
          </a:xfrm>
        </p:spPr>
        <p:txBody>
          <a:bodyPr anchor="b"/>
          <a:lstStyle>
            <a:lvl1pPr algn="ctr">
              <a:defRPr sz="11999"/>
            </a:lvl1pPr>
          </a:lstStyle>
          <a:p>
            <a:r>
              <a:rPr lang="en-US"/>
              <a:t>Click to edit Master title style</a:t>
            </a:r>
            <a:endParaRPr lang="en-GB"/>
          </a:p>
        </p:txBody>
      </p:sp>
      <p:sp>
        <p:nvSpPr>
          <p:cNvPr id="3" name="Subtitle 2">
            <a:extLst>
              <a:ext uri="{FF2B5EF4-FFF2-40B4-BE49-F238E27FC236}">
                <a16:creationId xmlns:a16="http://schemas.microsoft.com/office/drawing/2014/main" id="{92437449-4B33-459D-923C-B759D22D07D1}"/>
              </a:ext>
            </a:extLst>
          </p:cNvPr>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EDC16D1-9F91-4B73-A012-4D8FB609F3C8}"/>
              </a:ext>
            </a:extLst>
          </p:cNvPr>
          <p:cNvSpPr>
            <a:spLocks noGrp="1"/>
          </p:cNvSpPr>
          <p:nvPr>
            <p:ph type="dt" sz="half" idx="10"/>
          </p:nvPr>
        </p:nvSpPr>
        <p:spPr/>
        <p:txBody>
          <a:bodyPr/>
          <a:lstStyle/>
          <a:p>
            <a:r>
              <a:rPr lang="en-US"/>
              <a:t>24 January 2019</a:t>
            </a:r>
            <a:endParaRPr lang="en-GB"/>
          </a:p>
        </p:txBody>
      </p:sp>
      <p:sp>
        <p:nvSpPr>
          <p:cNvPr id="5" name="Footer Placeholder 4">
            <a:extLst>
              <a:ext uri="{FF2B5EF4-FFF2-40B4-BE49-F238E27FC236}">
                <a16:creationId xmlns:a16="http://schemas.microsoft.com/office/drawing/2014/main" id="{22D3D2DB-1356-4719-80B0-F74D48BF3DBD}"/>
              </a:ext>
            </a:extLst>
          </p:cNvPr>
          <p:cNvSpPr>
            <a:spLocks noGrp="1"/>
          </p:cNvSpPr>
          <p:nvPr>
            <p:ph type="ftr" sz="quarter" idx="11"/>
          </p:nvPr>
        </p:nvSpPr>
        <p:spPr/>
        <p:txBody>
          <a:bodyPr/>
          <a:lstStyle/>
          <a:p>
            <a:r>
              <a:rPr lang="en-GB"/>
              <a:t>Introduction to RPC Consulting</a:t>
            </a:r>
          </a:p>
        </p:txBody>
      </p:sp>
      <p:sp>
        <p:nvSpPr>
          <p:cNvPr id="6" name="Slide Number Placeholder 5">
            <a:extLst>
              <a:ext uri="{FF2B5EF4-FFF2-40B4-BE49-F238E27FC236}">
                <a16:creationId xmlns:a16="http://schemas.microsoft.com/office/drawing/2014/main" id="{1D07D22C-7195-4F90-A62F-FBD616B0D5E7}"/>
              </a:ext>
            </a:extLst>
          </p:cNvPr>
          <p:cNvSpPr>
            <a:spLocks noGrp="1"/>
          </p:cNvSpPr>
          <p:nvPr>
            <p:ph type="sldNum" sz="quarter" idx="12"/>
          </p:nvPr>
        </p:nvSpPr>
        <p:spPr/>
        <p:txBody>
          <a:bodyPr/>
          <a:lstStyle/>
          <a:p>
            <a:fld id="{B14C5365-1F9B-4E99-9954-8F8512C51D2C}" type="slidenum">
              <a:rPr lang="en-GB" smtClean="0"/>
              <a:t>‹#›</a:t>
            </a:fld>
            <a:endParaRPr lang="en-GB"/>
          </a:p>
        </p:txBody>
      </p:sp>
    </p:spTree>
    <p:extLst>
      <p:ext uri="{BB962C8B-B14F-4D97-AF65-F5344CB8AC3E}">
        <p14:creationId xmlns:p14="http://schemas.microsoft.com/office/powerpoint/2010/main" val="6262776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F62A0-E066-4E1B-8529-A5EB1F9147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E2BBEA-6410-4188-AFBE-8ACE26DE98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D0DF9E-8DC1-4CFD-8EA9-1A27051F24A5}"/>
              </a:ext>
            </a:extLst>
          </p:cNvPr>
          <p:cNvSpPr>
            <a:spLocks noGrp="1"/>
          </p:cNvSpPr>
          <p:nvPr>
            <p:ph type="dt" sz="half" idx="10"/>
          </p:nvPr>
        </p:nvSpPr>
        <p:spPr/>
        <p:txBody>
          <a:bodyPr/>
          <a:lstStyle/>
          <a:p>
            <a:r>
              <a:rPr lang="en-US"/>
              <a:t>24 January 2019</a:t>
            </a:r>
            <a:endParaRPr lang="en-GB"/>
          </a:p>
        </p:txBody>
      </p:sp>
      <p:sp>
        <p:nvSpPr>
          <p:cNvPr id="5" name="Footer Placeholder 4">
            <a:extLst>
              <a:ext uri="{FF2B5EF4-FFF2-40B4-BE49-F238E27FC236}">
                <a16:creationId xmlns:a16="http://schemas.microsoft.com/office/drawing/2014/main" id="{3BB86620-A275-415A-87F1-C5FFD3216034}"/>
              </a:ext>
            </a:extLst>
          </p:cNvPr>
          <p:cNvSpPr>
            <a:spLocks noGrp="1"/>
          </p:cNvSpPr>
          <p:nvPr>
            <p:ph type="ftr" sz="quarter" idx="11"/>
          </p:nvPr>
        </p:nvSpPr>
        <p:spPr/>
        <p:txBody>
          <a:bodyPr/>
          <a:lstStyle/>
          <a:p>
            <a:r>
              <a:rPr lang="en-GB"/>
              <a:t>Introduction to RPC Consulting</a:t>
            </a:r>
          </a:p>
        </p:txBody>
      </p:sp>
      <p:sp>
        <p:nvSpPr>
          <p:cNvPr id="6" name="Slide Number Placeholder 5">
            <a:extLst>
              <a:ext uri="{FF2B5EF4-FFF2-40B4-BE49-F238E27FC236}">
                <a16:creationId xmlns:a16="http://schemas.microsoft.com/office/drawing/2014/main" id="{FFF7320B-44E0-4364-84A2-F8C25B111940}"/>
              </a:ext>
            </a:extLst>
          </p:cNvPr>
          <p:cNvSpPr>
            <a:spLocks noGrp="1"/>
          </p:cNvSpPr>
          <p:nvPr>
            <p:ph type="sldNum" sz="quarter" idx="12"/>
          </p:nvPr>
        </p:nvSpPr>
        <p:spPr/>
        <p:txBody>
          <a:bodyPr/>
          <a:lstStyle/>
          <a:p>
            <a:fld id="{B14C5365-1F9B-4E99-9954-8F8512C51D2C}" type="slidenum">
              <a:rPr lang="en-GB" smtClean="0"/>
              <a:t>‹#›</a:t>
            </a:fld>
            <a:endParaRPr lang="en-GB"/>
          </a:p>
        </p:txBody>
      </p:sp>
    </p:spTree>
    <p:extLst>
      <p:ext uri="{BB962C8B-B14F-4D97-AF65-F5344CB8AC3E}">
        <p14:creationId xmlns:p14="http://schemas.microsoft.com/office/powerpoint/2010/main" val="25591986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C583-37C6-4697-88D6-98C9318F2FB5}"/>
              </a:ext>
            </a:extLst>
          </p:cNvPr>
          <p:cNvSpPr>
            <a:spLocks noGrp="1"/>
          </p:cNvSpPr>
          <p:nvPr>
            <p:ph type="title"/>
          </p:nvPr>
        </p:nvSpPr>
        <p:spPr>
          <a:xfrm>
            <a:off x="1663592" y="3419477"/>
            <a:ext cx="21029831" cy="5705474"/>
          </a:xfrm>
        </p:spPr>
        <p:txBody>
          <a:bodyPr anchor="b"/>
          <a:lstStyle>
            <a:lvl1pPr>
              <a:defRPr sz="11999"/>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0D59125-2DBE-4ABA-AEA4-B9C6FA8B974D}"/>
              </a:ext>
            </a:extLst>
          </p:cNvPr>
          <p:cNvSpPr>
            <a:spLocks noGrp="1"/>
          </p:cNvSpPr>
          <p:nvPr>
            <p:ph type="body" idx="1"/>
          </p:nvPr>
        </p:nvSpPr>
        <p:spPr>
          <a:xfrm>
            <a:off x="1663592" y="9178927"/>
            <a:ext cx="21029831" cy="3000374"/>
          </a:xfrm>
        </p:spPr>
        <p:txBody>
          <a:bodyPr/>
          <a:lstStyle>
            <a:lvl1pPr marL="0" indent="0">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8102F9-E75A-4E5C-A500-7423B64AB634}"/>
              </a:ext>
            </a:extLst>
          </p:cNvPr>
          <p:cNvSpPr>
            <a:spLocks noGrp="1"/>
          </p:cNvSpPr>
          <p:nvPr>
            <p:ph type="dt" sz="half" idx="10"/>
          </p:nvPr>
        </p:nvSpPr>
        <p:spPr/>
        <p:txBody>
          <a:bodyPr/>
          <a:lstStyle/>
          <a:p>
            <a:r>
              <a:rPr lang="en-US"/>
              <a:t>24 January 2019</a:t>
            </a:r>
            <a:endParaRPr lang="en-GB"/>
          </a:p>
        </p:txBody>
      </p:sp>
      <p:sp>
        <p:nvSpPr>
          <p:cNvPr id="5" name="Footer Placeholder 4">
            <a:extLst>
              <a:ext uri="{FF2B5EF4-FFF2-40B4-BE49-F238E27FC236}">
                <a16:creationId xmlns:a16="http://schemas.microsoft.com/office/drawing/2014/main" id="{FD3F8664-E3E9-442D-8088-679FBC92252C}"/>
              </a:ext>
            </a:extLst>
          </p:cNvPr>
          <p:cNvSpPr>
            <a:spLocks noGrp="1"/>
          </p:cNvSpPr>
          <p:nvPr>
            <p:ph type="ftr" sz="quarter" idx="11"/>
          </p:nvPr>
        </p:nvSpPr>
        <p:spPr/>
        <p:txBody>
          <a:bodyPr/>
          <a:lstStyle/>
          <a:p>
            <a:r>
              <a:rPr lang="en-GB"/>
              <a:t>Introduction to RPC Consulting</a:t>
            </a:r>
          </a:p>
        </p:txBody>
      </p:sp>
      <p:sp>
        <p:nvSpPr>
          <p:cNvPr id="6" name="Slide Number Placeholder 5">
            <a:extLst>
              <a:ext uri="{FF2B5EF4-FFF2-40B4-BE49-F238E27FC236}">
                <a16:creationId xmlns:a16="http://schemas.microsoft.com/office/drawing/2014/main" id="{5FB6C474-AF70-4429-B241-40C9B6A4CDF7}"/>
              </a:ext>
            </a:extLst>
          </p:cNvPr>
          <p:cNvSpPr>
            <a:spLocks noGrp="1"/>
          </p:cNvSpPr>
          <p:nvPr>
            <p:ph type="sldNum" sz="quarter" idx="12"/>
          </p:nvPr>
        </p:nvSpPr>
        <p:spPr/>
        <p:txBody>
          <a:bodyPr/>
          <a:lstStyle/>
          <a:p>
            <a:fld id="{B14C5365-1F9B-4E99-9954-8F8512C51D2C}" type="slidenum">
              <a:rPr lang="en-GB" smtClean="0"/>
              <a:t>‹#›</a:t>
            </a:fld>
            <a:endParaRPr lang="en-GB"/>
          </a:p>
        </p:txBody>
      </p:sp>
    </p:spTree>
    <p:extLst>
      <p:ext uri="{BB962C8B-B14F-4D97-AF65-F5344CB8AC3E}">
        <p14:creationId xmlns:p14="http://schemas.microsoft.com/office/powerpoint/2010/main" val="3074732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AC15B-F480-4D33-96A4-A543E483EF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73ED4-24BD-474C-B9A3-0E8A3132D0E6}"/>
              </a:ext>
            </a:extLst>
          </p:cNvPr>
          <p:cNvSpPr>
            <a:spLocks noGrp="1"/>
          </p:cNvSpPr>
          <p:nvPr>
            <p:ph sz="half" idx="1"/>
          </p:nvPr>
        </p:nvSpPr>
        <p:spPr>
          <a:xfrm>
            <a:off x="1676291" y="3651250"/>
            <a:ext cx="10362526"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D88D702-EE7F-4AD1-9A76-6C3637ADE6C2}"/>
              </a:ext>
            </a:extLst>
          </p:cNvPr>
          <p:cNvSpPr>
            <a:spLocks noGrp="1"/>
          </p:cNvSpPr>
          <p:nvPr>
            <p:ph sz="half" idx="2"/>
          </p:nvPr>
        </p:nvSpPr>
        <p:spPr>
          <a:xfrm>
            <a:off x="12343596" y="3651250"/>
            <a:ext cx="10362526"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6C5793C-1D96-4A28-9D29-4386950AFE62}"/>
              </a:ext>
            </a:extLst>
          </p:cNvPr>
          <p:cNvSpPr>
            <a:spLocks noGrp="1"/>
          </p:cNvSpPr>
          <p:nvPr>
            <p:ph type="dt" sz="half" idx="10"/>
          </p:nvPr>
        </p:nvSpPr>
        <p:spPr/>
        <p:txBody>
          <a:bodyPr/>
          <a:lstStyle/>
          <a:p>
            <a:r>
              <a:rPr lang="en-US"/>
              <a:t>24 January 2019</a:t>
            </a:r>
            <a:endParaRPr lang="en-GB"/>
          </a:p>
        </p:txBody>
      </p:sp>
      <p:sp>
        <p:nvSpPr>
          <p:cNvPr id="6" name="Footer Placeholder 5">
            <a:extLst>
              <a:ext uri="{FF2B5EF4-FFF2-40B4-BE49-F238E27FC236}">
                <a16:creationId xmlns:a16="http://schemas.microsoft.com/office/drawing/2014/main" id="{6BC62ADE-0CCD-433E-8804-132AD60AEB08}"/>
              </a:ext>
            </a:extLst>
          </p:cNvPr>
          <p:cNvSpPr>
            <a:spLocks noGrp="1"/>
          </p:cNvSpPr>
          <p:nvPr>
            <p:ph type="ftr" sz="quarter" idx="11"/>
          </p:nvPr>
        </p:nvSpPr>
        <p:spPr/>
        <p:txBody>
          <a:bodyPr/>
          <a:lstStyle/>
          <a:p>
            <a:r>
              <a:rPr lang="en-GB"/>
              <a:t>Introduction to RPC Consulting</a:t>
            </a:r>
          </a:p>
        </p:txBody>
      </p:sp>
      <p:sp>
        <p:nvSpPr>
          <p:cNvPr id="7" name="Slide Number Placeholder 6">
            <a:extLst>
              <a:ext uri="{FF2B5EF4-FFF2-40B4-BE49-F238E27FC236}">
                <a16:creationId xmlns:a16="http://schemas.microsoft.com/office/drawing/2014/main" id="{4211919F-A3E5-4B81-8984-5C9419B487BC}"/>
              </a:ext>
            </a:extLst>
          </p:cNvPr>
          <p:cNvSpPr>
            <a:spLocks noGrp="1"/>
          </p:cNvSpPr>
          <p:nvPr>
            <p:ph type="sldNum" sz="quarter" idx="12"/>
          </p:nvPr>
        </p:nvSpPr>
        <p:spPr/>
        <p:txBody>
          <a:bodyPr/>
          <a:lstStyle/>
          <a:p>
            <a:fld id="{B14C5365-1F9B-4E99-9954-8F8512C51D2C}" type="slidenum">
              <a:rPr lang="en-GB" smtClean="0"/>
              <a:t>‹#›</a:t>
            </a:fld>
            <a:endParaRPr lang="en-GB"/>
          </a:p>
        </p:txBody>
      </p:sp>
    </p:spTree>
    <p:extLst>
      <p:ext uri="{BB962C8B-B14F-4D97-AF65-F5344CB8AC3E}">
        <p14:creationId xmlns:p14="http://schemas.microsoft.com/office/powerpoint/2010/main" val="4535961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D3236-9713-43A4-997C-DB83838DE3B6}"/>
              </a:ext>
            </a:extLst>
          </p:cNvPr>
          <p:cNvSpPr>
            <a:spLocks noGrp="1"/>
          </p:cNvSpPr>
          <p:nvPr>
            <p:ph type="title"/>
          </p:nvPr>
        </p:nvSpPr>
        <p:spPr>
          <a:xfrm>
            <a:off x="1679467" y="730251"/>
            <a:ext cx="21029831" cy="265112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897652-DF50-43D6-9F73-92206EDD4462}"/>
              </a:ext>
            </a:extLst>
          </p:cNvPr>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a:t>Edit Master text styles</a:t>
            </a:r>
          </a:p>
        </p:txBody>
      </p:sp>
      <p:sp>
        <p:nvSpPr>
          <p:cNvPr id="4" name="Content Placeholder 3">
            <a:extLst>
              <a:ext uri="{FF2B5EF4-FFF2-40B4-BE49-F238E27FC236}">
                <a16:creationId xmlns:a16="http://schemas.microsoft.com/office/drawing/2014/main" id="{9A4BBE8E-DF96-4653-B358-188816877857}"/>
              </a:ext>
            </a:extLst>
          </p:cNvPr>
          <p:cNvSpPr>
            <a:spLocks noGrp="1"/>
          </p:cNvSpPr>
          <p:nvPr>
            <p:ph sz="half" idx="2"/>
          </p:nvPr>
        </p:nvSpPr>
        <p:spPr>
          <a:xfrm>
            <a:off x="1679467" y="5010150"/>
            <a:ext cx="10314903"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D145D15-09D6-4BBE-82D8-F3AD6E21C79A}"/>
              </a:ext>
            </a:extLst>
          </p:cNvPr>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a:t>Edit Master text styles</a:t>
            </a:r>
          </a:p>
        </p:txBody>
      </p:sp>
      <p:sp>
        <p:nvSpPr>
          <p:cNvPr id="6" name="Content Placeholder 5">
            <a:extLst>
              <a:ext uri="{FF2B5EF4-FFF2-40B4-BE49-F238E27FC236}">
                <a16:creationId xmlns:a16="http://schemas.microsoft.com/office/drawing/2014/main" id="{A5D0D61B-4C44-45F9-8FBF-5F88C1A23E71}"/>
              </a:ext>
            </a:extLst>
          </p:cNvPr>
          <p:cNvSpPr>
            <a:spLocks noGrp="1"/>
          </p:cNvSpPr>
          <p:nvPr>
            <p:ph sz="quarter" idx="4"/>
          </p:nvPr>
        </p:nvSpPr>
        <p:spPr>
          <a:xfrm>
            <a:off x="12343597" y="5010150"/>
            <a:ext cx="10365701"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BDC1C5C-E4B5-4BF1-8F80-EC09A1AEC610}"/>
              </a:ext>
            </a:extLst>
          </p:cNvPr>
          <p:cNvSpPr>
            <a:spLocks noGrp="1"/>
          </p:cNvSpPr>
          <p:nvPr>
            <p:ph type="dt" sz="half" idx="10"/>
          </p:nvPr>
        </p:nvSpPr>
        <p:spPr/>
        <p:txBody>
          <a:bodyPr/>
          <a:lstStyle/>
          <a:p>
            <a:r>
              <a:rPr lang="en-US"/>
              <a:t>24 January 2019</a:t>
            </a:r>
            <a:endParaRPr lang="en-GB"/>
          </a:p>
        </p:txBody>
      </p:sp>
      <p:sp>
        <p:nvSpPr>
          <p:cNvPr id="8" name="Footer Placeholder 7">
            <a:extLst>
              <a:ext uri="{FF2B5EF4-FFF2-40B4-BE49-F238E27FC236}">
                <a16:creationId xmlns:a16="http://schemas.microsoft.com/office/drawing/2014/main" id="{4BE7F369-03C9-498F-85B9-150CD34B5F87}"/>
              </a:ext>
            </a:extLst>
          </p:cNvPr>
          <p:cNvSpPr>
            <a:spLocks noGrp="1"/>
          </p:cNvSpPr>
          <p:nvPr>
            <p:ph type="ftr" sz="quarter" idx="11"/>
          </p:nvPr>
        </p:nvSpPr>
        <p:spPr/>
        <p:txBody>
          <a:bodyPr/>
          <a:lstStyle/>
          <a:p>
            <a:r>
              <a:rPr lang="en-GB"/>
              <a:t>Introduction to RPC Consulting</a:t>
            </a:r>
          </a:p>
        </p:txBody>
      </p:sp>
      <p:sp>
        <p:nvSpPr>
          <p:cNvPr id="9" name="Slide Number Placeholder 8">
            <a:extLst>
              <a:ext uri="{FF2B5EF4-FFF2-40B4-BE49-F238E27FC236}">
                <a16:creationId xmlns:a16="http://schemas.microsoft.com/office/drawing/2014/main" id="{50B3D129-F77D-4A0B-9C3F-7A3034258334}"/>
              </a:ext>
            </a:extLst>
          </p:cNvPr>
          <p:cNvSpPr>
            <a:spLocks noGrp="1"/>
          </p:cNvSpPr>
          <p:nvPr>
            <p:ph type="sldNum" sz="quarter" idx="12"/>
          </p:nvPr>
        </p:nvSpPr>
        <p:spPr/>
        <p:txBody>
          <a:bodyPr/>
          <a:lstStyle/>
          <a:p>
            <a:fld id="{B14C5365-1F9B-4E99-9954-8F8512C51D2C}" type="slidenum">
              <a:rPr lang="en-GB" smtClean="0"/>
              <a:t>‹#›</a:t>
            </a:fld>
            <a:endParaRPr lang="en-GB"/>
          </a:p>
        </p:txBody>
      </p:sp>
    </p:spTree>
    <p:extLst>
      <p:ext uri="{BB962C8B-B14F-4D97-AF65-F5344CB8AC3E}">
        <p14:creationId xmlns:p14="http://schemas.microsoft.com/office/powerpoint/2010/main" val="14144074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7E1AC-C4F4-460E-924D-B9309C23D23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8568A5-E84A-422C-941A-CDBABB180A41}"/>
              </a:ext>
            </a:extLst>
          </p:cNvPr>
          <p:cNvSpPr>
            <a:spLocks noGrp="1"/>
          </p:cNvSpPr>
          <p:nvPr>
            <p:ph type="dt" sz="half" idx="10"/>
          </p:nvPr>
        </p:nvSpPr>
        <p:spPr/>
        <p:txBody>
          <a:bodyPr/>
          <a:lstStyle/>
          <a:p>
            <a:r>
              <a:rPr lang="en-US"/>
              <a:t>24 January 2019</a:t>
            </a:r>
            <a:endParaRPr lang="en-GB"/>
          </a:p>
        </p:txBody>
      </p:sp>
      <p:sp>
        <p:nvSpPr>
          <p:cNvPr id="4" name="Footer Placeholder 3">
            <a:extLst>
              <a:ext uri="{FF2B5EF4-FFF2-40B4-BE49-F238E27FC236}">
                <a16:creationId xmlns:a16="http://schemas.microsoft.com/office/drawing/2014/main" id="{7F227420-CE89-4DDE-9F6B-51DE42C8291F}"/>
              </a:ext>
            </a:extLst>
          </p:cNvPr>
          <p:cNvSpPr>
            <a:spLocks noGrp="1"/>
          </p:cNvSpPr>
          <p:nvPr>
            <p:ph type="ftr" sz="quarter" idx="11"/>
          </p:nvPr>
        </p:nvSpPr>
        <p:spPr/>
        <p:txBody>
          <a:bodyPr/>
          <a:lstStyle/>
          <a:p>
            <a:r>
              <a:rPr lang="en-GB"/>
              <a:t>Introduction to RPC Consulting</a:t>
            </a:r>
          </a:p>
        </p:txBody>
      </p:sp>
      <p:sp>
        <p:nvSpPr>
          <p:cNvPr id="5" name="Slide Number Placeholder 4">
            <a:extLst>
              <a:ext uri="{FF2B5EF4-FFF2-40B4-BE49-F238E27FC236}">
                <a16:creationId xmlns:a16="http://schemas.microsoft.com/office/drawing/2014/main" id="{549F4008-B0B5-466D-9137-A07CFD43BC84}"/>
              </a:ext>
            </a:extLst>
          </p:cNvPr>
          <p:cNvSpPr>
            <a:spLocks noGrp="1"/>
          </p:cNvSpPr>
          <p:nvPr>
            <p:ph type="sldNum" sz="quarter" idx="12"/>
          </p:nvPr>
        </p:nvSpPr>
        <p:spPr/>
        <p:txBody>
          <a:bodyPr/>
          <a:lstStyle/>
          <a:p>
            <a:fld id="{B14C5365-1F9B-4E99-9954-8F8512C51D2C}" type="slidenum">
              <a:rPr lang="en-GB" smtClean="0"/>
              <a:t>‹#›</a:t>
            </a:fld>
            <a:endParaRPr lang="en-GB"/>
          </a:p>
        </p:txBody>
      </p:sp>
    </p:spTree>
    <p:extLst>
      <p:ext uri="{BB962C8B-B14F-4D97-AF65-F5344CB8AC3E}">
        <p14:creationId xmlns:p14="http://schemas.microsoft.com/office/powerpoint/2010/main" val="14398798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B3DB7-6357-4E41-98A4-FCB29C687C70}"/>
              </a:ext>
            </a:extLst>
          </p:cNvPr>
          <p:cNvSpPr>
            <a:spLocks noGrp="1"/>
          </p:cNvSpPr>
          <p:nvPr>
            <p:ph type="dt" sz="half" idx="10"/>
          </p:nvPr>
        </p:nvSpPr>
        <p:spPr/>
        <p:txBody>
          <a:bodyPr/>
          <a:lstStyle/>
          <a:p>
            <a:r>
              <a:rPr lang="en-US"/>
              <a:t>24 January 2019</a:t>
            </a:r>
            <a:endParaRPr lang="en-GB"/>
          </a:p>
        </p:txBody>
      </p:sp>
      <p:sp>
        <p:nvSpPr>
          <p:cNvPr id="3" name="Footer Placeholder 2">
            <a:extLst>
              <a:ext uri="{FF2B5EF4-FFF2-40B4-BE49-F238E27FC236}">
                <a16:creationId xmlns:a16="http://schemas.microsoft.com/office/drawing/2014/main" id="{956EE571-FECD-405A-B943-BB87B1BD706D}"/>
              </a:ext>
            </a:extLst>
          </p:cNvPr>
          <p:cNvSpPr>
            <a:spLocks noGrp="1"/>
          </p:cNvSpPr>
          <p:nvPr>
            <p:ph type="ftr" sz="quarter" idx="11"/>
          </p:nvPr>
        </p:nvSpPr>
        <p:spPr/>
        <p:txBody>
          <a:bodyPr/>
          <a:lstStyle/>
          <a:p>
            <a:r>
              <a:rPr lang="en-GB"/>
              <a:t>Introduction to RPC Consulting</a:t>
            </a:r>
          </a:p>
        </p:txBody>
      </p:sp>
      <p:sp>
        <p:nvSpPr>
          <p:cNvPr id="4" name="Slide Number Placeholder 3">
            <a:extLst>
              <a:ext uri="{FF2B5EF4-FFF2-40B4-BE49-F238E27FC236}">
                <a16:creationId xmlns:a16="http://schemas.microsoft.com/office/drawing/2014/main" id="{7C527ECC-FA5E-4D66-9176-56DDDF8E2C7C}"/>
              </a:ext>
            </a:extLst>
          </p:cNvPr>
          <p:cNvSpPr>
            <a:spLocks noGrp="1"/>
          </p:cNvSpPr>
          <p:nvPr>
            <p:ph type="sldNum" sz="quarter" idx="12"/>
          </p:nvPr>
        </p:nvSpPr>
        <p:spPr/>
        <p:txBody>
          <a:bodyPr/>
          <a:lstStyle/>
          <a:p>
            <a:fld id="{B14C5365-1F9B-4E99-9954-8F8512C51D2C}" type="slidenum">
              <a:rPr lang="en-GB" smtClean="0"/>
              <a:t>‹#›</a:t>
            </a:fld>
            <a:endParaRPr lang="en-GB"/>
          </a:p>
        </p:txBody>
      </p:sp>
    </p:spTree>
    <p:extLst>
      <p:ext uri="{BB962C8B-B14F-4D97-AF65-F5344CB8AC3E}">
        <p14:creationId xmlns:p14="http://schemas.microsoft.com/office/powerpoint/2010/main" val="12780978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8044-8B0F-4D97-9BDA-96DD8B3E71A6}"/>
              </a:ext>
            </a:extLst>
          </p:cNvPr>
          <p:cNvSpPr>
            <a:spLocks noGrp="1"/>
          </p:cNvSpPr>
          <p:nvPr>
            <p:ph type="title"/>
          </p:nvPr>
        </p:nvSpPr>
        <p:spPr>
          <a:xfrm>
            <a:off x="1679468" y="914400"/>
            <a:ext cx="7863962" cy="3200400"/>
          </a:xfrm>
        </p:spPr>
        <p:txBody>
          <a:bodyPr anchor="b"/>
          <a:lstStyle>
            <a:lvl1pPr>
              <a:defRPr sz="6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7E941EB-E18A-4D9D-9BBC-85ABA2FEF0E3}"/>
              </a:ext>
            </a:extLst>
          </p:cNvPr>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43C5483-BF50-4BC7-954F-CB2F43B7169D}"/>
              </a:ext>
            </a:extLst>
          </p:cNvPr>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4EA12805-74A8-4D2C-BF28-126F087460F2}"/>
              </a:ext>
            </a:extLst>
          </p:cNvPr>
          <p:cNvSpPr>
            <a:spLocks noGrp="1"/>
          </p:cNvSpPr>
          <p:nvPr>
            <p:ph type="dt" sz="half" idx="10"/>
          </p:nvPr>
        </p:nvSpPr>
        <p:spPr/>
        <p:txBody>
          <a:bodyPr/>
          <a:lstStyle/>
          <a:p>
            <a:r>
              <a:rPr lang="en-US"/>
              <a:t>24 January 2019</a:t>
            </a:r>
            <a:endParaRPr lang="en-GB"/>
          </a:p>
        </p:txBody>
      </p:sp>
      <p:sp>
        <p:nvSpPr>
          <p:cNvPr id="6" name="Footer Placeholder 5">
            <a:extLst>
              <a:ext uri="{FF2B5EF4-FFF2-40B4-BE49-F238E27FC236}">
                <a16:creationId xmlns:a16="http://schemas.microsoft.com/office/drawing/2014/main" id="{FF3EF411-568D-477F-B478-BCAB3377578F}"/>
              </a:ext>
            </a:extLst>
          </p:cNvPr>
          <p:cNvSpPr>
            <a:spLocks noGrp="1"/>
          </p:cNvSpPr>
          <p:nvPr>
            <p:ph type="ftr" sz="quarter" idx="11"/>
          </p:nvPr>
        </p:nvSpPr>
        <p:spPr/>
        <p:txBody>
          <a:bodyPr/>
          <a:lstStyle/>
          <a:p>
            <a:r>
              <a:rPr lang="en-GB"/>
              <a:t>Introduction to RPC Consulting</a:t>
            </a:r>
          </a:p>
        </p:txBody>
      </p:sp>
      <p:sp>
        <p:nvSpPr>
          <p:cNvPr id="7" name="Slide Number Placeholder 6">
            <a:extLst>
              <a:ext uri="{FF2B5EF4-FFF2-40B4-BE49-F238E27FC236}">
                <a16:creationId xmlns:a16="http://schemas.microsoft.com/office/drawing/2014/main" id="{96AC3451-AFCC-4F37-BED9-C96E6480B52A}"/>
              </a:ext>
            </a:extLst>
          </p:cNvPr>
          <p:cNvSpPr>
            <a:spLocks noGrp="1"/>
          </p:cNvSpPr>
          <p:nvPr>
            <p:ph type="sldNum" sz="quarter" idx="12"/>
          </p:nvPr>
        </p:nvSpPr>
        <p:spPr/>
        <p:txBody>
          <a:bodyPr/>
          <a:lstStyle/>
          <a:p>
            <a:fld id="{B14C5365-1F9B-4E99-9954-8F8512C51D2C}" type="slidenum">
              <a:rPr lang="en-GB" smtClean="0"/>
              <a:t>‹#›</a:t>
            </a:fld>
            <a:endParaRPr lang="en-GB"/>
          </a:p>
        </p:txBody>
      </p:sp>
    </p:spTree>
    <p:extLst>
      <p:ext uri="{BB962C8B-B14F-4D97-AF65-F5344CB8AC3E}">
        <p14:creationId xmlns:p14="http://schemas.microsoft.com/office/powerpoint/2010/main" val="9250475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3CEE-4718-4D43-9592-3443B28F977D}"/>
              </a:ext>
            </a:extLst>
          </p:cNvPr>
          <p:cNvSpPr>
            <a:spLocks noGrp="1"/>
          </p:cNvSpPr>
          <p:nvPr>
            <p:ph type="title"/>
          </p:nvPr>
        </p:nvSpPr>
        <p:spPr>
          <a:xfrm>
            <a:off x="1679468" y="914400"/>
            <a:ext cx="7863962" cy="3200400"/>
          </a:xfrm>
        </p:spPr>
        <p:txBody>
          <a:bodyPr anchor="b"/>
          <a:lstStyle>
            <a:lvl1pPr>
              <a:defRPr sz="6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7925DA7-1824-45BC-944E-EE8DEBA9DCBA}"/>
              </a:ext>
            </a:extLst>
          </p:cNvPr>
          <p:cNvSpPr>
            <a:spLocks noGrp="1"/>
          </p:cNvSpPr>
          <p:nvPr>
            <p:ph type="pic" idx="1"/>
          </p:nvPr>
        </p:nvSpPr>
        <p:spPr>
          <a:xfrm>
            <a:off x="10365701" y="1974851"/>
            <a:ext cx="12343597" cy="9747250"/>
          </a:xfrm>
        </p:spPr>
        <p:txBody>
          <a:bodyPr/>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endParaRPr lang="en-GB"/>
          </a:p>
        </p:txBody>
      </p:sp>
      <p:sp>
        <p:nvSpPr>
          <p:cNvPr id="4" name="Text Placeholder 3">
            <a:extLst>
              <a:ext uri="{FF2B5EF4-FFF2-40B4-BE49-F238E27FC236}">
                <a16:creationId xmlns:a16="http://schemas.microsoft.com/office/drawing/2014/main" id="{A73D66A1-ACEE-4A3E-9113-FAB881E498C9}"/>
              </a:ext>
            </a:extLst>
          </p:cNvPr>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FA3448A6-88B5-4BF1-A65B-03366B76BDFC}"/>
              </a:ext>
            </a:extLst>
          </p:cNvPr>
          <p:cNvSpPr>
            <a:spLocks noGrp="1"/>
          </p:cNvSpPr>
          <p:nvPr>
            <p:ph type="dt" sz="half" idx="10"/>
          </p:nvPr>
        </p:nvSpPr>
        <p:spPr/>
        <p:txBody>
          <a:bodyPr/>
          <a:lstStyle/>
          <a:p>
            <a:r>
              <a:rPr lang="en-US"/>
              <a:t>24 January 2019</a:t>
            </a:r>
            <a:endParaRPr lang="en-GB"/>
          </a:p>
        </p:txBody>
      </p:sp>
      <p:sp>
        <p:nvSpPr>
          <p:cNvPr id="6" name="Footer Placeholder 5">
            <a:extLst>
              <a:ext uri="{FF2B5EF4-FFF2-40B4-BE49-F238E27FC236}">
                <a16:creationId xmlns:a16="http://schemas.microsoft.com/office/drawing/2014/main" id="{CF3D3BE8-CD11-4F29-B90E-BFE6E9A71CC5}"/>
              </a:ext>
            </a:extLst>
          </p:cNvPr>
          <p:cNvSpPr>
            <a:spLocks noGrp="1"/>
          </p:cNvSpPr>
          <p:nvPr>
            <p:ph type="ftr" sz="quarter" idx="11"/>
          </p:nvPr>
        </p:nvSpPr>
        <p:spPr/>
        <p:txBody>
          <a:bodyPr/>
          <a:lstStyle/>
          <a:p>
            <a:r>
              <a:rPr lang="en-GB"/>
              <a:t>Introduction to RPC Consulting</a:t>
            </a:r>
          </a:p>
        </p:txBody>
      </p:sp>
      <p:sp>
        <p:nvSpPr>
          <p:cNvPr id="7" name="Slide Number Placeholder 6">
            <a:extLst>
              <a:ext uri="{FF2B5EF4-FFF2-40B4-BE49-F238E27FC236}">
                <a16:creationId xmlns:a16="http://schemas.microsoft.com/office/drawing/2014/main" id="{B1486CED-EB54-4C12-9302-8C2A4F36BDF7}"/>
              </a:ext>
            </a:extLst>
          </p:cNvPr>
          <p:cNvSpPr>
            <a:spLocks noGrp="1"/>
          </p:cNvSpPr>
          <p:nvPr>
            <p:ph type="sldNum" sz="quarter" idx="12"/>
          </p:nvPr>
        </p:nvSpPr>
        <p:spPr/>
        <p:txBody>
          <a:bodyPr/>
          <a:lstStyle/>
          <a:p>
            <a:fld id="{B14C5365-1F9B-4E99-9954-8F8512C51D2C}" type="slidenum">
              <a:rPr lang="en-GB" smtClean="0"/>
              <a:t>‹#›</a:t>
            </a:fld>
            <a:endParaRPr lang="en-GB"/>
          </a:p>
        </p:txBody>
      </p:sp>
    </p:spTree>
    <p:extLst>
      <p:ext uri="{BB962C8B-B14F-4D97-AF65-F5344CB8AC3E}">
        <p14:creationId xmlns:p14="http://schemas.microsoft.com/office/powerpoint/2010/main" val="1852864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_imag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2D04E61-2D3B-9343-8D58-063CF0CCE7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96791" y="761999"/>
            <a:ext cx="1522235" cy="575981"/>
          </a:xfrm>
          <a:prstGeom prst="rect">
            <a:avLst/>
          </a:prstGeom>
        </p:spPr>
      </p:pic>
      <p:sp>
        <p:nvSpPr>
          <p:cNvPr id="10" name="Rectangle 9">
            <a:extLst>
              <a:ext uri="{FF2B5EF4-FFF2-40B4-BE49-F238E27FC236}">
                <a16:creationId xmlns:a16="http://schemas.microsoft.com/office/drawing/2014/main" id="{04D167EB-636E-2F49-8D89-130717900AF3}"/>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Helvetica Now Text" panose="020B0504030202020204" pitchFamily="34" charset="77"/>
            </a:endParaRPr>
          </a:p>
        </p:txBody>
      </p:sp>
      <p:sp>
        <p:nvSpPr>
          <p:cNvPr id="5" name="Footer Placeholder 3">
            <a:extLst>
              <a:ext uri="{FF2B5EF4-FFF2-40B4-BE49-F238E27FC236}">
                <a16:creationId xmlns:a16="http://schemas.microsoft.com/office/drawing/2014/main" id="{A92F0540-6983-A44E-ADEC-5C865A728096}"/>
              </a:ext>
            </a:extLst>
          </p:cNvPr>
          <p:cNvSpPr>
            <a:spLocks noGrp="1"/>
          </p:cNvSpPr>
          <p:nvPr>
            <p:ph type="ftr" sz="quarter" idx="3"/>
          </p:nvPr>
        </p:nvSpPr>
        <p:spPr>
          <a:xfrm>
            <a:off x="1496791" y="12554568"/>
            <a:ext cx="7642447" cy="730250"/>
          </a:xfrm>
          <a:prstGeom prst="rect">
            <a:avLst/>
          </a:prstGeom>
        </p:spPr>
        <p:txBody>
          <a:bodyPr vert="horz" wrap="square" lIns="0" tIns="0" rIns="0" bIns="0" rtlCol="0" anchor="ctr"/>
          <a:lstStyle>
            <a:lvl1pPr marL="0" marR="0" indent="0" algn="l"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
        <p:nvSpPr>
          <p:cNvPr id="8" name="Text Placeholder 4">
            <a:extLst>
              <a:ext uri="{FF2B5EF4-FFF2-40B4-BE49-F238E27FC236}">
                <a16:creationId xmlns:a16="http://schemas.microsoft.com/office/drawing/2014/main" id="{FCC3EC69-B9C7-4C47-85A4-98ABD550A2DB}"/>
              </a:ext>
            </a:extLst>
          </p:cNvPr>
          <p:cNvSpPr>
            <a:spLocks noGrp="1"/>
          </p:cNvSpPr>
          <p:nvPr>
            <p:ph type="body" sz="quarter" idx="16" hasCustomPrompt="1"/>
          </p:nvPr>
        </p:nvSpPr>
        <p:spPr>
          <a:xfrm>
            <a:off x="1496791" y="3124200"/>
            <a:ext cx="7642447" cy="8877300"/>
          </a:xfrm>
        </p:spPr>
        <p:txBody>
          <a:bodyPr/>
          <a:lstStyle>
            <a:lvl1pPr>
              <a:spcBef>
                <a:spcPts val="1400"/>
              </a:spcBef>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id="{09E8FF82-9FAC-4581-9739-8ED0F45E39D0}"/>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Helvetica Now Text" panose="020B0504030202020204" pitchFamily="34" charset="77"/>
            </a:endParaRPr>
          </a:p>
        </p:txBody>
      </p:sp>
      <p:sp>
        <p:nvSpPr>
          <p:cNvPr id="9" name="Rectangle 8">
            <a:extLst>
              <a:ext uri="{FF2B5EF4-FFF2-40B4-BE49-F238E27FC236}">
                <a16:creationId xmlns:a16="http://schemas.microsoft.com/office/drawing/2014/main" id="{55B47DCA-40C1-444E-9D66-A19EA7134745}"/>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Helvetica Now Text" panose="020B0504030202020204" pitchFamily="34" charset="77"/>
            </a:endParaRPr>
          </a:p>
        </p:txBody>
      </p:sp>
      <p:sp>
        <p:nvSpPr>
          <p:cNvPr id="11" name="Rectangle 10">
            <a:extLst>
              <a:ext uri="{FF2B5EF4-FFF2-40B4-BE49-F238E27FC236}">
                <a16:creationId xmlns:a16="http://schemas.microsoft.com/office/drawing/2014/main" id="{72A54C3F-2C4A-434B-BA94-298A23CFAE6A}"/>
              </a:ext>
            </a:extLst>
          </p:cNvPr>
          <p:cNvSpPr/>
          <p:nvPr userDrawn="1"/>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Helvetica Now Text" panose="020B0504030202020204" pitchFamily="34" charset="77"/>
            </a:endParaRPr>
          </a:p>
        </p:txBody>
      </p:sp>
      <p:pic>
        <p:nvPicPr>
          <p:cNvPr id="14" name="Picture Placeholder 36">
            <a:extLst>
              <a:ext uri="{FF2B5EF4-FFF2-40B4-BE49-F238E27FC236}">
                <a16:creationId xmlns:a16="http://schemas.microsoft.com/office/drawing/2014/main" id="{A8B9D7FD-619E-2340-849E-CBE5236E20E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r="-10"/>
          <a:stretch/>
        </p:blipFill>
        <p:spPr>
          <a:xfrm>
            <a:off x="10666413" y="0"/>
            <a:ext cx="13716000" cy="13715107"/>
          </a:xfrm>
          <a:prstGeom prst="rect">
            <a:avLst/>
          </a:prstGeom>
        </p:spPr>
      </p:pic>
    </p:spTree>
    <p:extLst>
      <p:ext uri="{BB962C8B-B14F-4D97-AF65-F5344CB8AC3E}">
        <p14:creationId xmlns:p14="http://schemas.microsoft.com/office/powerpoint/2010/main" val="11452911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A075A-94ED-4D67-BD46-389DD3E7A91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10E7C9-6573-4D68-9691-25C09D690F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D9369C-D5E8-4D97-901D-8A5387877D90}"/>
              </a:ext>
            </a:extLst>
          </p:cNvPr>
          <p:cNvSpPr>
            <a:spLocks noGrp="1"/>
          </p:cNvSpPr>
          <p:nvPr>
            <p:ph type="dt" sz="half" idx="10"/>
          </p:nvPr>
        </p:nvSpPr>
        <p:spPr/>
        <p:txBody>
          <a:bodyPr/>
          <a:lstStyle/>
          <a:p>
            <a:r>
              <a:rPr lang="en-US"/>
              <a:t>24 January 2019</a:t>
            </a:r>
            <a:endParaRPr lang="en-GB"/>
          </a:p>
        </p:txBody>
      </p:sp>
      <p:sp>
        <p:nvSpPr>
          <p:cNvPr id="5" name="Footer Placeholder 4">
            <a:extLst>
              <a:ext uri="{FF2B5EF4-FFF2-40B4-BE49-F238E27FC236}">
                <a16:creationId xmlns:a16="http://schemas.microsoft.com/office/drawing/2014/main" id="{57D49B87-146D-4D6C-BB44-F9611046B3AB}"/>
              </a:ext>
            </a:extLst>
          </p:cNvPr>
          <p:cNvSpPr>
            <a:spLocks noGrp="1"/>
          </p:cNvSpPr>
          <p:nvPr>
            <p:ph type="ftr" sz="quarter" idx="11"/>
          </p:nvPr>
        </p:nvSpPr>
        <p:spPr/>
        <p:txBody>
          <a:bodyPr/>
          <a:lstStyle/>
          <a:p>
            <a:r>
              <a:rPr lang="en-GB"/>
              <a:t>Introduction to RPC Consulting</a:t>
            </a:r>
          </a:p>
        </p:txBody>
      </p:sp>
      <p:sp>
        <p:nvSpPr>
          <p:cNvPr id="6" name="Slide Number Placeholder 5">
            <a:extLst>
              <a:ext uri="{FF2B5EF4-FFF2-40B4-BE49-F238E27FC236}">
                <a16:creationId xmlns:a16="http://schemas.microsoft.com/office/drawing/2014/main" id="{06314081-158A-40A4-9929-C6735CE07781}"/>
              </a:ext>
            </a:extLst>
          </p:cNvPr>
          <p:cNvSpPr>
            <a:spLocks noGrp="1"/>
          </p:cNvSpPr>
          <p:nvPr>
            <p:ph type="sldNum" sz="quarter" idx="12"/>
          </p:nvPr>
        </p:nvSpPr>
        <p:spPr/>
        <p:txBody>
          <a:bodyPr/>
          <a:lstStyle/>
          <a:p>
            <a:fld id="{B14C5365-1F9B-4E99-9954-8F8512C51D2C}" type="slidenum">
              <a:rPr lang="en-GB" smtClean="0"/>
              <a:t>‹#›</a:t>
            </a:fld>
            <a:endParaRPr lang="en-GB"/>
          </a:p>
        </p:txBody>
      </p:sp>
    </p:spTree>
    <p:extLst>
      <p:ext uri="{BB962C8B-B14F-4D97-AF65-F5344CB8AC3E}">
        <p14:creationId xmlns:p14="http://schemas.microsoft.com/office/powerpoint/2010/main" val="4194886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92CA35-DA35-42BE-BDBC-B91492117405}"/>
              </a:ext>
            </a:extLst>
          </p:cNvPr>
          <p:cNvSpPr>
            <a:spLocks noGrp="1"/>
          </p:cNvSpPr>
          <p:nvPr>
            <p:ph type="title" orient="vert"/>
          </p:nvPr>
        </p:nvSpPr>
        <p:spPr>
          <a:xfrm>
            <a:off x="17448664" y="730250"/>
            <a:ext cx="5257458" cy="1162367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C0A315-9EA8-4936-A86F-DA4C559A0A5B}"/>
              </a:ext>
            </a:extLst>
          </p:cNvPr>
          <p:cNvSpPr>
            <a:spLocks noGrp="1"/>
          </p:cNvSpPr>
          <p:nvPr>
            <p:ph type="body" orient="vert" idx="1"/>
          </p:nvPr>
        </p:nvSpPr>
        <p:spPr>
          <a:xfrm>
            <a:off x="1676291" y="730250"/>
            <a:ext cx="15467593"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825E33-486C-4283-965B-D075F37BB8C1}"/>
              </a:ext>
            </a:extLst>
          </p:cNvPr>
          <p:cNvSpPr>
            <a:spLocks noGrp="1"/>
          </p:cNvSpPr>
          <p:nvPr>
            <p:ph type="dt" sz="half" idx="10"/>
          </p:nvPr>
        </p:nvSpPr>
        <p:spPr/>
        <p:txBody>
          <a:bodyPr/>
          <a:lstStyle/>
          <a:p>
            <a:r>
              <a:rPr lang="en-US"/>
              <a:t>24 January 2019</a:t>
            </a:r>
            <a:endParaRPr lang="en-GB"/>
          </a:p>
        </p:txBody>
      </p:sp>
      <p:sp>
        <p:nvSpPr>
          <p:cNvPr id="5" name="Footer Placeholder 4">
            <a:extLst>
              <a:ext uri="{FF2B5EF4-FFF2-40B4-BE49-F238E27FC236}">
                <a16:creationId xmlns:a16="http://schemas.microsoft.com/office/drawing/2014/main" id="{F0EB3FCF-8C3C-4E54-BD6A-B14A549F269A}"/>
              </a:ext>
            </a:extLst>
          </p:cNvPr>
          <p:cNvSpPr>
            <a:spLocks noGrp="1"/>
          </p:cNvSpPr>
          <p:nvPr>
            <p:ph type="ftr" sz="quarter" idx="11"/>
          </p:nvPr>
        </p:nvSpPr>
        <p:spPr/>
        <p:txBody>
          <a:bodyPr/>
          <a:lstStyle/>
          <a:p>
            <a:r>
              <a:rPr lang="en-GB"/>
              <a:t>Introduction to RPC Consulting</a:t>
            </a:r>
          </a:p>
        </p:txBody>
      </p:sp>
      <p:sp>
        <p:nvSpPr>
          <p:cNvPr id="6" name="Slide Number Placeholder 5">
            <a:extLst>
              <a:ext uri="{FF2B5EF4-FFF2-40B4-BE49-F238E27FC236}">
                <a16:creationId xmlns:a16="http://schemas.microsoft.com/office/drawing/2014/main" id="{BF3A9A00-BBE3-4B65-9484-672FD635E2E0}"/>
              </a:ext>
            </a:extLst>
          </p:cNvPr>
          <p:cNvSpPr>
            <a:spLocks noGrp="1"/>
          </p:cNvSpPr>
          <p:nvPr>
            <p:ph type="sldNum" sz="quarter" idx="12"/>
          </p:nvPr>
        </p:nvSpPr>
        <p:spPr/>
        <p:txBody>
          <a:bodyPr/>
          <a:lstStyle/>
          <a:p>
            <a:fld id="{B14C5365-1F9B-4E99-9954-8F8512C51D2C}" type="slidenum">
              <a:rPr lang="en-GB" smtClean="0"/>
              <a:t>‹#›</a:t>
            </a:fld>
            <a:endParaRPr lang="en-GB"/>
          </a:p>
        </p:txBody>
      </p:sp>
    </p:spTree>
    <p:extLst>
      <p:ext uri="{BB962C8B-B14F-4D97-AF65-F5344CB8AC3E}">
        <p14:creationId xmlns:p14="http://schemas.microsoft.com/office/powerpoint/2010/main" val="4421189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One Content Large Image - Grey 06">
    <p:bg>
      <p:bgPr>
        <a:solidFill>
          <a:srgbClr val="E5EFF0"/>
        </a:solidFill>
        <a:effectLst/>
      </p:bgPr>
    </p:bg>
    <p:spTree>
      <p:nvGrpSpPr>
        <p:cNvPr id="1" name=""/>
        <p:cNvGrpSpPr/>
        <p:nvPr/>
      </p:nvGrpSpPr>
      <p:grpSpPr>
        <a:xfrm>
          <a:off x="0" y="0"/>
          <a:ext cx="0" cy="0"/>
          <a:chOff x="0" y="0"/>
          <a:chExt cx="0" cy="0"/>
        </a:xfrm>
      </p:grpSpPr>
      <p:sp>
        <p:nvSpPr>
          <p:cNvPr id="4" name="Guides" hidden="1">
            <a:extLst>
              <a:ext uri="{FF2B5EF4-FFF2-40B4-BE49-F238E27FC236}">
                <a16:creationId xmlns:a16="http://schemas.microsoft.com/office/drawing/2014/main" id="{3C7DBC18-5668-4367-B41E-4C0C040069DC}"/>
              </a:ext>
              <a:ext uri="{C183D7F6-B498-43B3-948B-1728B52AA6E4}">
                <adec:decorative xmlns:adec="http://schemas.microsoft.com/office/drawing/2017/decorative" val="1"/>
              </a:ext>
            </a:extLst>
          </p:cNvPr>
          <p:cNvSpPr/>
          <p:nvPr userDrawn="1">
            <p:custDataLst>
              <p:tags r:id="rId1"/>
            </p:custDataLst>
          </p:nvPr>
        </p:nvSpPr>
        <p:spPr>
          <a:xfrm>
            <a:off x="1" y="1"/>
            <a:ext cx="1693224" cy="677334"/>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FFFFFF"/>
              </a:solidFill>
            </a:endParaRPr>
          </a:p>
        </p:txBody>
      </p:sp>
      <p:sp>
        <p:nvSpPr>
          <p:cNvPr id="5" name="Slide Number Placeholder 4">
            <a:extLst>
              <a:ext uri="{FF2B5EF4-FFF2-40B4-BE49-F238E27FC236}">
                <a16:creationId xmlns:a16="http://schemas.microsoft.com/office/drawing/2014/main" id="{F57EB322-F52D-4E07-93DB-E74285AB4BC0}"/>
              </a:ext>
            </a:extLst>
          </p:cNvPr>
          <p:cNvSpPr>
            <a:spLocks noGrp="1"/>
          </p:cNvSpPr>
          <p:nvPr>
            <p:ph type="sldNum" sz="quarter" idx="14"/>
            <p:custDataLst>
              <p:tags r:id="rId2"/>
            </p:custDataLst>
          </p:nvPr>
        </p:nvSpPr>
        <p:spPr/>
        <p:txBody>
          <a:bodyPr/>
          <a:lstStyle>
            <a:lvl1pPr>
              <a:defRPr>
                <a:solidFill>
                  <a:schemeClr val="bg1"/>
                </a:solidFill>
              </a:defRPr>
            </a:lvl1pPr>
          </a:lstStyle>
          <a:p>
            <a:fld id="{B71C3307-2C62-468E-B5DC-89448F1C8451}" type="slidenum">
              <a:rPr lang="en-GB"/>
              <a:pPr/>
              <a:t>‹#›</a:t>
            </a:fld>
            <a:endParaRPr lang="en-GB"/>
          </a:p>
        </p:txBody>
      </p:sp>
      <p:sp>
        <p:nvSpPr>
          <p:cNvPr id="2" name="Title 1">
            <a:extLst>
              <a:ext uri="{FF2B5EF4-FFF2-40B4-BE49-F238E27FC236}">
                <a16:creationId xmlns:a16="http://schemas.microsoft.com/office/drawing/2014/main" id="{4FDA8012-9636-4F60-98BB-975BACDFD4BC}"/>
              </a:ext>
            </a:extLst>
          </p:cNvPr>
          <p:cNvSpPr>
            <a:spLocks noGrp="1"/>
          </p:cNvSpPr>
          <p:nvPr>
            <p:ph type="title"/>
            <p:custDataLst>
              <p:tags r:id="rId3"/>
            </p:custDataLst>
          </p:nvPr>
        </p:nvSpPr>
        <p:spPr>
          <a:xfrm>
            <a:off x="2285852" y="936384"/>
            <a:ext cx="7130586" cy="816216"/>
          </a:xfrm>
        </p:spPr>
        <p:txBody>
          <a:body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24E74E46-13B1-4ACF-92C7-64BA615A02D7}"/>
              </a:ext>
            </a:extLst>
          </p:cNvPr>
          <p:cNvSpPr>
            <a:spLocks noGrp="1"/>
          </p:cNvSpPr>
          <p:nvPr>
            <p:ph type="body" sz="quarter" idx="16"/>
            <p:custDataLst>
              <p:tags r:id="rId4"/>
            </p:custDataLst>
          </p:nvPr>
        </p:nvSpPr>
        <p:spPr>
          <a:xfrm>
            <a:off x="2289029" y="1752600"/>
            <a:ext cx="7129524" cy="813600"/>
          </a:xfrm>
        </p:spPr>
        <p:txBody>
          <a:bodyPr/>
          <a:lstStyle>
            <a:lvl1pPr marL="0" indent="0">
              <a:buNone/>
              <a:defRPr sz="4000">
                <a:solidFill>
                  <a:schemeClr val="tx2"/>
                </a:solidFill>
              </a:defRPr>
            </a:lvl1pPr>
            <a:lvl2pPr marL="0" indent="0">
              <a:buNone/>
              <a:defRPr sz="4000"/>
            </a:lvl2pPr>
            <a:lvl3pPr marL="0" indent="0">
              <a:buNone/>
              <a:defRPr sz="4000"/>
            </a:lvl3pPr>
            <a:lvl4pPr marL="0" indent="0">
              <a:buFont typeface="Arial" panose="020B0604020202020204" pitchFamily="34" charset="0"/>
              <a:buNone/>
              <a:defRPr sz="4000"/>
            </a:lvl4pPr>
            <a:lvl5pPr marL="0" indent="0">
              <a:buFont typeface="Arial" panose="020B0604020202020204" pitchFamily="34" charset="0"/>
              <a:buNone/>
              <a:defRPr sz="4000"/>
            </a:lvl5pPr>
          </a:lstStyle>
          <a:p>
            <a:pPr lvl="0"/>
            <a:r>
              <a:rPr lang="en-US" dirty="0"/>
              <a:t>Click to edit Master text styles</a:t>
            </a:r>
            <a:endParaRPr lang="en-GB" dirty="0"/>
          </a:p>
        </p:txBody>
      </p:sp>
      <p:sp>
        <p:nvSpPr>
          <p:cNvPr id="6" name="Content Placeholder 5">
            <a:extLst>
              <a:ext uri="{FF2B5EF4-FFF2-40B4-BE49-F238E27FC236}">
                <a16:creationId xmlns:a16="http://schemas.microsoft.com/office/drawing/2014/main" id="{443089CF-8386-40BB-BB88-1D5B50C96391}"/>
              </a:ext>
            </a:extLst>
          </p:cNvPr>
          <p:cNvSpPr>
            <a:spLocks noGrp="1"/>
          </p:cNvSpPr>
          <p:nvPr>
            <p:ph sz="quarter" idx="15"/>
            <p:custDataLst>
              <p:tags r:id="rId5"/>
            </p:custDataLst>
          </p:nvPr>
        </p:nvSpPr>
        <p:spPr>
          <a:xfrm>
            <a:off x="2289449" y="3124800"/>
            <a:ext cx="7126988" cy="887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 </a:t>
            </a:r>
          </a:p>
          <a:p>
            <a:pPr lvl="6"/>
            <a:r>
              <a:rPr lang="en-US" dirty="0"/>
              <a:t>Seventh level</a:t>
            </a:r>
          </a:p>
          <a:p>
            <a:pPr lvl="7"/>
            <a:r>
              <a:rPr lang="en-US" dirty="0"/>
              <a:t>Eighth level</a:t>
            </a:r>
          </a:p>
          <a:p>
            <a:pPr lvl="8"/>
            <a:r>
              <a:rPr lang="en-US" dirty="0"/>
              <a:t>Ninth level</a:t>
            </a:r>
          </a:p>
        </p:txBody>
      </p:sp>
      <p:sp>
        <p:nvSpPr>
          <p:cNvPr id="12" name="Picture Placeholder 11">
            <a:extLst>
              <a:ext uri="{FF2B5EF4-FFF2-40B4-BE49-F238E27FC236}">
                <a16:creationId xmlns:a16="http://schemas.microsoft.com/office/drawing/2014/main" id="{2C5898AC-6714-4BB7-8C38-6A631707C7BB}"/>
              </a:ext>
              <a:ext uri="{C183D7F6-B498-43B3-948B-1728B52AA6E4}">
                <adec:decorative xmlns:adec="http://schemas.microsoft.com/office/drawing/2017/decorative" val="1"/>
              </a:ext>
            </a:extLst>
          </p:cNvPr>
          <p:cNvSpPr>
            <a:spLocks noGrp="1"/>
          </p:cNvSpPr>
          <p:nvPr>
            <p:ph type="pic" sz="quarter" idx="18" hasCustomPrompt="1"/>
            <p:custDataLst>
              <p:tags r:id="rId6"/>
            </p:custDataLst>
          </p:nvPr>
        </p:nvSpPr>
        <p:spPr>
          <a:xfrm>
            <a:off x="10181564" y="1"/>
            <a:ext cx="14200850" cy="13715998"/>
          </a:xfrm>
        </p:spPr>
        <p:txBody>
          <a:bodyPr tIns="108000"/>
          <a:lstStyle>
            <a:lvl1pPr marL="0" indent="0" algn="ctr">
              <a:buNone/>
              <a:defRPr/>
            </a:lvl1pPr>
          </a:lstStyle>
          <a:p>
            <a:r>
              <a:rPr lang="en-GB" dirty="0"/>
              <a:t>Add Photo</a:t>
            </a:r>
          </a:p>
        </p:txBody>
      </p:sp>
    </p:spTree>
    <p:extLst>
      <p:ext uri="{BB962C8B-B14F-4D97-AF65-F5344CB8AC3E}">
        <p14:creationId xmlns:p14="http://schemas.microsoft.com/office/powerpoint/2010/main" val="981144226"/>
      </p:ext>
    </p:extLst>
  </p:cSld>
  <p:clrMapOvr>
    <a:masterClrMapping/>
  </p:clrMapOvr>
  <p:extLst>
    <p:ext uri="{DCECCB84-F9BA-43D5-87BE-67443E8EF086}">
      <p15:sldGuideLst xmlns:p15="http://schemas.microsoft.com/office/powerpoint/2012/main">
        <p15:guide id="1" orient="horz" pos="294">
          <p15:clr>
            <a:srgbClr val="717275"/>
          </p15:clr>
        </p15:guide>
        <p15:guide id="2" orient="horz" pos="552">
          <p15:clr>
            <a:srgbClr val="717275"/>
          </p15:clr>
        </p15:guide>
        <p15:guide id="3" orient="horz" pos="984">
          <p15:clr>
            <a:srgbClr val="FF96FF"/>
          </p15:clr>
        </p15:guide>
        <p15:guide id="4" orient="horz" pos="3780">
          <p15:clr>
            <a:srgbClr val="FF96FF"/>
          </p15:clr>
        </p15:guide>
        <p15:guide id="5" pos="721">
          <p15:clr>
            <a:srgbClr val="FF96FF"/>
          </p15:clr>
        </p15:guide>
        <p15:guide id="6" pos="977">
          <p15:clr>
            <a:srgbClr val="FF96FF"/>
          </p15:clr>
        </p15:guide>
        <p15:guide id="7" pos="1218">
          <p15:clr>
            <a:srgbClr val="FF96FF"/>
          </p15:clr>
        </p15:guide>
        <p15:guide id="8" pos="1475">
          <p15:clr>
            <a:srgbClr val="FF96FF"/>
          </p15:clr>
        </p15:guide>
        <p15:guide id="9" pos="1715">
          <p15:clr>
            <a:srgbClr val="FF96FF"/>
          </p15:clr>
        </p15:guide>
        <p15:guide id="10" pos="1972">
          <p15:clr>
            <a:srgbClr val="FF96FF"/>
          </p15:clr>
        </p15:guide>
        <p15:guide id="11" pos="2212">
          <p15:clr>
            <a:srgbClr val="FF96FF"/>
          </p15:clr>
        </p15:guide>
        <p15:guide id="12" pos="2469">
          <p15:clr>
            <a:srgbClr val="FF96FF"/>
          </p15:clr>
        </p15:guide>
        <p15:guide id="13" pos="2710">
          <p15:clr>
            <a:srgbClr val="FF96FF"/>
          </p15:clr>
        </p15:guide>
        <p15:guide id="14" pos="2966">
          <p15:clr>
            <a:srgbClr val="FF96FF"/>
          </p15:clr>
        </p15:guide>
        <p15:guide id="15" pos="3207">
          <p15:clr>
            <a:srgbClr val="FF96FF"/>
          </p15:clr>
        </p15:guide>
        <p15:guide id="16" pos="3464">
          <p15:clr>
            <a:srgbClr val="FF96FF"/>
          </p15:clr>
        </p15:guide>
        <p15:guide id="17" pos="3704">
          <p15:clr>
            <a:srgbClr val="FF96FF"/>
          </p15:clr>
        </p15:guide>
        <p15:guide id="18" pos="3961">
          <p15:clr>
            <a:srgbClr val="FF96FF"/>
          </p15:clr>
        </p15:guide>
        <p15:guide id="19" pos="4201">
          <p15:clr>
            <a:srgbClr val="FF96FF"/>
          </p15:clr>
        </p15:guide>
        <p15:guide id="20" pos="4458">
          <p15:clr>
            <a:srgbClr val="FF96FF"/>
          </p15:clr>
        </p15:guide>
        <p15:guide id="21" pos="4698">
          <p15:clr>
            <a:srgbClr val="FF96FF"/>
          </p15:clr>
        </p15:guide>
        <p15:guide id="22" pos="4955">
          <p15:clr>
            <a:srgbClr val="FF96FF"/>
          </p15:clr>
        </p15:guide>
        <p15:guide id="23" pos="5196">
          <p15:clr>
            <a:srgbClr val="FF96FF"/>
          </p15:clr>
        </p15:guide>
        <p15:guide id="24" pos="5452">
          <p15:clr>
            <a:srgbClr val="FF96FF"/>
          </p15:clr>
        </p15:guide>
        <p15:guide id="25" pos="5693">
          <p15:clr>
            <a:srgbClr val="FF96FF"/>
          </p15:clr>
        </p15:guide>
        <p15:guide id="26" pos="5950">
          <p15:clr>
            <a:srgbClr val="FF96FF"/>
          </p15:clr>
        </p15:guide>
        <p15:guide id="27" pos="6190">
          <p15:clr>
            <a:srgbClr val="FF96FF"/>
          </p15:clr>
        </p15:guide>
        <p15:guide id="28" pos="6447">
          <p15:clr>
            <a:srgbClr val="FF96FF"/>
          </p15:clr>
        </p15:guide>
        <p15:guide id="29" pos="6687">
          <p15:clr>
            <a:srgbClr val="FF96FF"/>
          </p15:clr>
        </p15:guide>
        <p15:guide id="30" pos="6944">
          <p15:clr>
            <a:srgbClr val="FF96FF"/>
          </p15:clr>
        </p15:guide>
        <p15:guide id="31" pos="7185">
          <p15:clr>
            <a:srgbClr val="FF96FF"/>
          </p15:clr>
        </p15:guide>
        <p15:guide id="32" pos="7441">
          <p15:clr>
            <a:srgbClr val="FF96FF"/>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3044825" y="0"/>
            <a:ext cx="12966486" cy="13715107"/>
          </a:xfrm>
          <a:solidFill>
            <a:schemeClr val="bg1">
              <a:lumMod val="95000"/>
            </a:schemeClr>
          </a:solidFill>
        </p:spPr>
        <p:txBody>
          <a:bodyPr tIns="5669280"/>
          <a:lstStyle>
            <a:lvl1pPr algn="ctr">
              <a:defRPr/>
            </a:lvl1pPr>
          </a:lstStyle>
          <a:p>
            <a:r>
              <a:rPr lang="en-US"/>
              <a:t>Click icon to add picture</a:t>
            </a: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9" name="Footer Placeholder 3">
            <a:extLst>
              <a:ext uri="{FF2B5EF4-FFF2-40B4-BE49-F238E27FC236}">
                <a16:creationId xmlns:a16="http://schemas.microsoft.com/office/drawing/2014/main" id="{E6D85B0E-0EBF-7145-BA52-997F84B0DB8C}"/>
              </a:ext>
            </a:extLst>
          </p:cNvPr>
          <p:cNvSpPr>
            <a:spLocks noGrp="1"/>
          </p:cNvSpPr>
          <p:nvPr>
            <p:ph type="ftr" sz="quarter" idx="3"/>
          </p:nvPr>
        </p:nvSpPr>
        <p:spPr>
          <a:xfrm>
            <a:off x="16728291" y="12554568"/>
            <a:ext cx="6899365"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
        <p:nvSpPr>
          <p:cNvPr id="12" name="Text Placeholder 4">
            <a:extLst>
              <a:ext uri="{FF2B5EF4-FFF2-40B4-BE49-F238E27FC236}">
                <a16:creationId xmlns:a16="http://schemas.microsoft.com/office/drawing/2014/main" id="{8EFE0667-A6DC-BB45-B75C-FD044D4032C7}"/>
              </a:ext>
            </a:extLst>
          </p:cNvPr>
          <p:cNvSpPr>
            <a:spLocks noGrp="1"/>
          </p:cNvSpPr>
          <p:nvPr>
            <p:ph type="body" sz="quarter" idx="16" hasCustomPrompt="1"/>
          </p:nvPr>
        </p:nvSpPr>
        <p:spPr>
          <a:xfrm>
            <a:off x="16728291" y="3124200"/>
            <a:ext cx="6883910" cy="8877300"/>
          </a:xfrm>
        </p:spPr>
        <p:txBody>
          <a:bodyPr/>
          <a:lstStyle>
            <a:lvl1pPr>
              <a:spcBef>
                <a:spcPts val="1400"/>
              </a:spcBef>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id="{49E251BA-D576-4F2D-A8CA-DDB830A0D185}"/>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7" name="Graphic 6">
            <a:extLst>
              <a:ext uri="{FF2B5EF4-FFF2-40B4-BE49-F238E27FC236}">
                <a16:creationId xmlns:a16="http://schemas.microsoft.com/office/drawing/2014/main" id="{89E63ECD-EC64-4F43-A0E7-73EE81CABFD7}"/>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10" name="Graphic 9">
            <a:extLst>
              <a:ext uri="{FF2B5EF4-FFF2-40B4-BE49-F238E27FC236}">
                <a16:creationId xmlns:a16="http://schemas.microsoft.com/office/drawing/2014/main" id="{993F7E65-547E-4AF2-918B-72EBCE47627E}"/>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Tree>
    <p:extLst>
      <p:ext uri="{BB962C8B-B14F-4D97-AF65-F5344CB8AC3E}">
        <p14:creationId xmlns:p14="http://schemas.microsoft.com/office/powerpoint/2010/main" val="3824375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4_imag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9" name="Footer Placeholder 3">
            <a:extLst>
              <a:ext uri="{FF2B5EF4-FFF2-40B4-BE49-F238E27FC236}">
                <a16:creationId xmlns:a16="http://schemas.microsoft.com/office/drawing/2014/main" id="{E6D85B0E-0EBF-7145-BA52-997F84B0DB8C}"/>
              </a:ext>
            </a:extLst>
          </p:cNvPr>
          <p:cNvSpPr>
            <a:spLocks noGrp="1"/>
          </p:cNvSpPr>
          <p:nvPr>
            <p:ph type="ftr" sz="quarter" idx="3"/>
          </p:nvPr>
        </p:nvSpPr>
        <p:spPr>
          <a:xfrm>
            <a:off x="16728291" y="12554568"/>
            <a:ext cx="6899365"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sp>
        <p:nvSpPr>
          <p:cNvPr id="12" name="Text Placeholder 4">
            <a:extLst>
              <a:ext uri="{FF2B5EF4-FFF2-40B4-BE49-F238E27FC236}">
                <a16:creationId xmlns:a16="http://schemas.microsoft.com/office/drawing/2014/main" id="{8EFE0667-A6DC-BB45-B75C-FD044D4032C7}"/>
              </a:ext>
            </a:extLst>
          </p:cNvPr>
          <p:cNvSpPr>
            <a:spLocks noGrp="1"/>
          </p:cNvSpPr>
          <p:nvPr>
            <p:ph type="body" sz="quarter" idx="16" hasCustomPrompt="1"/>
          </p:nvPr>
        </p:nvSpPr>
        <p:spPr>
          <a:xfrm>
            <a:off x="16728291" y="3124200"/>
            <a:ext cx="6883910" cy="8877300"/>
          </a:xfrm>
        </p:spPr>
        <p:txBody>
          <a:bodyPr/>
          <a:lstStyle>
            <a:lvl1pPr>
              <a:spcBef>
                <a:spcPts val="1400"/>
              </a:spcBef>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id="{49E251BA-D576-4F2D-A8CA-DDB830A0D185}"/>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7" name="Graphic 6">
            <a:extLst>
              <a:ext uri="{FF2B5EF4-FFF2-40B4-BE49-F238E27FC236}">
                <a16:creationId xmlns:a16="http://schemas.microsoft.com/office/drawing/2014/main" id="{89E63ECD-EC64-4F43-A0E7-73EE81CABFD7}"/>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10" name="Graphic 9">
            <a:extLst>
              <a:ext uri="{FF2B5EF4-FFF2-40B4-BE49-F238E27FC236}">
                <a16:creationId xmlns:a16="http://schemas.microsoft.com/office/drawing/2014/main" id="{993F7E65-547E-4AF2-918B-72EBCE47627E}"/>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14" name="Picture Placeholder 9">
            <a:extLst>
              <a:ext uri="{FF2B5EF4-FFF2-40B4-BE49-F238E27FC236}">
                <a16:creationId xmlns:a16="http://schemas.microsoft.com/office/drawing/2014/main" id="{B7999D87-449E-B548-A4B0-E7455602C6A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044825" y="-1"/>
            <a:ext cx="12966486" cy="13715107"/>
          </a:xfrm>
          <a:prstGeom prst="rect">
            <a:avLst/>
          </a:prstGeom>
        </p:spPr>
      </p:pic>
    </p:spTree>
    <p:extLst>
      <p:ext uri="{BB962C8B-B14F-4D97-AF65-F5344CB8AC3E}">
        <p14:creationId xmlns:p14="http://schemas.microsoft.com/office/powerpoint/2010/main" val="1958490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Slide">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5BB202A0-3E3B-F343-940D-EC8DA58AFD3D}"/>
              </a:ext>
            </a:extLst>
          </p:cNvPr>
          <p:cNvSpPr>
            <a:spLocks noGrp="1"/>
          </p:cNvSpPr>
          <p:nvPr>
            <p:ph type="pic" sz="quarter" idx="14"/>
          </p:nvPr>
        </p:nvSpPr>
        <p:spPr>
          <a:xfrm>
            <a:off x="9902825" y="0"/>
            <a:ext cx="14479588" cy="13715107"/>
          </a:xfrm>
          <a:noFill/>
        </p:spPr>
        <p:txBody>
          <a:bodyPr tIns="5669280"/>
          <a:lstStyle>
            <a:lvl1pPr algn="ctr">
              <a:defRPr/>
            </a:lvl1pPr>
          </a:lstStyle>
          <a:p>
            <a:r>
              <a:rPr lang="en-US"/>
              <a:t>Click icon to add picture</a:t>
            </a:r>
            <a:endParaRPr lang="en-GB"/>
          </a:p>
        </p:txBody>
      </p:sp>
      <p:sp>
        <p:nvSpPr>
          <p:cNvPr id="2" name="Title 1">
            <a:extLst>
              <a:ext uri="{FF2B5EF4-FFF2-40B4-BE49-F238E27FC236}">
                <a16:creationId xmlns:a16="http://schemas.microsoft.com/office/drawing/2014/main" id="{B7F3DFE6-CF7F-6941-BD95-6D8F3550836E}"/>
              </a:ext>
            </a:extLst>
          </p:cNvPr>
          <p:cNvSpPr>
            <a:spLocks noGrp="1"/>
          </p:cNvSpPr>
          <p:nvPr>
            <p:ph type="title" hasCustomPrompt="1"/>
          </p:nvPr>
        </p:nvSpPr>
        <p:spPr>
          <a:xfrm>
            <a:off x="721920" y="5141571"/>
            <a:ext cx="8409890" cy="1868998"/>
          </a:xfrm>
        </p:spPr>
        <p:txBody>
          <a:bodyPr anchor="t">
            <a:noAutofit/>
          </a:bodyPr>
          <a:lstStyle>
            <a:lvl1pPr algn="l">
              <a:lnSpc>
                <a:spcPct val="100000"/>
              </a:lnSpc>
              <a:defRPr sz="5000" b="0" i="0">
                <a:solidFill>
                  <a:schemeClr val="tx1"/>
                </a:solidFill>
                <a:latin typeface="Helvetica Now Text" panose="020B0504030202020204" pitchFamily="34" charset="77"/>
              </a:defRPr>
            </a:lvl1pPr>
          </a:lstStyle>
          <a:p>
            <a:r>
              <a:rPr lang="en-GB"/>
              <a:t>Click to edit </a:t>
            </a:r>
            <a:br>
              <a:rPr lang="en-GB"/>
            </a:br>
            <a:r>
              <a:rPr lang="en-GB"/>
              <a:t>Divider title</a:t>
            </a:r>
          </a:p>
        </p:txBody>
      </p:sp>
      <p:sp>
        <p:nvSpPr>
          <p:cNvPr id="3" name="Slide Number Placeholder 2">
            <a:extLst>
              <a:ext uri="{FF2B5EF4-FFF2-40B4-BE49-F238E27FC236}">
                <a16:creationId xmlns:a16="http://schemas.microsoft.com/office/drawing/2014/main" id="{777E01A6-7CA0-C146-AFF9-40B8146B8884}"/>
              </a:ext>
            </a:extLst>
          </p:cNvPr>
          <p:cNvSpPr>
            <a:spLocks noGrp="1"/>
          </p:cNvSpPr>
          <p:nvPr>
            <p:ph type="sldNum" sz="quarter" idx="10"/>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id="{3F7AED66-6F74-7547-9E21-115ADD7A8E24}"/>
              </a:ext>
            </a:extLst>
          </p:cNvPr>
          <p:cNvSpPr>
            <a:spLocks noGrp="1"/>
          </p:cNvSpPr>
          <p:nvPr>
            <p:ph type="ftr" sz="quarter" idx="11"/>
          </p:nvPr>
        </p:nvSpPr>
        <p:spPr/>
        <p:txBody>
          <a:bodyPr/>
          <a:lstStyle>
            <a:lvl1pPr>
              <a:defRPr>
                <a:solidFill>
                  <a:schemeClr val="bg1"/>
                </a:solidFill>
              </a:defRPr>
            </a:lvl1pPr>
          </a:lstStyle>
          <a:p>
            <a:r>
              <a:rPr lang="en-GB"/>
              <a:t>Aon - Proprietary &amp; Confidential</a:t>
            </a:r>
          </a:p>
        </p:txBody>
      </p:sp>
      <p:sp>
        <p:nvSpPr>
          <p:cNvPr id="7" name="Subtitle 2">
            <a:extLst>
              <a:ext uri="{FF2B5EF4-FFF2-40B4-BE49-F238E27FC236}">
                <a16:creationId xmlns:a16="http://schemas.microsoft.com/office/drawing/2014/main" id="{71AC1B24-C527-8C44-89B1-BA739F2AB5F4}"/>
              </a:ext>
            </a:extLst>
          </p:cNvPr>
          <p:cNvSpPr>
            <a:spLocks noGrp="1"/>
          </p:cNvSpPr>
          <p:nvPr>
            <p:ph type="subTitle" idx="13" hasCustomPrompt="1"/>
          </p:nvPr>
        </p:nvSpPr>
        <p:spPr>
          <a:xfrm>
            <a:off x="465310" y="1049902"/>
            <a:ext cx="8569128" cy="4091669"/>
          </a:xfrm>
        </p:spPr>
        <p:txBody>
          <a:bodyPr wrap="square">
            <a:noAutofit/>
          </a:bodyPr>
          <a:lstStyle>
            <a:lvl1pPr marL="0" indent="0" algn="l">
              <a:spcAft>
                <a:spcPts val="0"/>
              </a:spcAft>
              <a:buNone/>
              <a:defRPr sz="30800" b="0" i="0">
                <a:solidFill>
                  <a:schemeClr val="accent1"/>
                </a:solidFill>
                <a:latin typeface="Helvetica Now Text Light" panose="020B04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0</a:t>
            </a:r>
            <a:endParaRPr lang="en-US"/>
          </a:p>
        </p:txBody>
      </p:sp>
    </p:spTree>
    <p:extLst>
      <p:ext uri="{BB962C8B-B14F-4D97-AF65-F5344CB8AC3E}">
        <p14:creationId xmlns:p14="http://schemas.microsoft.com/office/powerpoint/2010/main" val="342116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s dark back">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bg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GB"/>
              <a:t>Click to add subtitle</a:t>
            </a:r>
            <a:endParaRPr lang="en-US"/>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a:t>Aon - Proprietary &amp; Confidential</a:t>
            </a:r>
          </a:p>
        </p:txBody>
      </p:sp>
      <p:sp>
        <p:nvSpPr>
          <p:cNvPr id="9" name="Text Placeholder 8">
            <a:extLst>
              <a:ext uri="{FF2B5EF4-FFF2-40B4-BE49-F238E27FC236}">
                <a16:creationId xmlns:a16="http://schemas.microsoft.com/office/drawing/2014/main" id="{0DD1AB83-01DE-0A49-98C3-4736CB7E9B49}"/>
              </a:ext>
            </a:extLst>
          </p:cNvPr>
          <p:cNvSpPr>
            <a:spLocks noGrp="1"/>
          </p:cNvSpPr>
          <p:nvPr>
            <p:ph type="body" sz="quarter" idx="14" hasCustomPrompt="1"/>
          </p:nvPr>
        </p:nvSpPr>
        <p:spPr>
          <a:xfrm>
            <a:off x="2269609" y="3131432"/>
            <a:ext cx="3630613" cy="3726568"/>
          </a:xfrm>
        </p:spPr>
        <p:txBody>
          <a:bodyPr/>
          <a:lstStyle>
            <a:lvl1pPr marL="712788" indent="-71278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2" name="Text Placeholder 8">
            <a:extLst>
              <a:ext uri="{FF2B5EF4-FFF2-40B4-BE49-F238E27FC236}">
                <a16:creationId xmlns:a16="http://schemas.microsoft.com/office/drawing/2014/main" id="{FE7811F0-B8DA-4A4B-AB9D-AC55F824C77B}"/>
              </a:ext>
            </a:extLst>
          </p:cNvPr>
          <p:cNvSpPr>
            <a:spLocks noGrp="1"/>
          </p:cNvSpPr>
          <p:nvPr>
            <p:ph type="body" sz="quarter" idx="15" hasCustomPrompt="1"/>
          </p:nvPr>
        </p:nvSpPr>
        <p:spPr>
          <a:xfrm>
            <a:off x="7622052" y="3131432"/>
            <a:ext cx="3630613" cy="3726568"/>
          </a:xfrm>
        </p:spPr>
        <p:txBody>
          <a:bodyPr/>
          <a:lstStyle>
            <a:lvl1pPr marL="712788" indent="-71278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p:txBody>
          <a:bodyPr/>
          <a:lstStyle>
            <a:lvl1pPr>
              <a:defRPr>
                <a:solidFill>
                  <a:schemeClr val="bg1"/>
                </a:solidFill>
              </a:defRPr>
            </a:lvl1pPr>
          </a:lstStyle>
          <a:p>
            <a:r>
              <a:rPr lang="en-GB"/>
              <a:t>Contents – click to add title</a:t>
            </a:r>
          </a:p>
        </p:txBody>
      </p:sp>
    </p:spTree>
    <p:extLst>
      <p:ext uri="{BB962C8B-B14F-4D97-AF65-F5344CB8AC3E}">
        <p14:creationId xmlns:p14="http://schemas.microsoft.com/office/powerpoint/2010/main" val="3716290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46313" y="936384"/>
            <a:ext cx="21372512" cy="800219"/>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2261263" y="3123964"/>
            <a:ext cx="21357562" cy="887914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22817394" y="12522200"/>
            <a:ext cx="807577" cy="730250"/>
          </a:xfrm>
          <a:prstGeom prst="rect">
            <a:avLst/>
          </a:prstGeom>
        </p:spPr>
        <p:txBody>
          <a:bodyPr vert="horz" lIns="0" tIns="0" rIns="0" bIns="0" rtlCol="0" anchor="ctr">
            <a:noAutofit/>
          </a:bodyPr>
          <a:lstStyle>
            <a:lvl1pPr algn="r">
              <a:defRPr sz="1600" b="0" i="0">
                <a:solidFill>
                  <a:schemeClr val="tx1"/>
                </a:solidFill>
                <a:latin typeface="Helvetica Now Text" panose="020B0504030202020204" pitchFamily="34" charset="77"/>
              </a:defRPr>
            </a:lvl1pPr>
          </a:lstStyle>
          <a:p>
            <a:fld id="{91D568E7-61F5-D04E-995D-81EF41C01A2A}" type="slidenum">
              <a:rPr lang="en-GB" smtClean="0"/>
              <a:pPr/>
              <a:t>‹#›</a:t>
            </a:fld>
            <a:endParaRPr lang="en-GB"/>
          </a:p>
        </p:txBody>
      </p:sp>
      <p:pic>
        <p:nvPicPr>
          <p:cNvPr id="11" name="Graphic 10">
            <a:extLst>
              <a:ext uri="{FF2B5EF4-FFF2-40B4-BE49-F238E27FC236}">
                <a16:creationId xmlns:a16="http://schemas.microsoft.com/office/drawing/2014/main" id="{557DFC23-30F6-2F4F-B859-0F55E0D7550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758328" y="12483997"/>
            <a:ext cx="1265103" cy="478688"/>
          </a:xfrm>
          <a:prstGeom prst="rect">
            <a:avLst/>
          </a:prstGeom>
        </p:spPr>
      </p:pic>
      <p:sp>
        <p:nvSpPr>
          <p:cNvPr id="4" name="Footer Placeholder 3">
            <a:extLst>
              <a:ext uri="{FF2B5EF4-FFF2-40B4-BE49-F238E27FC236}">
                <a16:creationId xmlns:a16="http://schemas.microsoft.com/office/drawing/2014/main" id="{669AB973-A2B1-A840-82A8-D85DCE1A2D09}"/>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a:t>Aon - Proprietary &amp; Confidential</a:t>
            </a:r>
          </a:p>
        </p:txBody>
      </p:sp>
      <p:pic>
        <p:nvPicPr>
          <p:cNvPr id="7" name="Graphic 6">
            <a:extLst>
              <a:ext uri="{FF2B5EF4-FFF2-40B4-BE49-F238E27FC236}">
                <a16:creationId xmlns:a16="http://schemas.microsoft.com/office/drawing/2014/main" id="{790E6EBC-7759-48E5-82ED-7C1B773BFAA3}"/>
              </a:ext>
            </a:extLst>
          </p:cNvPr>
          <p:cNvPicPr>
            <a:picLocks noChangeAspect="1"/>
          </p:cNvPicPr>
          <p:nvPr/>
        </p:nvPicPr>
        <p:blipFill>
          <a:blip r:embed="rId42">
            <a:extLst>
              <a:ext uri="{96DAC541-7B7A-43D3-8B79-37D633B846F1}">
                <asvg:svgBlip xmlns:asvg="http://schemas.microsoft.com/office/drawing/2016/SVG/main" r:embed="rId44"/>
              </a:ext>
            </a:extLst>
          </a:blip>
          <a:stretch>
            <a:fillRect/>
          </a:stretch>
        </p:blipFill>
        <p:spPr>
          <a:xfrm>
            <a:off x="758328" y="12483997"/>
            <a:ext cx="1265103" cy="478688"/>
          </a:xfrm>
          <a:prstGeom prst="rect">
            <a:avLst/>
          </a:prstGeom>
        </p:spPr>
      </p:pic>
      <p:pic>
        <p:nvPicPr>
          <p:cNvPr id="8" name="Graphic 7">
            <a:extLst>
              <a:ext uri="{FF2B5EF4-FFF2-40B4-BE49-F238E27FC236}">
                <a16:creationId xmlns:a16="http://schemas.microsoft.com/office/drawing/2014/main" id="{867E754D-C158-4209-A383-3E65F7D7D1C2}"/>
              </a:ext>
            </a:extLst>
          </p:cNvPr>
          <p:cNvPicPr>
            <a:picLocks noChangeAspect="1"/>
          </p:cNvPicPr>
          <p:nvPr/>
        </p:nvPicPr>
        <p:blipFill>
          <a:blip r:embed="rId42">
            <a:extLst>
              <a:ext uri="{96DAC541-7B7A-43D3-8B79-37D633B846F1}">
                <asvg:svgBlip xmlns:asvg="http://schemas.microsoft.com/office/drawing/2016/SVG/main" r:embed="rId44"/>
              </a:ext>
            </a:extLst>
          </a:blip>
          <a:stretch>
            <a:fillRect/>
          </a:stretch>
        </p:blipFill>
        <p:spPr>
          <a:xfrm>
            <a:off x="758328" y="12483997"/>
            <a:ext cx="1265103" cy="478688"/>
          </a:xfrm>
          <a:prstGeom prst="rect">
            <a:avLst/>
          </a:prstGeom>
        </p:spPr>
      </p:pic>
      <p:pic>
        <p:nvPicPr>
          <p:cNvPr id="9" name="Graphic 8">
            <a:extLst>
              <a:ext uri="{FF2B5EF4-FFF2-40B4-BE49-F238E27FC236}">
                <a16:creationId xmlns:a16="http://schemas.microsoft.com/office/drawing/2014/main" id="{A6E678AC-A5A0-4B8B-B473-0FD963208D2D}"/>
              </a:ext>
            </a:extLst>
          </p:cNvPr>
          <p:cNvPicPr>
            <a:picLocks noChangeAspect="1"/>
          </p:cNvPicPr>
          <p:nvPr userDrawn="1"/>
        </p:nvPicPr>
        <p:blipFill>
          <a:blip r:embed="rId42">
            <a:extLst>
              <a:ext uri="{96DAC541-7B7A-43D3-8B79-37D633B846F1}">
                <asvg:svgBlip xmlns:asvg="http://schemas.microsoft.com/office/drawing/2016/SVG/main" r:embed="rId44"/>
              </a:ext>
            </a:extLst>
          </a:blip>
          <a:stretch>
            <a:fillRect/>
          </a:stretch>
        </p:blipFill>
        <p:spPr>
          <a:xfrm>
            <a:off x="758328" y="12483997"/>
            <a:ext cx="1265103" cy="478688"/>
          </a:xfrm>
          <a:prstGeom prst="rect">
            <a:avLst/>
          </a:prstGeom>
        </p:spPr>
      </p:pic>
    </p:spTree>
    <p:extLst>
      <p:ext uri="{BB962C8B-B14F-4D97-AF65-F5344CB8AC3E}">
        <p14:creationId xmlns:p14="http://schemas.microsoft.com/office/powerpoint/2010/main" val="242469909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75" r:id="rId3"/>
    <p:sldLayoutId id="2147483747" r:id="rId4"/>
    <p:sldLayoutId id="2147483776" r:id="rId5"/>
    <p:sldLayoutId id="2147483748" r:id="rId6"/>
    <p:sldLayoutId id="2147483777" r:id="rId7"/>
    <p:sldLayoutId id="2147483749" r:id="rId8"/>
    <p:sldLayoutId id="2147483750" r:id="rId9"/>
    <p:sldLayoutId id="2147483751" r:id="rId10"/>
    <p:sldLayoutId id="2147483752" r:id="rId11"/>
    <p:sldLayoutId id="2147483774" r:id="rId12"/>
    <p:sldLayoutId id="2147483770" r:id="rId13"/>
    <p:sldLayoutId id="2147483771" r:id="rId14"/>
    <p:sldLayoutId id="214748377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73" r:id="rId31"/>
    <p:sldLayoutId id="2147483768" r:id="rId32"/>
    <p:sldLayoutId id="2147483769" r:id="rId33"/>
    <p:sldLayoutId id="2147483778" r:id="rId34"/>
    <p:sldLayoutId id="2147483780" r:id="rId35"/>
    <p:sldLayoutId id="2147483781" r:id="rId36"/>
    <p:sldLayoutId id="2147483782" r:id="rId37"/>
    <p:sldLayoutId id="2147483783" r:id="rId38"/>
    <p:sldLayoutId id="2147483784" r:id="rId39"/>
    <p:sldLayoutId id="2147483785" r:id="rId40"/>
  </p:sldLayoutIdLst>
  <p:hf hdr="0" dt="0"/>
  <p:txStyles>
    <p:titleStyle>
      <a:lvl1pPr algn="l" defTabSz="1828709" rtl="0" eaLnBrk="1" latinLnBrk="0" hangingPunct="1">
        <a:lnSpc>
          <a:spcPct val="100000"/>
        </a:lnSpc>
        <a:spcBef>
          <a:spcPct val="0"/>
        </a:spcBef>
        <a:buNone/>
        <a:defRPr sz="5200" b="1" i="0" kern="1200" spc="-30" baseline="0">
          <a:solidFill>
            <a:schemeClr val="tx1"/>
          </a:solidFill>
          <a:latin typeface="Helvetica Now Text" panose="020B0504030202020204" pitchFamily="34" charset="77"/>
          <a:ea typeface="+mj-ea"/>
          <a:cs typeface="+mj-cs"/>
        </a:defRPr>
      </a:lvl1pPr>
    </p:titleStyle>
    <p:body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4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6pPr>
      <a:lvl7pPr marL="45720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7pPr>
      <a:lvl8pPr marL="73152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8pPr>
      <a:lvl9pPr marL="100584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03" orient="horz" pos="7560" userDrawn="1">
          <p15:clr>
            <a:srgbClr val="F26B43"/>
          </p15:clr>
        </p15:guide>
        <p15:guide id="104" pos="480" userDrawn="1">
          <p15:clr>
            <a:srgbClr val="F26B43"/>
          </p15:clr>
        </p15:guide>
        <p15:guide id="105" pos="959" userDrawn="1">
          <p15:clr>
            <a:srgbClr val="F26B43"/>
          </p15:clr>
        </p15:guide>
        <p15:guide id="106" pos="1439" userDrawn="1">
          <p15:clr>
            <a:srgbClr val="F26B43"/>
          </p15:clr>
        </p15:guide>
        <p15:guide id="107" pos="1917" userDrawn="1">
          <p15:clr>
            <a:srgbClr val="F26B43"/>
          </p15:clr>
        </p15:guide>
        <p15:guide id="108" pos="2398" userDrawn="1">
          <p15:clr>
            <a:srgbClr val="F26B43"/>
          </p15:clr>
        </p15:guide>
        <p15:guide id="109" pos="2877" userDrawn="1">
          <p15:clr>
            <a:srgbClr val="F26B43"/>
          </p15:clr>
        </p15:guide>
        <p15:guide id="110" pos="3358" userDrawn="1">
          <p15:clr>
            <a:srgbClr val="F26B43"/>
          </p15:clr>
        </p15:guide>
        <p15:guide id="111" pos="4317" userDrawn="1">
          <p15:clr>
            <a:srgbClr val="F26B43"/>
          </p15:clr>
        </p15:guide>
        <p15:guide id="112" pos="3839" userDrawn="1">
          <p15:clr>
            <a:srgbClr val="F26B43"/>
          </p15:clr>
        </p15:guide>
        <p15:guide id="113" pos="4798" userDrawn="1">
          <p15:clr>
            <a:srgbClr val="F26B43"/>
          </p15:clr>
        </p15:guide>
        <p15:guide id="114" pos="5279" userDrawn="1">
          <p15:clr>
            <a:srgbClr val="F26B43"/>
          </p15:clr>
        </p15:guide>
        <p15:guide id="115" pos="5757" userDrawn="1">
          <p15:clr>
            <a:srgbClr val="F26B43"/>
          </p15:clr>
        </p15:guide>
        <p15:guide id="116" pos="6238" userDrawn="1">
          <p15:clr>
            <a:srgbClr val="F26B43"/>
          </p15:clr>
        </p15:guide>
        <p15:guide id="117" pos="6719" userDrawn="1">
          <p15:clr>
            <a:srgbClr val="F26B43"/>
          </p15:clr>
        </p15:guide>
        <p15:guide id="118" pos="7197" userDrawn="1">
          <p15:clr>
            <a:srgbClr val="F26B43"/>
          </p15:clr>
        </p15:guide>
        <p15:guide id="119" pos="7678" userDrawn="1">
          <p15:clr>
            <a:srgbClr val="F26B43"/>
          </p15:clr>
        </p15:guide>
        <p15:guide id="120" pos="8159" userDrawn="1">
          <p15:clr>
            <a:srgbClr val="F26B43"/>
          </p15:clr>
        </p15:guide>
        <p15:guide id="121" pos="8637" userDrawn="1">
          <p15:clr>
            <a:srgbClr val="F26B43"/>
          </p15:clr>
        </p15:guide>
        <p15:guide id="122" pos="9118" userDrawn="1">
          <p15:clr>
            <a:srgbClr val="F26B43"/>
          </p15:clr>
        </p15:guide>
        <p15:guide id="123" pos="9599" userDrawn="1">
          <p15:clr>
            <a:srgbClr val="F26B43"/>
          </p15:clr>
        </p15:guide>
        <p15:guide id="124" pos="10077" userDrawn="1">
          <p15:clr>
            <a:srgbClr val="F26B43"/>
          </p15:clr>
        </p15:guide>
        <p15:guide id="125" pos="10558" userDrawn="1">
          <p15:clr>
            <a:srgbClr val="F26B43"/>
          </p15:clr>
        </p15:guide>
        <p15:guide id="126" pos="11037" userDrawn="1">
          <p15:clr>
            <a:srgbClr val="F26B43"/>
          </p15:clr>
        </p15:guide>
        <p15:guide id="127" pos="11517" userDrawn="1">
          <p15:clr>
            <a:srgbClr val="F26B43"/>
          </p15:clr>
        </p15:guide>
        <p15:guide id="128" pos="11998" userDrawn="1">
          <p15:clr>
            <a:srgbClr val="F26B43"/>
          </p15:clr>
        </p15:guide>
        <p15:guide id="129" pos="12479" userDrawn="1">
          <p15:clr>
            <a:srgbClr val="F26B43"/>
          </p15:clr>
        </p15:guide>
        <p15:guide id="130" pos="12957" userDrawn="1">
          <p15:clr>
            <a:srgbClr val="F26B43"/>
          </p15:clr>
        </p15:guide>
        <p15:guide id="131" pos="13438" userDrawn="1">
          <p15:clr>
            <a:srgbClr val="F26B43"/>
          </p15:clr>
        </p15:guide>
        <p15:guide id="132" pos="13919" userDrawn="1">
          <p15:clr>
            <a:srgbClr val="F26B43"/>
          </p15:clr>
        </p15:guide>
        <p15:guide id="133" pos="14397" userDrawn="1">
          <p15:clr>
            <a:srgbClr val="F26B43"/>
          </p15:clr>
        </p15:guide>
        <p15:guide id="134" pos="14878" userDrawn="1">
          <p15:clr>
            <a:srgbClr val="F26B43"/>
          </p15:clr>
        </p15:guide>
        <p15:guide id="135" orient="horz" pos="576" userDrawn="1">
          <p15:clr>
            <a:srgbClr val="F26B43"/>
          </p15:clr>
        </p15:guide>
        <p15:guide id="136" orient="horz" pos="8158" userDrawn="1">
          <p15:clr>
            <a:srgbClr val="F26B43"/>
          </p15:clr>
        </p15:guide>
        <p15:guide id="137" orient="horz" pos="1968" userDrawn="1">
          <p15:clr>
            <a:srgbClr val="F26B43"/>
          </p15:clr>
        </p15:guide>
        <p15:guide id="138" orient="horz" pos="11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4624AC-F133-48C5-BBCE-CF34F5D5AB1D}"/>
              </a:ext>
            </a:extLst>
          </p:cNvPr>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985AB4-AEB8-4A59-84EB-F3CA3521F179}"/>
              </a:ext>
            </a:extLst>
          </p:cNvPr>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719D75-9EA3-44E2-B141-8F99105B656F}"/>
              </a:ext>
            </a:extLst>
          </p:cNvPr>
          <p:cNvSpPr>
            <a:spLocks noGrp="1"/>
          </p:cNvSpPr>
          <p:nvPr>
            <p:ph type="dt" sz="half" idx="2"/>
          </p:nvPr>
        </p:nvSpPr>
        <p:spPr>
          <a:xfrm>
            <a:off x="1676291" y="12712701"/>
            <a:ext cx="5486043" cy="730250"/>
          </a:xfrm>
          <a:prstGeom prst="rect">
            <a:avLst/>
          </a:prstGeom>
        </p:spPr>
        <p:txBody>
          <a:bodyPr vert="horz" lIns="91440" tIns="45720" rIns="91440" bIns="45720" rtlCol="0" anchor="ctr"/>
          <a:lstStyle>
            <a:lvl1pPr algn="l">
              <a:defRPr sz="2400">
                <a:solidFill>
                  <a:schemeClr val="tx1">
                    <a:tint val="75000"/>
                  </a:schemeClr>
                </a:solidFill>
              </a:defRPr>
            </a:lvl1pPr>
          </a:lstStyle>
          <a:p>
            <a:r>
              <a:rPr lang="en-US"/>
              <a:t>24 January 2019</a:t>
            </a:r>
            <a:endParaRPr lang="en-GB"/>
          </a:p>
        </p:txBody>
      </p:sp>
      <p:sp>
        <p:nvSpPr>
          <p:cNvPr id="5" name="Footer Placeholder 4">
            <a:extLst>
              <a:ext uri="{FF2B5EF4-FFF2-40B4-BE49-F238E27FC236}">
                <a16:creationId xmlns:a16="http://schemas.microsoft.com/office/drawing/2014/main" id="{7A0CBEDE-2271-464C-B6A6-A25FF7C333DB}"/>
              </a:ext>
            </a:extLst>
          </p:cNvPr>
          <p:cNvSpPr>
            <a:spLocks noGrp="1"/>
          </p:cNvSpPr>
          <p:nvPr>
            <p:ph type="ftr" sz="quarter" idx="3"/>
          </p:nvPr>
        </p:nvSpPr>
        <p:spPr>
          <a:xfrm>
            <a:off x="8076675" y="12712701"/>
            <a:ext cx="8229064"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r>
              <a:rPr lang="en-GB"/>
              <a:t>Introduction to RPC Consulting</a:t>
            </a:r>
          </a:p>
        </p:txBody>
      </p:sp>
      <p:sp>
        <p:nvSpPr>
          <p:cNvPr id="6" name="Slide Number Placeholder 5">
            <a:extLst>
              <a:ext uri="{FF2B5EF4-FFF2-40B4-BE49-F238E27FC236}">
                <a16:creationId xmlns:a16="http://schemas.microsoft.com/office/drawing/2014/main" id="{08854A89-7576-464C-B60E-B8DF5E6C2FFD}"/>
              </a:ext>
            </a:extLst>
          </p:cNvPr>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B14C5365-1F9B-4E99-9954-8F8512C51D2C}" type="slidenum">
              <a:rPr lang="en-GB" smtClean="0"/>
              <a:t>‹#›</a:t>
            </a:fld>
            <a:endParaRPr lang="en-GB"/>
          </a:p>
        </p:txBody>
      </p:sp>
    </p:spTree>
    <p:extLst>
      <p:ext uri="{BB962C8B-B14F-4D97-AF65-F5344CB8AC3E}">
        <p14:creationId xmlns:p14="http://schemas.microsoft.com/office/powerpoint/2010/main" val="965485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86"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44.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7FFFD50F_C522C772.xml"/><Relationship Id="rId2" Type="http://schemas.openxmlformats.org/officeDocument/2006/relationships/slideLayout" Target="../slideLayouts/slideLayout13.xml"/><Relationship Id="rId1" Type="http://schemas.openxmlformats.org/officeDocument/2006/relationships/tags" Target="../tags/tag4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1.png"/><Relationship Id="rId5" Type="http://schemas.openxmlformats.org/officeDocument/2006/relationships/slideLayout" Target="../slideLayouts/slideLayout13.xml"/><Relationship Id="rId4" Type="http://schemas.openxmlformats.org/officeDocument/2006/relationships/tags" Target="../tags/tag49.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2.xml"/><Relationship Id="rId5" Type="http://schemas.openxmlformats.org/officeDocument/2006/relationships/image" Target="../media/image25.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50.xml"/></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tags" Target="../tags/tag51.xml"/><Relationship Id="rId7" Type="http://schemas.openxmlformats.org/officeDocument/2006/relationships/image" Target="../media/image30.png"/><Relationship Id="rId2" Type="http://schemas.openxmlformats.org/officeDocument/2006/relationships/customXml" Target="../../customXml/item7.xml"/><Relationship Id="rId1" Type="http://schemas.openxmlformats.org/officeDocument/2006/relationships/customXml" Target="../../customXml/item6.xml"/><Relationship Id="rId6" Type="http://schemas.openxmlformats.org/officeDocument/2006/relationships/image" Target="../media/image29.png"/><Relationship Id="rId5" Type="http://schemas.openxmlformats.org/officeDocument/2006/relationships/slideLayout" Target="../slideLayouts/slideLayout52.xml"/><Relationship Id="rId10" Type="http://schemas.openxmlformats.org/officeDocument/2006/relationships/image" Target="../media/image33.png"/><Relationship Id="rId4" Type="http://schemas.openxmlformats.org/officeDocument/2006/relationships/tags" Target="../tags/tag52.xml"/><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tags" Target="../tags/tag63.xml"/><Relationship Id="rId18" Type="http://schemas.openxmlformats.org/officeDocument/2006/relationships/image" Target="../media/image34.png"/><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tags" Target="../tags/tag62.xml"/><Relationship Id="rId17" Type="http://schemas.openxmlformats.org/officeDocument/2006/relationships/slideLayout" Target="../slideLayouts/slideLayout37.xml"/><Relationship Id="rId2" Type="http://schemas.openxmlformats.org/officeDocument/2006/relationships/customXml" Target="../../customXml/item9.xml"/><Relationship Id="rId16" Type="http://schemas.openxmlformats.org/officeDocument/2006/relationships/tags" Target="../tags/tag66.xml"/><Relationship Id="rId1" Type="http://schemas.openxmlformats.org/officeDocument/2006/relationships/customXml" Target="../../customXml/item8.xml"/><Relationship Id="rId6" Type="http://schemas.openxmlformats.org/officeDocument/2006/relationships/tags" Target="../tags/tag56.xml"/><Relationship Id="rId11" Type="http://schemas.openxmlformats.org/officeDocument/2006/relationships/tags" Target="../tags/tag61.xml"/><Relationship Id="rId5" Type="http://schemas.openxmlformats.org/officeDocument/2006/relationships/tags" Target="../tags/tag55.xml"/><Relationship Id="rId15" Type="http://schemas.openxmlformats.org/officeDocument/2006/relationships/tags" Target="../tags/tag65.xml"/><Relationship Id="rId10" Type="http://schemas.openxmlformats.org/officeDocument/2006/relationships/tags" Target="../tags/tag60.xml"/><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tags" Target="../tags/tag64.xml"/></Relationships>
</file>

<file path=ppt/slides/_rels/slide21.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18" Type="http://schemas.openxmlformats.org/officeDocument/2006/relationships/image" Target="../media/image22.jpeg"/><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slideLayout" Target="../slideLayouts/slideLayout37.xml"/><Relationship Id="rId2" Type="http://schemas.openxmlformats.org/officeDocument/2006/relationships/customXml" Target="../../customXml/item11.xml"/><Relationship Id="rId16" Type="http://schemas.openxmlformats.org/officeDocument/2006/relationships/tags" Target="../tags/tag80.xml"/><Relationship Id="rId1" Type="http://schemas.openxmlformats.org/officeDocument/2006/relationships/customXml" Target="../../customXml/item10.xml"/><Relationship Id="rId6" Type="http://schemas.openxmlformats.org/officeDocument/2006/relationships/tags" Target="../tags/tag70.xml"/><Relationship Id="rId11" Type="http://schemas.openxmlformats.org/officeDocument/2006/relationships/tags" Target="../tags/tag75.xml"/><Relationship Id="rId5" Type="http://schemas.openxmlformats.org/officeDocument/2006/relationships/tags" Target="../tags/tag69.xml"/><Relationship Id="rId15" Type="http://schemas.openxmlformats.org/officeDocument/2006/relationships/tags" Target="../tags/tag79.xml"/><Relationship Id="rId10" Type="http://schemas.openxmlformats.org/officeDocument/2006/relationships/tags" Target="../tags/tag74.xml"/><Relationship Id="rId19" Type="http://schemas.openxmlformats.org/officeDocument/2006/relationships/image" Target="../media/image34.png"/><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s>
</file>

<file path=ppt/slides/_rels/slide22.xml.rels><?xml version="1.0" encoding="UTF-8" standalone="yes"?>
<Relationships xmlns="http://schemas.openxmlformats.org/package/2006/relationships"><Relationship Id="rId8" Type="http://schemas.openxmlformats.org/officeDocument/2006/relationships/tags" Target="../tags/tag86.xml"/><Relationship Id="rId13" Type="http://schemas.openxmlformats.org/officeDocument/2006/relationships/tags" Target="../tags/tag91.xml"/><Relationship Id="rId18" Type="http://schemas.openxmlformats.org/officeDocument/2006/relationships/image" Target="../media/image22.jpeg"/><Relationship Id="rId3" Type="http://schemas.openxmlformats.org/officeDocument/2006/relationships/tags" Target="../tags/tag81.xml"/><Relationship Id="rId7" Type="http://schemas.openxmlformats.org/officeDocument/2006/relationships/tags" Target="../tags/tag85.xml"/><Relationship Id="rId12" Type="http://schemas.openxmlformats.org/officeDocument/2006/relationships/tags" Target="../tags/tag90.xml"/><Relationship Id="rId17" Type="http://schemas.openxmlformats.org/officeDocument/2006/relationships/slideLayout" Target="../slideLayouts/slideLayout37.xml"/><Relationship Id="rId2" Type="http://schemas.openxmlformats.org/officeDocument/2006/relationships/customXml" Target="../../customXml/item13.xml"/><Relationship Id="rId16" Type="http://schemas.openxmlformats.org/officeDocument/2006/relationships/tags" Target="../tags/tag94.xml"/><Relationship Id="rId1" Type="http://schemas.openxmlformats.org/officeDocument/2006/relationships/customXml" Target="../../customXml/item12.xml"/><Relationship Id="rId6" Type="http://schemas.openxmlformats.org/officeDocument/2006/relationships/tags" Target="../tags/tag84.xml"/><Relationship Id="rId11" Type="http://schemas.openxmlformats.org/officeDocument/2006/relationships/tags" Target="../tags/tag89.xml"/><Relationship Id="rId5" Type="http://schemas.openxmlformats.org/officeDocument/2006/relationships/tags" Target="../tags/tag83.xml"/><Relationship Id="rId15" Type="http://schemas.openxmlformats.org/officeDocument/2006/relationships/tags" Target="../tags/tag93.xml"/><Relationship Id="rId10" Type="http://schemas.openxmlformats.org/officeDocument/2006/relationships/tags" Target="../tags/tag88.xml"/><Relationship Id="rId19" Type="http://schemas.openxmlformats.org/officeDocument/2006/relationships/image" Target="../media/image34.png"/><Relationship Id="rId4" Type="http://schemas.openxmlformats.org/officeDocument/2006/relationships/tags" Target="../tags/tag82.xml"/><Relationship Id="rId9" Type="http://schemas.openxmlformats.org/officeDocument/2006/relationships/tags" Target="../tags/tag87.xml"/><Relationship Id="rId14" Type="http://schemas.openxmlformats.org/officeDocument/2006/relationships/tags" Target="../tags/tag92.xml"/></Relationships>
</file>

<file path=ppt/slides/_rels/slide23.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tags" Target="../tags/tag105.xml"/><Relationship Id="rId18" Type="http://schemas.openxmlformats.org/officeDocument/2006/relationships/image" Target="../media/image22.jpeg"/><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tags" Target="../tags/tag104.xml"/><Relationship Id="rId17" Type="http://schemas.openxmlformats.org/officeDocument/2006/relationships/slideLayout" Target="../slideLayouts/slideLayout37.xml"/><Relationship Id="rId2" Type="http://schemas.openxmlformats.org/officeDocument/2006/relationships/customXml" Target="../../customXml/item15.xml"/><Relationship Id="rId16" Type="http://schemas.openxmlformats.org/officeDocument/2006/relationships/tags" Target="../tags/tag108.xml"/><Relationship Id="rId1" Type="http://schemas.openxmlformats.org/officeDocument/2006/relationships/customXml" Target="../../customXml/item14.xml"/><Relationship Id="rId6" Type="http://schemas.openxmlformats.org/officeDocument/2006/relationships/tags" Target="../tags/tag98.xml"/><Relationship Id="rId11" Type="http://schemas.openxmlformats.org/officeDocument/2006/relationships/tags" Target="../tags/tag103.xml"/><Relationship Id="rId5" Type="http://schemas.openxmlformats.org/officeDocument/2006/relationships/tags" Target="../tags/tag97.xml"/><Relationship Id="rId15" Type="http://schemas.openxmlformats.org/officeDocument/2006/relationships/tags" Target="../tags/tag107.xml"/><Relationship Id="rId10" Type="http://schemas.openxmlformats.org/officeDocument/2006/relationships/tags" Target="../tags/tag102.xml"/><Relationship Id="rId19" Type="http://schemas.openxmlformats.org/officeDocument/2006/relationships/image" Target="../media/image34.png"/><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tags" Target="../tags/tag10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109.xml"/><Relationship Id="rId7" Type="http://schemas.openxmlformats.org/officeDocument/2006/relationships/slideLayout" Target="../slideLayouts/slideLayout38.xml"/><Relationship Id="rId2" Type="http://schemas.openxmlformats.org/officeDocument/2006/relationships/customXml" Target="../../customXml/item17.xml"/><Relationship Id="rId1" Type="http://schemas.openxmlformats.org/officeDocument/2006/relationships/customXml" Target="../../customXml/item16.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tags" Target="../tags/tag113.xml"/><Relationship Id="rId7" Type="http://schemas.openxmlformats.org/officeDocument/2006/relationships/slideLayout" Target="../slideLayouts/slideLayout36.xml"/><Relationship Id="rId2" Type="http://schemas.openxmlformats.org/officeDocument/2006/relationships/customXml" Target="../../customXml/item19.xml"/><Relationship Id="rId1" Type="http://schemas.openxmlformats.org/officeDocument/2006/relationships/customXml" Target="../../customXml/item18.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18" Type="http://schemas.openxmlformats.org/officeDocument/2006/relationships/image" Target="../media/image16.png"/><Relationship Id="rId3" Type="http://schemas.openxmlformats.org/officeDocument/2006/relationships/tags" Target="../tags/tag28.xml"/><Relationship Id="rId21" Type="http://schemas.openxmlformats.org/officeDocument/2006/relationships/image" Target="../media/image19.jpeg"/><Relationship Id="rId7" Type="http://schemas.openxmlformats.org/officeDocument/2006/relationships/tags" Target="../tags/tag32.xml"/><Relationship Id="rId12" Type="http://schemas.openxmlformats.org/officeDocument/2006/relationships/tags" Target="../tags/tag37.xml"/><Relationship Id="rId17" Type="http://schemas.microsoft.com/office/2018/10/relationships/comments" Target="../comments/modernComment_7FFFD510_D931A45D.xml"/><Relationship Id="rId2" Type="http://schemas.openxmlformats.org/officeDocument/2006/relationships/customXml" Target="../../customXml/item5.xml"/><Relationship Id="rId16" Type="http://schemas.openxmlformats.org/officeDocument/2006/relationships/slideLayout" Target="../slideLayouts/slideLayout35.xml"/><Relationship Id="rId20" Type="http://schemas.openxmlformats.org/officeDocument/2006/relationships/image" Target="../media/image18.jpeg"/><Relationship Id="rId1" Type="http://schemas.openxmlformats.org/officeDocument/2006/relationships/customXml" Target="../../customXml/item4.xml"/><Relationship Id="rId6" Type="http://schemas.openxmlformats.org/officeDocument/2006/relationships/tags" Target="../tags/tag31.xml"/><Relationship Id="rId11" Type="http://schemas.openxmlformats.org/officeDocument/2006/relationships/tags" Target="../tags/tag36.xml"/><Relationship Id="rId5" Type="http://schemas.openxmlformats.org/officeDocument/2006/relationships/tags" Target="../tags/tag30.xml"/><Relationship Id="rId15" Type="http://schemas.openxmlformats.org/officeDocument/2006/relationships/tags" Target="../tags/tag40.xml"/><Relationship Id="rId10" Type="http://schemas.openxmlformats.org/officeDocument/2006/relationships/tags" Target="../tags/tag35.xml"/><Relationship Id="rId19" Type="http://schemas.openxmlformats.org/officeDocument/2006/relationships/image" Target="../media/image17.jpeg"/><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tags" Target="../tags/tag39.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tags" Target="../tags/tag4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tags" Target="../tags/tag4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935363-3FFC-0E7C-43D4-81325D33E05C}"/>
              </a:ext>
            </a:extLst>
          </p:cNvPr>
          <p:cNvSpPr>
            <a:spLocks noGrp="1"/>
          </p:cNvSpPr>
          <p:nvPr>
            <p:ph type="ftr" sz="quarter" idx="3"/>
          </p:nvPr>
        </p:nvSpPr>
        <p:spPr/>
        <p:txBody>
          <a:bodyPr/>
          <a:lstStyle/>
          <a:p>
            <a:r>
              <a:rPr lang="en-GB"/>
              <a:t>Aon - Proprietary &amp; Confidential</a:t>
            </a:r>
          </a:p>
        </p:txBody>
      </p:sp>
      <p:sp>
        <p:nvSpPr>
          <p:cNvPr id="3" name="Text Placeholder 2">
            <a:extLst>
              <a:ext uri="{FF2B5EF4-FFF2-40B4-BE49-F238E27FC236}">
                <a16:creationId xmlns:a16="http://schemas.microsoft.com/office/drawing/2014/main" id="{D7C585F7-FA67-0E36-1B64-62596F7E4204}"/>
              </a:ext>
            </a:extLst>
          </p:cNvPr>
          <p:cNvSpPr>
            <a:spLocks noGrp="1"/>
          </p:cNvSpPr>
          <p:nvPr>
            <p:ph type="body" sz="quarter" idx="16"/>
            <p:custDataLst>
              <p:tags r:id="rId1"/>
            </p:custDataLst>
          </p:nvPr>
        </p:nvSpPr>
        <p:spPr>
          <a:xfrm>
            <a:off x="1496791" y="3124200"/>
            <a:ext cx="8229100" cy="8877300"/>
          </a:xfrm>
        </p:spPr>
        <p:txBody>
          <a:bodyPr/>
          <a:lstStyle/>
          <a:p>
            <a:r>
              <a:rPr lang="en-GB" sz="4800"/>
              <a:t>University Engagement Talk - Queen Mary University of London</a:t>
            </a:r>
          </a:p>
          <a:p>
            <a:endParaRPr lang="en-GB" sz="4800"/>
          </a:p>
          <a:p>
            <a:r>
              <a:rPr lang="en-GB" sz="3200"/>
              <a:t>Strategy and Technology Group</a:t>
            </a:r>
          </a:p>
          <a:p>
            <a:r>
              <a:rPr lang="en-GB" sz="2800"/>
              <a:t>Natasha Regan, Tom Jowett, Betty Zhu</a:t>
            </a:r>
            <a:endParaRPr lang="en-US" sz="2800"/>
          </a:p>
          <a:p>
            <a:pPr lvl="2"/>
            <a:r>
              <a:rPr lang="en-GB" sz="2800"/>
              <a:t>April 10</a:t>
            </a:r>
            <a:r>
              <a:rPr lang="en-GB" sz="2800" baseline="30000"/>
              <a:t>th</a:t>
            </a:r>
            <a:r>
              <a:rPr lang="en-GB" sz="2800"/>
              <a:t>, 2024</a:t>
            </a:r>
          </a:p>
          <a:p>
            <a:endParaRPr lang="en-GB"/>
          </a:p>
        </p:txBody>
      </p:sp>
    </p:spTree>
    <p:extLst>
      <p:ext uri="{BB962C8B-B14F-4D97-AF65-F5344CB8AC3E}">
        <p14:creationId xmlns:p14="http://schemas.microsoft.com/office/powerpoint/2010/main" val="3889001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97001-7D65-4626-97E6-ECCE792071B4}"/>
              </a:ext>
            </a:extLst>
          </p:cNvPr>
          <p:cNvSpPr>
            <a:spLocks noGrp="1"/>
          </p:cNvSpPr>
          <p:nvPr>
            <p:ph type="title"/>
          </p:nvPr>
        </p:nvSpPr>
        <p:spPr/>
        <p:txBody>
          <a:bodyPr/>
          <a:lstStyle/>
          <a:p>
            <a:r>
              <a:rPr lang="en-GB" dirty="0"/>
              <a:t>Actuaries’ Code Application</a:t>
            </a:r>
          </a:p>
        </p:txBody>
      </p:sp>
      <p:sp>
        <p:nvSpPr>
          <p:cNvPr id="4" name="Text Placeholder 3">
            <a:extLst>
              <a:ext uri="{FF2B5EF4-FFF2-40B4-BE49-F238E27FC236}">
                <a16:creationId xmlns:a16="http://schemas.microsoft.com/office/drawing/2014/main" id="{E760A359-FAB8-448B-A3F2-5A88282FD5B9}"/>
              </a:ext>
            </a:extLst>
          </p:cNvPr>
          <p:cNvSpPr>
            <a:spLocks noGrp="1"/>
          </p:cNvSpPr>
          <p:nvPr>
            <p:ph type="body" sz="quarter" idx="16"/>
          </p:nvPr>
        </p:nvSpPr>
        <p:spPr>
          <a:xfrm>
            <a:off x="12609353" y="3268437"/>
            <a:ext cx="7878853" cy="3041859"/>
          </a:xfrm>
        </p:spPr>
        <p:txBody>
          <a:bodyPr/>
          <a:lstStyle/>
          <a:p>
            <a:pPr marL="518351" indent="-518351">
              <a:buFont typeface="Arial" panose="020B0604020202020204" pitchFamily="34" charset="0"/>
              <a:buChar char="•"/>
            </a:pPr>
            <a:endParaRPr lang="en-GB" sz="2177" b="0" dirty="0"/>
          </a:p>
          <a:p>
            <a:pPr marL="518351" indent="-518351">
              <a:buFont typeface="Arial" panose="020B0604020202020204" pitchFamily="34" charset="0"/>
              <a:buChar char="•"/>
            </a:pPr>
            <a:endParaRPr lang="en-GB" sz="2177" b="0" dirty="0"/>
          </a:p>
          <a:p>
            <a:pPr marL="518351" indent="-518351">
              <a:buFont typeface="Arial" panose="020B0604020202020204" pitchFamily="34" charset="0"/>
              <a:buChar char="•"/>
            </a:pPr>
            <a:endParaRPr lang="en-GB" sz="2177" b="0" dirty="0"/>
          </a:p>
        </p:txBody>
      </p:sp>
      <p:sp>
        <p:nvSpPr>
          <p:cNvPr id="5" name="Text Placeholder 4">
            <a:extLst>
              <a:ext uri="{FF2B5EF4-FFF2-40B4-BE49-F238E27FC236}">
                <a16:creationId xmlns:a16="http://schemas.microsoft.com/office/drawing/2014/main" id="{25E6E006-D8DA-474F-9758-0175F1090630}"/>
              </a:ext>
            </a:extLst>
          </p:cNvPr>
          <p:cNvSpPr>
            <a:spLocks noGrp="1"/>
          </p:cNvSpPr>
          <p:nvPr>
            <p:ph type="body" sz="quarter" idx="17"/>
            <p:custDataLst>
              <p:tags r:id="rId1"/>
            </p:custDataLst>
          </p:nvPr>
        </p:nvSpPr>
        <p:spPr>
          <a:xfrm>
            <a:off x="2246313" y="2635624"/>
            <a:ext cx="19000040" cy="10762557"/>
          </a:xfrm>
        </p:spPr>
        <p:txBody>
          <a:bodyPr/>
          <a:lstStyle/>
          <a:p>
            <a:pPr marL="518351" indent="-518351">
              <a:buFont typeface="Arial" panose="020B0604020202020204" pitchFamily="34" charset="0"/>
              <a:buChar char="•"/>
            </a:pPr>
            <a:r>
              <a:rPr lang="en-GB" sz="3200" b="0" dirty="0"/>
              <a:t>The Actuaries’ Code does not tell you how to apply the principles</a:t>
            </a:r>
          </a:p>
          <a:p>
            <a:pPr marL="328288" lvl="2" indent="0">
              <a:buNone/>
            </a:pPr>
            <a:endParaRPr lang="en-GB" sz="3200" dirty="0"/>
          </a:p>
          <a:p>
            <a:pPr marL="518351" indent="-518351">
              <a:buFont typeface="Arial" panose="020B0604020202020204" pitchFamily="34" charset="0"/>
              <a:buChar char="•"/>
            </a:pPr>
            <a:r>
              <a:rPr lang="en-GB" sz="3200" b="0" dirty="0"/>
              <a:t>Not Speaking up is a breach of the code</a:t>
            </a:r>
          </a:p>
          <a:p>
            <a:pPr marL="328288" lvl="2" indent="0">
              <a:buNone/>
            </a:pPr>
            <a:endParaRPr lang="en-GB" sz="3200" dirty="0"/>
          </a:p>
          <a:p>
            <a:pPr marL="518351" indent="-518351">
              <a:buFont typeface="Arial" panose="020B0604020202020204" pitchFamily="34" charset="0"/>
              <a:buChar char="•"/>
            </a:pPr>
            <a:r>
              <a:rPr lang="en-GB" sz="3200" b="0" dirty="0"/>
              <a:t>It can be very difficult to speak up</a:t>
            </a:r>
          </a:p>
          <a:p>
            <a:pPr marL="518351" indent="-518351">
              <a:buFont typeface="Arial" panose="020B0604020202020204" pitchFamily="34" charset="0"/>
              <a:buChar char="•"/>
            </a:pPr>
            <a:endParaRPr lang="en-GB" sz="3200" b="0" dirty="0"/>
          </a:p>
          <a:p>
            <a:pPr marL="518351" indent="-518351">
              <a:buFont typeface="Arial" panose="020B0604020202020204" pitchFamily="34" charset="0"/>
              <a:buChar char="•"/>
            </a:pPr>
            <a:r>
              <a:rPr lang="en-GB" sz="3200" b="0" dirty="0"/>
              <a:t>Gather good evidence</a:t>
            </a:r>
          </a:p>
          <a:p>
            <a:pPr marL="518351" indent="-518351">
              <a:buFont typeface="Arial" panose="020B0604020202020204" pitchFamily="34" charset="0"/>
              <a:buChar char="•"/>
            </a:pPr>
            <a:endParaRPr lang="en-GB" sz="3200" b="0" dirty="0"/>
          </a:p>
          <a:p>
            <a:pPr marL="518351" indent="-518351">
              <a:buFont typeface="Arial" panose="020B0604020202020204" pitchFamily="34" charset="0"/>
              <a:buChar char="•"/>
            </a:pPr>
            <a:r>
              <a:rPr lang="en-GB" sz="3200" b="0" dirty="0"/>
              <a:t>Get advice</a:t>
            </a:r>
          </a:p>
          <a:p>
            <a:pPr marL="518351" indent="-518351">
              <a:buFont typeface="Arial" panose="020B0604020202020204" pitchFamily="34" charset="0"/>
              <a:buChar char="•"/>
            </a:pPr>
            <a:endParaRPr lang="en-GB" sz="3200" b="0" dirty="0"/>
          </a:p>
          <a:p>
            <a:pPr marL="518351" indent="-518351">
              <a:buFont typeface="Arial" panose="020B0604020202020204" pitchFamily="34" charset="0"/>
              <a:buChar char="•"/>
            </a:pPr>
            <a:r>
              <a:rPr lang="en-GB" sz="3200" b="0" dirty="0"/>
              <a:t>Be prepared for a difficult situation</a:t>
            </a:r>
          </a:p>
          <a:p>
            <a:pPr marL="518351" indent="-518351">
              <a:buFont typeface="Arial" panose="020B0604020202020204" pitchFamily="34" charset="0"/>
              <a:buChar char="•"/>
            </a:pPr>
            <a:endParaRPr lang="en-GB" sz="3200" b="0" dirty="0"/>
          </a:p>
          <a:p>
            <a:pPr marL="518351" indent="-518351">
              <a:buFont typeface="Arial" panose="020B0604020202020204" pitchFamily="34" charset="0"/>
              <a:buChar char="•"/>
            </a:pPr>
            <a:r>
              <a:rPr lang="en-GB" sz="3200" b="0" dirty="0"/>
              <a:t>The Financial Services sector needs people who are committed to doing the right thing</a:t>
            </a:r>
          </a:p>
        </p:txBody>
      </p:sp>
      <p:sp>
        <p:nvSpPr>
          <p:cNvPr id="6" name="Text Placeholder 3">
            <a:extLst>
              <a:ext uri="{FF2B5EF4-FFF2-40B4-BE49-F238E27FC236}">
                <a16:creationId xmlns:a16="http://schemas.microsoft.com/office/drawing/2014/main" id="{6F7CDCE0-E7DE-4742-AC8F-FD83071579B2}"/>
              </a:ext>
            </a:extLst>
          </p:cNvPr>
          <p:cNvSpPr txBox="1">
            <a:spLocks/>
          </p:cNvSpPr>
          <p:nvPr/>
        </p:nvSpPr>
        <p:spPr>
          <a:xfrm>
            <a:off x="4546445" y="9557980"/>
            <a:ext cx="14453233" cy="2357817"/>
          </a:xfrm>
          <a:prstGeom prst="rect">
            <a:avLst/>
          </a:prstGeom>
        </p:spPr>
        <p:txBody>
          <a:bodyPr vert="horz" lIns="0" tIns="0" rIns="0" bIns="0" rtlCol="0">
            <a:noAutofit/>
          </a:bodyPr>
          <a:lstStyle>
            <a:lvl1pPr marL="0" indent="0" algn="l" defTabSz="802072" rtl="0" eaLnBrk="1" latinLnBrk="0" hangingPunct="1">
              <a:lnSpc>
                <a:spcPct val="100000"/>
              </a:lnSpc>
              <a:spcBef>
                <a:spcPts val="600"/>
              </a:spcBef>
              <a:spcAft>
                <a:spcPts val="6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802072" rtl="0" eaLnBrk="1" latinLnBrk="0" hangingPunct="1">
              <a:lnSpc>
                <a:spcPct val="100000"/>
              </a:lnSpc>
              <a:spcBef>
                <a:spcPts val="0"/>
              </a:spcBef>
              <a:spcAft>
                <a:spcPts val="600"/>
              </a:spcAft>
              <a:buFont typeface="Arial" panose="020B0604020202020204" pitchFamily="34" charset="0"/>
              <a:buNone/>
              <a:tabLst/>
              <a:defRPr sz="1100" b="0" i="0" kern="1200">
                <a:solidFill>
                  <a:schemeClr val="tx1"/>
                </a:solidFill>
                <a:latin typeface="Helvetica Now Text" panose="020B0504030202020204" pitchFamily="34" charset="77"/>
                <a:ea typeface="+mn-ea"/>
                <a:cs typeface="+mn-cs"/>
              </a:defRPr>
            </a:lvl2pPr>
            <a:lvl3pPr marL="180975" indent="-180975" algn="l" defTabSz="802072" rtl="0" eaLnBrk="1" latinLnBrk="0" hangingPunct="1">
              <a:lnSpc>
                <a:spcPct val="100000"/>
              </a:lnSpc>
              <a:spcBef>
                <a:spcPts val="0"/>
              </a:spcBef>
              <a:spcAft>
                <a:spcPts val="600"/>
              </a:spcAft>
              <a:buClr>
                <a:schemeClr val="tx1"/>
              </a:buClr>
              <a:buFont typeface="Wingdings 2" panose="05020102010507070707" pitchFamily="18" charset="2"/>
              <a:buChar char=""/>
              <a:tabLst/>
              <a:defRPr sz="1100" b="0" i="0" kern="1200">
                <a:solidFill>
                  <a:schemeClr val="tx1"/>
                </a:solidFill>
                <a:latin typeface="Helvetica Now Text" panose="020B0504030202020204" pitchFamily="34" charset="77"/>
                <a:ea typeface="+mn-ea"/>
                <a:cs typeface="+mn-cs"/>
              </a:defRPr>
            </a:lvl3pPr>
            <a:lvl4pPr marL="360363" indent="-179388" algn="l" defTabSz="802072" rtl="0" eaLnBrk="1" latinLnBrk="0" hangingPunct="1">
              <a:lnSpc>
                <a:spcPct val="100000"/>
              </a:lnSpc>
              <a:spcBef>
                <a:spcPts val="0"/>
              </a:spcBef>
              <a:spcAft>
                <a:spcPts val="600"/>
              </a:spcAft>
              <a:buClr>
                <a:schemeClr val="tx1"/>
              </a:buClr>
              <a:buSzPct val="80000"/>
              <a:buFont typeface="System Font Regular"/>
              <a:buChar char="○"/>
              <a:tabLst/>
              <a:defRPr sz="1100" b="0" i="0" kern="1200">
                <a:solidFill>
                  <a:schemeClr val="tx1"/>
                </a:solidFill>
                <a:latin typeface="Helvetica Now Text" panose="020B0504030202020204" pitchFamily="34" charset="77"/>
                <a:ea typeface="+mn-ea"/>
                <a:cs typeface="+mn-cs"/>
              </a:defRPr>
            </a:lvl4pPr>
            <a:lvl5pPr marL="541338" indent="-180975" algn="l" defTabSz="802072" rtl="0" eaLnBrk="1" latinLnBrk="0" hangingPunct="1">
              <a:lnSpc>
                <a:spcPct val="100000"/>
              </a:lnSpc>
              <a:spcBef>
                <a:spcPts val="0"/>
              </a:spcBef>
              <a:spcAft>
                <a:spcPts val="600"/>
              </a:spcAft>
              <a:buClr>
                <a:schemeClr val="tx1"/>
              </a:buClr>
              <a:buFont typeface="System Font Regular"/>
              <a:buChar char="—"/>
              <a:tabLst/>
              <a:defRPr sz="1100" b="0" i="0" kern="1200">
                <a:solidFill>
                  <a:schemeClr val="tx1"/>
                </a:solidFill>
                <a:latin typeface="Helvetica Now Text" panose="020B0504030202020204" pitchFamily="34" charset="77"/>
                <a:ea typeface="+mn-ea"/>
                <a:cs typeface="+mn-cs"/>
              </a:defRPr>
            </a:lvl5pPr>
            <a:lvl6pPr marL="526107" indent="-116975" algn="l" defTabSz="802072" rtl="0" eaLnBrk="1" latinLnBrk="0" hangingPunct="1">
              <a:lnSpc>
                <a:spcPct val="117000"/>
              </a:lnSpc>
              <a:spcBef>
                <a:spcPts val="0"/>
              </a:spcBef>
              <a:buClr>
                <a:schemeClr val="tx1"/>
              </a:buClr>
              <a:buFont typeface="System Font Regular"/>
              <a:buChar char="–"/>
              <a:tabLst/>
              <a:defRPr sz="877" b="0" i="0" kern="1200">
                <a:solidFill>
                  <a:schemeClr val="tx1"/>
                </a:solidFill>
                <a:latin typeface="Helvetica Now Text" panose="020B0504030202020204" pitchFamily="34" charset="77"/>
                <a:ea typeface="+mn-ea"/>
                <a:cs typeface="+mn-cs"/>
              </a:defRPr>
            </a:lvl6pPr>
            <a:lvl7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7pPr>
            <a:lvl8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8pPr>
            <a:lvl9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9pPr>
          </a:lstStyle>
          <a:p>
            <a:endParaRPr lang="en-GB" sz="2177" b="0" dirty="0">
              <a:latin typeface="Helvetica Now Text" panose="020B0504030202020204" pitchFamily="34" charset="0"/>
              <a:cs typeface="Heebo" panose="020B0604020202020204" pitchFamily="2" charset="-79"/>
            </a:endParaRPr>
          </a:p>
        </p:txBody>
      </p:sp>
    </p:spTree>
    <p:extLst>
      <p:ext uri="{BB962C8B-B14F-4D97-AF65-F5344CB8AC3E}">
        <p14:creationId xmlns:p14="http://schemas.microsoft.com/office/powerpoint/2010/main" val="1016412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53AD6D-9B41-CC26-46B1-E4D9A0B3A3F4}"/>
              </a:ext>
            </a:extLst>
          </p:cNvPr>
          <p:cNvSpPr>
            <a:spLocks noGrp="1"/>
          </p:cNvSpPr>
          <p:nvPr>
            <p:ph type="sldNum" sz="quarter" idx="12"/>
          </p:nvPr>
        </p:nvSpPr>
        <p:spPr/>
        <p:txBody>
          <a:bodyPr/>
          <a:lstStyle/>
          <a:p>
            <a:fld id="{91D568E7-61F5-D04E-995D-81EF41C01A2A}" type="slidenum">
              <a:rPr lang="en-GB" smtClean="0"/>
              <a:pPr/>
              <a:t>11</a:t>
            </a:fld>
            <a:endParaRPr lang="en-GB"/>
          </a:p>
        </p:txBody>
      </p:sp>
      <p:sp>
        <p:nvSpPr>
          <p:cNvPr id="3" name="Footer Placeholder 2">
            <a:extLst>
              <a:ext uri="{FF2B5EF4-FFF2-40B4-BE49-F238E27FC236}">
                <a16:creationId xmlns:a16="http://schemas.microsoft.com/office/drawing/2014/main" id="{3C5DFF4E-784F-265B-F7F2-3102EFFC3FD3}"/>
              </a:ext>
            </a:extLst>
          </p:cNvPr>
          <p:cNvSpPr>
            <a:spLocks noGrp="1"/>
          </p:cNvSpPr>
          <p:nvPr>
            <p:ph type="ftr" sz="quarter" idx="3"/>
          </p:nvPr>
        </p:nvSpPr>
        <p:spPr/>
        <p:txBody>
          <a:bodyPr/>
          <a:lstStyle/>
          <a:p>
            <a:r>
              <a:rPr lang="en-GB"/>
              <a:t>Aon - Proprietary &amp; Confidential</a:t>
            </a:r>
          </a:p>
        </p:txBody>
      </p:sp>
      <p:sp>
        <p:nvSpPr>
          <p:cNvPr id="4" name="Title 3">
            <a:extLst>
              <a:ext uri="{FF2B5EF4-FFF2-40B4-BE49-F238E27FC236}">
                <a16:creationId xmlns:a16="http://schemas.microsoft.com/office/drawing/2014/main" id="{A7442B39-A0C7-D54B-2378-376D9D86DD3A}"/>
              </a:ext>
            </a:extLst>
          </p:cNvPr>
          <p:cNvSpPr>
            <a:spLocks noGrp="1"/>
          </p:cNvSpPr>
          <p:nvPr>
            <p:ph type="title"/>
          </p:nvPr>
        </p:nvSpPr>
        <p:spPr/>
        <p:txBody>
          <a:bodyPr/>
          <a:lstStyle/>
          <a:p>
            <a:r>
              <a:rPr lang="en-GB" dirty="0"/>
              <a:t>Case Study </a:t>
            </a:r>
          </a:p>
        </p:txBody>
      </p:sp>
      <p:sp>
        <p:nvSpPr>
          <p:cNvPr id="5" name="Subtitle 4">
            <a:extLst>
              <a:ext uri="{FF2B5EF4-FFF2-40B4-BE49-F238E27FC236}">
                <a16:creationId xmlns:a16="http://schemas.microsoft.com/office/drawing/2014/main" id="{CE61A00B-342A-0B97-AB54-2B1C8AD48D8E}"/>
              </a:ext>
            </a:extLst>
          </p:cNvPr>
          <p:cNvSpPr>
            <a:spLocks noGrp="1"/>
          </p:cNvSpPr>
          <p:nvPr>
            <p:ph type="subTitle" idx="13"/>
          </p:nvPr>
        </p:nvSpPr>
        <p:spPr/>
        <p:txBody>
          <a:bodyPr/>
          <a:lstStyle/>
          <a:p>
            <a:r>
              <a:rPr lang="en-GB"/>
              <a:t>Major Filing at Company ABC</a:t>
            </a:r>
          </a:p>
        </p:txBody>
      </p:sp>
      <p:sp>
        <p:nvSpPr>
          <p:cNvPr id="6" name="Content Placeholder 5">
            <a:extLst>
              <a:ext uri="{FF2B5EF4-FFF2-40B4-BE49-F238E27FC236}">
                <a16:creationId xmlns:a16="http://schemas.microsoft.com/office/drawing/2014/main" id="{DE51C20E-D816-1E57-652B-C63D273DC77C}"/>
              </a:ext>
            </a:extLst>
          </p:cNvPr>
          <p:cNvSpPr>
            <a:spLocks noGrp="1"/>
          </p:cNvSpPr>
          <p:nvPr>
            <p:ph sz="quarter" idx="14"/>
          </p:nvPr>
        </p:nvSpPr>
        <p:spPr>
          <a:xfrm>
            <a:off x="2246313" y="2591050"/>
            <a:ext cx="21334412" cy="9398000"/>
          </a:xfrm>
        </p:spPr>
        <p:txBody>
          <a:bodyPr/>
          <a:lstStyle/>
          <a:p>
            <a:r>
              <a:rPr lang="en-GB" dirty="0"/>
              <a:t>Background:</a:t>
            </a:r>
          </a:p>
          <a:p>
            <a:r>
              <a:rPr lang="en-GB" b="0" dirty="0"/>
              <a:t>- Company ABC wanted to revise its motor insurance rates in Ontario by introducing a new rating plan</a:t>
            </a:r>
          </a:p>
          <a:p>
            <a:r>
              <a:rPr lang="en-GB" b="0" dirty="0"/>
              <a:t>- A newly qualified fellow, just two years post-graduation and swiftly clearing all required exams, was appointed to lead the project with a few junior analysts on board</a:t>
            </a:r>
          </a:p>
          <a:p>
            <a:endParaRPr lang="en-GB" b="0" dirty="0"/>
          </a:p>
          <a:p>
            <a:r>
              <a:rPr lang="en-GB" dirty="0"/>
              <a:t>Challenges:</a:t>
            </a:r>
          </a:p>
          <a:p>
            <a:r>
              <a:rPr lang="en-GB" b="0" dirty="0"/>
              <a:t>- This Individual and the members in the project team has limited practical experience particularly in predictive modelling and regulatory filings within this domain</a:t>
            </a:r>
          </a:p>
          <a:p>
            <a:r>
              <a:rPr lang="en-GB" b="0" dirty="0"/>
              <a:t>- Structured documentation and random file naming conventions led to significant challenges in version control and traceability, compounding the risk of errors in the filing process</a:t>
            </a:r>
          </a:p>
          <a:p>
            <a:endParaRPr lang="en-GB" b="0" dirty="0"/>
          </a:p>
          <a:p>
            <a:r>
              <a:rPr lang="en-GB" dirty="0"/>
              <a:t>Consequences: </a:t>
            </a:r>
          </a:p>
          <a:p>
            <a:r>
              <a:rPr lang="en-GB" b="0" dirty="0"/>
              <a:t>- The predictive models central to the new rating plan and processes were not developed following the industry best practice during the creation of the new rates. </a:t>
            </a:r>
          </a:p>
          <a:p>
            <a:r>
              <a:rPr lang="en-GB" b="0" dirty="0"/>
              <a:t>- The rate proposal submitted to regulators diverged from the rates used in the system. The errors were not discovered until the filing has been approved and used for a brief period </a:t>
            </a:r>
          </a:p>
          <a:p>
            <a:r>
              <a:rPr lang="en-GB" b="0" dirty="0"/>
              <a:t>- This led to financial impact around $1m as overcharged customers required refunds</a:t>
            </a:r>
          </a:p>
          <a:p>
            <a:endParaRPr lang="en-GB" b="0" dirty="0"/>
          </a:p>
        </p:txBody>
      </p:sp>
      <p:pic>
        <p:nvPicPr>
          <p:cNvPr id="22" name="Picture 21">
            <a:extLst>
              <a:ext uri="{FF2B5EF4-FFF2-40B4-BE49-F238E27FC236}">
                <a16:creationId xmlns:a16="http://schemas.microsoft.com/office/drawing/2014/main" id="{E8223831-FA6E-88B8-30E3-317B8BBE4AC6}"/>
              </a:ext>
            </a:extLst>
          </p:cNvPr>
          <p:cNvPicPr>
            <a:picLocks noChangeAspect="1"/>
          </p:cNvPicPr>
          <p:nvPr>
            <p:custDataLst>
              <p:tags r:id="rId1"/>
            </p:custDataLst>
          </p:nvPr>
        </p:nvPicPr>
        <p:blipFill rotWithShape="1">
          <a:blip r:embed="rId4"/>
          <a:srcRect l="-30177" t="-24480" r="-15240" b="-18011"/>
          <a:stretch/>
        </p:blipFill>
        <p:spPr>
          <a:xfrm>
            <a:off x="20967405" y="592660"/>
            <a:ext cx="2800277" cy="2187815"/>
          </a:xfrm>
          <a:prstGeom prst="rect">
            <a:avLst/>
          </a:prstGeom>
        </p:spPr>
      </p:pic>
    </p:spTree>
    <p:extLst>
      <p:ext uri="{BB962C8B-B14F-4D97-AF65-F5344CB8AC3E}">
        <p14:creationId xmlns:p14="http://schemas.microsoft.com/office/powerpoint/2010/main" val="3307390834"/>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53AD6D-9B41-CC26-46B1-E4D9A0B3A3F4}"/>
              </a:ext>
            </a:extLst>
          </p:cNvPr>
          <p:cNvSpPr>
            <a:spLocks noGrp="1"/>
          </p:cNvSpPr>
          <p:nvPr>
            <p:ph type="sldNum" sz="quarter" idx="12"/>
          </p:nvPr>
        </p:nvSpPr>
        <p:spPr/>
        <p:txBody>
          <a:bodyPr/>
          <a:lstStyle/>
          <a:p>
            <a:fld id="{91D568E7-61F5-D04E-995D-81EF41C01A2A}" type="slidenum">
              <a:rPr lang="en-GB" smtClean="0"/>
              <a:pPr/>
              <a:t>12</a:t>
            </a:fld>
            <a:endParaRPr lang="en-GB"/>
          </a:p>
        </p:txBody>
      </p:sp>
      <p:sp>
        <p:nvSpPr>
          <p:cNvPr id="3" name="Footer Placeholder 2">
            <a:extLst>
              <a:ext uri="{FF2B5EF4-FFF2-40B4-BE49-F238E27FC236}">
                <a16:creationId xmlns:a16="http://schemas.microsoft.com/office/drawing/2014/main" id="{3C5DFF4E-784F-265B-F7F2-3102EFFC3FD3}"/>
              </a:ext>
            </a:extLst>
          </p:cNvPr>
          <p:cNvSpPr>
            <a:spLocks noGrp="1"/>
          </p:cNvSpPr>
          <p:nvPr>
            <p:ph type="ftr" sz="quarter" idx="3"/>
          </p:nvPr>
        </p:nvSpPr>
        <p:spPr/>
        <p:txBody>
          <a:bodyPr/>
          <a:lstStyle/>
          <a:p>
            <a:r>
              <a:rPr lang="en-GB"/>
              <a:t>Aon - Proprietary &amp; Confidential</a:t>
            </a:r>
          </a:p>
        </p:txBody>
      </p:sp>
      <p:sp>
        <p:nvSpPr>
          <p:cNvPr id="4" name="Title 3">
            <a:extLst>
              <a:ext uri="{FF2B5EF4-FFF2-40B4-BE49-F238E27FC236}">
                <a16:creationId xmlns:a16="http://schemas.microsoft.com/office/drawing/2014/main" id="{A7442B39-A0C7-D54B-2378-376D9D86DD3A}"/>
              </a:ext>
            </a:extLst>
          </p:cNvPr>
          <p:cNvSpPr>
            <a:spLocks noGrp="1"/>
          </p:cNvSpPr>
          <p:nvPr>
            <p:ph type="title"/>
          </p:nvPr>
        </p:nvSpPr>
        <p:spPr/>
        <p:txBody>
          <a:bodyPr/>
          <a:lstStyle/>
          <a:p>
            <a:r>
              <a:rPr lang="en-GB" dirty="0"/>
              <a:t>Case Study </a:t>
            </a:r>
          </a:p>
        </p:txBody>
      </p:sp>
      <p:sp>
        <p:nvSpPr>
          <p:cNvPr id="5" name="Subtitle 4">
            <a:extLst>
              <a:ext uri="{FF2B5EF4-FFF2-40B4-BE49-F238E27FC236}">
                <a16:creationId xmlns:a16="http://schemas.microsoft.com/office/drawing/2014/main" id="{CE61A00B-342A-0B97-AB54-2B1C8AD48D8E}"/>
              </a:ext>
            </a:extLst>
          </p:cNvPr>
          <p:cNvSpPr>
            <a:spLocks noGrp="1"/>
          </p:cNvSpPr>
          <p:nvPr>
            <p:ph type="subTitle" idx="13"/>
          </p:nvPr>
        </p:nvSpPr>
        <p:spPr/>
        <p:txBody>
          <a:bodyPr/>
          <a:lstStyle/>
          <a:p>
            <a:r>
              <a:rPr lang="en-GB"/>
              <a:t>Major Filing at Company ABC</a:t>
            </a:r>
          </a:p>
        </p:txBody>
      </p:sp>
      <p:sp>
        <p:nvSpPr>
          <p:cNvPr id="6" name="Content Placeholder 5">
            <a:extLst>
              <a:ext uri="{FF2B5EF4-FFF2-40B4-BE49-F238E27FC236}">
                <a16:creationId xmlns:a16="http://schemas.microsoft.com/office/drawing/2014/main" id="{DE51C20E-D816-1E57-652B-C63D273DC77C}"/>
              </a:ext>
            </a:extLst>
          </p:cNvPr>
          <p:cNvSpPr>
            <a:spLocks noGrp="1"/>
          </p:cNvSpPr>
          <p:nvPr>
            <p:ph sz="quarter" idx="14"/>
          </p:nvPr>
        </p:nvSpPr>
        <p:spPr/>
        <p:txBody>
          <a:bodyPr/>
          <a:lstStyle/>
          <a:p>
            <a:r>
              <a:rPr lang="en-GB" b="0"/>
              <a:t> </a:t>
            </a:r>
          </a:p>
          <a:p>
            <a:endParaRPr lang="en-GB" b="0"/>
          </a:p>
        </p:txBody>
      </p:sp>
      <p:grpSp>
        <p:nvGrpSpPr>
          <p:cNvPr id="7" name="Group_45386.611087963056104">
            <a:extLst>
              <a:ext uri="{FF2B5EF4-FFF2-40B4-BE49-F238E27FC236}">
                <a16:creationId xmlns:a16="http://schemas.microsoft.com/office/drawing/2014/main" id="{721661AF-771E-DAE1-D0BF-22EE5F82A7D2}"/>
              </a:ext>
            </a:extLst>
          </p:cNvPr>
          <p:cNvGrpSpPr/>
          <p:nvPr>
            <p:custDataLst>
              <p:tags r:id="rId1"/>
            </p:custDataLst>
          </p:nvPr>
        </p:nvGrpSpPr>
        <p:grpSpPr>
          <a:xfrm>
            <a:off x="2284413" y="3052305"/>
            <a:ext cx="21372511" cy="1807279"/>
            <a:chOff x="1550987" y="6001200"/>
            <a:chExt cx="9594001" cy="792000"/>
          </a:xfrm>
        </p:grpSpPr>
        <p:grpSp>
          <p:nvGrpSpPr>
            <p:cNvPr id="8" name="Group_44999.4494097222029816">
              <a:extLst>
                <a:ext uri="{FF2B5EF4-FFF2-40B4-BE49-F238E27FC236}">
                  <a16:creationId xmlns:a16="http://schemas.microsoft.com/office/drawing/2014/main" id="{85FE4ABB-0624-CE3A-C5C3-9230E71603A5}"/>
                </a:ext>
              </a:extLst>
            </p:cNvPr>
            <p:cNvGrpSpPr/>
            <p:nvPr>
              <p:custDataLst>
                <p:tags r:id="rId2"/>
              </p:custDataLst>
            </p:nvPr>
          </p:nvGrpSpPr>
          <p:grpSpPr>
            <a:xfrm>
              <a:off x="1550987" y="6001200"/>
              <a:ext cx="9594001" cy="792000"/>
              <a:chOff x="1550987" y="6001200"/>
              <a:chExt cx="9594001" cy="792000"/>
            </a:xfrm>
          </p:grpSpPr>
          <p:sp>
            <p:nvSpPr>
              <p:cNvPr id="10" name="Rectangle 9">
                <a:extLst>
                  <a:ext uri="{FF2B5EF4-FFF2-40B4-BE49-F238E27FC236}">
                    <a16:creationId xmlns:a16="http://schemas.microsoft.com/office/drawing/2014/main" id="{986840C6-8012-0833-E7BD-6218139528F8}"/>
                  </a:ext>
                </a:extLst>
              </p:cNvPr>
              <p:cNvSpPr/>
              <p:nvPr>
                <p:custDataLst>
                  <p:tags r:id="rId4"/>
                </p:custDataLst>
              </p:nvPr>
            </p:nvSpPr>
            <p:spPr>
              <a:xfrm>
                <a:off x="1676988" y="6001200"/>
                <a:ext cx="9468000" cy="792000"/>
              </a:xfrm>
              <a:prstGeom prst="rect">
                <a:avLst/>
              </a:prstGeom>
              <a:solidFill>
                <a:srgbClr val="E5EFF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pPr>
                  <a:lnSpc>
                    <a:spcPct val="110000"/>
                  </a:lnSpc>
                </a:pPr>
                <a:r>
                  <a:rPr lang="en-GB" sz="1200" b="1">
                    <a:solidFill>
                      <a:schemeClr val="tx1"/>
                    </a:solidFill>
                    <a:cs typeface="Arial" panose="020B0604020202020204" pitchFamily="34" charset="0"/>
                  </a:rPr>
                  <a:t>                       </a:t>
                </a:r>
                <a:r>
                  <a:rPr lang="en-GB" sz="2800" b="1">
                    <a:solidFill>
                      <a:schemeClr val="tx1"/>
                    </a:solidFill>
                    <a:cs typeface="Arial" panose="020B0604020202020204" pitchFamily="34" charset="0"/>
                  </a:rPr>
                  <a:t> Lessons and Learns</a:t>
                </a:r>
                <a:endParaRPr lang="en-GB" altLang="en-US" sz="1200">
                  <a:solidFill>
                    <a:schemeClr val="tx1"/>
                  </a:solidFill>
                </a:endParaRPr>
              </a:p>
            </p:txBody>
          </p:sp>
          <p:sp>
            <p:nvSpPr>
              <p:cNvPr id="11" name="Rectangle 10">
                <a:extLst>
                  <a:ext uri="{FF2B5EF4-FFF2-40B4-BE49-F238E27FC236}">
                    <a16:creationId xmlns:a16="http://schemas.microsoft.com/office/drawing/2014/main" id="{F828CF96-AEFF-1A11-7347-ADCEDC31BC2B}"/>
                  </a:ext>
                </a:extLst>
              </p:cNvPr>
              <p:cNvSpPr/>
              <p:nvPr/>
            </p:nvSpPr>
            <p:spPr>
              <a:xfrm>
                <a:off x="1550987" y="6001200"/>
                <a:ext cx="126000" cy="649084"/>
              </a:xfrm>
              <a:prstGeom prst="rect">
                <a:avLst/>
              </a:prstGeom>
              <a:solidFill>
                <a:srgbClr val="007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585"/>
                  </a:solidFill>
                </a:endParaRPr>
              </a:p>
            </p:txBody>
          </p:sp>
        </p:grpSp>
        <p:pic>
          <p:nvPicPr>
            <p:cNvPr id="9" name="Picture 10">
              <a:extLst>
                <a:ext uri="{FF2B5EF4-FFF2-40B4-BE49-F238E27FC236}">
                  <a16:creationId xmlns:a16="http://schemas.microsoft.com/office/drawing/2014/main" id="{F41F58F2-2D46-7E71-0913-28D516479880}"/>
                </a:ext>
              </a:extLst>
            </p:cNvPr>
            <p:cNvPicPr>
              <a:picLocks noChangeAspect="1"/>
            </p:cNvPicPr>
            <p:nvPr>
              <p:custDataLst>
                <p:tags r:id="rId3"/>
              </p:custDataLst>
            </p:nvPr>
          </p:nvPicPr>
          <p:blipFill rotWithShape="1">
            <a:blip r:embed="rId6">
              <a:extLst>
                <a:ext uri="{28A0092B-C50C-407E-A947-70E740481C1C}">
                  <a14:useLocalDpi xmlns:a14="http://schemas.microsoft.com/office/drawing/2010/main" val="0"/>
                </a:ext>
              </a:extLst>
            </a:blip>
            <a:srcRect t="249" b="249"/>
            <a:stretch/>
          </p:blipFill>
          <p:spPr>
            <a:xfrm>
              <a:off x="1742284" y="6026336"/>
              <a:ext cx="600396" cy="597409"/>
            </a:xfrm>
            <a:prstGeom prst="rect">
              <a:avLst/>
            </a:prstGeom>
          </p:spPr>
        </p:pic>
      </p:grpSp>
      <p:sp>
        <p:nvSpPr>
          <p:cNvPr id="12" name="Content Placeholder 5">
            <a:extLst>
              <a:ext uri="{FF2B5EF4-FFF2-40B4-BE49-F238E27FC236}">
                <a16:creationId xmlns:a16="http://schemas.microsoft.com/office/drawing/2014/main" id="{BE691915-39A8-629B-C0C3-29C9915972B3}"/>
              </a:ext>
            </a:extLst>
          </p:cNvPr>
          <p:cNvSpPr txBox="1">
            <a:spLocks/>
          </p:cNvSpPr>
          <p:nvPr/>
        </p:nvSpPr>
        <p:spPr>
          <a:xfrm>
            <a:off x="2436813" y="3276600"/>
            <a:ext cx="21334412" cy="8877300"/>
          </a:xfrm>
          <a:prstGeom prst="rect">
            <a:avLst/>
          </a:prstGeom>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4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6pPr>
            <a:lvl7pPr marL="45720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7pPr>
            <a:lvl8pPr marL="73152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8pPr>
            <a:lvl9pPr marL="100584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9pPr>
          </a:lstStyle>
          <a:p>
            <a:endParaRPr lang="en-GB" b="0"/>
          </a:p>
          <a:p>
            <a:endParaRPr lang="en-GB" b="0"/>
          </a:p>
          <a:p>
            <a:endParaRPr lang="en-GB" b="0"/>
          </a:p>
          <a:p>
            <a:endParaRPr lang="en-GB" b="0"/>
          </a:p>
          <a:p>
            <a:r>
              <a:rPr lang="en-GB"/>
              <a:t>Take-aways: </a:t>
            </a:r>
          </a:p>
          <a:p>
            <a:r>
              <a:rPr lang="en-GB" b="0"/>
              <a:t>- It’s important to assign experienced professionals in the relevant domain to lead and work on strategic projects</a:t>
            </a:r>
          </a:p>
          <a:p>
            <a:r>
              <a:rPr lang="en-GB" b="0"/>
              <a:t>- Best practices should be followed and rigorous </a:t>
            </a:r>
            <a:r>
              <a:rPr lang="en-GB" b="0" dirty="0"/>
              <a:t>documentation needs</a:t>
            </a:r>
            <a:r>
              <a:rPr lang="en-GB" b="0"/>
              <a:t> to be created </a:t>
            </a:r>
          </a:p>
          <a:p>
            <a:r>
              <a:rPr lang="en-GB" b="0"/>
              <a:t>- Robust quality control measures at every stage of the process needs to be implemented </a:t>
            </a:r>
          </a:p>
          <a:p>
            <a:endParaRPr lang="en-GB" b="0"/>
          </a:p>
        </p:txBody>
      </p:sp>
    </p:spTree>
    <p:extLst>
      <p:ext uri="{BB962C8B-B14F-4D97-AF65-F5344CB8AC3E}">
        <p14:creationId xmlns:p14="http://schemas.microsoft.com/office/powerpoint/2010/main" val="246757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screenshot, water, outdoor&#10;&#10;Description automatically generated">
            <a:extLst>
              <a:ext uri="{FF2B5EF4-FFF2-40B4-BE49-F238E27FC236}">
                <a16:creationId xmlns:a16="http://schemas.microsoft.com/office/drawing/2014/main" id="{5909C5B1-ACE1-44E3-9BD3-39153FA8E86D}"/>
              </a:ext>
            </a:extLst>
          </p:cNvPr>
          <p:cNvPicPr>
            <a:picLocks noGrp="1" noChangeAspect="1"/>
          </p:cNvPicPr>
          <p:nvPr>
            <p:ph type="pic" sz="quarter" idx="14"/>
          </p:nvPr>
        </p:nvPicPr>
        <p:blipFill>
          <a:blip r:embed="rId2"/>
          <a:srcRect l="10434" r="10434"/>
          <a:stretch>
            <a:fillRect/>
          </a:stretch>
        </p:blipFill>
        <p:spPr/>
      </p:pic>
      <p:sp>
        <p:nvSpPr>
          <p:cNvPr id="3" name="Title 2">
            <a:extLst>
              <a:ext uri="{FF2B5EF4-FFF2-40B4-BE49-F238E27FC236}">
                <a16:creationId xmlns:a16="http://schemas.microsoft.com/office/drawing/2014/main" id="{EF74B241-A8B0-9F5B-B2B1-C66DCA3BF672}"/>
              </a:ext>
            </a:extLst>
          </p:cNvPr>
          <p:cNvSpPr>
            <a:spLocks noGrp="1"/>
          </p:cNvSpPr>
          <p:nvPr>
            <p:ph type="title"/>
          </p:nvPr>
        </p:nvSpPr>
        <p:spPr>
          <a:xfrm>
            <a:off x="721920" y="4121211"/>
            <a:ext cx="8409890" cy="4262921"/>
          </a:xfrm>
        </p:spPr>
        <p:txBody>
          <a:bodyPr/>
          <a:lstStyle/>
          <a:p>
            <a:r>
              <a:rPr lang="en-CA" dirty="0">
                <a:latin typeface="Helvetica Now Text"/>
              </a:rPr>
              <a:t>Prequel to the Panel discussion – </a:t>
            </a:r>
            <a:br>
              <a:rPr lang="en-CA" dirty="0">
                <a:latin typeface="Helvetica Now Text"/>
              </a:rPr>
            </a:br>
            <a:r>
              <a:rPr lang="en-CA" dirty="0">
                <a:latin typeface="Helvetica Now Text"/>
              </a:rPr>
              <a:t>An actuarial career:</a:t>
            </a:r>
            <a:br>
              <a:rPr lang="en-CA" dirty="0">
                <a:latin typeface="Helvetica Now Text"/>
              </a:rPr>
            </a:br>
            <a:r>
              <a:rPr lang="en-CA" dirty="0">
                <a:latin typeface="Helvetica Now Text"/>
              </a:rPr>
              <a:t>Natasha Regan</a:t>
            </a:r>
            <a:br>
              <a:rPr lang="en-CA" dirty="0"/>
            </a:br>
            <a:endParaRPr lang="en-GB" dirty="0"/>
          </a:p>
        </p:txBody>
      </p:sp>
      <p:sp>
        <p:nvSpPr>
          <p:cNvPr id="4" name="Slide Number Placeholder 3">
            <a:extLst>
              <a:ext uri="{FF2B5EF4-FFF2-40B4-BE49-F238E27FC236}">
                <a16:creationId xmlns:a16="http://schemas.microsoft.com/office/drawing/2014/main" id="{E3FD0579-BCF3-1709-7724-CE4DEB97F660}"/>
              </a:ext>
            </a:extLst>
          </p:cNvPr>
          <p:cNvSpPr>
            <a:spLocks noGrp="1"/>
          </p:cNvSpPr>
          <p:nvPr>
            <p:ph type="sldNum" sz="quarter" idx="10"/>
          </p:nvPr>
        </p:nvSpPr>
        <p:spPr/>
        <p:txBody>
          <a:bodyPr/>
          <a:lstStyle/>
          <a:p>
            <a:fld id="{91D568E7-61F5-D04E-995D-81EF41C01A2A}" type="slidenum">
              <a:rPr lang="en-GB" smtClean="0"/>
              <a:pPr/>
              <a:t>13</a:t>
            </a:fld>
            <a:endParaRPr lang="en-GB"/>
          </a:p>
        </p:txBody>
      </p:sp>
      <p:sp>
        <p:nvSpPr>
          <p:cNvPr id="5" name="Footer Placeholder 4">
            <a:extLst>
              <a:ext uri="{FF2B5EF4-FFF2-40B4-BE49-F238E27FC236}">
                <a16:creationId xmlns:a16="http://schemas.microsoft.com/office/drawing/2014/main" id="{6FCDFB77-9B24-B5B5-6FDD-DB470D617D84}"/>
              </a:ext>
            </a:extLst>
          </p:cNvPr>
          <p:cNvSpPr>
            <a:spLocks noGrp="1"/>
          </p:cNvSpPr>
          <p:nvPr>
            <p:ph type="ftr" sz="quarter" idx="11"/>
          </p:nvPr>
        </p:nvSpPr>
        <p:spPr/>
        <p:txBody>
          <a:bodyPr/>
          <a:lstStyle/>
          <a:p>
            <a:r>
              <a:rPr lang="en-GB"/>
              <a:t>Aon - Proprietary &amp; Confidential</a:t>
            </a:r>
          </a:p>
        </p:txBody>
      </p:sp>
    </p:spTree>
    <p:extLst>
      <p:ext uri="{BB962C8B-B14F-4D97-AF65-F5344CB8AC3E}">
        <p14:creationId xmlns:p14="http://schemas.microsoft.com/office/powerpoint/2010/main" val="2196137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8">
            <a:extLst>
              <a:ext uri="{FF2B5EF4-FFF2-40B4-BE49-F238E27FC236}">
                <a16:creationId xmlns:a16="http://schemas.microsoft.com/office/drawing/2014/main" id="{E3AF5D38-FFEB-42F9-A0FC-37D8A54F1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47"/>
            <a:ext cx="24382413" cy="13715107"/>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ctr"/>
            <a:endParaRPr lang="en-US" sz="7200"/>
          </a:p>
        </p:txBody>
      </p:sp>
      <p:sp>
        <p:nvSpPr>
          <p:cNvPr id="2" name="Title 1">
            <a:extLst>
              <a:ext uri="{FF2B5EF4-FFF2-40B4-BE49-F238E27FC236}">
                <a16:creationId xmlns:a16="http://schemas.microsoft.com/office/drawing/2014/main" id="{F77E575B-CD0D-29C7-51C0-B725FA9C2B0F}"/>
              </a:ext>
            </a:extLst>
          </p:cNvPr>
          <p:cNvSpPr>
            <a:spLocks noGrp="1"/>
          </p:cNvSpPr>
          <p:nvPr>
            <p:ph type="title"/>
          </p:nvPr>
        </p:nvSpPr>
        <p:spPr>
          <a:xfrm>
            <a:off x="10464120" y="3283738"/>
            <a:ext cx="12280098" cy="2646706"/>
          </a:xfrm>
        </p:spPr>
        <p:txBody>
          <a:bodyPr anchor="t">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sz="8000" dirty="0">
                <a:solidFill>
                  <a:schemeClr val="bg1"/>
                </a:solidFill>
                <a:latin typeface="Helvetica Now Text" panose="020B0504030202020204" pitchFamily="34" charset="0"/>
              </a:rPr>
              <a:t>My early career</a:t>
            </a:r>
          </a:p>
        </p:txBody>
      </p:sp>
      <p:grpSp>
        <p:nvGrpSpPr>
          <p:cNvPr id="1041" name="Group 1040">
            <a:extLst>
              <a:ext uri="{FF2B5EF4-FFF2-40B4-BE49-F238E27FC236}">
                <a16:creationId xmlns:a16="http://schemas.microsoft.com/office/drawing/2014/main" id="{A18E8AF0-57F3-4E67-AB90-C8DAC71353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 y="445"/>
            <a:ext cx="9162457" cy="13715111"/>
            <a:chOff x="-2" y="-1"/>
            <a:chExt cx="4581527" cy="6858002"/>
          </a:xfrm>
          <a:effectLst>
            <a:outerShdw blurRad="381000" dist="50800" algn="ctr" rotWithShape="0">
              <a:srgbClr val="000000">
                <a:alpha val="10000"/>
              </a:srgbClr>
            </a:outerShdw>
          </a:effectLst>
        </p:grpSpPr>
        <p:grpSp>
          <p:nvGrpSpPr>
            <p:cNvPr id="1042" name="Group 1041">
              <a:extLst>
                <a:ext uri="{FF2B5EF4-FFF2-40B4-BE49-F238E27FC236}">
                  <a16:creationId xmlns:a16="http://schemas.microsoft.com/office/drawing/2014/main" id="{CD060FA9-04BB-4F42-A882-44481795666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050" name="Freeform: Shape 1049">
                <a:extLst>
                  <a:ext uri="{FF2B5EF4-FFF2-40B4-BE49-F238E27FC236}">
                    <a16:creationId xmlns:a16="http://schemas.microsoft.com/office/drawing/2014/main" id="{2499CE50-F6DF-42D1-A1DF-2E014ABF3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ctr"/>
                <a:endParaRPr lang="en-US" sz="7200"/>
              </a:p>
            </p:txBody>
          </p:sp>
          <p:sp>
            <p:nvSpPr>
              <p:cNvPr id="1051" name="Freeform: Shape 1050">
                <a:extLst>
                  <a:ext uri="{FF2B5EF4-FFF2-40B4-BE49-F238E27FC236}">
                    <a16:creationId xmlns:a16="http://schemas.microsoft.com/office/drawing/2014/main" id="{5EF919B7-6C5A-40BB-9604-805D6785E0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ctr"/>
                <a:endParaRPr lang="en-US" sz="7200" dirty="0"/>
              </a:p>
            </p:txBody>
          </p:sp>
        </p:grpSp>
        <p:grpSp>
          <p:nvGrpSpPr>
            <p:cNvPr id="1052" name="Group 1042">
              <a:extLst>
                <a:ext uri="{FF2B5EF4-FFF2-40B4-BE49-F238E27FC236}">
                  <a16:creationId xmlns:a16="http://schemas.microsoft.com/office/drawing/2014/main" id="{CD2C7F27-09E2-43E0-B571-E95E511F126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044" name="Group 1043">
                <a:extLst>
                  <a:ext uri="{FF2B5EF4-FFF2-40B4-BE49-F238E27FC236}">
                    <a16:creationId xmlns:a16="http://schemas.microsoft.com/office/drawing/2014/main" id="{1A7830C9-FC12-40AB-BF67-9B212AB8F38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048" name="Freeform: Shape 1047">
                  <a:extLst>
                    <a:ext uri="{FF2B5EF4-FFF2-40B4-BE49-F238E27FC236}">
                      <a16:creationId xmlns:a16="http://schemas.microsoft.com/office/drawing/2014/main" id="{E5A4A589-E9CA-41F2-A18C-FFC863E70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ctr"/>
                  <a:endParaRPr lang="en-US" sz="7200"/>
                </a:p>
              </p:txBody>
            </p:sp>
            <p:sp>
              <p:nvSpPr>
                <p:cNvPr id="1049" name="Freeform: Shape 1048">
                  <a:extLst>
                    <a:ext uri="{FF2B5EF4-FFF2-40B4-BE49-F238E27FC236}">
                      <a16:creationId xmlns:a16="http://schemas.microsoft.com/office/drawing/2014/main" id="{E6DFDE1C-EF51-49D2-BA0A-86FBD87F10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ctr"/>
                  <a:endParaRPr lang="en-US" sz="7200"/>
                </a:p>
              </p:txBody>
            </p:sp>
          </p:grpSp>
          <p:grpSp>
            <p:nvGrpSpPr>
              <p:cNvPr id="1045" name="Group 1044">
                <a:extLst>
                  <a:ext uri="{FF2B5EF4-FFF2-40B4-BE49-F238E27FC236}">
                    <a16:creationId xmlns:a16="http://schemas.microsoft.com/office/drawing/2014/main" id="{1F4C4AFE-70BD-4430-9072-3280C18D672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046" name="Freeform: Shape 1045">
                  <a:extLst>
                    <a:ext uri="{FF2B5EF4-FFF2-40B4-BE49-F238E27FC236}">
                      <a16:creationId xmlns:a16="http://schemas.microsoft.com/office/drawing/2014/main" id="{C5CE4030-5E8F-4B4E-AA83-2CCC3E788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ctr"/>
                  <a:endParaRPr lang="en-US" sz="7200"/>
                </a:p>
              </p:txBody>
            </p:sp>
            <p:sp>
              <p:nvSpPr>
                <p:cNvPr id="1047" name="Freeform: Shape 1046">
                  <a:extLst>
                    <a:ext uri="{FF2B5EF4-FFF2-40B4-BE49-F238E27FC236}">
                      <a16:creationId xmlns:a16="http://schemas.microsoft.com/office/drawing/2014/main" id="{80757DC5-5894-4F54-9EB2-2575295701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ctr"/>
                  <a:endParaRPr lang="en-US" sz="7200"/>
                </a:p>
              </p:txBody>
            </p:sp>
          </p:grpSp>
        </p:grpSp>
      </p:grpSp>
      <p:pic>
        <p:nvPicPr>
          <p:cNvPr id="1034" name="Picture 10" descr="Groupama SA is becoming Groupama Assurances Mutuelles - Groupama">
            <a:extLst>
              <a:ext uri="{FF2B5EF4-FFF2-40B4-BE49-F238E27FC236}">
                <a16:creationId xmlns:a16="http://schemas.microsoft.com/office/drawing/2014/main" id="{D80F8078-BFD2-E2EB-621B-38D680E6B9C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65937" y="8746976"/>
            <a:ext cx="4948016" cy="3083799"/>
          </a:xfrm>
          <a:custGeom>
            <a:avLst/>
            <a:gdLst/>
            <a:ahLst/>
            <a:cxnLst/>
            <a:rect l="l" t="t" r="r" b="b"/>
            <a:pathLst>
              <a:path w="2663825" h="1542000">
                <a:moveTo>
                  <a:pt x="0" y="0"/>
                </a:moveTo>
                <a:lnTo>
                  <a:pt x="2663825" y="0"/>
                </a:lnTo>
                <a:lnTo>
                  <a:pt x="2663825" y="1542000"/>
                </a:lnTo>
                <a:lnTo>
                  <a:pt x="0" y="1542000"/>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Swiss Re logo and symbol, meaning, history, PNG">
            <a:extLst>
              <a:ext uri="{FF2B5EF4-FFF2-40B4-BE49-F238E27FC236}">
                <a16:creationId xmlns:a16="http://schemas.microsoft.com/office/drawing/2014/main" id="{45ABBB1D-F249-14B3-BEFC-1134E581E6F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65937" y="5316101"/>
            <a:ext cx="4948016" cy="3083799"/>
          </a:xfrm>
          <a:custGeom>
            <a:avLst/>
            <a:gdLst/>
            <a:ahLst/>
            <a:cxnLst/>
            <a:rect l="l" t="t" r="r" b="b"/>
            <a:pathLst>
              <a:path w="2663825" h="1542000">
                <a:moveTo>
                  <a:pt x="0" y="0"/>
                </a:moveTo>
                <a:lnTo>
                  <a:pt x="2663825" y="0"/>
                </a:lnTo>
                <a:lnTo>
                  <a:pt x="2663825" y="1542000"/>
                </a:lnTo>
                <a:lnTo>
                  <a:pt x="0" y="1542000"/>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BBC News | The Company File | Insurance giant in takeover talks">
            <a:extLst>
              <a:ext uri="{FF2B5EF4-FFF2-40B4-BE49-F238E27FC236}">
                <a16:creationId xmlns:a16="http://schemas.microsoft.com/office/drawing/2014/main" id="{268F42B0-C79C-6AB8-9CCE-D965B430E47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865937" y="1889424"/>
            <a:ext cx="4948016" cy="3083799"/>
          </a:xfrm>
          <a:custGeom>
            <a:avLst/>
            <a:gdLst/>
            <a:ahLst/>
            <a:cxnLst/>
            <a:rect l="l" t="t" r="r" b="b"/>
            <a:pathLst>
              <a:path w="2663825" h="1542000">
                <a:moveTo>
                  <a:pt x="0" y="0"/>
                </a:moveTo>
                <a:lnTo>
                  <a:pt x="2663825" y="0"/>
                </a:lnTo>
                <a:lnTo>
                  <a:pt x="2663825" y="1542000"/>
                </a:lnTo>
                <a:lnTo>
                  <a:pt x="0" y="1542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312F633-B058-C0F5-4506-F4B55BF341E1}"/>
              </a:ext>
            </a:extLst>
          </p:cNvPr>
          <p:cNvSpPr>
            <a:spLocks noGrp="1"/>
          </p:cNvSpPr>
          <p:nvPr>
            <p:ph idx="1"/>
          </p:nvPr>
        </p:nvSpPr>
        <p:spPr>
          <a:xfrm>
            <a:off x="10464120" y="5380596"/>
            <a:ext cx="12280098" cy="4908280"/>
          </a:xfrm>
        </p:spPr>
        <p:txBody>
          <a:bodyPr>
            <a:normAutofit lnSpcReduction="10000"/>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sz="4800" dirty="0">
                <a:solidFill>
                  <a:schemeClr val="bg1">
                    <a:alpha val="80000"/>
                  </a:schemeClr>
                </a:solidFill>
                <a:latin typeface="Helvetica Now Text" panose="020B0504030202020204" pitchFamily="34" charset="0"/>
              </a:rPr>
              <a:t>Guardian Royal Exchange – Life insurance</a:t>
            </a:r>
          </a:p>
          <a:p>
            <a:endParaRPr lang="en-GB" sz="4800" dirty="0">
              <a:solidFill>
                <a:schemeClr val="bg1">
                  <a:alpha val="80000"/>
                </a:schemeClr>
              </a:solidFill>
              <a:latin typeface="Helvetica Now Text" panose="020B0504030202020204" pitchFamily="34" charset="0"/>
            </a:endParaRPr>
          </a:p>
          <a:p>
            <a:r>
              <a:rPr lang="en-GB" sz="4800" dirty="0">
                <a:solidFill>
                  <a:schemeClr val="bg1">
                    <a:alpha val="80000"/>
                  </a:schemeClr>
                </a:solidFill>
                <a:latin typeface="Helvetica Now Text" panose="020B0504030202020204" pitchFamily="34" charset="0"/>
              </a:rPr>
              <a:t>Reinsurance – Swiss Re / Liberty Re</a:t>
            </a:r>
          </a:p>
          <a:p>
            <a:endParaRPr lang="en-GB" sz="4800" dirty="0">
              <a:solidFill>
                <a:schemeClr val="bg1">
                  <a:alpha val="80000"/>
                </a:schemeClr>
              </a:solidFill>
              <a:latin typeface="Helvetica Now Text" panose="020B0504030202020204" pitchFamily="34" charset="0"/>
            </a:endParaRPr>
          </a:p>
          <a:p>
            <a:r>
              <a:rPr lang="en-GB" sz="4800" dirty="0">
                <a:solidFill>
                  <a:schemeClr val="bg1">
                    <a:alpha val="80000"/>
                  </a:schemeClr>
                </a:solidFill>
                <a:latin typeface="Helvetica Now Text" panose="020B0504030202020204" pitchFamily="34" charset="0"/>
              </a:rPr>
              <a:t>Groupama Insurances – Personal lines – Pricing, reserving and capital</a:t>
            </a:r>
          </a:p>
        </p:txBody>
      </p:sp>
    </p:spTree>
    <p:extLst>
      <p:ext uri="{BB962C8B-B14F-4D97-AF65-F5344CB8AC3E}">
        <p14:creationId xmlns:p14="http://schemas.microsoft.com/office/powerpoint/2010/main" val="2418136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E575B-CD0D-29C7-51C0-B725FA9C2B0F}"/>
              </a:ext>
            </a:extLst>
          </p:cNvPr>
          <p:cNvSpPr>
            <a:spLocks noGrp="1"/>
          </p:cNvSpPr>
          <p:nvPr>
            <p:ph type="title"/>
          </p:nvPr>
        </p:nvSpPr>
        <p:spPr/>
        <p:txBody>
          <a:bodyPr>
            <a:norm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sz="6000" b="1" dirty="0">
                <a:latin typeface="Helvetica Now Text" panose="020B0504030202020204" pitchFamily="34" charset="0"/>
              </a:rPr>
              <a:t>Direct Line Group</a:t>
            </a:r>
          </a:p>
        </p:txBody>
      </p:sp>
      <p:sp>
        <p:nvSpPr>
          <p:cNvPr id="3" name="Content Placeholder 2">
            <a:extLst>
              <a:ext uri="{FF2B5EF4-FFF2-40B4-BE49-F238E27FC236}">
                <a16:creationId xmlns:a16="http://schemas.microsoft.com/office/drawing/2014/main" id="{5312F633-B058-C0F5-4506-F4B55BF341E1}"/>
              </a:ext>
            </a:extLst>
          </p:cNvPr>
          <p:cNvSpPr>
            <a:spLocks noGrp="1"/>
          </p:cNvSpPr>
          <p:nvPr>
            <p:ph idx="1"/>
          </p:nvPr>
        </p:nvSpPr>
        <p:spPr/>
        <p:txBody>
          <a:bodyPr>
            <a:norm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dirty="0">
                <a:latin typeface="Helvetica Now Text" panose="020B0504030202020204" pitchFamily="34" charset="0"/>
              </a:rPr>
              <a:t>Started as RBS Insurance</a:t>
            </a:r>
          </a:p>
          <a:p>
            <a:pPr indent="0">
              <a:buNone/>
            </a:pPr>
            <a:endParaRPr lang="en-GB" dirty="0">
              <a:latin typeface="Helvetica Now Text" panose="020B0504030202020204" pitchFamily="34" charset="0"/>
            </a:endParaRPr>
          </a:p>
          <a:p>
            <a:r>
              <a:rPr lang="en-GB" dirty="0">
                <a:latin typeface="Helvetica Now Text" panose="020B0504030202020204" pitchFamily="34" charset="0"/>
              </a:rPr>
              <a:t>Flotation announced 2012</a:t>
            </a:r>
          </a:p>
          <a:p>
            <a:pPr indent="0">
              <a:buNone/>
            </a:pPr>
            <a:endParaRPr lang="en-GB" dirty="0">
              <a:latin typeface="Helvetica Now Text" panose="020B0504030202020204" pitchFamily="34" charset="0"/>
            </a:endParaRPr>
          </a:p>
          <a:p>
            <a:r>
              <a:rPr lang="en-GB" dirty="0">
                <a:latin typeface="Helvetica Now Text" panose="020B0504030202020204" pitchFamily="34" charset="0"/>
              </a:rPr>
              <a:t>Solvency II Technical Expert / Head of Risk Actuarial (2007-2013)</a:t>
            </a:r>
          </a:p>
          <a:p>
            <a:pPr marL="685754" lvl="1" indent="0">
              <a:buNone/>
            </a:pPr>
            <a:r>
              <a:rPr lang="en-GB" dirty="0">
                <a:latin typeface="Helvetica Now Text" panose="020B0504030202020204" pitchFamily="34" charset="0"/>
              </a:rPr>
              <a:t>- Solvency II IMAP process</a:t>
            </a:r>
          </a:p>
          <a:p>
            <a:pPr marL="685754" lvl="1" indent="0">
              <a:buNone/>
            </a:pPr>
            <a:r>
              <a:rPr lang="en-GB" dirty="0">
                <a:latin typeface="Helvetica Now Text" panose="020B0504030202020204" pitchFamily="34" charset="0"/>
              </a:rPr>
              <a:t>- Consultation and engagement with regulator / EIOPA</a:t>
            </a:r>
          </a:p>
          <a:p>
            <a:pPr marL="685754" lvl="1" indent="0">
              <a:buNone/>
            </a:pPr>
            <a:r>
              <a:rPr lang="en-GB" dirty="0">
                <a:latin typeface="Helvetica Now Text" panose="020B0504030202020204" pitchFamily="34" charset="0"/>
              </a:rPr>
              <a:t>- Model Governance – Internal model policies, IMG Risk</a:t>
            </a:r>
          </a:p>
          <a:p>
            <a:pPr marL="685754" lvl="1" indent="0">
              <a:buNone/>
            </a:pPr>
            <a:r>
              <a:rPr lang="en-GB" dirty="0">
                <a:latin typeface="Helvetica Now Text" panose="020B0504030202020204" pitchFamily="34" charset="0"/>
              </a:rPr>
              <a:t>- Model validation</a:t>
            </a:r>
          </a:p>
        </p:txBody>
      </p:sp>
      <p:pic>
        <p:nvPicPr>
          <p:cNvPr id="5" name="Picture 4">
            <a:extLst>
              <a:ext uri="{FF2B5EF4-FFF2-40B4-BE49-F238E27FC236}">
                <a16:creationId xmlns:a16="http://schemas.microsoft.com/office/drawing/2014/main" id="{A1C087F2-568B-5BDC-C045-96A92BAD4C61}"/>
              </a:ext>
            </a:extLst>
          </p:cNvPr>
          <p:cNvPicPr>
            <a:picLocks noChangeAspect="1"/>
          </p:cNvPicPr>
          <p:nvPr/>
        </p:nvPicPr>
        <p:blipFill>
          <a:blip r:embed="rId2"/>
          <a:stretch>
            <a:fillRect/>
          </a:stretch>
        </p:blipFill>
        <p:spPr>
          <a:xfrm>
            <a:off x="14247922" y="730251"/>
            <a:ext cx="8458200" cy="3495675"/>
          </a:xfrm>
          <a:prstGeom prst="rect">
            <a:avLst/>
          </a:prstGeom>
        </p:spPr>
      </p:pic>
    </p:spTree>
    <p:extLst>
      <p:ext uri="{BB962C8B-B14F-4D97-AF65-F5344CB8AC3E}">
        <p14:creationId xmlns:p14="http://schemas.microsoft.com/office/powerpoint/2010/main" val="2750285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63" name="Rectangle 307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47"/>
            <a:ext cx="24382413" cy="13715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ctr"/>
            <a:endParaRPr lang="en-US" sz="7200" dirty="0"/>
          </a:p>
        </p:txBody>
      </p:sp>
      <p:sp>
        <p:nvSpPr>
          <p:cNvPr id="3264" name="Oval 3080">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2176" y="196642"/>
            <a:ext cx="8575630" cy="857563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ctr"/>
            <a:endParaRPr lang="en-US" sz="7200"/>
          </a:p>
        </p:txBody>
      </p:sp>
      <p:pic>
        <p:nvPicPr>
          <p:cNvPr id="3074" name="Picture 2" descr="Developments in Corporate Reporting from the Financial ...">
            <a:extLst>
              <a:ext uri="{FF2B5EF4-FFF2-40B4-BE49-F238E27FC236}">
                <a16:creationId xmlns:a16="http://schemas.microsoft.com/office/drawing/2014/main" id="{B8F0EFAB-7C89-0B59-CAA6-CC59F3D3E81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38568" y="3679255"/>
            <a:ext cx="5202845" cy="1610403"/>
          </a:xfrm>
          <a:prstGeom prst="rect">
            <a:avLst/>
          </a:prstGeom>
          <a:noFill/>
          <a:extLst>
            <a:ext uri="{909E8E84-426E-40DD-AFC4-6F175D3DCCD1}">
              <a14:hiddenFill xmlns:a14="http://schemas.microsoft.com/office/drawing/2010/main">
                <a:solidFill>
                  <a:srgbClr val="FFFFFF"/>
                </a:solidFill>
              </a14:hiddenFill>
            </a:ext>
          </a:extLst>
        </p:spPr>
      </p:pic>
      <p:grpSp>
        <p:nvGrpSpPr>
          <p:cNvPr id="3083" name="Group 3082">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83600" y="5626681"/>
            <a:ext cx="7514485" cy="7514485"/>
            <a:chOff x="1881974" y="1174396"/>
            <a:chExt cx="5290997" cy="5290997"/>
          </a:xfrm>
        </p:grpSpPr>
        <p:sp>
          <p:nvSpPr>
            <p:cNvPr id="3084" name="Oval 3083">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ctr"/>
              <a:endParaRPr lang="en-US" sz="7200"/>
            </a:p>
          </p:txBody>
        </p:sp>
        <p:sp>
          <p:nvSpPr>
            <p:cNvPr id="3265" name="Oval 3084">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ctr"/>
              <a:endParaRPr lang="en-US" sz="7200" dirty="0"/>
            </a:p>
          </p:txBody>
        </p:sp>
      </p:grpSp>
      <p:sp>
        <p:nvSpPr>
          <p:cNvPr id="3087" name="Oval 308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621" y="5525089"/>
            <a:ext cx="7488696" cy="7488696"/>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ctr"/>
            <a:endParaRPr lang="en-US" sz="7200"/>
          </a:p>
        </p:txBody>
      </p:sp>
      <p:sp>
        <p:nvSpPr>
          <p:cNvPr id="2" name="Title 1">
            <a:extLst>
              <a:ext uri="{FF2B5EF4-FFF2-40B4-BE49-F238E27FC236}">
                <a16:creationId xmlns:a16="http://schemas.microsoft.com/office/drawing/2014/main" id="{F77E575B-CD0D-29C7-51C0-B725FA9C2B0F}"/>
              </a:ext>
            </a:extLst>
          </p:cNvPr>
          <p:cNvSpPr>
            <a:spLocks noGrp="1"/>
          </p:cNvSpPr>
          <p:nvPr>
            <p:ph type="title"/>
          </p:nvPr>
        </p:nvSpPr>
        <p:spPr>
          <a:xfrm>
            <a:off x="1405091" y="6809220"/>
            <a:ext cx="7041120" cy="5331827"/>
          </a:xfrm>
        </p:spPr>
        <p:txBody>
          <a:bodyPr>
            <a:norm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algn="ctr"/>
            <a:r>
              <a:rPr lang="en-GB" dirty="0">
                <a:solidFill>
                  <a:schemeClr val="bg1"/>
                </a:solidFill>
                <a:latin typeface="Helvetica Now Text" panose="020B0504030202020204" pitchFamily="34" charset="0"/>
              </a:rPr>
              <a:t>Financial Reporting Council</a:t>
            </a:r>
          </a:p>
        </p:txBody>
      </p:sp>
      <p:grpSp>
        <p:nvGrpSpPr>
          <p:cNvPr id="308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86143" y="2386800"/>
            <a:ext cx="2583116" cy="858374"/>
            <a:chOff x="2504802" y="1755501"/>
            <a:chExt cx="1598829" cy="531293"/>
          </a:xfrm>
          <a:solidFill>
            <a:schemeClr val="bg1"/>
          </a:solidFill>
        </p:grpSpPr>
        <p:sp>
          <p:nvSpPr>
            <p:cNvPr id="3090" name="Freeform: Shape 3089">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091" name="Freeform: Shape 3090">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grpSp>
      <p:grpSp>
        <p:nvGrpSpPr>
          <p:cNvPr id="3093"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61220" y="9496371"/>
            <a:ext cx="2660899" cy="2660869"/>
            <a:chOff x="5734037" y="3067039"/>
            <a:chExt cx="724483" cy="724489"/>
          </a:xfrm>
          <a:solidFill>
            <a:schemeClr val="bg1"/>
          </a:solidFill>
        </p:grpSpPr>
        <p:sp>
          <p:nvSpPr>
            <p:cNvPr id="3094" name="Freeform: Shape 3093">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095" name="Freeform: Shape 3094">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096" name="Freeform: Shape 3095">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097" name="Freeform: Shape 3096">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098" name="Freeform: Shape 3097">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099" name="Freeform: Shape 3098">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00" name="Freeform: Shape 3099">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01" name="Freeform: Shape 3100">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02" name="Freeform: Shape 3101">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03" name="Freeform: Shape 3102">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04" name="Freeform: Shape 3103">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05" name="Freeform: Shape 3104">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06" name="Freeform: Shape 3105">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07" name="Freeform: Shape 3106">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08" name="Freeform: Shape 3107">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09" name="Freeform: Shape 3108">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10" name="Freeform: Shape 3109">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11" name="Freeform: Shape 3110">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12" name="Freeform: Shape 3111">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13" name="Freeform: Shape 3112">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14" name="Freeform: Shape 3113">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66" name="Freeform: Shape 3114">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16" name="Freeform: Shape 3115">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17" name="Freeform: Shape 3116">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18" name="Freeform: Shape 3117">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19" name="Freeform: Shape 3118">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20" name="Freeform: Shape 3119">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21" name="Freeform: Shape 3120">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22" name="Freeform: Shape 3121">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23" name="Freeform: Shape 3122">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24" name="Freeform: Shape 3123">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25" name="Freeform: Shape 3124">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26" name="Freeform: Shape 3125">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27" name="Freeform: Shape 3126">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28" name="Freeform: Shape 3127">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29" name="Freeform: Shape 3128">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30" name="Freeform: Shape 3129">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31" name="Freeform: Shape 3130">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32" name="Freeform: Shape 3131">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33" name="Freeform: Shape 3132">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34" name="Freeform: Shape 3133">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35" name="Freeform: Shape 3134">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36" name="Freeform: Shape 3135">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37" name="Freeform: Shape 3136">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38" name="Freeform: Shape 3137">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39" name="Freeform: Shape 3138">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40" name="Freeform: Shape 3139">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41" name="Freeform: Shape 3140">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42" name="Freeform: Shape 3141">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43" name="Freeform: Shape 3142">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44" name="Freeform: Shape 3143">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45" name="Freeform: Shape 3144">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46" name="Freeform: Shape 3145">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47" name="Freeform: Shape 3146">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48" name="Freeform: Shape 3147">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49" name="Freeform: Shape 3148">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50" name="Freeform: Shape 3149">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51" name="Freeform: Shape 3150">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52" name="Freeform: Shape 3151">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53" name="Freeform: Shape 3152">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54" name="Freeform: Shape 3153">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55" name="Freeform: Shape 3154">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56" name="Freeform: Shape 3155">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57" name="Freeform: Shape 3156">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58" name="Freeform: Shape 3157">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59" name="Freeform: Shape 3158">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60" name="Freeform: Shape 3159">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61" name="Freeform: Shape 3160">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62" name="Freeform: Shape 3161">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63" name="Freeform: Shape 3162">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64" name="Freeform: Shape 3163">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65" name="Freeform: Shape 3164">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66" name="Freeform: Shape 3165">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67" name="Freeform: Shape 3166">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68" name="Freeform: Shape 3167">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69" name="Freeform: Shape 3168">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70" name="Freeform: Shape 3169">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71" name="Freeform: Shape 3170">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72" name="Freeform: Shape 3171">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73" name="Freeform: Shape 3172">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74" name="Freeform: Shape 3173">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75" name="Freeform: Shape 3174">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76" name="Freeform: Shape 3175">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77" name="Freeform: Shape 3176">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78" name="Freeform: Shape 3177">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79" name="Freeform: Shape 3178">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80" name="Freeform: Shape 3179">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81" name="Freeform: Shape 3180">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82" name="Freeform: Shape 3181">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83" name="Freeform: Shape 3182">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84" name="Freeform: Shape 3183">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85" name="Freeform: Shape 3184">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86" name="Freeform: Shape 3185">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87" name="Freeform: Shape 3186">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88" name="Freeform: Shape 3187">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89" name="Freeform: Shape 3188">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90" name="Freeform: Shape 3189">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91" name="Freeform: Shape 3190">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92" name="Freeform: Shape 3191">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93" name="Freeform: Shape 3192">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94" name="Freeform: Shape 3193">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95" name="Freeform: Shape 3194">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96" name="Freeform: Shape 3195">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97" name="Freeform: Shape 3196">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98" name="Freeform: Shape 3197">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199" name="Freeform: Shape 3198">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00" name="Freeform: Shape 3199">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01" name="Freeform: Shape 3200">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02" name="Freeform: Shape 3201">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03" name="Freeform: Shape 3202">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04" name="Freeform: Shape 3203">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05" name="Freeform: Shape 3204">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06" name="Freeform: Shape 3205">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07" name="Freeform: Shape 3206">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08" name="Freeform: Shape 3207">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09" name="Freeform: Shape 3208">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10" name="Freeform: Shape 3209">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11" name="Freeform: Shape 3210">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12" name="Freeform: Shape 3211">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13" name="Freeform: Shape 3212">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14" name="Freeform: Shape 3213">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15" name="Freeform: Shape 3214">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16" name="Freeform: Shape 3215">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17" name="Freeform: Shape 3216">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18" name="Freeform: Shape 3217">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19" name="Freeform: Shape 3218">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20" name="Freeform: Shape 3219">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21" name="Freeform: Shape 3220">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22" name="Freeform: Shape 3221">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23" name="Freeform: Shape 3222">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24" name="Freeform: Shape 3223">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25" name="Freeform: Shape 3224">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26" name="Freeform: Shape 3225">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27" name="Freeform: Shape 3226">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28" name="Freeform: Shape 3227">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29" name="Freeform: Shape 3228">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30" name="Freeform: Shape 3229">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31" name="Freeform: Shape 3230">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32" name="Freeform: Shape 3231">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33" name="Freeform: Shape 3232">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34" name="Freeform: Shape 3233">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35" name="Freeform: Shape 3234">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36" name="Freeform: Shape 3235">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37" name="Freeform: Shape 3236">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38" name="Freeform: Shape 3237">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39" name="Freeform: Shape 3238">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40" name="Freeform: Shape 3239">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41" name="Freeform: Shape 3240">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42" name="Freeform: Shape 3241">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43" name="Freeform: Shape 3242">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44" name="Freeform: Shape 3243">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45" name="Freeform: Shape 3244">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46" name="Freeform: Shape 3245">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47" name="Freeform: Shape 3246">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48" name="Freeform: Shape 3247">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49" name="Freeform: Shape 3248">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50" name="Freeform: Shape 3249">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51" name="Freeform: Shape 3250">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52" name="Freeform: Shape 3251">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53" name="Freeform: Shape 3252">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54" name="Freeform: Shape 3253">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55" name="Freeform: Shape 3254">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56" name="Freeform: Shape 3255">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57" name="Freeform: Shape 3256">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58" name="Freeform: Shape 3257">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59" name="Freeform: Shape 3258">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60" name="Freeform: Shape 3259">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61" name="Freeform: Shape 3260">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a:p>
          </p:txBody>
        </p:sp>
        <p:sp>
          <p:nvSpPr>
            <p:cNvPr id="3262" name="Freeform: Shape 3261">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endParaRPr lang="en-US" sz="7200" dirty="0"/>
            </a:p>
          </p:txBody>
        </p:sp>
      </p:grpSp>
      <p:sp>
        <p:nvSpPr>
          <p:cNvPr id="3" name="Content Placeholder 2">
            <a:extLst>
              <a:ext uri="{FF2B5EF4-FFF2-40B4-BE49-F238E27FC236}">
                <a16:creationId xmlns:a16="http://schemas.microsoft.com/office/drawing/2014/main" id="{5312F633-B058-C0F5-4506-F4B55BF341E1}"/>
              </a:ext>
            </a:extLst>
          </p:cNvPr>
          <p:cNvSpPr>
            <a:spLocks noGrp="1"/>
          </p:cNvSpPr>
          <p:nvPr>
            <p:ph idx="1"/>
          </p:nvPr>
        </p:nvSpPr>
        <p:spPr>
          <a:xfrm>
            <a:off x="12953697" y="2261991"/>
            <a:ext cx="9948894" cy="8702109"/>
          </a:xfrm>
        </p:spPr>
        <p:txBody>
          <a:bodyPr vert="horz" lIns="91440" tIns="45720" rIns="91440" bIns="45720" rtlCol="0" anchor="t">
            <a:norm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dirty="0">
                <a:solidFill>
                  <a:schemeClr val="bg1"/>
                </a:solidFill>
                <a:latin typeface="Helvetica Now Text" panose="020B0504030202020204" pitchFamily="34" charset="0"/>
              </a:rPr>
              <a:t>Technical Actuarial Standards (TASs)</a:t>
            </a:r>
          </a:p>
          <a:p>
            <a:endParaRPr lang="en-GB" dirty="0">
              <a:solidFill>
                <a:schemeClr val="bg1"/>
              </a:solidFill>
              <a:latin typeface="Helvetica Now Text" panose="020B0504030202020204" pitchFamily="34" charset="0"/>
            </a:endParaRPr>
          </a:p>
          <a:p>
            <a:r>
              <a:rPr lang="en-GB" dirty="0">
                <a:solidFill>
                  <a:schemeClr val="bg1"/>
                </a:solidFill>
                <a:latin typeface="Helvetica Now Text" panose="020B0504030202020204" pitchFamily="34" charset="0"/>
              </a:rPr>
              <a:t>Audit Quality Reports</a:t>
            </a:r>
          </a:p>
          <a:p>
            <a:endParaRPr lang="en-GB" dirty="0">
              <a:solidFill>
                <a:schemeClr val="bg1"/>
              </a:solidFill>
              <a:latin typeface="Helvetica Now Text" panose="020B0504030202020204" pitchFamily="34" charset="0"/>
            </a:endParaRPr>
          </a:p>
          <a:p>
            <a:r>
              <a:rPr lang="en-GB" dirty="0">
                <a:solidFill>
                  <a:schemeClr val="bg1"/>
                </a:solidFill>
                <a:latin typeface="Helvetica Now Text" panose="020B0504030202020204" pitchFamily="34" charset="0"/>
              </a:rPr>
              <a:t>Joint Forum on Actuarial Regulation (JFAR)</a:t>
            </a:r>
          </a:p>
          <a:p>
            <a:pPr marL="685165" lvl="1" indent="0">
              <a:buNone/>
            </a:pPr>
            <a:r>
              <a:rPr lang="en-GB" dirty="0">
                <a:solidFill>
                  <a:schemeClr val="bg1"/>
                </a:solidFill>
                <a:latin typeface="Helvetica Now Text" panose="020B0504030202020204" pitchFamily="34" charset="0"/>
              </a:rPr>
              <a:t>- FRC, </a:t>
            </a:r>
            <a:r>
              <a:rPr lang="en-GB" dirty="0" err="1">
                <a:solidFill>
                  <a:schemeClr val="bg1"/>
                </a:solidFill>
                <a:latin typeface="Helvetica Now Text" panose="020B0504030202020204" pitchFamily="34" charset="0"/>
              </a:rPr>
              <a:t>IFoA</a:t>
            </a:r>
            <a:r>
              <a:rPr lang="en-GB" dirty="0">
                <a:solidFill>
                  <a:schemeClr val="bg1"/>
                </a:solidFill>
                <a:latin typeface="Helvetica Now Text" panose="020B0504030202020204" pitchFamily="34" charset="0"/>
              </a:rPr>
              <a:t>, PRA, FCA, TPR</a:t>
            </a:r>
            <a:endParaRPr lang="en-GB" dirty="0">
              <a:solidFill>
                <a:schemeClr val="bg1"/>
              </a:solidFill>
              <a:latin typeface="Helvetica Now Text" panose="020B0504030202020204" pitchFamily="34" charset="0"/>
              <a:ea typeface="Calibri" panose="020F0502020204030204"/>
              <a:cs typeface="Calibri" panose="020F0502020204030204"/>
            </a:endParaRPr>
          </a:p>
          <a:p>
            <a:pPr marL="685165" lvl="1" indent="0">
              <a:buNone/>
            </a:pPr>
            <a:r>
              <a:rPr lang="en-GB" dirty="0">
                <a:solidFill>
                  <a:schemeClr val="bg1"/>
                </a:solidFill>
                <a:latin typeface="Helvetica Now Text" panose="020B0504030202020204" pitchFamily="34" charset="0"/>
              </a:rPr>
              <a:t>- A Risk Perspective</a:t>
            </a:r>
          </a:p>
          <a:p>
            <a:pPr marL="913765" lvl="1"/>
            <a:endParaRPr lang="en-GB" dirty="0">
              <a:solidFill>
                <a:schemeClr val="bg1"/>
              </a:solidFill>
              <a:latin typeface="Helvetica Now Text" panose="020B0504030202020204" pitchFamily="34" charset="0"/>
              <a:ea typeface="Calibri" panose="020F0502020204030204"/>
              <a:cs typeface="Calibri" panose="020F0502020204030204"/>
            </a:endParaRPr>
          </a:p>
          <a:p>
            <a:r>
              <a:rPr lang="en-GB" dirty="0">
                <a:solidFill>
                  <a:schemeClr val="bg1"/>
                </a:solidFill>
                <a:latin typeface="Helvetica Now Text" panose="020B0504030202020204" pitchFamily="34" charset="0"/>
                <a:ea typeface="Calibri" panose="020F0502020204030204"/>
                <a:cs typeface="Calibri" panose="020F0502020204030204"/>
              </a:rPr>
              <a:t>CERA qualification</a:t>
            </a:r>
          </a:p>
        </p:txBody>
      </p:sp>
    </p:spTree>
    <p:extLst>
      <p:ext uri="{BB962C8B-B14F-4D97-AF65-F5344CB8AC3E}">
        <p14:creationId xmlns:p14="http://schemas.microsoft.com/office/powerpoint/2010/main" val="2943987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00155F5-0DED-1291-3D2B-65AF71D77799}"/>
              </a:ext>
            </a:extLst>
          </p:cNvPr>
          <p:cNvSpPr>
            <a:spLocks noGrp="1"/>
          </p:cNvSpPr>
          <p:nvPr>
            <p:ph type="ftr" sz="quarter" idx="3"/>
          </p:nvPr>
        </p:nvSpPr>
        <p:spPr/>
        <p:txBody>
          <a:bodyPr/>
          <a:lstStyle/>
          <a:p>
            <a:r>
              <a:rPr lang="en-GB"/>
              <a:t>Aon - Proprietary &amp; Confidential</a:t>
            </a:r>
          </a:p>
        </p:txBody>
      </p:sp>
      <p:sp>
        <p:nvSpPr>
          <p:cNvPr id="4" name="Text Placeholder 3">
            <a:extLst>
              <a:ext uri="{FF2B5EF4-FFF2-40B4-BE49-F238E27FC236}">
                <a16:creationId xmlns:a16="http://schemas.microsoft.com/office/drawing/2014/main" id="{49A2B0DC-D602-0632-A39D-FB44291B20C7}"/>
              </a:ext>
            </a:extLst>
          </p:cNvPr>
          <p:cNvSpPr>
            <a:spLocks noGrp="1"/>
          </p:cNvSpPr>
          <p:nvPr>
            <p:ph type="body" sz="quarter" idx="16"/>
            <p:custDataLst>
              <p:tags r:id="rId1"/>
            </p:custDataLst>
          </p:nvPr>
        </p:nvSpPr>
        <p:spPr>
          <a:xfrm>
            <a:off x="1651134" y="4407518"/>
            <a:ext cx="16011280" cy="8877300"/>
          </a:xfrm>
        </p:spPr>
        <p:txBody>
          <a:bodyPr/>
          <a:lstStyle/>
          <a:p>
            <a:pPr marL="457200" indent="-457200">
              <a:buFont typeface="Arial" panose="020B0604020202020204" pitchFamily="34" charset="0"/>
              <a:buChar char="•"/>
            </a:pPr>
            <a:r>
              <a:rPr lang="en-GB" sz="3200" dirty="0">
                <a:latin typeface="Helvetica Now Text" panose="020B0504030202020204" pitchFamily="34" charset="0"/>
              </a:rPr>
              <a:t>Joined RPC Consulting </a:t>
            </a:r>
            <a:r>
              <a:rPr lang="en-GB" sz="3200" dirty="0">
                <a:latin typeface="Helvetica Now Text" panose="020B0504030202020204" pitchFamily="34" charset="0"/>
                <a:sym typeface="Wingdings" panose="05000000000000000000" pitchFamily="2" charset="2"/>
              </a:rPr>
              <a:t> RPC Tyche, bought by Aon in March 2022</a:t>
            </a:r>
            <a:endParaRPr lang="en-GB" sz="3200" dirty="0">
              <a:latin typeface="Helvetica Now Text" panose="020B0504030202020204" pitchFamily="34" charset="0"/>
            </a:endParaRPr>
          </a:p>
          <a:p>
            <a:pPr marL="457200" indent="-457200">
              <a:buFont typeface="Arial" panose="020B0604020202020204" pitchFamily="34" charset="0"/>
              <a:buChar char="•"/>
            </a:pPr>
            <a:r>
              <a:rPr lang="en-GB" sz="3200" dirty="0">
                <a:latin typeface="Helvetica Now Text" panose="020B0504030202020204" pitchFamily="34" charset="0"/>
                <a:ea typeface="Calibri"/>
                <a:cs typeface="Calibri"/>
              </a:rPr>
              <a:t>Actuarial Consulting:</a:t>
            </a:r>
            <a:endParaRPr lang="en-GB" sz="3200" dirty="0">
              <a:latin typeface="Helvetica Now Text" panose="020B0504030202020204" pitchFamily="34" charset="0"/>
            </a:endParaRPr>
          </a:p>
          <a:p>
            <a:pPr marL="685165" lvl="1" indent="0">
              <a:buNone/>
            </a:pPr>
            <a:r>
              <a:rPr lang="en-GB" sz="3200" dirty="0">
                <a:latin typeface="Helvetica Now Text" panose="020B0504030202020204" pitchFamily="34" charset="0"/>
                <a:ea typeface="Calibri" panose="020F0502020204030204"/>
                <a:cs typeface="Calibri" panose="020F0502020204030204"/>
              </a:rPr>
              <a:t>- Reserving;</a:t>
            </a:r>
          </a:p>
          <a:p>
            <a:pPr marL="685165" lvl="1" indent="0">
              <a:buNone/>
            </a:pPr>
            <a:r>
              <a:rPr lang="en-GB" sz="3200" dirty="0">
                <a:latin typeface="Helvetica Now Text" panose="020B0504030202020204" pitchFamily="34" charset="0"/>
                <a:ea typeface="Calibri" panose="020F0502020204030204"/>
                <a:cs typeface="Calibri" panose="020F0502020204030204"/>
              </a:rPr>
              <a:t>- Model Validation (Solvency II);</a:t>
            </a:r>
            <a:endParaRPr lang="en-GB" sz="3200" dirty="0">
              <a:latin typeface="Helvetica Now Text" panose="020B0504030202020204" pitchFamily="34" charset="0"/>
            </a:endParaRPr>
          </a:p>
          <a:p>
            <a:pPr marL="685165" lvl="1" indent="0">
              <a:buNone/>
            </a:pPr>
            <a:r>
              <a:rPr lang="en-GB" sz="3200" dirty="0">
                <a:latin typeface="Helvetica Now Text" panose="020B0504030202020204" pitchFamily="34" charset="0"/>
              </a:rPr>
              <a:t>- Model Testing.</a:t>
            </a:r>
            <a:endParaRPr lang="en-GB" sz="3200" dirty="0">
              <a:latin typeface="Helvetica Now Text" panose="020B0504030202020204" pitchFamily="34" charset="0"/>
              <a:ea typeface="Calibri"/>
              <a:cs typeface="Calibri"/>
            </a:endParaRPr>
          </a:p>
          <a:p>
            <a:pPr marL="457200" indent="-457200">
              <a:buFont typeface="Arial" panose="020B0604020202020204" pitchFamily="34" charset="0"/>
              <a:buChar char="•"/>
            </a:pPr>
            <a:r>
              <a:rPr lang="en-GB" sz="3200" dirty="0">
                <a:latin typeface="Helvetica Now Text" panose="020B0504030202020204" pitchFamily="34" charset="0"/>
              </a:rPr>
              <a:t>Head of Risk, Strategy and Technology Group:</a:t>
            </a:r>
            <a:endParaRPr lang="en-GB" sz="3200" dirty="0">
              <a:latin typeface="Helvetica Now Text" panose="020B0504030202020204" pitchFamily="34" charset="0"/>
              <a:ea typeface="Calibri" panose="020F0502020204030204"/>
              <a:cs typeface="Calibri" panose="020F0502020204030204"/>
            </a:endParaRPr>
          </a:p>
          <a:p>
            <a:pPr marL="685165" lvl="1" indent="0">
              <a:buNone/>
            </a:pPr>
            <a:r>
              <a:rPr lang="en-GB" sz="3200" dirty="0">
                <a:latin typeface="Helvetica Now Text" panose="020B0504030202020204" pitchFamily="34" charset="0"/>
                <a:ea typeface="Calibri" panose="020F0502020204030204"/>
                <a:cs typeface="Calibri" panose="020F0502020204030204"/>
              </a:rPr>
              <a:t>- Risk management (Risk Committee; Risk Register);</a:t>
            </a:r>
          </a:p>
          <a:p>
            <a:pPr marL="685165" lvl="1" indent="0">
              <a:buNone/>
            </a:pPr>
            <a:r>
              <a:rPr lang="en-GB" sz="3200" dirty="0">
                <a:latin typeface="Helvetica Now Text" panose="020B0504030202020204" pitchFamily="34" charset="0"/>
                <a:ea typeface="Calibri" panose="020F0502020204030204"/>
                <a:cs typeface="Calibri" panose="020F0502020204030204"/>
              </a:rPr>
              <a:t>- Data privacy lead for STG;</a:t>
            </a:r>
          </a:p>
          <a:p>
            <a:pPr marL="685165" lvl="1" indent="0">
              <a:buNone/>
            </a:pPr>
            <a:r>
              <a:rPr lang="en-GB" sz="3200" dirty="0">
                <a:latin typeface="Helvetica Now Text" panose="020B0504030202020204" pitchFamily="34" charset="0"/>
                <a:ea typeface="Calibri" panose="020F0502020204030204"/>
                <a:cs typeface="Calibri" panose="020F0502020204030204"/>
              </a:rPr>
              <a:t>- Work closely with Compliance and Legal teams.</a:t>
            </a:r>
          </a:p>
          <a:p>
            <a:endParaRPr lang="en-GB" dirty="0"/>
          </a:p>
        </p:txBody>
      </p:sp>
      <p:pic>
        <p:nvPicPr>
          <p:cNvPr id="5" name="Picture 4" descr="A car driving on a road with trees&#10;&#10;Description automatically generated">
            <a:extLst>
              <a:ext uri="{FF2B5EF4-FFF2-40B4-BE49-F238E27FC236}">
                <a16:creationId xmlns:a16="http://schemas.microsoft.com/office/drawing/2014/main" id="{1AD9502E-51B5-D2C4-8BCD-8816F668E84C}"/>
              </a:ext>
            </a:extLst>
          </p:cNvPr>
          <p:cNvPicPr>
            <a:picLocks noChangeAspect="1"/>
          </p:cNvPicPr>
          <p:nvPr/>
        </p:nvPicPr>
        <p:blipFill>
          <a:blip r:embed="rId3"/>
          <a:stretch>
            <a:fillRect/>
          </a:stretch>
        </p:blipFill>
        <p:spPr>
          <a:xfrm>
            <a:off x="5318014" y="0"/>
            <a:ext cx="14128492" cy="3830127"/>
          </a:xfrm>
          <a:prstGeom prst="rect">
            <a:avLst/>
          </a:prstGeom>
        </p:spPr>
      </p:pic>
    </p:spTree>
    <p:extLst>
      <p:ext uri="{BB962C8B-B14F-4D97-AF65-F5344CB8AC3E}">
        <p14:creationId xmlns:p14="http://schemas.microsoft.com/office/powerpoint/2010/main" val="4100932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829A117-D8E6-89E8-EB45-BC16604574C2}"/>
              </a:ext>
              <a:ext uri="{C183D7F6-B498-43B3-948B-1728B52AA6E4}">
                <adec:decorative xmlns:adec="http://schemas.microsoft.com/office/drawing/2017/decorative" val="1"/>
              </a:ext>
            </a:extLst>
          </p:cNvPr>
          <p:cNvSpPr>
            <a:spLocks noGrp="1"/>
          </p:cNvSpPr>
          <p:nvPr>
            <p:ph type="pic" sz="quarter" idx="18"/>
          </p:nvPr>
        </p:nvSpPr>
        <p:spPr>
          <a:solidFill>
            <a:srgbClr val="CDDBDE"/>
          </a:solidFill>
        </p:spPr>
      </p:sp>
      <p:sp>
        <p:nvSpPr>
          <p:cNvPr id="2" name="Slide Number Placeholder 1">
            <a:extLst>
              <a:ext uri="{FF2B5EF4-FFF2-40B4-BE49-F238E27FC236}">
                <a16:creationId xmlns:a16="http://schemas.microsoft.com/office/drawing/2014/main" id="{C2738213-6405-3591-3703-C0778EE56447}"/>
              </a:ext>
            </a:extLst>
          </p:cNvPr>
          <p:cNvSpPr>
            <a:spLocks noGrp="1"/>
          </p:cNvSpPr>
          <p:nvPr>
            <p:ph type="sldNum" sz="quarter" idx="14"/>
          </p:nvPr>
        </p:nvSpPr>
        <p:spPr/>
        <p:txBody>
          <a:bodyPr/>
          <a:lstStyle/>
          <a:p>
            <a:fld id="{B71C3307-2C62-468E-B5DC-89448F1C8451}" type="slidenum">
              <a:rPr lang="en-GB"/>
              <a:pPr/>
              <a:t>18</a:t>
            </a:fld>
            <a:endParaRPr lang="en-GB"/>
          </a:p>
        </p:txBody>
      </p:sp>
      <p:sp>
        <p:nvSpPr>
          <p:cNvPr id="8" name="Title 7">
            <a:extLst>
              <a:ext uri="{FF2B5EF4-FFF2-40B4-BE49-F238E27FC236}">
                <a16:creationId xmlns:a16="http://schemas.microsoft.com/office/drawing/2014/main" id="{B3DB7543-7274-8A91-2A7F-16E7859D49CC}"/>
              </a:ext>
            </a:extLst>
          </p:cNvPr>
          <p:cNvSpPr>
            <a:spLocks noGrp="1"/>
          </p:cNvSpPr>
          <p:nvPr>
            <p:ph type="title"/>
            <p:custDataLst>
              <p:tags r:id="rId3"/>
            </p:custDataLst>
          </p:nvPr>
        </p:nvSpPr>
        <p:spPr/>
        <p:txBody>
          <a:bodyPr/>
          <a:lstStyle/>
          <a:p>
            <a:r>
              <a:rPr lang="en-US" b="1" dirty="0">
                <a:latin typeface="Helvetica Now Text" panose="020B0504030202020204" pitchFamily="34" charset="0"/>
              </a:rPr>
              <a:t>Outside Work</a:t>
            </a:r>
          </a:p>
        </p:txBody>
      </p:sp>
      <p:sp>
        <p:nvSpPr>
          <p:cNvPr id="10" name="Text Placeholder 9">
            <a:extLst>
              <a:ext uri="{FF2B5EF4-FFF2-40B4-BE49-F238E27FC236}">
                <a16:creationId xmlns:a16="http://schemas.microsoft.com/office/drawing/2014/main" id="{880B592B-CF2E-BBB0-306B-2CDC12D1191E}"/>
              </a:ext>
            </a:extLst>
          </p:cNvPr>
          <p:cNvSpPr>
            <a:spLocks noGrp="1"/>
          </p:cNvSpPr>
          <p:nvPr>
            <p:ph type="body" sz="quarter" idx="16"/>
            <p:custDataLst>
              <p:tags r:id="rId4"/>
            </p:custDataLst>
          </p:nvPr>
        </p:nvSpPr>
        <p:spPr/>
        <p:txBody>
          <a:bodyPr/>
          <a:lstStyle/>
          <a:p>
            <a:endParaRPr lang="en-US"/>
          </a:p>
        </p:txBody>
      </p:sp>
      <p:sp>
        <p:nvSpPr>
          <p:cNvPr id="5" name="Content Placeholder 4">
            <a:extLst>
              <a:ext uri="{FF2B5EF4-FFF2-40B4-BE49-F238E27FC236}">
                <a16:creationId xmlns:a16="http://schemas.microsoft.com/office/drawing/2014/main" id="{E712A373-CA32-CC00-C2F1-EBE01689CB92}"/>
              </a:ext>
            </a:extLst>
          </p:cNvPr>
          <p:cNvSpPr>
            <a:spLocks noGrp="1"/>
          </p:cNvSpPr>
          <p:nvPr>
            <p:ph sz="quarter" idx="15"/>
          </p:nvPr>
        </p:nvSpPr>
        <p:spPr/>
        <p:txBody>
          <a:bodyPr>
            <a:noAutofit/>
          </a:bodyPr>
          <a:lstStyle/>
          <a:p>
            <a:pPr marL="570865" indent="-570865"/>
            <a:r>
              <a:rPr lang="en-GB" sz="3200" dirty="0">
                <a:latin typeface="Helvetica Now Text" panose="020B0504030202020204" pitchFamily="34" charset="0"/>
              </a:rPr>
              <a:t>International games player and author</a:t>
            </a:r>
            <a:endParaRPr lang="en-GB" sz="3200" dirty="0">
              <a:latin typeface="Helvetica Now Text" panose="020B0504030202020204" pitchFamily="34" charset="0"/>
              <a:ea typeface="Calibri" panose="020F0502020204030204"/>
              <a:cs typeface="Calibri" panose="020F0502020204030204"/>
            </a:endParaRPr>
          </a:p>
          <a:p>
            <a:pPr marL="570865" indent="-570865"/>
            <a:r>
              <a:rPr lang="en-GB" sz="3200" dirty="0">
                <a:latin typeface="Helvetica Now Text" panose="020B0504030202020204" pitchFamily="34" charset="0"/>
              </a:rPr>
              <a:t>English Woman’s senior chess champion and part of World championship winning team</a:t>
            </a:r>
            <a:endParaRPr lang="en-GB" sz="3200" dirty="0">
              <a:latin typeface="Helvetica Now Text" panose="020B0504030202020204" pitchFamily="34" charset="0"/>
              <a:ea typeface="Calibri" panose="020F0502020204030204"/>
              <a:cs typeface="Calibri" panose="020F0502020204030204"/>
            </a:endParaRPr>
          </a:p>
          <a:p>
            <a:pPr marL="570865" indent="-570865"/>
            <a:r>
              <a:rPr lang="en-GB" sz="3200" dirty="0">
                <a:latin typeface="Helvetica Now Text" panose="020B0504030202020204" pitchFamily="34" charset="0"/>
              </a:rPr>
              <a:t>Co-author of 2 award winning chess books, including Game Changer about learning from AI about chess</a:t>
            </a:r>
            <a:endParaRPr lang="en-GB" sz="3200" dirty="0">
              <a:latin typeface="Helvetica Now Text" panose="020B0504030202020204" pitchFamily="34" charset="0"/>
              <a:ea typeface="Calibri"/>
              <a:cs typeface="Calibri"/>
            </a:endParaRPr>
          </a:p>
          <a:p>
            <a:pPr marL="570865" indent="-570865"/>
            <a:r>
              <a:rPr lang="en-GB" sz="3200" dirty="0">
                <a:latin typeface="Helvetica Now Text" panose="020B0504030202020204" pitchFamily="34" charset="0"/>
              </a:rPr>
              <a:t>7-time British Pair Go Champion</a:t>
            </a:r>
            <a:endParaRPr lang="en-GB" sz="3200" dirty="0">
              <a:latin typeface="Helvetica Now Text" panose="020B0504030202020204" pitchFamily="34" charset="0"/>
              <a:ea typeface="Calibri"/>
              <a:cs typeface="Calibri"/>
            </a:endParaRPr>
          </a:p>
          <a:p>
            <a:pPr marL="570865" indent="-570865"/>
            <a:r>
              <a:rPr lang="en-GB" sz="3200" dirty="0">
                <a:latin typeface="Helvetica Now Text" panose="020B0504030202020204" pitchFamily="34" charset="0"/>
              </a:rPr>
              <a:t>Top woman in European Shogi Championships, 2022</a:t>
            </a:r>
            <a:endParaRPr lang="en-GB" sz="3200" dirty="0">
              <a:latin typeface="Helvetica Now Text" panose="020B0504030202020204" pitchFamily="34" charset="0"/>
              <a:ea typeface="Calibri"/>
              <a:cs typeface="Calibri"/>
            </a:endParaRPr>
          </a:p>
          <a:p>
            <a:pPr marL="570865" indent="-570865"/>
            <a:r>
              <a:rPr lang="en-GB" sz="3200" dirty="0">
                <a:latin typeface="Helvetica Now Text" panose="020B0504030202020204" pitchFamily="34" charset="0"/>
              </a:rPr>
              <a:t>Top woman in abstract games world teams championship, 2022</a:t>
            </a:r>
            <a:endParaRPr lang="en-GB" sz="3200" dirty="0">
              <a:latin typeface="Helvetica Now Text" panose="020B0504030202020204" pitchFamily="34" charset="0"/>
              <a:ea typeface="Calibri" panose="020F0502020204030204"/>
              <a:cs typeface="Calibri" panose="020F0502020204030204"/>
            </a:endParaRPr>
          </a:p>
          <a:p>
            <a:pPr marL="570865" indent="-570865"/>
            <a:r>
              <a:rPr lang="en-GB" sz="3200" dirty="0">
                <a:latin typeface="Helvetica Now Text" panose="020B0504030202020204" pitchFamily="34" charset="0"/>
                <a:ea typeface="Calibri" panose="020F0502020204030204"/>
                <a:cs typeface="Calibri" panose="020F0502020204030204"/>
              </a:rPr>
              <a:t>Gold medal in Women's </a:t>
            </a:r>
            <a:r>
              <a:rPr lang="en-GB" sz="3200" dirty="0" err="1">
                <a:latin typeface="Helvetica Now Text" panose="020B0504030202020204" pitchFamily="34" charset="0"/>
                <a:ea typeface="Calibri" panose="020F0502020204030204"/>
                <a:cs typeface="Calibri" panose="020F0502020204030204"/>
              </a:rPr>
              <a:t>Pentamind</a:t>
            </a:r>
            <a:r>
              <a:rPr lang="en-GB" sz="3200" dirty="0">
                <a:latin typeface="Helvetica Now Text" panose="020B0504030202020204" pitchFamily="34" charset="0"/>
                <a:ea typeface="Calibri" panose="020F0502020204030204"/>
                <a:cs typeface="Calibri" panose="020F0502020204030204"/>
              </a:rPr>
              <a:t>, MSO 2023</a:t>
            </a:r>
            <a:endParaRPr lang="en-GB" sz="3200" dirty="0">
              <a:latin typeface="Helvetica Now Text" panose="020B0504030202020204" pitchFamily="34" charset="0"/>
            </a:endParaRPr>
          </a:p>
          <a:p>
            <a:pPr marL="570865" indent="-570865"/>
            <a:r>
              <a:rPr lang="en-GB" sz="3200" dirty="0">
                <a:latin typeface="Helvetica Now Text" panose="020B0504030202020204" pitchFamily="34" charset="0"/>
              </a:rPr>
              <a:t>Non Executive Director of English Chess Federation</a:t>
            </a:r>
            <a:endParaRPr lang="en-GB" sz="3200" dirty="0">
              <a:latin typeface="Helvetica Now Text" panose="020B0504030202020204" pitchFamily="34" charset="0"/>
              <a:ea typeface="Calibri" panose="020F0502020204030204"/>
              <a:cs typeface="Calibri" panose="020F0502020204030204"/>
            </a:endParaRPr>
          </a:p>
        </p:txBody>
      </p:sp>
      <p:pic>
        <p:nvPicPr>
          <p:cNvPr id="4" name="Picture 3">
            <a:extLst>
              <a:ext uri="{FF2B5EF4-FFF2-40B4-BE49-F238E27FC236}">
                <a16:creationId xmlns:a16="http://schemas.microsoft.com/office/drawing/2014/main" id="{8FEB51FA-810B-59AB-1AC9-8E611F420F7C}"/>
              </a:ext>
            </a:extLst>
          </p:cNvPr>
          <p:cNvPicPr>
            <a:picLocks noChangeAspect="1"/>
          </p:cNvPicPr>
          <p:nvPr/>
        </p:nvPicPr>
        <p:blipFill>
          <a:blip r:embed="rId6"/>
          <a:stretch>
            <a:fillRect/>
          </a:stretch>
        </p:blipFill>
        <p:spPr>
          <a:xfrm>
            <a:off x="10911847" y="1752600"/>
            <a:ext cx="2558717" cy="3384760"/>
          </a:xfrm>
          <a:prstGeom prst="rect">
            <a:avLst/>
          </a:prstGeom>
        </p:spPr>
      </p:pic>
      <p:pic>
        <p:nvPicPr>
          <p:cNvPr id="7" name="Picture 6">
            <a:extLst>
              <a:ext uri="{FF2B5EF4-FFF2-40B4-BE49-F238E27FC236}">
                <a16:creationId xmlns:a16="http://schemas.microsoft.com/office/drawing/2014/main" id="{B5CAB3D5-5486-0041-1658-ED3522312019}"/>
              </a:ext>
            </a:extLst>
          </p:cNvPr>
          <p:cNvPicPr>
            <a:picLocks noChangeAspect="1"/>
          </p:cNvPicPr>
          <p:nvPr/>
        </p:nvPicPr>
        <p:blipFill>
          <a:blip r:embed="rId7"/>
          <a:stretch>
            <a:fillRect/>
          </a:stretch>
        </p:blipFill>
        <p:spPr>
          <a:xfrm>
            <a:off x="13690251" y="1752600"/>
            <a:ext cx="2364222" cy="3392292"/>
          </a:xfrm>
          <a:prstGeom prst="rect">
            <a:avLst/>
          </a:prstGeom>
        </p:spPr>
      </p:pic>
      <p:pic>
        <p:nvPicPr>
          <p:cNvPr id="9" name="Picture 8" descr="A picture containing text, indoor, items, several&#10;&#10;Description automatically generated">
            <a:extLst>
              <a:ext uri="{FF2B5EF4-FFF2-40B4-BE49-F238E27FC236}">
                <a16:creationId xmlns:a16="http://schemas.microsoft.com/office/drawing/2014/main" id="{C44DD53F-0F47-56D5-B14F-D3F01EBC8291}"/>
              </a:ext>
            </a:extLst>
          </p:cNvPr>
          <p:cNvPicPr>
            <a:picLocks noChangeAspect="1"/>
          </p:cNvPicPr>
          <p:nvPr/>
        </p:nvPicPr>
        <p:blipFill rotWithShape="1">
          <a:blip r:embed="rId8">
            <a:extLst>
              <a:ext uri="{28A0092B-C50C-407E-A947-70E740481C1C}">
                <a14:useLocalDpi xmlns:a14="http://schemas.microsoft.com/office/drawing/2010/main" val="0"/>
              </a:ext>
            </a:extLst>
          </a:blip>
          <a:srcRect l="11259" t="31936" r="15419" b="7955"/>
          <a:stretch/>
        </p:blipFill>
        <p:spPr>
          <a:xfrm rot="10800000">
            <a:off x="16274160" y="936384"/>
            <a:ext cx="7763675" cy="4773551"/>
          </a:xfrm>
          <a:prstGeom prst="round2SameRect">
            <a:avLst>
              <a:gd name="adj1" fmla="val 44950"/>
              <a:gd name="adj2" fmla="val 0"/>
            </a:avLst>
          </a:prstGeom>
        </p:spPr>
      </p:pic>
      <p:pic>
        <p:nvPicPr>
          <p:cNvPr id="11" name="Picture 10">
            <a:extLst>
              <a:ext uri="{FF2B5EF4-FFF2-40B4-BE49-F238E27FC236}">
                <a16:creationId xmlns:a16="http://schemas.microsoft.com/office/drawing/2014/main" id="{F728CC5F-743F-0737-493E-152F6BA69F6E}"/>
              </a:ext>
            </a:extLst>
          </p:cNvPr>
          <p:cNvPicPr>
            <a:picLocks noChangeAspect="1"/>
          </p:cNvPicPr>
          <p:nvPr/>
        </p:nvPicPr>
        <p:blipFill>
          <a:blip r:embed="rId9"/>
          <a:stretch>
            <a:fillRect/>
          </a:stretch>
        </p:blipFill>
        <p:spPr>
          <a:xfrm>
            <a:off x="12305017" y="6349112"/>
            <a:ext cx="4525047" cy="4968223"/>
          </a:xfrm>
          <a:prstGeom prst="rect">
            <a:avLst/>
          </a:prstGeom>
        </p:spPr>
      </p:pic>
      <p:pic>
        <p:nvPicPr>
          <p:cNvPr id="12" name="Picture 11" descr="Two people playing a board game&#10;&#10;Description automatically generated with medium confidence">
            <a:extLst>
              <a:ext uri="{FF2B5EF4-FFF2-40B4-BE49-F238E27FC236}">
                <a16:creationId xmlns:a16="http://schemas.microsoft.com/office/drawing/2014/main" id="{B37CADF1-55D0-6E14-B17A-B2FE530E62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11459" y="7355731"/>
            <a:ext cx="5970520" cy="3967205"/>
          </a:xfrm>
          <a:prstGeom prst="rect">
            <a:avLst/>
          </a:prstGeom>
        </p:spPr>
      </p:pic>
    </p:spTree>
    <p:custDataLst>
      <p:custData r:id="rId1"/>
      <p:custData r:id="rId2"/>
    </p:custDataLst>
    <p:extLst>
      <p:ext uri="{BB962C8B-B14F-4D97-AF65-F5344CB8AC3E}">
        <p14:creationId xmlns:p14="http://schemas.microsoft.com/office/powerpoint/2010/main" val="140852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screenshot, water, outdoor&#10;&#10;Description automatically generated">
            <a:extLst>
              <a:ext uri="{FF2B5EF4-FFF2-40B4-BE49-F238E27FC236}">
                <a16:creationId xmlns:a16="http://schemas.microsoft.com/office/drawing/2014/main" id="{5909C5B1-ACE1-44E3-9BD3-39153FA8E86D}"/>
              </a:ext>
            </a:extLst>
          </p:cNvPr>
          <p:cNvPicPr>
            <a:picLocks noGrp="1" noChangeAspect="1"/>
          </p:cNvPicPr>
          <p:nvPr>
            <p:ph type="pic" sz="quarter" idx="14"/>
          </p:nvPr>
        </p:nvPicPr>
        <p:blipFill>
          <a:blip r:embed="rId2"/>
          <a:srcRect l="10434" r="10434"/>
          <a:stretch>
            <a:fillRect/>
          </a:stretch>
        </p:blipFill>
        <p:spPr/>
      </p:pic>
      <p:sp>
        <p:nvSpPr>
          <p:cNvPr id="3" name="Title 2">
            <a:extLst>
              <a:ext uri="{FF2B5EF4-FFF2-40B4-BE49-F238E27FC236}">
                <a16:creationId xmlns:a16="http://schemas.microsoft.com/office/drawing/2014/main" id="{EF74B241-A8B0-9F5B-B2B1-C66DCA3BF672}"/>
              </a:ext>
            </a:extLst>
          </p:cNvPr>
          <p:cNvSpPr>
            <a:spLocks noGrp="1"/>
          </p:cNvSpPr>
          <p:nvPr>
            <p:ph type="title"/>
          </p:nvPr>
        </p:nvSpPr>
        <p:spPr/>
        <p:txBody>
          <a:bodyPr/>
          <a:lstStyle/>
          <a:p>
            <a:r>
              <a:rPr lang="en-CA"/>
              <a:t>Panel Discussion and Q&amp;A</a:t>
            </a:r>
            <a:endParaRPr lang="en-GB"/>
          </a:p>
        </p:txBody>
      </p:sp>
      <p:sp>
        <p:nvSpPr>
          <p:cNvPr id="4" name="Slide Number Placeholder 3">
            <a:extLst>
              <a:ext uri="{FF2B5EF4-FFF2-40B4-BE49-F238E27FC236}">
                <a16:creationId xmlns:a16="http://schemas.microsoft.com/office/drawing/2014/main" id="{E3FD0579-BCF3-1709-7724-CE4DEB97F660}"/>
              </a:ext>
            </a:extLst>
          </p:cNvPr>
          <p:cNvSpPr>
            <a:spLocks noGrp="1"/>
          </p:cNvSpPr>
          <p:nvPr>
            <p:ph type="sldNum" sz="quarter" idx="10"/>
          </p:nvPr>
        </p:nvSpPr>
        <p:spPr/>
        <p:txBody>
          <a:bodyPr/>
          <a:lstStyle/>
          <a:p>
            <a:fld id="{91D568E7-61F5-D04E-995D-81EF41C01A2A}" type="slidenum">
              <a:rPr lang="en-GB" smtClean="0"/>
              <a:pPr/>
              <a:t>19</a:t>
            </a:fld>
            <a:endParaRPr lang="en-GB"/>
          </a:p>
        </p:txBody>
      </p:sp>
      <p:sp>
        <p:nvSpPr>
          <p:cNvPr id="5" name="Footer Placeholder 4">
            <a:extLst>
              <a:ext uri="{FF2B5EF4-FFF2-40B4-BE49-F238E27FC236}">
                <a16:creationId xmlns:a16="http://schemas.microsoft.com/office/drawing/2014/main" id="{6FCDFB77-9B24-B5B5-6FDD-DB470D617D84}"/>
              </a:ext>
            </a:extLst>
          </p:cNvPr>
          <p:cNvSpPr>
            <a:spLocks noGrp="1"/>
          </p:cNvSpPr>
          <p:nvPr>
            <p:ph type="ftr" sz="quarter" idx="11"/>
          </p:nvPr>
        </p:nvSpPr>
        <p:spPr/>
        <p:txBody>
          <a:bodyPr/>
          <a:lstStyle/>
          <a:p>
            <a:r>
              <a:rPr lang="en-GB"/>
              <a:t>Aon - Proprietary &amp; Confidential</a:t>
            </a:r>
          </a:p>
        </p:txBody>
      </p:sp>
    </p:spTree>
    <p:extLst>
      <p:ext uri="{BB962C8B-B14F-4D97-AF65-F5344CB8AC3E}">
        <p14:creationId xmlns:p14="http://schemas.microsoft.com/office/powerpoint/2010/main" val="3311903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E64C71D-7B8D-6211-92E9-16B8D8E82B67}"/>
              </a:ext>
            </a:extLst>
          </p:cNvPr>
          <p:cNvSpPr/>
          <p:nvPr/>
        </p:nvSpPr>
        <p:spPr>
          <a:xfrm>
            <a:off x="6096" y="3623946"/>
            <a:ext cx="13125450" cy="78778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000" b="0" i="0">
              <a:solidFill>
                <a:schemeClr val="tx2"/>
              </a:solidFill>
              <a:latin typeface="Helvetica Now Text" panose="020B0504030202020204" pitchFamily="34" charset="77"/>
            </a:endParaRPr>
          </a:p>
        </p:txBody>
      </p:sp>
      <p:sp>
        <p:nvSpPr>
          <p:cNvPr id="2" name="Slide Number Placeholder 1">
            <a:extLst>
              <a:ext uri="{FF2B5EF4-FFF2-40B4-BE49-F238E27FC236}">
                <a16:creationId xmlns:a16="http://schemas.microsoft.com/office/drawing/2014/main" id="{ED1633BC-8909-92CE-A7CC-302E31E82271}"/>
              </a:ext>
            </a:extLst>
          </p:cNvPr>
          <p:cNvSpPr>
            <a:spLocks noGrp="1"/>
          </p:cNvSpPr>
          <p:nvPr>
            <p:ph type="sldNum" sz="quarter" idx="12"/>
          </p:nvPr>
        </p:nvSpPr>
        <p:spPr/>
        <p:txBody>
          <a:bodyPr/>
          <a:lstStyle/>
          <a:p>
            <a:fld id="{91D568E7-61F5-D04E-995D-81EF41C01A2A}" type="slidenum">
              <a:rPr lang="en-GB" smtClean="0"/>
              <a:pPr/>
              <a:t>2</a:t>
            </a:fld>
            <a:endParaRPr lang="en-GB"/>
          </a:p>
        </p:txBody>
      </p:sp>
      <p:sp>
        <p:nvSpPr>
          <p:cNvPr id="3" name="Footer Placeholder 2">
            <a:extLst>
              <a:ext uri="{FF2B5EF4-FFF2-40B4-BE49-F238E27FC236}">
                <a16:creationId xmlns:a16="http://schemas.microsoft.com/office/drawing/2014/main" id="{F6AD5FCD-8CEA-E2E3-E07C-8D9B7F5C6DFE}"/>
              </a:ext>
            </a:extLst>
          </p:cNvPr>
          <p:cNvSpPr>
            <a:spLocks noGrp="1"/>
          </p:cNvSpPr>
          <p:nvPr>
            <p:ph type="ftr" sz="quarter" idx="3"/>
          </p:nvPr>
        </p:nvSpPr>
        <p:spPr/>
        <p:txBody>
          <a:bodyPr/>
          <a:lstStyle/>
          <a:p>
            <a:r>
              <a:rPr lang="en-GB"/>
              <a:t>Aon - Proprietary &amp; Confidential</a:t>
            </a:r>
          </a:p>
        </p:txBody>
      </p:sp>
      <p:sp>
        <p:nvSpPr>
          <p:cNvPr id="4" name="Title 3">
            <a:extLst>
              <a:ext uri="{FF2B5EF4-FFF2-40B4-BE49-F238E27FC236}">
                <a16:creationId xmlns:a16="http://schemas.microsoft.com/office/drawing/2014/main" id="{1BCD2D61-A607-ACE8-5B36-5F1885275518}"/>
              </a:ext>
            </a:extLst>
          </p:cNvPr>
          <p:cNvSpPr>
            <a:spLocks noGrp="1"/>
          </p:cNvSpPr>
          <p:nvPr>
            <p:ph type="title"/>
          </p:nvPr>
        </p:nvSpPr>
        <p:spPr/>
        <p:txBody>
          <a:bodyPr/>
          <a:lstStyle/>
          <a:p>
            <a:r>
              <a:rPr lang="en-CA"/>
              <a:t>Agenda</a:t>
            </a:r>
          </a:p>
        </p:txBody>
      </p:sp>
      <p:sp>
        <p:nvSpPr>
          <p:cNvPr id="7" name="Subtitle 6">
            <a:extLst>
              <a:ext uri="{FF2B5EF4-FFF2-40B4-BE49-F238E27FC236}">
                <a16:creationId xmlns:a16="http://schemas.microsoft.com/office/drawing/2014/main" id="{12912765-DA58-3E96-B42B-D7AA3264D7C0}"/>
              </a:ext>
            </a:extLst>
          </p:cNvPr>
          <p:cNvSpPr>
            <a:spLocks noGrp="1"/>
          </p:cNvSpPr>
          <p:nvPr>
            <p:ph type="subTitle" idx="13"/>
          </p:nvPr>
        </p:nvSpPr>
        <p:spPr/>
        <p:txBody>
          <a:bodyPr/>
          <a:lstStyle/>
          <a:p>
            <a:endParaRPr lang="en-CA"/>
          </a:p>
        </p:txBody>
      </p:sp>
      <p:sp>
        <p:nvSpPr>
          <p:cNvPr id="6" name="Content Placeholder 5">
            <a:extLst>
              <a:ext uri="{FF2B5EF4-FFF2-40B4-BE49-F238E27FC236}">
                <a16:creationId xmlns:a16="http://schemas.microsoft.com/office/drawing/2014/main" id="{95E7D7B6-4599-B804-2D9C-3B1A98C159E4}"/>
              </a:ext>
            </a:extLst>
          </p:cNvPr>
          <p:cNvSpPr>
            <a:spLocks noGrp="1"/>
          </p:cNvSpPr>
          <p:nvPr>
            <p:ph sz="quarter" idx="14"/>
          </p:nvPr>
        </p:nvSpPr>
        <p:spPr>
          <a:xfrm>
            <a:off x="2284413" y="4407408"/>
            <a:ext cx="9906793" cy="7094345"/>
          </a:xfrm>
        </p:spPr>
        <p:txBody>
          <a:bodyPr/>
          <a:lstStyle/>
          <a:p>
            <a:pPr marL="457200" indent="-457200">
              <a:spcAft>
                <a:spcPts val="2400"/>
              </a:spcAft>
              <a:buFont typeface="Arial" panose="020B0604020202020204" pitchFamily="34" charset="0"/>
              <a:buChar char="•"/>
            </a:pPr>
            <a:r>
              <a:rPr lang="en-CA" sz="4400" b="0" dirty="0"/>
              <a:t>Introduction</a:t>
            </a:r>
          </a:p>
          <a:p>
            <a:pPr marL="457200" indent="-457200">
              <a:spcAft>
                <a:spcPts val="2400"/>
              </a:spcAft>
              <a:buFont typeface="Arial" panose="020B0604020202020204" pitchFamily="34" charset="0"/>
              <a:buChar char="•"/>
            </a:pPr>
            <a:r>
              <a:rPr lang="en-CA" sz="4400" b="0" dirty="0"/>
              <a:t>Professionalism – Case Study</a:t>
            </a:r>
          </a:p>
          <a:p>
            <a:pPr marL="457200" indent="-457200">
              <a:spcAft>
                <a:spcPts val="2400"/>
              </a:spcAft>
              <a:buFont typeface="Arial" panose="020B0604020202020204" pitchFamily="34" charset="0"/>
              <a:buChar char="•"/>
            </a:pPr>
            <a:r>
              <a:rPr lang="en-CA" sz="4400" b="0" dirty="0"/>
              <a:t>Prequel to the Panel discussion – </a:t>
            </a:r>
            <a:br>
              <a:rPr lang="en-CA" sz="4400" b="0" dirty="0"/>
            </a:br>
            <a:r>
              <a:rPr lang="en-CA" sz="4400" b="0" dirty="0"/>
              <a:t>An actuarial career:</a:t>
            </a:r>
            <a:br>
              <a:rPr lang="en-CA" sz="4400" b="0" dirty="0"/>
            </a:br>
            <a:r>
              <a:rPr lang="en-CA" sz="4400" b="0" dirty="0"/>
              <a:t>Natasha Regan </a:t>
            </a:r>
          </a:p>
          <a:p>
            <a:pPr marL="457200" indent="-457200">
              <a:spcAft>
                <a:spcPts val="2400"/>
              </a:spcAft>
              <a:buFont typeface="Arial" panose="020B0604020202020204" pitchFamily="34" charset="0"/>
              <a:buChar char="•"/>
            </a:pPr>
            <a:r>
              <a:rPr lang="en-CA" sz="4400" b="0" dirty="0"/>
              <a:t>Panel Discussion and Q&amp;A</a:t>
            </a:r>
          </a:p>
        </p:txBody>
      </p:sp>
      <p:pic>
        <p:nvPicPr>
          <p:cNvPr id="23" name="Content Placeholder 22" descr="Blue blocks and networks technology background">
            <a:extLst>
              <a:ext uri="{FF2B5EF4-FFF2-40B4-BE49-F238E27FC236}">
                <a16:creationId xmlns:a16="http://schemas.microsoft.com/office/drawing/2014/main" id="{51CEBE2E-7CE0-3450-7379-1BA8B2810C9E}"/>
              </a:ext>
            </a:extLst>
          </p:cNvPr>
          <p:cNvPicPr>
            <a:picLocks noGrp="1" noChangeAspect="1"/>
          </p:cNvPicPr>
          <p:nvPr>
            <p:ph sz="quarter" idx="15"/>
          </p:nvPr>
        </p:nvPicPr>
        <p:blipFill rotWithShape="1">
          <a:blip r:embed="rId2"/>
          <a:srcRect r="20064"/>
          <a:stretch/>
        </p:blipFill>
        <p:spPr>
          <a:xfrm>
            <a:off x="13131546" y="3623946"/>
            <a:ext cx="11244771" cy="7877806"/>
          </a:xfrm>
        </p:spPr>
      </p:pic>
    </p:spTree>
    <p:extLst>
      <p:ext uri="{BB962C8B-B14F-4D97-AF65-F5344CB8AC3E}">
        <p14:creationId xmlns:p14="http://schemas.microsoft.com/office/powerpoint/2010/main" val="990591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7A5DE9-96CC-F626-D711-A6CF0409565B}"/>
              </a:ext>
            </a:extLst>
          </p:cNvPr>
          <p:cNvSpPr>
            <a:spLocks noGrp="1"/>
          </p:cNvSpPr>
          <p:nvPr>
            <p:ph type="sldNum" sz="quarter" idx="21"/>
            <p:custDataLst>
              <p:tags r:id="rId4"/>
            </p:custDataLst>
          </p:nvPr>
        </p:nvSpPr>
        <p:spPr/>
        <p:txBody>
          <a:bodyPr/>
          <a:lstStyle/>
          <a:p>
            <a:fld id="{B71C3307-2C62-468E-B5DC-89448F1C8451}" type="slidenum">
              <a:rPr lang="en-GB"/>
              <a:pPr/>
              <a:t>20</a:t>
            </a:fld>
            <a:endParaRPr lang="en-GB"/>
          </a:p>
        </p:txBody>
      </p:sp>
      <p:sp>
        <p:nvSpPr>
          <p:cNvPr id="7" name="Title 6">
            <a:extLst>
              <a:ext uri="{FF2B5EF4-FFF2-40B4-BE49-F238E27FC236}">
                <a16:creationId xmlns:a16="http://schemas.microsoft.com/office/drawing/2014/main" id="{E0A8575C-0868-217E-3013-DE6CD3787DF6}"/>
              </a:ext>
            </a:extLst>
          </p:cNvPr>
          <p:cNvSpPr>
            <a:spLocks noGrp="1"/>
          </p:cNvSpPr>
          <p:nvPr>
            <p:ph type="title"/>
            <p:custDataLst>
              <p:tags r:id="rId5"/>
            </p:custDataLst>
          </p:nvPr>
        </p:nvSpPr>
        <p:spPr/>
        <p:txBody>
          <a:bodyPr/>
          <a:lstStyle/>
          <a:p>
            <a:r>
              <a:rPr lang="en-GB"/>
              <a:t>Panel Discussion</a:t>
            </a:r>
            <a:endParaRPr lang="en-US"/>
          </a:p>
        </p:txBody>
      </p:sp>
      <p:sp>
        <p:nvSpPr>
          <p:cNvPr id="13" name="Text Placeholder 12">
            <a:extLst>
              <a:ext uri="{FF2B5EF4-FFF2-40B4-BE49-F238E27FC236}">
                <a16:creationId xmlns:a16="http://schemas.microsoft.com/office/drawing/2014/main" id="{C4EFC9DB-F4A2-D393-B0F4-2F0E6C1F1DE0}"/>
              </a:ext>
            </a:extLst>
          </p:cNvPr>
          <p:cNvSpPr>
            <a:spLocks noGrp="1"/>
          </p:cNvSpPr>
          <p:nvPr>
            <p:ph type="body" sz="quarter" idx="18"/>
            <p:custDataLst>
              <p:tags r:id="rId6"/>
            </p:custDataLst>
          </p:nvPr>
        </p:nvSpPr>
        <p:spPr/>
        <p:txBody>
          <a:bodyPr/>
          <a:lstStyle/>
          <a:p>
            <a:endParaRPr lang="en-US"/>
          </a:p>
        </p:txBody>
      </p:sp>
      <p:sp>
        <p:nvSpPr>
          <p:cNvPr id="29" name="Rectangle 28">
            <a:extLst>
              <a:ext uri="{FF2B5EF4-FFF2-40B4-BE49-F238E27FC236}">
                <a16:creationId xmlns:a16="http://schemas.microsoft.com/office/drawing/2014/main" id="{43396E85-6E92-F7D3-0352-F547A671F392}"/>
              </a:ext>
              <a:ext uri="{C183D7F6-B498-43B3-948B-1728B52AA6E4}">
                <adec:decorative xmlns:adec="http://schemas.microsoft.com/office/drawing/2017/decorative" val="1"/>
              </a:ext>
            </a:extLst>
          </p:cNvPr>
          <p:cNvSpPr>
            <a:spLocks/>
          </p:cNvSpPr>
          <p:nvPr>
            <p:custDataLst>
              <p:tags r:id="rId7"/>
            </p:custDataLst>
          </p:nvPr>
        </p:nvSpPr>
        <p:spPr>
          <a:xfrm>
            <a:off x="2285851" y="3122939"/>
            <a:ext cx="6604274" cy="4056788"/>
          </a:xfrm>
          <a:prstGeom prst="rect">
            <a:avLst/>
          </a:pr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7981" tIns="287981" rIns="287981" bIns="287981" rtlCol="0" anchor="t"/>
          <a:lstStyle/>
          <a:p>
            <a:pPr algn="l"/>
            <a:endParaRPr lang="en-GB" sz="2400" err="1">
              <a:solidFill>
                <a:schemeClr val="tx1"/>
              </a:solidFill>
            </a:endParaRPr>
          </a:p>
        </p:txBody>
      </p:sp>
      <p:sp>
        <p:nvSpPr>
          <p:cNvPr id="3" name="TextBox 2">
            <a:extLst>
              <a:ext uri="{FF2B5EF4-FFF2-40B4-BE49-F238E27FC236}">
                <a16:creationId xmlns:a16="http://schemas.microsoft.com/office/drawing/2014/main" id="{087077BE-5695-BB1F-9D97-2AF59127DEE0}"/>
              </a:ext>
            </a:extLst>
          </p:cNvPr>
          <p:cNvSpPr txBox="1"/>
          <p:nvPr>
            <p:custDataLst>
              <p:tags r:id="rId8"/>
            </p:custDataLst>
          </p:nvPr>
        </p:nvSpPr>
        <p:spPr>
          <a:xfrm>
            <a:off x="2632974" y="3226620"/>
            <a:ext cx="1198298" cy="1107996"/>
          </a:xfrm>
          <a:prstGeom prst="rect">
            <a:avLst/>
          </a:prstGeom>
          <a:noFill/>
        </p:spPr>
        <p:txBody>
          <a:bodyPr wrap="square" lIns="0" tIns="0" rIns="0" bIns="0" rtlCol="0">
            <a:spAutoFit/>
          </a:bodyPr>
          <a:lstStyle/>
          <a:p>
            <a:pPr algn="l"/>
            <a:r>
              <a:rPr lang="en-GB" sz="7200">
                <a:solidFill>
                  <a:schemeClr val="accent1"/>
                </a:solidFill>
                <a:latin typeface="Helvetica Now Text Light" panose="020B0404030202020204" pitchFamily="34" charset="0"/>
              </a:rPr>
              <a:t>1</a:t>
            </a:r>
          </a:p>
        </p:txBody>
      </p:sp>
      <p:sp>
        <p:nvSpPr>
          <p:cNvPr id="90" name="TextBox 89">
            <a:extLst>
              <a:ext uri="{FF2B5EF4-FFF2-40B4-BE49-F238E27FC236}">
                <a16:creationId xmlns:a16="http://schemas.microsoft.com/office/drawing/2014/main" id="{29B862E1-906C-76B1-7E0E-B2519294BF4D}"/>
              </a:ext>
            </a:extLst>
          </p:cNvPr>
          <p:cNvSpPr txBox="1">
            <a:spLocks/>
          </p:cNvSpPr>
          <p:nvPr>
            <p:custDataLst>
              <p:tags r:id="rId9"/>
            </p:custDataLst>
          </p:nvPr>
        </p:nvSpPr>
        <p:spPr>
          <a:xfrm>
            <a:off x="2636153" y="4489619"/>
            <a:ext cx="6071429" cy="1171539"/>
          </a:xfrm>
          <a:prstGeom prst="rect">
            <a:avLst/>
          </a:prstGeom>
          <a:noFill/>
          <a:extLst>
            <a:ext uri="{909E8E84-426E-40DD-AFC4-6F175D3DCCD1}">
              <a14:hiddenFill xmlns:a14="http://schemas.microsoft.com/office/drawing/2010/main">
                <a:solidFill>
                  <a:schemeClr val="accent3">
                    <a:lumMod val="100000"/>
                  </a:schemeClr>
                </a:solidFill>
              </a14:hiddenFill>
            </a:ext>
          </a:extLst>
        </p:spPr>
        <p:txBody>
          <a:bodyPr wrap="square" lIns="0" tIns="0" rIns="0" bIns="0" rtlCol="0">
            <a:spAutoFit/>
          </a:bodyPr>
          <a:lstStyle/>
          <a:p>
            <a:pPr marL="0" lvl="5">
              <a:lnSpc>
                <a:spcPct val="110000"/>
              </a:lnSpc>
              <a:spcBef>
                <a:spcPts val="600"/>
              </a:spcBef>
              <a:buClr>
                <a:schemeClr val="tx1"/>
              </a:buClr>
              <a:buSzPct val="100000"/>
            </a:pPr>
            <a:r>
              <a:rPr lang="en-GB" b="1">
                <a:solidFill>
                  <a:schemeClr val="tx2">
                    <a:lumMod val="100000"/>
                  </a:schemeClr>
                </a:solidFill>
                <a:latin typeface="+mj-lt"/>
              </a:rPr>
              <a:t>Actuarial Training and Skills</a:t>
            </a:r>
            <a:endParaRPr lang="en-GB" sz="3200">
              <a:solidFill>
                <a:schemeClr val="tx1">
                  <a:lumMod val="100000"/>
                </a:schemeClr>
              </a:solidFill>
              <a:latin typeface="+mj-lt"/>
            </a:endParaRPr>
          </a:p>
        </p:txBody>
      </p:sp>
      <p:sp>
        <p:nvSpPr>
          <p:cNvPr id="93" name="Rectangle 92">
            <a:extLst>
              <a:ext uri="{FF2B5EF4-FFF2-40B4-BE49-F238E27FC236}">
                <a16:creationId xmlns:a16="http://schemas.microsoft.com/office/drawing/2014/main" id="{BF41CA73-D6D6-62EB-112D-9713266C53E9}"/>
              </a:ext>
              <a:ext uri="{C183D7F6-B498-43B3-948B-1728B52AA6E4}">
                <adec:decorative xmlns:adec="http://schemas.microsoft.com/office/drawing/2017/decorative" val="1"/>
              </a:ext>
            </a:extLst>
          </p:cNvPr>
          <p:cNvSpPr>
            <a:spLocks/>
          </p:cNvSpPr>
          <p:nvPr>
            <p:custDataLst>
              <p:tags r:id="rId10"/>
            </p:custDataLst>
          </p:nvPr>
        </p:nvSpPr>
        <p:spPr>
          <a:xfrm>
            <a:off x="9653273" y="3122939"/>
            <a:ext cx="6604274" cy="4056788"/>
          </a:xfrm>
          <a:prstGeom prst="rect">
            <a:avLst/>
          </a:pr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7981" tIns="287981" rIns="287981" bIns="287981" rtlCol="0" anchor="t"/>
          <a:lstStyle/>
          <a:p>
            <a:pPr algn="l"/>
            <a:endParaRPr lang="en-GB" sz="2400" err="1">
              <a:solidFill>
                <a:schemeClr val="tx1"/>
              </a:solidFill>
            </a:endParaRPr>
          </a:p>
        </p:txBody>
      </p:sp>
      <p:sp>
        <p:nvSpPr>
          <p:cNvPr id="8" name="TextBox 7">
            <a:extLst>
              <a:ext uri="{FF2B5EF4-FFF2-40B4-BE49-F238E27FC236}">
                <a16:creationId xmlns:a16="http://schemas.microsoft.com/office/drawing/2014/main" id="{927FC0D8-0C64-1567-24D0-5612099CE216}"/>
              </a:ext>
            </a:extLst>
          </p:cNvPr>
          <p:cNvSpPr txBox="1"/>
          <p:nvPr>
            <p:custDataLst>
              <p:tags r:id="rId11"/>
            </p:custDataLst>
          </p:nvPr>
        </p:nvSpPr>
        <p:spPr>
          <a:xfrm>
            <a:off x="10000397" y="3226620"/>
            <a:ext cx="1198298" cy="1107996"/>
          </a:xfrm>
          <a:prstGeom prst="rect">
            <a:avLst/>
          </a:prstGeom>
          <a:noFill/>
        </p:spPr>
        <p:txBody>
          <a:bodyPr wrap="square" lIns="0" tIns="0" rIns="0" bIns="0" rtlCol="0">
            <a:spAutoFit/>
          </a:bodyPr>
          <a:lstStyle/>
          <a:p>
            <a:pPr algn="l"/>
            <a:r>
              <a:rPr lang="en-GB" sz="7200">
                <a:solidFill>
                  <a:schemeClr val="accent1"/>
                </a:solidFill>
                <a:latin typeface="Helvetica Now Text Light" panose="020B0404030202020204" pitchFamily="34" charset="0"/>
              </a:rPr>
              <a:t>2</a:t>
            </a:r>
          </a:p>
        </p:txBody>
      </p:sp>
      <p:sp>
        <p:nvSpPr>
          <p:cNvPr id="96" name="TextBox 95">
            <a:extLst>
              <a:ext uri="{FF2B5EF4-FFF2-40B4-BE49-F238E27FC236}">
                <a16:creationId xmlns:a16="http://schemas.microsoft.com/office/drawing/2014/main" id="{81E81FEB-BD4F-33B9-D3F7-16D9F539E526}"/>
              </a:ext>
            </a:extLst>
          </p:cNvPr>
          <p:cNvSpPr txBox="1">
            <a:spLocks/>
          </p:cNvSpPr>
          <p:nvPr>
            <p:custDataLst>
              <p:tags r:id="rId12"/>
            </p:custDataLst>
          </p:nvPr>
        </p:nvSpPr>
        <p:spPr>
          <a:xfrm>
            <a:off x="10003576" y="4489619"/>
            <a:ext cx="4127065" cy="562142"/>
          </a:xfrm>
          <a:prstGeom prst="rect">
            <a:avLst/>
          </a:prstGeom>
          <a:noFill/>
          <a:extLst>
            <a:ext uri="{909E8E84-426E-40DD-AFC4-6F175D3DCCD1}">
              <a14:hiddenFill xmlns:a14="http://schemas.microsoft.com/office/drawing/2010/main">
                <a:solidFill>
                  <a:schemeClr val="accent3">
                    <a:lumMod val="100000"/>
                  </a:schemeClr>
                </a:solidFill>
              </a14:hiddenFill>
            </a:ext>
          </a:extLst>
        </p:spPr>
        <p:txBody>
          <a:bodyPr wrap="square" lIns="0" tIns="0" rIns="0" bIns="0" rtlCol="0">
            <a:spAutoFit/>
          </a:bodyPr>
          <a:lstStyle/>
          <a:p>
            <a:pPr marL="0" lvl="5">
              <a:lnSpc>
                <a:spcPct val="110000"/>
              </a:lnSpc>
              <a:spcBef>
                <a:spcPts val="600"/>
              </a:spcBef>
              <a:buClr>
                <a:schemeClr val="tx1"/>
              </a:buClr>
              <a:buSzPct val="100000"/>
            </a:pPr>
            <a:r>
              <a:rPr lang="en-GB" b="1">
                <a:solidFill>
                  <a:schemeClr val="tx2">
                    <a:lumMod val="100000"/>
                  </a:schemeClr>
                </a:solidFill>
                <a:latin typeface="+mj-lt"/>
              </a:rPr>
              <a:t>Actuarial Career</a:t>
            </a:r>
            <a:endParaRPr lang="en-GB" b="1">
              <a:solidFill>
                <a:schemeClr val="dk2"/>
              </a:solidFill>
              <a:latin typeface="+mj-lt"/>
            </a:endParaRPr>
          </a:p>
        </p:txBody>
      </p:sp>
      <p:sp>
        <p:nvSpPr>
          <p:cNvPr id="99" name="Rectangle 98">
            <a:extLst>
              <a:ext uri="{FF2B5EF4-FFF2-40B4-BE49-F238E27FC236}">
                <a16:creationId xmlns:a16="http://schemas.microsoft.com/office/drawing/2014/main" id="{B6436500-7E8F-F411-C3DB-CD18BDDEEEAC}"/>
              </a:ext>
              <a:ext uri="{C183D7F6-B498-43B3-948B-1728B52AA6E4}">
                <adec:decorative xmlns:adec="http://schemas.microsoft.com/office/drawing/2017/decorative" val="1"/>
              </a:ext>
            </a:extLst>
          </p:cNvPr>
          <p:cNvSpPr>
            <a:spLocks/>
          </p:cNvSpPr>
          <p:nvPr>
            <p:custDataLst>
              <p:tags r:id="rId13"/>
            </p:custDataLst>
          </p:nvPr>
        </p:nvSpPr>
        <p:spPr>
          <a:xfrm>
            <a:off x="17020696" y="3122939"/>
            <a:ext cx="6604274" cy="4056788"/>
          </a:xfrm>
          <a:prstGeom prst="rect">
            <a:avLst/>
          </a:pr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7981" tIns="287981" rIns="287981" bIns="287981" rtlCol="0" anchor="t"/>
          <a:lstStyle/>
          <a:p>
            <a:pPr algn="l"/>
            <a:endParaRPr lang="en-GB" sz="2400" err="1">
              <a:solidFill>
                <a:schemeClr val="tx1"/>
              </a:solidFill>
            </a:endParaRPr>
          </a:p>
        </p:txBody>
      </p:sp>
      <p:sp>
        <p:nvSpPr>
          <p:cNvPr id="9" name="TextBox 8">
            <a:extLst>
              <a:ext uri="{FF2B5EF4-FFF2-40B4-BE49-F238E27FC236}">
                <a16:creationId xmlns:a16="http://schemas.microsoft.com/office/drawing/2014/main" id="{ECB84913-7026-37B6-8B70-C308DBEAE708}"/>
              </a:ext>
            </a:extLst>
          </p:cNvPr>
          <p:cNvSpPr txBox="1"/>
          <p:nvPr>
            <p:custDataLst>
              <p:tags r:id="rId14"/>
            </p:custDataLst>
          </p:nvPr>
        </p:nvSpPr>
        <p:spPr>
          <a:xfrm>
            <a:off x="17368525" y="3226620"/>
            <a:ext cx="1198298" cy="1107996"/>
          </a:xfrm>
          <a:prstGeom prst="rect">
            <a:avLst/>
          </a:prstGeom>
          <a:noFill/>
        </p:spPr>
        <p:txBody>
          <a:bodyPr wrap="square" lIns="0" tIns="0" rIns="0" bIns="0" rtlCol="0">
            <a:spAutoFit/>
          </a:bodyPr>
          <a:lstStyle/>
          <a:p>
            <a:pPr algn="l"/>
            <a:r>
              <a:rPr lang="en-GB" sz="7200">
                <a:solidFill>
                  <a:schemeClr val="accent1"/>
                </a:solidFill>
                <a:latin typeface="Helvetica Now Text Light" panose="020B0404030202020204" pitchFamily="34" charset="0"/>
              </a:rPr>
              <a:t>3</a:t>
            </a:r>
          </a:p>
        </p:txBody>
      </p:sp>
      <p:sp>
        <p:nvSpPr>
          <p:cNvPr id="102" name="TextBox 101">
            <a:extLst>
              <a:ext uri="{FF2B5EF4-FFF2-40B4-BE49-F238E27FC236}">
                <a16:creationId xmlns:a16="http://schemas.microsoft.com/office/drawing/2014/main" id="{9B10A750-128C-578B-2E45-7C900F3B4986}"/>
              </a:ext>
            </a:extLst>
          </p:cNvPr>
          <p:cNvSpPr txBox="1">
            <a:spLocks/>
          </p:cNvSpPr>
          <p:nvPr>
            <p:custDataLst>
              <p:tags r:id="rId15"/>
            </p:custDataLst>
          </p:nvPr>
        </p:nvSpPr>
        <p:spPr>
          <a:xfrm>
            <a:off x="17370998" y="4489619"/>
            <a:ext cx="4127065" cy="1171539"/>
          </a:xfrm>
          <a:prstGeom prst="rect">
            <a:avLst/>
          </a:prstGeom>
          <a:noFill/>
          <a:extLst>
            <a:ext uri="{909E8E84-426E-40DD-AFC4-6F175D3DCCD1}">
              <a14:hiddenFill xmlns:a14="http://schemas.microsoft.com/office/drawing/2010/main">
                <a:solidFill>
                  <a:schemeClr val="accent3">
                    <a:lumMod val="100000"/>
                  </a:schemeClr>
                </a:solidFill>
              </a14:hiddenFill>
            </a:ext>
          </a:extLst>
        </p:spPr>
        <p:txBody>
          <a:bodyPr wrap="square" lIns="0" tIns="0" rIns="0" bIns="0" rtlCol="0">
            <a:spAutoFit/>
          </a:bodyPr>
          <a:lstStyle/>
          <a:p>
            <a:pPr marL="0" lvl="5">
              <a:lnSpc>
                <a:spcPct val="110000"/>
              </a:lnSpc>
              <a:spcBef>
                <a:spcPts val="600"/>
              </a:spcBef>
              <a:buClr>
                <a:schemeClr val="tx1"/>
              </a:buClr>
              <a:buSzPct val="100000"/>
            </a:pPr>
            <a:r>
              <a:rPr lang="en-GB" b="1">
                <a:solidFill>
                  <a:schemeClr val="tx2">
                    <a:lumMod val="100000"/>
                  </a:schemeClr>
                </a:solidFill>
                <a:latin typeface="+mj-lt"/>
              </a:rPr>
              <a:t>Day to Day life of an Actuary</a:t>
            </a:r>
            <a:endParaRPr lang="en-GB" b="1">
              <a:solidFill>
                <a:schemeClr val="dk2"/>
              </a:solidFill>
              <a:latin typeface="+mj-lt"/>
            </a:endParaRPr>
          </a:p>
        </p:txBody>
      </p:sp>
      <p:pic>
        <p:nvPicPr>
          <p:cNvPr id="12" name="Picture 11">
            <a:extLst>
              <a:ext uri="{FF2B5EF4-FFF2-40B4-BE49-F238E27FC236}">
                <a16:creationId xmlns:a16="http://schemas.microsoft.com/office/drawing/2014/main" id="{73805F40-D5B9-D24F-6B64-7D51D21A440D}"/>
              </a:ext>
            </a:extLst>
          </p:cNvPr>
          <p:cNvPicPr>
            <a:picLocks noChangeAspect="1"/>
          </p:cNvPicPr>
          <p:nvPr>
            <p:custDataLst>
              <p:tags r:id="rId16"/>
            </p:custDataLst>
          </p:nvPr>
        </p:nvPicPr>
        <p:blipFill rotWithShape="1">
          <a:blip r:embed="rId18"/>
          <a:srcRect l="-29343" t="-18331" r="-45232" b="-32900"/>
          <a:stretch/>
        </p:blipFill>
        <p:spPr>
          <a:xfrm>
            <a:off x="7356325" y="557550"/>
            <a:ext cx="1798354" cy="1557886"/>
          </a:xfrm>
          <a:prstGeom prst="rect">
            <a:avLst/>
          </a:prstGeom>
        </p:spPr>
      </p:pic>
    </p:spTree>
    <p:custDataLst>
      <p:custData r:id="rId1"/>
      <p:custData r:id="rId2"/>
      <p:tags r:id="rId3"/>
    </p:custDataLst>
    <p:extLst>
      <p:ext uri="{BB962C8B-B14F-4D97-AF65-F5344CB8AC3E}">
        <p14:creationId xmlns:p14="http://schemas.microsoft.com/office/powerpoint/2010/main" val="2482563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7A5DE9-96CC-F626-D711-A6CF0409565B}"/>
              </a:ext>
            </a:extLst>
          </p:cNvPr>
          <p:cNvSpPr>
            <a:spLocks noGrp="1"/>
          </p:cNvSpPr>
          <p:nvPr>
            <p:ph type="sldNum" sz="quarter" idx="21"/>
            <p:custDataLst>
              <p:tags r:id="rId4"/>
            </p:custDataLst>
          </p:nvPr>
        </p:nvSpPr>
        <p:spPr/>
        <p:txBody>
          <a:bodyPr/>
          <a:lstStyle/>
          <a:p>
            <a:fld id="{B71C3307-2C62-468E-B5DC-89448F1C8451}" type="slidenum">
              <a:rPr lang="en-GB"/>
              <a:pPr/>
              <a:t>21</a:t>
            </a:fld>
            <a:endParaRPr lang="en-GB"/>
          </a:p>
        </p:txBody>
      </p:sp>
      <p:sp>
        <p:nvSpPr>
          <p:cNvPr id="7" name="Title 6">
            <a:extLst>
              <a:ext uri="{FF2B5EF4-FFF2-40B4-BE49-F238E27FC236}">
                <a16:creationId xmlns:a16="http://schemas.microsoft.com/office/drawing/2014/main" id="{E0A8575C-0868-217E-3013-DE6CD3787DF6}"/>
              </a:ext>
            </a:extLst>
          </p:cNvPr>
          <p:cNvSpPr>
            <a:spLocks noGrp="1"/>
          </p:cNvSpPr>
          <p:nvPr>
            <p:ph type="title"/>
            <p:custDataLst>
              <p:tags r:id="rId5"/>
            </p:custDataLst>
          </p:nvPr>
        </p:nvSpPr>
        <p:spPr/>
        <p:txBody>
          <a:bodyPr/>
          <a:lstStyle/>
          <a:p>
            <a:r>
              <a:rPr lang="en-GB"/>
              <a:t>Panel Discussion</a:t>
            </a:r>
            <a:endParaRPr lang="en-US"/>
          </a:p>
        </p:txBody>
      </p:sp>
      <p:sp>
        <p:nvSpPr>
          <p:cNvPr id="13" name="Text Placeholder 12">
            <a:extLst>
              <a:ext uri="{FF2B5EF4-FFF2-40B4-BE49-F238E27FC236}">
                <a16:creationId xmlns:a16="http://schemas.microsoft.com/office/drawing/2014/main" id="{C4EFC9DB-F4A2-D393-B0F4-2F0E6C1F1DE0}"/>
              </a:ext>
            </a:extLst>
          </p:cNvPr>
          <p:cNvSpPr>
            <a:spLocks noGrp="1"/>
          </p:cNvSpPr>
          <p:nvPr>
            <p:ph type="body" sz="quarter" idx="18"/>
            <p:custDataLst>
              <p:tags r:id="rId6"/>
            </p:custDataLst>
          </p:nvPr>
        </p:nvSpPr>
        <p:spPr/>
        <p:txBody>
          <a:bodyPr/>
          <a:lstStyle/>
          <a:p>
            <a:endParaRPr lang="en-US"/>
          </a:p>
        </p:txBody>
      </p:sp>
      <p:sp>
        <p:nvSpPr>
          <p:cNvPr id="29" name="Rectangle 28">
            <a:extLst>
              <a:ext uri="{FF2B5EF4-FFF2-40B4-BE49-F238E27FC236}">
                <a16:creationId xmlns:a16="http://schemas.microsoft.com/office/drawing/2014/main" id="{43396E85-6E92-F7D3-0352-F547A671F392}"/>
              </a:ext>
              <a:ext uri="{C183D7F6-B498-43B3-948B-1728B52AA6E4}">
                <adec:decorative xmlns:adec="http://schemas.microsoft.com/office/drawing/2017/decorative" val="1"/>
              </a:ext>
            </a:extLst>
          </p:cNvPr>
          <p:cNvSpPr>
            <a:spLocks/>
          </p:cNvSpPr>
          <p:nvPr>
            <p:custDataLst>
              <p:tags r:id="rId7"/>
            </p:custDataLst>
          </p:nvPr>
        </p:nvSpPr>
        <p:spPr>
          <a:xfrm>
            <a:off x="2285851" y="3122939"/>
            <a:ext cx="6604274" cy="4056788"/>
          </a:xfrm>
          <a:prstGeom prst="rect">
            <a:avLst/>
          </a:prstGeom>
          <a:blipFill>
            <a:blip r:embed="rId1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287981" tIns="287981" rIns="287981" bIns="287981" rtlCol="0" anchor="t"/>
          <a:lstStyle/>
          <a:p>
            <a:pPr algn="l"/>
            <a:endParaRPr lang="en-GB" sz="2400" err="1">
              <a:solidFill>
                <a:schemeClr val="tx1"/>
              </a:solidFill>
            </a:endParaRPr>
          </a:p>
        </p:txBody>
      </p:sp>
      <p:sp>
        <p:nvSpPr>
          <p:cNvPr id="3" name="TextBox 2">
            <a:extLst>
              <a:ext uri="{FF2B5EF4-FFF2-40B4-BE49-F238E27FC236}">
                <a16:creationId xmlns:a16="http://schemas.microsoft.com/office/drawing/2014/main" id="{087077BE-5695-BB1F-9D97-2AF59127DEE0}"/>
              </a:ext>
            </a:extLst>
          </p:cNvPr>
          <p:cNvSpPr txBox="1"/>
          <p:nvPr>
            <p:custDataLst>
              <p:tags r:id="rId8"/>
            </p:custDataLst>
          </p:nvPr>
        </p:nvSpPr>
        <p:spPr>
          <a:xfrm>
            <a:off x="2632974" y="3226620"/>
            <a:ext cx="1198298" cy="1107996"/>
          </a:xfrm>
          <a:prstGeom prst="rect">
            <a:avLst/>
          </a:prstGeom>
          <a:noFill/>
        </p:spPr>
        <p:txBody>
          <a:bodyPr wrap="square" lIns="0" tIns="0" rIns="0" bIns="0" rtlCol="0">
            <a:spAutoFit/>
          </a:bodyPr>
          <a:lstStyle/>
          <a:p>
            <a:pPr algn="l"/>
            <a:r>
              <a:rPr lang="en-GB" sz="7200" b="1">
                <a:solidFill>
                  <a:schemeClr val="accent1"/>
                </a:solidFill>
                <a:latin typeface="Helvetica Now Text Light" panose="020B0404030202020204" pitchFamily="34" charset="0"/>
              </a:rPr>
              <a:t>1</a:t>
            </a:r>
          </a:p>
        </p:txBody>
      </p:sp>
      <p:sp>
        <p:nvSpPr>
          <p:cNvPr id="90" name="TextBox 89">
            <a:extLst>
              <a:ext uri="{FF2B5EF4-FFF2-40B4-BE49-F238E27FC236}">
                <a16:creationId xmlns:a16="http://schemas.microsoft.com/office/drawing/2014/main" id="{29B862E1-906C-76B1-7E0E-B2519294BF4D}"/>
              </a:ext>
            </a:extLst>
          </p:cNvPr>
          <p:cNvSpPr txBox="1">
            <a:spLocks/>
          </p:cNvSpPr>
          <p:nvPr>
            <p:custDataLst>
              <p:tags r:id="rId9"/>
            </p:custDataLst>
          </p:nvPr>
        </p:nvSpPr>
        <p:spPr>
          <a:xfrm>
            <a:off x="2636153" y="4489619"/>
            <a:ext cx="6071429" cy="1171539"/>
          </a:xfrm>
          <a:prstGeom prst="rect">
            <a:avLst/>
          </a:prstGeom>
          <a:noFill/>
          <a:extLst>
            <a:ext uri="{909E8E84-426E-40DD-AFC4-6F175D3DCCD1}">
              <a14:hiddenFill xmlns:a14="http://schemas.microsoft.com/office/drawing/2010/main">
                <a:solidFill>
                  <a:schemeClr val="accent3">
                    <a:lumMod val="100000"/>
                  </a:schemeClr>
                </a:solidFill>
              </a14:hiddenFill>
            </a:ext>
          </a:extLst>
        </p:spPr>
        <p:txBody>
          <a:bodyPr wrap="square" lIns="0" tIns="0" rIns="0" bIns="0" rtlCol="0">
            <a:spAutoFit/>
          </a:bodyPr>
          <a:lstStyle/>
          <a:p>
            <a:pPr marL="0" lvl="5">
              <a:lnSpc>
                <a:spcPct val="110000"/>
              </a:lnSpc>
              <a:spcBef>
                <a:spcPts val="600"/>
              </a:spcBef>
              <a:buClr>
                <a:schemeClr val="tx1"/>
              </a:buClr>
              <a:buSzPct val="100000"/>
            </a:pPr>
            <a:r>
              <a:rPr lang="en-GB" b="1">
                <a:latin typeface="+mj-lt"/>
              </a:rPr>
              <a:t>Actuarial Training and Skills</a:t>
            </a:r>
            <a:endParaRPr lang="en-GB" sz="3200">
              <a:latin typeface="+mj-lt"/>
            </a:endParaRPr>
          </a:p>
        </p:txBody>
      </p:sp>
      <p:sp>
        <p:nvSpPr>
          <p:cNvPr id="93" name="Rectangle 92">
            <a:extLst>
              <a:ext uri="{FF2B5EF4-FFF2-40B4-BE49-F238E27FC236}">
                <a16:creationId xmlns:a16="http://schemas.microsoft.com/office/drawing/2014/main" id="{BF41CA73-D6D6-62EB-112D-9713266C53E9}"/>
              </a:ext>
              <a:ext uri="{C183D7F6-B498-43B3-948B-1728B52AA6E4}">
                <adec:decorative xmlns:adec="http://schemas.microsoft.com/office/drawing/2017/decorative" val="1"/>
              </a:ext>
            </a:extLst>
          </p:cNvPr>
          <p:cNvSpPr>
            <a:spLocks/>
          </p:cNvSpPr>
          <p:nvPr>
            <p:custDataLst>
              <p:tags r:id="rId10"/>
            </p:custDataLst>
          </p:nvPr>
        </p:nvSpPr>
        <p:spPr>
          <a:xfrm>
            <a:off x="9653273" y="3122939"/>
            <a:ext cx="6604274" cy="4056788"/>
          </a:xfrm>
          <a:prstGeom prst="rect">
            <a:avLst/>
          </a:pr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7981" tIns="287981" rIns="287981" bIns="287981" rtlCol="0" anchor="t"/>
          <a:lstStyle/>
          <a:p>
            <a:pPr algn="l"/>
            <a:endParaRPr lang="en-GB" sz="2400" err="1">
              <a:solidFill>
                <a:schemeClr val="tx1"/>
              </a:solidFill>
            </a:endParaRPr>
          </a:p>
        </p:txBody>
      </p:sp>
      <p:sp>
        <p:nvSpPr>
          <p:cNvPr id="8" name="TextBox 7">
            <a:extLst>
              <a:ext uri="{FF2B5EF4-FFF2-40B4-BE49-F238E27FC236}">
                <a16:creationId xmlns:a16="http://schemas.microsoft.com/office/drawing/2014/main" id="{927FC0D8-0C64-1567-24D0-5612099CE216}"/>
              </a:ext>
            </a:extLst>
          </p:cNvPr>
          <p:cNvSpPr txBox="1"/>
          <p:nvPr>
            <p:custDataLst>
              <p:tags r:id="rId11"/>
            </p:custDataLst>
          </p:nvPr>
        </p:nvSpPr>
        <p:spPr>
          <a:xfrm>
            <a:off x="10000397" y="3226620"/>
            <a:ext cx="1198298" cy="1107996"/>
          </a:xfrm>
          <a:prstGeom prst="rect">
            <a:avLst/>
          </a:prstGeom>
          <a:noFill/>
        </p:spPr>
        <p:txBody>
          <a:bodyPr wrap="square" lIns="0" tIns="0" rIns="0" bIns="0" rtlCol="0">
            <a:spAutoFit/>
          </a:bodyPr>
          <a:lstStyle/>
          <a:p>
            <a:pPr algn="l"/>
            <a:r>
              <a:rPr lang="en-GB" sz="7200">
                <a:solidFill>
                  <a:schemeClr val="accent1"/>
                </a:solidFill>
                <a:latin typeface="Helvetica Now Text Light" panose="020B0404030202020204" pitchFamily="34" charset="0"/>
              </a:rPr>
              <a:t>2</a:t>
            </a:r>
          </a:p>
        </p:txBody>
      </p:sp>
      <p:sp>
        <p:nvSpPr>
          <p:cNvPr id="96" name="TextBox 95">
            <a:extLst>
              <a:ext uri="{FF2B5EF4-FFF2-40B4-BE49-F238E27FC236}">
                <a16:creationId xmlns:a16="http://schemas.microsoft.com/office/drawing/2014/main" id="{81E81FEB-BD4F-33B9-D3F7-16D9F539E526}"/>
              </a:ext>
            </a:extLst>
          </p:cNvPr>
          <p:cNvSpPr txBox="1">
            <a:spLocks/>
          </p:cNvSpPr>
          <p:nvPr>
            <p:custDataLst>
              <p:tags r:id="rId12"/>
            </p:custDataLst>
          </p:nvPr>
        </p:nvSpPr>
        <p:spPr>
          <a:xfrm>
            <a:off x="10003576" y="4489619"/>
            <a:ext cx="4127065" cy="562142"/>
          </a:xfrm>
          <a:prstGeom prst="rect">
            <a:avLst/>
          </a:prstGeom>
          <a:noFill/>
          <a:extLst>
            <a:ext uri="{909E8E84-426E-40DD-AFC4-6F175D3DCCD1}">
              <a14:hiddenFill xmlns:a14="http://schemas.microsoft.com/office/drawing/2010/main">
                <a:solidFill>
                  <a:schemeClr val="accent3">
                    <a:lumMod val="100000"/>
                  </a:schemeClr>
                </a:solidFill>
              </a14:hiddenFill>
            </a:ext>
          </a:extLst>
        </p:spPr>
        <p:txBody>
          <a:bodyPr wrap="square" lIns="0" tIns="0" rIns="0" bIns="0" rtlCol="0">
            <a:spAutoFit/>
          </a:bodyPr>
          <a:lstStyle/>
          <a:p>
            <a:pPr marL="0" lvl="5">
              <a:lnSpc>
                <a:spcPct val="110000"/>
              </a:lnSpc>
              <a:spcBef>
                <a:spcPts val="600"/>
              </a:spcBef>
              <a:buClr>
                <a:schemeClr val="tx1"/>
              </a:buClr>
              <a:buSzPct val="100000"/>
            </a:pPr>
            <a:r>
              <a:rPr lang="en-GB" b="1">
                <a:solidFill>
                  <a:schemeClr val="tx2">
                    <a:lumMod val="100000"/>
                  </a:schemeClr>
                </a:solidFill>
                <a:latin typeface="+mj-lt"/>
              </a:rPr>
              <a:t>Actuarial Career</a:t>
            </a:r>
            <a:endParaRPr lang="en-GB" b="1">
              <a:solidFill>
                <a:schemeClr val="dk2"/>
              </a:solidFill>
              <a:latin typeface="+mj-lt"/>
            </a:endParaRPr>
          </a:p>
        </p:txBody>
      </p:sp>
      <p:sp>
        <p:nvSpPr>
          <p:cNvPr id="99" name="Rectangle 98">
            <a:extLst>
              <a:ext uri="{FF2B5EF4-FFF2-40B4-BE49-F238E27FC236}">
                <a16:creationId xmlns:a16="http://schemas.microsoft.com/office/drawing/2014/main" id="{B6436500-7E8F-F411-C3DB-CD18BDDEEEAC}"/>
              </a:ext>
              <a:ext uri="{C183D7F6-B498-43B3-948B-1728B52AA6E4}">
                <adec:decorative xmlns:adec="http://schemas.microsoft.com/office/drawing/2017/decorative" val="1"/>
              </a:ext>
            </a:extLst>
          </p:cNvPr>
          <p:cNvSpPr>
            <a:spLocks/>
          </p:cNvSpPr>
          <p:nvPr>
            <p:custDataLst>
              <p:tags r:id="rId13"/>
            </p:custDataLst>
          </p:nvPr>
        </p:nvSpPr>
        <p:spPr>
          <a:xfrm>
            <a:off x="17020696" y="3122939"/>
            <a:ext cx="6604274" cy="4056788"/>
          </a:xfrm>
          <a:prstGeom prst="rect">
            <a:avLst/>
          </a:pr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7981" tIns="287981" rIns="287981" bIns="287981" rtlCol="0" anchor="t"/>
          <a:lstStyle/>
          <a:p>
            <a:pPr algn="l"/>
            <a:endParaRPr lang="en-GB" sz="2400" err="1">
              <a:solidFill>
                <a:schemeClr val="tx1"/>
              </a:solidFill>
            </a:endParaRPr>
          </a:p>
        </p:txBody>
      </p:sp>
      <p:sp>
        <p:nvSpPr>
          <p:cNvPr id="9" name="TextBox 8">
            <a:extLst>
              <a:ext uri="{FF2B5EF4-FFF2-40B4-BE49-F238E27FC236}">
                <a16:creationId xmlns:a16="http://schemas.microsoft.com/office/drawing/2014/main" id="{ECB84913-7026-37B6-8B70-C308DBEAE708}"/>
              </a:ext>
            </a:extLst>
          </p:cNvPr>
          <p:cNvSpPr txBox="1"/>
          <p:nvPr>
            <p:custDataLst>
              <p:tags r:id="rId14"/>
            </p:custDataLst>
          </p:nvPr>
        </p:nvSpPr>
        <p:spPr>
          <a:xfrm>
            <a:off x="17368525" y="3226620"/>
            <a:ext cx="1198298" cy="1107996"/>
          </a:xfrm>
          <a:prstGeom prst="rect">
            <a:avLst/>
          </a:prstGeom>
          <a:noFill/>
        </p:spPr>
        <p:txBody>
          <a:bodyPr wrap="square" lIns="0" tIns="0" rIns="0" bIns="0" rtlCol="0">
            <a:spAutoFit/>
          </a:bodyPr>
          <a:lstStyle/>
          <a:p>
            <a:pPr algn="l"/>
            <a:r>
              <a:rPr lang="en-GB" sz="7200">
                <a:solidFill>
                  <a:schemeClr val="accent1"/>
                </a:solidFill>
                <a:latin typeface="Helvetica Now Text Light" panose="020B0404030202020204" pitchFamily="34" charset="0"/>
              </a:rPr>
              <a:t>3</a:t>
            </a:r>
          </a:p>
        </p:txBody>
      </p:sp>
      <p:sp>
        <p:nvSpPr>
          <p:cNvPr id="102" name="TextBox 101">
            <a:extLst>
              <a:ext uri="{FF2B5EF4-FFF2-40B4-BE49-F238E27FC236}">
                <a16:creationId xmlns:a16="http://schemas.microsoft.com/office/drawing/2014/main" id="{9B10A750-128C-578B-2E45-7C900F3B4986}"/>
              </a:ext>
            </a:extLst>
          </p:cNvPr>
          <p:cNvSpPr txBox="1">
            <a:spLocks/>
          </p:cNvSpPr>
          <p:nvPr>
            <p:custDataLst>
              <p:tags r:id="rId15"/>
            </p:custDataLst>
          </p:nvPr>
        </p:nvSpPr>
        <p:spPr>
          <a:xfrm>
            <a:off x="17370998" y="4489619"/>
            <a:ext cx="4127065" cy="1171539"/>
          </a:xfrm>
          <a:prstGeom prst="rect">
            <a:avLst/>
          </a:prstGeom>
          <a:noFill/>
          <a:extLst>
            <a:ext uri="{909E8E84-426E-40DD-AFC4-6F175D3DCCD1}">
              <a14:hiddenFill xmlns:a14="http://schemas.microsoft.com/office/drawing/2010/main">
                <a:solidFill>
                  <a:schemeClr val="accent3">
                    <a:lumMod val="100000"/>
                  </a:schemeClr>
                </a:solidFill>
              </a14:hiddenFill>
            </a:ext>
          </a:extLst>
        </p:spPr>
        <p:txBody>
          <a:bodyPr wrap="square" lIns="0" tIns="0" rIns="0" bIns="0" rtlCol="0">
            <a:spAutoFit/>
          </a:bodyPr>
          <a:lstStyle/>
          <a:p>
            <a:pPr marL="0" lvl="5">
              <a:lnSpc>
                <a:spcPct val="110000"/>
              </a:lnSpc>
              <a:spcBef>
                <a:spcPts val="600"/>
              </a:spcBef>
              <a:buClr>
                <a:schemeClr val="tx1"/>
              </a:buClr>
              <a:buSzPct val="100000"/>
            </a:pPr>
            <a:r>
              <a:rPr lang="en-GB" b="1">
                <a:solidFill>
                  <a:schemeClr val="tx2">
                    <a:lumMod val="100000"/>
                  </a:schemeClr>
                </a:solidFill>
                <a:latin typeface="+mj-lt"/>
              </a:rPr>
              <a:t>Day to Day life of an Actuary</a:t>
            </a:r>
            <a:endParaRPr lang="en-GB" b="1">
              <a:solidFill>
                <a:schemeClr val="dk2"/>
              </a:solidFill>
              <a:latin typeface="+mj-lt"/>
            </a:endParaRPr>
          </a:p>
        </p:txBody>
      </p:sp>
      <p:pic>
        <p:nvPicPr>
          <p:cNvPr id="12" name="Picture 11">
            <a:extLst>
              <a:ext uri="{FF2B5EF4-FFF2-40B4-BE49-F238E27FC236}">
                <a16:creationId xmlns:a16="http://schemas.microsoft.com/office/drawing/2014/main" id="{73805F40-D5B9-D24F-6B64-7D51D21A440D}"/>
              </a:ext>
            </a:extLst>
          </p:cNvPr>
          <p:cNvPicPr>
            <a:picLocks noChangeAspect="1"/>
          </p:cNvPicPr>
          <p:nvPr>
            <p:custDataLst>
              <p:tags r:id="rId16"/>
            </p:custDataLst>
          </p:nvPr>
        </p:nvPicPr>
        <p:blipFill rotWithShape="1">
          <a:blip r:embed="rId19"/>
          <a:srcRect l="-29343" t="-18331" r="-45232" b="-32900"/>
          <a:stretch/>
        </p:blipFill>
        <p:spPr>
          <a:xfrm>
            <a:off x="7356325" y="557550"/>
            <a:ext cx="1798354" cy="1557886"/>
          </a:xfrm>
          <a:prstGeom prst="rect">
            <a:avLst/>
          </a:prstGeom>
        </p:spPr>
      </p:pic>
    </p:spTree>
    <p:custDataLst>
      <p:custData r:id="rId1"/>
      <p:custData r:id="rId2"/>
      <p:tags r:id="rId3"/>
    </p:custDataLst>
    <p:extLst>
      <p:ext uri="{BB962C8B-B14F-4D97-AF65-F5344CB8AC3E}">
        <p14:creationId xmlns:p14="http://schemas.microsoft.com/office/powerpoint/2010/main" val="1343522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7A5DE9-96CC-F626-D711-A6CF0409565B}"/>
              </a:ext>
            </a:extLst>
          </p:cNvPr>
          <p:cNvSpPr>
            <a:spLocks noGrp="1"/>
          </p:cNvSpPr>
          <p:nvPr>
            <p:ph type="sldNum" sz="quarter" idx="21"/>
            <p:custDataLst>
              <p:tags r:id="rId4"/>
            </p:custDataLst>
          </p:nvPr>
        </p:nvSpPr>
        <p:spPr/>
        <p:txBody>
          <a:bodyPr/>
          <a:lstStyle/>
          <a:p>
            <a:fld id="{B71C3307-2C62-468E-B5DC-89448F1C8451}" type="slidenum">
              <a:rPr lang="en-GB"/>
              <a:pPr/>
              <a:t>22</a:t>
            </a:fld>
            <a:endParaRPr lang="en-GB"/>
          </a:p>
        </p:txBody>
      </p:sp>
      <p:sp>
        <p:nvSpPr>
          <p:cNvPr id="7" name="Title 6">
            <a:extLst>
              <a:ext uri="{FF2B5EF4-FFF2-40B4-BE49-F238E27FC236}">
                <a16:creationId xmlns:a16="http://schemas.microsoft.com/office/drawing/2014/main" id="{E0A8575C-0868-217E-3013-DE6CD3787DF6}"/>
              </a:ext>
            </a:extLst>
          </p:cNvPr>
          <p:cNvSpPr>
            <a:spLocks noGrp="1"/>
          </p:cNvSpPr>
          <p:nvPr>
            <p:ph type="title"/>
            <p:custDataLst>
              <p:tags r:id="rId5"/>
            </p:custDataLst>
          </p:nvPr>
        </p:nvSpPr>
        <p:spPr/>
        <p:txBody>
          <a:bodyPr/>
          <a:lstStyle/>
          <a:p>
            <a:r>
              <a:rPr lang="en-GB"/>
              <a:t>Panel Discussion</a:t>
            </a:r>
            <a:endParaRPr lang="en-US"/>
          </a:p>
        </p:txBody>
      </p:sp>
      <p:sp>
        <p:nvSpPr>
          <p:cNvPr id="13" name="Text Placeholder 12">
            <a:extLst>
              <a:ext uri="{FF2B5EF4-FFF2-40B4-BE49-F238E27FC236}">
                <a16:creationId xmlns:a16="http://schemas.microsoft.com/office/drawing/2014/main" id="{C4EFC9DB-F4A2-D393-B0F4-2F0E6C1F1DE0}"/>
              </a:ext>
            </a:extLst>
          </p:cNvPr>
          <p:cNvSpPr>
            <a:spLocks noGrp="1"/>
          </p:cNvSpPr>
          <p:nvPr>
            <p:ph type="body" sz="quarter" idx="18"/>
            <p:custDataLst>
              <p:tags r:id="rId6"/>
            </p:custDataLst>
          </p:nvPr>
        </p:nvSpPr>
        <p:spPr/>
        <p:txBody>
          <a:bodyPr/>
          <a:lstStyle/>
          <a:p>
            <a:endParaRPr lang="en-US"/>
          </a:p>
        </p:txBody>
      </p:sp>
      <p:sp>
        <p:nvSpPr>
          <p:cNvPr id="29" name="Rectangle 28">
            <a:extLst>
              <a:ext uri="{FF2B5EF4-FFF2-40B4-BE49-F238E27FC236}">
                <a16:creationId xmlns:a16="http://schemas.microsoft.com/office/drawing/2014/main" id="{43396E85-6E92-F7D3-0352-F547A671F392}"/>
              </a:ext>
              <a:ext uri="{C183D7F6-B498-43B3-948B-1728B52AA6E4}">
                <adec:decorative xmlns:adec="http://schemas.microsoft.com/office/drawing/2017/decorative" val="1"/>
              </a:ext>
            </a:extLst>
          </p:cNvPr>
          <p:cNvSpPr>
            <a:spLocks/>
          </p:cNvSpPr>
          <p:nvPr>
            <p:custDataLst>
              <p:tags r:id="rId7"/>
            </p:custDataLst>
          </p:nvPr>
        </p:nvSpPr>
        <p:spPr>
          <a:xfrm>
            <a:off x="2285851" y="3122939"/>
            <a:ext cx="6604274" cy="4056788"/>
          </a:xfrm>
          <a:prstGeom prst="rect">
            <a:avLst/>
          </a:pr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7981" tIns="287981" rIns="287981" bIns="287981" rtlCol="0" anchor="t"/>
          <a:lstStyle/>
          <a:p>
            <a:pPr algn="l"/>
            <a:endParaRPr lang="en-GB" sz="2400" err="1">
              <a:solidFill>
                <a:schemeClr val="tx1"/>
              </a:solidFill>
            </a:endParaRPr>
          </a:p>
        </p:txBody>
      </p:sp>
      <p:sp>
        <p:nvSpPr>
          <p:cNvPr id="3" name="TextBox 2">
            <a:extLst>
              <a:ext uri="{FF2B5EF4-FFF2-40B4-BE49-F238E27FC236}">
                <a16:creationId xmlns:a16="http://schemas.microsoft.com/office/drawing/2014/main" id="{087077BE-5695-BB1F-9D97-2AF59127DEE0}"/>
              </a:ext>
            </a:extLst>
          </p:cNvPr>
          <p:cNvSpPr txBox="1"/>
          <p:nvPr>
            <p:custDataLst>
              <p:tags r:id="rId8"/>
            </p:custDataLst>
          </p:nvPr>
        </p:nvSpPr>
        <p:spPr>
          <a:xfrm>
            <a:off x="2632974" y="3226620"/>
            <a:ext cx="1198298" cy="1107996"/>
          </a:xfrm>
          <a:prstGeom prst="rect">
            <a:avLst/>
          </a:prstGeom>
          <a:noFill/>
        </p:spPr>
        <p:txBody>
          <a:bodyPr wrap="square" lIns="0" tIns="0" rIns="0" bIns="0" rtlCol="0">
            <a:spAutoFit/>
          </a:bodyPr>
          <a:lstStyle/>
          <a:p>
            <a:pPr algn="l"/>
            <a:r>
              <a:rPr lang="en-GB" sz="7200">
                <a:solidFill>
                  <a:schemeClr val="accent1"/>
                </a:solidFill>
                <a:latin typeface="Helvetica Now Text Light" panose="020B0404030202020204" pitchFamily="34" charset="0"/>
              </a:rPr>
              <a:t>1</a:t>
            </a:r>
          </a:p>
        </p:txBody>
      </p:sp>
      <p:sp>
        <p:nvSpPr>
          <p:cNvPr id="90" name="TextBox 89">
            <a:extLst>
              <a:ext uri="{FF2B5EF4-FFF2-40B4-BE49-F238E27FC236}">
                <a16:creationId xmlns:a16="http://schemas.microsoft.com/office/drawing/2014/main" id="{29B862E1-906C-76B1-7E0E-B2519294BF4D}"/>
              </a:ext>
            </a:extLst>
          </p:cNvPr>
          <p:cNvSpPr txBox="1">
            <a:spLocks/>
          </p:cNvSpPr>
          <p:nvPr>
            <p:custDataLst>
              <p:tags r:id="rId9"/>
            </p:custDataLst>
          </p:nvPr>
        </p:nvSpPr>
        <p:spPr>
          <a:xfrm>
            <a:off x="2636153" y="4489619"/>
            <a:ext cx="6071429" cy="1171539"/>
          </a:xfrm>
          <a:prstGeom prst="rect">
            <a:avLst/>
          </a:prstGeom>
          <a:noFill/>
          <a:extLst>
            <a:ext uri="{909E8E84-426E-40DD-AFC4-6F175D3DCCD1}">
              <a14:hiddenFill xmlns:a14="http://schemas.microsoft.com/office/drawing/2010/main">
                <a:solidFill>
                  <a:schemeClr val="accent3">
                    <a:lumMod val="100000"/>
                  </a:schemeClr>
                </a:solidFill>
              </a14:hiddenFill>
            </a:ext>
          </a:extLst>
        </p:spPr>
        <p:txBody>
          <a:bodyPr wrap="square" lIns="0" tIns="0" rIns="0" bIns="0" rtlCol="0">
            <a:spAutoFit/>
          </a:bodyPr>
          <a:lstStyle/>
          <a:p>
            <a:pPr marL="0" lvl="5">
              <a:lnSpc>
                <a:spcPct val="110000"/>
              </a:lnSpc>
              <a:spcBef>
                <a:spcPts val="600"/>
              </a:spcBef>
              <a:buClr>
                <a:schemeClr val="tx1"/>
              </a:buClr>
              <a:buSzPct val="100000"/>
            </a:pPr>
            <a:r>
              <a:rPr lang="en-GB" b="1">
                <a:solidFill>
                  <a:schemeClr val="tx2">
                    <a:lumMod val="100000"/>
                  </a:schemeClr>
                </a:solidFill>
                <a:latin typeface="+mj-lt"/>
              </a:rPr>
              <a:t>Actuarial Training and Skills</a:t>
            </a:r>
            <a:endParaRPr lang="en-GB" sz="3200">
              <a:solidFill>
                <a:schemeClr val="tx1">
                  <a:lumMod val="100000"/>
                </a:schemeClr>
              </a:solidFill>
              <a:latin typeface="+mj-lt"/>
            </a:endParaRPr>
          </a:p>
        </p:txBody>
      </p:sp>
      <p:sp>
        <p:nvSpPr>
          <p:cNvPr id="93" name="Rectangle 92">
            <a:extLst>
              <a:ext uri="{FF2B5EF4-FFF2-40B4-BE49-F238E27FC236}">
                <a16:creationId xmlns:a16="http://schemas.microsoft.com/office/drawing/2014/main" id="{BF41CA73-D6D6-62EB-112D-9713266C53E9}"/>
              </a:ext>
              <a:ext uri="{C183D7F6-B498-43B3-948B-1728B52AA6E4}">
                <adec:decorative xmlns:adec="http://schemas.microsoft.com/office/drawing/2017/decorative" val="1"/>
              </a:ext>
            </a:extLst>
          </p:cNvPr>
          <p:cNvSpPr>
            <a:spLocks/>
          </p:cNvSpPr>
          <p:nvPr>
            <p:custDataLst>
              <p:tags r:id="rId10"/>
            </p:custDataLst>
          </p:nvPr>
        </p:nvSpPr>
        <p:spPr>
          <a:xfrm>
            <a:off x="9653273" y="3122939"/>
            <a:ext cx="6604274" cy="4056788"/>
          </a:xfrm>
          <a:prstGeom prst="rect">
            <a:avLst/>
          </a:prstGeom>
          <a:blipFill>
            <a:blip r:embed="rId1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287981" tIns="287981" rIns="287981" bIns="287981" rtlCol="0" anchor="t"/>
          <a:lstStyle/>
          <a:p>
            <a:pPr algn="l"/>
            <a:endParaRPr lang="en-GB" sz="2400" err="1">
              <a:solidFill>
                <a:schemeClr val="tx1"/>
              </a:solidFill>
            </a:endParaRPr>
          </a:p>
        </p:txBody>
      </p:sp>
      <p:sp>
        <p:nvSpPr>
          <p:cNvPr id="8" name="TextBox 7">
            <a:extLst>
              <a:ext uri="{FF2B5EF4-FFF2-40B4-BE49-F238E27FC236}">
                <a16:creationId xmlns:a16="http://schemas.microsoft.com/office/drawing/2014/main" id="{927FC0D8-0C64-1567-24D0-5612099CE216}"/>
              </a:ext>
            </a:extLst>
          </p:cNvPr>
          <p:cNvSpPr txBox="1"/>
          <p:nvPr>
            <p:custDataLst>
              <p:tags r:id="rId11"/>
            </p:custDataLst>
          </p:nvPr>
        </p:nvSpPr>
        <p:spPr>
          <a:xfrm>
            <a:off x="10000397" y="3226620"/>
            <a:ext cx="1198298" cy="1107996"/>
          </a:xfrm>
          <a:prstGeom prst="rect">
            <a:avLst/>
          </a:prstGeom>
          <a:noFill/>
        </p:spPr>
        <p:txBody>
          <a:bodyPr wrap="square" lIns="0" tIns="0" rIns="0" bIns="0" rtlCol="0">
            <a:spAutoFit/>
          </a:bodyPr>
          <a:lstStyle/>
          <a:p>
            <a:pPr algn="l"/>
            <a:r>
              <a:rPr lang="en-GB" sz="7200" b="1">
                <a:solidFill>
                  <a:schemeClr val="accent1"/>
                </a:solidFill>
                <a:latin typeface="Helvetica Now Text Light" panose="020B0404030202020204" pitchFamily="34" charset="0"/>
              </a:rPr>
              <a:t>2</a:t>
            </a:r>
          </a:p>
        </p:txBody>
      </p:sp>
      <p:sp>
        <p:nvSpPr>
          <p:cNvPr id="96" name="TextBox 95">
            <a:extLst>
              <a:ext uri="{FF2B5EF4-FFF2-40B4-BE49-F238E27FC236}">
                <a16:creationId xmlns:a16="http://schemas.microsoft.com/office/drawing/2014/main" id="{81E81FEB-BD4F-33B9-D3F7-16D9F539E526}"/>
              </a:ext>
            </a:extLst>
          </p:cNvPr>
          <p:cNvSpPr txBox="1">
            <a:spLocks/>
          </p:cNvSpPr>
          <p:nvPr>
            <p:custDataLst>
              <p:tags r:id="rId12"/>
            </p:custDataLst>
          </p:nvPr>
        </p:nvSpPr>
        <p:spPr>
          <a:xfrm>
            <a:off x="10003576" y="4489619"/>
            <a:ext cx="4127065" cy="562142"/>
          </a:xfrm>
          <a:prstGeom prst="rect">
            <a:avLst/>
          </a:prstGeom>
          <a:noFill/>
          <a:extLst>
            <a:ext uri="{909E8E84-426E-40DD-AFC4-6F175D3DCCD1}">
              <a14:hiddenFill xmlns:a14="http://schemas.microsoft.com/office/drawing/2010/main">
                <a:solidFill>
                  <a:schemeClr val="accent3">
                    <a:lumMod val="100000"/>
                  </a:schemeClr>
                </a:solidFill>
              </a14:hiddenFill>
            </a:ext>
          </a:extLst>
        </p:spPr>
        <p:txBody>
          <a:bodyPr wrap="square" lIns="0" tIns="0" rIns="0" bIns="0" rtlCol="0">
            <a:spAutoFit/>
          </a:bodyPr>
          <a:lstStyle/>
          <a:p>
            <a:pPr marL="0" lvl="5">
              <a:lnSpc>
                <a:spcPct val="110000"/>
              </a:lnSpc>
              <a:spcBef>
                <a:spcPts val="600"/>
              </a:spcBef>
              <a:buClr>
                <a:schemeClr val="tx1"/>
              </a:buClr>
              <a:buSzPct val="100000"/>
            </a:pPr>
            <a:r>
              <a:rPr lang="en-GB" b="1">
                <a:latin typeface="+mj-lt"/>
              </a:rPr>
              <a:t>Actuarial Career</a:t>
            </a:r>
          </a:p>
        </p:txBody>
      </p:sp>
      <p:sp>
        <p:nvSpPr>
          <p:cNvPr id="99" name="Rectangle 98">
            <a:extLst>
              <a:ext uri="{FF2B5EF4-FFF2-40B4-BE49-F238E27FC236}">
                <a16:creationId xmlns:a16="http://schemas.microsoft.com/office/drawing/2014/main" id="{B6436500-7E8F-F411-C3DB-CD18BDDEEEAC}"/>
              </a:ext>
              <a:ext uri="{C183D7F6-B498-43B3-948B-1728B52AA6E4}">
                <adec:decorative xmlns:adec="http://schemas.microsoft.com/office/drawing/2017/decorative" val="1"/>
              </a:ext>
            </a:extLst>
          </p:cNvPr>
          <p:cNvSpPr>
            <a:spLocks/>
          </p:cNvSpPr>
          <p:nvPr>
            <p:custDataLst>
              <p:tags r:id="rId13"/>
            </p:custDataLst>
          </p:nvPr>
        </p:nvSpPr>
        <p:spPr>
          <a:xfrm>
            <a:off x="17020696" y="3122939"/>
            <a:ext cx="6604274" cy="4056788"/>
          </a:xfrm>
          <a:prstGeom prst="rect">
            <a:avLst/>
          </a:pr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7981" tIns="287981" rIns="287981" bIns="287981" rtlCol="0" anchor="t"/>
          <a:lstStyle/>
          <a:p>
            <a:pPr algn="l"/>
            <a:endParaRPr lang="en-GB" sz="2400" err="1">
              <a:solidFill>
                <a:schemeClr val="tx1"/>
              </a:solidFill>
            </a:endParaRPr>
          </a:p>
        </p:txBody>
      </p:sp>
      <p:sp>
        <p:nvSpPr>
          <p:cNvPr id="9" name="TextBox 8">
            <a:extLst>
              <a:ext uri="{FF2B5EF4-FFF2-40B4-BE49-F238E27FC236}">
                <a16:creationId xmlns:a16="http://schemas.microsoft.com/office/drawing/2014/main" id="{ECB84913-7026-37B6-8B70-C308DBEAE708}"/>
              </a:ext>
            </a:extLst>
          </p:cNvPr>
          <p:cNvSpPr txBox="1"/>
          <p:nvPr>
            <p:custDataLst>
              <p:tags r:id="rId14"/>
            </p:custDataLst>
          </p:nvPr>
        </p:nvSpPr>
        <p:spPr>
          <a:xfrm>
            <a:off x="17368525" y="3226620"/>
            <a:ext cx="1198298" cy="1107996"/>
          </a:xfrm>
          <a:prstGeom prst="rect">
            <a:avLst/>
          </a:prstGeom>
          <a:noFill/>
        </p:spPr>
        <p:txBody>
          <a:bodyPr wrap="square" lIns="0" tIns="0" rIns="0" bIns="0" rtlCol="0">
            <a:spAutoFit/>
          </a:bodyPr>
          <a:lstStyle/>
          <a:p>
            <a:pPr algn="l"/>
            <a:r>
              <a:rPr lang="en-GB" sz="7200">
                <a:solidFill>
                  <a:schemeClr val="accent1"/>
                </a:solidFill>
                <a:latin typeface="Helvetica Now Text Light" panose="020B0404030202020204" pitchFamily="34" charset="0"/>
              </a:rPr>
              <a:t>3</a:t>
            </a:r>
          </a:p>
        </p:txBody>
      </p:sp>
      <p:sp>
        <p:nvSpPr>
          <p:cNvPr id="102" name="TextBox 101">
            <a:extLst>
              <a:ext uri="{FF2B5EF4-FFF2-40B4-BE49-F238E27FC236}">
                <a16:creationId xmlns:a16="http://schemas.microsoft.com/office/drawing/2014/main" id="{9B10A750-128C-578B-2E45-7C900F3B4986}"/>
              </a:ext>
            </a:extLst>
          </p:cNvPr>
          <p:cNvSpPr txBox="1">
            <a:spLocks/>
          </p:cNvSpPr>
          <p:nvPr>
            <p:custDataLst>
              <p:tags r:id="rId15"/>
            </p:custDataLst>
          </p:nvPr>
        </p:nvSpPr>
        <p:spPr>
          <a:xfrm>
            <a:off x="17370998" y="4489619"/>
            <a:ext cx="4127065" cy="1171539"/>
          </a:xfrm>
          <a:prstGeom prst="rect">
            <a:avLst/>
          </a:prstGeom>
          <a:noFill/>
          <a:extLst>
            <a:ext uri="{909E8E84-426E-40DD-AFC4-6F175D3DCCD1}">
              <a14:hiddenFill xmlns:a14="http://schemas.microsoft.com/office/drawing/2010/main">
                <a:solidFill>
                  <a:schemeClr val="accent3">
                    <a:lumMod val="100000"/>
                  </a:schemeClr>
                </a:solidFill>
              </a14:hiddenFill>
            </a:ext>
          </a:extLst>
        </p:spPr>
        <p:txBody>
          <a:bodyPr wrap="square" lIns="0" tIns="0" rIns="0" bIns="0" rtlCol="0">
            <a:spAutoFit/>
          </a:bodyPr>
          <a:lstStyle/>
          <a:p>
            <a:pPr marL="0" lvl="5">
              <a:lnSpc>
                <a:spcPct val="110000"/>
              </a:lnSpc>
              <a:spcBef>
                <a:spcPts val="600"/>
              </a:spcBef>
              <a:buClr>
                <a:schemeClr val="tx1"/>
              </a:buClr>
              <a:buSzPct val="100000"/>
            </a:pPr>
            <a:r>
              <a:rPr lang="en-GB" b="1">
                <a:solidFill>
                  <a:schemeClr val="tx2">
                    <a:lumMod val="100000"/>
                  </a:schemeClr>
                </a:solidFill>
                <a:latin typeface="+mj-lt"/>
              </a:rPr>
              <a:t>Day to Day life of an Actuary</a:t>
            </a:r>
            <a:endParaRPr lang="en-GB" b="1">
              <a:solidFill>
                <a:schemeClr val="dk2"/>
              </a:solidFill>
              <a:latin typeface="+mj-lt"/>
            </a:endParaRPr>
          </a:p>
        </p:txBody>
      </p:sp>
      <p:pic>
        <p:nvPicPr>
          <p:cNvPr id="12" name="Picture 11">
            <a:extLst>
              <a:ext uri="{FF2B5EF4-FFF2-40B4-BE49-F238E27FC236}">
                <a16:creationId xmlns:a16="http://schemas.microsoft.com/office/drawing/2014/main" id="{73805F40-D5B9-D24F-6B64-7D51D21A440D}"/>
              </a:ext>
            </a:extLst>
          </p:cNvPr>
          <p:cNvPicPr>
            <a:picLocks noChangeAspect="1"/>
          </p:cNvPicPr>
          <p:nvPr>
            <p:custDataLst>
              <p:tags r:id="rId16"/>
            </p:custDataLst>
          </p:nvPr>
        </p:nvPicPr>
        <p:blipFill rotWithShape="1">
          <a:blip r:embed="rId19"/>
          <a:srcRect l="-29343" t="-18331" r="-45232" b="-32900"/>
          <a:stretch/>
        </p:blipFill>
        <p:spPr>
          <a:xfrm>
            <a:off x="7356325" y="557550"/>
            <a:ext cx="1798354" cy="1557886"/>
          </a:xfrm>
          <a:prstGeom prst="rect">
            <a:avLst/>
          </a:prstGeom>
        </p:spPr>
      </p:pic>
    </p:spTree>
    <p:custDataLst>
      <p:custData r:id="rId1"/>
      <p:custData r:id="rId2"/>
      <p:tags r:id="rId3"/>
    </p:custDataLst>
    <p:extLst>
      <p:ext uri="{BB962C8B-B14F-4D97-AF65-F5344CB8AC3E}">
        <p14:creationId xmlns:p14="http://schemas.microsoft.com/office/powerpoint/2010/main" val="1523226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7A5DE9-96CC-F626-D711-A6CF0409565B}"/>
              </a:ext>
            </a:extLst>
          </p:cNvPr>
          <p:cNvSpPr>
            <a:spLocks noGrp="1"/>
          </p:cNvSpPr>
          <p:nvPr>
            <p:ph type="sldNum" sz="quarter" idx="21"/>
            <p:custDataLst>
              <p:tags r:id="rId4"/>
            </p:custDataLst>
          </p:nvPr>
        </p:nvSpPr>
        <p:spPr/>
        <p:txBody>
          <a:bodyPr/>
          <a:lstStyle/>
          <a:p>
            <a:fld id="{B71C3307-2C62-468E-B5DC-89448F1C8451}" type="slidenum">
              <a:rPr lang="en-GB"/>
              <a:pPr/>
              <a:t>23</a:t>
            </a:fld>
            <a:endParaRPr lang="en-GB"/>
          </a:p>
        </p:txBody>
      </p:sp>
      <p:sp>
        <p:nvSpPr>
          <p:cNvPr id="7" name="Title 6">
            <a:extLst>
              <a:ext uri="{FF2B5EF4-FFF2-40B4-BE49-F238E27FC236}">
                <a16:creationId xmlns:a16="http://schemas.microsoft.com/office/drawing/2014/main" id="{E0A8575C-0868-217E-3013-DE6CD3787DF6}"/>
              </a:ext>
            </a:extLst>
          </p:cNvPr>
          <p:cNvSpPr>
            <a:spLocks noGrp="1"/>
          </p:cNvSpPr>
          <p:nvPr>
            <p:ph type="title"/>
            <p:custDataLst>
              <p:tags r:id="rId5"/>
            </p:custDataLst>
          </p:nvPr>
        </p:nvSpPr>
        <p:spPr/>
        <p:txBody>
          <a:bodyPr/>
          <a:lstStyle/>
          <a:p>
            <a:r>
              <a:rPr lang="en-GB"/>
              <a:t>Panel Discussion</a:t>
            </a:r>
            <a:endParaRPr lang="en-US"/>
          </a:p>
        </p:txBody>
      </p:sp>
      <p:sp>
        <p:nvSpPr>
          <p:cNvPr id="13" name="Text Placeholder 12">
            <a:extLst>
              <a:ext uri="{FF2B5EF4-FFF2-40B4-BE49-F238E27FC236}">
                <a16:creationId xmlns:a16="http://schemas.microsoft.com/office/drawing/2014/main" id="{C4EFC9DB-F4A2-D393-B0F4-2F0E6C1F1DE0}"/>
              </a:ext>
            </a:extLst>
          </p:cNvPr>
          <p:cNvSpPr>
            <a:spLocks noGrp="1"/>
          </p:cNvSpPr>
          <p:nvPr>
            <p:ph type="body" sz="quarter" idx="18"/>
            <p:custDataLst>
              <p:tags r:id="rId6"/>
            </p:custDataLst>
          </p:nvPr>
        </p:nvSpPr>
        <p:spPr/>
        <p:txBody>
          <a:bodyPr/>
          <a:lstStyle/>
          <a:p>
            <a:endParaRPr lang="en-US"/>
          </a:p>
        </p:txBody>
      </p:sp>
      <p:sp>
        <p:nvSpPr>
          <p:cNvPr id="29" name="Rectangle 28">
            <a:extLst>
              <a:ext uri="{FF2B5EF4-FFF2-40B4-BE49-F238E27FC236}">
                <a16:creationId xmlns:a16="http://schemas.microsoft.com/office/drawing/2014/main" id="{43396E85-6E92-F7D3-0352-F547A671F392}"/>
              </a:ext>
              <a:ext uri="{C183D7F6-B498-43B3-948B-1728B52AA6E4}">
                <adec:decorative xmlns:adec="http://schemas.microsoft.com/office/drawing/2017/decorative" val="1"/>
              </a:ext>
            </a:extLst>
          </p:cNvPr>
          <p:cNvSpPr>
            <a:spLocks/>
          </p:cNvSpPr>
          <p:nvPr>
            <p:custDataLst>
              <p:tags r:id="rId7"/>
            </p:custDataLst>
          </p:nvPr>
        </p:nvSpPr>
        <p:spPr>
          <a:xfrm>
            <a:off x="2285851" y="3122939"/>
            <a:ext cx="6604274" cy="4056788"/>
          </a:xfrm>
          <a:prstGeom prst="rect">
            <a:avLst/>
          </a:pr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7981" tIns="287981" rIns="287981" bIns="287981" rtlCol="0" anchor="t"/>
          <a:lstStyle/>
          <a:p>
            <a:pPr algn="l"/>
            <a:endParaRPr lang="en-GB" sz="2400" err="1">
              <a:solidFill>
                <a:schemeClr val="tx1"/>
              </a:solidFill>
            </a:endParaRPr>
          </a:p>
        </p:txBody>
      </p:sp>
      <p:sp>
        <p:nvSpPr>
          <p:cNvPr id="3" name="TextBox 2">
            <a:extLst>
              <a:ext uri="{FF2B5EF4-FFF2-40B4-BE49-F238E27FC236}">
                <a16:creationId xmlns:a16="http://schemas.microsoft.com/office/drawing/2014/main" id="{087077BE-5695-BB1F-9D97-2AF59127DEE0}"/>
              </a:ext>
            </a:extLst>
          </p:cNvPr>
          <p:cNvSpPr txBox="1"/>
          <p:nvPr>
            <p:custDataLst>
              <p:tags r:id="rId8"/>
            </p:custDataLst>
          </p:nvPr>
        </p:nvSpPr>
        <p:spPr>
          <a:xfrm>
            <a:off x="2632974" y="3226620"/>
            <a:ext cx="1198298" cy="1107996"/>
          </a:xfrm>
          <a:prstGeom prst="rect">
            <a:avLst/>
          </a:prstGeom>
          <a:noFill/>
        </p:spPr>
        <p:txBody>
          <a:bodyPr wrap="square" lIns="0" tIns="0" rIns="0" bIns="0" rtlCol="0">
            <a:spAutoFit/>
          </a:bodyPr>
          <a:lstStyle/>
          <a:p>
            <a:pPr algn="l"/>
            <a:r>
              <a:rPr lang="en-GB" sz="7200">
                <a:solidFill>
                  <a:schemeClr val="accent1"/>
                </a:solidFill>
                <a:latin typeface="Helvetica Now Text Light" panose="020B0404030202020204" pitchFamily="34" charset="0"/>
              </a:rPr>
              <a:t>1</a:t>
            </a:r>
          </a:p>
        </p:txBody>
      </p:sp>
      <p:sp>
        <p:nvSpPr>
          <p:cNvPr id="90" name="TextBox 89">
            <a:extLst>
              <a:ext uri="{FF2B5EF4-FFF2-40B4-BE49-F238E27FC236}">
                <a16:creationId xmlns:a16="http://schemas.microsoft.com/office/drawing/2014/main" id="{29B862E1-906C-76B1-7E0E-B2519294BF4D}"/>
              </a:ext>
            </a:extLst>
          </p:cNvPr>
          <p:cNvSpPr txBox="1">
            <a:spLocks/>
          </p:cNvSpPr>
          <p:nvPr>
            <p:custDataLst>
              <p:tags r:id="rId9"/>
            </p:custDataLst>
          </p:nvPr>
        </p:nvSpPr>
        <p:spPr>
          <a:xfrm>
            <a:off x="2636153" y="4489619"/>
            <a:ext cx="6071429" cy="1171539"/>
          </a:xfrm>
          <a:prstGeom prst="rect">
            <a:avLst/>
          </a:prstGeom>
          <a:noFill/>
          <a:extLst>
            <a:ext uri="{909E8E84-426E-40DD-AFC4-6F175D3DCCD1}">
              <a14:hiddenFill xmlns:a14="http://schemas.microsoft.com/office/drawing/2010/main">
                <a:solidFill>
                  <a:schemeClr val="accent3">
                    <a:lumMod val="100000"/>
                  </a:schemeClr>
                </a:solidFill>
              </a14:hiddenFill>
            </a:ext>
          </a:extLst>
        </p:spPr>
        <p:txBody>
          <a:bodyPr wrap="square" lIns="0" tIns="0" rIns="0" bIns="0" rtlCol="0">
            <a:spAutoFit/>
          </a:bodyPr>
          <a:lstStyle/>
          <a:p>
            <a:pPr marL="0" lvl="5">
              <a:lnSpc>
                <a:spcPct val="110000"/>
              </a:lnSpc>
              <a:spcBef>
                <a:spcPts val="600"/>
              </a:spcBef>
              <a:buClr>
                <a:schemeClr val="tx1"/>
              </a:buClr>
              <a:buSzPct val="100000"/>
            </a:pPr>
            <a:r>
              <a:rPr lang="en-GB" b="1">
                <a:solidFill>
                  <a:schemeClr val="tx2">
                    <a:lumMod val="100000"/>
                  </a:schemeClr>
                </a:solidFill>
                <a:latin typeface="+mj-lt"/>
              </a:rPr>
              <a:t>Actuarial Training and Skills</a:t>
            </a:r>
            <a:endParaRPr lang="en-GB" sz="3200">
              <a:solidFill>
                <a:schemeClr val="tx1">
                  <a:lumMod val="100000"/>
                </a:schemeClr>
              </a:solidFill>
              <a:latin typeface="+mj-lt"/>
            </a:endParaRPr>
          </a:p>
        </p:txBody>
      </p:sp>
      <p:sp>
        <p:nvSpPr>
          <p:cNvPr id="93" name="Rectangle 92">
            <a:extLst>
              <a:ext uri="{FF2B5EF4-FFF2-40B4-BE49-F238E27FC236}">
                <a16:creationId xmlns:a16="http://schemas.microsoft.com/office/drawing/2014/main" id="{BF41CA73-D6D6-62EB-112D-9713266C53E9}"/>
              </a:ext>
              <a:ext uri="{C183D7F6-B498-43B3-948B-1728B52AA6E4}">
                <adec:decorative xmlns:adec="http://schemas.microsoft.com/office/drawing/2017/decorative" val="1"/>
              </a:ext>
            </a:extLst>
          </p:cNvPr>
          <p:cNvSpPr>
            <a:spLocks/>
          </p:cNvSpPr>
          <p:nvPr>
            <p:custDataLst>
              <p:tags r:id="rId10"/>
            </p:custDataLst>
          </p:nvPr>
        </p:nvSpPr>
        <p:spPr>
          <a:xfrm>
            <a:off x="9653273" y="3122939"/>
            <a:ext cx="6604274" cy="4056788"/>
          </a:xfrm>
          <a:prstGeom prst="rect">
            <a:avLst/>
          </a:pr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7981" tIns="287981" rIns="287981" bIns="287981" rtlCol="0" anchor="t"/>
          <a:lstStyle/>
          <a:p>
            <a:pPr algn="l"/>
            <a:endParaRPr lang="en-GB" sz="2400" err="1">
              <a:solidFill>
                <a:schemeClr val="tx1"/>
              </a:solidFill>
            </a:endParaRPr>
          </a:p>
        </p:txBody>
      </p:sp>
      <p:sp>
        <p:nvSpPr>
          <p:cNvPr id="8" name="TextBox 7">
            <a:extLst>
              <a:ext uri="{FF2B5EF4-FFF2-40B4-BE49-F238E27FC236}">
                <a16:creationId xmlns:a16="http://schemas.microsoft.com/office/drawing/2014/main" id="{927FC0D8-0C64-1567-24D0-5612099CE216}"/>
              </a:ext>
            </a:extLst>
          </p:cNvPr>
          <p:cNvSpPr txBox="1"/>
          <p:nvPr>
            <p:custDataLst>
              <p:tags r:id="rId11"/>
            </p:custDataLst>
          </p:nvPr>
        </p:nvSpPr>
        <p:spPr>
          <a:xfrm>
            <a:off x="10000397" y="3226620"/>
            <a:ext cx="1198298" cy="1107996"/>
          </a:xfrm>
          <a:prstGeom prst="rect">
            <a:avLst/>
          </a:prstGeom>
          <a:noFill/>
        </p:spPr>
        <p:txBody>
          <a:bodyPr wrap="square" lIns="0" tIns="0" rIns="0" bIns="0" rtlCol="0">
            <a:spAutoFit/>
          </a:bodyPr>
          <a:lstStyle/>
          <a:p>
            <a:pPr algn="l"/>
            <a:r>
              <a:rPr lang="en-GB" sz="7200">
                <a:solidFill>
                  <a:schemeClr val="accent1"/>
                </a:solidFill>
                <a:latin typeface="Helvetica Now Text Light" panose="020B0404030202020204" pitchFamily="34" charset="0"/>
              </a:rPr>
              <a:t>2</a:t>
            </a:r>
          </a:p>
        </p:txBody>
      </p:sp>
      <p:sp>
        <p:nvSpPr>
          <p:cNvPr id="96" name="TextBox 95">
            <a:extLst>
              <a:ext uri="{FF2B5EF4-FFF2-40B4-BE49-F238E27FC236}">
                <a16:creationId xmlns:a16="http://schemas.microsoft.com/office/drawing/2014/main" id="{81E81FEB-BD4F-33B9-D3F7-16D9F539E526}"/>
              </a:ext>
            </a:extLst>
          </p:cNvPr>
          <p:cNvSpPr txBox="1">
            <a:spLocks/>
          </p:cNvSpPr>
          <p:nvPr>
            <p:custDataLst>
              <p:tags r:id="rId12"/>
            </p:custDataLst>
          </p:nvPr>
        </p:nvSpPr>
        <p:spPr>
          <a:xfrm>
            <a:off x="10003576" y="4489619"/>
            <a:ext cx="4127065" cy="562142"/>
          </a:xfrm>
          <a:prstGeom prst="rect">
            <a:avLst/>
          </a:prstGeom>
          <a:noFill/>
          <a:extLst>
            <a:ext uri="{909E8E84-426E-40DD-AFC4-6F175D3DCCD1}">
              <a14:hiddenFill xmlns:a14="http://schemas.microsoft.com/office/drawing/2010/main">
                <a:solidFill>
                  <a:schemeClr val="accent3">
                    <a:lumMod val="100000"/>
                  </a:schemeClr>
                </a:solidFill>
              </a14:hiddenFill>
            </a:ext>
          </a:extLst>
        </p:spPr>
        <p:txBody>
          <a:bodyPr wrap="square" lIns="0" tIns="0" rIns="0" bIns="0" rtlCol="0">
            <a:spAutoFit/>
          </a:bodyPr>
          <a:lstStyle/>
          <a:p>
            <a:pPr marL="0" lvl="5">
              <a:lnSpc>
                <a:spcPct val="110000"/>
              </a:lnSpc>
              <a:spcBef>
                <a:spcPts val="600"/>
              </a:spcBef>
              <a:buClr>
                <a:schemeClr val="tx1"/>
              </a:buClr>
              <a:buSzPct val="100000"/>
            </a:pPr>
            <a:r>
              <a:rPr lang="en-GB" b="1">
                <a:solidFill>
                  <a:schemeClr val="tx2">
                    <a:lumMod val="100000"/>
                  </a:schemeClr>
                </a:solidFill>
                <a:latin typeface="+mj-lt"/>
              </a:rPr>
              <a:t>Actuarial Career</a:t>
            </a:r>
            <a:endParaRPr lang="en-GB" b="1">
              <a:solidFill>
                <a:schemeClr val="dk2"/>
              </a:solidFill>
              <a:latin typeface="+mj-lt"/>
            </a:endParaRPr>
          </a:p>
        </p:txBody>
      </p:sp>
      <p:sp>
        <p:nvSpPr>
          <p:cNvPr id="99" name="Rectangle 98">
            <a:extLst>
              <a:ext uri="{FF2B5EF4-FFF2-40B4-BE49-F238E27FC236}">
                <a16:creationId xmlns:a16="http://schemas.microsoft.com/office/drawing/2014/main" id="{B6436500-7E8F-F411-C3DB-CD18BDDEEEAC}"/>
              </a:ext>
              <a:ext uri="{C183D7F6-B498-43B3-948B-1728B52AA6E4}">
                <adec:decorative xmlns:adec="http://schemas.microsoft.com/office/drawing/2017/decorative" val="1"/>
              </a:ext>
            </a:extLst>
          </p:cNvPr>
          <p:cNvSpPr>
            <a:spLocks/>
          </p:cNvSpPr>
          <p:nvPr>
            <p:custDataLst>
              <p:tags r:id="rId13"/>
            </p:custDataLst>
          </p:nvPr>
        </p:nvSpPr>
        <p:spPr>
          <a:xfrm>
            <a:off x="17020696" y="3122939"/>
            <a:ext cx="6604274" cy="4056788"/>
          </a:xfrm>
          <a:prstGeom prst="rect">
            <a:avLst/>
          </a:prstGeom>
          <a:blipFill>
            <a:blip r:embed="rId1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287981" tIns="287981" rIns="287981" bIns="287981" rtlCol="0" anchor="t"/>
          <a:lstStyle/>
          <a:p>
            <a:pPr algn="l"/>
            <a:endParaRPr lang="en-GB" sz="2400" err="1">
              <a:solidFill>
                <a:schemeClr val="tx1"/>
              </a:solidFill>
            </a:endParaRPr>
          </a:p>
        </p:txBody>
      </p:sp>
      <p:sp>
        <p:nvSpPr>
          <p:cNvPr id="9" name="TextBox 8">
            <a:extLst>
              <a:ext uri="{FF2B5EF4-FFF2-40B4-BE49-F238E27FC236}">
                <a16:creationId xmlns:a16="http://schemas.microsoft.com/office/drawing/2014/main" id="{ECB84913-7026-37B6-8B70-C308DBEAE708}"/>
              </a:ext>
            </a:extLst>
          </p:cNvPr>
          <p:cNvSpPr txBox="1"/>
          <p:nvPr>
            <p:custDataLst>
              <p:tags r:id="rId14"/>
            </p:custDataLst>
          </p:nvPr>
        </p:nvSpPr>
        <p:spPr>
          <a:xfrm>
            <a:off x="17368525" y="3226620"/>
            <a:ext cx="1198298" cy="1107996"/>
          </a:xfrm>
          <a:prstGeom prst="rect">
            <a:avLst/>
          </a:prstGeom>
          <a:noFill/>
        </p:spPr>
        <p:txBody>
          <a:bodyPr wrap="square" lIns="0" tIns="0" rIns="0" bIns="0" rtlCol="0">
            <a:spAutoFit/>
          </a:bodyPr>
          <a:lstStyle/>
          <a:p>
            <a:pPr algn="l"/>
            <a:r>
              <a:rPr lang="en-GB" sz="7200" b="1">
                <a:solidFill>
                  <a:schemeClr val="accent1"/>
                </a:solidFill>
                <a:latin typeface="Helvetica Now Text Light" panose="020B0404030202020204" pitchFamily="34" charset="0"/>
              </a:rPr>
              <a:t>3</a:t>
            </a:r>
          </a:p>
        </p:txBody>
      </p:sp>
      <p:sp>
        <p:nvSpPr>
          <p:cNvPr id="102" name="TextBox 101">
            <a:extLst>
              <a:ext uri="{FF2B5EF4-FFF2-40B4-BE49-F238E27FC236}">
                <a16:creationId xmlns:a16="http://schemas.microsoft.com/office/drawing/2014/main" id="{9B10A750-128C-578B-2E45-7C900F3B4986}"/>
              </a:ext>
            </a:extLst>
          </p:cNvPr>
          <p:cNvSpPr txBox="1">
            <a:spLocks/>
          </p:cNvSpPr>
          <p:nvPr>
            <p:custDataLst>
              <p:tags r:id="rId15"/>
            </p:custDataLst>
          </p:nvPr>
        </p:nvSpPr>
        <p:spPr>
          <a:xfrm>
            <a:off x="17370998" y="4489619"/>
            <a:ext cx="4127065" cy="1171539"/>
          </a:xfrm>
          <a:prstGeom prst="rect">
            <a:avLst/>
          </a:prstGeom>
          <a:noFill/>
          <a:extLst>
            <a:ext uri="{909E8E84-426E-40DD-AFC4-6F175D3DCCD1}">
              <a14:hiddenFill xmlns:a14="http://schemas.microsoft.com/office/drawing/2010/main">
                <a:solidFill>
                  <a:schemeClr val="accent3">
                    <a:lumMod val="100000"/>
                  </a:schemeClr>
                </a:solidFill>
              </a14:hiddenFill>
            </a:ext>
          </a:extLst>
        </p:spPr>
        <p:txBody>
          <a:bodyPr wrap="square" lIns="0" tIns="0" rIns="0" bIns="0" rtlCol="0">
            <a:spAutoFit/>
          </a:bodyPr>
          <a:lstStyle/>
          <a:p>
            <a:pPr marL="0" lvl="5">
              <a:lnSpc>
                <a:spcPct val="110000"/>
              </a:lnSpc>
              <a:spcBef>
                <a:spcPts val="600"/>
              </a:spcBef>
              <a:buClr>
                <a:schemeClr val="tx1"/>
              </a:buClr>
              <a:buSzPct val="100000"/>
            </a:pPr>
            <a:r>
              <a:rPr lang="en-GB" b="1">
                <a:latin typeface="+mj-lt"/>
              </a:rPr>
              <a:t>Day to Day life of an Actuary</a:t>
            </a:r>
          </a:p>
        </p:txBody>
      </p:sp>
      <p:pic>
        <p:nvPicPr>
          <p:cNvPr id="12" name="Picture 11">
            <a:extLst>
              <a:ext uri="{FF2B5EF4-FFF2-40B4-BE49-F238E27FC236}">
                <a16:creationId xmlns:a16="http://schemas.microsoft.com/office/drawing/2014/main" id="{73805F40-D5B9-D24F-6B64-7D51D21A440D}"/>
              </a:ext>
            </a:extLst>
          </p:cNvPr>
          <p:cNvPicPr>
            <a:picLocks noChangeAspect="1"/>
          </p:cNvPicPr>
          <p:nvPr>
            <p:custDataLst>
              <p:tags r:id="rId16"/>
            </p:custDataLst>
          </p:nvPr>
        </p:nvPicPr>
        <p:blipFill rotWithShape="1">
          <a:blip r:embed="rId19"/>
          <a:srcRect l="-29343" t="-18331" r="-45232" b="-32900"/>
          <a:stretch/>
        </p:blipFill>
        <p:spPr>
          <a:xfrm>
            <a:off x="7356325" y="557550"/>
            <a:ext cx="1798354" cy="1557886"/>
          </a:xfrm>
          <a:prstGeom prst="rect">
            <a:avLst/>
          </a:prstGeom>
        </p:spPr>
      </p:pic>
    </p:spTree>
    <p:custDataLst>
      <p:custData r:id="rId1"/>
      <p:custData r:id="rId2"/>
      <p:tags r:id="rId3"/>
    </p:custDataLst>
    <p:extLst>
      <p:ext uri="{BB962C8B-B14F-4D97-AF65-F5344CB8AC3E}">
        <p14:creationId xmlns:p14="http://schemas.microsoft.com/office/powerpoint/2010/main" val="941783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619237-B61A-B834-5B3D-A84E6AA73244}"/>
              </a:ext>
            </a:extLst>
          </p:cNvPr>
          <p:cNvSpPr>
            <a:spLocks noGrp="1"/>
          </p:cNvSpPr>
          <p:nvPr>
            <p:ph type="sldNum" sz="quarter" idx="12"/>
          </p:nvPr>
        </p:nvSpPr>
        <p:spPr/>
        <p:txBody>
          <a:bodyPr/>
          <a:lstStyle/>
          <a:p>
            <a:fld id="{91D568E7-61F5-D04E-995D-81EF41C01A2A}" type="slidenum">
              <a:rPr lang="en-GB" smtClean="0"/>
              <a:t>24</a:t>
            </a:fld>
            <a:endParaRPr lang="en-GB"/>
          </a:p>
        </p:txBody>
      </p:sp>
      <p:sp>
        <p:nvSpPr>
          <p:cNvPr id="3" name="Footer Placeholder 2">
            <a:extLst>
              <a:ext uri="{FF2B5EF4-FFF2-40B4-BE49-F238E27FC236}">
                <a16:creationId xmlns:a16="http://schemas.microsoft.com/office/drawing/2014/main" id="{CB025C4E-CBE0-02F2-A1C8-60D2F33A1DE2}"/>
              </a:ext>
            </a:extLst>
          </p:cNvPr>
          <p:cNvSpPr>
            <a:spLocks noGrp="1"/>
          </p:cNvSpPr>
          <p:nvPr>
            <p:ph type="ftr" sz="quarter" idx="3"/>
          </p:nvPr>
        </p:nvSpPr>
        <p:spPr/>
        <p:txBody>
          <a:bodyPr/>
          <a:lstStyle/>
          <a:p>
            <a:r>
              <a:rPr lang="en-GB"/>
              <a:t>Aon - Proprietary &amp; Confidential</a:t>
            </a:r>
          </a:p>
        </p:txBody>
      </p:sp>
      <p:sp>
        <p:nvSpPr>
          <p:cNvPr id="4" name="Title 3">
            <a:extLst>
              <a:ext uri="{FF2B5EF4-FFF2-40B4-BE49-F238E27FC236}">
                <a16:creationId xmlns:a16="http://schemas.microsoft.com/office/drawing/2014/main" id="{26CD5742-1A49-F7E4-F399-ABD140775B37}"/>
              </a:ext>
            </a:extLst>
          </p:cNvPr>
          <p:cNvSpPr>
            <a:spLocks noGrp="1"/>
          </p:cNvSpPr>
          <p:nvPr>
            <p:ph type="title"/>
          </p:nvPr>
        </p:nvSpPr>
        <p:spPr/>
        <p:txBody>
          <a:bodyPr/>
          <a:lstStyle/>
          <a:p>
            <a:r>
              <a:rPr lang="en-GB">
                <a:latin typeface="Helvetica Now Text"/>
              </a:rPr>
              <a:t>Q&amp;A Primer Questions</a:t>
            </a:r>
            <a:endParaRPr lang="en-GB"/>
          </a:p>
        </p:txBody>
      </p:sp>
      <p:sp>
        <p:nvSpPr>
          <p:cNvPr id="5" name="Subtitle 4">
            <a:extLst>
              <a:ext uri="{FF2B5EF4-FFF2-40B4-BE49-F238E27FC236}">
                <a16:creationId xmlns:a16="http://schemas.microsoft.com/office/drawing/2014/main" id="{0FF913CA-F0E2-4F6F-F3C1-2C11F2F33AA1}"/>
              </a:ext>
            </a:extLst>
          </p:cNvPr>
          <p:cNvSpPr>
            <a:spLocks noGrp="1"/>
          </p:cNvSpPr>
          <p:nvPr>
            <p:ph type="subTitle" idx="13"/>
          </p:nvPr>
        </p:nvSpPr>
        <p:spPr/>
        <p:txBody>
          <a:bodyPr/>
          <a:lstStyle/>
          <a:p>
            <a:endParaRPr lang="en-GB"/>
          </a:p>
        </p:txBody>
      </p:sp>
      <p:sp>
        <p:nvSpPr>
          <p:cNvPr id="6" name="Content Placeholder 5">
            <a:extLst>
              <a:ext uri="{FF2B5EF4-FFF2-40B4-BE49-F238E27FC236}">
                <a16:creationId xmlns:a16="http://schemas.microsoft.com/office/drawing/2014/main" id="{30334D86-642C-EE9B-0894-47AE13879D63}"/>
              </a:ext>
            </a:extLst>
          </p:cNvPr>
          <p:cNvSpPr>
            <a:spLocks noGrp="1"/>
          </p:cNvSpPr>
          <p:nvPr>
            <p:ph sz="quarter" idx="14"/>
          </p:nvPr>
        </p:nvSpPr>
        <p:spPr/>
        <p:txBody>
          <a:bodyPr vert="horz" lIns="0" tIns="0" rIns="0" bIns="0" rtlCol="0" anchor="t">
            <a:noAutofit/>
          </a:bodyPr>
          <a:lstStyle/>
          <a:p>
            <a:r>
              <a:rPr lang="en-GB"/>
              <a:t>Actuarial Training and Skills</a:t>
            </a:r>
          </a:p>
          <a:p>
            <a:endParaRPr lang="en-GB"/>
          </a:p>
          <a:p>
            <a:r>
              <a:rPr lang="en-GB">
                <a:latin typeface="Helvetica Now Text"/>
              </a:rPr>
              <a:t>What skills do you need to be a good actuary?</a:t>
            </a:r>
          </a:p>
          <a:p>
            <a:endParaRPr lang="en-GB"/>
          </a:p>
          <a:p>
            <a:r>
              <a:rPr lang="en-GB">
                <a:latin typeface="Helvetica Now Text"/>
              </a:rPr>
              <a:t>How did you find it studying for the actuarial exams?</a:t>
            </a:r>
          </a:p>
          <a:p>
            <a:endParaRPr lang="en-GB">
              <a:latin typeface="Helvetica Now Text"/>
            </a:endParaRPr>
          </a:p>
          <a:p>
            <a:r>
              <a:rPr lang="en-GB">
                <a:latin typeface="Helvetica Now Text"/>
              </a:rPr>
              <a:t>What training do you receive after you have qualified?</a:t>
            </a:r>
            <a:endParaRPr lang="en-GB"/>
          </a:p>
          <a:p>
            <a:endParaRPr lang="en-GB"/>
          </a:p>
          <a:p>
            <a:r>
              <a:rPr lang="en-GB">
                <a:latin typeface="Helvetica Now Text"/>
              </a:rPr>
              <a:t>How do you keep up to date with technology and other developments?</a:t>
            </a:r>
          </a:p>
          <a:p>
            <a:endParaRPr lang="en-GB">
              <a:latin typeface="Helvetica Now Text"/>
            </a:endParaRPr>
          </a:p>
          <a:p>
            <a:r>
              <a:rPr lang="en-GB">
                <a:latin typeface="Helvetica Now Text"/>
              </a:rPr>
              <a:t>What personal qualities does a good actuary need to develop?</a:t>
            </a:r>
            <a:endParaRPr lang="en-GB"/>
          </a:p>
          <a:p>
            <a:endParaRPr lang="en-GB"/>
          </a:p>
          <a:p>
            <a:endParaRPr lang="en-GB"/>
          </a:p>
        </p:txBody>
      </p:sp>
      <p:sp>
        <p:nvSpPr>
          <p:cNvPr id="7" name="Content Placeholder 6">
            <a:extLst>
              <a:ext uri="{FF2B5EF4-FFF2-40B4-BE49-F238E27FC236}">
                <a16:creationId xmlns:a16="http://schemas.microsoft.com/office/drawing/2014/main" id="{FF5EFC17-2FBE-D9B0-9EA9-E45E3EA60D2F}"/>
              </a:ext>
            </a:extLst>
          </p:cNvPr>
          <p:cNvSpPr>
            <a:spLocks noGrp="1"/>
          </p:cNvSpPr>
          <p:nvPr>
            <p:ph sz="quarter" idx="15"/>
          </p:nvPr>
        </p:nvSpPr>
        <p:spPr/>
        <p:txBody>
          <a:bodyPr vert="horz" lIns="0" tIns="0" rIns="0" bIns="0" rtlCol="0" anchor="t">
            <a:noAutofit/>
          </a:bodyPr>
          <a:lstStyle/>
          <a:p>
            <a:r>
              <a:rPr lang="en-GB">
                <a:latin typeface="Helvetica Now Text"/>
              </a:rPr>
              <a:t>Actuarial Career</a:t>
            </a:r>
          </a:p>
          <a:p>
            <a:endParaRPr lang="en-GB"/>
          </a:p>
          <a:p>
            <a:r>
              <a:rPr lang="en-GB">
                <a:latin typeface="Helvetica Now Text"/>
              </a:rPr>
              <a:t>What career paths are open to actuaries?</a:t>
            </a:r>
          </a:p>
          <a:p>
            <a:endParaRPr lang="en-GB"/>
          </a:p>
          <a:p>
            <a:r>
              <a:rPr lang="en-GB">
                <a:latin typeface="Helvetica Now Text"/>
              </a:rPr>
              <a:t>How did you find your preferred career path?</a:t>
            </a:r>
          </a:p>
          <a:p>
            <a:endParaRPr lang="en-GB"/>
          </a:p>
          <a:p>
            <a:r>
              <a:rPr lang="en-GB">
                <a:latin typeface="Helvetica Now Text"/>
              </a:rPr>
              <a:t>Have you found your career rewarding?</a:t>
            </a:r>
          </a:p>
          <a:p>
            <a:endParaRPr lang="en-GB"/>
          </a:p>
          <a:p>
            <a:r>
              <a:rPr lang="en-GB">
                <a:latin typeface="Helvetica Now Text"/>
              </a:rPr>
              <a:t>What sort of work can actuaries expect to do in the first few years of their career?</a:t>
            </a:r>
            <a:endParaRPr lang="en-GB"/>
          </a:p>
        </p:txBody>
      </p:sp>
      <p:sp>
        <p:nvSpPr>
          <p:cNvPr id="8" name="Content Placeholder 7">
            <a:extLst>
              <a:ext uri="{FF2B5EF4-FFF2-40B4-BE49-F238E27FC236}">
                <a16:creationId xmlns:a16="http://schemas.microsoft.com/office/drawing/2014/main" id="{57CCE99E-E9B8-1FC7-00B3-47ECDEF5B75B}"/>
              </a:ext>
            </a:extLst>
          </p:cNvPr>
          <p:cNvSpPr>
            <a:spLocks noGrp="1"/>
          </p:cNvSpPr>
          <p:nvPr>
            <p:ph sz="quarter" idx="16"/>
          </p:nvPr>
        </p:nvSpPr>
        <p:spPr/>
        <p:txBody>
          <a:bodyPr vert="horz" lIns="0" tIns="0" rIns="0" bIns="0" rtlCol="0" anchor="t">
            <a:noAutofit/>
          </a:bodyPr>
          <a:lstStyle/>
          <a:p>
            <a:r>
              <a:rPr lang="en-GB">
                <a:latin typeface="Helvetica Now Text"/>
              </a:rPr>
              <a:t>Day to Day Life of an Actuary</a:t>
            </a:r>
          </a:p>
          <a:p>
            <a:endParaRPr lang="en-GB"/>
          </a:p>
          <a:p>
            <a:r>
              <a:rPr lang="en-GB">
                <a:latin typeface="Helvetica Now Text"/>
              </a:rPr>
              <a:t>Can you talk about an interesting project that you have worked on?</a:t>
            </a:r>
            <a:endParaRPr lang="en-GB"/>
          </a:p>
          <a:p>
            <a:endParaRPr lang="en-GB"/>
          </a:p>
          <a:p>
            <a:r>
              <a:rPr lang="en-GB">
                <a:latin typeface="Helvetica Now Text"/>
              </a:rPr>
              <a:t>How does the Actuary's role fit in with the wider objectives of the company?</a:t>
            </a:r>
            <a:endParaRPr lang="en-GB"/>
          </a:p>
          <a:p>
            <a:endParaRPr lang="en-GB"/>
          </a:p>
          <a:p>
            <a:r>
              <a:rPr lang="en-GB">
                <a:latin typeface="Helvetica Now Text"/>
              </a:rPr>
              <a:t>What is the work/life balance for an actuary?</a:t>
            </a:r>
            <a:endParaRPr lang="en-GB"/>
          </a:p>
          <a:p>
            <a:endParaRPr lang="en-GB"/>
          </a:p>
          <a:p>
            <a:r>
              <a:rPr lang="en-GB">
                <a:latin typeface="Helvetica Now Text"/>
              </a:rPr>
              <a:t>What technology and software do you use in your work?</a:t>
            </a:r>
          </a:p>
          <a:p>
            <a:endParaRPr lang="en-GB"/>
          </a:p>
          <a:p>
            <a:endParaRPr lang="en-GB"/>
          </a:p>
          <a:p>
            <a:endParaRPr lang="en-GB"/>
          </a:p>
          <a:p>
            <a:endParaRPr lang="en-GB"/>
          </a:p>
        </p:txBody>
      </p:sp>
    </p:spTree>
    <p:extLst>
      <p:ext uri="{BB962C8B-B14F-4D97-AF65-F5344CB8AC3E}">
        <p14:creationId xmlns:p14="http://schemas.microsoft.com/office/powerpoint/2010/main" val="2169206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71329FA0-0F71-027E-0CA3-D1DD9E25881A}"/>
              </a:ext>
            </a:extLst>
          </p:cNvPr>
          <p:cNvPicPr>
            <a:picLocks noGrp="1" noChangeAspect="1"/>
          </p:cNvPicPr>
          <p:nvPr>
            <p:ph type="pic" sz="quarter" idx="18"/>
            <p:custDataLst>
              <p:tags r:id="rId4"/>
            </p:custDataLst>
          </p:nvPr>
        </p:nvPicPr>
        <p:blipFill rotWithShape="1">
          <a:blip r:embed="rId9"/>
          <a:srcRect l="14966" t="1970" r="15977" b="-1970"/>
          <a:stretch/>
        </p:blipFill>
        <p:spPr>
          <a:xfrm>
            <a:off x="10181564" y="1"/>
            <a:ext cx="14200850" cy="13715998"/>
          </a:xfrm>
          <a:solidFill>
            <a:srgbClr val="CDDBDE"/>
          </a:solidFill>
        </p:spPr>
      </p:pic>
      <p:sp>
        <p:nvSpPr>
          <p:cNvPr id="2" name="Slide Number Placeholder 1">
            <a:extLst>
              <a:ext uri="{FF2B5EF4-FFF2-40B4-BE49-F238E27FC236}">
                <a16:creationId xmlns:a16="http://schemas.microsoft.com/office/drawing/2014/main" id="{3A2D9920-7665-3E61-BFA0-D387A3E0C703}"/>
              </a:ext>
            </a:extLst>
          </p:cNvPr>
          <p:cNvSpPr>
            <a:spLocks noGrp="1"/>
          </p:cNvSpPr>
          <p:nvPr>
            <p:ph type="sldNum" sz="quarter" idx="14"/>
            <p:custDataLst>
              <p:tags r:id="rId5"/>
            </p:custDataLst>
          </p:nvPr>
        </p:nvSpPr>
        <p:spPr/>
        <p:txBody>
          <a:bodyPr/>
          <a:lstStyle/>
          <a:p>
            <a:fld id="{B71C3307-2C62-468E-B5DC-89448F1C8451}" type="slidenum">
              <a:rPr lang="en-GB"/>
              <a:pPr/>
              <a:t>25</a:t>
            </a:fld>
            <a:endParaRPr lang="en-GB"/>
          </a:p>
        </p:txBody>
      </p:sp>
      <p:sp>
        <p:nvSpPr>
          <p:cNvPr id="11" name="Content Placeholder 4">
            <a:extLst>
              <a:ext uri="{FF2B5EF4-FFF2-40B4-BE49-F238E27FC236}">
                <a16:creationId xmlns:a16="http://schemas.microsoft.com/office/drawing/2014/main" id="{336852FF-2A3B-9954-93B7-B5ECC37A9CC8}"/>
              </a:ext>
            </a:extLst>
          </p:cNvPr>
          <p:cNvSpPr>
            <a:spLocks noGrp="1"/>
          </p:cNvSpPr>
          <p:nvPr>
            <p:ph sz="quarter" idx="15"/>
            <p:custDataLst>
              <p:tags r:id="rId6"/>
            </p:custDataLst>
          </p:nvPr>
        </p:nvSpPr>
        <p:spPr>
          <a:xfrm>
            <a:off x="2104267" y="1898207"/>
            <a:ext cx="7126988" cy="10102958"/>
          </a:xfrm>
        </p:spPr>
        <p:txBody>
          <a:bodyPr/>
          <a:lstStyle/>
          <a:p>
            <a:pPr algn="r"/>
            <a:endParaRPr lang="en-GB" sz="11999">
              <a:solidFill>
                <a:schemeClr val="accent1">
                  <a:lumMod val="100000"/>
                </a:schemeClr>
              </a:solidFill>
              <a:latin typeface="Helvetica Now Text Light" panose="020B0404030202020204" pitchFamily="34" charset="0"/>
            </a:endParaRPr>
          </a:p>
          <a:p>
            <a:pPr algn="r"/>
            <a:endParaRPr lang="en-GB" sz="11999">
              <a:solidFill>
                <a:schemeClr val="accent1">
                  <a:lumMod val="100000"/>
                </a:schemeClr>
              </a:solidFill>
              <a:latin typeface="Helvetica Now Text Light" panose="020B0404030202020204" pitchFamily="34" charset="0"/>
            </a:endParaRPr>
          </a:p>
          <a:p>
            <a:pPr algn="r"/>
            <a:r>
              <a:rPr lang="en-GB" sz="11999">
                <a:solidFill>
                  <a:schemeClr val="accent1">
                    <a:lumMod val="100000"/>
                  </a:schemeClr>
                </a:solidFill>
                <a:latin typeface="Helvetica Now Text Light" panose="020B0404030202020204" pitchFamily="34" charset="0"/>
              </a:rPr>
              <a:t>Q&amp;A</a:t>
            </a:r>
          </a:p>
          <a:p>
            <a:pPr algn="r"/>
            <a:endParaRPr lang="en-GB"/>
          </a:p>
        </p:txBody>
      </p:sp>
    </p:spTree>
    <p:custDataLst>
      <p:custData r:id="rId1"/>
      <p:custData r:id="rId2"/>
      <p:tags r:id="rId3"/>
    </p:custDataLst>
    <p:extLst>
      <p:ext uri="{BB962C8B-B14F-4D97-AF65-F5344CB8AC3E}">
        <p14:creationId xmlns:p14="http://schemas.microsoft.com/office/powerpoint/2010/main" val="1087728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
            <a:extLst>
              <a:ext uri="{FF2B5EF4-FFF2-40B4-BE49-F238E27FC236}">
                <a16:creationId xmlns:a16="http://schemas.microsoft.com/office/drawing/2014/main" id="{C501FFC3-055D-AD4A-476D-EB799BD4385D}"/>
              </a:ext>
              <a:ext uri="{C183D7F6-B498-43B3-948B-1728B52AA6E4}">
                <adec:decorative xmlns:adec="http://schemas.microsoft.com/office/drawing/2017/decorative" val="1"/>
              </a:ext>
            </a:extLst>
          </p:cNvPr>
          <p:cNvPicPr>
            <a:picLocks noGrp="1" noChangeAspect="1"/>
          </p:cNvPicPr>
          <p:nvPr>
            <p:ph type="pic" sz="quarter" idx="18"/>
            <p:custDataLst>
              <p:tags r:id="rId4"/>
            </p:custDataLst>
          </p:nvPr>
        </p:nvPicPr>
        <p:blipFill rotWithShape="1">
          <a:blip r:embed="rId8">
            <a:extLst>
              <a:ext uri="{28A0092B-C50C-407E-A947-70E740481C1C}">
                <a14:useLocalDpi xmlns:a14="http://schemas.microsoft.com/office/drawing/2010/main" val="0"/>
              </a:ext>
            </a:extLst>
          </a:blip>
          <a:srcRect/>
          <a:stretch/>
        </p:blipFill>
        <p:spPr>
          <a:xfrm>
            <a:off x="3102997" y="448"/>
            <a:ext cx="21279415" cy="13715105"/>
          </a:xfrm>
        </p:spPr>
      </p:pic>
      <p:sp>
        <p:nvSpPr>
          <p:cNvPr id="3" name="Slide Number Placeholder 2">
            <a:extLst>
              <a:ext uri="{FF2B5EF4-FFF2-40B4-BE49-F238E27FC236}">
                <a16:creationId xmlns:a16="http://schemas.microsoft.com/office/drawing/2014/main" id="{92071960-C319-66D4-93E3-5891E308BC86}"/>
              </a:ext>
            </a:extLst>
          </p:cNvPr>
          <p:cNvSpPr>
            <a:spLocks noGrp="1"/>
          </p:cNvSpPr>
          <p:nvPr>
            <p:ph type="sldNum" sz="quarter" idx="14"/>
            <p:custDataLst>
              <p:tags r:id="rId5"/>
            </p:custDataLst>
          </p:nvPr>
        </p:nvSpPr>
        <p:spPr/>
        <p:txBody>
          <a:bodyPr/>
          <a:lstStyle/>
          <a:p>
            <a:fld id="{B71C3307-2C62-468E-B5DC-89448F1C8451}" type="slidenum">
              <a:rPr lang="en-GB"/>
              <a:pPr/>
              <a:t>26</a:t>
            </a:fld>
            <a:endParaRPr lang="en-GB"/>
          </a:p>
        </p:txBody>
      </p:sp>
      <p:sp>
        <p:nvSpPr>
          <p:cNvPr id="12" name="TextBox 11">
            <a:extLst>
              <a:ext uri="{FF2B5EF4-FFF2-40B4-BE49-F238E27FC236}">
                <a16:creationId xmlns:a16="http://schemas.microsoft.com/office/drawing/2014/main" id="{BE04BB59-96B1-EEC8-1295-C7801E8C16FF}"/>
              </a:ext>
            </a:extLst>
          </p:cNvPr>
          <p:cNvSpPr txBox="1">
            <a:spLocks/>
          </p:cNvSpPr>
          <p:nvPr>
            <p:custDataLst>
              <p:tags r:id="rId6"/>
            </p:custDataLst>
          </p:nvPr>
        </p:nvSpPr>
        <p:spPr>
          <a:xfrm>
            <a:off x="15651575" y="1546545"/>
            <a:ext cx="9091600" cy="1778051"/>
          </a:xfrm>
          <a:prstGeom prst="rect">
            <a:avLst/>
          </a:prstGeom>
          <a:noFill/>
          <a:extLst>
            <a:ext uri="{909E8E84-426E-40DD-AFC4-6F175D3DCCD1}">
              <a14:hiddenFill xmlns:a14="http://schemas.microsoft.com/office/drawing/2010/main">
                <a:solidFill>
                  <a:schemeClr val="tx2"/>
                </a:solidFill>
              </a14:hiddenFill>
            </a:ext>
          </a:extLst>
        </p:spPr>
        <p:txBody>
          <a:bodyPr wrap="square" lIns="0" tIns="0" rIns="0" bIns="0" rtlCol="0">
            <a:spAutoFit/>
          </a:bodyPr>
          <a:lstStyle/>
          <a:p>
            <a:pPr>
              <a:lnSpc>
                <a:spcPct val="110000"/>
              </a:lnSpc>
              <a:spcAft>
                <a:spcPts val="1200"/>
              </a:spcAft>
              <a:buClr>
                <a:schemeClr val="tx1"/>
              </a:buClr>
              <a:buSzPct val="100000"/>
            </a:pPr>
            <a:r>
              <a:rPr lang="en-GB" sz="10799">
                <a:solidFill>
                  <a:schemeClr val="accent1"/>
                </a:solidFill>
                <a:latin typeface="Helvetica Now Text Light" panose="020B0404030202020204" pitchFamily="34" charset="0"/>
              </a:rPr>
              <a:t>Thank You</a:t>
            </a:r>
          </a:p>
        </p:txBody>
      </p:sp>
    </p:spTree>
    <p:custDataLst>
      <p:custData r:id="rId1"/>
      <p:custData r:id="rId2"/>
      <p:tags r:id="rId3"/>
    </p:custDataLst>
    <p:extLst>
      <p:ext uri="{BB962C8B-B14F-4D97-AF65-F5344CB8AC3E}">
        <p14:creationId xmlns:p14="http://schemas.microsoft.com/office/powerpoint/2010/main" val="1451876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screenshot, water, outdoor&#10;&#10;Description automatically generated">
            <a:extLst>
              <a:ext uri="{FF2B5EF4-FFF2-40B4-BE49-F238E27FC236}">
                <a16:creationId xmlns:a16="http://schemas.microsoft.com/office/drawing/2014/main" id="{5909C5B1-ACE1-44E3-9BD3-39153FA8E86D}"/>
              </a:ext>
            </a:extLst>
          </p:cNvPr>
          <p:cNvPicPr>
            <a:picLocks noGrp="1" noChangeAspect="1"/>
          </p:cNvPicPr>
          <p:nvPr>
            <p:ph type="pic" sz="quarter" idx="14"/>
          </p:nvPr>
        </p:nvPicPr>
        <p:blipFill>
          <a:blip r:embed="rId2"/>
          <a:srcRect l="10434" r="10434"/>
          <a:stretch>
            <a:fillRect/>
          </a:stretch>
        </p:blipFill>
        <p:spPr/>
      </p:pic>
      <p:sp>
        <p:nvSpPr>
          <p:cNvPr id="3" name="Title 2">
            <a:extLst>
              <a:ext uri="{FF2B5EF4-FFF2-40B4-BE49-F238E27FC236}">
                <a16:creationId xmlns:a16="http://schemas.microsoft.com/office/drawing/2014/main" id="{EF74B241-A8B0-9F5B-B2B1-C66DCA3BF672}"/>
              </a:ext>
            </a:extLst>
          </p:cNvPr>
          <p:cNvSpPr>
            <a:spLocks noGrp="1"/>
          </p:cNvSpPr>
          <p:nvPr>
            <p:ph type="title"/>
          </p:nvPr>
        </p:nvSpPr>
        <p:spPr/>
        <p:txBody>
          <a:bodyPr/>
          <a:lstStyle/>
          <a:p>
            <a:pPr>
              <a:spcAft>
                <a:spcPts val="2400"/>
              </a:spcAft>
            </a:pPr>
            <a:r>
              <a:rPr lang="en-CA" sz="5400" b="0"/>
              <a:t>Introduction</a:t>
            </a:r>
          </a:p>
        </p:txBody>
      </p:sp>
      <p:sp>
        <p:nvSpPr>
          <p:cNvPr id="4" name="Slide Number Placeholder 3">
            <a:extLst>
              <a:ext uri="{FF2B5EF4-FFF2-40B4-BE49-F238E27FC236}">
                <a16:creationId xmlns:a16="http://schemas.microsoft.com/office/drawing/2014/main" id="{E3FD0579-BCF3-1709-7724-CE4DEB97F660}"/>
              </a:ext>
            </a:extLst>
          </p:cNvPr>
          <p:cNvSpPr>
            <a:spLocks noGrp="1"/>
          </p:cNvSpPr>
          <p:nvPr>
            <p:ph type="sldNum" sz="quarter" idx="10"/>
          </p:nvPr>
        </p:nvSpPr>
        <p:spPr/>
        <p:txBody>
          <a:bodyPr/>
          <a:lstStyle/>
          <a:p>
            <a:fld id="{91D568E7-61F5-D04E-995D-81EF41C01A2A}" type="slidenum">
              <a:rPr lang="en-GB" smtClean="0"/>
              <a:pPr/>
              <a:t>3</a:t>
            </a:fld>
            <a:endParaRPr lang="en-GB"/>
          </a:p>
        </p:txBody>
      </p:sp>
      <p:sp>
        <p:nvSpPr>
          <p:cNvPr id="5" name="Footer Placeholder 4">
            <a:extLst>
              <a:ext uri="{FF2B5EF4-FFF2-40B4-BE49-F238E27FC236}">
                <a16:creationId xmlns:a16="http://schemas.microsoft.com/office/drawing/2014/main" id="{6FCDFB77-9B24-B5B5-6FDD-DB470D617D84}"/>
              </a:ext>
            </a:extLst>
          </p:cNvPr>
          <p:cNvSpPr>
            <a:spLocks noGrp="1"/>
          </p:cNvSpPr>
          <p:nvPr>
            <p:ph type="ftr" sz="quarter" idx="11"/>
          </p:nvPr>
        </p:nvSpPr>
        <p:spPr/>
        <p:txBody>
          <a:bodyPr/>
          <a:lstStyle/>
          <a:p>
            <a:r>
              <a:rPr lang="en-GB"/>
              <a:t>Aon - Proprietary &amp; Confidential</a:t>
            </a:r>
          </a:p>
        </p:txBody>
      </p:sp>
    </p:spTree>
    <p:extLst>
      <p:ext uri="{BB962C8B-B14F-4D97-AF65-F5344CB8AC3E}">
        <p14:creationId xmlns:p14="http://schemas.microsoft.com/office/powerpoint/2010/main" val="2739586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131A17-46A3-E47C-20FA-5C6EF5DB2152}"/>
              </a:ext>
            </a:extLst>
          </p:cNvPr>
          <p:cNvSpPr>
            <a:spLocks noGrp="1"/>
          </p:cNvSpPr>
          <p:nvPr>
            <p:ph type="sldNum" sz="quarter" idx="21"/>
            <p:custDataLst>
              <p:tags r:id="rId4"/>
            </p:custDataLst>
          </p:nvPr>
        </p:nvSpPr>
        <p:spPr/>
        <p:txBody>
          <a:bodyPr/>
          <a:lstStyle/>
          <a:p>
            <a:fld id="{B71C3307-2C62-468E-B5DC-89448F1C8451}" type="slidenum">
              <a:rPr lang="en-GB"/>
              <a:pPr/>
              <a:t>4</a:t>
            </a:fld>
            <a:endParaRPr lang="en-GB"/>
          </a:p>
        </p:txBody>
      </p:sp>
      <p:sp>
        <p:nvSpPr>
          <p:cNvPr id="15" name="Title 14">
            <a:extLst>
              <a:ext uri="{FF2B5EF4-FFF2-40B4-BE49-F238E27FC236}">
                <a16:creationId xmlns:a16="http://schemas.microsoft.com/office/drawing/2014/main" id="{04BCEDCB-E4A6-68CF-3864-49B7005C2A26}"/>
              </a:ext>
            </a:extLst>
          </p:cNvPr>
          <p:cNvSpPr>
            <a:spLocks noGrp="1"/>
          </p:cNvSpPr>
          <p:nvPr>
            <p:ph type="title"/>
            <p:custDataLst>
              <p:tags r:id="rId5"/>
            </p:custDataLst>
          </p:nvPr>
        </p:nvSpPr>
        <p:spPr/>
        <p:txBody>
          <a:bodyPr/>
          <a:lstStyle/>
          <a:p>
            <a:r>
              <a:rPr lang="en-US"/>
              <a:t>Meet the Speakers</a:t>
            </a:r>
          </a:p>
        </p:txBody>
      </p:sp>
      <p:sp>
        <p:nvSpPr>
          <p:cNvPr id="17" name="Text Placeholder 16">
            <a:extLst>
              <a:ext uri="{FF2B5EF4-FFF2-40B4-BE49-F238E27FC236}">
                <a16:creationId xmlns:a16="http://schemas.microsoft.com/office/drawing/2014/main" id="{75B7FA9A-EB94-13B8-F7CA-2D6933F26DA8}"/>
              </a:ext>
            </a:extLst>
          </p:cNvPr>
          <p:cNvSpPr>
            <a:spLocks noGrp="1"/>
          </p:cNvSpPr>
          <p:nvPr>
            <p:ph type="body" sz="quarter" idx="18"/>
            <p:custDataLst>
              <p:tags r:id="rId6"/>
            </p:custDataLst>
          </p:nvPr>
        </p:nvSpPr>
        <p:spPr/>
        <p:txBody>
          <a:bodyPr/>
          <a:lstStyle/>
          <a:p>
            <a:endParaRPr lang="en-US"/>
          </a:p>
        </p:txBody>
      </p:sp>
      <p:pic>
        <p:nvPicPr>
          <p:cNvPr id="5" name="Picture Placeholder 12">
            <a:extLst>
              <a:ext uri="{FF2B5EF4-FFF2-40B4-BE49-F238E27FC236}">
                <a16:creationId xmlns:a16="http://schemas.microsoft.com/office/drawing/2014/main" id="{41A6EFBC-7921-7031-EF45-FC5FE21474B9}"/>
              </a:ext>
              <a:ext uri="{C183D7F6-B498-43B3-948B-1728B52AA6E4}">
                <adec:decorative xmlns:adec="http://schemas.microsoft.com/office/drawing/2017/decorative" val="1"/>
              </a:ext>
            </a:extLst>
          </p:cNvPr>
          <p:cNvPicPr>
            <a:picLocks noChangeAspect="1"/>
          </p:cNvPicPr>
          <p:nvPr>
            <p:custDataLst>
              <p:tags r:id="rId7"/>
            </p:custDataLst>
          </p:nvPr>
        </p:nvPicPr>
        <p:blipFill>
          <a:blip r:embed="rId18">
            <a:extLst>
              <a:ext uri="{28A0092B-C50C-407E-A947-70E740481C1C}">
                <a14:useLocalDpi xmlns:a14="http://schemas.microsoft.com/office/drawing/2010/main" val="0"/>
              </a:ext>
            </a:extLst>
          </a:blip>
          <a:srcRect t="42" b="42"/>
          <a:stretch/>
        </p:blipFill>
        <p:spPr>
          <a:xfrm>
            <a:off x="2285851" y="3125044"/>
            <a:ext cx="1669203" cy="2028418"/>
          </a:xfrm>
          <a:prstGeom prst="rect">
            <a:avLst/>
          </a:prstGeom>
        </p:spPr>
      </p:pic>
      <p:sp>
        <p:nvSpPr>
          <p:cNvPr id="6" name="TextBox 5">
            <a:extLst>
              <a:ext uri="{FF2B5EF4-FFF2-40B4-BE49-F238E27FC236}">
                <a16:creationId xmlns:a16="http://schemas.microsoft.com/office/drawing/2014/main" id="{26967FB9-2D71-F6A7-787D-80FFDA41E27F}"/>
              </a:ext>
            </a:extLst>
          </p:cNvPr>
          <p:cNvSpPr txBox="1">
            <a:spLocks/>
          </p:cNvSpPr>
          <p:nvPr>
            <p:custDataLst>
              <p:tags r:id="rId8"/>
            </p:custDataLst>
          </p:nvPr>
        </p:nvSpPr>
        <p:spPr>
          <a:xfrm>
            <a:off x="4210221" y="3744614"/>
            <a:ext cx="4679197" cy="1408847"/>
          </a:xfrm>
          <a:prstGeom prst="rect">
            <a:avLst/>
          </a:prstGeom>
          <a:noFill/>
          <a:extLst>
            <a:ext uri="{909E8E84-426E-40DD-AFC4-6F175D3DCCD1}">
              <a14:hiddenFill xmlns:a14="http://schemas.microsoft.com/office/drawing/2010/main">
                <a:solidFill>
                  <a:schemeClr val="tx2"/>
                </a:solidFill>
              </a14:hiddenFill>
            </a:ext>
          </a:extLst>
        </p:spPr>
        <p:txBody>
          <a:bodyPr wrap="square" lIns="0" tIns="0" rIns="0" bIns="0" rtlCol="0" anchor="b" anchorCtr="0">
            <a:spAutoFit/>
          </a:bodyPr>
          <a:lstStyle/>
          <a:p>
            <a:pPr>
              <a:lnSpc>
                <a:spcPct val="110000"/>
              </a:lnSpc>
              <a:spcAft>
                <a:spcPts val="600"/>
              </a:spcAft>
              <a:buClr>
                <a:schemeClr val="tx1"/>
              </a:buClr>
              <a:buSzPct val="100000"/>
            </a:pPr>
            <a:r>
              <a:rPr lang="en-GB" sz="2800" b="1">
                <a:latin typeface="+mj-lt"/>
              </a:rPr>
              <a:t>Natasha Regan</a:t>
            </a:r>
          </a:p>
          <a:p>
            <a:pPr>
              <a:lnSpc>
                <a:spcPct val="110000"/>
              </a:lnSpc>
              <a:spcAft>
                <a:spcPts val="600"/>
              </a:spcAft>
              <a:buClr>
                <a:schemeClr val="tx1"/>
              </a:buClr>
              <a:buSzPct val="100000"/>
            </a:pPr>
            <a:r>
              <a:rPr lang="en-GB" sz="2400">
                <a:solidFill>
                  <a:schemeClr val="tx1">
                    <a:lumMod val="100000"/>
                  </a:schemeClr>
                </a:solidFill>
                <a:latin typeface="+mj-lt"/>
              </a:rPr>
              <a:t>MA FIA CERA</a:t>
            </a:r>
          </a:p>
          <a:p>
            <a:pPr>
              <a:lnSpc>
                <a:spcPct val="110000"/>
              </a:lnSpc>
              <a:spcAft>
                <a:spcPts val="1200"/>
              </a:spcAft>
              <a:buClr>
                <a:schemeClr val="tx1"/>
              </a:buClr>
              <a:buSzPct val="100000"/>
            </a:pPr>
            <a:r>
              <a:rPr lang="en-GB" sz="2400">
                <a:solidFill>
                  <a:schemeClr val="tx1">
                    <a:lumMod val="100000"/>
                  </a:schemeClr>
                </a:solidFill>
                <a:latin typeface="+mj-lt"/>
              </a:rPr>
              <a:t>Head of Risk</a:t>
            </a:r>
          </a:p>
        </p:txBody>
      </p:sp>
      <p:sp>
        <p:nvSpPr>
          <p:cNvPr id="11" name="TextBox 10">
            <a:extLst>
              <a:ext uri="{FF2B5EF4-FFF2-40B4-BE49-F238E27FC236}">
                <a16:creationId xmlns:a16="http://schemas.microsoft.com/office/drawing/2014/main" id="{9F73B2A5-FC0F-6603-A063-DD5AA4823A36}"/>
              </a:ext>
            </a:extLst>
          </p:cNvPr>
          <p:cNvSpPr txBox="1">
            <a:spLocks/>
          </p:cNvSpPr>
          <p:nvPr>
            <p:custDataLst>
              <p:tags r:id="rId9"/>
            </p:custDataLst>
          </p:nvPr>
        </p:nvSpPr>
        <p:spPr>
          <a:xfrm>
            <a:off x="2285850" y="5620810"/>
            <a:ext cx="6603568" cy="4197303"/>
          </a:xfrm>
          <a:prstGeom prst="rect">
            <a:avLst/>
          </a:prstGeom>
          <a:noFill/>
          <a:extLst>
            <a:ext uri="{909E8E84-426E-40DD-AFC4-6F175D3DCCD1}">
              <a14:hiddenFill xmlns:a14="http://schemas.microsoft.com/office/drawing/2010/main">
                <a:solidFill>
                  <a:schemeClr val="tx2"/>
                </a:solidFill>
              </a14:hiddenFill>
            </a:ext>
          </a:extLst>
        </p:spPr>
        <p:txBody>
          <a:bodyPr wrap="square" lIns="0" tIns="0" rIns="0" bIns="0" rtlCol="0" anchor="t">
            <a:spAutoFit/>
          </a:bodyPr>
          <a:lstStyle/>
          <a:p>
            <a:pPr>
              <a:lnSpc>
                <a:spcPct val="110000"/>
              </a:lnSpc>
              <a:buClr>
                <a:schemeClr val="tx1"/>
              </a:buClr>
              <a:buSzPct val="100000"/>
            </a:pPr>
            <a:r>
              <a:rPr lang="en-GB" sz="2800" b="1">
                <a:latin typeface="+mj-lt"/>
              </a:rPr>
              <a:t>Responsibilities and Experience</a:t>
            </a:r>
          </a:p>
          <a:p>
            <a:pPr>
              <a:lnSpc>
                <a:spcPct val="110000"/>
              </a:lnSpc>
              <a:spcAft>
                <a:spcPts val="1200"/>
              </a:spcAft>
              <a:buClr>
                <a:schemeClr val="tx1"/>
              </a:buClr>
              <a:buSzPct val="100000"/>
            </a:pPr>
            <a:r>
              <a:rPr lang="en-GB" sz="2400">
                <a:solidFill>
                  <a:schemeClr val="tx1">
                    <a:lumMod val="100000"/>
                  </a:schemeClr>
                </a:solidFill>
                <a:latin typeface="+mj-lt"/>
              </a:rPr>
              <a:t>Natasha is Head of Risk for Aon's Strategy and Technology Group. She has 30 years' experience in a variety of actuarial roles including insurance, reinsurance, consultancy, regulation and risk management.</a:t>
            </a:r>
            <a:endParaRPr lang="en-GB" sz="2400">
              <a:solidFill>
                <a:schemeClr val="tx1">
                  <a:lumMod val="100000"/>
                </a:schemeClr>
              </a:solidFill>
              <a:latin typeface="+mj-lt"/>
              <a:cs typeface="Arial"/>
            </a:endParaRPr>
          </a:p>
          <a:p>
            <a:pPr>
              <a:lnSpc>
                <a:spcPct val="105000"/>
              </a:lnSpc>
            </a:pPr>
            <a:endParaRPr lang="en-GB" sz="2400">
              <a:solidFill>
                <a:schemeClr val="tx2">
                  <a:lumMod val="100000"/>
                </a:schemeClr>
              </a:solidFill>
              <a:latin typeface="+mj-lt"/>
            </a:endParaRPr>
          </a:p>
          <a:p>
            <a:pPr>
              <a:lnSpc>
                <a:spcPct val="105000"/>
              </a:lnSpc>
            </a:pPr>
            <a:endParaRPr lang="en-GB" sz="2400">
              <a:solidFill>
                <a:schemeClr val="tx2">
                  <a:lumMod val="100000"/>
                </a:schemeClr>
              </a:solidFill>
              <a:latin typeface="+mj-lt"/>
            </a:endParaRPr>
          </a:p>
          <a:p>
            <a:pPr>
              <a:lnSpc>
                <a:spcPct val="105000"/>
              </a:lnSpc>
            </a:pPr>
            <a:r>
              <a:rPr lang="en-GB" sz="2400">
                <a:solidFill>
                  <a:schemeClr val="tx2">
                    <a:lumMod val="100000"/>
                  </a:schemeClr>
                </a:solidFill>
                <a:latin typeface="+mj-lt"/>
              </a:rPr>
              <a:t>E: Natasha.Regan@aon.com</a:t>
            </a:r>
            <a:endParaRPr lang="en-GB" sz="2400">
              <a:solidFill>
                <a:schemeClr val="tx2">
                  <a:lumMod val="100000"/>
                </a:schemeClr>
              </a:solidFill>
              <a:latin typeface="+mj-lt"/>
              <a:cs typeface="Arial"/>
            </a:endParaRPr>
          </a:p>
          <a:p>
            <a:pPr>
              <a:lnSpc>
                <a:spcPct val="110000"/>
              </a:lnSpc>
              <a:spcAft>
                <a:spcPts val="1200"/>
              </a:spcAft>
              <a:buClr>
                <a:schemeClr val="tx1"/>
              </a:buClr>
              <a:buSzPct val="100000"/>
            </a:pPr>
            <a:r>
              <a:rPr lang="en-GB" sz="2400">
                <a:solidFill>
                  <a:schemeClr val="tx1">
                    <a:lumMod val="100000"/>
                  </a:schemeClr>
                </a:solidFill>
                <a:latin typeface="+mj-lt"/>
              </a:rPr>
              <a:t> </a:t>
            </a:r>
          </a:p>
        </p:txBody>
      </p:sp>
      <p:pic>
        <p:nvPicPr>
          <p:cNvPr id="7" name="Picture Placeholder 12">
            <a:extLst>
              <a:ext uri="{FF2B5EF4-FFF2-40B4-BE49-F238E27FC236}">
                <a16:creationId xmlns:a16="http://schemas.microsoft.com/office/drawing/2014/main" id="{A5A2A668-8CC2-273C-9FBE-3DF55018183C}"/>
              </a:ext>
              <a:ext uri="{C183D7F6-B498-43B3-948B-1728B52AA6E4}">
                <adec:decorative xmlns:adec="http://schemas.microsoft.com/office/drawing/2017/decorative" val="1"/>
              </a:ext>
            </a:extLst>
          </p:cNvPr>
          <p:cNvPicPr>
            <a:picLocks noChangeAspect="1"/>
          </p:cNvPicPr>
          <p:nvPr>
            <p:custDataLst>
              <p:tags r:id="rId10"/>
            </p:custDataLst>
          </p:nvPr>
        </p:nvPicPr>
        <p:blipFill>
          <a:blip r:embed="rId19"/>
          <a:srcRect t="5736" b="5736"/>
          <a:stretch/>
        </p:blipFill>
        <p:spPr>
          <a:xfrm>
            <a:off x="9653839" y="3125044"/>
            <a:ext cx="1669203" cy="2028418"/>
          </a:xfrm>
          <a:prstGeom prst="rect">
            <a:avLst/>
          </a:prstGeom>
        </p:spPr>
      </p:pic>
      <p:sp>
        <p:nvSpPr>
          <p:cNvPr id="8" name="TextBox 7">
            <a:extLst>
              <a:ext uri="{FF2B5EF4-FFF2-40B4-BE49-F238E27FC236}">
                <a16:creationId xmlns:a16="http://schemas.microsoft.com/office/drawing/2014/main" id="{DAF968CD-1CC1-2676-B142-EE1135E444C0}"/>
              </a:ext>
            </a:extLst>
          </p:cNvPr>
          <p:cNvSpPr txBox="1">
            <a:spLocks/>
          </p:cNvSpPr>
          <p:nvPr>
            <p:custDataLst>
              <p:tags r:id="rId11"/>
            </p:custDataLst>
          </p:nvPr>
        </p:nvSpPr>
        <p:spPr>
          <a:xfrm>
            <a:off x="11578209" y="3744614"/>
            <a:ext cx="4679197" cy="1408847"/>
          </a:xfrm>
          <a:prstGeom prst="rect">
            <a:avLst/>
          </a:prstGeom>
          <a:noFill/>
          <a:extLst>
            <a:ext uri="{909E8E84-426E-40DD-AFC4-6F175D3DCCD1}">
              <a14:hiddenFill xmlns:a14="http://schemas.microsoft.com/office/drawing/2010/main">
                <a:solidFill>
                  <a:schemeClr val="tx2"/>
                </a:solidFill>
              </a14:hiddenFill>
            </a:ext>
          </a:extLst>
        </p:spPr>
        <p:txBody>
          <a:bodyPr wrap="square" lIns="0" tIns="0" rIns="0" bIns="0" rtlCol="0" anchor="b" anchorCtr="0">
            <a:spAutoFit/>
          </a:bodyPr>
          <a:lstStyle/>
          <a:p>
            <a:pPr>
              <a:lnSpc>
                <a:spcPct val="110000"/>
              </a:lnSpc>
              <a:spcAft>
                <a:spcPts val="600"/>
              </a:spcAft>
              <a:buClr>
                <a:schemeClr val="tx1"/>
              </a:buClr>
              <a:buSzPct val="100000"/>
            </a:pPr>
            <a:r>
              <a:rPr lang="en-GB" sz="2800" b="1">
                <a:latin typeface="+mj-lt"/>
              </a:rPr>
              <a:t>Tom Jowett</a:t>
            </a:r>
          </a:p>
          <a:p>
            <a:pPr>
              <a:lnSpc>
                <a:spcPct val="110000"/>
              </a:lnSpc>
              <a:spcAft>
                <a:spcPts val="600"/>
              </a:spcAft>
              <a:buClr>
                <a:schemeClr val="tx1"/>
              </a:buClr>
              <a:buSzPct val="100000"/>
            </a:pPr>
            <a:r>
              <a:rPr lang="en-GB" sz="2400">
                <a:solidFill>
                  <a:schemeClr val="tx1">
                    <a:lumMod val="100000"/>
                  </a:schemeClr>
                </a:solidFill>
                <a:latin typeface="+mj-lt"/>
              </a:rPr>
              <a:t>FIA</a:t>
            </a:r>
          </a:p>
          <a:p>
            <a:pPr>
              <a:lnSpc>
                <a:spcPct val="110000"/>
              </a:lnSpc>
              <a:spcAft>
                <a:spcPts val="1200"/>
              </a:spcAft>
              <a:buClr>
                <a:schemeClr val="tx1"/>
              </a:buClr>
              <a:buSzPct val="100000"/>
            </a:pPr>
            <a:r>
              <a:rPr lang="en-GB" sz="2400">
                <a:solidFill>
                  <a:schemeClr val="tx1">
                    <a:lumMod val="100000"/>
                  </a:schemeClr>
                </a:solidFill>
                <a:latin typeface="+mj-lt"/>
              </a:rPr>
              <a:t>Director</a:t>
            </a:r>
          </a:p>
        </p:txBody>
      </p:sp>
      <p:sp>
        <p:nvSpPr>
          <p:cNvPr id="12" name="TextBox 11">
            <a:extLst>
              <a:ext uri="{FF2B5EF4-FFF2-40B4-BE49-F238E27FC236}">
                <a16:creationId xmlns:a16="http://schemas.microsoft.com/office/drawing/2014/main" id="{DE2655AE-CD65-3CD9-3408-C6154DA3725A}"/>
              </a:ext>
            </a:extLst>
          </p:cNvPr>
          <p:cNvSpPr txBox="1">
            <a:spLocks/>
          </p:cNvSpPr>
          <p:nvPr>
            <p:custDataLst>
              <p:tags r:id="rId12"/>
            </p:custDataLst>
          </p:nvPr>
        </p:nvSpPr>
        <p:spPr>
          <a:xfrm>
            <a:off x="9653838" y="5620810"/>
            <a:ext cx="6603568" cy="4191147"/>
          </a:xfrm>
          <a:prstGeom prst="rect">
            <a:avLst/>
          </a:prstGeom>
          <a:noFill/>
          <a:extLst>
            <a:ext uri="{909E8E84-426E-40DD-AFC4-6F175D3DCCD1}">
              <a14:hiddenFill xmlns:a14="http://schemas.microsoft.com/office/drawing/2010/main">
                <a:solidFill>
                  <a:schemeClr val="tx2"/>
                </a:solidFill>
              </a14:hiddenFill>
            </a:ext>
          </a:extLst>
        </p:spPr>
        <p:txBody>
          <a:bodyPr wrap="square" lIns="0" tIns="0" rIns="0" bIns="0" rtlCol="0">
            <a:spAutoFit/>
          </a:bodyPr>
          <a:lstStyle/>
          <a:p>
            <a:pPr>
              <a:lnSpc>
                <a:spcPct val="110000"/>
              </a:lnSpc>
              <a:buClr>
                <a:schemeClr val="tx1"/>
              </a:buClr>
              <a:buSzPct val="100000"/>
            </a:pPr>
            <a:r>
              <a:rPr lang="en-GB" sz="2800" b="1">
                <a:latin typeface="+mj-lt"/>
              </a:rPr>
              <a:t>Responsibilities and Experience</a:t>
            </a:r>
          </a:p>
          <a:p>
            <a:r>
              <a:rPr lang="en-GB" sz="2400">
                <a:solidFill>
                  <a:schemeClr val="tx1">
                    <a:lumMod val="100000"/>
                  </a:schemeClr>
                </a:solidFill>
                <a:latin typeface="+mj-lt"/>
              </a:rPr>
              <a:t>Tom is an experienced actuary specialising in reinsurance pricing.  He has over 35 years’ experience in both pricing and reserving and has held SII Head of Actuarial Function and chief pricing actuary roles.  He is currently a director with Aon, supporting Aon’s pricing tool development. </a:t>
            </a:r>
          </a:p>
          <a:p>
            <a:endParaRPr lang="en-GB" sz="2400">
              <a:solidFill>
                <a:schemeClr val="tx1">
                  <a:lumMod val="100000"/>
                </a:schemeClr>
              </a:solidFill>
              <a:latin typeface="+mj-lt"/>
            </a:endParaRPr>
          </a:p>
          <a:p>
            <a:pPr>
              <a:lnSpc>
                <a:spcPct val="105000"/>
              </a:lnSpc>
            </a:pPr>
            <a:r>
              <a:rPr lang="en-GB" sz="2400">
                <a:solidFill>
                  <a:schemeClr val="tx2">
                    <a:lumMod val="100000"/>
                  </a:schemeClr>
                </a:solidFill>
                <a:latin typeface="+mj-lt"/>
              </a:rPr>
              <a:t>E: Tom.Jowett@aon.com</a:t>
            </a:r>
            <a:endParaRPr lang="en-GB" sz="2400">
              <a:solidFill>
                <a:schemeClr val="tx1">
                  <a:lumMod val="100000"/>
                </a:schemeClr>
              </a:solidFill>
              <a:latin typeface="+mj-lt"/>
            </a:endParaRPr>
          </a:p>
          <a:p>
            <a:pPr>
              <a:lnSpc>
                <a:spcPct val="110000"/>
              </a:lnSpc>
              <a:spcAft>
                <a:spcPts val="1200"/>
              </a:spcAft>
              <a:buClr>
                <a:schemeClr val="tx1"/>
              </a:buClr>
              <a:buSzPct val="100000"/>
            </a:pPr>
            <a:r>
              <a:rPr lang="en-GB" sz="2400">
                <a:solidFill>
                  <a:schemeClr val="tx1">
                    <a:lumMod val="100000"/>
                  </a:schemeClr>
                </a:solidFill>
                <a:latin typeface="+mj-lt"/>
              </a:rPr>
              <a:t> </a:t>
            </a:r>
          </a:p>
        </p:txBody>
      </p:sp>
      <p:pic>
        <p:nvPicPr>
          <p:cNvPr id="9" name="Picture Placeholder 12">
            <a:extLst>
              <a:ext uri="{FF2B5EF4-FFF2-40B4-BE49-F238E27FC236}">
                <a16:creationId xmlns:a16="http://schemas.microsoft.com/office/drawing/2014/main" id="{5C570822-CA9E-3D19-7E12-93AB99532762}"/>
              </a:ext>
              <a:ext uri="{C183D7F6-B498-43B3-948B-1728B52AA6E4}">
                <adec:decorative xmlns:adec="http://schemas.microsoft.com/office/drawing/2017/decorative" val="1"/>
              </a:ext>
            </a:extLst>
          </p:cNvPr>
          <p:cNvPicPr>
            <a:picLocks noChangeAspect="1"/>
          </p:cNvPicPr>
          <p:nvPr>
            <p:custDataLst>
              <p:tags r:id="rId13"/>
            </p:custDataLst>
          </p:nvPr>
        </p:nvPicPr>
        <p:blipFill>
          <a:blip r:embed="rId20"/>
          <a:srcRect l="8855" r="8855"/>
          <a:stretch/>
        </p:blipFill>
        <p:spPr>
          <a:xfrm>
            <a:off x="17018224" y="3125044"/>
            <a:ext cx="1669203" cy="2028418"/>
          </a:xfrm>
          <a:prstGeom prst="rect">
            <a:avLst/>
          </a:prstGeom>
        </p:spPr>
      </p:pic>
      <p:sp>
        <p:nvSpPr>
          <p:cNvPr id="10" name="TextBox 9">
            <a:extLst>
              <a:ext uri="{FF2B5EF4-FFF2-40B4-BE49-F238E27FC236}">
                <a16:creationId xmlns:a16="http://schemas.microsoft.com/office/drawing/2014/main" id="{4F837B2E-3C77-5B12-AA3E-C280688DE189}"/>
              </a:ext>
            </a:extLst>
          </p:cNvPr>
          <p:cNvSpPr txBox="1">
            <a:spLocks/>
          </p:cNvSpPr>
          <p:nvPr>
            <p:custDataLst>
              <p:tags r:id="rId14"/>
            </p:custDataLst>
          </p:nvPr>
        </p:nvSpPr>
        <p:spPr>
          <a:xfrm>
            <a:off x="18942594" y="3744614"/>
            <a:ext cx="4679197" cy="1408847"/>
          </a:xfrm>
          <a:prstGeom prst="rect">
            <a:avLst/>
          </a:prstGeom>
          <a:noFill/>
          <a:extLst>
            <a:ext uri="{909E8E84-426E-40DD-AFC4-6F175D3DCCD1}">
              <a14:hiddenFill xmlns:a14="http://schemas.microsoft.com/office/drawing/2010/main">
                <a:solidFill>
                  <a:schemeClr val="tx2"/>
                </a:solidFill>
              </a14:hiddenFill>
            </a:ext>
          </a:extLst>
        </p:spPr>
        <p:txBody>
          <a:bodyPr wrap="square" lIns="0" tIns="0" rIns="0" bIns="0" rtlCol="0" anchor="b" anchorCtr="0">
            <a:spAutoFit/>
          </a:bodyPr>
          <a:lstStyle/>
          <a:p>
            <a:pPr>
              <a:lnSpc>
                <a:spcPct val="110000"/>
              </a:lnSpc>
              <a:spcAft>
                <a:spcPts val="600"/>
              </a:spcAft>
              <a:buClr>
                <a:schemeClr val="tx1"/>
              </a:buClr>
              <a:buSzPct val="100000"/>
            </a:pPr>
            <a:r>
              <a:rPr lang="en-GB" sz="2800" b="1">
                <a:latin typeface="+mj-lt"/>
              </a:rPr>
              <a:t>Betty Zhu</a:t>
            </a:r>
          </a:p>
          <a:p>
            <a:pPr>
              <a:lnSpc>
                <a:spcPct val="110000"/>
              </a:lnSpc>
              <a:spcAft>
                <a:spcPts val="600"/>
              </a:spcAft>
              <a:buClr>
                <a:schemeClr val="tx1"/>
              </a:buClr>
              <a:buSzPct val="100000"/>
            </a:pPr>
            <a:r>
              <a:rPr lang="en-GB" sz="2400">
                <a:solidFill>
                  <a:schemeClr val="tx1">
                    <a:lumMod val="100000"/>
                  </a:schemeClr>
                </a:solidFill>
                <a:latin typeface="+mj-lt"/>
              </a:rPr>
              <a:t>FCAS FCIA</a:t>
            </a:r>
          </a:p>
          <a:p>
            <a:pPr>
              <a:lnSpc>
                <a:spcPct val="110000"/>
              </a:lnSpc>
              <a:spcAft>
                <a:spcPts val="1200"/>
              </a:spcAft>
              <a:buClr>
                <a:schemeClr val="tx1"/>
              </a:buClr>
              <a:buSzPct val="100000"/>
            </a:pPr>
            <a:r>
              <a:rPr lang="en-GB" sz="2400">
                <a:solidFill>
                  <a:schemeClr val="tx1">
                    <a:lumMod val="100000"/>
                  </a:schemeClr>
                </a:solidFill>
                <a:latin typeface="+mj-lt"/>
              </a:rPr>
              <a:t>Associate Director</a:t>
            </a:r>
          </a:p>
        </p:txBody>
      </p:sp>
      <p:sp>
        <p:nvSpPr>
          <p:cNvPr id="13" name="TextBox 12">
            <a:extLst>
              <a:ext uri="{FF2B5EF4-FFF2-40B4-BE49-F238E27FC236}">
                <a16:creationId xmlns:a16="http://schemas.microsoft.com/office/drawing/2014/main" id="{D619B24C-B128-325A-1A10-D116B60D58F9}"/>
              </a:ext>
            </a:extLst>
          </p:cNvPr>
          <p:cNvSpPr txBox="1">
            <a:spLocks/>
          </p:cNvSpPr>
          <p:nvPr>
            <p:custDataLst>
              <p:tags r:id="rId15"/>
            </p:custDataLst>
          </p:nvPr>
        </p:nvSpPr>
        <p:spPr>
          <a:xfrm>
            <a:off x="17018223" y="5620810"/>
            <a:ext cx="6603568" cy="4215769"/>
          </a:xfrm>
          <a:prstGeom prst="rect">
            <a:avLst/>
          </a:prstGeom>
          <a:noFill/>
          <a:extLst>
            <a:ext uri="{909E8E84-426E-40DD-AFC4-6F175D3DCCD1}">
              <a14:hiddenFill xmlns:a14="http://schemas.microsoft.com/office/drawing/2010/main">
                <a:solidFill>
                  <a:schemeClr val="tx2"/>
                </a:solidFill>
              </a14:hiddenFill>
            </a:ext>
          </a:extLst>
        </p:spPr>
        <p:txBody>
          <a:bodyPr wrap="square" lIns="0" tIns="0" rIns="0" bIns="0" rtlCol="0">
            <a:spAutoFit/>
          </a:bodyPr>
          <a:lstStyle/>
          <a:p>
            <a:pPr>
              <a:lnSpc>
                <a:spcPct val="110000"/>
              </a:lnSpc>
              <a:buClr>
                <a:schemeClr val="tx1"/>
              </a:buClr>
              <a:buSzPct val="100000"/>
            </a:pPr>
            <a:r>
              <a:rPr lang="en-GB" sz="2800" b="1">
                <a:latin typeface="+mj-lt"/>
              </a:rPr>
              <a:t>Responsibility and Experience</a:t>
            </a:r>
          </a:p>
          <a:p>
            <a:pPr>
              <a:lnSpc>
                <a:spcPct val="110000"/>
              </a:lnSpc>
              <a:spcAft>
                <a:spcPts val="1200"/>
              </a:spcAft>
              <a:buClr>
                <a:schemeClr val="tx1"/>
              </a:buClr>
              <a:buSzPct val="100000"/>
            </a:pPr>
            <a:r>
              <a:rPr lang="en-GB" sz="2400">
                <a:solidFill>
                  <a:schemeClr val="tx1">
                    <a:lumMod val="100000"/>
                  </a:schemeClr>
                </a:solidFill>
                <a:latin typeface="+mj-lt"/>
              </a:rPr>
              <a:t>Betty has over 10 years of experience in the property and casualty insurance industry, specializing in Personal Lines Pricing and Data Science. She is an Associate Director with Aon’s Strategy and Technology Group, supporting the development of the Aon Pricing Platform.</a:t>
            </a:r>
          </a:p>
          <a:p>
            <a:pPr>
              <a:lnSpc>
                <a:spcPct val="105000"/>
              </a:lnSpc>
            </a:pPr>
            <a:endParaRPr lang="en-GB" sz="2400">
              <a:solidFill>
                <a:schemeClr val="tx2">
                  <a:lumMod val="100000"/>
                </a:schemeClr>
              </a:solidFill>
              <a:latin typeface="+mj-lt"/>
            </a:endParaRPr>
          </a:p>
          <a:p>
            <a:pPr>
              <a:lnSpc>
                <a:spcPct val="105000"/>
              </a:lnSpc>
            </a:pPr>
            <a:r>
              <a:rPr lang="en-GB" sz="2400">
                <a:solidFill>
                  <a:schemeClr val="tx2">
                    <a:lumMod val="100000"/>
                  </a:schemeClr>
                </a:solidFill>
                <a:latin typeface="+mj-lt"/>
              </a:rPr>
              <a:t>E: Betty.Zhu@aon.com</a:t>
            </a:r>
            <a:endParaRPr lang="en-GB" sz="2400">
              <a:solidFill>
                <a:schemeClr val="tx1">
                  <a:lumMod val="100000"/>
                </a:schemeClr>
              </a:solidFill>
              <a:latin typeface="+mj-lt"/>
            </a:endParaRPr>
          </a:p>
          <a:p>
            <a:pPr>
              <a:lnSpc>
                <a:spcPct val="110000"/>
              </a:lnSpc>
              <a:spcAft>
                <a:spcPts val="1200"/>
              </a:spcAft>
              <a:buClr>
                <a:schemeClr val="tx1"/>
              </a:buClr>
              <a:buSzPct val="100000"/>
            </a:pPr>
            <a:r>
              <a:rPr lang="en-GB" sz="2400">
                <a:solidFill>
                  <a:schemeClr val="tx1">
                    <a:lumMod val="100000"/>
                  </a:schemeClr>
                </a:solidFill>
                <a:latin typeface="+mj-lt"/>
              </a:rPr>
              <a:t> </a:t>
            </a:r>
          </a:p>
        </p:txBody>
      </p:sp>
      <p:pic>
        <p:nvPicPr>
          <p:cNvPr id="3" name="Picture 2" descr="A person with curly hair wearing a blue sweater&#10;&#10;Description automatically generated">
            <a:extLst>
              <a:ext uri="{FF2B5EF4-FFF2-40B4-BE49-F238E27FC236}">
                <a16:creationId xmlns:a16="http://schemas.microsoft.com/office/drawing/2014/main" id="{861D2E9C-1934-19D5-064C-69FB5B5DDA61}"/>
              </a:ext>
            </a:extLst>
          </p:cNvPr>
          <p:cNvPicPr>
            <a:picLocks noChangeAspect="1"/>
          </p:cNvPicPr>
          <p:nvPr/>
        </p:nvPicPr>
        <p:blipFill>
          <a:blip r:embed="rId21"/>
          <a:stretch>
            <a:fillRect/>
          </a:stretch>
        </p:blipFill>
        <p:spPr>
          <a:xfrm>
            <a:off x="2282289" y="3130052"/>
            <a:ext cx="1680659" cy="2016000"/>
          </a:xfrm>
          <a:prstGeom prst="rect">
            <a:avLst/>
          </a:prstGeom>
        </p:spPr>
      </p:pic>
    </p:spTree>
    <p:custDataLst>
      <p:custData r:id="rId1"/>
      <p:custData r:id="rId2"/>
      <p:tags r:id="rId3"/>
    </p:custDataLst>
    <p:extLst>
      <p:ext uri="{BB962C8B-B14F-4D97-AF65-F5344CB8AC3E}">
        <p14:creationId xmlns:p14="http://schemas.microsoft.com/office/powerpoint/2010/main" val="3643909213"/>
      </p:ext>
    </p:extLst>
  </p:cSld>
  <p:clrMapOvr>
    <a:masterClrMapping/>
  </p:clrMapOvr>
  <p:extLst>
    <p:ext uri="{6950BFC3-D8DA-4A85-94F7-54DA5524770B}">
      <p188:commentRel xmlns:p188="http://schemas.microsoft.com/office/powerpoint/2018/8/main" r:id="rId17"/>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screenshot, water, outdoor&#10;&#10;Description automatically generated">
            <a:extLst>
              <a:ext uri="{FF2B5EF4-FFF2-40B4-BE49-F238E27FC236}">
                <a16:creationId xmlns:a16="http://schemas.microsoft.com/office/drawing/2014/main" id="{5909C5B1-ACE1-44E3-9BD3-39153FA8E86D}"/>
              </a:ext>
            </a:extLst>
          </p:cNvPr>
          <p:cNvPicPr>
            <a:picLocks noGrp="1" noChangeAspect="1"/>
          </p:cNvPicPr>
          <p:nvPr>
            <p:ph type="pic" sz="quarter" idx="14"/>
          </p:nvPr>
        </p:nvPicPr>
        <p:blipFill>
          <a:blip r:embed="rId2"/>
          <a:srcRect l="10434" r="10434"/>
          <a:stretch>
            <a:fillRect/>
          </a:stretch>
        </p:blipFill>
        <p:spPr/>
      </p:pic>
      <p:sp>
        <p:nvSpPr>
          <p:cNvPr id="3" name="Title 2">
            <a:extLst>
              <a:ext uri="{FF2B5EF4-FFF2-40B4-BE49-F238E27FC236}">
                <a16:creationId xmlns:a16="http://schemas.microsoft.com/office/drawing/2014/main" id="{EF74B241-A8B0-9F5B-B2B1-C66DCA3BF672}"/>
              </a:ext>
            </a:extLst>
          </p:cNvPr>
          <p:cNvSpPr>
            <a:spLocks noGrp="1"/>
          </p:cNvSpPr>
          <p:nvPr>
            <p:ph type="title"/>
          </p:nvPr>
        </p:nvSpPr>
        <p:spPr/>
        <p:txBody>
          <a:bodyPr/>
          <a:lstStyle/>
          <a:p>
            <a:pPr>
              <a:spcAft>
                <a:spcPts val="2400"/>
              </a:spcAft>
            </a:pPr>
            <a:r>
              <a:rPr lang="en-CA" sz="5400"/>
              <a:t>Professionalism – Case Study</a:t>
            </a:r>
          </a:p>
        </p:txBody>
      </p:sp>
      <p:sp>
        <p:nvSpPr>
          <p:cNvPr id="4" name="Slide Number Placeholder 3">
            <a:extLst>
              <a:ext uri="{FF2B5EF4-FFF2-40B4-BE49-F238E27FC236}">
                <a16:creationId xmlns:a16="http://schemas.microsoft.com/office/drawing/2014/main" id="{E3FD0579-BCF3-1709-7724-CE4DEB97F660}"/>
              </a:ext>
            </a:extLst>
          </p:cNvPr>
          <p:cNvSpPr>
            <a:spLocks noGrp="1"/>
          </p:cNvSpPr>
          <p:nvPr>
            <p:ph type="sldNum" sz="quarter" idx="10"/>
          </p:nvPr>
        </p:nvSpPr>
        <p:spPr/>
        <p:txBody>
          <a:bodyPr/>
          <a:lstStyle/>
          <a:p>
            <a:fld id="{91D568E7-61F5-D04E-995D-81EF41C01A2A}" type="slidenum">
              <a:rPr lang="en-GB" smtClean="0"/>
              <a:pPr/>
              <a:t>5</a:t>
            </a:fld>
            <a:endParaRPr lang="en-GB"/>
          </a:p>
        </p:txBody>
      </p:sp>
      <p:sp>
        <p:nvSpPr>
          <p:cNvPr id="5" name="Footer Placeholder 4">
            <a:extLst>
              <a:ext uri="{FF2B5EF4-FFF2-40B4-BE49-F238E27FC236}">
                <a16:creationId xmlns:a16="http://schemas.microsoft.com/office/drawing/2014/main" id="{6FCDFB77-9B24-B5B5-6FDD-DB470D617D84}"/>
              </a:ext>
            </a:extLst>
          </p:cNvPr>
          <p:cNvSpPr>
            <a:spLocks noGrp="1"/>
          </p:cNvSpPr>
          <p:nvPr>
            <p:ph type="ftr" sz="quarter" idx="11"/>
          </p:nvPr>
        </p:nvSpPr>
        <p:spPr/>
        <p:txBody>
          <a:bodyPr/>
          <a:lstStyle/>
          <a:p>
            <a:r>
              <a:rPr lang="en-GB"/>
              <a:t>Aon - Proprietary &amp; Confidential</a:t>
            </a:r>
          </a:p>
        </p:txBody>
      </p:sp>
    </p:spTree>
    <p:extLst>
      <p:ext uri="{BB962C8B-B14F-4D97-AF65-F5344CB8AC3E}">
        <p14:creationId xmlns:p14="http://schemas.microsoft.com/office/powerpoint/2010/main" val="3188554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97001-7D65-4626-97E6-ECCE792071B4}"/>
              </a:ext>
            </a:extLst>
          </p:cNvPr>
          <p:cNvSpPr>
            <a:spLocks noGrp="1"/>
          </p:cNvSpPr>
          <p:nvPr>
            <p:ph type="title"/>
          </p:nvPr>
        </p:nvSpPr>
        <p:spPr/>
        <p:txBody>
          <a:bodyPr/>
          <a:lstStyle/>
          <a:p>
            <a:r>
              <a:rPr lang="en-GB" dirty="0"/>
              <a:t>Actuaries’ Code</a:t>
            </a:r>
          </a:p>
        </p:txBody>
      </p:sp>
      <p:sp>
        <p:nvSpPr>
          <p:cNvPr id="4" name="Text Placeholder 3">
            <a:extLst>
              <a:ext uri="{FF2B5EF4-FFF2-40B4-BE49-F238E27FC236}">
                <a16:creationId xmlns:a16="http://schemas.microsoft.com/office/drawing/2014/main" id="{E760A359-FAB8-448B-A3F2-5A88282FD5B9}"/>
              </a:ext>
            </a:extLst>
          </p:cNvPr>
          <p:cNvSpPr>
            <a:spLocks noGrp="1"/>
          </p:cNvSpPr>
          <p:nvPr>
            <p:ph type="body" sz="quarter" idx="16"/>
          </p:nvPr>
        </p:nvSpPr>
        <p:spPr>
          <a:xfrm>
            <a:off x="12609353" y="3268437"/>
            <a:ext cx="7878853" cy="3041859"/>
          </a:xfrm>
        </p:spPr>
        <p:txBody>
          <a:bodyPr/>
          <a:lstStyle/>
          <a:p>
            <a:pPr marL="518351" indent="-518351">
              <a:buFont typeface="Arial" panose="020B0604020202020204" pitchFamily="34" charset="0"/>
              <a:buChar char="•"/>
            </a:pPr>
            <a:endParaRPr lang="en-GB" sz="2177" b="0" dirty="0"/>
          </a:p>
          <a:p>
            <a:pPr marL="518351" indent="-518351">
              <a:buFont typeface="Arial" panose="020B0604020202020204" pitchFamily="34" charset="0"/>
              <a:buChar char="•"/>
            </a:pPr>
            <a:endParaRPr lang="en-GB" sz="2177" b="0" dirty="0"/>
          </a:p>
          <a:p>
            <a:pPr marL="518351" indent="-518351">
              <a:buFont typeface="Arial" panose="020B0604020202020204" pitchFamily="34" charset="0"/>
              <a:buChar char="•"/>
            </a:pPr>
            <a:endParaRPr lang="en-GB" sz="2177" b="0" dirty="0"/>
          </a:p>
        </p:txBody>
      </p:sp>
      <p:sp>
        <p:nvSpPr>
          <p:cNvPr id="5" name="Text Placeholder 4">
            <a:extLst>
              <a:ext uri="{FF2B5EF4-FFF2-40B4-BE49-F238E27FC236}">
                <a16:creationId xmlns:a16="http://schemas.microsoft.com/office/drawing/2014/main" id="{25E6E006-D8DA-474F-9758-0175F1090630}"/>
              </a:ext>
            </a:extLst>
          </p:cNvPr>
          <p:cNvSpPr>
            <a:spLocks noGrp="1"/>
          </p:cNvSpPr>
          <p:nvPr>
            <p:ph type="body" sz="quarter" idx="17"/>
          </p:nvPr>
        </p:nvSpPr>
        <p:spPr>
          <a:xfrm>
            <a:off x="2246313" y="2641370"/>
            <a:ext cx="13724986" cy="9023360"/>
          </a:xfrm>
        </p:spPr>
        <p:txBody>
          <a:bodyPr/>
          <a:lstStyle/>
          <a:p>
            <a:pPr marL="518351" indent="-518351">
              <a:buFont typeface="Arial" panose="020B0604020202020204" pitchFamily="34" charset="0"/>
              <a:buChar char="•"/>
            </a:pPr>
            <a:r>
              <a:rPr lang="en-GB" sz="3200" b="0" dirty="0">
                <a:latin typeface="Helvetica Now Text" panose="020B0504030202020204" pitchFamily="34" charset="0"/>
              </a:rPr>
              <a:t>Who is aware of the Actuaries’ Code?</a:t>
            </a:r>
          </a:p>
          <a:p>
            <a:pPr marL="518351" indent="-518351">
              <a:buFont typeface="Arial" panose="020B0604020202020204" pitchFamily="34" charset="0"/>
              <a:buChar char="•"/>
            </a:pPr>
            <a:endParaRPr lang="en-GB" sz="3200" b="0" dirty="0">
              <a:latin typeface="Helvetica Now Text" panose="020B0504030202020204" pitchFamily="34" charset="0"/>
            </a:endParaRPr>
          </a:p>
          <a:p>
            <a:pPr marL="518351" indent="-518351">
              <a:buFont typeface="Arial" panose="020B0604020202020204" pitchFamily="34" charset="0"/>
              <a:buChar char="•"/>
            </a:pPr>
            <a:r>
              <a:rPr lang="en-GB" sz="3200" b="0" dirty="0">
                <a:latin typeface="Helvetica Now Text" panose="020B0504030202020204" pitchFamily="34" charset="0"/>
              </a:rPr>
              <a:t>Can anyone name any of the headline principles?</a:t>
            </a:r>
          </a:p>
          <a:p>
            <a:pPr marL="518351" indent="-518351">
              <a:buFont typeface="Arial" panose="020B0604020202020204" pitchFamily="34" charset="0"/>
              <a:buChar char="•"/>
            </a:pPr>
            <a:endParaRPr lang="en-GB" sz="3265" b="0" dirty="0">
              <a:latin typeface="+mn-lt"/>
            </a:endParaRPr>
          </a:p>
          <a:p>
            <a:pPr marL="518351" indent="-518351">
              <a:buFont typeface="Arial" panose="020B0604020202020204" pitchFamily="34" charset="0"/>
              <a:buChar char="•"/>
            </a:pPr>
            <a:endParaRPr lang="en-GB" sz="3265" b="0" dirty="0">
              <a:latin typeface="+mn-lt"/>
            </a:endParaRPr>
          </a:p>
          <a:p>
            <a:pPr marL="518351" indent="-518351">
              <a:buFont typeface="Arial" panose="020B0604020202020204" pitchFamily="34" charset="0"/>
              <a:buChar char="•"/>
            </a:pPr>
            <a:endParaRPr lang="en-GB" sz="3265" b="0" dirty="0">
              <a:latin typeface="+mn-lt"/>
            </a:endParaRPr>
          </a:p>
        </p:txBody>
      </p:sp>
      <p:sp>
        <p:nvSpPr>
          <p:cNvPr id="6" name="Text Placeholder 3">
            <a:extLst>
              <a:ext uri="{FF2B5EF4-FFF2-40B4-BE49-F238E27FC236}">
                <a16:creationId xmlns:a16="http://schemas.microsoft.com/office/drawing/2014/main" id="{6F7CDCE0-E7DE-4742-AC8F-FD83071579B2}"/>
              </a:ext>
            </a:extLst>
          </p:cNvPr>
          <p:cNvSpPr txBox="1">
            <a:spLocks/>
          </p:cNvSpPr>
          <p:nvPr/>
        </p:nvSpPr>
        <p:spPr>
          <a:xfrm>
            <a:off x="4546445" y="9557980"/>
            <a:ext cx="14453233" cy="2357817"/>
          </a:xfrm>
          <a:prstGeom prst="rect">
            <a:avLst/>
          </a:prstGeom>
        </p:spPr>
        <p:txBody>
          <a:bodyPr vert="horz" lIns="0" tIns="0" rIns="0" bIns="0" rtlCol="0">
            <a:noAutofit/>
          </a:bodyPr>
          <a:lstStyle>
            <a:lvl1pPr marL="0" indent="0" algn="l" defTabSz="802072" rtl="0" eaLnBrk="1" latinLnBrk="0" hangingPunct="1">
              <a:lnSpc>
                <a:spcPct val="100000"/>
              </a:lnSpc>
              <a:spcBef>
                <a:spcPts val="600"/>
              </a:spcBef>
              <a:spcAft>
                <a:spcPts val="6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802072" rtl="0" eaLnBrk="1" latinLnBrk="0" hangingPunct="1">
              <a:lnSpc>
                <a:spcPct val="100000"/>
              </a:lnSpc>
              <a:spcBef>
                <a:spcPts val="0"/>
              </a:spcBef>
              <a:spcAft>
                <a:spcPts val="600"/>
              </a:spcAft>
              <a:buFont typeface="Arial" panose="020B0604020202020204" pitchFamily="34" charset="0"/>
              <a:buNone/>
              <a:tabLst/>
              <a:defRPr sz="1100" b="0" i="0" kern="1200">
                <a:solidFill>
                  <a:schemeClr val="tx1"/>
                </a:solidFill>
                <a:latin typeface="Helvetica Now Text" panose="020B0504030202020204" pitchFamily="34" charset="77"/>
                <a:ea typeface="+mn-ea"/>
                <a:cs typeface="+mn-cs"/>
              </a:defRPr>
            </a:lvl2pPr>
            <a:lvl3pPr marL="180975" indent="-180975" algn="l" defTabSz="802072" rtl="0" eaLnBrk="1" latinLnBrk="0" hangingPunct="1">
              <a:lnSpc>
                <a:spcPct val="100000"/>
              </a:lnSpc>
              <a:spcBef>
                <a:spcPts val="0"/>
              </a:spcBef>
              <a:spcAft>
                <a:spcPts val="600"/>
              </a:spcAft>
              <a:buClr>
                <a:schemeClr val="tx1"/>
              </a:buClr>
              <a:buFont typeface="Wingdings 2" panose="05020102010507070707" pitchFamily="18" charset="2"/>
              <a:buChar char=""/>
              <a:tabLst/>
              <a:defRPr sz="1100" b="0" i="0" kern="1200">
                <a:solidFill>
                  <a:schemeClr val="tx1"/>
                </a:solidFill>
                <a:latin typeface="Helvetica Now Text" panose="020B0504030202020204" pitchFamily="34" charset="77"/>
                <a:ea typeface="+mn-ea"/>
                <a:cs typeface="+mn-cs"/>
              </a:defRPr>
            </a:lvl3pPr>
            <a:lvl4pPr marL="360363" indent="-179388" algn="l" defTabSz="802072" rtl="0" eaLnBrk="1" latinLnBrk="0" hangingPunct="1">
              <a:lnSpc>
                <a:spcPct val="100000"/>
              </a:lnSpc>
              <a:spcBef>
                <a:spcPts val="0"/>
              </a:spcBef>
              <a:spcAft>
                <a:spcPts val="600"/>
              </a:spcAft>
              <a:buClr>
                <a:schemeClr val="tx1"/>
              </a:buClr>
              <a:buSzPct val="80000"/>
              <a:buFont typeface="System Font Regular"/>
              <a:buChar char="○"/>
              <a:tabLst/>
              <a:defRPr sz="1100" b="0" i="0" kern="1200">
                <a:solidFill>
                  <a:schemeClr val="tx1"/>
                </a:solidFill>
                <a:latin typeface="Helvetica Now Text" panose="020B0504030202020204" pitchFamily="34" charset="77"/>
                <a:ea typeface="+mn-ea"/>
                <a:cs typeface="+mn-cs"/>
              </a:defRPr>
            </a:lvl4pPr>
            <a:lvl5pPr marL="541338" indent="-180975" algn="l" defTabSz="802072" rtl="0" eaLnBrk="1" latinLnBrk="0" hangingPunct="1">
              <a:lnSpc>
                <a:spcPct val="100000"/>
              </a:lnSpc>
              <a:spcBef>
                <a:spcPts val="0"/>
              </a:spcBef>
              <a:spcAft>
                <a:spcPts val="600"/>
              </a:spcAft>
              <a:buClr>
                <a:schemeClr val="tx1"/>
              </a:buClr>
              <a:buFont typeface="System Font Regular"/>
              <a:buChar char="—"/>
              <a:tabLst/>
              <a:defRPr sz="1100" b="0" i="0" kern="1200">
                <a:solidFill>
                  <a:schemeClr val="tx1"/>
                </a:solidFill>
                <a:latin typeface="Helvetica Now Text" panose="020B0504030202020204" pitchFamily="34" charset="77"/>
                <a:ea typeface="+mn-ea"/>
                <a:cs typeface="+mn-cs"/>
              </a:defRPr>
            </a:lvl5pPr>
            <a:lvl6pPr marL="526107" indent="-116975" algn="l" defTabSz="802072" rtl="0" eaLnBrk="1" latinLnBrk="0" hangingPunct="1">
              <a:lnSpc>
                <a:spcPct val="117000"/>
              </a:lnSpc>
              <a:spcBef>
                <a:spcPts val="0"/>
              </a:spcBef>
              <a:buClr>
                <a:schemeClr val="tx1"/>
              </a:buClr>
              <a:buFont typeface="System Font Regular"/>
              <a:buChar char="–"/>
              <a:tabLst/>
              <a:defRPr sz="877" b="0" i="0" kern="1200">
                <a:solidFill>
                  <a:schemeClr val="tx1"/>
                </a:solidFill>
                <a:latin typeface="Helvetica Now Text" panose="020B0504030202020204" pitchFamily="34" charset="77"/>
                <a:ea typeface="+mn-ea"/>
                <a:cs typeface="+mn-cs"/>
              </a:defRPr>
            </a:lvl6pPr>
            <a:lvl7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7pPr>
            <a:lvl8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8pPr>
            <a:lvl9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9pPr>
          </a:lstStyle>
          <a:p>
            <a:endParaRPr lang="en-GB" sz="2177" b="0" dirty="0">
              <a:latin typeface="Helvetica Now Text" panose="020B0504030202020204" pitchFamily="34" charset="0"/>
              <a:cs typeface="Heebo" panose="020B0604020202020204" pitchFamily="2" charset="-79"/>
            </a:endParaRPr>
          </a:p>
        </p:txBody>
      </p:sp>
    </p:spTree>
    <p:extLst>
      <p:ext uri="{BB962C8B-B14F-4D97-AF65-F5344CB8AC3E}">
        <p14:creationId xmlns:p14="http://schemas.microsoft.com/office/powerpoint/2010/main" val="338922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97001-7D65-4626-97E6-ECCE792071B4}"/>
              </a:ext>
            </a:extLst>
          </p:cNvPr>
          <p:cNvSpPr>
            <a:spLocks noGrp="1"/>
          </p:cNvSpPr>
          <p:nvPr>
            <p:ph type="title"/>
          </p:nvPr>
        </p:nvSpPr>
        <p:spPr/>
        <p:txBody>
          <a:bodyPr/>
          <a:lstStyle/>
          <a:p>
            <a:r>
              <a:rPr lang="en-GB" dirty="0"/>
              <a:t>Actuaries’ Code Six Principles</a:t>
            </a:r>
          </a:p>
        </p:txBody>
      </p:sp>
      <p:sp>
        <p:nvSpPr>
          <p:cNvPr id="4" name="Text Placeholder 3">
            <a:extLst>
              <a:ext uri="{FF2B5EF4-FFF2-40B4-BE49-F238E27FC236}">
                <a16:creationId xmlns:a16="http://schemas.microsoft.com/office/drawing/2014/main" id="{E760A359-FAB8-448B-A3F2-5A88282FD5B9}"/>
              </a:ext>
            </a:extLst>
          </p:cNvPr>
          <p:cNvSpPr>
            <a:spLocks noGrp="1"/>
          </p:cNvSpPr>
          <p:nvPr>
            <p:ph type="body" sz="quarter" idx="16"/>
          </p:nvPr>
        </p:nvSpPr>
        <p:spPr>
          <a:xfrm>
            <a:off x="12609353" y="3268437"/>
            <a:ext cx="7878853" cy="3041859"/>
          </a:xfrm>
        </p:spPr>
        <p:txBody>
          <a:bodyPr/>
          <a:lstStyle/>
          <a:p>
            <a:pPr marL="518351" indent="-518351">
              <a:buFont typeface="Arial" panose="020B0604020202020204" pitchFamily="34" charset="0"/>
              <a:buChar char="•"/>
            </a:pPr>
            <a:endParaRPr lang="en-GB" sz="2177" b="0" dirty="0"/>
          </a:p>
          <a:p>
            <a:pPr marL="518351" indent="-518351">
              <a:buFont typeface="Arial" panose="020B0604020202020204" pitchFamily="34" charset="0"/>
              <a:buChar char="•"/>
            </a:pPr>
            <a:endParaRPr lang="en-GB" sz="2177" b="0" dirty="0"/>
          </a:p>
          <a:p>
            <a:pPr marL="518351" indent="-518351">
              <a:buFont typeface="Arial" panose="020B0604020202020204" pitchFamily="34" charset="0"/>
              <a:buChar char="•"/>
            </a:pPr>
            <a:endParaRPr lang="en-GB" sz="2177" b="0" dirty="0"/>
          </a:p>
        </p:txBody>
      </p:sp>
      <p:sp>
        <p:nvSpPr>
          <p:cNvPr id="5" name="Text Placeholder 4">
            <a:extLst>
              <a:ext uri="{FF2B5EF4-FFF2-40B4-BE49-F238E27FC236}">
                <a16:creationId xmlns:a16="http://schemas.microsoft.com/office/drawing/2014/main" id="{25E6E006-D8DA-474F-9758-0175F1090630}"/>
              </a:ext>
            </a:extLst>
          </p:cNvPr>
          <p:cNvSpPr>
            <a:spLocks noGrp="1"/>
          </p:cNvSpPr>
          <p:nvPr>
            <p:ph type="body" sz="quarter" idx="17"/>
            <p:custDataLst>
              <p:tags r:id="rId1"/>
            </p:custDataLst>
          </p:nvPr>
        </p:nvSpPr>
        <p:spPr>
          <a:xfrm>
            <a:off x="2246313" y="2447365"/>
            <a:ext cx="20102699" cy="9163577"/>
          </a:xfrm>
        </p:spPr>
        <p:txBody>
          <a:bodyPr/>
          <a:lstStyle/>
          <a:p>
            <a:pPr marL="518351" indent="-518351">
              <a:buFont typeface="Arial" panose="020B0604020202020204" pitchFamily="34" charset="0"/>
              <a:buChar char="•"/>
            </a:pPr>
            <a:r>
              <a:rPr lang="en-GB" sz="3200" dirty="0">
                <a:latin typeface="Helvetica Now Text" panose="020B0504030202020204" pitchFamily="34" charset="0"/>
              </a:rPr>
              <a:t>Integrity </a:t>
            </a:r>
            <a:r>
              <a:rPr lang="en-GB" sz="3200" b="0" dirty="0">
                <a:solidFill>
                  <a:srgbClr val="242424"/>
                </a:solidFill>
                <a:latin typeface="Helvetica Now Text" panose="020B0504030202020204" pitchFamily="34" charset="0"/>
              </a:rPr>
              <a:t>– Members must act honestly and with integrity.</a:t>
            </a:r>
          </a:p>
          <a:p>
            <a:endParaRPr lang="en-GB" sz="3200" b="0" dirty="0">
              <a:latin typeface="Helvetica Now Text" panose="020B0504030202020204" pitchFamily="34" charset="0"/>
            </a:endParaRPr>
          </a:p>
          <a:p>
            <a:pPr marL="518351" indent="-518351">
              <a:buFont typeface="Arial" panose="020B0604020202020204" pitchFamily="34" charset="0"/>
              <a:buChar char="•"/>
            </a:pPr>
            <a:r>
              <a:rPr lang="en-GB" sz="3200" dirty="0">
                <a:latin typeface="Helvetica Now Text" panose="020B0504030202020204" pitchFamily="34" charset="0"/>
              </a:rPr>
              <a:t>Competence &amp; Care </a:t>
            </a:r>
            <a:r>
              <a:rPr lang="en-GB" sz="3200" b="0" dirty="0">
                <a:solidFill>
                  <a:srgbClr val="242424"/>
                </a:solidFill>
                <a:latin typeface="Helvetica Now Text" panose="020B0504030202020204" pitchFamily="34" charset="0"/>
              </a:rPr>
              <a:t>– Members must carry out work competently and with care.</a:t>
            </a:r>
          </a:p>
          <a:p>
            <a:endParaRPr lang="en-GB" sz="3200" b="0" dirty="0">
              <a:solidFill>
                <a:srgbClr val="242424"/>
              </a:solidFill>
              <a:latin typeface="Helvetica Now Text" panose="020B0504030202020204" pitchFamily="34" charset="0"/>
            </a:endParaRPr>
          </a:p>
          <a:p>
            <a:pPr marL="518351" indent="-518351">
              <a:buFont typeface="Arial" panose="020B0604020202020204" pitchFamily="34" charset="0"/>
              <a:buChar char="•"/>
            </a:pPr>
            <a:r>
              <a:rPr lang="en-GB" sz="3200" dirty="0">
                <a:latin typeface="Helvetica Now Text" panose="020B0504030202020204" pitchFamily="34" charset="0"/>
              </a:rPr>
              <a:t>Impartiality </a:t>
            </a:r>
            <a:r>
              <a:rPr lang="en-GB" sz="3200" b="0" dirty="0">
                <a:solidFill>
                  <a:srgbClr val="242424"/>
                </a:solidFill>
                <a:latin typeface="Helvetica Now Text" panose="020B0504030202020204" pitchFamily="34" charset="0"/>
              </a:rPr>
              <a:t>– Members must ensure that their professional judgement is not compromised, and cannot reasonably be seen to be compromised, by bias, conflict of interest, or the undue influence of others.</a:t>
            </a:r>
          </a:p>
          <a:p>
            <a:endParaRPr lang="en-GB" sz="3200" b="0" dirty="0">
              <a:solidFill>
                <a:srgbClr val="242424"/>
              </a:solidFill>
              <a:latin typeface="Helvetica Now Text" panose="020B0504030202020204" pitchFamily="34" charset="0"/>
            </a:endParaRPr>
          </a:p>
          <a:p>
            <a:pPr marL="518351" indent="-518351">
              <a:buFont typeface="Arial" panose="020B0604020202020204" pitchFamily="34" charset="0"/>
              <a:buChar char="•"/>
            </a:pPr>
            <a:r>
              <a:rPr lang="en-GB" sz="3200" dirty="0">
                <a:latin typeface="Helvetica Now Text" panose="020B0504030202020204" pitchFamily="34" charset="0"/>
              </a:rPr>
              <a:t>Compliance</a:t>
            </a:r>
            <a:r>
              <a:rPr lang="en-GB" sz="3200" b="0" dirty="0">
                <a:latin typeface="Helvetica Now Text" panose="020B0504030202020204" pitchFamily="34" charset="0"/>
              </a:rPr>
              <a:t> </a:t>
            </a:r>
            <a:r>
              <a:rPr lang="en-GB" sz="3200" b="0" dirty="0">
                <a:solidFill>
                  <a:srgbClr val="242424"/>
                </a:solidFill>
                <a:latin typeface="Helvetica Now Text" panose="020B0504030202020204" pitchFamily="34" charset="0"/>
              </a:rPr>
              <a:t>– Members must comply with all relevant legal, regulatory and professional requirements.</a:t>
            </a:r>
          </a:p>
          <a:p>
            <a:endParaRPr lang="en-GB" sz="3200" b="0" dirty="0">
              <a:latin typeface="Helvetica Now Text" panose="020B0504030202020204" pitchFamily="34" charset="0"/>
            </a:endParaRPr>
          </a:p>
          <a:p>
            <a:pPr marL="518351" indent="-518351">
              <a:buFont typeface="Arial" panose="020B0604020202020204" pitchFamily="34" charset="0"/>
              <a:buChar char="•"/>
            </a:pPr>
            <a:r>
              <a:rPr lang="en-GB" sz="3200" dirty="0">
                <a:latin typeface="Helvetica Now Text" panose="020B0504030202020204" pitchFamily="34" charset="0"/>
              </a:rPr>
              <a:t>Speaking Up </a:t>
            </a:r>
            <a:r>
              <a:rPr lang="en-GB" sz="3200" b="0" dirty="0">
                <a:solidFill>
                  <a:srgbClr val="242424"/>
                </a:solidFill>
                <a:latin typeface="Helvetica Now Text" panose="020B0504030202020204" pitchFamily="34" charset="0"/>
              </a:rPr>
              <a:t>- Members should speak up if they believe, or have reasonable cause to believe, that a course of action is unethical or is unlawful.</a:t>
            </a:r>
          </a:p>
          <a:p>
            <a:endParaRPr lang="en-GB" sz="3200" b="0" dirty="0">
              <a:latin typeface="Helvetica Now Text" panose="020B0504030202020204" pitchFamily="34" charset="0"/>
            </a:endParaRPr>
          </a:p>
          <a:p>
            <a:pPr marL="518351" indent="-518351">
              <a:buFont typeface="Arial" panose="020B0604020202020204" pitchFamily="34" charset="0"/>
              <a:buChar char="•"/>
            </a:pPr>
            <a:r>
              <a:rPr lang="en-GB" sz="3200" dirty="0">
                <a:latin typeface="Helvetica Now Text" panose="020B0504030202020204" pitchFamily="34" charset="0"/>
              </a:rPr>
              <a:t>Communication</a:t>
            </a:r>
            <a:r>
              <a:rPr lang="en-GB" sz="3200" b="0" dirty="0">
                <a:latin typeface="Helvetica Now Text" panose="020B0504030202020204" pitchFamily="34" charset="0"/>
              </a:rPr>
              <a:t> </a:t>
            </a:r>
            <a:r>
              <a:rPr lang="en-GB" sz="3200" b="0" dirty="0">
                <a:solidFill>
                  <a:srgbClr val="242424"/>
                </a:solidFill>
                <a:latin typeface="Helvetica Now Text" panose="020B0504030202020204" pitchFamily="34" charset="0"/>
              </a:rPr>
              <a:t>– Members must communicate appropriately.</a:t>
            </a:r>
            <a:endParaRPr lang="en-GB" sz="3200" b="0" dirty="0">
              <a:latin typeface="Helvetica Now Text" panose="020B0504030202020204" pitchFamily="34" charset="0"/>
            </a:endParaRPr>
          </a:p>
        </p:txBody>
      </p:sp>
      <p:sp>
        <p:nvSpPr>
          <p:cNvPr id="6" name="Text Placeholder 3">
            <a:extLst>
              <a:ext uri="{FF2B5EF4-FFF2-40B4-BE49-F238E27FC236}">
                <a16:creationId xmlns:a16="http://schemas.microsoft.com/office/drawing/2014/main" id="{6F7CDCE0-E7DE-4742-AC8F-FD83071579B2}"/>
              </a:ext>
            </a:extLst>
          </p:cNvPr>
          <p:cNvSpPr txBox="1">
            <a:spLocks/>
          </p:cNvSpPr>
          <p:nvPr/>
        </p:nvSpPr>
        <p:spPr>
          <a:xfrm>
            <a:off x="4546445" y="9557980"/>
            <a:ext cx="14453233" cy="2357817"/>
          </a:xfrm>
          <a:prstGeom prst="rect">
            <a:avLst/>
          </a:prstGeom>
        </p:spPr>
        <p:txBody>
          <a:bodyPr vert="horz" lIns="0" tIns="0" rIns="0" bIns="0" rtlCol="0">
            <a:noAutofit/>
          </a:bodyPr>
          <a:lstStyle>
            <a:lvl1pPr marL="0" indent="0" algn="l" defTabSz="802072" rtl="0" eaLnBrk="1" latinLnBrk="0" hangingPunct="1">
              <a:lnSpc>
                <a:spcPct val="100000"/>
              </a:lnSpc>
              <a:spcBef>
                <a:spcPts val="600"/>
              </a:spcBef>
              <a:spcAft>
                <a:spcPts val="6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802072" rtl="0" eaLnBrk="1" latinLnBrk="0" hangingPunct="1">
              <a:lnSpc>
                <a:spcPct val="100000"/>
              </a:lnSpc>
              <a:spcBef>
                <a:spcPts val="0"/>
              </a:spcBef>
              <a:spcAft>
                <a:spcPts val="600"/>
              </a:spcAft>
              <a:buFont typeface="Arial" panose="020B0604020202020204" pitchFamily="34" charset="0"/>
              <a:buNone/>
              <a:tabLst/>
              <a:defRPr sz="1100" b="0" i="0" kern="1200">
                <a:solidFill>
                  <a:schemeClr val="tx1"/>
                </a:solidFill>
                <a:latin typeface="Helvetica Now Text" panose="020B0504030202020204" pitchFamily="34" charset="77"/>
                <a:ea typeface="+mn-ea"/>
                <a:cs typeface="+mn-cs"/>
              </a:defRPr>
            </a:lvl2pPr>
            <a:lvl3pPr marL="180975" indent="-180975" algn="l" defTabSz="802072" rtl="0" eaLnBrk="1" latinLnBrk="0" hangingPunct="1">
              <a:lnSpc>
                <a:spcPct val="100000"/>
              </a:lnSpc>
              <a:spcBef>
                <a:spcPts val="0"/>
              </a:spcBef>
              <a:spcAft>
                <a:spcPts val="600"/>
              </a:spcAft>
              <a:buClr>
                <a:schemeClr val="tx1"/>
              </a:buClr>
              <a:buFont typeface="Wingdings 2" panose="05020102010507070707" pitchFamily="18" charset="2"/>
              <a:buChar char=""/>
              <a:tabLst/>
              <a:defRPr sz="1100" b="0" i="0" kern="1200">
                <a:solidFill>
                  <a:schemeClr val="tx1"/>
                </a:solidFill>
                <a:latin typeface="Helvetica Now Text" panose="020B0504030202020204" pitchFamily="34" charset="77"/>
                <a:ea typeface="+mn-ea"/>
                <a:cs typeface="+mn-cs"/>
              </a:defRPr>
            </a:lvl3pPr>
            <a:lvl4pPr marL="360363" indent="-179388" algn="l" defTabSz="802072" rtl="0" eaLnBrk="1" latinLnBrk="0" hangingPunct="1">
              <a:lnSpc>
                <a:spcPct val="100000"/>
              </a:lnSpc>
              <a:spcBef>
                <a:spcPts val="0"/>
              </a:spcBef>
              <a:spcAft>
                <a:spcPts val="600"/>
              </a:spcAft>
              <a:buClr>
                <a:schemeClr val="tx1"/>
              </a:buClr>
              <a:buSzPct val="80000"/>
              <a:buFont typeface="System Font Regular"/>
              <a:buChar char="○"/>
              <a:tabLst/>
              <a:defRPr sz="1100" b="0" i="0" kern="1200">
                <a:solidFill>
                  <a:schemeClr val="tx1"/>
                </a:solidFill>
                <a:latin typeface="Helvetica Now Text" panose="020B0504030202020204" pitchFamily="34" charset="77"/>
                <a:ea typeface="+mn-ea"/>
                <a:cs typeface="+mn-cs"/>
              </a:defRPr>
            </a:lvl4pPr>
            <a:lvl5pPr marL="541338" indent="-180975" algn="l" defTabSz="802072" rtl="0" eaLnBrk="1" latinLnBrk="0" hangingPunct="1">
              <a:lnSpc>
                <a:spcPct val="100000"/>
              </a:lnSpc>
              <a:spcBef>
                <a:spcPts val="0"/>
              </a:spcBef>
              <a:spcAft>
                <a:spcPts val="600"/>
              </a:spcAft>
              <a:buClr>
                <a:schemeClr val="tx1"/>
              </a:buClr>
              <a:buFont typeface="System Font Regular"/>
              <a:buChar char="—"/>
              <a:tabLst/>
              <a:defRPr sz="1100" b="0" i="0" kern="1200">
                <a:solidFill>
                  <a:schemeClr val="tx1"/>
                </a:solidFill>
                <a:latin typeface="Helvetica Now Text" panose="020B0504030202020204" pitchFamily="34" charset="77"/>
                <a:ea typeface="+mn-ea"/>
                <a:cs typeface="+mn-cs"/>
              </a:defRPr>
            </a:lvl5pPr>
            <a:lvl6pPr marL="526107" indent="-116975" algn="l" defTabSz="802072" rtl="0" eaLnBrk="1" latinLnBrk="0" hangingPunct="1">
              <a:lnSpc>
                <a:spcPct val="117000"/>
              </a:lnSpc>
              <a:spcBef>
                <a:spcPts val="0"/>
              </a:spcBef>
              <a:buClr>
                <a:schemeClr val="tx1"/>
              </a:buClr>
              <a:buFont typeface="System Font Regular"/>
              <a:buChar char="–"/>
              <a:tabLst/>
              <a:defRPr sz="877" b="0" i="0" kern="1200">
                <a:solidFill>
                  <a:schemeClr val="tx1"/>
                </a:solidFill>
                <a:latin typeface="Helvetica Now Text" panose="020B0504030202020204" pitchFamily="34" charset="77"/>
                <a:ea typeface="+mn-ea"/>
                <a:cs typeface="+mn-cs"/>
              </a:defRPr>
            </a:lvl6pPr>
            <a:lvl7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7pPr>
            <a:lvl8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8pPr>
            <a:lvl9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9pPr>
          </a:lstStyle>
          <a:p>
            <a:endParaRPr lang="en-GB" sz="2177" b="0" dirty="0">
              <a:latin typeface="Helvetica Now Text" panose="020B0504030202020204" pitchFamily="34" charset="0"/>
              <a:cs typeface="Heebo" panose="020B0604020202020204" pitchFamily="2" charset="-79"/>
            </a:endParaRPr>
          </a:p>
        </p:txBody>
      </p:sp>
    </p:spTree>
    <p:extLst>
      <p:ext uri="{BB962C8B-B14F-4D97-AF65-F5344CB8AC3E}">
        <p14:creationId xmlns:p14="http://schemas.microsoft.com/office/powerpoint/2010/main" val="323244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97001-7D65-4626-97E6-ECCE792071B4}"/>
              </a:ext>
            </a:extLst>
          </p:cNvPr>
          <p:cNvSpPr>
            <a:spLocks noGrp="1"/>
          </p:cNvSpPr>
          <p:nvPr>
            <p:ph type="title"/>
          </p:nvPr>
        </p:nvSpPr>
        <p:spPr/>
        <p:txBody>
          <a:bodyPr/>
          <a:lstStyle/>
          <a:p>
            <a:r>
              <a:rPr lang="en-GB" dirty="0"/>
              <a:t>Actuaries’ Code</a:t>
            </a:r>
          </a:p>
        </p:txBody>
      </p:sp>
      <p:sp>
        <p:nvSpPr>
          <p:cNvPr id="4" name="Text Placeholder 3">
            <a:extLst>
              <a:ext uri="{FF2B5EF4-FFF2-40B4-BE49-F238E27FC236}">
                <a16:creationId xmlns:a16="http://schemas.microsoft.com/office/drawing/2014/main" id="{E760A359-FAB8-448B-A3F2-5A88282FD5B9}"/>
              </a:ext>
            </a:extLst>
          </p:cNvPr>
          <p:cNvSpPr>
            <a:spLocks noGrp="1"/>
          </p:cNvSpPr>
          <p:nvPr>
            <p:ph type="body" sz="quarter" idx="16"/>
          </p:nvPr>
        </p:nvSpPr>
        <p:spPr>
          <a:xfrm>
            <a:off x="12609353" y="3268437"/>
            <a:ext cx="7878853" cy="3041859"/>
          </a:xfrm>
        </p:spPr>
        <p:txBody>
          <a:bodyPr/>
          <a:lstStyle/>
          <a:p>
            <a:pPr marL="518351" indent="-518351">
              <a:buFont typeface="Arial" panose="020B0604020202020204" pitchFamily="34" charset="0"/>
              <a:buChar char="•"/>
            </a:pPr>
            <a:endParaRPr lang="en-GB" sz="2177" b="0" dirty="0"/>
          </a:p>
          <a:p>
            <a:pPr marL="518351" indent="-518351">
              <a:buFont typeface="Arial" panose="020B0604020202020204" pitchFamily="34" charset="0"/>
              <a:buChar char="•"/>
            </a:pPr>
            <a:endParaRPr lang="en-GB" sz="2177" b="0" dirty="0"/>
          </a:p>
          <a:p>
            <a:pPr marL="518351" indent="-518351">
              <a:buFont typeface="Arial" panose="020B0604020202020204" pitchFamily="34" charset="0"/>
              <a:buChar char="•"/>
            </a:pPr>
            <a:endParaRPr lang="en-GB" sz="2177" b="0" dirty="0"/>
          </a:p>
        </p:txBody>
      </p:sp>
      <p:sp>
        <p:nvSpPr>
          <p:cNvPr id="5" name="Text Placeholder 4">
            <a:extLst>
              <a:ext uri="{FF2B5EF4-FFF2-40B4-BE49-F238E27FC236}">
                <a16:creationId xmlns:a16="http://schemas.microsoft.com/office/drawing/2014/main" id="{25E6E006-D8DA-474F-9758-0175F1090630}"/>
              </a:ext>
            </a:extLst>
          </p:cNvPr>
          <p:cNvSpPr>
            <a:spLocks noGrp="1"/>
          </p:cNvSpPr>
          <p:nvPr>
            <p:ph type="body" sz="quarter" idx="17"/>
            <p:custDataLst>
              <p:tags r:id="rId1"/>
            </p:custDataLst>
          </p:nvPr>
        </p:nvSpPr>
        <p:spPr>
          <a:xfrm>
            <a:off x="2246313" y="2343446"/>
            <a:ext cx="15788147" cy="9029107"/>
          </a:xfrm>
        </p:spPr>
        <p:txBody>
          <a:bodyPr/>
          <a:lstStyle/>
          <a:p>
            <a:endParaRPr lang="en-GB" sz="3265" b="0" dirty="0">
              <a:latin typeface="+mn-lt"/>
            </a:endParaRPr>
          </a:p>
          <a:p>
            <a:pPr marL="518351" indent="-518351">
              <a:buFont typeface="Arial" panose="020B0604020202020204" pitchFamily="34" charset="0"/>
              <a:buChar char="•"/>
            </a:pPr>
            <a:r>
              <a:rPr lang="en-GB" sz="3200" b="0" dirty="0">
                <a:latin typeface="Helvetica Now Text" panose="020B0504030202020204" pitchFamily="34" charset="0"/>
              </a:rPr>
              <a:t>Have you looked at any Case Studies?</a:t>
            </a:r>
          </a:p>
          <a:p>
            <a:pPr marL="518351" indent="-518351">
              <a:buFont typeface="Arial" panose="020B0604020202020204" pitchFamily="34" charset="0"/>
              <a:buChar char="•"/>
            </a:pPr>
            <a:endParaRPr lang="en-GB" sz="3200" b="0" dirty="0">
              <a:latin typeface="Helvetica Now Text" panose="020B0504030202020204" pitchFamily="34" charset="0"/>
            </a:endParaRPr>
          </a:p>
          <a:p>
            <a:pPr marL="518351" indent="-518351">
              <a:buFont typeface="Arial" panose="020B0604020202020204" pitchFamily="34" charset="0"/>
              <a:buChar char="•"/>
            </a:pPr>
            <a:r>
              <a:rPr lang="en-GB" sz="3200" b="0" dirty="0">
                <a:latin typeface="Helvetica Now Text" panose="020B0504030202020204" pitchFamily="34" charset="0"/>
              </a:rPr>
              <a:t>Let’s think about a case in the public eye : The Post Office Scandal</a:t>
            </a:r>
          </a:p>
          <a:p>
            <a:pPr marL="518351" indent="-518351">
              <a:buFont typeface="Arial" panose="020B0604020202020204" pitchFamily="34" charset="0"/>
              <a:buChar char="•"/>
            </a:pPr>
            <a:endParaRPr lang="en-GB" sz="3200" b="0" dirty="0">
              <a:latin typeface="Helvetica Now Text" panose="020B0504030202020204" pitchFamily="34" charset="0"/>
            </a:endParaRPr>
          </a:p>
          <a:p>
            <a:pPr marL="518351" indent="-518351">
              <a:buFont typeface="Arial" panose="020B0604020202020204" pitchFamily="34" charset="0"/>
              <a:buChar char="•"/>
            </a:pPr>
            <a:r>
              <a:rPr lang="en-GB" sz="3200" b="0" dirty="0">
                <a:latin typeface="Helvetica Now Text" panose="020B0504030202020204" pitchFamily="34" charset="0"/>
              </a:rPr>
              <a:t>Imagine that you were employed by either The Post Office, or Fujitsu, while Horizon was being rolled out.</a:t>
            </a:r>
          </a:p>
          <a:p>
            <a:pPr marL="518351" indent="-518351">
              <a:buFont typeface="Arial" panose="020B0604020202020204" pitchFamily="34" charset="0"/>
              <a:buChar char="•"/>
            </a:pPr>
            <a:endParaRPr lang="en-GB" sz="3200" b="0" dirty="0">
              <a:latin typeface="Helvetica Now Text" panose="020B0504030202020204" pitchFamily="34" charset="0"/>
            </a:endParaRPr>
          </a:p>
          <a:p>
            <a:pPr marL="518351" indent="-518351">
              <a:buFont typeface="Arial" panose="020B0604020202020204" pitchFamily="34" charset="0"/>
              <a:buChar char="•"/>
            </a:pPr>
            <a:r>
              <a:rPr lang="en-GB" sz="3200" b="0" dirty="0">
                <a:latin typeface="Helvetica Now Text" panose="020B0504030202020204" pitchFamily="34" charset="0"/>
              </a:rPr>
              <a:t>Which principles would apply?</a:t>
            </a:r>
          </a:p>
          <a:p>
            <a:pPr marL="518351" indent="-518351">
              <a:buFont typeface="Arial" panose="020B0604020202020204" pitchFamily="34" charset="0"/>
              <a:buChar char="•"/>
            </a:pPr>
            <a:endParaRPr lang="en-GB" sz="3265" b="0" dirty="0">
              <a:latin typeface="+mn-lt"/>
            </a:endParaRPr>
          </a:p>
          <a:p>
            <a:pPr marL="518351" indent="-518351">
              <a:buFont typeface="Arial" panose="020B0604020202020204" pitchFamily="34" charset="0"/>
              <a:buChar char="•"/>
            </a:pPr>
            <a:endParaRPr lang="en-GB" sz="3265" b="0" dirty="0">
              <a:latin typeface="+mn-lt"/>
            </a:endParaRPr>
          </a:p>
        </p:txBody>
      </p:sp>
      <p:sp>
        <p:nvSpPr>
          <p:cNvPr id="6" name="Text Placeholder 3">
            <a:extLst>
              <a:ext uri="{FF2B5EF4-FFF2-40B4-BE49-F238E27FC236}">
                <a16:creationId xmlns:a16="http://schemas.microsoft.com/office/drawing/2014/main" id="{6F7CDCE0-E7DE-4742-AC8F-FD83071579B2}"/>
              </a:ext>
            </a:extLst>
          </p:cNvPr>
          <p:cNvSpPr txBox="1">
            <a:spLocks/>
          </p:cNvSpPr>
          <p:nvPr/>
        </p:nvSpPr>
        <p:spPr>
          <a:xfrm>
            <a:off x="4546445" y="9557980"/>
            <a:ext cx="14453233" cy="2357817"/>
          </a:xfrm>
          <a:prstGeom prst="rect">
            <a:avLst/>
          </a:prstGeom>
        </p:spPr>
        <p:txBody>
          <a:bodyPr vert="horz" lIns="0" tIns="0" rIns="0" bIns="0" rtlCol="0">
            <a:noAutofit/>
          </a:bodyPr>
          <a:lstStyle>
            <a:lvl1pPr marL="0" indent="0" algn="l" defTabSz="802072" rtl="0" eaLnBrk="1" latinLnBrk="0" hangingPunct="1">
              <a:lnSpc>
                <a:spcPct val="100000"/>
              </a:lnSpc>
              <a:spcBef>
                <a:spcPts val="600"/>
              </a:spcBef>
              <a:spcAft>
                <a:spcPts val="6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802072" rtl="0" eaLnBrk="1" latinLnBrk="0" hangingPunct="1">
              <a:lnSpc>
                <a:spcPct val="100000"/>
              </a:lnSpc>
              <a:spcBef>
                <a:spcPts val="0"/>
              </a:spcBef>
              <a:spcAft>
                <a:spcPts val="600"/>
              </a:spcAft>
              <a:buFont typeface="Arial" panose="020B0604020202020204" pitchFamily="34" charset="0"/>
              <a:buNone/>
              <a:tabLst/>
              <a:defRPr sz="1100" b="0" i="0" kern="1200">
                <a:solidFill>
                  <a:schemeClr val="tx1"/>
                </a:solidFill>
                <a:latin typeface="Helvetica Now Text" panose="020B0504030202020204" pitchFamily="34" charset="77"/>
                <a:ea typeface="+mn-ea"/>
                <a:cs typeface="+mn-cs"/>
              </a:defRPr>
            </a:lvl2pPr>
            <a:lvl3pPr marL="180975" indent="-180975" algn="l" defTabSz="802072" rtl="0" eaLnBrk="1" latinLnBrk="0" hangingPunct="1">
              <a:lnSpc>
                <a:spcPct val="100000"/>
              </a:lnSpc>
              <a:spcBef>
                <a:spcPts val="0"/>
              </a:spcBef>
              <a:spcAft>
                <a:spcPts val="600"/>
              </a:spcAft>
              <a:buClr>
                <a:schemeClr val="tx1"/>
              </a:buClr>
              <a:buFont typeface="Wingdings 2" panose="05020102010507070707" pitchFamily="18" charset="2"/>
              <a:buChar char=""/>
              <a:tabLst/>
              <a:defRPr sz="1100" b="0" i="0" kern="1200">
                <a:solidFill>
                  <a:schemeClr val="tx1"/>
                </a:solidFill>
                <a:latin typeface="Helvetica Now Text" panose="020B0504030202020204" pitchFamily="34" charset="77"/>
                <a:ea typeface="+mn-ea"/>
                <a:cs typeface="+mn-cs"/>
              </a:defRPr>
            </a:lvl3pPr>
            <a:lvl4pPr marL="360363" indent="-179388" algn="l" defTabSz="802072" rtl="0" eaLnBrk="1" latinLnBrk="0" hangingPunct="1">
              <a:lnSpc>
                <a:spcPct val="100000"/>
              </a:lnSpc>
              <a:spcBef>
                <a:spcPts val="0"/>
              </a:spcBef>
              <a:spcAft>
                <a:spcPts val="600"/>
              </a:spcAft>
              <a:buClr>
                <a:schemeClr val="tx1"/>
              </a:buClr>
              <a:buSzPct val="80000"/>
              <a:buFont typeface="System Font Regular"/>
              <a:buChar char="○"/>
              <a:tabLst/>
              <a:defRPr sz="1100" b="0" i="0" kern="1200">
                <a:solidFill>
                  <a:schemeClr val="tx1"/>
                </a:solidFill>
                <a:latin typeface="Helvetica Now Text" panose="020B0504030202020204" pitchFamily="34" charset="77"/>
                <a:ea typeface="+mn-ea"/>
                <a:cs typeface="+mn-cs"/>
              </a:defRPr>
            </a:lvl4pPr>
            <a:lvl5pPr marL="541338" indent="-180975" algn="l" defTabSz="802072" rtl="0" eaLnBrk="1" latinLnBrk="0" hangingPunct="1">
              <a:lnSpc>
                <a:spcPct val="100000"/>
              </a:lnSpc>
              <a:spcBef>
                <a:spcPts val="0"/>
              </a:spcBef>
              <a:spcAft>
                <a:spcPts val="600"/>
              </a:spcAft>
              <a:buClr>
                <a:schemeClr val="tx1"/>
              </a:buClr>
              <a:buFont typeface="System Font Regular"/>
              <a:buChar char="—"/>
              <a:tabLst/>
              <a:defRPr sz="1100" b="0" i="0" kern="1200">
                <a:solidFill>
                  <a:schemeClr val="tx1"/>
                </a:solidFill>
                <a:latin typeface="Helvetica Now Text" panose="020B0504030202020204" pitchFamily="34" charset="77"/>
                <a:ea typeface="+mn-ea"/>
                <a:cs typeface="+mn-cs"/>
              </a:defRPr>
            </a:lvl5pPr>
            <a:lvl6pPr marL="526107" indent="-116975" algn="l" defTabSz="802072" rtl="0" eaLnBrk="1" latinLnBrk="0" hangingPunct="1">
              <a:lnSpc>
                <a:spcPct val="117000"/>
              </a:lnSpc>
              <a:spcBef>
                <a:spcPts val="0"/>
              </a:spcBef>
              <a:buClr>
                <a:schemeClr val="tx1"/>
              </a:buClr>
              <a:buFont typeface="System Font Regular"/>
              <a:buChar char="–"/>
              <a:tabLst/>
              <a:defRPr sz="877" b="0" i="0" kern="1200">
                <a:solidFill>
                  <a:schemeClr val="tx1"/>
                </a:solidFill>
                <a:latin typeface="Helvetica Now Text" panose="020B0504030202020204" pitchFamily="34" charset="77"/>
                <a:ea typeface="+mn-ea"/>
                <a:cs typeface="+mn-cs"/>
              </a:defRPr>
            </a:lvl6pPr>
            <a:lvl7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7pPr>
            <a:lvl8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8pPr>
            <a:lvl9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9pPr>
          </a:lstStyle>
          <a:p>
            <a:endParaRPr lang="en-GB" sz="2177" b="0" dirty="0">
              <a:latin typeface="Helvetica Now Text" panose="020B0504030202020204" pitchFamily="34" charset="0"/>
              <a:cs typeface="Heebo" panose="020B0604020202020204" pitchFamily="2" charset="-79"/>
            </a:endParaRPr>
          </a:p>
        </p:txBody>
      </p:sp>
    </p:spTree>
    <p:extLst>
      <p:ext uri="{BB962C8B-B14F-4D97-AF65-F5344CB8AC3E}">
        <p14:creationId xmlns:p14="http://schemas.microsoft.com/office/powerpoint/2010/main" val="33463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97001-7D65-4626-97E6-ECCE792071B4}"/>
              </a:ext>
            </a:extLst>
          </p:cNvPr>
          <p:cNvSpPr>
            <a:spLocks noGrp="1"/>
          </p:cNvSpPr>
          <p:nvPr>
            <p:ph type="title"/>
          </p:nvPr>
        </p:nvSpPr>
        <p:spPr/>
        <p:txBody>
          <a:bodyPr/>
          <a:lstStyle/>
          <a:p>
            <a:r>
              <a:rPr lang="en-GB" dirty="0"/>
              <a:t>Six Principles</a:t>
            </a:r>
          </a:p>
        </p:txBody>
      </p:sp>
      <p:sp>
        <p:nvSpPr>
          <p:cNvPr id="4" name="Text Placeholder 3">
            <a:extLst>
              <a:ext uri="{FF2B5EF4-FFF2-40B4-BE49-F238E27FC236}">
                <a16:creationId xmlns:a16="http://schemas.microsoft.com/office/drawing/2014/main" id="{E760A359-FAB8-448B-A3F2-5A88282FD5B9}"/>
              </a:ext>
            </a:extLst>
          </p:cNvPr>
          <p:cNvSpPr>
            <a:spLocks noGrp="1"/>
          </p:cNvSpPr>
          <p:nvPr>
            <p:ph type="body" sz="quarter" idx="16"/>
          </p:nvPr>
        </p:nvSpPr>
        <p:spPr>
          <a:xfrm>
            <a:off x="12609353" y="3268437"/>
            <a:ext cx="7878853" cy="3041859"/>
          </a:xfrm>
        </p:spPr>
        <p:txBody>
          <a:bodyPr/>
          <a:lstStyle/>
          <a:p>
            <a:pPr marL="518351" indent="-518351">
              <a:buFont typeface="Arial" panose="020B0604020202020204" pitchFamily="34" charset="0"/>
              <a:buChar char="•"/>
            </a:pPr>
            <a:endParaRPr lang="en-GB" sz="2177" b="0" dirty="0"/>
          </a:p>
          <a:p>
            <a:pPr marL="518351" indent="-518351">
              <a:buFont typeface="Arial" panose="020B0604020202020204" pitchFamily="34" charset="0"/>
              <a:buChar char="•"/>
            </a:pPr>
            <a:endParaRPr lang="en-GB" sz="2177" b="0" dirty="0"/>
          </a:p>
          <a:p>
            <a:pPr marL="518351" indent="-518351">
              <a:buFont typeface="Arial" panose="020B0604020202020204" pitchFamily="34" charset="0"/>
              <a:buChar char="•"/>
            </a:pPr>
            <a:endParaRPr lang="en-GB" sz="2177" b="0" dirty="0"/>
          </a:p>
        </p:txBody>
      </p:sp>
      <p:sp>
        <p:nvSpPr>
          <p:cNvPr id="5" name="Text Placeholder 4">
            <a:extLst>
              <a:ext uri="{FF2B5EF4-FFF2-40B4-BE49-F238E27FC236}">
                <a16:creationId xmlns:a16="http://schemas.microsoft.com/office/drawing/2014/main" id="{25E6E006-D8DA-474F-9758-0175F1090630}"/>
              </a:ext>
            </a:extLst>
          </p:cNvPr>
          <p:cNvSpPr>
            <a:spLocks noGrp="1"/>
          </p:cNvSpPr>
          <p:nvPr>
            <p:ph type="body" sz="quarter" idx="17"/>
            <p:custDataLst>
              <p:tags r:id="rId1"/>
            </p:custDataLst>
          </p:nvPr>
        </p:nvSpPr>
        <p:spPr>
          <a:xfrm>
            <a:off x="2246313" y="2113121"/>
            <a:ext cx="20371640" cy="11043013"/>
          </a:xfrm>
        </p:spPr>
        <p:txBody>
          <a:bodyPr/>
          <a:lstStyle/>
          <a:p>
            <a:pPr marL="518351" indent="-518351">
              <a:buFont typeface="Arial" panose="020B0604020202020204" pitchFamily="34" charset="0"/>
              <a:buChar char="•"/>
            </a:pPr>
            <a:r>
              <a:rPr lang="en-GB" dirty="0"/>
              <a:t>Integrity</a:t>
            </a:r>
          </a:p>
          <a:p>
            <a:pPr marL="846639" lvl="2" indent="-518351">
              <a:buFont typeface="Arial" panose="020B0604020202020204" pitchFamily="34" charset="0"/>
              <a:buChar char="•"/>
            </a:pPr>
            <a:r>
              <a:rPr lang="en-GB" sz="3000" dirty="0"/>
              <a:t>How much honesty was there?  Was there any integrity?</a:t>
            </a:r>
          </a:p>
          <a:p>
            <a:pPr marL="328288" lvl="2" indent="0">
              <a:buNone/>
            </a:pPr>
            <a:endParaRPr lang="en-GB" sz="3000" dirty="0"/>
          </a:p>
          <a:p>
            <a:pPr marL="518351" indent="-518351">
              <a:buFont typeface="Arial" panose="020B0604020202020204" pitchFamily="34" charset="0"/>
              <a:buChar char="•"/>
            </a:pPr>
            <a:r>
              <a:rPr lang="en-GB" dirty="0"/>
              <a:t>Competence &amp; Care</a:t>
            </a:r>
          </a:p>
          <a:p>
            <a:pPr marL="846639" lvl="2" indent="-518351">
              <a:buFont typeface="Arial" panose="020B0604020202020204" pitchFamily="34" charset="0"/>
              <a:buChar char="•"/>
            </a:pPr>
            <a:r>
              <a:rPr lang="en-GB" sz="3000" dirty="0"/>
              <a:t>System Design : </a:t>
            </a:r>
          </a:p>
          <a:p>
            <a:pPr marL="1172049" lvl="3" indent="-518351">
              <a:buFont typeface="Arial" panose="020B0604020202020204" pitchFamily="34" charset="0"/>
              <a:buChar char="•"/>
            </a:pPr>
            <a:r>
              <a:rPr lang="en-GB" sz="3000" dirty="0"/>
              <a:t>Missing complaints log,  Discrepancy log &amp; findings, upload verification</a:t>
            </a:r>
          </a:p>
          <a:p>
            <a:pPr marL="653698" lvl="3" indent="0">
              <a:buNone/>
            </a:pPr>
            <a:endParaRPr lang="en-GB" sz="3000" dirty="0"/>
          </a:p>
          <a:p>
            <a:pPr marL="518351" lvl="1" indent="-518351">
              <a:buFont typeface="Arial" panose="020B0604020202020204" pitchFamily="34" charset="0"/>
              <a:buChar char="•"/>
            </a:pPr>
            <a:r>
              <a:rPr lang="en-GB" sz="3000" b="1" dirty="0"/>
              <a:t>Impartiality</a:t>
            </a:r>
          </a:p>
          <a:p>
            <a:pPr marL="846639" lvl="2" indent="-518351">
              <a:buFont typeface="Arial" panose="020B0604020202020204" pitchFamily="34" charset="0"/>
              <a:buChar char="•"/>
            </a:pPr>
            <a:r>
              <a:rPr lang="en-GB" sz="3000" dirty="0"/>
              <a:t>Executives were biased and staff were influenced to find the system correct when it was not.  </a:t>
            </a:r>
          </a:p>
          <a:p>
            <a:pPr marL="328288" lvl="2" indent="0">
              <a:buNone/>
            </a:pPr>
            <a:endParaRPr lang="en-GB" sz="3000" dirty="0"/>
          </a:p>
          <a:p>
            <a:pPr marL="518351" indent="-518351">
              <a:buFont typeface="Arial" panose="020B0604020202020204" pitchFamily="34" charset="0"/>
              <a:buChar char="•"/>
            </a:pPr>
            <a:r>
              <a:rPr lang="en-GB" dirty="0"/>
              <a:t>Compliance</a:t>
            </a:r>
          </a:p>
          <a:p>
            <a:pPr marL="846639" lvl="2" indent="-518351">
              <a:buFont typeface="Arial" panose="020B0604020202020204" pitchFamily="34" charset="0"/>
              <a:buChar char="•"/>
            </a:pPr>
            <a:r>
              <a:rPr lang="en-GB" sz="3000" dirty="0"/>
              <a:t>Probably breach of accounting and legal standards, probably illegal acts</a:t>
            </a:r>
          </a:p>
          <a:p>
            <a:pPr marL="846639" lvl="2" indent="-518351">
              <a:buFont typeface="Arial" panose="020B0604020202020204" pitchFamily="34" charset="0"/>
              <a:buChar char="•"/>
            </a:pPr>
            <a:r>
              <a:rPr lang="en-GB" sz="3000" dirty="0"/>
              <a:t>Later on, probably perjury</a:t>
            </a:r>
          </a:p>
          <a:p>
            <a:pPr marL="328288" lvl="2" indent="0">
              <a:buNone/>
            </a:pPr>
            <a:endParaRPr lang="en-GB" sz="3000" dirty="0"/>
          </a:p>
          <a:p>
            <a:pPr marL="518351" indent="-518351">
              <a:buFont typeface="Arial" panose="020B0604020202020204" pitchFamily="34" charset="0"/>
              <a:buChar char="•"/>
            </a:pPr>
            <a:r>
              <a:rPr lang="en-GB" dirty="0"/>
              <a:t>Speaking Up</a:t>
            </a:r>
          </a:p>
          <a:p>
            <a:pPr marL="846639" lvl="2" indent="-518351">
              <a:buFont typeface="Arial" panose="020B0604020202020204" pitchFamily="34" charset="0"/>
              <a:buChar char="•"/>
            </a:pPr>
            <a:r>
              <a:rPr lang="en-GB" sz="3000" dirty="0"/>
              <a:t>There was definitely a need to speak up – no one did</a:t>
            </a:r>
          </a:p>
          <a:p>
            <a:pPr marL="328288" lvl="2" indent="0">
              <a:buNone/>
            </a:pPr>
            <a:endParaRPr lang="en-GB" sz="3000" dirty="0"/>
          </a:p>
          <a:p>
            <a:pPr marL="518351" indent="-518351">
              <a:buFont typeface="Arial" panose="020B0604020202020204" pitchFamily="34" charset="0"/>
              <a:buChar char="•"/>
            </a:pPr>
            <a:r>
              <a:rPr lang="en-GB" dirty="0"/>
              <a:t>Communication</a:t>
            </a:r>
          </a:p>
          <a:p>
            <a:pPr marL="846639" lvl="2" indent="-518351">
              <a:buFont typeface="Arial" panose="020B0604020202020204" pitchFamily="34" charset="0"/>
              <a:buChar char="•"/>
            </a:pPr>
            <a:r>
              <a:rPr lang="en-GB" sz="3000" dirty="0"/>
              <a:t>Communication throughout has been lacking</a:t>
            </a:r>
          </a:p>
        </p:txBody>
      </p:sp>
      <p:sp>
        <p:nvSpPr>
          <p:cNvPr id="6" name="Text Placeholder 3">
            <a:extLst>
              <a:ext uri="{FF2B5EF4-FFF2-40B4-BE49-F238E27FC236}">
                <a16:creationId xmlns:a16="http://schemas.microsoft.com/office/drawing/2014/main" id="{6F7CDCE0-E7DE-4742-AC8F-FD83071579B2}"/>
              </a:ext>
            </a:extLst>
          </p:cNvPr>
          <p:cNvSpPr txBox="1">
            <a:spLocks/>
          </p:cNvSpPr>
          <p:nvPr/>
        </p:nvSpPr>
        <p:spPr>
          <a:xfrm>
            <a:off x="4546445" y="9557980"/>
            <a:ext cx="14453233" cy="2357817"/>
          </a:xfrm>
          <a:prstGeom prst="rect">
            <a:avLst/>
          </a:prstGeom>
        </p:spPr>
        <p:txBody>
          <a:bodyPr vert="horz" lIns="0" tIns="0" rIns="0" bIns="0" rtlCol="0">
            <a:noAutofit/>
          </a:bodyPr>
          <a:lstStyle>
            <a:lvl1pPr marL="0" indent="0" algn="l" defTabSz="802072" rtl="0" eaLnBrk="1" latinLnBrk="0" hangingPunct="1">
              <a:lnSpc>
                <a:spcPct val="100000"/>
              </a:lnSpc>
              <a:spcBef>
                <a:spcPts val="600"/>
              </a:spcBef>
              <a:spcAft>
                <a:spcPts val="600"/>
              </a:spcAft>
              <a:buFont typeface="Arial" panose="020B0604020202020204" pitchFamily="34" charset="0"/>
              <a:buNone/>
              <a:tabLst/>
              <a:defRPr sz="1400" b="1" i="0" kern="1200">
                <a:solidFill>
                  <a:schemeClr val="tx1"/>
                </a:solidFill>
                <a:latin typeface="Helvetica Now Text" panose="020B0504030202020204" pitchFamily="34" charset="77"/>
                <a:ea typeface="+mn-ea"/>
                <a:cs typeface="+mn-cs"/>
              </a:defRPr>
            </a:lvl1pPr>
            <a:lvl2pPr marL="0" indent="0" algn="l" defTabSz="802072" rtl="0" eaLnBrk="1" latinLnBrk="0" hangingPunct="1">
              <a:lnSpc>
                <a:spcPct val="100000"/>
              </a:lnSpc>
              <a:spcBef>
                <a:spcPts val="0"/>
              </a:spcBef>
              <a:spcAft>
                <a:spcPts val="600"/>
              </a:spcAft>
              <a:buFont typeface="Arial" panose="020B0604020202020204" pitchFamily="34" charset="0"/>
              <a:buNone/>
              <a:tabLst/>
              <a:defRPr sz="1100" b="0" i="0" kern="1200">
                <a:solidFill>
                  <a:schemeClr val="tx1"/>
                </a:solidFill>
                <a:latin typeface="Helvetica Now Text" panose="020B0504030202020204" pitchFamily="34" charset="77"/>
                <a:ea typeface="+mn-ea"/>
                <a:cs typeface="+mn-cs"/>
              </a:defRPr>
            </a:lvl2pPr>
            <a:lvl3pPr marL="180975" indent="-180975" algn="l" defTabSz="802072" rtl="0" eaLnBrk="1" latinLnBrk="0" hangingPunct="1">
              <a:lnSpc>
                <a:spcPct val="100000"/>
              </a:lnSpc>
              <a:spcBef>
                <a:spcPts val="0"/>
              </a:spcBef>
              <a:spcAft>
                <a:spcPts val="600"/>
              </a:spcAft>
              <a:buClr>
                <a:schemeClr val="tx1"/>
              </a:buClr>
              <a:buFont typeface="Wingdings 2" panose="05020102010507070707" pitchFamily="18" charset="2"/>
              <a:buChar char=""/>
              <a:tabLst/>
              <a:defRPr sz="1100" b="0" i="0" kern="1200">
                <a:solidFill>
                  <a:schemeClr val="tx1"/>
                </a:solidFill>
                <a:latin typeface="Helvetica Now Text" panose="020B0504030202020204" pitchFamily="34" charset="77"/>
                <a:ea typeface="+mn-ea"/>
                <a:cs typeface="+mn-cs"/>
              </a:defRPr>
            </a:lvl3pPr>
            <a:lvl4pPr marL="360363" indent="-179388" algn="l" defTabSz="802072" rtl="0" eaLnBrk="1" latinLnBrk="0" hangingPunct="1">
              <a:lnSpc>
                <a:spcPct val="100000"/>
              </a:lnSpc>
              <a:spcBef>
                <a:spcPts val="0"/>
              </a:spcBef>
              <a:spcAft>
                <a:spcPts val="600"/>
              </a:spcAft>
              <a:buClr>
                <a:schemeClr val="tx1"/>
              </a:buClr>
              <a:buSzPct val="80000"/>
              <a:buFont typeface="System Font Regular"/>
              <a:buChar char="○"/>
              <a:tabLst/>
              <a:defRPr sz="1100" b="0" i="0" kern="1200">
                <a:solidFill>
                  <a:schemeClr val="tx1"/>
                </a:solidFill>
                <a:latin typeface="Helvetica Now Text" panose="020B0504030202020204" pitchFamily="34" charset="77"/>
                <a:ea typeface="+mn-ea"/>
                <a:cs typeface="+mn-cs"/>
              </a:defRPr>
            </a:lvl4pPr>
            <a:lvl5pPr marL="541338" indent="-180975" algn="l" defTabSz="802072" rtl="0" eaLnBrk="1" latinLnBrk="0" hangingPunct="1">
              <a:lnSpc>
                <a:spcPct val="100000"/>
              </a:lnSpc>
              <a:spcBef>
                <a:spcPts val="0"/>
              </a:spcBef>
              <a:spcAft>
                <a:spcPts val="600"/>
              </a:spcAft>
              <a:buClr>
                <a:schemeClr val="tx1"/>
              </a:buClr>
              <a:buFont typeface="System Font Regular"/>
              <a:buChar char="—"/>
              <a:tabLst/>
              <a:defRPr sz="1100" b="0" i="0" kern="1200">
                <a:solidFill>
                  <a:schemeClr val="tx1"/>
                </a:solidFill>
                <a:latin typeface="Helvetica Now Text" panose="020B0504030202020204" pitchFamily="34" charset="77"/>
                <a:ea typeface="+mn-ea"/>
                <a:cs typeface="+mn-cs"/>
              </a:defRPr>
            </a:lvl5pPr>
            <a:lvl6pPr marL="526107" indent="-116975" algn="l" defTabSz="802072" rtl="0" eaLnBrk="1" latinLnBrk="0" hangingPunct="1">
              <a:lnSpc>
                <a:spcPct val="117000"/>
              </a:lnSpc>
              <a:spcBef>
                <a:spcPts val="0"/>
              </a:spcBef>
              <a:buClr>
                <a:schemeClr val="tx1"/>
              </a:buClr>
              <a:buFont typeface="System Font Regular"/>
              <a:buChar char="–"/>
              <a:tabLst/>
              <a:defRPr sz="877" b="0" i="0" kern="1200">
                <a:solidFill>
                  <a:schemeClr val="tx1"/>
                </a:solidFill>
                <a:latin typeface="Helvetica Now Text" panose="020B0504030202020204" pitchFamily="34" charset="77"/>
                <a:ea typeface="+mn-ea"/>
                <a:cs typeface="+mn-cs"/>
              </a:defRPr>
            </a:lvl6pPr>
            <a:lvl7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7pPr>
            <a:lvl8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8pPr>
            <a:lvl9pPr marL="0" indent="0" algn="l" defTabSz="802072" rtl="0" eaLnBrk="1" latinLnBrk="0" hangingPunct="1">
              <a:lnSpc>
                <a:spcPct val="117000"/>
              </a:lnSpc>
              <a:spcBef>
                <a:spcPts val="0"/>
              </a:spcBef>
              <a:buFont typeface="Arial" panose="020B0604020202020204" pitchFamily="34" charset="0"/>
              <a:buNone/>
              <a:tabLst/>
              <a:defRPr sz="877" b="0" i="0" kern="1200">
                <a:solidFill>
                  <a:schemeClr val="tx1"/>
                </a:solidFill>
                <a:latin typeface="Helvetica Now Text" panose="020B0504030202020204" pitchFamily="34" charset="77"/>
                <a:ea typeface="+mn-ea"/>
                <a:cs typeface="+mn-cs"/>
              </a:defRPr>
            </a:lvl9pPr>
          </a:lstStyle>
          <a:p>
            <a:endParaRPr lang="en-GB" sz="2177" b="0" dirty="0">
              <a:latin typeface="Helvetica Now Text" panose="020B0504030202020204" pitchFamily="34" charset="0"/>
              <a:cs typeface="Heebo" panose="020B0604020202020204" pitchFamily="2" charset="-79"/>
            </a:endParaRPr>
          </a:p>
        </p:txBody>
      </p:sp>
    </p:spTree>
    <p:extLst>
      <p:ext uri="{BB962C8B-B14F-4D97-AF65-F5344CB8AC3E}">
        <p14:creationId xmlns:p14="http://schemas.microsoft.com/office/powerpoint/2010/main" val="37483650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UIDECOLS" val="6"/>
  <p:tag name="GUIDEROWS" val="1"/>
  <p:tag name="GUTTERCOL" val="1.06 cm"/>
  <p:tag name="GUTTERROW" val="1.06 cm"/>
  <p:tag name="GUIDESAPPLIEDTO" val="2"/>
  <p:tag name="MS_PLACEHOLDERID" val="PlaceholderID44747.7363773148021036"/>
</p:tagLst>
</file>

<file path=ppt/tags/tag10.xml><?xml version="1.0" encoding="utf-8"?>
<p:tagLst xmlns:a="http://schemas.openxmlformats.org/drawingml/2006/main" xmlns:r="http://schemas.openxmlformats.org/officeDocument/2006/relationships" xmlns:p="http://schemas.openxmlformats.org/presentationml/2006/main">
  <p:tag name="MS_PLACEHOLDERID" val="PlaceholderID44747.7309143519028956"/>
</p:tagLst>
</file>

<file path=ppt/tags/tag100.xml><?xml version="1.0" encoding="utf-8"?>
<p:tagLst xmlns:a="http://schemas.openxmlformats.org/drawingml/2006/main" xmlns:r="http://schemas.openxmlformats.org/officeDocument/2006/relationships" xmlns:p="http://schemas.openxmlformats.org/presentationml/2006/main">
  <p:tag name="ORIGINAL_HEIGHT" val="43.62189"/>
  <p:tag name="ORIGINAL_WIDTH" val="47.18016"/>
</p:tagLst>
</file>

<file path=ppt/tags/tag101.xml><?xml version="1.0" encoding="utf-8"?>
<p:tagLst xmlns:a="http://schemas.openxmlformats.org/drawingml/2006/main" xmlns:r="http://schemas.openxmlformats.org/officeDocument/2006/relationships" xmlns:p="http://schemas.openxmlformats.org/presentationml/2006/main">
  <p:tag name="ORIGINAL_HEIGHT" val="92.24716"/>
  <p:tag name="ORIGINAL_WIDTH" val="478.0653"/>
</p:tagLst>
</file>

<file path=ppt/tags/tag102.xml><?xml version="1.0" encoding="utf-8"?>
<p:tagLst xmlns:a="http://schemas.openxmlformats.org/drawingml/2006/main" xmlns:r="http://schemas.openxmlformats.org/officeDocument/2006/relationships" xmlns:p="http://schemas.openxmlformats.org/presentationml/2006/main">
  <p:tag name="ORIGINAL_WIDTH" val="260.0277"/>
  <p:tag name="ORIGINAL_HEIGHT" val="159.7265"/>
</p:tagLst>
</file>

<file path=ppt/tags/tag103.xml><?xml version="1.0" encoding="utf-8"?>
<p:tagLst xmlns:a="http://schemas.openxmlformats.org/drawingml/2006/main" xmlns:r="http://schemas.openxmlformats.org/officeDocument/2006/relationships" xmlns:p="http://schemas.openxmlformats.org/presentationml/2006/main">
  <p:tag name="ORIGINAL_HEIGHT" val="43.62189"/>
  <p:tag name="ORIGINAL_WIDTH" val="47.18016"/>
</p:tagLst>
</file>

<file path=ppt/tags/tag104.xml><?xml version="1.0" encoding="utf-8"?>
<p:tagLst xmlns:a="http://schemas.openxmlformats.org/drawingml/2006/main" xmlns:r="http://schemas.openxmlformats.org/officeDocument/2006/relationships" xmlns:p="http://schemas.openxmlformats.org/presentationml/2006/main">
  <p:tag name="ORIGINAL_WIDTH" val="324.9658"/>
  <p:tag name="ORIGINAL_HEIGHT" val="44.26315"/>
</p:tagLst>
</file>

<file path=ppt/tags/tag105.xml><?xml version="1.0" encoding="utf-8"?>
<p:tagLst xmlns:a="http://schemas.openxmlformats.org/drawingml/2006/main" xmlns:r="http://schemas.openxmlformats.org/officeDocument/2006/relationships" xmlns:p="http://schemas.openxmlformats.org/presentationml/2006/main">
  <p:tag name="ORIGINAL_WIDTH" val="260.0277"/>
  <p:tag name="ORIGINAL_HEIGHT" val="159.7265"/>
</p:tagLst>
</file>

<file path=ppt/tags/tag106.xml><?xml version="1.0" encoding="utf-8"?>
<p:tagLst xmlns:a="http://schemas.openxmlformats.org/drawingml/2006/main" xmlns:r="http://schemas.openxmlformats.org/officeDocument/2006/relationships" xmlns:p="http://schemas.openxmlformats.org/presentationml/2006/main">
  <p:tag name="ORIGINAL_HEIGHT" val="43.62189"/>
  <p:tag name="ORIGINAL_WIDTH" val="47.18016"/>
</p:tagLst>
</file>

<file path=ppt/tags/tag107.xml><?xml version="1.0" encoding="utf-8"?>
<p:tagLst xmlns:a="http://schemas.openxmlformats.org/drawingml/2006/main" xmlns:r="http://schemas.openxmlformats.org/officeDocument/2006/relationships" xmlns:p="http://schemas.openxmlformats.org/presentationml/2006/main">
  <p:tag name="ORIGINAL_WIDTH" val="324.9658"/>
  <p:tag name="ORIGINAL_HEIGHT" val="92.24716"/>
</p:tagLst>
</file>

<file path=ppt/tags/tag108.xml><?xml version="1.0" encoding="utf-8"?>
<p:tagLst xmlns:a="http://schemas.openxmlformats.org/drawingml/2006/main" xmlns:r="http://schemas.openxmlformats.org/officeDocument/2006/relationships" xmlns:p="http://schemas.openxmlformats.org/presentationml/2006/main">
  <p:tag name="CONTAINEDIMAGEPATH" val="C:\Users\A0842435\AppData\Local\Templafy\AddIns\PowerPointVsto\Teal - Misc 3 - Chat.png"/>
  <p:tag name="ORIGINAL_WIDTH" val="141.6027"/>
  <p:tag name="ORIGINAL_HEIGHT" val="122.6682"/>
</p:tagLst>
</file>

<file path=ppt/tags/tag109.xml><?xml version="1.0" encoding="utf-8"?>
<p:tagLst xmlns:a="http://schemas.openxmlformats.org/drawingml/2006/main" xmlns:r="http://schemas.openxmlformats.org/officeDocument/2006/relationships" xmlns:p="http://schemas.openxmlformats.org/presentationml/2006/main">
  <p:tag name="SLIDELAYOUTNAME" val="One Content Large Image"/>
  <p:tag name="SLIDEAUTOMATIONTYPE" val="Standard"/>
  <p:tag name="AUTOMATIONTAG" val="One Content"/>
  <p:tag name="SLIDETOCOUTLINELEVEL" val="2"/>
  <p:tag name="SLIDEUNIQUEID" val="Slide45081.7649305556076072"/>
  <p:tag name="SLIDETHEMEAPPLIED" val="Primary"/>
</p:tagLst>
</file>

<file path=ppt/tags/tag11.xml><?xml version="1.0" encoding="utf-8"?>
<p:tagLst xmlns:a="http://schemas.openxmlformats.org/drawingml/2006/main" xmlns:r="http://schemas.openxmlformats.org/officeDocument/2006/relationships" xmlns:p="http://schemas.openxmlformats.org/presentationml/2006/main">
  <p:tag name="MS_PLACEHOLDERID" val="PlaceholderID44963.6077314815070554"/>
</p:tagLst>
</file>

<file path=ppt/tags/tag110.xml><?xml version="1.0" encoding="utf-8"?>
<p:tagLst xmlns:a="http://schemas.openxmlformats.org/drawingml/2006/main" xmlns:r="http://schemas.openxmlformats.org/officeDocument/2006/relationships" xmlns:p="http://schemas.openxmlformats.org/presentationml/2006/main">
  <p:tag name="CONTAINEDIMAGEPATH" val="C:\Users\A0842435\AppData\Local\Templafy\AddIns\PowerPointVsto\21d8b15b-c990-45c9-beeb-9d92e17e4add.jpeg"/>
</p:tagLst>
</file>

<file path=ppt/tags/tag111.xml><?xml version="1.0" encoding="utf-8"?>
<p:tagLst xmlns:a="http://schemas.openxmlformats.org/drawingml/2006/main" xmlns:r="http://schemas.openxmlformats.org/officeDocument/2006/relationships" xmlns:p="http://schemas.openxmlformats.org/presentationml/2006/main">
  <p:tag name="MS_PLACEHOLDERID" val="PlaceholderID43970.8220138889069511"/>
</p:tagLst>
</file>

<file path=ppt/tags/tag112.xml><?xml version="1.0" encoding="utf-8"?>
<p:tagLst xmlns:a="http://schemas.openxmlformats.org/drawingml/2006/main" xmlns:r="http://schemas.openxmlformats.org/officeDocument/2006/relationships" xmlns:p="http://schemas.openxmlformats.org/presentationml/2006/main">
  <p:tag name="STYLEXMLFILE" val="Default Style List"/>
  <p:tag name="MS_PLACEHOLDERID" val="PlaceholderID43970.8220138889098000"/>
  <p:tag name="ORIGINAL_WIDTH" val="280.6083"/>
  <p:tag name="ORIGINAL_HEIGHT" val="397.7802"/>
</p:tagLst>
</file>

<file path=ppt/tags/tag113.xml><?xml version="1.0" encoding="utf-8"?>
<p:tagLst xmlns:a="http://schemas.openxmlformats.org/drawingml/2006/main" xmlns:r="http://schemas.openxmlformats.org/officeDocument/2006/relationships" xmlns:p="http://schemas.openxmlformats.org/presentationml/2006/main">
  <p:tag name="SLIDEUNIQUEID" val="Slide45082.6838194444076711"/>
</p:tagLst>
</file>

<file path=ppt/tags/tag114.xml><?xml version="1.0" encoding="utf-8"?>
<p:tagLst xmlns:a="http://schemas.openxmlformats.org/drawingml/2006/main" xmlns:r="http://schemas.openxmlformats.org/officeDocument/2006/relationships" xmlns:p="http://schemas.openxmlformats.org/presentationml/2006/main">
  <p:tag name="CONTAINEDIMAGEPATH" val="C:\Users\AH90971\AppData\Local\Templafy\AddIns\PowerPointVsto\24e943f5-2b64-4f29-be6b-2fdca655a398.jpeg"/>
</p:tagLst>
</file>

<file path=ppt/tags/tag115.xml><?xml version="1.0" encoding="utf-8"?>
<p:tagLst xmlns:a="http://schemas.openxmlformats.org/drawingml/2006/main" xmlns:r="http://schemas.openxmlformats.org/officeDocument/2006/relationships" xmlns:p="http://schemas.openxmlformats.org/presentationml/2006/main">
  <p:tag name="MS_PLACEHOLDERID" val="PlaceholderID43970.8220138889069511"/>
  <p:tag name="ORIGINAL_WIDTH" val="52.91339"/>
  <p:tag name="ORIGINAL_HEIGHT" val="28.83331"/>
</p:tagLst>
</file>

<file path=ppt/tags/tag116.xml><?xml version="1.0" encoding="utf-8"?>
<p:tagLst xmlns:a="http://schemas.openxmlformats.org/drawingml/2006/main" xmlns:r="http://schemas.openxmlformats.org/officeDocument/2006/relationships" xmlns:p="http://schemas.openxmlformats.org/presentationml/2006/main">
  <p:tag name="ORIGINAL_WIDTH" val="357.9603"/>
  <p:tag name="ORIGINAL_HEIGHT" val="70.00709"/>
</p:tagLst>
</file>

<file path=ppt/tags/tag12.xml><?xml version="1.0" encoding="utf-8"?>
<p:tagLst xmlns:a="http://schemas.openxmlformats.org/drawingml/2006/main" xmlns:r="http://schemas.openxmlformats.org/officeDocument/2006/relationships" xmlns:p="http://schemas.openxmlformats.org/presentationml/2006/main">
  <p:tag name="MS_PLACEHOLDERID" val="PlaceholderID44747.7363773148001875"/>
</p:tagLst>
</file>

<file path=ppt/tags/tag13.xml><?xml version="1.0" encoding="utf-8"?>
<p:tagLst xmlns:a="http://schemas.openxmlformats.org/drawingml/2006/main" xmlns:r="http://schemas.openxmlformats.org/officeDocument/2006/relationships" xmlns:p="http://schemas.openxmlformats.org/presentationml/2006/main">
  <p:tag name="MS_PLACEHOLDERID" val="PlaceholderID44747.7363773148007395"/>
  <p:tag name="STYLEXMLFILE" val="Subtitle List"/>
</p:tagLst>
</file>

<file path=ppt/tags/tag14.xml><?xml version="1.0" encoding="utf-8"?>
<p:tagLst xmlns:a="http://schemas.openxmlformats.org/drawingml/2006/main" xmlns:r="http://schemas.openxmlformats.org/officeDocument/2006/relationships" xmlns:p="http://schemas.openxmlformats.org/presentationml/2006/main">
  <p:tag name="GUIDECOLS" val="6"/>
  <p:tag name="GUIDEROWS" val="1"/>
  <p:tag name="GUTTERCOL" val="1.06 cm"/>
  <p:tag name="GUTTERROW" val="1.06 cm"/>
  <p:tag name="GUIDESAPPLIEDTO" val="2"/>
  <p:tag name="MS_PLACEHOLDERID" val="PlaceholderID44747.7363773148021036"/>
</p:tagLst>
</file>

<file path=ppt/tags/tag15.xml><?xml version="1.0" encoding="utf-8"?>
<p:tagLst xmlns:a="http://schemas.openxmlformats.org/drawingml/2006/main" xmlns:r="http://schemas.openxmlformats.org/officeDocument/2006/relationships" xmlns:p="http://schemas.openxmlformats.org/presentationml/2006/main">
  <p:tag name="GUIDECOLS" val="14"/>
  <p:tag name="GUIDEROWS" val="1"/>
  <p:tag name="GUTTERCOL" val="1.06 cm"/>
  <p:tag name="GUTTERROW" val="1.06 cm"/>
  <p:tag name="GUIDESAPPLIEDTO" val="2"/>
  <p:tag name="MS_PLACEHOLDERID" val="PlaceholderID44747.7357060185062875"/>
</p:tagLst>
</file>

<file path=ppt/tags/tag16.xml><?xml version="1.0" encoding="utf-8"?>
<p:tagLst xmlns:a="http://schemas.openxmlformats.org/drawingml/2006/main" xmlns:r="http://schemas.openxmlformats.org/officeDocument/2006/relationships" xmlns:p="http://schemas.openxmlformats.org/presentationml/2006/main">
  <p:tag name="MS_PLACEHOLDERID" val="PlaceholderID43970.8220138889069511"/>
</p:tagLst>
</file>

<file path=ppt/tags/tag17.xml><?xml version="1.0" encoding="utf-8"?>
<p:tagLst xmlns:a="http://schemas.openxmlformats.org/drawingml/2006/main" xmlns:r="http://schemas.openxmlformats.org/officeDocument/2006/relationships" xmlns:p="http://schemas.openxmlformats.org/presentationml/2006/main">
  <p:tag name="MS_PLACEHOLDERID" val="PlaceholderID43970.8220138889091096"/>
</p:tagLst>
</file>

<file path=ppt/tags/tag18.xml><?xml version="1.0" encoding="utf-8"?>
<p:tagLst xmlns:a="http://schemas.openxmlformats.org/drawingml/2006/main" xmlns:r="http://schemas.openxmlformats.org/officeDocument/2006/relationships" xmlns:p="http://schemas.openxmlformats.org/presentationml/2006/main">
  <p:tag name="MS_PLACEHOLDERID" val="PlaceholderID44747.7357060185054207"/>
  <p:tag name="STYLEXMLFILE" val="Subtitle List"/>
</p:tagLst>
</file>

<file path=ppt/tags/tag19.xml><?xml version="1.0" encoding="utf-8"?>
<p:tagLst xmlns:a="http://schemas.openxmlformats.org/drawingml/2006/main" xmlns:r="http://schemas.openxmlformats.org/officeDocument/2006/relationships" xmlns:p="http://schemas.openxmlformats.org/presentationml/2006/main">
  <p:tag name="STYLEXMLFILE" val="Default Style List"/>
  <p:tag name="MS_XMLFILE_REGKEY" val=""/>
  <p:tag name="MS_PLACEHOLDERID" val="PlaceholderID43970.8220138889098000"/>
</p:tagLst>
</file>

<file path=ppt/tags/tag2.xml><?xml version="1.0" encoding="utf-8"?>
<p:tagLst xmlns:a="http://schemas.openxmlformats.org/drawingml/2006/main" xmlns:r="http://schemas.openxmlformats.org/officeDocument/2006/relationships" xmlns:p="http://schemas.openxmlformats.org/presentationml/2006/main">
  <p:tag name="MS_PLACEHOLDERID" val="PlaceholderID44963.6077314815070554"/>
</p:tagLst>
</file>

<file path=ppt/tags/tag20.xml><?xml version="1.0" encoding="utf-8"?>
<p:tagLst xmlns:a="http://schemas.openxmlformats.org/drawingml/2006/main" xmlns:r="http://schemas.openxmlformats.org/officeDocument/2006/relationships" xmlns:p="http://schemas.openxmlformats.org/presentationml/2006/main">
  <p:tag name="MS_PLACEHOLDERID" val="PlaceholderID44747.7357060185025726"/>
</p:tagLst>
</file>

<file path=ppt/tags/tag21.xml><?xml version="1.0" encoding="utf-8"?>
<p:tagLst xmlns:a="http://schemas.openxmlformats.org/drawingml/2006/main" xmlns:r="http://schemas.openxmlformats.org/officeDocument/2006/relationships" xmlns:p="http://schemas.openxmlformats.org/presentationml/2006/main">
  <p:tag name="GUIDECOLS" val="14"/>
  <p:tag name="GUIDEROWS" val="1"/>
  <p:tag name="GUTTERCOL" val="1.06 cm"/>
  <p:tag name="GUTTERROW" val="1.06 cm"/>
  <p:tag name="GUIDESAPPLIEDTO" val="2"/>
  <p:tag name="MS_PLACEHOLDERID" val="PlaceholderID44747.7357060185062875"/>
</p:tagLst>
</file>

<file path=ppt/tags/tag22.xml><?xml version="1.0" encoding="utf-8"?>
<p:tagLst xmlns:a="http://schemas.openxmlformats.org/drawingml/2006/main" xmlns:r="http://schemas.openxmlformats.org/officeDocument/2006/relationships" xmlns:p="http://schemas.openxmlformats.org/presentationml/2006/main">
  <p:tag name="MS_PLACEHOLDERID" val="PlaceholderID43970.8220138889069511"/>
</p:tagLst>
</file>

<file path=ppt/tags/tag23.xml><?xml version="1.0" encoding="utf-8"?>
<p:tagLst xmlns:a="http://schemas.openxmlformats.org/drawingml/2006/main" xmlns:r="http://schemas.openxmlformats.org/officeDocument/2006/relationships" xmlns:p="http://schemas.openxmlformats.org/presentationml/2006/main">
  <p:tag name="MS_PLACEHOLDERID" val="PlaceholderID43970.8220138889091096"/>
</p:tagLst>
</file>

<file path=ppt/tags/tag24.xml><?xml version="1.0" encoding="utf-8"?>
<p:tagLst xmlns:a="http://schemas.openxmlformats.org/drawingml/2006/main" xmlns:r="http://schemas.openxmlformats.org/officeDocument/2006/relationships" xmlns:p="http://schemas.openxmlformats.org/presentationml/2006/main">
  <p:tag name="MS_PLACEHOLDERID" val="PlaceholderID44747.7357060185054207"/>
  <p:tag name="STYLEXMLFILE" val="Subtitle List"/>
</p:tagLst>
</file>

<file path=ppt/tags/tag25.xml><?xml version="1.0" encoding="utf-8"?>
<p:tagLst xmlns:a="http://schemas.openxmlformats.org/drawingml/2006/main" xmlns:r="http://schemas.openxmlformats.org/officeDocument/2006/relationships" xmlns:p="http://schemas.openxmlformats.org/presentationml/2006/main">
  <p:tag name="STYLEXMLFILE" val="Default Style List"/>
  <p:tag name="MS_XMLFILE_REGKEY" val=""/>
  <p:tag name="MS_PLACEHOLDERID" val="PlaceholderID43970.8220138889098000"/>
</p:tagLst>
</file>

<file path=ppt/tags/tag26.xml><?xml version="1.0" encoding="utf-8"?>
<p:tagLst xmlns:a="http://schemas.openxmlformats.org/drawingml/2006/main" xmlns:r="http://schemas.openxmlformats.org/officeDocument/2006/relationships" xmlns:p="http://schemas.openxmlformats.org/presentationml/2006/main">
  <p:tag name="MS_PLACEHOLDERID" val="PlaceholderID44747.7357060185025726"/>
</p:tagLst>
</file>

<file path=ppt/tags/tag27.xml><?xml version="1.0" encoding="utf-8"?>
<p:tagLst xmlns:a="http://schemas.openxmlformats.org/drawingml/2006/main" xmlns:r="http://schemas.openxmlformats.org/officeDocument/2006/relationships" xmlns:p="http://schemas.openxmlformats.org/presentationml/2006/main">
  <p:tag name="ORIGINAL_WIDTH" val="647.9606"/>
  <p:tag name="ORIGINAL_HEIGHT" val="699"/>
</p:tagLst>
</file>

<file path=ppt/tags/tag28.xml><?xml version="1.0" encoding="utf-8"?>
<p:tagLst xmlns:a="http://schemas.openxmlformats.org/drawingml/2006/main" xmlns:r="http://schemas.openxmlformats.org/officeDocument/2006/relationships" xmlns:p="http://schemas.openxmlformats.org/presentationml/2006/main">
  <p:tag name="SLIDELAYOUTNAME" val="Title Only"/>
  <p:tag name="SLIDEAUTOMATIONTYPE" val="Standard"/>
  <p:tag name="AUTOMATIONTAG" val="One Content"/>
  <p:tag name="SLIDETOCOUTLINELEVEL" val="2"/>
  <p:tag name="SLIDEUNIQUEID" val="Slide45097.6821296296081449"/>
</p:tagLst>
</file>

<file path=ppt/tags/tag29.xml><?xml version="1.0" encoding="utf-8"?>
<p:tagLst xmlns:a="http://schemas.openxmlformats.org/drawingml/2006/main" xmlns:r="http://schemas.openxmlformats.org/officeDocument/2006/relationships" xmlns:p="http://schemas.openxmlformats.org/presentationml/2006/main">
  <p:tag name="MS_PLACEHOLDERID" val="PlaceholderID44963.6077314815070554"/>
</p:tagLst>
</file>

<file path=ppt/tags/tag3.xml><?xml version="1.0" encoding="utf-8"?>
<p:tagLst xmlns:a="http://schemas.openxmlformats.org/drawingml/2006/main" xmlns:r="http://schemas.openxmlformats.org/officeDocument/2006/relationships" xmlns:p="http://schemas.openxmlformats.org/presentationml/2006/main">
  <p:tag name="MS_PLACEHOLDERID" val="PlaceholderID44747.7363773148001875"/>
</p:tagLst>
</file>

<file path=ppt/tags/tag30.xml><?xml version="1.0" encoding="utf-8"?>
<p:tagLst xmlns:a="http://schemas.openxmlformats.org/drawingml/2006/main" xmlns:r="http://schemas.openxmlformats.org/officeDocument/2006/relationships" xmlns:p="http://schemas.openxmlformats.org/presentationml/2006/main">
  <p:tag name="ORIGINAL_WIDTH" val="840.1774"/>
  <p:tag name="ORIGINAL_HEIGHT" val="32.13449"/>
  <p:tag name="MS_PLACEHOLDERID" val="PlaceholderID44747.7363773148001875"/>
</p:tagLst>
</file>

<file path=ppt/tags/tag31.xml><?xml version="1.0" encoding="utf-8"?>
<p:tagLst xmlns:a="http://schemas.openxmlformats.org/drawingml/2006/main" xmlns:r="http://schemas.openxmlformats.org/officeDocument/2006/relationships" xmlns:p="http://schemas.openxmlformats.org/presentationml/2006/main">
  <p:tag name="ORIGINAL_WIDTH" val="840.0524"/>
  <p:tag name="ORIGINAL_HEIGHT" val="32.0315"/>
  <p:tag name="MS_PLACEHOLDERID" val="PlaceholderID44747.7363773148007395"/>
  <p:tag name="STYLEXMLFILE" val="Subtitle List"/>
</p:tagLst>
</file>

<file path=ppt/tags/tag32.xml><?xml version="1.0" encoding="utf-8"?>
<p:tagLst xmlns:a="http://schemas.openxmlformats.org/drawingml/2006/main" xmlns:r="http://schemas.openxmlformats.org/officeDocument/2006/relationships" xmlns:p="http://schemas.openxmlformats.org/presentationml/2006/main">
  <p:tag name="MS_PLACEHOLDERID" val="PlaceholderID44747.7356597222097907"/>
  <p:tag name="ORIGINAL_WIDTH" val="65.72095"/>
  <p:tag name="ORIGINAL_HEIGHT" val="79.86417"/>
</p:tagLst>
</file>

<file path=ppt/tags/tag33.xml><?xml version="1.0" encoding="utf-8"?>
<p:tagLst xmlns:a="http://schemas.openxmlformats.org/drawingml/2006/main" xmlns:r="http://schemas.openxmlformats.org/officeDocument/2006/relationships" xmlns:p="http://schemas.openxmlformats.org/presentationml/2006/main">
  <p:tag name="ORIGINAL_WIDTH" val="368.4407"/>
  <p:tag name="ORIGINAL_HEIGHT" val="110.9328"/>
</p:tagLst>
</file>

<file path=ppt/tags/tag34.xml><?xml version="1.0" encoding="utf-8"?>
<p:tagLst xmlns:a="http://schemas.openxmlformats.org/drawingml/2006/main" xmlns:r="http://schemas.openxmlformats.org/officeDocument/2006/relationships" xmlns:p="http://schemas.openxmlformats.org/presentationml/2006/main">
  <p:tag name="ORIGINAL_WIDTH" val="519.966"/>
  <p:tag name="ORIGINAL_HEIGHT" val="329.0422"/>
</p:tagLst>
</file>

<file path=ppt/tags/tag35.xml><?xml version="1.0" encoding="utf-8"?>
<p:tagLst xmlns:a="http://schemas.openxmlformats.org/drawingml/2006/main" xmlns:r="http://schemas.openxmlformats.org/officeDocument/2006/relationships" xmlns:p="http://schemas.openxmlformats.org/presentationml/2006/main">
  <p:tag name="MS_PLACEHOLDERID" val="PlaceholderID44747.7356597222097907"/>
  <p:tag name="ORIGINAL_WIDTH" val="65.72095"/>
  <p:tag name="ORIGINAL_HEIGHT" val="79.86417"/>
</p:tagLst>
</file>

<file path=ppt/tags/tag36.xml><?xml version="1.0" encoding="utf-8"?>
<p:tagLst xmlns:a="http://schemas.openxmlformats.org/drawingml/2006/main" xmlns:r="http://schemas.openxmlformats.org/officeDocument/2006/relationships" xmlns:p="http://schemas.openxmlformats.org/presentationml/2006/main">
  <p:tag name="ORIGINAL_WIDTH" val="368.4407"/>
  <p:tag name="ORIGINAL_HEIGHT" val="110.9328"/>
</p:tagLst>
</file>

<file path=ppt/tags/tag37.xml><?xml version="1.0" encoding="utf-8"?>
<p:tagLst xmlns:a="http://schemas.openxmlformats.org/drawingml/2006/main" xmlns:r="http://schemas.openxmlformats.org/officeDocument/2006/relationships" xmlns:p="http://schemas.openxmlformats.org/presentationml/2006/main">
  <p:tag name="ORIGINAL_WIDTH" val="519.966"/>
  <p:tag name="ORIGINAL_HEIGHT" val="330.0116"/>
</p:tagLst>
</file>

<file path=ppt/tags/tag38.xml><?xml version="1.0" encoding="utf-8"?>
<p:tagLst xmlns:a="http://schemas.openxmlformats.org/drawingml/2006/main" xmlns:r="http://schemas.openxmlformats.org/officeDocument/2006/relationships" xmlns:p="http://schemas.openxmlformats.org/presentationml/2006/main">
  <p:tag name="MS_PLACEHOLDERID" val="PlaceholderID44747.7356597222097907"/>
  <p:tag name="ORIGINAL_WIDTH" val="65.72095"/>
  <p:tag name="ORIGINAL_HEIGHT" val="79.86417"/>
</p:tagLst>
</file>

<file path=ppt/tags/tag39.xml><?xml version="1.0" encoding="utf-8"?>
<p:tagLst xmlns:a="http://schemas.openxmlformats.org/drawingml/2006/main" xmlns:r="http://schemas.openxmlformats.org/officeDocument/2006/relationships" xmlns:p="http://schemas.openxmlformats.org/presentationml/2006/main">
  <p:tag name="ORIGINAL_WIDTH" val="368.4407"/>
  <p:tag name="ORIGINAL_HEIGHT" val="110.9328"/>
</p:tagLst>
</file>

<file path=ppt/tags/tag4.xml><?xml version="1.0" encoding="utf-8"?>
<p:tagLst xmlns:a="http://schemas.openxmlformats.org/drawingml/2006/main" xmlns:r="http://schemas.openxmlformats.org/officeDocument/2006/relationships" xmlns:p="http://schemas.openxmlformats.org/presentationml/2006/main">
  <p:tag name="MS_PLACEHOLDERID" val="PlaceholderID44747.7363773148007395"/>
  <p:tag name="STYLEXMLFILE" val="Subtitle List"/>
</p:tagLst>
</file>

<file path=ppt/tags/tag40.xml><?xml version="1.0" encoding="utf-8"?>
<p:tagLst xmlns:a="http://schemas.openxmlformats.org/drawingml/2006/main" xmlns:r="http://schemas.openxmlformats.org/officeDocument/2006/relationships" xmlns:p="http://schemas.openxmlformats.org/presentationml/2006/main">
  <p:tag name="ORIGINAL_WIDTH" val="519.966"/>
  <p:tag name="ORIGINAL_HEIGHT" val="331.9503"/>
</p:tagLst>
</file>

<file path=ppt/tags/tag41.xml><?xml version="1.0" encoding="utf-8"?>
<p:tagLst xmlns:a="http://schemas.openxmlformats.org/drawingml/2006/main" xmlns:r="http://schemas.openxmlformats.org/officeDocument/2006/relationships" xmlns:p="http://schemas.openxmlformats.org/presentationml/2006/main">
  <p:tag name="ORIGINAL_HEIGHT" val="721.5415"/>
  <p:tag name="ORIGINAL_WIDTH" val="1582.89"/>
</p:tagLst>
</file>

<file path=ppt/tags/tag42.xml><?xml version="1.0" encoding="utf-8"?>
<p:tagLst xmlns:a="http://schemas.openxmlformats.org/drawingml/2006/main" xmlns:r="http://schemas.openxmlformats.org/officeDocument/2006/relationships" xmlns:p="http://schemas.openxmlformats.org/presentationml/2006/main">
  <p:tag name="ORIGINAL_WIDTH" val="1243.161"/>
  <p:tag name="ORIGINAL_HEIGHT" val="710.9533"/>
</p:tagLst>
</file>

<file path=ppt/tags/tag43.xml><?xml version="1.0" encoding="utf-8"?>
<p:tagLst xmlns:a="http://schemas.openxmlformats.org/drawingml/2006/main" xmlns:r="http://schemas.openxmlformats.org/officeDocument/2006/relationships" xmlns:p="http://schemas.openxmlformats.org/presentationml/2006/main">
  <p:tag name="ORIGINAL_WIDTH" val="1604.066"/>
  <p:tag name="ORIGINAL_HEIGHT" val="869.5286"/>
</p:tagLst>
</file>

<file path=ppt/tags/tag44.xml><?xml version="1.0" encoding="utf-8"?>
<p:tagLst xmlns:a="http://schemas.openxmlformats.org/drawingml/2006/main" xmlns:r="http://schemas.openxmlformats.org/officeDocument/2006/relationships" xmlns:p="http://schemas.openxmlformats.org/presentationml/2006/main">
  <p:tag name="ORIGINAL_HEIGHT" val="847.4454"/>
  <p:tag name="ORIGINAL_WIDTH" val="1496.066"/>
</p:tagLst>
</file>

<file path=ppt/tags/tag45.xml><?xml version="1.0" encoding="utf-8"?>
<p:tagLst xmlns:a="http://schemas.openxmlformats.org/drawingml/2006/main" xmlns:r="http://schemas.openxmlformats.org/officeDocument/2006/relationships" xmlns:p="http://schemas.openxmlformats.org/presentationml/2006/main">
  <p:tag name="CONTAINEDIMAGEPATH" val="C:\Users\A0842435\AppData\Local\Templafy\AddIns\PowerPointVsto\Teal - Legal - Regulatory 10 - Document.png"/>
  <p:tag name="ORIGINAL_HEIGHT" val="172.2689"/>
  <p:tag name="ORIGINAL_WIDTH" val="220.4942"/>
</p:tagLst>
</file>

<file path=ppt/tags/tag46.xml><?xml version="1.0" encoding="utf-8"?>
<p:tagLst xmlns:a="http://schemas.openxmlformats.org/drawingml/2006/main" xmlns:r="http://schemas.openxmlformats.org/officeDocument/2006/relationships" xmlns:p="http://schemas.openxmlformats.org/presentationml/2006/main">
  <p:tag name="ORIGINAL_HEIGHT" val="142.3054"/>
  <p:tag name="ORIGINAL_WIDTH" val="1682.875"/>
</p:tagLst>
</file>

<file path=ppt/tags/tag47.xml><?xml version="1.0" encoding="utf-8"?>
<p:tagLst xmlns:a="http://schemas.openxmlformats.org/drawingml/2006/main" xmlns:r="http://schemas.openxmlformats.org/officeDocument/2006/relationships" xmlns:p="http://schemas.openxmlformats.org/presentationml/2006/main">
  <p:tag name="ORIGINAL_HEIGHT" val="51.10898"/>
  <p:tag name="ORIGINAL_WIDTH" val="745.8751"/>
</p:tagLst>
</file>

<file path=ppt/tags/tag48.xml><?xml version="1.0" encoding="utf-8"?>
<p:tagLst xmlns:a="http://schemas.openxmlformats.org/drawingml/2006/main" xmlns:r="http://schemas.openxmlformats.org/officeDocument/2006/relationships" xmlns:p="http://schemas.openxmlformats.org/presentationml/2006/main">
  <p:tag name="CONTAINEDIMAGEPATH" val="C:\Users\AH90971\AppData\Local\Templafy\AddIns\PowerPointVsto\Teal - Misc 9 - Question Mark.png"/>
  <p:tag name="ORIGINAL_WIDTH" val="47.27528"/>
  <p:tag name="ORIGINAL_HEIGHT" val="47.04008"/>
</p:tagLst>
</file>

<file path=ppt/tags/tag49.xml><?xml version="1.0" encoding="utf-8"?>
<p:tagLst xmlns:a="http://schemas.openxmlformats.org/drawingml/2006/main" xmlns:r="http://schemas.openxmlformats.org/officeDocument/2006/relationships" xmlns:p="http://schemas.openxmlformats.org/presentationml/2006/main">
  <p:tag name="ORIGINAL_HEIGHT" val="62.36221"/>
  <p:tag name="ORIGINAL_WIDTH" val="742.6772"/>
</p:tagLst>
</file>

<file path=ppt/tags/tag5.xml><?xml version="1.0" encoding="utf-8"?>
<p:tagLst xmlns:a="http://schemas.openxmlformats.org/drawingml/2006/main" xmlns:r="http://schemas.openxmlformats.org/officeDocument/2006/relationships" xmlns:p="http://schemas.openxmlformats.org/presentationml/2006/main">
  <p:tag name="MS_PLACEHOLDERID" val="PlaceholderID44747.7356828704048989"/>
</p:tagLst>
</file>

<file path=ppt/tags/tag50.xml><?xml version="1.0" encoding="utf-8"?>
<p:tagLst xmlns:a="http://schemas.openxmlformats.org/drawingml/2006/main" xmlns:r="http://schemas.openxmlformats.org/officeDocument/2006/relationships" xmlns:p="http://schemas.openxmlformats.org/presentationml/2006/main">
  <p:tag name="ORIGINAL_WIDTH" val="1260.731"/>
  <p:tag name="ORIGINAL_HEIGHT" val="699"/>
</p:tagLst>
</file>

<file path=ppt/tags/tag51.xml><?xml version="1.0" encoding="utf-8"?>
<p:tagLst xmlns:a="http://schemas.openxmlformats.org/drawingml/2006/main" xmlns:r="http://schemas.openxmlformats.org/officeDocument/2006/relationships" xmlns:p="http://schemas.openxmlformats.org/presentationml/2006/main">
  <p:tag name="ORIGINAL_WIDTH" val="280.75"/>
  <p:tag name="ORIGINAL_HEIGHT" val="32.13449"/>
</p:tagLst>
</file>

<file path=ppt/tags/tag52.xml><?xml version="1.0" encoding="utf-8"?>
<p:tagLst xmlns:a="http://schemas.openxmlformats.org/drawingml/2006/main" xmlns:r="http://schemas.openxmlformats.org/officeDocument/2006/relationships" xmlns:p="http://schemas.openxmlformats.org/presentationml/2006/main">
  <p:tag name="ORIGINAL_WIDTH" val="280.7082"/>
  <p:tag name="ORIGINAL_HEIGHT" val="32.0315"/>
</p:tagLst>
</file>

<file path=ppt/tags/tag53.xml><?xml version="1.0" encoding="utf-8"?>
<p:tagLst xmlns:a="http://schemas.openxmlformats.org/drawingml/2006/main" xmlns:r="http://schemas.openxmlformats.org/officeDocument/2006/relationships" xmlns:p="http://schemas.openxmlformats.org/presentationml/2006/main">
  <p:tag name="SLIDEUNIQUEID" val="Slide45043.5987268519067617"/>
  <p:tag name="SLIDEAUTOMATIONTYPE" val="Standard"/>
  <p:tag name="AUTOMATIONTAG" val="One Content"/>
  <p:tag name="SLIDETOCOUTLINELEVEL" val="2"/>
  <p:tag name="SLIDETHEMEAPPLIED" val="Primary"/>
  <p:tag name="SLIDELAYOUTNAME" val="Title Only"/>
</p:tagLst>
</file>

<file path=ppt/tags/tag54.xml><?xml version="1.0" encoding="utf-8"?>
<p:tagLst xmlns:a="http://schemas.openxmlformats.org/drawingml/2006/main" xmlns:r="http://schemas.openxmlformats.org/officeDocument/2006/relationships" xmlns:p="http://schemas.openxmlformats.org/presentationml/2006/main">
  <p:tag name="ORIGINAL_WIDTH" val="52.91339"/>
  <p:tag name="ORIGINAL_HEIGHT" val="28.83331"/>
  <p:tag name="MS_PLACEHOLDERID" val="PlaceholderID44963.6077314815070554"/>
</p:tagLst>
</file>

<file path=ppt/tags/tag55.xml><?xml version="1.0" encoding="utf-8"?>
<p:tagLst xmlns:a="http://schemas.openxmlformats.org/drawingml/2006/main" xmlns:r="http://schemas.openxmlformats.org/officeDocument/2006/relationships" xmlns:p="http://schemas.openxmlformats.org/presentationml/2006/main">
  <p:tag name="ORIGINAL_WIDTH" val="840.1774"/>
  <p:tag name="ORIGINAL_HEIGHT" val="32.13449"/>
  <p:tag name="MS_PLACEHOLDERID" val="PlaceholderID44747.7363773148001875"/>
</p:tagLst>
</file>

<file path=ppt/tags/tag56.xml><?xml version="1.0" encoding="utf-8"?>
<p:tagLst xmlns:a="http://schemas.openxmlformats.org/drawingml/2006/main" xmlns:r="http://schemas.openxmlformats.org/officeDocument/2006/relationships" xmlns:p="http://schemas.openxmlformats.org/presentationml/2006/main">
  <p:tag name="ORIGINAL_WIDTH" val="840.0524"/>
  <p:tag name="ORIGINAL_HEIGHT" val="32.0315"/>
  <p:tag name="MS_PLACEHOLDERID" val="PlaceholderID44747.7363773148007395"/>
  <p:tag name="STYLEXMLFILE" val="Subtitle List"/>
</p:tagLst>
</file>

<file path=ppt/tags/tag57.xml><?xml version="1.0" encoding="utf-8"?>
<p:tagLst xmlns:a="http://schemas.openxmlformats.org/drawingml/2006/main" xmlns:r="http://schemas.openxmlformats.org/officeDocument/2006/relationships" xmlns:p="http://schemas.openxmlformats.org/presentationml/2006/main">
  <p:tag name="ORIGINAL_WIDTH" val="260.0277"/>
  <p:tag name="ORIGINAL_HEIGHT" val="159.7265"/>
</p:tagLst>
</file>

<file path=ppt/tags/tag58.xml><?xml version="1.0" encoding="utf-8"?>
<p:tagLst xmlns:a="http://schemas.openxmlformats.org/drawingml/2006/main" xmlns:r="http://schemas.openxmlformats.org/officeDocument/2006/relationships" xmlns:p="http://schemas.openxmlformats.org/presentationml/2006/main">
  <p:tag name="ORIGINAL_HEIGHT" val="43.62189"/>
  <p:tag name="ORIGINAL_WIDTH" val="47.18016"/>
</p:tagLst>
</file>

<file path=ppt/tags/tag59.xml><?xml version="1.0" encoding="utf-8"?>
<p:tagLst xmlns:a="http://schemas.openxmlformats.org/drawingml/2006/main" xmlns:r="http://schemas.openxmlformats.org/officeDocument/2006/relationships" xmlns:p="http://schemas.openxmlformats.org/presentationml/2006/main">
  <p:tag name="ORIGINAL_HEIGHT" val="92.24716"/>
  <p:tag name="ORIGINAL_WIDTH" val="478.0653"/>
</p:tagLst>
</file>

<file path=ppt/tags/tag6.xml><?xml version="1.0" encoding="utf-8"?>
<p:tagLst xmlns:a="http://schemas.openxmlformats.org/drawingml/2006/main" xmlns:r="http://schemas.openxmlformats.org/officeDocument/2006/relationships" xmlns:p="http://schemas.openxmlformats.org/presentationml/2006/main">
  <p:tag name="GUIDECOLS" val="14"/>
  <p:tag name="GUIDEROWS" val="1"/>
  <p:tag name="GUTTERCOL" val="1.06 cm"/>
  <p:tag name="GUTTERROW" val="1.06 cm"/>
  <p:tag name="GUIDESAPPLIEDTO" val="2"/>
  <p:tag name="MS_PLACEHOLDERID" val="PlaceholderID44747.7356828704015566"/>
</p:tagLst>
</file>

<file path=ppt/tags/tag60.xml><?xml version="1.0" encoding="utf-8"?>
<p:tagLst xmlns:a="http://schemas.openxmlformats.org/drawingml/2006/main" xmlns:r="http://schemas.openxmlformats.org/officeDocument/2006/relationships" xmlns:p="http://schemas.openxmlformats.org/presentationml/2006/main">
  <p:tag name="ORIGINAL_WIDTH" val="260.0277"/>
  <p:tag name="ORIGINAL_HEIGHT" val="159.7265"/>
</p:tagLst>
</file>

<file path=ppt/tags/tag61.xml><?xml version="1.0" encoding="utf-8"?>
<p:tagLst xmlns:a="http://schemas.openxmlformats.org/drawingml/2006/main" xmlns:r="http://schemas.openxmlformats.org/officeDocument/2006/relationships" xmlns:p="http://schemas.openxmlformats.org/presentationml/2006/main">
  <p:tag name="ORIGINAL_HEIGHT" val="43.62189"/>
  <p:tag name="ORIGINAL_WIDTH" val="47.18016"/>
</p:tagLst>
</file>

<file path=ppt/tags/tag62.xml><?xml version="1.0" encoding="utf-8"?>
<p:tagLst xmlns:a="http://schemas.openxmlformats.org/drawingml/2006/main" xmlns:r="http://schemas.openxmlformats.org/officeDocument/2006/relationships" xmlns:p="http://schemas.openxmlformats.org/presentationml/2006/main">
  <p:tag name="ORIGINAL_WIDTH" val="324.9658"/>
  <p:tag name="ORIGINAL_HEIGHT" val="44.26315"/>
</p:tagLst>
</file>

<file path=ppt/tags/tag63.xml><?xml version="1.0" encoding="utf-8"?>
<p:tagLst xmlns:a="http://schemas.openxmlformats.org/drawingml/2006/main" xmlns:r="http://schemas.openxmlformats.org/officeDocument/2006/relationships" xmlns:p="http://schemas.openxmlformats.org/presentationml/2006/main">
  <p:tag name="ORIGINAL_WIDTH" val="260.0277"/>
  <p:tag name="ORIGINAL_HEIGHT" val="159.7265"/>
</p:tagLst>
</file>

<file path=ppt/tags/tag64.xml><?xml version="1.0" encoding="utf-8"?>
<p:tagLst xmlns:a="http://schemas.openxmlformats.org/drawingml/2006/main" xmlns:r="http://schemas.openxmlformats.org/officeDocument/2006/relationships" xmlns:p="http://schemas.openxmlformats.org/presentationml/2006/main">
  <p:tag name="ORIGINAL_HEIGHT" val="43.62189"/>
  <p:tag name="ORIGINAL_WIDTH" val="47.18016"/>
</p:tagLst>
</file>

<file path=ppt/tags/tag65.xml><?xml version="1.0" encoding="utf-8"?>
<p:tagLst xmlns:a="http://schemas.openxmlformats.org/drawingml/2006/main" xmlns:r="http://schemas.openxmlformats.org/officeDocument/2006/relationships" xmlns:p="http://schemas.openxmlformats.org/presentationml/2006/main">
  <p:tag name="ORIGINAL_WIDTH" val="324.9658"/>
  <p:tag name="ORIGINAL_HEIGHT" val="92.24716"/>
</p:tagLst>
</file>

<file path=ppt/tags/tag66.xml><?xml version="1.0" encoding="utf-8"?>
<p:tagLst xmlns:a="http://schemas.openxmlformats.org/drawingml/2006/main" xmlns:r="http://schemas.openxmlformats.org/officeDocument/2006/relationships" xmlns:p="http://schemas.openxmlformats.org/presentationml/2006/main">
  <p:tag name="CONTAINEDIMAGEPATH" val="C:\Users\A0842435\AppData\Local\Templafy\AddIns\PowerPointVsto\Teal - Misc 3 - Chat.png"/>
  <p:tag name="ORIGINAL_WIDTH" val="141.6027"/>
  <p:tag name="ORIGINAL_HEIGHT" val="122.6682"/>
</p:tagLst>
</file>

<file path=ppt/tags/tag67.xml><?xml version="1.0" encoding="utf-8"?>
<p:tagLst xmlns:a="http://schemas.openxmlformats.org/drawingml/2006/main" xmlns:r="http://schemas.openxmlformats.org/officeDocument/2006/relationships" xmlns:p="http://schemas.openxmlformats.org/presentationml/2006/main">
  <p:tag name="SLIDEUNIQUEID" val="Slide45043.5987268519067617"/>
  <p:tag name="SLIDEAUTOMATIONTYPE" val="Standard"/>
  <p:tag name="AUTOMATIONTAG" val="One Content"/>
  <p:tag name="SLIDETOCOUTLINELEVEL" val="2"/>
  <p:tag name="SLIDETHEMEAPPLIED" val="Primary"/>
  <p:tag name="SLIDELAYOUTNAME" val="Title Only"/>
</p:tagLst>
</file>

<file path=ppt/tags/tag68.xml><?xml version="1.0" encoding="utf-8"?>
<p:tagLst xmlns:a="http://schemas.openxmlformats.org/drawingml/2006/main" xmlns:r="http://schemas.openxmlformats.org/officeDocument/2006/relationships" xmlns:p="http://schemas.openxmlformats.org/presentationml/2006/main">
  <p:tag name="ORIGINAL_WIDTH" val="52.91339"/>
  <p:tag name="ORIGINAL_HEIGHT" val="28.83331"/>
  <p:tag name="MS_PLACEHOLDERID" val="PlaceholderID44963.6077314815070554"/>
</p:tagLst>
</file>

<file path=ppt/tags/tag69.xml><?xml version="1.0" encoding="utf-8"?>
<p:tagLst xmlns:a="http://schemas.openxmlformats.org/drawingml/2006/main" xmlns:r="http://schemas.openxmlformats.org/officeDocument/2006/relationships" xmlns:p="http://schemas.openxmlformats.org/presentationml/2006/main">
  <p:tag name="ORIGINAL_WIDTH" val="840.1774"/>
  <p:tag name="ORIGINAL_HEIGHT" val="32.13449"/>
  <p:tag name="MS_PLACEHOLDERID" val="PlaceholderID44747.7363773148001875"/>
</p:tagLst>
</file>

<file path=ppt/tags/tag7.xml><?xml version="1.0" encoding="utf-8"?>
<p:tagLst xmlns:a="http://schemas.openxmlformats.org/drawingml/2006/main" xmlns:r="http://schemas.openxmlformats.org/officeDocument/2006/relationships" xmlns:p="http://schemas.openxmlformats.org/presentationml/2006/main">
  <p:tag name="MS_PLACEHOLDERID" val="PlaceholderID43970.8220138889069511"/>
</p:tagLst>
</file>

<file path=ppt/tags/tag70.xml><?xml version="1.0" encoding="utf-8"?>
<p:tagLst xmlns:a="http://schemas.openxmlformats.org/drawingml/2006/main" xmlns:r="http://schemas.openxmlformats.org/officeDocument/2006/relationships" xmlns:p="http://schemas.openxmlformats.org/presentationml/2006/main">
  <p:tag name="ORIGINAL_WIDTH" val="840.0524"/>
  <p:tag name="ORIGINAL_HEIGHT" val="32.0315"/>
  <p:tag name="MS_PLACEHOLDERID" val="PlaceholderID44747.7363773148007395"/>
  <p:tag name="STYLEXMLFILE" val="Subtitle List"/>
</p:tagLst>
</file>

<file path=ppt/tags/tag71.xml><?xml version="1.0" encoding="utf-8"?>
<p:tagLst xmlns:a="http://schemas.openxmlformats.org/drawingml/2006/main" xmlns:r="http://schemas.openxmlformats.org/officeDocument/2006/relationships" xmlns:p="http://schemas.openxmlformats.org/presentationml/2006/main">
  <p:tag name="ORIGINAL_WIDTH" val="260.0277"/>
  <p:tag name="ORIGINAL_HEIGHT" val="159.7265"/>
</p:tagLst>
</file>

<file path=ppt/tags/tag72.xml><?xml version="1.0" encoding="utf-8"?>
<p:tagLst xmlns:a="http://schemas.openxmlformats.org/drawingml/2006/main" xmlns:r="http://schemas.openxmlformats.org/officeDocument/2006/relationships" xmlns:p="http://schemas.openxmlformats.org/presentationml/2006/main">
  <p:tag name="ORIGINAL_HEIGHT" val="43.62189"/>
  <p:tag name="ORIGINAL_WIDTH" val="47.18016"/>
</p:tagLst>
</file>

<file path=ppt/tags/tag73.xml><?xml version="1.0" encoding="utf-8"?>
<p:tagLst xmlns:a="http://schemas.openxmlformats.org/drawingml/2006/main" xmlns:r="http://schemas.openxmlformats.org/officeDocument/2006/relationships" xmlns:p="http://schemas.openxmlformats.org/presentationml/2006/main">
  <p:tag name="ORIGINAL_HEIGHT" val="92.24716"/>
  <p:tag name="ORIGINAL_WIDTH" val="478.0653"/>
</p:tagLst>
</file>

<file path=ppt/tags/tag74.xml><?xml version="1.0" encoding="utf-8"?>
<p:tagLst xmlns:a="http://schemas.openxmlformats.org/drawingml/2006/main" xmlns:r="http://schemas.openxmlformats.org/officeDocument/2006/relationships" xmlns:p="http://schemas.openxmlformats.org/presentationml/2006/main">
  <p:tag name="ORIGINAL_WIDTH" val="260.0277"/>
  <p:tag name="ORIGINAL_HEIGHT" val="159.7265"/>
</p:tagLst>
</file>

<file path=ppt/tags/tag75.xml><?xml version="1.0" encoding="utf-8"?>
<p:tagLst xmlns:a="http://schemas.openxmlformats.org/drawingml/2006/main" xmlns:r="http://schemas.openxmlformats.org/officeDocument/2006/relationships" xmlns:p="http://schemas.openxmlformats.org/presentationml/2006/main">
  <p:tag name="ORIGINAL_HEIGHT" val="43.62189"/>
  <p:tag name="ORIGINAL_WIDTH" val="47.18016"/>
</p:tagLst>
</file>

<file path=ppt/tags/tag76.xml><?xml version="1.0" encoding="utf-8"?>
<p:tagLst xmlns:a="http://schemas.openxmlformats.org/drawingml/2006/main" xmlns:r="http://schemas.openxmlformats.org/officeDocument/2006/relationships" xmlns:p="http://schemas.openxmlformats.org/presentationml/2006/main">
  <p:tag name="ORIGINAL_WIDTH" val="324.9658"/>
  <p:tag name="ORIGINAL_HEIGHT" val="44.26315"/>
</p:tagLst>
</file>

<file path=ppt/tags/tag77.xml><?xml version="1.0" encoding="utf-8"?>
<p:tagLst xmlns:a="http://schemas.openxmlformats.org/drawingml/2006/main" xmlns:r="http://schemas.openxmlformats.org/officeDocument/2006/relationships" xmlns:p="http://schemas.openxmlformats.org/presentationml/2006/main">
  <p:tag name="ORIGINAL_WIDTH" val="260.0277"/>
  <p:tag name="ORIGINAL_HEIGHT" val="159.7265"/>
</p:tagLst>
</file>

<file path=ppt/tags/tag78.xml><?xml version="1.0" encoding="utf-8"?>
<p:tagLst xmlns:a="http://schemas.openxmlformats.org/drawingml/2006/main" xmlns:r="http://schemas.openxmlformats.org/officeDocument/2006/relationships" xmlns:p="http://schemas.openxmlformats.org/presentationml/2006/main">
  <p:tag name="ORIGINAL_HEIGHT" val="43.62189"/>
  <p:tag name="ORIGINAL_WIDTH" val="47.18016"/>
</p:tagLst>
</file>

<file path=ppt/tags/tag79.xml><?xml version="1.0" encoding="utf-8"?>
<p:tagLst xmlns:a="http://schemas.openxmlformats.org/drawingml/2006/main" xmlns:r="http://schemas.openxmlformats.org/officeDocument/2006/relationships" xmlns:p="http://schemas.openxmlformats.org/presentationml/2006/main">
  <p:tag name="ORIGINAL_WIDTH" val="324.9658"/>
  <p:tag name="ORIGINAL_HEIGHT" val="92.24716"/>
</p:tagLst>
</file>

<file path=ppt/tags/tag8.xml><?xml version="1.0" encoding="utf-8"?>
<p:tagLst xmlns:a="http://schemas.openxmlformats.org/drawingml/2006/main" xmlns:r="http://schemas.openxmlformats.org/officeDocument/2006/relationships" xmlns:p="http://schemas.openxmlformats.org/presentationml/2006/main">
  <p:tag name="MS_PLACEHOLDERID" val="PlaceholderID43970.8220138889091096"/>
</p:tagLst>
</file>

<file path=ppt/tags/tag80.xml><?xml version="1.0" encoding="utf-8"?>
<p:tagLst xmlns:a="http://schemas.openxmlformats.org/drawingml/2006/main" xmlns:r="http://schemas.openxmlformats.org/officeDocument/2006/relationships" xmlns:p="http://schemas.openxmlformats.org/presentationml/2006/main">
  <p:tag name="CONTAINEDIMAGEPATH" val="C:\Users\A0842435\AppData\Local\Templafy\AddIns\PowerPointVsto\Teal - Misc 3 - Chat.png"/>
  <p:tag name="ORIGINAL_WIDTH" val="141.6027"/>
  <p:tag name="ORIGINAL_HEIGHT" val="122.6682"/>
</p:tagLst>
</file>

<file path=ppt/tags/tag81.xml><?xml version="1.0" encoding="utf-8"?>
<p:tagLst xmlns:a="http://schemas.openxmlformats.org/drawingml/2006/main" xmlns:r="http://schemas.openxmlformats.org/officeDocument/2006/relationships" xmlns:p="http://schemas.openxmlformats.org/presentationml/2006/main">
  <p:tag name="SLIDEUNIQUEID" val="Slide45043.5987268519067617"/>
  <p:tag name="SLIDEAUTOMATIONTYPE" val="Standard"/>
  <p:tag name="AUTOMATIONTAG" val="One Content"/>
  <p:tag name="SLIDETOCOUTLINELEVEL" val="2"/>
  <p:tag name="SLIDETHEMEAPPLIED" val="Primary"/>
  <p:tag name="SLIDELAYOUTNAME" val="Title Only"/>
</p:tagLst>
</file>

<file path=ppt/tags/tag82.xml><?xml version="1.0" encoding="utf-8"?>
<p:tagLst xmlns:a="http://schemas.openxmlformats.org/drawingml/2006/main" xmlns:r="http://schemas.openxmlformats.org/officeDocument/2006/relationships" xmlns:p="http://schemas.openxmlformats.org/presentationml/2006/main">
  <p:tag name="ORIGINAL_WIDTH" val="52.91339"/>
  <p:tag name="ORIGINAL_HEIGHT" val="28.83331"/>
  <p:tag name="MS_PLACEHOLDERID" val="PlaceholderID44963.6077314815070554"/>
</p:tagLst>
</file>

<file path=ppt/tags/tag83.xml><?xml version="1.0" encoding="utf-8"?>
<p:tagLst xmlns:a="http://schemas.openxmlformats.org/drawingml/2006/main" xmlns:r="http://schemas.openxmlformats.org/officeDocument/2006/relationships" xmlns:p="http://schemas.openxmlformats.org/presentationml/2006/main">
  <p:tag name="ORIGINAL_WIDTH" val="840.1774"/>
  <p:tag name="ORIGINAL_HEIGHT" val="32.13449"/>
  <p:tag name="MS_PLACEHOLDERID" val="PlaceholderID44747.7363773148001875"/>
</p:tagLst>
</file>

<file path=ppt/tags/tag84.xml><?xml version="1.0" encoding="utf-8"?>
<p:tagLst xmlns:a="http://schemas.openxmlformats.org/drawingml/2006/main" xmlns:r="http://schemas.openxmlformats.org/officeDocument/2006/relationships" xmlns:p="http://schemas.openxmlformats.org/presentationml/2006/main">
  <p:tag name="ORIGINAL_WIDTH" val="840.0524"/>
  <p:tag name="ORIGINAL_HEIGHT" val="32.0315"/>
  <p:tag name="MS_PLACEHOLDERID" val="PlaceholderID44747.7363773148007395"/>
  <p:tag name="STYLEXMLFILE" val="Subtitle List"/>
</p:tagLst>
</file>

<file path=ppt/tags/tag85.xml><?xml version="1.0" encoding="utf-8"?>
<p:tagLst xmlns:a="http://schemas.openxmlformats.org/drawingml/2006/main" xmlns:r="http://schemas.openxmlformats.org/officeDocument/2006/relationships" xmlns:p="http://schemas.openxmlformats.org/presentationml/2006/main">
  <p:tag name="ORIGINAL_WIDTH" val="260.0277"/>
  <p:tag name="ORIGINAL_HEIGHT" val="159.7265"/>
</p:tagLst>
</file>

<file path=ppt/tags/tag86.xml><?xml version="1.0" encoding="utf-8"?>
<p:tagLst xmlns:a="http://schemas.openxmlformats.org/drawingml/2006/main" xmlns:r="http://schemas.openxmlformats.org/officeDocument/2006/relationships" xmlns:p="http://schemas.openxmlformats.org/presentationml/2006/main">
  <p:tag name="ORIGINAL_HEIGHT" val="43.62189"/>
  <p:tag name="ORIGINAL_WIDTH" val="47.18016"/>
</p:tagLst>
</file>

<file path=ppt/tags/tag87.xml><?xml version="1.0" encoding="utf-8"?>
<p:tagLst xmlns:a="http://schemas.openxmlformats.org/drawingml/2006/main" xmlns:r="http://schemas.openxmlformats.org/officeDocument/2006/relationships" xmlns:p="http://schemas.openxmlformats.org/presentationml/2006/main">
  <p:tag name="ORIGINAL_HEIGHT" val="92.24716"/>
  <p:tag name="ORIGINAL_WIDTH" val="478.0653"/>
</p:tagLst>
</file>

<file path=ppt/tags/tag88.xml><?xml version="1.0" encoding="utf-8"?>
<p:tagLst xmlns:a="http://schemas.openxmlformats.org/drawingml/2006/main" xmlns:r="http://schemas.openxmlformats.org/officeDocument/2006/relationships" xmlns:p="http://schemas.openxmlformats.org/presentationml/2006/main">
  <p:tag name="ORIGINAL_WIDTH" val="260.0277"/>
  <p:tag name="ORIGINAL_HEIGHT" val="159.7265"/>
</p:tagLst>
</file>

<file path=ppt/tags/tag89.xml><?xml version="1.0" encoding="utf-8"?>
<p:tagLst xmlns:a="http://schemas.openxmlformats.org/drawingml/2006/main" xmlns:r="http://schemas.openxmlformats.org/officeDocument/2006/relationships" xmlns:p="http://schemas.openxmlformats.org/presentationml/2006/main">
  <p:tag name="ORIGINAL_HEIGHT" val="43.62189"/>
  <p:tag name="ORIGINAL_WIDTH" val="47.18016"/>
</p:tagLst>
</file>

<file path=ppt/tags/tag9.xml><?xml version="1.0" encoding="utf-8"?>
<p:tagLst xmlns:a="http://schemas.openxmlformats.org/drawingml/2006/main" xmlns:r="http://schemas.openxmlformats.org/officeDocument/2006/relationships" xmlns:p="http://schemas.openxmlformats.org/presentationml/2006/main">
  <p:tag name="MS_PLACEHOLDERID" val="PlaceholderID44747.7356828704047445"/>
  <p:tag name="STYLEXMLFILE" val="Subtitle List"/>
</p:tagLst>
</file>

<file path=ppt/tags/tag90.xml><?xml version="1.0" encoding="utf-8"?>
<p:tagLst xmlns:a="http://schemas.openxmlformats.org/drawingml/2006/main" xmlns:r="http://schemas.openxmlformats.org/officeDocument/2006/relationships" xmlns:p="http://schemas.openxmlformats.org/presentationml/2006/main">
  <p:tag name="ORIGINAL_WIDTH" val="324.9658"/>
  <p:tag name="ORIGINAL_HEIGHT" val="44.26315"/>
</p:tagLst>
</file>

<file path=ppt/tags/tag91.xml><?xml version="1.0" encoding="utf-8"?>
<p:tagLst xmlns:a="http://schemas.openxmlformats.org/drawingml/2006/main" xmlns:r="http://schemas.openxmlformats.org/officeDocument/2006/relationships" xmlns:p="http://schemas.openxmlformats.org/presentationml/2006/main">
  <p:tag name="ORIGINAL_WIDTH" val="260.0277"/>
  <p:tag name="ORIGINAL_HEIGHT" val="159.7265"/>
</p:tagLst>
</file>

<file path=ppt/tags/tag92.xml><?xml version="1.0" encoding="utf-8"?>
<p:tagLst xmlns:a="http://schemas.openxmlformats.org/drawingml/2006/main" xmlns:r="http://schemas.openxmlformats.org/officeDocument/2006/relationships" xmlns:p="http://schemas.openxmlformats.org/presentationml/2006/main">
  <p:tag name="ORIGINAL_HEIGHT" val="43.62189"/>
  <p:tag name="ORIGINAL_WIDTH" val="47.18016"/>
</p:tagLst>
</file>

<file path=ppt/tags/tag93.xml><?xml version="1.0" encoding="utf-8"?>
<p:tagLst xmlns:a="http://schemas.openxmlformats.org/drawingml/2006/main" xmlns:r="http://schemas.openxmlformats.org/officeDocument/2006/relationships" xmlns:p="http://schemas.openxmlformats.org/presentationml/2006/main">
  <p:tag name="ORIGINAL_WIDTH" val="324.9658"/>
  <p:tag name="ORIGINAL_HEIGHT" val="92.24716"/>
</p:tagLst>
</file>

<file path=ppt/tags/tag94.xml><?xml version="1.0" encoding="utf-8"?>
<p:tagLst xmlns:a="http://schemas.openxmlformats.org/drawingml/2006/main" xmlns:r="http://schemas.openxmlformats.org/officeDocument/2006/relationships" xmlns:p="http://schemas.openxmlformats.org/presentationml/2006/main">
  <p:tag name="CONTAINEDIMAGEPATH" val="C:\Users\A0842435\AppData\Local\Templafy\AddIns\PowerPointVsto\Teal - Misc 3 - Chat.png"/>
  <p:tag name="ORIGINAL_WIDTH" val="141.6027"/>
  <p:tag name="ORIGINAL_HEIGHT" val="122.6682"/>
</p:tagLst>
</file>

<file path=ppt/tags/tag95.xml><?xml version="1.0" encoding="utf-8"?>
<p:tagLst xmlns:a="http://schemas.openxmlformats.org/drawingml/2006/main" xmlns:r="http://schemas.openxmlformats.org/officeDocument/2006/relationships" xmlns:p="http://schemas.openxmlformats.org/presentationml/2006/main">
  <p:tag name="SLIDEUNIQUEID" val="Slide45043.5987268519067617"/>
  <p:tag name="SLIDEAUTOMATIONTYPE" val="Standard"/>
  <p:tag name="AUTOMATIONTAG" val="One Content"/>
  <p:tag name="SLIDETOCOUTLINELEVEL" val="2"/>
  <p:tag name="SLIDETHEMEAPPLIED" val="Primary"/>
  <p:tag name="SLIDELAYOUTNAME" val="Title Only"/>
</p:tagLst>
</file>

<file path=ppt/tags/tag96.xml><?xml version="1.0" encoding="utf-8"?>
<p:tagLst xmlns:a="http://schemas.openxmlformats.org/drawingml/2006/main" xmlns:r="http://schemas.openxmlformats.org/officeDocument/2006/relationships" xmlns:p="http://schemas.openxmlformats.org/presentationml/2006/main">
  <p:tag name="ORIGINAL_WIDTH" val="52.91339"/>
  <p:tag name="ORIGINAL_HEIGHT" val="28.83331"/>
  <p:tag name="MS_PLACEHOLDERID" val="PlaceholderID44963.6077314815070554"/>
</p:tagLst>
</file>

<file path=ppt/tags/tag97.xml><?xml version="1.0" encoding="utf-8"?>
<p:tagLst xmlns:a="http://schemas.openxmlformats.org/drawingml/2006/main" xmlns:r="http://schemas.openxmlformats.org/officeDocument/2006/relationships" xmlns:p="http://schemas.openxmlformats.org/presentationml/2006/main">
  <p:tag name="ORIGINAL_WIDTH" val="840.1774"/>
  <p:tag name="ORIGINAL_HEIGHT" val="32.13449"/>
  <p:tag name="MS_PLACEHOLDERID" val="PlaceholderID44747.7363773148001875"/>
</p:tagLst>
</file>

<file path=ppt/tags/tag98.xml><?xml version="1.0" encoding="utf-8"?>
<p:tagLst xmlns:a="http://schemas.openxmlformats.org/drawingml/2006/main" xmlns:r="http://schemas.openxmlformats.org/officeDocument/2006/relationships" xmlns:p="http://schemas.openxmlformats.org/presentationml/2006/main">
  <p:tag name="ORIGINAL_WIDTH" val="840.0524"/>
  <p:tag name="ORIGINAL_HEIGHT" val="32.0315"/>
  <p:tag name="MS_PLACEHOLDERID" val="PlaceholderID44747.7363773148007395"/>
  <p:tag name="STYLEXMLFILE" val="Subtitle List"/>
</p:tagLst>
</file>

<file path=ppt/tags/tag99.xml><?xml version="1.0" encoding="utf-8"?>
<p:tagLst xmlns:a="http://schemas.openxmlformats.org/drawingml/2006/main" xmlns:r="http://schemas.openxmlformats.org/officeDocument/2006/relationships" xmlns:p="http://schemas.openxmlformats.org/presentationml/2006/main">
  <p:tag name="ORIGINAL_WIDTH" val="260.0277"/>
  <p:tag name="ORIGINAL_HEIGHT" val="159.7265"/>
</p:tagLst>
</file>

<file path=ppt/theme/theme1.xml><?xml version="1.0" encoding="utf-8"?>
<a:theme xmlns:a="http://schemas.openxmlformats.org/drawingml/2006/main" name="Office Theme">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ln>
          <a:noFill/>
        </a:ln>
      </a:spPr>
      <a:bodyPr rtlCol="0" anchor="ctr"/>
      <a:lstStyle>
        <a:defPPr algn="ctr">
          <a:defRPr sz="3000" b="0" i="0" dirty="0" smtClean="0">
            <a:solidFill>
              <a:schemeClr val="tx2"/>
            </a:solidFill>
            <a:latin typeface="Helvetica Now Text" panose="020B0504030202020204"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6"/>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lnSpc>
            <a:spcPct val="117000"/>
          </a:lnSpc>
          <a:spcAft>
            <a:spcPts val="1000"/>
          </a:spcAft>
          <a:defRPr sz="2400" b="0" i="0" dirty="0" err="1">
            <a:solidFill>
              <a:schemeClr val="tx1"/>
            </a:solidFill>
            <a:latin typeface="Helvetica Now Text" panose="020B0504030202020204" pitchFamily="34" charset="77"/>
          </a:defRPr>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Navy_01">
      <a:srgbClr val="262836"/>
    </a:custClr>
    <a:custClr name="Gray_01">
      <a:srgbClr val="46535E"/>
    </a:custClr>
    <a:custClr name="Gray_02">
      <a:srgbClr val="5D6D78"/>
    </a:custClr>
    <a:custClr name="Gray_03">
      <a:srgbClr val="82939A"/>
    </a:custClr>
    <a:custClr name="Gray_04">
      <a:srgbClr val="ACC0C4"/>
    </a:custClr>
    <a:custClr name="Gray_05">
      <a:srgbClr val="CDDBDE"/>
    </a:custClr>
    <a:custClr name="Gray_06">
      <a:srgbClr val="E5EFF0"/>
    </a:custClr>
    <a:custClr name="Gray_07">
      <a:srgbClr val="EEF6F7"/>
    </a:custClr>
    <a:custClr name="Gray_08">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name="Aon_Ppt_16x9 2021-Nov-24" id="{7B64ADC3-AC29-9A44-9AF7-1440E7142111}" vid="{78CE2BC5-DA0D-264F-9D53-B684DA2836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E880565A20274894CF436475B343B1" ma:contentTypeVersion="13" ma:contentTypeDescription="Create a new document." ma:contentTypeScope="" ma:versionID="331354518cb47bbaedb3c810396edcdb">
  <xsd:schema xmlns:xsd="http://www.w3.org/2001/XMLSchema" xmlns:xs="http://www.w3.org/2001/XMLSchema" xmlns:p="http://schemas.microsoft.com/office/2006/metadata/properties" xmlns:ns2="657beaff-ce9b-4dfd-b1e8-fe5983c9c8d7" xmlns:ns3="88ef0331-af80-4621-b580-b8d1bb6eb5fa" targetNamespace="http://schemas.microsoft.com/office/2006/metadata/properties" ma:root="true" ma:fieldsID="952df17a416ea4286dfb2fdcea98eebe" ns2:_="" ns3:_="">
    <xsd:import namespace="657beaff-ce9b-4dfd-b1e8-fe5983c9c8d7"/>
    <xsd:import namespace="88ef0331-af80-4621-b580-b8d1bb6eb5f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7beaff-ce9b-4dfd-b1e8-fe5983c9c8d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1fdf30fe-1347-464b-aacb-c31a0be721fc"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ef0331-af80-4621-b580-b8d1bb6eb5f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9435941-d4c5-43e0-8325-bef9645ed613}" ma:internalName="TaxCatchAll" ma:showField="CatchAllData" ma:web="88ef0331-af80-4621-b580-b8d1bb6eb5fa">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8"?>
<TemplafySlideTemplateConfiguration><![CDATA[{"slideVersion":1,"isValidatorEnabled":false,"isLocked":false,"elementsMetadata":[],"slideId":"638428349757079663","enableDocumentContentUpdater":false,"version":"2.0"}]]></TemplafySlideTemplateConfiguration>
</file>

<file path=customXml/item11.xml><?xml version="1.0" encoding="utf-8"?>
<TemplafySlideFormConfiguration><![CDATA[{"formFields":[],"formDataEntries":[]}]]></TemplafySlideFormConfiguration>
</file>

<file path=customXml/item12.xml><?xml version="1.0" encoding="utf-8"?>
<TemplafySlideTemplateConfiguration><![CDATA[{"slideVersion":1,"isValidatorEnabled":false,"isLocked":false,"elementsMetadata":[],"slideId":"638428349757079663","enableDocumentContentUpdater":false,"version":"2.0"}]]></TemplafySlideTemplateConfiguration>
</file>

<file path=customXml/item13.xml><?xml version="1.0" encoding="utf-8"?>
<TemplafySlideFormConfiguration><![CDATA[{"formFields":[],"formDataEntries":[]}]]></TemplafySlideFormConfiguration>
</file>

<file path=customXml/item14.xml><?xml version="1.0" encoding="utf-8"?>
<TemplafySlideTemplateConfiguration><![CDATA[{"slideVersion":1,"isValidatorEnabled":false,"isLocked":false,"elementsMetadata":[],"slideId":"638428349757079663","enableDocumentContentUpdater":false,"version":"2.0"}]]></TemplafySlideTemplateConfiguration>
</file>

<file path=customXml/item15.xml><?xml version="1.0" encoding="utf-8"?>
<TemplafySlideFormConfiguration><![CDATA[{"formFields":[],"formDataEntries":[]}]]></TemplafySlideFormConfiguration>
</file>

<file path=customXml/item16.xml><?xml version="1.0" encoding="utf-8"?>
<TemplafySlideFormConfiguration><![CDATA[{"formFields":[],"formDataEntries":[]}]]></TemplafySlideFormConfiguration>
</file>

<file path=customXml/item17.xml><?xml version="1.0" encoding="utf-8"?>
<TemplafySlideTemplateConfiguration><![CDATA[{"slideVersion":1,"isValidatorEnabled":false,"isLocked":false,"elementsMetadata":[],"slideId":"638291710760950456","enableDocumentContentUpdater":false,"version":"2.0"}]]></TemplafySlideTemplateConfiguration>
</file>

<file path=customXml/item18.xml><?xml version="1.0" encoding="utf-8"?>
<TemplafySlideFormConfiguration><![CDATA[{"formFields":[],"formDataEntries":[]}]]></TemplafySlideFormConfiguration>
</file>

<file path=customXml/item19.xml><?xml version="1.0" encoding="utf-8"?>
<TemplafySlideTemplateConfiguration><![CDATA[{"slideVersion":1,"isValidatorEnabled":false,"isLocked":false,"elementsMetadata":[],"slideId":"638291710769442495","enableDocumentContentUpdater":false,"version":"2.0"}]]></TemplafySlideTemplateConfiguratio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8ef0331-af80-4621-b580-b8d1bb6eb5fa" xsi:nil="true"/>
    <lcf76f155ced4ddcb4097134ff3c332f xmlns="657beaff-ce9b-4dfd-b1e8-fe5983c9c8d7">
      <Terms xmlns="http://schemas.microsoft.com/office/infopath/2007/PartnerControls"/>
    </lcf76f155ced4ddcb4097134ff3c332f>
    <SharedWithUsers xmlns="88ef0331-af80-4621-b580-b8d1bb6eb5fa">
      <UserInfo>
        <DisplayName>Claragh Nugent</DisplayName>
        <AccountId>154</AccountId>
        <AccountType/>
      </UserInfo>
    </SharedWithUsers>
  </documentManagement>
</p:properties>
</file>

<file path=customXml/item4.xml><?xml version="1.0" encoding="utf-8"?>
<TemplafySlideFormConfiguration><![CDATA[{"formFields":[],"formDataEntries":[]}]]></TemplafySlideFormConfiguration>
</file>

<file path=customXml/item5.xml><?xml version="1.0" encoding="utf-8"?>
<TemplafySlideTemplateConfiguration><![CDATA[{"slideVersion":1,"isValidatorEnabled":false,"isLocked":false,"elementsMetadata":[],"slideId":"638441410395113327","enableDocumentContentUpdater":false,"version":"2.0"}]]></TemplafySlideTemplateConfiguration>
</file>

<file path=customXml/item6.xml><?xml version="1.0" encoding="utf-8"?>
<TemplafySlideTemplateConfiguration><![CDATA[{"slideVersion":2,"isValidatorEnabled":false,"isLocked":false,"elementsMetadata":[],"slideId":"638291711792159477","enableDocumentContentUpdater":false,"version":"2.0"}]]></TemplafySlideTemplateConfiguration>
</file>

<file path=customXml/item7.xml><?xml version="1.0" encoding="utf-8"?>
<TemplafySlideFormConfiguration><![CDATA[{"formFields":[],"formDataEntries":[]}]]></TemplafySlideFormConfiguration>
</file>

<file path=customXml/item8.xml><?xml version="1.0" encoding="utf-8"?>
<TemplafySlideTemplateConfiguration><![CDATA[{"slideVersion":1,"isValidatorEnabled":false,"isLocked":false,"elementsMetadata":[],"slideId":"638428349757079663","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2AB07F95-96B1-49A2-A2B5-08900D213E61}">
  <ds:schemaRefs>
    <ds:schemaRef ds:uri="657beaff-ce9b-4dfd-b1e8-fe5983c9c8d7"/>
    <ds:schemaRef ds:uri="88ef0331-af80-4621-b580-b8d1bb6eb5f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0.xml><?xml version="1.0" encoding="utf-8"?>
<ds:datastoreItem xmlns:ds="http://schemas.openxmlformats.org/officeDocument/2006/customXml" ds:itemID="{060E7D0E-976A-40E7-A457-D82930CB3FAA}">
  <ds:schemaRefs/>
</ds:datastoreItem>
</file>

<file path=customXml/itemProps11.xml><?xml version="1.0" encoding="utf-8"?>
<ds:datastoreItem xmlns:ds="http://schemas.openxmlformats.org/officeDocument/2006/customXml" ds:itemID="{6E76D056-C671-4542-B4F6-CA83E356DCE6}">
  <ds:schemaRefs/>
</ds:datastoreItem>
</file>

<file path=customXml/itemProps12.xml><?xml version="1.0" encoding="utf-8"?>
<ds:datastoreItem xmlns:ds="http://schemas.openxmlformats.org/officeDocument/2006/customXml" ds:itemID="{C42F9F4E-7D30-44D1-87EC-0AC43A62A200}">
  <ds:schemaRefs/>
</ds:datastoreItem>
</file>

<file path=customXml/itemProps13.xml><?xml version="1.0" encoding="utf-8"?>
<ds:datastoreItem xmlns:ds="http://schemas.openxmlformats.org/officeDocument/2006/customXml" ds:itemID="{1300C578-1CD5-42F5-A905-7A3C587A81AE}">
  <ds:schemaRefs/>
</ds:datastoreItem>
</file>

<file path=customXml/itemProps14.xml><?xml version="1.0" encoding="utf-8"?>
<ds:datastoreItem xmlns:ds="http://schemas.openxmlformats.org/officeDocument/2006/customXml" ds:itemID="{71EF5563-F4A1-4CBD-A68C-46910B9D3C4B}">
  <ds:schemaRefs/>
</ds:datastoreItem>
</file>

<file path=customXml/itemProps15.xml><?xml version="1.0" encoding="utf-8"?>
<ds:datastoreItem xmlns:ds="http://schemas.openxmlformats.org/officeDocument/2006/customXml" ds:itemID="{322B95B4-C45D-4C50-8380-93FDC02289F5}">
  <ds:schemaRefs/>
</ds:datastoreItem>
</file>

<file path=customXml/itemProps16.xml><?xml version="1.0" encoding="utf-8"?>
<ds:datastoreItem xmlns:ds="http://schemas.openxmlformats.org/officeDocument/2006/customXml" ds:itemID="{C490C54C-5CC9-4CE5-8FA7-075A85E6028C}">
  <ds:schemaRefs/>
</ds:datastoreItem>
</file>

<file path=customXml/itemProps17.xml><?xml version="1.0" encoding="utf-8"?>
<ds:datastoreItem xmlns:ds="http://schemas.openxmlformats.org/officeDocument/2006/customXml" ds:itemID="{AE3AED7F-8CF3-4E2B-8988-02A5C9F1E6AB}">
  <ds:schemaRefs/>
</ds:datastoreItem>
</file>

<file path=customXml/itemProps18.xml><?xml version="1.0" encoding="utf-8"?>
<ds:datastoreItem xmlns:ds="http://schemas.openxmlformats.org/officeDocument/2006/customXml" ds:itemID="{9C1F1926-CC6A-40D9-BF51-3D9F9D102CD3}">
  <ds:schemaRefs/>
</ds:datastoreItem>
</file>

<file path=customXml/itemProps19.xml><?xml version="1.0" encoding="utf-8"?>
<ds:datastoreItem xmlns:ds="http://schemas.openxmlformats.org/officeDocument/2006/customXml" ds:itemID="{69391884-98E9-460A-BB8B-41C6BEDE8C7F}">
  <ds:schemaRefs/>
</ds:datastoreItem>
</file>

<file path=customXml/itemProps2.xml><?xml version="1.0" encoding="utf-8"?>
<ds:datastoreItem xmlns:ds="http://schemas.openxmlformats.org/officeDocument/2006/customXml" ds:itemID="{6B6DC340-B0BC-4F20-8B5A-E7EDC4007479}">
  <ds:schemaRefs>
    <ds:schemaRef ds:uri="http://schemas.microsoft.com/sharepoint/v3/contenttype/forms"/>
  </ds:schemaRefs>
</ds:datastoreItem>
</file>

<file path=customXml/itemProps3.xml><?xml version="1.0" encoding="utf-8"?>
<ds:datastoreItem xmlns:ds="http://schemas.openxmlformats.org/officeDocument/2006/customXml" ds:itemID="{05363840-C1D5-4BB3-835B-ADDC36BC0151}">
  <ds:schemaRefs>
    <ds:schemaRef ds:uri="http://purl.org/dc/elements/1.1/"/>
    <ds:schemaRef ds:uri="657beaff-ce9b-4dfd-b1e8-fe5983c9c8d7"/>
    <ds:schemaRef ds:uri="http://purl.org/dc/terms/"/>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88ef0331-af80-4621-b580-b8d1bb6eb5fa"/>
    <ds:schemaRef ds:uri="http://www.w3.org/XML/1998/namespace"/>
    <ds:schemaRef ds:uri="http://purl.org/dc/dcmitype/"/>
  </ds:schemaRefs>
</ds:datastoreItem>
</file>

<file path=customXml/itemProps4.xml><?xml version="1.0" encoding="utf-8"?>
<ds:datastoreItem xmlns:ds="http://schemas.openxmlformats.org/officeDocument/2006/customXml" ds:itemID="{E2A7909B-27C7-4EF1-9E5B-4877F9A80FCB}">
  <ds:schemaRefs/>
</ds:datastoreItem>
</file>

<file path=customXml/itemProps5.xml><?xml version="1.0" encoding="utf-8"?>
<ds:datastoreItem xmlns:ds="http://schemas.openxmlformats.org/officeDocument/2006/customXml" ds:itemID="{66F8D569-FB0D-4734-8497-1B2348C61920}">
  <ds:schemaRefs/>
</ds:datastoreItem>
</file>

<file path=customXml/itemProps6.xml><?xml version="1.0" encoding="utf-8"?>
<ds:datastoreItem xmlns:ds="http://schemas.openxmlformats.org/officeDocument/2006/customXml" ds:itemID="{60006C84-DA8E-49CF-A437-504382A776C6}">
  <ds:schemaRefs/>
</ds:datastoreItem>
</file>

<file path=customXml/itemProps7.xml><?xml version="1.0" encoding="utf-8"?>
<ds:datastoreItem xmlns:ds="http://schemas.openxmlformats.org/officeDocument/2006/customXml" ds:itemID="{8214D2FF-0B8C-47AB-8B79-F67EFECA16FC}">
  <ds:schemaRefs/>
</ds:datastoreItem>
</file>

<file path=customXml/itemProps8.xml><?xml version="1.0" encoding="utf-8"?>
<ds:datastoreItem xmlns:ds="http://schemas.openxmlformats.org/officeDocument/2006/customXml" ds:itemID="{176FA91F-C7BE-4DE1-A6FD-0344220BFBC1}">
  <ds:schemaRefs/>
</ds:datastoreItem>
</file>

<file path=customXml/itemProps9.xml><?xml version="1.0" encoding="utf-8"?>
<ds:datastoreItem xmlns:ds="http://schemas.openxmlformats.org/officeDocument/2006/customXml" ds:itemID="{FF65C267-8DDC-47EA-B1A1-06468B4ABE72}">
  <ds:schemaRefs/>
</ds:datastoreItem>
</file>

<file path=docProps/app.xml><?xml version="1.0" encoding="utf-8"?>
<Properties xmlns="http://schemas.openxmlformats.org/officeDocument/2006/extended-properties" xmlns:vt="http://schemas.openxmlformats.org/officeDocument/2006/docPropsVTypes">
  <Template>aon_ppt_16x9_2021_nov_24</Template>
  <TotalTime>0</TotalTime>
  <Words>1409</Words>
  <Application>Microsoft Office PowerPoint</Application>
  <PresentationFormat>Custom</PresentationFormat>
  <Paragraphs>267</Paragraphs>
  <Slides>26</Slides>
  <Notes>2</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Calibri</vt:lpstr>
      <vt:lpstr>Calibri Light</vt:lpstr>
      <vt:lpstr>Helvetica Neue Condensed Bold</vt:lpstr>
      <vt:lpstr>Helvetica Now Text</vt:lpstr>
      <vt:lpstr>Helvetica Now Text Light</vt:lpstr>
      <vt:lpstr>System Font Regular</vt:lpstr>
      <vt:lpstr>Office Theme</vt:lpstr>
      <vt:lpstr>Office Theme</vt:lpstr>
      <vt:lpstr>PowerPoint Presentation</vt:lpstr>
      <vt:lpstr>Agenda</vt:lpstr>
      <vt:lpstr>Introduction</vt:lpstr>
      <vt:lpstr>Meet the Speakers</vt:lpstr>
      <vt:lpstr>Professionalism – Case Study</vt:lpstr>
      <vt:lpstr>Actuaries’ Code</vt:lpstr>
      <vt:lpstr>Actuaries’ Code Six Principles</vt:lpstr>
      <vt:lpstr>Actuaries’ Code</vt:lpstr>
      <vt:lpstr>Six Principles</vt:lpstr>
      <vt:lpstr>Actuaries’ Code Application</vt:lpstr>
      <vt:lpstr>Case Study </vt:lpstr>
      <vt:lpstr>Case Study </vt:lpstr>
      <vt:lpstr>Prequel to the Panel discussion –  An actuarial career: Natasha Regan </vt:lpstr>
      <vt:lpstr>My early career</vt:lpstr>
      <vt:lpstr>Direct Line Group</vt:lpstr>
      <vt:lpstr>Financial Reporting Council</vt:lpstr>
      <vt:lpstr>PowerPoint Presentation</vt:lpstr>
      <vt:lpstr>Outside Work</vt:lpstr>
      <vt:lpstr>Panel Discussion and Q&amp;A</vt:lpstr>
      <vt:lpstr>Panel Discussion</vt:lpstr>
      <vt:lpstr>Panel Discussion</vt:lpstr>
      <vt:lpstr>Panel Discussion</vt:lpstr>
      <vt:lpstr>Panel Discussion</vt:lpstr>
      <vt:lpstr>Q&amp;A Primer Questions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Walker, Bobbie</dc:creator>
  <cp:keywords/>
  <dc:description/>
  <cp:lastModifiedBy>Betty Zhu</cp:lastModifiedBy>
  <cp:revision>1</cp:revision>
  <dcterms:created xsi:type="dcterms:W3CDTF">2022-04-20T09:38:47Z</dcterms:created>
  <dcterms:modified xsi:type="dcterms:W3CDTF">2024-04-09T22:14:55Z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onClassification">
    <vt:lpwstr>ADC_class_200</vt:lpwstr>
  </property>
  <property fmtid="{D5CDD505-2E9C-101B-9397-08002B2CF9AE}" pid="3" name="MediaServiceImageTags">
    <vt:lpwstr/>
  </property>
  <property fmtid="{D5CDD505-2E9C-101B-9397-08002B2CF9AE}" pid="4" name="_ExtendedDescription">
    <vt:lpwstr/>
  </property>
  <property fmtid="{D5CDD505-2E9C-101B-9397-08002B2CF9AE}" pid="5" name="ContentTypeId">
    <vt:lpwstr>0x01010054E880565A20274894CF436475B343B1</vt:lpwstr>
  </property>
  <property fmtid="{D5CDD505-2E9C-101B-9397-08002B2CF9AE}" pid="6" name="TitusGUID">
    <vt:lpwstr>fae25a1b-74cf-4624-a3e3-79d03c13e2f0</vt:lpwstr>
  </property>
  <property fmtid="{D5CDD505-2E9C-101B-9397-08002B2CF9AE}" pid="7" name="MSIP_Label_9043f10a-881e-4653-a55e-02ca2cc829dc_Enabled">
    <vt:lpwstr>true</vt:lpwstr>
  </property>
  <property fmtid="{D5CDD505-2E9C-101B-9397-08002B2CF9AE}" pid="8" name="MSIP_Label_9043f10a-881e-4653-a55e-02ca2cc829dc_SetDate">
    <vt:lpwstr>2023-11-14T13:25:53Z</vt:lpwstr>
  </property>
  <property fmtid="{D5CDD505-2E9C-101B-9397-08002B2CF9AE}" pid="9" name="MSIP_Label_9043f10a-881e-4653-a55e-02ca2cc829dc_Method">
    <vt:lpwstr>Standard</vt:lpwstr>
  </property>
  <property fmtid="{D5CDD505-2E9C-101B-9397-08002B2CF9AE}" pid="10" name="MSIP_Label_9043f10a-881e-4653-a55e-02ca2cc829dc_Name">
    <vt:lpwstr>ADC_class_200</vt:lpwstr>
  </property>
  <property fmtid="{D5CDD505-2E9C-101B-9397-08002B2CF9AE}" pid="11" name="MSIP_Label_9043f10a-881e-4653-a55e-02ca2cc829dc_SiteId">
    <vt:lpwstr>94cfddbc-0627-494a-ad7a-29aea3aea832</vt:lpwstr>
  </property>
  <property fmtid="{D5CDD505-2E9C-101B-9397-08002B2CF9AE}" pid="12" name="MSIP_Label_9043f10a-881e-4653-a55e-02ca2cc829dc_ActionId">
    <vt:lpwstr>38e30b8a-283a-48fb-a81c-1e60f640a04b</vt:lpwstr>
  </property>
  <property fmtid="{D5CDD505-2E9C-101B-9397-08002B2CF9AE}" pid="13" name="MSIP_Label_9043f10a-881e-4653-a55e-02ca2cc829dc_ContentBits">
    <vt:lpwstr>0</vt:lpwstr>
  </property>
</Properties>
</file>