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259" r:id="rId5"/>
    <p:sldId id="277" r:id="rId6"/>
    <p:sldId id="260" r:id="rId7"/>
    <p:sldId id="261" r:id="rId8"/>
    <p:sldId id="273" r:id="rId9"/>
    <p:sldId id="262" r:id="rId10"/>
    <p:sldId id="263" r:id="rId11"/>
    <p:sldId id="267" r:id="rId12"/>
    <p:sldId id="268" r:id="rId13"/>
    <p:sldId id="269" r:id="rId14"/>
    <p:sldId id="270" r:id="rId15"/>
    <p:sldId id="271" r:id="rId16"/>
    <p:sldId id="264" r:id="rId17"/>
    <p:sldId id="265" r:id="rId18"/>
    <p:sldId id="272" r:id="rId19"/>
    <p:sldId id="274" r:id="rId20"/>
    <p:sldId id="266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328"/>
  </p:normalViewPr>
  <p:slideViewPr>
    <p:cSldViewPr snapToGrid="0" snapToObjects="1">
      <p:cViewPr varScale="1">
        <p:scale>
          <a:sx n="80" d="100"/>
          <a:sy n="80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E25CA-CA58-554C-9871-8AFCFA2DA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B4875-03E3-604F-8F7D-0A8DBC940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CFF40-4864-C24C-BE99-B1F4F945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E2F5-E8CB-294A-AAFD-E111126C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999C0-BAD5-7B43-BACD-D7C52850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7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A74-9BBE-F44E-BF12-AD0E1352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C1C09-C928-0F4A-9312-7B4C5814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FD924-5C55-E64D-AEC5-5F2ACF4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DA06C-D217-4347-BF56-A815BC348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DDBA8-70DE-ED4A-A8A5-2CED2F38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2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A01FDD-04F3-1D4A-B2AB-80A7E1284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47ACF-4AB5-A84B-8679-1E9491FB0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A270F-DEE7-5C48-B42C-AAC76D46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587F3-4143-904C-9041-F95F367D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B67C5-7139-7B47-BF2B-6201E226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8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6C86-0162-3348-B6B1-EAD13E92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2FB95-5518-AF4A-ABC4-4EE729A2F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8CA4B-7014-564E-AB6F-DE981721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390ED-D8BA-2B40-B8BE-20CC3246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8EC20-A525-7449-951A-3F8BE9CC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7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9BD3-EA67-6244-86B5-ECFFDB694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1FD96-F497-B646-B3E1-4F69B50F2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DE30E-CBD9-F242-A18C-78235470D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47538-E0C5-1446-963A-71F3126A2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47727-46AA-BA48-B674-16AD4A39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3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812C-B337-DC45-9D41-F3C394D9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11D57-DB86-0040-8948-73E682982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C71E7-841F-C54C-9EA9-325328265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75909-A137-E642-A5F7-D15CF589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72118-CC86-A741-937C-13D97605F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26C3B-8C80-0748-BC37-2A2BE3C8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7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41EC-D6EF-7D44-9055-C7EA7900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FF10A-1298-E24F-B517-DD21537E7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AF7BB-07AE-3442-A477-5421D5F63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2FD15-61EC-8741-A3D0-1E673B8EC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43A8D7-9D7D-9E47-9E58-F3B861B4D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3754A2-CF5B-0046-AAC4-F3EC6742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2C130-8507-774E-8B5B-DA3676C26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F23E0-5301-D14E-BF4B-BAD6072D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5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EA377-2BE7-274E-8DA3-9F9F2592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87E23-168B-614F-8AFB-F338058B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F94D2-7F51-3E45-9CE3-D7CF0E37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89006-2744-7B42-9B6E-AB6480CB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5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640CF-FBF8-F041-B881-01629957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3E80C7-ED1D-0647-9D06-D65EDB4BE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C64D3-0E35-484E-8560-67429F06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FEFD-0264-3646-A02F-F6E3D9AF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AFFFA-CE5A-1644-807E-74411EF1B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BA361-7573-2B4C-9CB8-CDC66B36F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CF791-C98B-D044-AF29-27FED0DC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1D0A3-EC8C-B346-A499-EE6FDEB9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C20A3-2DB2-594C-83EB-EBAC4154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1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D9C1-79E9-1A4F-B92D-D1F502D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467F35-7CF4-B643-A3C7-651BFB966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E4DB5-80FE-214D-9FAA-3E974E5D9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CDE6-2C5A-BB49-89A5-764B84A9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8B2E6-C2CD-6B4B-B5C2-2F519F3EE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1842E-43F4-8A45-99A9-753327AD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9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66215-15C6-D440-9000-A2476810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0B15C-8148-414C-B7AD-558FC4581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7CD22-7CFD-B547-BEBE-3F06390E0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D7E56-0D6B-DF4A-8D6B-819D347A2A4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A74B5-AAD8-9644-A665-0303F7BCB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56707-FAE6-3F49-A115-684C6B186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9B4B4-638E-9649-9CFD-66695A63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C%D0%BE%D1%8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2C51-51B5-734A-A87F-DDB53DA9C6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Contemporary Russian Short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C114F-D210-484A-B74B-A223A0676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Week 3</a:t>
            </a:r>
          </a:p>
          <a:p>
            <a:r>
              <a:rPr lang="en-US" sz="3600" dirty="0" err="1"/>
              <a:t>Liudmilla</a:t>
            </a:r>
            <a:r>
              <a:rPr lang="en-US" sz="3600" dirty="0"/>
              <a:t> </a:t>
            </a:r>
            <a:r>
              <a:rPr lang="en-US" sz="3600" dirty="0" err="1"/>
              <a:t>Petrushevskaia</a:t>
            </a:r>
            <a:r>
              <a:rPr lang="en-US" sz="3600" dirty="0"/>
              <a:t>, ‘Hygiene’ , ‘The New Robinsons’</a:t>
            </a:r>
          </a:p>
        </p:txBody>
      </p:sp>
    </p:spTree>
    <p:extLst>
      <p:ext uri="{BB962C8B-B14F-4D97-AF65-F5344CB8AC3E}">
        <p14:creationId xmlns:p14="http://schemas.microsoft.com/office/powerpoint/2010/main" val="78737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D5B8-6F87-6D43-8E98-077F99493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2F3F9-3358-5545-BE2C-E072213A7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883" y="1658679"/>
            <a:ext cx="5967663" cy="5156525"/>
          </a:xfrm>
        </p:spPr>
      </p:pic>
    </p:spTree>
    <p:extLst>
      <p:ext uri="{BB962C8B-B14F-4D97-AF65-F5344CB8AC3E}">
        <p14:creationId xmlns:p14="http://schemas.microsoft.com/office/powerpoint/2010/main" val="2520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D5A0-BBFB-084A-998C-8C8A0BEC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A620E-887A-7841-9AC1-43A49B09A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hlinkClick r:id="rId2"/>
              </a:rPr>
              <a:t>Мор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Мор</a:t>
            </a:r>
            <a:r>
              <a:rPr lang="ru-RU" dirty="0"/>
              <a:t>: </a:t>
            </a:r>
            <a:r>
              <a:rPr lang="ru-RU" b="1" dirty="0"/>
              <a:t>Мор</a:t>
            </a:r>
            <a:r>
              <a:rPr lang="ru-RU" dirty="0"/>
              <a:t> — то же, что эпидемия. 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 err="1"/>
              <a:t>Mor</a:t>
            </a:r>
            <a:r>
              <a:rPr lang="en-US" dirty="0"/>
              <a:t> [in Eng. Translation Mur] means an epidemic in Russian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16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45399-3296-A244-BE21-86FFE13E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Concrete historical reference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B37274-C039-7D45-B511-79A3139D9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87" y="4160713"/>
            <a:ext cx="10281063" cy="174278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034D33-C92C-864A-8A5C-C725219556E4}"/>
              </a:ext>
            </a:extLst>
          </p:cNvPr>
          <p:cNvSpPr/>
          <p:nvPr/>
        </p:nvSpPr>
        <p:spPr>
          <a:xfrm>
            <a:off x="838200" y="2464035"/>
            <a:ext cx="10467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Сама же Таня была медсестрой по образованию, а образование она получила в лагере на Колыме, куда Таня была отправлена, за украденного из колхоза поросенка, в возрасте семнадцати лет.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016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A3855D-BD85-BF4E-AF34-3FD80501C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Kolyma – worst of Soviet </a:t>
            </a:r>
            <a:r>
              <a:rPr lang="en-US" dirty="0" err="1"/>
              <a:t>Labour</a:t>
            </a:r>
            <a:r>
              <a:rPr lang="en-US" dirty="0"/>
              <a:t> Camps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20F7E2-2ECD-6041-8AD5-27D23CB9D5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6506" y="2160463"/>
            <a:ext cx="3701047" cy="3701047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2A9BD70-46D5-684A-A08C-5389CA82CC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0464" y="2374232"/>
            <a:ext cx="5285979" cy="3487278"/>
          </a:xfrm>
        </p:spPr>
      </p:pic>
    </p:spTree>
    <p:extLst>
      <p:ext uri="{BB962C8B-B14F-4D97-AF65-F5344CB8AC3E}">
        <p14:creationId xmlns:p14="http://schemas.microsoft.com/office/powerpoint/2010/main" val="2602547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4EA2-84D3-7448-BC67-1DBFBE0B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Temperature below 0° 7 months a year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522EB-CD77-3540-B193-621F1F355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191" y="2117558"/>
            <a:ext cx="9875159" cy="3598236"/>
          </a:xfrm>
        </p:spPr>
      </p:pic>
    </p:spTree>
    <p:extLst>
      <p:ext uri="{BB962C8B-B14F-4D97-AF65-F5344CB8AC3E}">
        <p14:creationId xmlns:p14="http://schemas.microsoft.com/office/powerpoint/2010/main" val="3764517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933D-1910-A248-A2B6-AF5E898AF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0F657E-2F8B-C44C-8DBB-883AEF922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250" y="3131344"/>
            <a:ext cx="9969500" cy="1739900"/>
          </a:xfrm>
        </p:spPr>
      </p:pic>
    </p:spTree>
    <p:extLst>
      <p:ext uri="{BB962C8B-B14F-4D97-AF65-F5344CB8AC3E}">
        <p14:creationId xmlns:p14="http://schemas.microsoft.com/office/powerpoint/2010/main" val="2920224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66A1-AF5C-D34F-B1B3-F74C5652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Clowes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B0D841-875C-1D49-9EE7-52E8B6C0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482520"/>
            <a:ext cx="7711937" cy="4902238"/>
          </a:xfrm>
        </p:spPr>
      </p:pic>
    </p:spTree>
    <p:extLst>
      <p:ext uri="{BB962C8B-B14F-4D97-AF65-F5344CB8AC3E}">
        <p14:creationId xmlns:p14="http://schemas.microsoft.com/office/powerpoint/2010/main" val="3482428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403CD-8EAA-2C40-9B9D-44370EF8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425C6-3357-C948-9E68-914D747E3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3334544"/>
            <a:ext cx="9880600" cy="1333500"/>
          </a:xfrm>
        </p:spPr>
      </p:pic>
    </p:spTree>
    <p:extLst>
      <p:ext uri="{BB962C8B-B14F-4D97-AF65-F5344CB8AC3E}">
        <p14:creationId xmlns:p14="http://schemas.microsoft.com/office/powerpoint/2010/main" val="7597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884A-54C7-B94A-BB40-5F5349092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D86C20-827D-B841-8950-F0533657F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6605" y="1299411"/>
            <a:ext cx="7052419" cy="5293894"/>
          </a:xfrm>
        </p:spPr>
      </p:pic>
    </p:spTree>
    <p:extLst>
      <p:ext uri="{BB962C8B-B14F-4D97-AF65-F5344CB8AC3E}">
        <p14:creationId xmlns:p14="http://schemas.microsoft.com/office/powerpoint/2010/main" val="1275453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6E3B-CEF4-D742-BFDC-B961341F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Cowes</a:t>
            </a:r>
            <a:r>
              <a:rPr lang="en-US" dirty="0"/>
              <a:t> – treatment of ‘otherness’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EDD8D6-DFF4-294F-BCD0-D2A22E27E43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53" y="2165683"/>
            <a:ext cx="8951494" cy="41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78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4CD6-1376-A14C-8A27-01759963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Borenstein</a:t>
            </a:r>
            <a:r>
              <a:rPr lang="en-US" dirty="0"/>
              <a:t> – Russia Haunted by its Communist Past and Anxieties over the future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008550-8013-654D-8A1F-4B4D4FB81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264" y="2711115"/>
            <a:ext cx="10874408" cy="2630905"/>
          </a:xfrm>
        </p:spPr>
      </p:pic>
    </p:spTree>
    <p:extLst>
      <p:ext uri="{BB962C8B-B14F-4D97-AF65-F5344CB8AC3E}">
        <p14:creationId xmlns:p14="http://schemas.microsoft.com/office/powerpoint/2010/main" val="295802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1D521-5D21-CA4B-89C6-89B3EB9A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Dalton-Brown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11C9E4-F4BE-914D-914C-5F1F5A290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651" y="1892968"/>
            <a:ext cx="8000771" cy="4203032"/>
          </a:xfrm>
        </p:spPr>
      </p:pic>
    </p:spTree>
    <p:extLst>
      <p:ext uri="{BB962C8B-B14F-4D97-AF65-F5344CB8AC3E}">
        <p14:creationId xmlns:p14="http://schemas.microsoft.com/office/powerpoint/2010/main" val="71047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748A-B5DD-9546-B6A4-34C70FBD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Sheidman</a:t>
            </a:r>
            <a:r>
              <a:rPr lang="en-US" dirty="0"/>
              <a:t> - gender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41EA96-2D2F-9B47-BC00-EF5CF8618AE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905794"/>
            <a:ext cx="9347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ADA0-1D67-F546-83B8-783261A83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Borenstein</a:t>
            </a:r>
            <a:r>
              <a:rPr lang="en-US" dirty="0"/>
              <a:t> – collapse of future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D103C2-787B-5142-971A-7A091F4A496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1886744"/>
            <a:ext cx="8280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4965-8342-3242-9200-608FA56F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Chernobyl – 1986 Largest Nuclear Disaster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66205-0633-3049-8DBC-9556AAED2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9179" y="1825625"/>
            <a:ext cx="5933642" cy="4351338"/>
          </a:xfrm>
        </p:spPr>
      </p:pic>
    </p:spTree>
    <p:extLst>
      <p:ext uri="{BB962C8B-B14F-4D97-AF65-F5344CB8AC3E}">
        <p14:creationId xmlns:p14="http://schemas.microsoft.com/office/powerpoint/2010/main" val="65289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E727-5140-1E4D-9EFA-06B719DDC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Borenstein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C8A999-5FE0-2942-A02A-B1EA6EA824F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2439194"/>
            <a:ext cx="9575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8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C5E8-1074-7945-9EA4-B04E1D67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Petrushevskaia’s</a:t>
            </a:r>
            <a:r>
              <a:rPr lang="en-US" dirty="0"/>
              <a:t> tone shift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AB9FA3-5799-7149-AF8C-942D0BFF4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00" y="2483644"/>
            <a:ext cx="9652000" cy="3035300"/>
          </a:xfrm>
        </p:spPr>
      </p:pic>
    </p:spTree>
    <p:extLst>
      <p:ext uri="{BB962C8B-B14F-4D97-AF65-F5344CB8AC3E}">
        <p14:creationId xmlns:p14="http://schemas.microsoft.com/office/powerpoint/2010/main" val="461914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A0EC6-224A-9C47-AC22-E7DA83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Borsenstein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18C848-E55C-AF44-91EB-A68EED52D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569" y="1825625"/>
            <a:ext cx="7347284" cy="4721880"/>
          </a:xfrm>
        </p:spPr>
      </p:pic>
    </p:spTree>
    <p:extLst>
      <p:ext uri="{BB962C8B-B14F-4D97-AF65-F5344CB8AC3E}">
        <p14:creationId xmlns:p14="http://schemas.microsoft.com/office/powerpoint/2010/main" val="88346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062EC-7772-654F-8FE3-DB72BCBA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Epidemic as Metaphor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F54C1E-71A9-0B44-902A-B0AF207ED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93502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3957-108D-6146-AE6C-09E79317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Robinson Crusoe intertext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0FF159-8D11-CB43-8C60-A1A78202D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550" y="2763044"/>
            <a:ext cx="9740900" cy="2476500"/>
          </a:xfrm>
        </p:spPr>
      </p:pic>
    </p:spTree>
    <p:extLst>
      <p:ext uri="{BB962C8B-B14F-4D97-AF65-F5344CB8AC3E}">
        <p14:creationId xmlns:p14="http://schemas.microsoft.com/office/powerpoint/2010/main" val="2180714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9427</TotalTime>
  <Words>120</Words>
  <Application>Microsoft Macintosh PowerPoint</Application>
  <PresentationFormat>Widescreen</PresentationFormat>
  <Paragraphs>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Contemporary Russian Short Stories</vt:lpstr>
      <vt:lpstr>Borenstein – Russia Haunted by its Communist Past and Anxieties over the future</vt:lpstr>
      <vt:lpstr>Borenstein – collapse of future</vt:lpstr>
      <vt:lpstr>Chernobyl – 1986 Largest Nuclear Disaster</vt:lpstr>
      <vt:lpstr>Borenstein</vt:lpstr>
      <vt:lpstr>Petrushevskaia’s tone shift</vt:lpstr>
      <vt:lpstr>Borsenstein</vt:lpstr>
      <vt:lpstr>Epidemic as Metaphor</vt:lpstr>
      <vt:lpstr>Robinson Crusoe intertext</vt:lpstr>
      <vt:lpstr>PowerPoint Presentation</vt:lpstr>
      <vt:lpstr>PowerPoint Presentation</vt:lpstr>
      <vt:lpstr>Concrete historical reference</vt:lpstr>
      <vt:lpstr>Kolyma – worst of Soviet Labour Camps</vt:lpstr>
      <vt:lpstr> Temperature below 0° 7 months a year</vt:lpstr>
      <vt:lpstr>PowerPoint Presentation</vt:lpstr>
      <vt:lpstr>Clowes</vt:lpstr>
      <vt:lpstr>PowerPoint Presentation</vt:lpstr>
      <vt:lpstr>PowerPoint Presentation</vt:lpstr>
      <vt:lpstr>Cowes – treatment of ‘otherness’</vt:lpstr>
      <vt:lpstr>Dalton-Brown</vt:lpstr>
      <vt:lpstr>Sheidman - gender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Contemporary Russian Short Stories</dc:title>
  <dc:creator>Jeremy Hicks</dc:creator>
  <cp:lastModifiedBy>Jeremy Hicks</cp:lastModifiedBy>
  <cp:revision>23</cp:revision>
  <dcterms:created xsi:type="dcterms:W3CDTF">2019-09-30T20:00:39Z</dcterms:created>
  <dcterms:modified xsi:type="dcterms:W3CDTF">2019-10-07T09:08:05Z</dcterms:modified>
</cp:coreProperties>
</file>