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1" r:id="rId1"/>
  </p:sldMasterIdLst>
  <p:notesMasterIdLst>
    <p:notesMasterId r:id="rId21"/>
  </p:notesMasterIdLst>
  <p:handoutMasterIdLst>
    <p:handoutMasterId r:id="rId22"/>
  </p:handoutMasterIdLst>
  <p:sldIdLst>
    <p:sldId id="262" r:id="rId2"/>
    <p:sldId id="301" r:id="rId3"/>
    <p:sldId id="310" r:id="rId4"/>
    <p:sldId id="270" r:id="rId5"/>
    <p:sldId id="311" r:id="rId6"/>
    <p:sldId id="382" r:id="rId7"/>
    <p:sldId id="380" r:id="rId8"/>
    <p:sldId id="337" r:id="rId9"/>
    <p:sldId id="336" r:id="rId10"/>
    <p:sldId id="384" r:id="rId11"/>
    <p:sldId id="275" r:id="rId12"/>
    <p:sldId id="414" r:id="rId13"/>
    <p:sldId id="415" r:id="rId14"/>
    <p:sldId id="416" r:id="rId15"/>
    <p:sldId id="417" r:id="rId16"/>
    <p:sldId id="340" r:id="rId17"/>
    <p:sldId id="385" r:id="rId18"/>
    <p:sldId id="365" r:id="rId19"/>
    <p:sldId id="269" r:id="rId20"/>
  </p:sldIdLst>
  <p:sldSz cx="12192000" cy="6858000"/>
  <p:notesSz cx="6889750" cy="10021888"/>
  <p:custDataLst>
    <p:tags r:id="rId23"/>
  </p:custDataLst>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57" userDrawn="1">
          <p15:clr>
            <a:srgbClr val="A4A3A4"/>
          </p15:clr>
        </p15:guide>
        <p15:guide id="2"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e Beresfor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326B"/>
    <a:srgbClr val="FFFFFF"/>
    <a:srgbClr val="711F7E"/>
    <a:srgbClr val="C6A1CF"/>
    <a:srgbClr val="F39100"/>
    <a:srgbClr val="DDE1E3"/>
    <a:srgbClr val="FADFD0"/>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4" autoAdjust="0"/>
    <p:restoredTop sz="71942" autoAdjust="0"/>
  </p:normalViewPr>
  <p:slideViewPr>
    <p:cSldViewPr snapToGrid="0">
      <p:cViewPr varScale="1">
        <p:scale>
          <a:sx n="86" d="100"/>
          <a:sy n="86" d="100"/>
        </p:scale>
        <p:origin x="414"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792"/>
    </p:cViewPr>
  </p:sorterViewPr>
  <p:notesViewPr>
    <p:cSldViewPr snapToGrid="0">
      <p:cViewPr varScale="1">
        <p:scale>
          <a:sx n="84" d="100"/>
          <a:sy n="84" d="100"/>
        </p:scale>
        <p:origin x="1206" y="96"/>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B8A2D2-9D02-4221-AAD6-BFB66323DC51}"/>
              </a:ext>
            </a:extLst>
          </p:cNvPr>
          <p:cNvSpPr>
            <a:spLocks noGrp="1"/>
          </p:cNvSpPr>
          <p:nvPr>
            <p:ph type="hdr" sz="quarter"/>
          </p:nvPr>
        </p:nvSpPr>
        <p:spPr>
          <a:xfrm>
            <a:off x="0" y="0"/>
            <a:ext cx="2985558" cy="502835"/>
          </a:xfrm>
          <a:prstGeom prst="rect">
            <a:avLst/>
          </a:prstGeom>
        </p:spPr>
        <p:txBody>
          <a:bodyPr vert="horz" lIns="96634" tIns="48317" rIns="96634" bIns="48317" rtlCol="0"/>
          <a:lstStyle>
            <a:lvl1pPr algn="l" eaLnBrk="1" fontAlgn="auto" hangingPunct="1">
              <a:spcBef>
                <a:spcPts val="0"/>
              </a:spcBef>
              <a:spcAft>
                <a:spcPts val="0"/>
              </a:spcAft>
              <a:defRPr sz="1300" dirty="0">
                <a:latin typeface="+mn-lt"/>
              </a:defRPr>
            </a:lvl1pPr>
          </a:lstStyle>
          <a:p>
            <a:pPr>
              <a:defRPr/>
            </a:pPr>
            <a:endParaRPr lang="en-US"/>
          </a:p>
        </p:txBody>
      </p:sp>
      <p:sp>
        <p:nvSpPr>
          <p:cNvPr id="3" name="Date Placeholder 2">
            <a:extLst>
              <a:ext uri="{FF2B5EF4-FFF2-40B4-BE49-F238E27FC236}">
                <a16:creationId xmlns:a16="http://schemas.microsoft.com/office/drawing/2014/main" id="{C5E508AF-6DCF-4F08-8F61-00E1F6FC6133}"/>
              </a:ext>
            </a:extLst>
          </p:cNvPr>
          <p:cNvSpPr>
            <a:spLocks noGrp="1"/>
          </p:cNvSpPr>
          <p:nvPr>
            <p:ph type="dt" sz="quarter" idx="1"/>
          </p:nvPr>
        </p:nvSpPr>
        <p:spPr>
          <a:xfrm>
            <a:off x="3902597" y="0"/>
            <a:ext cx="2985558" cy="502835"/>
          </a:xfrm>
          <a:prstGeom prst="rect">
            <a:avLst/>
          </a:prstGeom>
        </p:spPr>
        <p:txBody>
          <a:bodyPr vert="horz" lIns="96634" tIns="48317" rIns="96634" bIns="48317" rtlCol="0"/>
          <a:lstStyle>
            <a:lvl1pPr algn="r" eaLnBrk="1" fontAlgn="auto" hangingPunct="1">
              <a:spcBef>
                <a:spcPts val="0"/>
              </a:spcBef>
              <a:spcAft>
                <a:spcPts val="0"/>
              </a:spcAft>
              <a:defRPr sz="1300" smtClean="0">
                <a:latin typeface="+mn-lt"/>
              </a:defRPr>
            </a:lvl1pPr>
          </a:lstStyle>
          <a:p>
            <a:pPr>
              <a:defRPr/>
            </a:pPr>
            <a:fld id="{14C70B46-4A44-4F8A-9F86-F5280F1DE198}" type="datetimeFigureOut">
              <a:rPr lang="en-US"/>
              <a:pPr>
                <a:defRPr/>
              </a:pPr>
              <a:t>11/10/2021</a:t>
            </a:fld>
            <a:endParaRPr lang="en-US" dirty="0"/>
          </a:p>
        </p:txBody>
      </p:sp>
      <p:sp>
        <p:nvSpPr>
          <p:cNvPr id="4" name="Footer Placeholder 3">
            <a:extLst>
              <a:ext uri="{FF2B5EF4-FFF2-40B4-BE49-F238E27FC236}">
                <a16:creationId xmlns:a16="http://schemas.microsoft.com/office/drawing/2014/main" id="{B653EC64-6C29-4932-A759-61318B1128E3}"/>
              </a:ext>
            </a:extLst>
          </p:cNvPr>
          <p:cNvSpPr>
            <a:spLocks noGrp="1"/>
          </p:cNvSpPr>
          <p:nvPr>
            <p:ph type="ftr" sz="quarter" idx="2"/>
          </p:nvPr>
        </p:nvSpPr>
        <p:spPr>
          <a:xfrm>
            <a:off x="0" y="9519055"/>
            <a:ext cx="2985558" cy="502834"/>
          </a:xfrm>
          <a:prstGeom prst="rect">
            <a:avLst/>
          </a:prstGeom>
        </p:spPr>
        <p:txBody>
          <a:bodyPr vert="horz" lIns="96634" tIns="48317" rIns="96634" bIns="48317" rtlCol="0" anchor="b"/>
          <a:lstStyle>
            <a:lvl1pPr algn="l" eaLnBrk="1" fontAlgn="auto" hangingPunct="1">
              <a:spcBef>
                <a:spcPts val="0"/>
              </a:spcBef>
              <a:spcAft>
                <a:spcPts val="0"/>
              </a:spcAft>
              <a:defRPr sz="1300" dirty="0">
                <a:latin typeface="+mn-lt"/>
              </a:defRPr>
            </a:lvl1pPr>
          </a:lstStyle>
          <a:p>
            <a:pPr>
              <a:defRPr/>
            </a:pPr>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A330F7-02CE-4287-B474-B6DD3CF93C74}"/>
              </a:ext>
            </a:extLst>
          </p:cNvPr>
          <p:cNvSpPr>
            <a:spLocks noGrp="1"/>
          </p:cNvSpPr>
          <p:nvPr>
            <p:ph type="hdr" sz="quarter"/>
          </p:nvPr>
        </p:nvSpPr>
        <p:spPr>
          <a:xfrm>
            <a:off x="0" y="0"/>
            <a:ext cx="2985558" cy="502835"/>
          </a:xfrm>
          <a:prstGeom prst="rect">
            <a:avLst/>
          </a:prstGeom>
        </p:spPr>
        <p:txBody>
          <a:bodyPr vert="horz" lIns="96634" tIns="48317" rIns="96634" bIns="48317" rtlCol="0"/>
          <a:lstStyle>
            <a:lvl1pPr algn="l" eaLnBrk="1" fontAlgn="auto" hangingPunct="1">
              <a:spcBef>
                <a:spcPts val="0"/>
              </a:spcBef>
              <a:spcAft>
                <a:spcPts val="0"/>
              </a:spcAft>
              <a:defRPr sz="1300" dirty="0">
                <a:latin typeface="+mn-lt"/>
              </a:defRPr>
            </a:lvl1pPr>
          </a:lstStyle>
          <a:p>
            <a:pPr>
              <a:defRPr/>
            </a:pPr>
            <a:endParaRPr lang="en-US"/>
          </a:p>
        </p:txBody>
      </p:sp>
      <p:sp>
        <p:nvSpPr>
          <p:cNvPr id="3" name="Date Placeholder 2">
            <a:extLst>
              <a:ext uri="{FF2B5EF4-FFF2-40B4-BE49-F238E27FC236}">
                <a16:creationId xmlns:a16="http://schemas.microsoft.com/office/drawing/2014/main" id="{93F069E5-918A-4143-904F-CE3F3685A890}"/>
              </a:ext>
            </a:extLst>
          </p:cNvPr>
          <p:cNvSpPr>
            <a:spLocks noGrp="1"/>
          </p:cNvSpPr>
          <p:nvPr>
            <p:ph type="dt" idx="1"/>
          </p:nvPr>
        </p:nvSpPr>
        <p:spPr>
          <a:xfrm>
            <a:off x="3902597" y="0"/>
            <a:ext cx="2985558" cy="502835"/>
          </a:xfrm>
          <a:prstGeom prst="rect">
            <a:avLst/>
          </a:prstGeom>
        </p:spPr>
        <p:txBody>
          <a:bodyPr vert="horz" lIns="96634" tIns="48317" rIns="96634" bIns="48317" rtlCol="0"/>
          <a:lstStyle>
            <a:lvl1pPr algn="r" eaLnBrk="1" fontAlgn="auto" hangingPunct="1">
              <a:spcBef>
                <a:spcPts val="0"/>
              </a:spcBef>
              <a:spcAft>
                <a:spcPts val="0"/>
              </a:spcAft>
              <a:defRPr sz="1300" smtClean="0">
                <a:latin typeface="+mn-lt"/>
              </a:defRPr>
            </a:lvl1pPr>
          </a:lstStyle>
          <a:p>
            <a:pPr>
              <a:defRPr/>
            </a:pPr>
            <a:fld id="{C6DCF949-D2F9-4965-AAC3-96012AF99F79}" type="datetimeFigureOut">
              <a:rPr lang="en-US"/>
              <a:pPr>
                <a:defRPr/>
              </a:pPr>
              <a:t>11/10/2021</a:t>
            </a:fld>
            <a:endParaRPr lang="en-US" dirty="0"/>
          </a:p>
        </p:txBody>
      </p:sp>
      <p:sp>
        <p:nvSpPr>
          <p:cNvPr id="4" name="Slide Image Placeholder 3">
            <a:extLst>
              <a:ext uri="{FF2B5EF4-FFF2-40B4-BE49-F238E27FC236}">
                <a16:creationId xmlns:a16="http://schemas.microsoft.com/office/drawing/2014/main" id="{CF5E7851-62D2-46CC-9687-28AED8A1BE69}"/>
              </a:ext>
            </a:extLst>
          </p:cNvPr>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pPr lvl="0"/>
            <a:endParaRPr lang="en-US" noProof="0" dirty="0"/>
          </a:p>
        </p:txBody>
      </p:sp>
      <p:sp>
        <p:nvSpPr>
          <p:cNvPr id="5" name="Notes Placeholder 4">
            <a:extLst>
              <a:ext uri="{FF2B5EF4-FFF2-40B4-BE49-F238E27FC236}">
                <a16:creationId xmlns:a16="http://schemas.microsoft.com/office/drawing/2014/main" id="{2804CB79-B2B3-48C6-BA1D-51EF8854A087}"/>
              </a:ext>
            </a:extLst>
          </p:cNvPr>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D4F91D4-AEDD-4B9F-80C5-FC36F3EC24A8}"/>
              </a:ext>
            </a:extLst>
          </p:cNvPr>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eaLnBrk="1" fontAlgn="auto" hangingPunct="1">
              <a:spcBef>
                <a:spcPts val="0"/>
              </a:spcBef>
              <a:spcAft>
                <a:spcPts val="0"/>
              </a:spcAft>
              <a:defRPr sz="1300" dirty="0">
                <a:latin typeface="+mn-lt"/>
              </a:defRPr>
            </a:lvl1pPr>
          </a:lstStyle>
          <a:p>
            <a:pPr>
              <a:defRPr/>
            </a:pPr>
            <a:endParaRPr lang="en-US"/>
          </a:p>
        </p:txBody>
      </p:sp>
      <p:sp>
        <p:nvSpPr>
          <p:cNvPr id="7" name="Slide Number Placeholder 6">
            <a:extLst>
              <a:ext uri="{FF2B5EF4-FFF2-40B4-BE49-F238E27FC236}">
                <a16:creationId xmlns:a16="http://schemas.microsoft.com/office/drawing/2014/main" id="{597D806D-532A-46AA-BDE2-E98D9B927FD9}"/>
              </a:ext>
            </a:extLst>
          </p:cNvPr>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eaLnBrk="1" fontAlgn="auto" hangingPunct="1">
              <a:spcBef>
                <a:spcPts val="0"/>
              </a:spcBef>
              <a:spcAft>
                <a:spcPts val="0"/>
              </a:spcAft>
              <a:defRPr sz="1300" smtClean="0">
                <a:latin typeface="+mn-lt"/>
              </a:defRPr>
            </a:lvl1pPr>
          </a:lstStyle>
          <a:p>
            <a:pPr>
              <a:defRPr/>
            </a:pPr>
            <a:fld id="{91034374-E49C-4045-AB92-B3061D8A82E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eversheds.com/graduat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CFF72A0A-8FC8-44E8-87CC-E83BA7B1D8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3F2814BC-2E40-4065-B865-F067FD1612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56324" name="Slide Number Placeholder 3">
            <a:extLst>
              <a:ext uri="{FF2B5EF4-FFF2-40B4-BE49-F238E27FC236}">
                <a16:creationId xmlns:a16="http://schemas.microsoft.com/office/drawing/2014/main" id="{696BEE55-F66D-4C47-ABD6-729383AB73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85150" indent="-301981">
              <a:defRPr>
                <a:solidFill>
                  <a:schemeClr val="tx1"/>
                </a:solidFill>
                <a:latin typeface="Verdana" panose="020B0604030504040204" pitchFamily="34" charset="0"/>
              </a:defRPr>
            </a:lvl2pPr>
            <a:lvl3pPr marL="1207922" indent="-241584">
              <a:defRPr>
                <a:solidFill>
                  <a:schemeClr val="tx1"/>
                </a:solidFill>
                <a:latin typeface="Verdana" panose="020B0604030504040204" pitchFamily="34" charset="0"/>
              </a:defRPr>
            </a:lvl3pPr>
            <a:lvl4pPr marL="1691091" indent="-241584">
              <a:defRPr>
                <a:solidFill>
                  <a:schemeClr val="tx1"/>
                </a:solidFill>
                <a:latin typeface="Verdana" panose="020B0604030504040204" pitchFamily="34" charset="0"/>
              </a:defRPr>
            </a:lvl4pPr>
            <a:lvl5pPr marL="2174260" indent="-241584">
              <a:defRPr>
                <a:solidFill>
                  <a:schemeClr val="tx1"/>
                </a:solidFill>
                <a:latin typeface="Verdana" panose="020B0604030504040204" pitchFamily="34" charset="0"/>
              </a:defRPr>
            </a:lvl5pPr>
            <a:lvl6pPr marL="2657429" indent="-241584" fontAlgn="base">
              <a:spcBef>
                <a:spcPct val="0"/>
              </a:spcBef>
              <a:spcAft>
                <a:spcPct val="0"/>
              </a:spcAft>
              <a:defRPr>
                <a:solidFill>
                  <a:schemeClr val="tx1"/>
                </a:solidFill>
                <a:latin typeface="Verdana" panose="020B0604030504040204" pitchFamily="34" charset="0"/>
              </a:defRPr>
            </a:lvl6pPr>
            <a:lvl7pPr marL="3140598" indent="-241584" fontAlgn="base">
              <a:spcBef>
                <a:spcPct val="0"/>
              </a:spcBef>
              <a:spcAft>
                <a:spcPct val="0"/>
              </a:spcAft>
              <a:defRPr>
                <a:solidFill>
                  <a:schemeClr val="tx1"/>
                </a:solidFill>
                <a:latin typeface="Verdana" panose="020B0604030504040204" pitchFamily="34" charset="0"/>
              </a:defRPr>
            </a:lvl7pPr>
            <a:lvl8pPr marL="3623767" indent="-241584" fontAlgn="base">
              <a:spcBef>
                <a:spcPct val="0"/>
              </a:spcBef>
              <a:spcAft>
                <a:spcPct val="0"/>
              </a:spcAft>
              <a:defRPr>
                <a:solidFill>
                  <a:schemeClr val="tx1"/>
                </a:solidFill>
                <a:latin typeface="Verdana" panose="020B0604030504040204" pitchFamily="34" charset="0"/>
              </a:defRPr>
            </a:lvl8pPr>
            <a:lvl9pPr marL="4106936" indent="-241584" fontAlgn="base">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fld id="{3E395881-8C85-45F7-ABDC-68052D442E7E}"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91034374-E49C-4045-AB92-B3061D8A82E3}" type="slidenum">
              <a:rPr lang="en-US" smtClean="0"/>
              <a:pPr>
                <a:defRPr/>
              </a:pPr>
              <a:t>10</a:t>
            </a:fld>
            <a:endParaRPr lang="en-US" dirty="0"/>
          </a:p>
        </p:txBody>
      </p:sp>
    </p:spTree>
    <p:extLst>
      <p:ext uri="{BB962C8B-B14F-4D97-AF65-F5344CB8AC3E}">
        <p14:creationId xmlns:p14="http://schemas.microsoft.com/office/powerpoint/2010/main" val="2912205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5115F1-D1A3-4874-9634-4A364AC37B8F}" type="slidenum">
              <a:rPr lang="en-US" smtClean="0"/>
              <a:t>11</a:t>
            </a:fld>
            <a:endParaRPr lang="en-US" dirty="0"/>
          </a:p>
        </p:txBody>
      </p:sp>
    </p:spTree>
    <p:extLst>
      <p:ext uri="{BB962C8B-B14F-4D97-AF65-F5344CB8AC3E}">
        <p14:creationId xmlns:p14="http://schemas.microsoft.com/office/powerpoint/2010/main" val="1845887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5"/>
              </a:spcAft>
            </a:pPr>
            <a:r>
              <a:rPr lang="en-GB" sz="1300" b="1" dirty="0">
                <a:latin typeface="Calibri" panose="020F0502020204030204" pitchFamily="34" charset="0"/>
                <a:ea typeface="Calibri" panose="020F0502020204030204" pitchFamily="34" charset="0"/>
                <a:cs typeface="Times New Roman" panose="02020603050405020304" pitchFamily="18" charset="0"/>
              </a:rPr>
              <a:t>1 – Your motivation for applying? </a:t>
            </a:r>
            <a:r>
              <a:rPr lang="en-GB" sz="1300" dirty="0">
                <a:latin typeface="Calibri" panose="020F0502020204030204" pitchFamily="34" charset="0"/>
                <a:ea typeface="Calibri" panose="020F0502020204030204" pitchFamily="34" charset="0"/>
                <a:cs typeface="Times New Roman" panose="02020603050405020304" pitchFamily="18" charset="0"/>
              </a:rPr>
              <a:t>This should cover off why you are interested in a career in law, and why you are applying to that firm in particular. It is important to think about what your career motivations are, and how you can achieve them at the firm. It ais also important to differentiate the firm from their competitors</a:t>
            </a:r>
          </a:p>
          <a:p>
            <a:pPr>
              <a:lnSpc>
                <a:spcPct val="107000"/>
              </a:lnSpc>
              <a:spcAft>
                <a:spcPts val="845"/>
              </a:spcAft>
            </a:pPr>
            <a:endParaRPr lang="en-GB" sz="13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5"/>
              </a:spcAft>
            </a:pPr>
            <a:r>
              <a:rPr lang="en-GB" sz="1300" b="1" dirty="0">
                <a:latin typeface="Calibri" panose="020F0502020204030204" pitchFamily="34" charset="0"/>
                <a:ea typeface="Calibri" panose="020F0502020204030204" pitchFamily="34" charset="0"/>
                <a:cs typeface="Times New Roman" panose="02020603050405020304" pitchFamily="18" charset="0"/>
              </a:rPr>
              <a:t>2 – The key attributes for the role </a:t>
            </a:r>
            <a:r>
              <a:rPr lang="en-GB" sz="1300" dirty="0">
                <a:latin typeface="Calibri" panose="020F0502020204030204" pitchFamily="34" charset="0"/>
                <a:ea typeface="Calibri" panose="020F0502020204030204" pitchFamily="34" charset="0"/>
                <a:cs typeface="Times New Roman" panose="02020603050405020304" pitchFamily="18" charset="0"/>
              </a:rPr>
              <a:t>– If a firm has provided a job description, then it is important to go through this and show how you have covered all of the key attributes they  have said they are looking for. However. It is rare to have that in trainee recruitment, and so the place to go is the firm’s graduate website. Here, they may have profiles and information about what they feel an “ideal trainee2 will have. Failing that, then you may find it  helpful to revisit our career ready skills as these are often similar to those that firms look for.</a:t>
            </a:r>
          </a:p>
          <a:p>
            <a:pPr>
              <a:lnSpc>
                <a:spcPct val="107000"/>
              </a:lnSpc>
              <a:spcAft>
                <a:spcPts val="845"/>
              </a:spcAft>
            </a:pPr>
            <a:endParaRPr lang="en-GB" sz="13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5"/>
              </a:spcAft>
            </a:pPr>
            <a:r>
              <a:rPr lang="en-GB" sz="1300" b="1" dirty="0">
                <a:latin typeface="Calibri" panose="020F0502020204030204" pitchFamily="34" charset="0"/>
                <a:ea typeface="Calibri" panose="020F0502020204030204" pitchFamily="34" charset="0"/>
                <a:cs typeface="Times New Roman" panose="02020603050405020304" pitchFamily="18" charset="0"/>
              </a:rPr>
              <a:t>3 – What sets you apart from other candidates </a:t>
            </a:r>
            <a:r>
              <a:rPr lang="en-GB" sz="1300" dirty="0">
                <a:latin typeface="Calibri" panose="020F0502020204030204" pitchFamily="34" charset="0"/>
                <a:ea typeface="Calibri" panose="020F0502020204030204" pitchFamily="34" charset="0"/>
                <a:cs typeface="Times New Roman" panose="02020603050405020304" pitchFamily="18" charset="0"/>
              </a:rPr>
              <a:t>–  This is an opportunity to differentiate yourself, and so where possible include activities that you have been involved in and link in what they says about your character. </a:t>
            </a:r>
          </a:p>
          <a:p>
            <a:endParaRPr lang="en-GB" dirty="0"/>
          </a:p>
        </p:txBody>
      </p:sp>
      <p:sp>
        <p:nvSpPr>
          <p:cNvPr id="4" name="Slide Number Placeholder 3"/>
          <p:cNvSpPr>
            <a:spLocks noGrp="1"/>
          </p:cNvSpPr>
          <p:nvPr>
            <p:ph type="sldNum" sz="quarter" idx="5"/>
          </p:nvPr>
        </p:nvSpPr>
        <p:spPr/>
        <p:txBody>
          <a:bodyPr/>
          <a:lstStyle/>
          <a:p>
            <a:pPr>
              <a:defRPr/>
            </a:pPr>
            <a:fld id="{91034374-E49C-4045-AB92-B3061D8A82E3}" type="slidenum">
              <a:rPr lang="en-US" smtClean="0"/>
              <a:pPr>
                <a:defRPr/>
              </a:pPr>
              <a:t>12</a:t>
            </a:fld>
            <a:endParaRPr lang="en-US" dirty="0"/>
          </a:p>
        </p:txBody>
      </p:sp>
    </p:spTree>
    <p:extLst>
      <p:ext uri="{BB962C8B-B14F-4D97-AF65-F5344CB8AC3E}">
        <p14:creationId xmlns:p14="http://schemas.microsoft.com/office/powerpoint/2010/main" val="2164921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1034374-E49C-4045-AB92-B3061D8A82E3}" type="slidenum">
              <a:rPr lang="en-US" smtClean="0"/>
              <a:pPr>
                <a:defRPr/>
              </a:pPr>
              <a:t>13</a:t>
            </a:fld>
            <a:endParaRPr lang="en-US" dirty="0"/>
          </a:p>
        </p:txBody>
      </p:sp>
    </p:spTree>
    <p:extLst>
      <p:ext uri="{BB962C8B-B14F-4D97-AF65-F5344CB8AC3E}">
        <p14:creationId xmlns:p14="http://schemas.microsoft.com/office/powerpoint/2010/main" val="3115133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91034374-E49C-4045-AB92-B3061D8A82E3}" type="slidenum">
              <a:rPr lang="en-US" smtClean="0"/>
              <a:pPr>
                <a:defRPr/>
              </a:pPr>
              <a:t>14</a:t>
            </a:fld>
            <a:endParaRPr lang="en-US" dirty="0"/>
          </a:p>
        </p:txBody>
      </p:sp>
    </p:spTree>
    <p:extLst>
      <p:ext uri="{BB962C8B-B14F-4D97-AF65-F5344CB8AC3E}">
        <p14:creationId xmlns:p14="http://schemas.microsoft.com/office/powerpoint/2010/main" val="2084008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5"/>
              </a:spcAft>
            </a:pPr>
            <a:r>
              <a:rPr lang="en-GB" sz="1300" dirty="0">
                <a:latin typeface="Calibri" panose="020F0502020204030204" pitchFamily="34" charset="0"/>
                <a:ea typeface="Calibri" panose="020F0502020204030204" pitchFamily="34" charset="0"/>
                <a:cs typeface="Times New Roman" panose="02020603050405020304" pitchFamily="18" charset="0"/>
              </a:rPr>
              <a:t>When answering these types of questions, it is important to start thinking like a lawyer would do and structure your answers accordingly. So firstly</a:t>
            </a:r>
          </a:p>
          <a:p>
            <a:pPr marL="362377" indent="-362377">
              <a:lnSpc>
                <a:spcPct val="107000"/>
              </a:lnSpc>
              <a:spcAft>
                <a:spcPts val="845"/>
              </a:spcAft>
              <a:buFont typeface="Arial" panose="020B0604020202020204" pitchFamily="34" charset="0"/>
              <a:buChar char="•"/>
              <a:tabLst>
                <a:tab pos="483169" algn="l"/>
              </a:tabLst>
            </a:pPr>
            <a:r>
              <a:rPr lang="en-GB" sz="1300" b="1" dirty="0">
                <a:latin typeface="Calibri" panose="020F0502020204030204" pitchFamily="34" charset="0"/>
                <a:ea typeface="Calibri" panose="020F0502020204030204" pitchFamily="34" charset="0"/>
                <a:cs typeface="Times New Roman" panose="02020603050405020304" pitchFamily="18" charset="0"/>
              </a:rPr>
              <a:t>What is the issue? </a:t>
            </a:r>
            <a:r>
              <a:rPr lang="en-GB" sz="1300" dirty="0">
                <a:latin typeface="Calibri" panose="020F0502020204030204" pitchFamily="34" charset="0"/>
                <a:ea typeface="Calibri" panose="020F0502020204030204" pitchFamily="34" charset="0"/>
                <a:cs typeface="Times New Roman" panose="02020603050405020304" pitchFamily="18" charset="0"/>
              </a:rPr>
              <a:t>– Provide a brief summary to show our awareness of it, but do not spend too much of the word count on this. A common mistake for candidates is that summarise an article they have read, but do not make it relevant or provide their analysis of it</a:t>
            </a:r>
          </a:p>
          <a:p>
            <a:pPr marL="362377" indent="-362377">
              <a:lnSpc>
                <a:spcPct val="107000"/>
              </a:lnSpc>
              <a:spcAft>
                <a:spcPts val="845"/>
              </a:spcAft>
              <a:buFont typeface="Arial" panose="020B0604020202020204" pitchFamily="34" charset="0"/>
              <a:buChar char="•"/>
              <a:tabLst>
                <a:tab pos="483169" algn="l"/>
              </a:tabLst>
            </a:pPr>
            <a:r>
              <a:rPr lang="en-GB" sz="1300" b="1" dirty="0">
                <a:latin typeface="Calibri" panose="020F0502020204030204" pitchFamily="34" charset="0"/>
                <a:ea typeface="Calibri" panose="020F0502020204030204" pitchFamily="34" charset="0"/>
                <a:cs typeface="Times New Roman" panose="02020603050405020304" pitchFamily="18" charset="0"/>
              </a:rPr>
              <a:t>Why has this issue happened – </a:t>
            </a:r>
            <a:r>
              <a:rPr lang="en-GB" sz="1300" dirty="0">
                <a:latin typeface="Calibri" panose="020F0502020204030204" pitchFamily="34" charset="0"/>
                <a:ea typeface="Calibri" panose="020F0502020204030204" pitchFamily="34" charset="0"/>
                <a:cs typeface="Times New Roman" panose="02020603050405020304" pitchFamily="18" charset="0"/>
              </a:rPr>
              <a:t>Now you are starting to show your analysis. Sometimes understanding why can be easy, other times it may take more of an explanation</a:t>
            </a:r>
          </a:p>
          <a:p>
            <a:pPr marL="362377" indent="-362377">
              <a:lnSpc>
                <a:spcPct val="107000"/>
              </a:lnSpc>
              <a:spcAft>
                <a:spcPts val="845"/>
              </a:spcAft>
              <a:buFont typeface="Arial" panose="020B0604020202020204" pitchFamily="34" charset="0"/>
              <a:buChar char="•"/>
              <a:tabLst>
                <a:tab pos="483169" algn="l"/>
              </a:tabLst>
            </a:pPr>
            <a:r>
              <a:rPr lang="en-GB" sz="1300" b="1" dirty="0">
                <a:latin typeface="Calibri" panose="020F0502020204030204" pitchFamily="34" charset="0"/>
                <a:ea typeface="Calibri" panose="020F0502020204030204" pitchFamily="34" charset="0"/>
                <a:cs typeface="Times New Roman" panose="02020603050405020304" pitchFamily="18" charset="0"/>
              </a:rPr>
              <a:t>Who are the stakeholders affected – </a:t>
            </a:r>
            <a:r>
              <a:rPr lang="en-GB" sz="1300" dirty="0">
                <a:latin typeface="Calibri" panose="020F0502020204030204" pitchFamily="34" charset="0"/>
                <a:ea typeface="Calibri" panose="020F0502020204030204" pitchFamily="34" charset="0"/>
                <a:cs typeface="Times New Roman" panose="02020603050405020304" pitchFamily="18" charset="0"/>
              </a:rPr>
              <a:t>Theoretically, we all are, but that wouldn’t demonstrate commercial awareness to say this, so you need to identify the key stakeholders – so industries, clients within them for example. </a:t>
            </a:r>
          </a:p>
          <a:p>
            <a:pPr marL="362377" indent="-362377">
              <a:lnSpc>
                <a:spcPct val="107000"/>
              </a:lnSpc>
              <a:spcAft>
                <a:spcPts val="845"/>
              </a:spcAft>
              <a:buFont typeface="Arial" panose="020B0604020202020204" pitchFamily="34" charset="0"/>
              <a:buChar char="•"/>
              <a:tabLst>
                <a:tab pos="483169" algn="l"/>
              </a:tabLst>
            </a:pPr>
            <a:r>
              <a:rPr lang="en-GB" sz="1300" b="1" dirty="0">
                <a:latin typeface="Calibri" panose="020F0502020204030204" pitchFamily="34" charset="0"/>
                <a:ea typeface="Calibri" panose="020F0502020204030204" pitchFamily="34" charset="0"/>
                <a:cs typeface="Times New Roman" panose="02020603050405020304" pitchFamily="18" charset="0"/>
              </a:rPr>
              <a:t>What are the wider implications of the issue on those stakeholders – </a:t>
            </a:r>
            <a:r>
              <a:rPr lang="en-GB" sz="1300" dirty="0">
                <a:latin typeface="Calibri" panose="020F0502020204030204" pitchFamily="34" charset="0"/>
                <a:ea typeface="Calibri" panose="020F0502020204030204" pitchFamily="34" charset="0"/>
                <a:cs typeface="Times New Roman" panose="02020603050405020304" pitchFamily="18" charset="0"/>
              </a:rPr>
              <a:t>This is the really important part! You can use the acronym PESTLE- which stands for Political, Economical, Social, Technological, Legal, Environmental, to try and analyse what they are. I wouldn’t structure your answer using this, but this is just top help you provide some depth and may be that you select 2 or 3 of these implications. </a:t>
            </a:r>
          </a:p>
          <a:p>
            <a:pPr marL="362377" indent="-362377">
              <a:lnSpc>
                <a:spcPct val="107000"/>
              </a:lnSpc>
              <a:spcAft>
                <a:spcPts val="845"/>
              </a:spcAft>
              <a:buFont typeface="Arial" panose="020B0604020202020204" pitchFamily="34" charset="0"/>
              <a:buChar char="•"/>
              <a:tabLst>
                <a:tab pos="483169" algn="l"/>
              </a:tabLst>
            </a:pPr>
            <a:r>
              <a:rPr lang="en-GB" sz="1300" b="1" dirty="0">
                <a:latin typeface="Calibri" panose="020F0502020204030204" pitchFamily="34" charset="0"/>
                <a:ea typeface="Calibri" panose="020F0502020204030204" pitchFamily="34" charset="0"/>
                <a:cs typeface="Times New Roman" panose="02020603050405020304" pitchFamily="18" charset="0"/>
              </a:rPr>
              <a:t>How will this affect the law firm you are applying to, and their clients? – </a:t>
            </a:r>
            <a:r>
              <a:rPr lang="en-GB" sz="1300" dirty="0">
                <a:latin typeface="Calibri" panose="020F0502020204030204" pitchFamily="34" charset="0"/>
                <a:ea typeface="Calibri" panose="020F0502020204030204" pitchFamily="34" charset="0"/>
                <a:cs typeface="Times New Roman" panose="02020603050405020304" pitchFamily="18" charset="0"/>
              </a:rPr>
              <a:t>If you haven’t already as part of the stakeholders, then it should be linked back to the firm</a:t>
            </a:r>
          </a:p>
          <a:p>
            <a:pPr marL="362377" indent="-362377">
              <a:lnSpc>
                <a:spcPct val="107000"/>
              </a:lnSpc>
              <a:spcAft>
                <a:spcPts val="845"/>
              </a:spcAft>
              <a:buFont typeface="Arial" panose="020B0604020202020204" pitchFamily="34" charset="0"/>
              <a:buChar char="•"/>
              <a:tabLst>
                <a:tab pos="483169" algn="l"/>
              </a:tabLst>
            </a:pPr>
            <a:r>
              <a:rPr lang="en-GB" sz="1300" b="1" dirty="0">
                <a:latin typeface="Calibri" panose="020F0502020204030204" pitchFamily="34" charset="0"/>
                <a:ea typeface="Calibri" panose="020F0502020204030204" pitchFamily="34" charset="0"/>
                <a:cs typeface="Times New Roman" panose="02020603050405020304" pitchFamily="18" charset="0"/>
              </a:rPr>
              <a:t>What solutions do you have – </a:t>
            </a:r>
            <a:r>
              <a:rPr lang="en-GB" sz="1300" dirty="0">
                <a:latin typeface="Calibri" panose="020F0502020204030204" pitchFamily="34" charset="0"/>
                <a:ea typeface="Calibri" panose="020F0502020204030204" pitchFamily="34" charset="0"/>
                <a:cs typeface="Times New Roman" panose="02020603050405020304" pitchFamily="18" charset="0"/>
              </a:rPr>
              <a:t>So far, you have only presented problems. A client wants solutions and so to think like a lawyer, you should try and provide them. No one is expecting you to provide a miraculous solution to these issues, but it is more about you demonstrating that you have a commercial mindset that you can then bring to the firm. </a:t>
            </a:r>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91034374-E49C-4045-AB92-B3061D8A82E3}" type="slidenum">
              <a:rPr lang="en-US" smtClean="0"/>
              <a:pPr>
                <a:defRPr/>
              </a:pPr>
              <a:t>15</a:t>
            </a:fld>
            <a:endParaRPr lang="en-US" dirty="0"/>
          </a:p>
        </p:txBody>
      </p:sp>
    </p:spTree>
    <p:extLst>
      <p:ext uri="{BB962C8B-B14F-4D97-AF65-F5344CB8AC3E}">
        <p14:creationId xmlns:p14="http://schemas.microsoft.com/office/powerpoint/2010/main" val="3448202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31A2EECC-BA81-49A3-931E-A9C682A3D408}"/>
              </a:ext>
            </a:extLst>
          </p:cNvPr>
          <p:cNvSpPr>
            <a:spLocks noGrp="1" noRot="1" noChangeAspect="1" noChangeArrowheads="1" noTextEdit="1"/>
          </p:cNvSpPr>
          <p:nvPr>
            <p:ph type="sldImg"/>
          </p:nvPr>
        </p:nvSpPr>
        <p:spPr bwMode="auto">
          <a:xfrm>
            <a:off x="-157163" y="1477963"/>
            <a:ext cx="7083426" cy="3984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a:extLst>
              <a:ext uri="{FF2B5EF4-FFF2-40B4-BE49-F238E27FC236}">
                <a16:creationId xmlns:a16="http://schemas.microsoft.com/office/drawing/2014/main" id="{7695C5B9-130A-4CFE-92BC-A3277D55983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146436" name="Slide Number Placeholder 3">
            <a:extLst>
              <a:ext uri="{FF2B5EF4-FFF2-40B4-BE49-F238E27FC236}">
                <a16:creationId xmlns:a16="http://schemas.microsoft.com/office/drawing/2014/main" id="{5A2B3B36-A0BE-43C3-BA69-9D1F08D25D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85150" indent="-301981">
              <a:defRPr>
                <a:solidFill>
                  <a:schemeClr val="tx1"/>
                </a:solidFill>
                <a:latin typeface="Verdana" panose="020B0604030504040204" pitchFamily="34" charset="0"/>
              </a:defRPr>
            </a:lvl2pPr>
            <a:lvl3pPr marL="1207922" indent="-241584">
              <a:defRPr>
                <a:solidFill>
                  <a:schemeClr val="tx1"/>
                </a:solidFill>
                <a:latin typeface="Verdana" panose="020B0604030504040204" pitchFamily="34" charset="0"/>
              </a:defRPr>
            </a:lvl3pPr>
            <a:lvl4pPr marL="1691091" indent="-241584">
              <a:defRPr>
                <a:solidFill>
                  <a:schemeClr val="tx1"/>
                </a:solidFill>
                <a:latin typeface="Verdana" panose="020B0604030504040204" pitchFamily="34" charset="0"/>
              </a:defRPr>
            </a:lvl4pPr>
            <a:lvl5pPr marL="2174260" indent="-241584">
              <a:defRPr>
                <a:solidFill>
                  <a:schemeClr val="tx1"/>
                </a:solidFill>
                <a:latin typeface="Verdana" panose="020B0604030504040204" pitchFamily="34" charset="0"/>
              </a:defRPr>
            </a:lvl5pPr>
            <a:lvl6pPr marL="2657429" indent="-241584" fontAlgn="base">
              <a:spcBef>
                <a:spcPct val="0"/>
              </a:spcBef>
              <a:spcAft>
                <a:spcPct val="0"/>
              </a:spcAft>
              <a:defRPr>
                <a:solidFill>
                  <a:schemeClr val="tx1"/>
                </a:solidFill>
                <a:latin typeface="Verdana" panose="020B0604030504040204" pitchFamily="34" charset="0"/>
              </a:defRPr>
            </a:lvl6pPr>
            <a:lvl7pPr marL="3140598" indent="-241584" fontAlgn="base">
              <a:spcBef>
                <a:spcPct val="0"/>
              </a:spcBef>
              <a:spcAft>
                <a:spcPct val="0"/>
              </a:spcAft>
              <a:defRPr>
                <a:solidFill>
                  <a:schemeClr val="tx1"/>
                </a:solidFill>
                <a:latin typeface="Verdana" panose="020B0604030504040204" pitchFamily="34" charset="0"/>
              </a:defRPr>
            </a:lvl7pPr>
            <a:lvl8pPr marL="3623767" indent="-241584" fontAlgn="base">
              <a:spcBef>
                <a:spcPct val="0"/>
              </a:spcBef>
              <a:spcAft>
                <a:spcPct val="0"/>
              </a:spcAft>
              <a:defRPr>
                <a:solidFill>
                  <a:schemeClr val="tx1"/>
                </a:solidFill>
                <a:latin typeface="Verdana" panose="020B0604030504040204" pitchFamily="34" charset="0"/>
              </a:defRPr>
            </a:lvl8pPr>
            <a:lvl9pPr marL="4106936" indent="-241584" fontAlgn="base">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fld id="{36E11180-321B-4C98-9204-B293555505B1}" type="slidenum">
              <a:rPr lang="en-US" altLang="en-US">
                <a:latin typeface="Calibri" panose="020F0502020204030204" pitchFamily="34" charset="0"/>
              </a:rPr>
              <a:pPr fontAlgn="base">
                <a:spcBef>
                  <a:spcPct val="0"/>
                </a:spcBef>
                <a:spcAft>
                  <a:spcPct val="0"/>
                </a:spcAft>
              </a:pPr>
              <a:t>16</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C5115F1-D1A3-4874-9634-4A364AC37B8F}" type="slidenum">
              <a:rPr lang="en-US" smtClean="0"/>
              <a:t>17</a:t>
            </a:fld>
            <a:endParaRPr lang="en-US" dirty="0"/>
          </a:p>
        </p:txBody>
      </p:sp>
      <p:sp>
        <p:nvSpPr>
          <p:cNvPr id="5" name="Date Placeholder 4"/>
          <p:cNvSpPr>
            <a:spLocks noGrp="1"/>
          </p:cNvSpPr>
          <p:nvPr>
            <p:ph type="dt" idx="11"/>
          </p:nvPr>
        </p:nvSpPr>
        <p:spPr/>
        <p:txBody>
          <a:bodyPr/>
          <a:lstStyle/>
          <a:p>
            <a:r>
              <a:rPr lang="en-US"/>
              <a:t>11/10/2017</a:t>
            </a:r>
            <a:endParaRPr lang="en-US" dirty="0"/>
          </a:p>
        </p:txBody>
      </p:sp>
    </p:spTree>
    <p:extLst>
      <p:ext uri="{BB962C8B-B14F-4D97-AF65-F5344CB8AC3E}">
        <p14:creationId xmlns:p14="http://schemas.microsoft.com/office/powerpoint/2010/main" val="3526478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91034374-E49C-4045-AB92-B3061D8A82E3}" type="slidenum">
              <a:rPr lang="en-US" smtClean="0"/>
              <a:pPr>
                <a:defRPr/>
              </a:pPr>
              <a:t>18</a:t>
            </a:fld>
            <a:endParaRPr lang="en-US" dirty="0"/>
          </a:p>
        </p:txBody>
      </p:sp>
    </p:spTree>
    <p:extLst>
      <p:ext uri="{BB962C8B-B14F-4D97-AF65-F5344CB8AC3E}">
        <p14:creationId xmlns:p14="http://schemas.microsoft.com/office/powerpoint/2010/main" val="3171604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a:extLst>
              <a:ext uri="{FF2B5EF4-FFF2-40B4-BE49-F238E27FC236}">
                <a16:creationId xmlns:a16="http://schemas.microsoft.com/office/drawing/2014/main" id="{38D6D2C7-18AB-4A5B-9290-C5207176D0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a:extLst>
              <a:ext uri="{FF2B5EF4-FFF2-40B4-BE49-F238E27FC236}">
                <a16:creationId xmlns:a16="http://schemas.microsoft.com/office/drawing/2014/main" id="{41F32DA0-945C-4D5C-AECE-60DE6ED3E5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52580" name="Slide Number Placeholder 3">
            <a:extLst>
              <a:ext uri="{FF2B5EF4-FFF2-40B4-BE49-F238E27FC236}">
                <a16:creationId xmlns:a16="http://schemas.microsoft.com/office/drawing/2014/main" id="{D7C42592-7E1C-4EFD-98A1-42C8651CF7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85150" indent="-301981">
              <a:defRPr>
                <a:solidFill>
                  <a:schemeClr val="tx1"/>
                </a:solidFill>
                <a:latin typeface="Verdana" panose="020B0604030504040204" pitchFamily="34" charset="0"/>
              </a:defRPr>
            </a:lvl2pPr>
            <a:lvl3pPr marL="1207922" indent="-241584">
              <a:defRPr>
                <a:solidFill>
                  <a:schemeClr val="tx1"/>
                </a:solidFill>
                <a:latin typeface="Verdana" panose="020B0604030504040204" pitchFamily="34" charset="0"/>
              </a:defRPr>
            </a:lvl3pPr>
            <a:lvl4pPr marL="1691091" indent="-241584">
              <a:defRPr>
                <a:solidFill>
                  <a:schemeClr val="tx1"/>
                </a:solidFill>
                <a:latin typeface="Verdana" panose="020B0604030504040204" pitchFamily="34" charset="0"/>
              </a:defRPr>
            </a:lvl4pPr>
            <a:lvl5pPr marL="2174260" indent="-241584">
              <a:defRPr>
                <a:solidFill>
                  <a:schemeClr val="tx1"/>
                </a:solidFill>
                <a:latin typeface="Verdana" panose="020B0604030504040204" pitchFamily="34" charset="0"/>
              </a:defRPr>
            </a:lvl5pPr>
            <a:lvl6pPr marL="2657429" indent="-241584" fontAlgn="base">
              <a:spcBef>
                <a:spcPct val="0"/>
              </a:spcBef>
              <a:spcAft>
                <a:spcPct val="0"/>
              </a:spcAft>
              <a:defRPr>
                <a:solidFill>
                  <a:schemeClr val="tx1"/>
                </a:solidFill>
                <a:latin typeface="Verdana" panose="020B0604030504040204" pitchFamily="34" charset="0"/>
              </a:defRPr>
            </a:lvl6pPr>
            <a:lvl7pPr marL="3140598" indent="-241584" fontAlgn="base">
              <a:spcBef>
                <a:spcPct val="0"/>
              </a:spcBef>
              <a:spcAft>
                <a:spcPct val="0"/>
              </a:spcAft>
              <a:defRPr>
                <a:solidFill>
                  <a:schemeClr val="tx1"/>
                </a:solidFill>
                <a:latin typeface="Verdana" panose="020B0604030504040204" pitchFamily="34" charset="0"/>
              </a:defRPr>
            </a:lvl7pPr>
            <a:lvl8pPr marL="3623767" indent="-241584" fontAlgn="base">
              <a:spcBef>
                <a:spcPct val="0"/>
              </a:spcBef>
              <a:spcAft>
                <a:spcPct val="0"/>
              </a:spcAft>
              <a:defRPr>
                <a:solidFill>
                  <a:schemeClr val="tx1"/>
                </a:solidFill>
                <a:latin typeface="Verdana" panose="020B0604030504040204" pitchFamily="34" charset="0"/>
              </a:defRPr>
            </a:lvl8pPr>
            <a:lvl9pPr marL="4106936" indent="-241584" fontAlgn="base">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fld id="{7BA98BDC-EEFA-4DA8-BF8A-D4D236D205B5}" type="slidenum">
              <a:rPr lang="en-US" altLang="en-US">
                <a:latin typeface="Calibri" panose="020F0502020204030204" pitchFamily="34" charset="0"/>
              </a:rPr>
              <a:pPr fontAlgn="base">
                <a:spcBef>
                  <a:spcPct val="0"/>
                </a:spcBef>
                <a:spcAft>
                  <a:spcPct val="0"/>
                </a:spcAft>
              </a:pPr>
              <a:t>19</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1034374-E49C-4045-AB92-B3061D8A82E3}" type="slidenum">
              <a:rPr lang="en-US" smtClean="0"/>
              <a:pPr>
                <a:defRPr/>
              </a:pPr>
              <a:t>2</a:t>
            </a:fld>
            <a:endParaRPr lang="en-US" dirty="0"/>
          </a:p>
        </p:txBody>
      </p:sp>
    </p:spTree>
    <p:extLst>
      <p:ext uri="{BB962C8B-B14F-4D97-AF65-F5344CB8AC3E}">
        <p14:creationId xmlns:p14="http://schemas.microsoft.com/office/powerpoint/2010/main" val="1524127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94FAE56C-7776-4D19-8668-8CE9798722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78D6040-7504-45C7-84B7-83AEA5CB74B3}"/>
              </a:ext>
            </a:extLst>
          </p:cNvPr>
          <p:cNvSpPr>
            <a:spLocks noGrp="1"/>
          </p:cNvSpPr>
          <p:nvPr>
            <p:ph type="body" idx="1"/>
          </p:nvPr>
        </p:nvSpPr>
        <p:spPr/>
        <p:txBody>
          <a:bodyPr wrap="square" numCol="1" anchor="t" anchorCtr="0" compatLnSpc="1">
            <a:prstTxWarp prst="textNoShape">
              <a:avLst/>
            </a:prstTxWarp>
          </a:bodyPr>
          <a:lstStyle/>
          <a:p>
            <a:pPr defTabSz="966338" fontAlgn="auto">
              <a:spcBef>
                <a:spcPct val="0"/>
              </a:spcBef>
              <a:spcAft>
                <a:spcPts val="1902"/>
              </a:spcAft>
              <a:defRPr/>
            </a:pPr>
            <a:r>
              <a:rPr lang="en-GB" altLang="zh-CN" sz="1300" dirty="0">
                <a:ea typeface="SimSun" panose="02010600030101010101" pitchFamily="2" charset="-122"/>
              </a:rPr>
              <a:t>We are in the top five international law firms for </a:t>
            </a:r>
            <a:r>
              <a:rPr lang="en-GB" altLang="zh-CN" sz="1300" dirty="0">
                <a:solidFill>
                  <a:srgbClr val="7030A0"/>
                </a:solidFill>
                <a:ea typeface="SimSun" panose="02010600030101010101" pitchFamily="2" charset="-122"/>
              </a:rPr>
              <a:t>international coverage</a:t>
            </a:r>
            <a:br>
              <a:rPr lang="en-GB" altLang="zh-CN" sz="1300" dirty="0">
                <a:solidFill>
                  <a:srgbClr val="7030A0"/>
                </a:solidFill>
                <a:ea typeface="SimSun" panose="02010600030101010101" pitchFamily="2" charset="-122"/>
              </a:rPr>
            </a:br>
            <a:br>
              <a:rPr lang="en-GB" altLang="zh-CN" sz="1300" dirty="0">
                <a:solidFill>
                  <a:srgbClr val="7030A0"/>
                </a:solidFill>
                <a:ea typeface="SimSun" panose="02010600030101010101" pitchFamily="2" charset="-122"/>
              </a:rPr>
            </a:br>
            <a:r>
              <a:rPr lang="en-GB" sz="1300" dirty="0"/>
              <a:t>One of the largest global combination of firms in the world, Multinational organisation, continues to evolve rapidly, client centred, innovative. </a:t>
            </a:r>
            <a:br>
              <a:rPr lang="en-GB" sz="1300" dirty="0"/>
            </a:br>
            <a:br>
              <a:rPr lang="en-GB" sz="1300" dirty="0"/>
            </a:br>
            <a:r>
              <a:rPr lang="en-GB" sz="1300" dirty="0"/>
              <a:t>UKs strongest Law Brand. We remain top in </a:t>
            </a:r>
            <a:r>
              <a:rPr lang="en-GB" sz="1300" dirty="0" err="1"/>
              <a:t>Acritas</a:t>
            </a:r>
            <a:r>
              <a:rPr lang="en-GB" sz="1300" dirty="0"/>
              <a:t> UK Law Firm Brand Index</a:t>
            </a:r>
          </a:p>
          <a:p>
            <a:pPr defTabSz="966338" fontAlgn="auto">
              <a:spcBef>
                <a:spcPct val="0"/>
              </a:spcBef>
              <a:spcAft>
                <a:spcPts val="1902"/>
              </a:spcAft>
              <a:defRPr/>
            </a:pPr>
            <a:endParaRPr lang="en-GB" sz="1300" dirty="0"/>
          </a:p>
          <a:p>
            <a:pPr defTabSz="966338" fontAlgn="auto">
              <a:spcBef>
                <a:spcPct val="0"/>
              </a:spcBef>
              <a:spcAft>
                <a:spcPts val="1902"/>
              </a:spcAft>
              <a:defRPr/>
            </a:pPr>
            <a:r>
              <a:rPr lang="en-GB" sz="1300" dirty="0"/>
              <a:t>VALUES SLIDE</a:t>
            </a:r>
          </a:p>
          <a:p>
            <a:pPr defTabSz="966338" fontAlgn="auto">
              <a:spcBef>
                <a:spcPct val="0"/>
              </a:spcBef>
              <a:spcAft>
                <a:spcPts val="1902"/>
              </a:spcAft>
              <a:defRPr/>
            </a:pPr>
            <a:r>
              <a:rPr lang="en-GB" altLang="en-US" dirty="0"/>
              <a:t>Research shows that purpose-led organisations perform better, are financially stronger and retain their people better.  Being purpose led is good for us as a business, for our people, our clients and the communities in which we live and work. </a:t>
            </a:r>
          </a:p>
          <a:p>
            <a:pPr defTabSz="966338" fontAlgn="auto">
              <a:spcBef>
                <a:spcPct val="0"/>
              </a:spcBef>
              <a:spcAft>
                <a:spcPts val="1902"/>
              </a:spcAft>
              <a:defRPr/>
            </a:pPr>
            <a:endParaRPr lang="en-GB" sz="1300" dirty="0"/>
          </a:p>
        </p:txBody>
      </p:sp>
      <p:sp>
        <p:nvSpPr>
          <p:cNvPr id="63492" name="Slide Number Placeholder 3">
            <a:extLst>
              <a:ext uri="{FF2B5EF4-FFF2-40B4-BE49-F238E27FC236}">
                <a16:creationId xmlns:a16="http://schemas.microsoft.com/office/drawing/2014/main" id="{6454B66D-819C-401A-895F-D441E6D19A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85150" indent="-301981">
              <a:defRPr>
                <a:solidFill>
                  <a:schemeClr val="tx1"/>
                </a:solidFill>
                <a:latin typeface="Verdana" panose="020B0604030504040204" pitchFamily="34" charset="0"/>
              </a:defRPr>
            </a:lvl2pPr>
            <a:lvl3pPr marL="1207922" indent="-241584">
              <a:defRPr>
                <a:solidFill>
                  <a:schemeClr val="tx1"/>
                </a:solidFill>
                <a:latin typeface="Verdana" panose="020B0604030504040204" pitchFamily="34" charset="0"/>
              </a:defRPr>
            </a:lvl3pPr>
            <a:lvl4pPr marL="1691091" indent="-241584">
              <a:defRPr>
                <a:solidFill>
                  <a:schemeClr val="tx1"/>
                </a:solidFill>
                <a:latin typeface="Verdana" panose="020B0604030504040204" pitchFamily="34" charset="0"/>
              </a:defRPr>
            </a:lvl4pPr>
            <a:lvl5pPr marL="2174260" indent="-241584">
              <a:defRPr>
                <a:solidFill>
                  <a:schemeClr val="tx1"/>
                </a:solidFill>
                <a:latin typeface="Verdana" panose="020B0604030504040204" pitchFamily="34" charset="0"/>
              </a:defRPr>
            </a:lvl5pPr>
            <a:lvl6pPr marL="2657429" indent="-241584" fontAlgn="base">
              <a:spcBef>
                <a:spcPct val="0"/>
              </a:spcBef>
              <a:spcAft>
                <a:spcPct val="0"/>
              </a:spcAft>
              <a:defRPr>
                <a:solidFill>
                  <a:schemeClr val="tx1"/>
                </a:solidFill>
                <a:latin typeface="Verdana" panose="020B0604030504040204" pitchFamily="34" charset="0"/>
              </a:defRPr>
            </a:lvl6pPr>
            <a:lvl7pPr marL="3140598" indent="-241584" fontAlgn="base">
              <a:spcBef>
                <a:spcPct val="0"/>
              </a:spcBef>
              <a:spcAft>
                <a:spcPct val="0"/>
              </a:spcAft>
              <a:defRPr>
                <a:solidFill>
                  <a:schemeClr val="tx1"/>
                </a:solidFill>
                <a:latin typeface="Verdana" panose="020B0604030504040204" pitchFamily="34" charset="0"/>
              </a:defRPr>
            </a:lvl7pPr>
            <a:lvl8pPr marL="3623767" indent="-241584" fontAlgn="base">
              <a:spcBef>
                <a:spcPct val="0"/>
              </a:spcBef>
              <a:spcAft>
                <a:spcPct val="0"/>
              </a:spcAft>
              <a:defRPr>
                <a:solidFill>
                  <a:schemeClr val="tx1"/>
                </a:solidFill>
                <a:latin typeface="Verdana" panose="020B0604030504040204" pitchFamily="34" charset="0"/>
              </a:defRPr>
            </a:lvl8pPr>
            <a:lvl9pPr marL="4106936" indent="-241584" fontAlgn="base">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fld id="{FA707DC7-FEA0-47CD-9FA3-FEFF33EB46AD}" type="slidenum">
              <a:rPr lang="en-US" altLang="en-US">
                <a:latin typeface="Calibri" panose="020F0502020204030204" pitchFamily="34" charset="0"/>
              </a:rPr>
              <a:pPr fontAlgn="base">
                <a:spcBef>
                  <a:spcPct val="0"/>
                </a:spcBef>
                <a:spcAft>
                  <a:spcPct val="0"/>
                </a:spcAft>
              </a:pPr>
              <a:t>3</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5115F1-D1A3-4874-9634-4A364AC37B8F}" type="slidenum">
              <a:rPr lang="en-US" smtClean="0"/>
              <a:t>4</a:t>
            </a:fld>
            <a:endParaRPr lang="en-US" dirty="0"/>
          </a:p>
        </p:txBody>
      </p:sp>
    </p:spTree>
    <p:extLst>
      <p:ext uri="{BB962C8B-B14F-4D97-AF65-F5344CB8AC3E}">
        <p14:creationId xmlns:p14="http://schemas.microsoft.com/office/powerpoint/2010/main" val="107249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0DD7C683-5671-44E5-8F98-0A5075B148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12DBE10D-45BA-4281-8FC1-6CFF6DA4BF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Research shows that purpose-led organisations perform better, are financially stronger and retain their people better.  Being purpose led is good for us as a business, for our people, our clients and the communities in which we live and work. </a:t>
            </a:r>
          </a:p>
          <a:p>
            <a:pPr>
              <a:spcBef>
                <a:spcPct val="0"/>
              </a:spcBef>
            </a:pPr>
            <a:endParaRPr lang="en-GB" altLang="en-US" dirty="0"/>
          </a:p>
        </p:txBody>
      </p:sp>
      <p:sp>
        <p:nvSpPr>
          <p:cNvPr id="65540" name="Slide Number Placeholder 3">
            <a:extLst>
              <a:ext uri="{FF2B5EF4-FFF2-40B4-BE49-F238E27FC236}">
                <a16:creationId xmlns:a16="http://schemas.microsoft.com/office/drawing/2014/main" id="{19B37B67-84BC-46BF-A3BA-52E66612B0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85150" indent="-301981">
              <a:defRPr>
                <a:solidFill>
                  <a:schemeClr val="tx1"/>
                </a:solidFill>
                <a:latin typeface="Verdana" panose="020B0604030504040204" pitchFamily="34" charset="0"/>
              </a:defRPr>
            </a:lvl2pPr>
            <a:lvl3pPr marL="1207922" indent="-241584">
              <a:defRPr>
                <a:solidFill>
                  <a:schemeClr val="tx1"/>
                </a:solidFill>
                <a:latin typeface="Verdana" panose="020B0604030504040204" pitchFamily="34" charset="0"/>
              </a:defRPr>
            </a:lvl3pPr>
            <a:lvl4pPr marL="1691091" indent="-241584">
              <a:defRPr>
                <a:solidFill>
                  <a:schemeClr val="tx1"/>
                </a:solidFill>
                <a:latin typeface="Verdana" panose="020B0604030504040204" pitchFamily="34" charset="0"/>
              </a:defRPr>
            </a:lvl4pPr>
            <a:lvl5pPr marL="2174260" indent="-241584">
              <a:defRPr>
                <a:solidFill>
                  <a:schemeClr val="tx1"/>
                </a:solidFill>
                <a:latin typeface="Verdana" panose="020B0604030504040204" pitchFamily="34" charset="0"/>
              </a:defRPr>
            </a:lvl5pPr>
            <a:lvl6pPr marL="2657429" indent="-241584" fontAlgn="base">
              <a:spcBef>
                <a:spcPct val="0"/>
              </a:spcBef>
              <a:spcAft>
                <a:spcPct val="0"/>
              </a:spcAft>
              <a:defRPr>
                <a:solidFill>
                  <a:schemeClr val="tx1"/>
                </a:solidFill>
                <a:latin typeface="Verdana" panose="020B0604030504040204" pitchFamily="34" charset="0"/>
              </a:defRPr>
            </a:lvl6pPr>
            <a:lvl7pPr marL="3140598" indent="-241584" fontAlgn="base">
              <a:spcBef>
                <a:spcPct val="0"/>
              </a:spcBef>
              <a:spcAft>
                <a:spcPct val="0"/>
              </a:spcAft>
              <a:defRPr>
                <a:solidFill>
                  <a:schemeClr val="tx1"/>
                </a:solidFill>
                <a:latin typeface="Verdana" panose="020B0604030504040204" pitchFamily="34" charset="0"/>
              </a:defRPr>
            </a:lvl7pPr>
            <a:lvl8pPr marL="3623767" indent="-241584" fontAlgn="base">
              <a:spcBef>
                <a:spcPct val="0"/>
              </a:spcBef>
              <a:spcAft>
                <a:spcPct val="0"/>
              </a:spcAft>
              <a:defRPr>
                <a:solidFill>
                  <a:schemeClr val="tx1"/>
                </a:solidFill>
                <a:latin typeface="Verdana" panose="020B0604030504040204" pitchFamily="34" charset="0"/>
              </a:defRPr>
            </a:lvl8pPr>
            <a:lvl9pPr marL="4106936" indent="-241584" fontAlgn="base">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fld id="{C57D4731-BE05-4BF5-AFB3-B88CC79A36A9}" type="slidenum">
              <a:rPr lang="en-US" altLang="en-US">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100" dirty="0">
                <a:ea typeface="ＭＳ Ｐゴシック" pitchFamily="34" charset="-128"/>
              </a:rPr>
              <a:t>We have four main practice groups. Each practice group is split into smaller teams / product groups. In some areas we work across Practice Groups and across Product Groups.</a:t>
            </a:r>
            <a:br>
              <a:rPr lang="en-GB" sz="1100" dirty="0">
                <a:ea typeface="ＭＳ Ｐゴシック" pitchFamily="34" charset="-128"/>
              </a:rPr>
            </a:br>
            <a:br>
              <a:rPr lang="en-GB" sz="1100" dirty="0">
                <a:ea typeface="ＭＳ Ｐゴシック" pitchFamily="34" charset="-128"/>
              </a:rPr>
            </a:br>
            <a:r>
              <a:rPr lang="en-GB" sz="1100" dirty="0">
                <a:ea typeface="ＭＳ Ｐゴシック" pitchFamily="34" charset="-128"/>
              </a:rPr>
              <a:t>Eversheds Sutherland provide the full range of legal services in key practice areas, which include corporate and M&amp;A, finance, dispute resolution and litigation, human capital and </a:t>
            </a:r>
            <a:r>
              <a:rPr lang="en-GB" sz="1100" dirty="0" err="1">
                <a:ea typeface="ＭＳ Ｐゴシック" pitchFamily="34" charset="-128"/>
              </a:rPr>
              <a:t>labor</a:t>
            </a:r>
            <a:r>
              <a:rPr lang="en-GB" sz="1100" dirty="0">
                <a:ea typeface="ＭＳ Ｐゴシック" pitchFamily="34" charset="-128"/>
              </a:rPr>
              <a:t> law, real estate and construction and tax.  </a:t>
            </a:r>
          </a:p>
          <a:p>
            <a:pPr>
              <a:defRPr/>
            </a:pPr>
            <a:endParaRPr lang="en-GB" sz="1100" dirty="0">
              <a:ea typeface="ＭＳ Ｐゴシック" pitchFamily="34" charset="-128"/>
            </a:endParaRPr>
          </a:p>
          <a:p>
            <a:pPr>
              <a:defRPr/>
            </a:pPr>
            <a:r>
              <a:rPr lang="en-GB" sz="1100" dirty="0">
                <a:ea typeface="ＭＳ Ｐゴシック" pitchFamily="34" charset="-128"/>
              </a:rPr>
              <a:t>Our industry and business knowledge enables us to work with our clients to achieve their strategic objectives through innovative solutions.  </a:t>
            </a:r>
            <a:endParaRPr lang="en-GB" sz="1100" b="1" u="sng" dirty="0">
              <a:ea typeface="ＭＳ Ｐゴシック" pitchFamily="34" charset="-128"/>
            </a:endParaRPr>
          </a:p>
          <a:p>
            <a:endParaRPr lang="en-GB" sz="1100" dirty="0"/>
          </a:p>
          <a:p>
            <a:r>
              <a:rPr lang="en-GB" altLang="en-US" sz="1100" dirty="0"/>
              <a:t>Eversheds Sutherland is different among law firms in that it operates along sector groups. Many of our lawyers are specialists in one or more of these sectors however all lawyers also work across a range of sectors. It is important to be aware of what is impacting each of these sectors.</a:t>
            </a:r>
          </a:p>
          <a:p>
            <a:pPr defTabSz="966338" fontAlgn="auto">
              <a:spcBef>
                <a:spcPts val="0"/>
              </a:spcBef>
              <a:spcAft>
                <a:spcPts val="0"/>
              </a:spcAft>
              <a:defRPr/>
            </a:pPr>
            <a:br>
              <a:rPr lang="en-GB" sz="1100" dirty="0"/>
            </a:br>
            <a:r>
              <a:rPr lang="en-GB" sz="1100" dirty="0"/>
              <a:t>Sector approach has been developed to link with clients business and the issues they face.  </a:t>
            </a:r>
          </a:p>
          <a:p>
            <a:pPr defTabSz="966338" fontAlgn="auto">
              <a:spcBef>
                <a:spcPts val="0"/>
              </a:spcBef>
              <a:spcAft>
                <a:spcPts val="0"/>
              </a:spcAft>
              <a:defRPr/>
            </a:pPr>
            <a:endParaRPr lang="en-GB" sz="1100" dirty="0"/>
          </a:p>
          <a:p>
            <a:pPr defTabSz="966338" fontAlgn="auto">
              <a:spcBef>
                <a:spcPts val="0"/>
              </a:spcBef>
              <a:spcAft>
                <a:spcPts val="0"/>
              </a:spcAft>
              <a:defRPr/>
            </a:pPr>
            <a:r>
              <a:rPr lang="en-GB" sz="1100" dirty="0"/>
              <a:t>TMT - Technology, Media and Telecoms</a:t>
            </a:r>
          </a:p>
          <a:p>
            <a:endParaRPr lang="en-GB" sz="1100" dirty="0"/>
          </a:p>
        </p:txBody>
      </p:sp>
      <p:sp>
        <p:nvSpPr>
          <p:cNvPr id="4" name="Slide Number Placeholder 3"/>
          <p:cNvSpPr>
            <a:spLocks noGrp="1"/>
          </p:cNvSpPr>
          <p:nvPr>
            <p:ph type="sldNum" sz="quarter" idx="10"/>
          </p:nvPr>
        </p:nvSpPr>
        <p:spPr/>
        <p:txBody>
          <a:bodyPr/>
          <a:lstStyle/>
          <a:p>
            <a:fld id="{BC5115F1-D1A3-4874-9634-4A364AC37B8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604034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91034374-E49C-4045-AB92-B3061D8A82E3}" type="slidenum">
              <a:rPr lang="en-US" smtClean="0"/>
              <a:pPr>
                <a:defRPr/>
              </a:pPr>
              <a:t>7</a:t>
            </a:fld>
            <a:endParaRPr lang="en-US" dirty="0"/>
          </a:p>
        </p:txBody>
      </p:sp>
    </p:spTree>
    <p:extLst>
      <p:ext uri="{BB962C8B-B14F-4D97-AF65-F5344CB8AC3E}">
        <p14:creationId xmlns:p14="http://schemas.microsoft.com/office/powerpoint/2010/main" val="2194662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DFCE0AB6-4950-4BA4-B27A-0DCC1AFC2544}"/>
              </a:ext>
            </a:extLst>
          </p:cNvPr>
          <p:cNvSpPr>
            <a:spLocks noGrp="1" noRot="1" noChangeAspect="1" noChangeArrowheads="1" noTextEdit="1"/>
          </p:cNvSpPr>
          <p:nvPr>
            <p:ph type="sldImg"/>
          </p:nvPr>
        </p:nvSpPr>
        <p:spPr bwMode="auto">
          <a:xfrm>
            <a:off x="150813" y="1360488"/>
            <a:ext cx="6527800" cy="3671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DB8C859-2F7F-4792-B3E8-9386ADB1565D}"/>
              </a:ext>
            </a:extLst>
          </p:cNvPr>
          <p:cNvSpPr>
            <a:spLocks noGrp="1"/>
          </p:cNvSpPr>
          <p:nvPr>
            <p:ph type="body" idx="1"/>
          </p:nvPr>
        </p:nvSpPr>
        <p:spPr/>
        <p:txBody>
          <a:bodyPr/>
          <a:lstStyle/>
          <a:p>
            <a:pPr marL="362377" indent="-362377" fontAlgn="auto">
              <a:spcBef>
                <a:spcPts val="423"/>
              </a:spcBef>
              <a:spcAft>
                <a:spcPts val="0"/>
              </a:spcAft>
              <a:buClr>
                <a:srgbClr val="00B5E6"/>
              </a:buClr>
              <a:buSzPct val="100000"/>
              <a:buFontTx/>
              <a:buChar char="•"/>
              <a:defRPr sz="1800" b="0" i="0" u="none" strike="noStrike" kern="0" cap="none" spc="0" baseline="0">
                <a:solidFill>
                  <a:srgbClr val="000000"/>
                </a:solidFill>
                <a:uFillTx/>
              </a:defRPr>
            </a:pPr>
            <a:r>
              <a:rPr lang="en-GB" kern="0" dirty="0">
                <a:solidFill>
                  <a:srgbClr val="000000"/>
                </a:solidFill>
              </a:rPr>
              <a:t>Training Contracts </a:t>
            </a:r>
            <a:r>
              <a:rPr lang="en-GB" dirty="0">
                <a:solidFill>
                  <a:srgbClr val="001400"/>
                </a:solidFill>
                <a:latin typeface="Verdana" pitchFamily="34"/>
              </a:rPr>
              <a:t>Two years</a:t>
            </a:r>
          </a:p>
          <a:p>
            <a:pPr marL="362377" indent="-362377" fontAlgn="auto">
              <a:spcBef>
                <a:spcPts val="423"/>
              </a:spcBef>
              <a:spcAft>
                <a:spcPts val="0"/>
              </a:spcAft>
              <a:buClr>
                <a:srgbClr val="00B5E6"/>
              </a:buClr>
              <a:buSzPct val="100000"/>
              <a:buFontTx/>
              <a:buChar char="•"/>
              <a:defRPr sz="1800" b="0" i="0" u="none" strike="noStrike" kern="0" cap="none" spc="0" baseline="0">
                <a:solidFill>
                  <a:srgbClr val="000000"/>
                </a:solidFill>
                <a:uFillTx/>
              </a:defRPr>
            </a:pPr>
            <a:r>
              <a:rPr lang="en-GB" dirty="0">
                <a:solidFill>
                  <a:srgbClr val="001400"/>
                </a:solidFill>
                <a:latin typeface="Verdana" pitchFamily="34"/>
              </a:rPr>
              <a:t>Four seats of six months</a:t>
            </a:r>
          </a:p>
          <a:p>
            <a:pPr marL="362377" indent="-362377" fontAlgn="auto">
              <a:spcBef>
                <a:spcPts val="423"/>
              </a:spcBef>
              <a:spcAft>
                <a:spcPts val="0"/>
              </a:spcAft>
              <a:buClr>
                <a:srgbClr val="00B5E6"/>
              </a:buClr>
              <a:buSzPct val="100000"/>
              <a:buFontTx/>
              <a:buChar char="•"/>
              <a:defRPr sz="1800" b="0" i="0" u="none" strike="noStrike" kern="0" cap="none" spc="0" baseline="0">
                <a:solidFill>
                  <a:srgbClr val="000000"/>
                </a:solidFill>
                <a:uFillTx/>
              </a:defRPr>
            </a:pPr>
            <a:r>
              <a:rPr lang="en-GB" dirty="0">
                <a:solidFill>
                  <a:srgbClr val="001400"/>
                </a:solidFill>
                <a:latin typeface="Verdana" pitchFamily="34"/>
              </a:rPr>
              <a:t>Trainee Development –Professional Skills Course- Business Skills based Training</a:t>
            </a:r>
          </a:p>
          <a:p>
            <a:pPr marL="362377" indent="-362377" fontAlgn="auto">
              <a:spcBef>
                <a:spcPts val="423"/>
              </a:spcBef>
              <a:spcAft>
                <a:spcPts val="0"/>
              </a:spcAft>
              <a:buClr>
                <a:srgbClr val="00B5E6"/>
              </a:buClr>
              <a:buSzPct val="100000"/>
              <a:buFontTx/>
              <a:buChar char="•"/>
              <a:defRPr sz="1800" b="0" i="0" u="none" strike="noStrike" kern="0" cap="none" spc="0" baseline="0">
                <a:solidFill>
                  <a:srgbClr val="000000"/>
                </a:solidFill>
                <a:uFillTx/>
              </a:defRPr>
            </a:pPr>
            <a:r>
              <a:rPr lang="en-GB" dirty="0">
                <a:solidFill>
                  <a:srgbClr val="001400"/>
                </a:solidFill>
                <a:latin typeface="Verdana" pitchFamily="34"/>
              </a:rPr>
              <a:t>Secondments- UK Office, Client &amp; International</a:t>
            </a:r>
          </a:p>
          <a:p>
            <a:pPr fontAlgn="auto">
              <a:spcBef>
                <a:spcPts val="423"/>
              </a:spcBef>
              <a:spcAft>
                <a:spcPts val="0"/>
              </a:spcAft>
              <a:defRPr/>
            </a:pPr>
            <a:endParaRPr lang="en-GB" dirty="0"/>
          </a:p>
          <a:p>
            <a:pPr fontAlgn="auto">
              <a:spcBef>
                <a:spcPts val="423"/>
              </a:spcBef>
              <a:spcAft>
                <a:spcPts val="0"/>
              </a:spcAft>
              <a:defRPr/>
            </a:pPr>
            <a:endParaRPr lang="en-GB" dirty="0"/>
          </a:p>
          <a:p>
            <a:pPr fontAlgn="auto">
              <a:spcBef>
                <a:spcPts val="423"/>
              </a:spcBef>
              <a:spcAft>
                <a:spcPts val="0"/>
              </a:spcAft>
              <a:defRPr/>
            </a:pPr>
            <a:r>
              <a:rPr lang="en-GB" dirty="0"/>
              <a:t>Summer Vacation Programmes </a:t>
            </a:r>
          </a:p>
          <a:p>
            <a:pPr fontAlgn="auto">
              <a:spcBef>
                <a:spcPts val="423"/>
              </a:spcBef>
              <a:spcAft>
                <a:spcPts val="0"/>
              </a:spcAft>
              <a:defRPr/>
            </a:pPr>
            <a:r>
              <a:rPr lang="en-GB" dirty="0"/>
              <a:t>Run in a number of offices in the UK</a:t>
            </a:r>
          </a:p>
          <a:p>
            <a:pPr fontAlgn="auto">
              <a:spcBef>
                <a:spcPts val="423"/>
              </a:spcBef>
              <a:spcAft>
                <a:spcPts val="0"/>
              </a:spcAft>
              <a:defRPr/>
            </a:pPr>
            <a:r>
              <a:rPr lang="en-GB" dirty="0"/>
              <a:t>Two week programme – spend time in two different departments, complete CSR work, attend social events with current partners and trainees, Paid work experience</a:t>
            </a:r>
          </a:p>
          <a:p>
            <a:pPr fontAlgn="auto">
              <a:spcBef>
                <a:spcPts val="423"/>
              </a:spcBef>
              <a:spcAft>
                <a:spcPts val="0"/>
              </a:spcAft>
              <a:defRPr/>
            </a:pPr>
            <a:r>
              <a:rPr lang="en-GB" dirty="0"/>
              <a:t>Route to a training contract</a:t>
            </a:r>
          </a:p>
          <a:p>
            <a:pPr fontAlgn="auto">
              <a:spcBef>
                <a:spcPts val="0"/>
              </a:spcBef>
              <a:spcAft>
                <a:spcPts val="0"/>
              </a:spcAft>
              <a:defRPr/>
            </a:pPr>
            <a:r>
              <a:rPr lang="en-GB" dirty="0"/>
              <a:t>Open to penultimate students, final year, GDL and </a:t>
            </a:r>
            <a:r>
              <a:rPr lang="en-GB" dirty="0" err="1"/>
              <a:t>LPC</a:t>
            </a:r>
            <a:r>
              <a:rPr lang="en-GB" dirty="0"/>
              <a:t>   </a:t>
            </a:r>
          </a:p>
          <a:p>
            <a:pPr fontAlgn="auto">
              <a:spcBef>
                <a:spcPts val="0"/>
              </a:spcBef>
              <a:spcAft>
                <a:spcPts val="0"/>
              </a:spcAft>
              <a:defRPr/>
            </a:pPr>
            <a:endParaRPr lang="en-GB" dirty="0"/>
          </a:p>
          <a:p>
            <a:pPr fontAlgn="auto">
              <a:spcBef>
                <a:spcPts val="0"/>
              </a:spcBef>
              <a:spcAft>
                <a:spcPts val="0"/>
              </a:spcAft>
              <a:defRPr/>
            </a:pPr>
            <a:r>
              <a:rPr lang="en-GB" dirty="0"/>
              <a:t>50-60% TC offers made to students on Vacation Scheme</a:t>
            </a:r>
            <a:br>
              <a:rPr lang="en-GB" dirty="0"/>
            </a:br>
            <a:r>
              <a:rPr lang="en-GB" dirty="0"/>
              <a:t>55% applications law students / 45% non-law students </a:t>
            </a:r>
            <a:br>
              <a:rPr lang="en-GB" dirty="0"/>
            </a:br>
            <a:r>
              <a:rPr lang="en-GB" dirty="0"/>
              <a:t>Circa 1000 apps per vaca</a:t>
            </a:r>
            <a:r>
              <a:rPr lang="en-GB" dirty="0">
                <a:hlinkClick r:id="rId3"/>
              </a:rPr>
              <a:t>nc</a:t>
            </a:r>
            <a:r>
              <a:rPr lang="en-GB" dirty="0"/>
              <a:t>y </a:t>
            </a:r>
            <a:endParaRPr lang="en-GB" dirty="0">
              <a:hlinkClick r:id="rId3"/>
            </a:endParaRPr>
          </a:p>
          <a:p>
            <a:pPr fontAlgn="auto">
              <a:spcBef>
                <a:spcPts val="0"/>
              </a:spcBef>
              <a:spcAft>
                <a:spcPts val="0"/>
              </a:spcAft>
              <a:defRPr/>
            </a:pPr>
            <a:endParaRPr lang="en-GB" dirty="0"/>
          </a:p>
        </p:txBody>
      </p:sp>
      <p:sp>
        <p:nvSpPr>
          <p:cNvPr id="140292" name="Slide Number Placeholder 3">
            <a:extLst>
              <a:ext uri="{FF2B5EF4-FFF2-40B4-BE49-F238E27FC236}">
                <a16:creationId xmlns:a16="http://schemas.microsoft.com/office/drawing/2014/main" id="{56BDD6D1-312D-4A81-9946-25541E625C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85150" indent="-301981">
              <a:defRPr>
                <a:solidFill>
                  <a:schemeClr val="tx1"/>
                </a:solidFill>
                <a:latin typeface="Verdana" panose="020B0604030504040204" pitchFamily="34" charset="0"/>
              </a:defRPr>
            </a:lvl2pPr>
            <a:lvl3pPr marL="1207922" indent="-241584">
              <a:defRPr>
                <a:solidFill>
                  <a:schemeClr val="tx1"/>
                </a:solidFill>
                <a:latin typeface="Verdana" panose="020B0604030504040204" pitchFamily="34" charset="0"/>
              </a:defRPr>
            </a:lvl3pPr>
            <a:lvl4pPr marL="1691091" indent="-241584">
              <a:defRPr>
                <a:solidFill>
                  <a:schemeClr val="tx1"/>
                </a:solidFill>
                <a:latin typeface="Verdana" panose="020B0604030504040204" pitchFamily="34" charset="0"/>
              </a:defRPr>
            </a:lvl4pPr>
            <a:lvl5pPr marL="2174260" indent="-241584">
              <a:defRPr>
                <a:solidFill>
                  <a:schemeClr val="tx1"/>
                </a:solidFill>
                <a:latin typeface="Verdana" panose="020B0604030504040204" pitchFamily="34" charset="0"/>
              </a:defRPr>
            </a:lvl5pPr>
            <a:lvl6pPr marL="2657429" indent="-241584" fontAlgn="base">
              <a:spcBef>
                <a:spcPct val="0"/>
              </a:spcBef>
              <a:spcAft>
                <a:spcPct val="0"/>
              </a:spcAft>
              <a:defRPr>
                <a:solidFill>
                  <a:schemeClr val="tx1"/>
                </a:solidFill>
                <a:latin typeface="Verdana" panose="020B0604030504040204" pitchFamily="34" charset="0"/>
              </a:defRPr>
            </a:lvl6pPr>
            <a:lvl7pPr marL="3140598" indent="-241584" fontAlgn="base">
              <a:spcBef>
                <a:spcPct val="0"/>
              </a:spcBef>
              <a:spcAft>
                <a:spcPct val="0"/>
              </a:spcAft>
              <a:defRPr>
                <a:solidFill>
                  <a:schemeClr val="tx1"/>
                </a:solidFill>
                <a:latin typeface="Verdana" panose="020B0604030504040204" pitchFamily="34" charset="0"/>
              </a:defRPr>
            </a:lvl7pPr>
            <a:lvl8pPr marL="3623767" indent="-241584" fontAlgn="base">
              <a:spcBef>
                <a:spcPct val="0"/>
              </a:spcBef>
              <a:spcAft>
                <a:spcPct val="0"/>
              </a:spcAft>
              <a:defRPr>
                <a:solidFill>
                  <a:schemeClr val="tx1"/>
                </a:solidFill>
                <a:latin typeface="Verdana" panose="020B0604030504040204" pitchFamily="34" charset="0"/>
              </a:defRPr>
            </a:lvl8pPr>
            <a:lvl9pPr marL="4106936" indent="-241584" fontAlgn="base">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fld id="{D45B1E4B-93FC-42B7-B8B3-5CB76523D82B}" type="slidenum">
              <a:rPr lang="en-US" altLang="en-US">
                <a:latin typeface="Calibri" panose="020F0502020204030204" pitchFamily="34" charset="0"/>
              </a:rPr>
              <a:pPr fontAlgn="base">
                <a:spcBef>
                  <a:spcPct val="0"/>
                </a:spcBef>
                <a:spcAft>
                  <a:spcPct val="0"/>
                </a:spcAft>
              </a:pPr>
              <a:t>8</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5FA6D3DA-4781-4DEA-8D47-CE24669E38D7}"/>
              </a:ext>
            </a:extLst>
          </p:cNvPr>
          <p:cNvSpPr>
            <a:spLocks noGrp="1" noRot="1" noChangeAspect="1" noChangeArrowheads="1" noTextEdit="1"/>
          </p:cNvSpPr>
          <p:nvPr>
            <p:ph type="sldImg"/>
          </p:nvPr>
        </p:nvSpPr>
        <p:spPr bwMode="auto">
          <a:xfrm>
            <a:off x="150813" y="1360488"/>
            <a:ext cx="6527800" cy="3671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9BFABF5-7C28-4E95-8883-CE7BC40DB353}"/>
              </a:ext>
            </a:extLst>
          </p:cNvPr>
          <p:cNvSpPr>
            <a:spLocks noGrp="1"/>
          </p:cNvSpPr>
          <p:nvPr>
            <p:ph type="body" idx="1"/>
          </p:nvPr>
        </p:nvSpPr>
        <p:spPr/>
        <p:txBody>
          <a:bodyPr wrap="square" numCol="1" anchor="t" anchorCtr="0" compatLnSpc="1">
            <a:prstTxWarp prst="textNoShape">
              <a:avLst/>
            </a:prstTxWarp>
          </a:bodyPr>
          <a:lstStyle/>
          <a:p>
            <a:pPr>
              <a:spcBef>
                <a:spcPct val="0"/>
              </a:spcBef>
            </a:pPr>
            <a:r>
              <a:rPr lang="en-GB" altLang="en-US"/>
              <a:t>Strengths –</a:t>
            </a:r>
          </a:p>
          <a:p>
            <a:pPr>
              <a:spcBef>
                <a:spcPct val="0"/>
              </a:spcBef>
            </a:pPr>
            <a:endParaRPr lang="en-GB" altLang="en-US"/>
          </a:p>
          <a:p>
            <a:pPr>
              <a:spcBef>
                <a:spcPct val="0"/>
              </a:spcBef>
              <a:buFontTx/>
              <a:buChar char="•"/>
            </a:pPr>
            <a:r>
              <a:rPr lang="en-GB" altLang="en-US">
                <a:latin typeface="Verdana" panose="020B0604030504040204" pitchFamily="34" charset="0"/>
                <a:ea typeface="Verdana" panose="020B0604030504040204" pitchFamily="34" charset="0"/>
                <a:cs typeface="Verdana" panose="020B0604030504040204" pitchFamily="34" charset="0"/>
              </a:rPr>
              <a:t>Your strengths are those aspects of your work or life that really engage you, that you really enjoy and that motivate you. At every step, we are keen to hear about what you are energised and motivated by, as well as what you can do. </a:t>
            </a:r>
            <a:br>
              <a:rPr lang="en-GB" altLang="en-US">
                <a:latin typeface="Verdana" panose="020B0604030504040204" pitchFamily="34" charset="0"/>
                <a:ea typeface="Verdana" panose="020B0604030504040204" pitchFamily="34" charset="0"/>
                <a:cs typeface="Verdana" panose="020B0604030504040204" pitchFamily="34" charset="0"/>
              </a:rPr>
            </a:br>
            <a:endParaRPr lang="en-GB" altLang="en-US">
              <a:latin typeface="Verdana" panose="020B0604030504040204" pitchFamily="34" charset="0"/>
              <a:ea typeface="Verdana" panose="020B0604030504040204" pitchFamily="34" charset="0"/>
              <a:cs typeface="Verdana" panose="020B0604030504040204" pitchFamily="34" charset="0"/>
            </a:endParaRPr>
          </a:p>
          <a:p>
            <a:pPr>
              <a:spcBef>
                <a:spcPct val="0"/>
              </a:spcBef>
              <a:buFontTx/>
              <a:buChar char="•"/>
            </a:pPr>
            <a:r>
              <a:rPr lang="en-GB" altLang="en-US">
                <a:latin typeface="Verdana" panose="020B0604030504040204" pitchFamily="34" charset="0"/>
                <a:ea typeface="Verdana" panose="020B0604030504040204" pitchFamily="34" charset="0"/>
                <a:cs typeface="Verdana" panose="020B0604030504040204" pitchFamily="34" charset="0"/>
              </a:rPr>
              <a:t>Think about how you present your answers. Always be clear and positive, and give your answers a logical structure. For example, describe a situation, tell us what you did/how you behaved, explain the impact of your actions and what you were energised by in that situation.</a:t>
            </a:r>
            <a:br>
              <a:rPr lang="en-GB" altLang="en-US">
                <a:latin typeface="Verdana" panose="020B0604030504040204" pitchFamily="34" charset="0"/>
                <a:ea typeface="Verdana" panose="020B0604030504040204" pitchFamily="34" charset="0"/>
                <a:cs typeface="Verdana" panose="020B0604030504040204" pitchFamily="34" charset="0"/>
              </a:rPr>
            </a:br>
            <a:endParaRPr lang="en-GB" altLang="en-US">
              <a:latin typeface="Verdana" panose="020B0604030504040204" pitchFamily="34" charset="0"/>
              <a:ea typeface="Verdana" panose="020B0604030504040204" pitchFamily="34" charset="0"/>
              <a:cs typeface="Verdana" panose="020B0604030504040204" pitchFamily="34" charset="0"/>
            </a:endParaRPr>
          </a:p>
          <a:p>
            <a:pPr>
              <a:spcBef>
                <a:spcPct val="0"/>
              </a:spcBef>
              <a:buFontTx/>
              <a:buChar char="•"/>
            </a:pPr>
            <a:r>
              <a:rPr lang="en-GB" altLang="en-US">
                <a:latin typeface="Verdana" panose="020B0604030504040204" pitchFamily="34" charset="0"/>
                <a:ea typeface="Verdana" panose="020B0604030504040204" pitchFamily="34" charset="0"/>
                <a:cs typeface="Verdana" panose="020B0604030504040204" pitchFamily="34" charset="0"/>
              </a:rPr>
              <a:t>A number of questions will ask you to reflect on your feelings about a situation, what you found motivating, what you learned about yourself. Some questions will be past focused and seek to understand your experiences to date. Others present you with a scenario and ask you what you would do and what you would find energising about the situation.</a:t>
            </a:r>
            <a:br>
              <a:rPr lang="en-GB" altLang="en-US">
                <a:latin typeface="Verdana" panose="020B0604030504040204" pitchFamily="34" charset="0"/>
                <a:ea typeface="Verdana" panose="020B0604030504040204" pitchFamily="34" charset="0"/>
                <a:cs typeface="Verdana" panose="020B0604030504040204" pitchFamily="34" charset="0"/>
              </a:rPr>
            </a:br>
            <a:endParaRPr lang="en-GB" altLang="en-US">
              <a:latin typeface="Verdana" panose="020B0604030504040204" pitchFamily="34" charset="0"/>
              <a:ea typeface="Verdana" panose="020B0604030504040204" pitchFamily="34" charset="0"/>
              <a:cs typeface="Verdana" panose="020B0604030504040204" pitchFamily="34" charset="0"/>
            </a:endParaRPr>
          </a:p>
          <a:p>
            <a:pPr>
              <a:spcBef>
                <a:spcPct val="0"/>
              </a:spcBef>
              <a:buFontTx/>
              <a:buChar char="•"/>
            </a:pPr>
            <a:r>
              <a:rPr lang="en-GB" altLang="en-US">
                <a:latin typeface="Verdana" panose="020B0604030504040204" pitchFamily="34" charset="0"/>
                <a:ea typeface="Verdana" panose="020B0604030504040204" pitchFamily="34" charset="0"/>
                <a:cs typeface="Verdana" panose="020B0604030504040204" pitchFamily="34" charset="0"/>
              </a:rPr>
              <a:t>It is really important that you tell us about what you find interesting or motivating about a situation, what aspects you really engage with. To discover your potential, we want to hear not only about what you can do or have done but about what aspects you're really going to love doing.</a:t>
            </a:r>
          </a:p>
          <a:p>
            <a:pPr>
              <a:spcBef>
                <a:spcPct val="0"/>
              </a:spcBef>
            </a:pPr>
            <a:endParaRPr lang="en-GB" altLang="en-US">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GB" altLang="en-US"/>
          </a:p>
        </p:txBody>
      </p:sp>
      <p:sp>
        <p:nvSpPr>
          <p:cNvPr id="138244" name="Slide Number Placeholder 3">
            <a:extLst>
              <a:ext uri="{FF2B5EF4-FFF2-40B4-BE49-F238E27FC236}">
                <a16:creationId xmlns:a16="http://schemas.microsoft.com/office/drawing/2014/main" id="{A146230B-3BC1-4CB3-B7F0-99D631D9EB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85150" indent="-301981">
              <a:defRPr>
                <a:solidFill>
                  <a:schemeClr val="tx1"/>
                </a:solidFill>
                <a:latin typeface="Verdana" panose="020B0604030504040204" pitchFamily="34" charset="0"/>
              </a:defRPr>
            </a:lvl2pPr>
            <a:lvl3pPr marL="1207922" indent="-241584">
              <a:defRPr>
                <a:solidFill>
                  <a:schemeClr val="tx1"/>
                </a:solidFill>
                <a:latin typeface="Verdana" panose="020B0604030504040204" pitchFamily="34" charset="0"/>
              </a:defRPr>
            </a:lvl3pPr>
            <a:lvl4pPr marL="1691091" indent="-241584">
              <a:defRPr>
                <a:solidFill>
                  <a:schemeClr val="tx1"/>
                </a:solidFill>
                <a:latin typeface="Verdana" panose="020B0604030504040204" pitchFamily="34" charset="0"/>
              </a:defRPr>
            </a:lvl4pPr>
            <a:lvl5pPr marL="2174260" indent="-241584">
              <a:defRPr>
                <a:solidFill>
                  <a:schemeClr val="tx1"/>
                </a:solidFill>
                <a:latin typeface="Verdana" panose="020B0604030504040204" pitchFamily="34" charset="0"/>
              </a:defRPr>
            </a:lvl5pPr>
            <a:lvl6pPr marL="2657429" indent="-241584" fontAlgn="base">
              <a:spcBef>
                <a:spcPct val="0"/>
              </a:spcBef>
              <a:spcAft>
                <a:spcPct val="0"/>
              </a:spcAft>
              <a:defRPr>
                <a:solidFill>
                  <a:schemeClr val="tx1"/>
                </a:solidFill>
                <a:latin typeface="Verdana" panose="020B0604030504040204" pitchFamily="34" charset="0"/>
              </a:defRPr>
            </a:lvl6pPr>
            <a:lvl7pPr marL="3140598" indent="-241584" fontAlgn="base">
              <a:spcBef>
                <a:spcPct val="0"/>
              </a:spcBef>
              <a:spcAft>
                <a:spcPct val="0"/>
              </a:spcAft>
              <a:defRPr>
                <a:solidFill>
                  <a:schemeClr val="tx1"/>
                </a:solidFill>
                <a:latin typeface="Verdana" panose="020B0604030504040204" pitchFamily="34" charset="0"/>
              </a:defRPr>
            </a:lvl7pPr>
            <a:lvl8pPr marL="3623767" indent="-241584" fontAlgn="base">
              <a:spcBef>
                <a:spcPct val="0"/>
              </a:spcBef>
              <a:spcAft>
                <a:spcPct val="0"/>
              </a:spcAft>
              <a:defRPr>
                <a:solidFill>
                  <a:schemeClr val="tx1"/>
                </a:solidFill>
                <a:latin typeface="Verdana" panose="020B0604030504040204" pitchFamily="34" charset="0"/>
              </a:defRPr>
            </a:lvl8pPr>
            <a:lvl9pPr marL="4106936" indent="-241584" fontAlgn="base">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fld id="{94410AAE-4FD5-46AC-AEBA-8DF568075DB7}" type="slidenum">
              <a:rPr lang="en-US" altLang="en-US">
                <a:latin typeface="Calibri" panose="020F0502020204030204" pitchFamily="34" charset="0"/>
              </a:rPr>
              <a:pPr fontAlgn="base">
                <a:spcBef>
                  <a:spcPct val="0"/>
                </a:spcBef>
                <a:spcAft>
                  <a:spcPct val="0"/>
                </a:spcAft>
              </a:pPr>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no image">
    <p:spTree>
      <p:nvGrpSpPr>
        <p:cNvPr id="1" name=""/>
        <p:cNvGrpSpPr/>
        <p:nvPr/>
      </p:nvGrpSpPr>
      <p:grpSpPr>
        <a:xfrm>
          <a:off x="0" y="0"/>
          <a:ext cx="0" cy="0"/>
          <a:chOff x="0" y="0"/>
          <a:chExt cx="0" cy="0"/>
        </a:xfrm>
      </p:grpSpPr>
      <p:sp>
        <p:nvSpPr>
          <p:cNvPr id="2" name="Heartline"/>
          <p:cNvSpPr>
            <a:spLocks noGrp="1"/>
          </p:cNvSpPr>
          <p:nvPr>
            <p:ph type="ctrTitle"/>
          </p:nvPr>
        </p:nvSpPr>
        <p:spPr>
          <a:xfrm>
            <a:off x="1921937" y="404818"/>
            <a:ext cx="8449731" cy="615095"/>
          </a:xfrm>
        </p:spPr>
        <p:txBody>
          <a:bodyPr anchor="b">
            <a:noAutofit/>
          </a:bodyPr>
          <a:lstStyle>
            <a:lvl1pPr algn="l">
              <a:defRPr lang="en-GB" noProof="0" dirty="0"/>
            </a:lvl1pPr>
          </a:lstStyle>
          <a:p>
            <a:r>
              <a:rPr lang="en-US" noProof="0"/>
              <a:t>Click to edit Master title style</a:t>
            </a:r>
            <a:endParaRPr lang="en-GB" noProof="0" dirty="0"/>
          </a:p>
        </p:txBody>
      </p:sp>
      <p:sp>
        <p:nvSpPr>
          <p:cNvPr id="3" name="Headline"/>
          <p:cNvSpPr>
            <a:spLocks noGrp="1"/>
          </p:cNvSpPr>
          <p:nvPr>
            <p:ph type="subTitle" idx="1"/>
          </p:nvPr>
        </p:nvSpPr>
        <p:spPr>
          <a:xfrm>
            <a:off x="1921935" y="1041884"/>
            <a:ext cx="8449732" cy="628654"/>
          </a:xfrm>
        </p:spPr>
        <p:txBody>
          <a:bodyPr>
            <a:noAutofit/>
          </a:bodyPr>
          <a:lstStyle>
            <a:lvl1pPr marL="0" indent="0" algn="l">
              <a:spcBef>
                <a:spcPts val="450"/>
              </a:spcBef>
              <a:spcAft>
                <a:spcPts val="0"/>
              </a:spcAft>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GB" noProof="0" dirty="0"/>
          </a:p>
        </p:txBody>
      </p:sp>
      <p:sp>
        <p:nvSpPr>
          <p:cNvPr id="12" name="Date"/>
          <p:cNvSpPr>
            <a:spLocks noGrp="1"/>
          </p:cNvSpPr>
          <p:nvPr>
            <p:ph type="body" sz="quarter" idx="10"/>
          </p:nvPr>
        </p:nvSpPr>
        <p:spPr>
          <a:xfrm>
            <a:off x="1921933" y="2109788"/>
            <a:ext cx="5323211" cy="310687"/>
          </a:xfrm>
        </p:spPr>
        <p:txBody>
          <a:bodyPr anchor="ctr">
            <a:noAutofit/>
          </a:bodyPr>
          <a:lstStyle>
            <a:lvl1pPr marL="0" indent="0">
              <a:lnSpc>
                <a:spcPct val="100000"/>
              </a:lnSpc>
              <a:spcBef>
                <a:spcPts val="0"/>
              </a:spcBef>
              <a:spcAft>
                <a:spcPts val="0"/>
              </a:spcAft>
              <a:buNone/>
              <a:defRPr sz="2000" b="1" baseline="0"/>
            </a:lvl1pPr>
          </a:lstStyle>
          <a:p>
            <a:pPr lvl="0"/>
            <a:r>
              <a:rPr lang="en-US" noProof="0"/>
              <a:t>Click to edit Master text styles</a:t>
            </a:r>
          </a:p>
        </p:txBody>
      </p:sp>
      <p:sp>
        <p:nvSpPr>
          <p:cNvPr id="13" name="Presenter Name"/>
          <p:cNvSpPr>
            <a:spLocks noGrp="1"/>
          </p:cNvSpPr>
          <p:nvPr>
            <p:ph type="body" sz="quarter" idx="11"/>
          </p:nvPr>
        </p:nvSpPr>
        <p:spPr>
          <a:xfrm>
            <a:off x="1921935" y="2472426"/>
            <a:ext cx="7896812" cy="290145"/>
          </a:xfrm>
        </p:spPr>
        <p:txBody>
          <a:bodyPr anchor="ctr">
            <a:noAutofit/>
          </a:bodyPr>
          <a:lstStyle>
            <a:lvl1pPr marL="0" indent="0">
              <a:lnSpc>
                <a:spcPct val="100000"/>
              </a:lnSpc>
              <a:spcBef>
                <a:spcPts val="0"/>
              </a:spcBef>
              <a:spcAft>
                <a:spcPts val="0"/>
              </a:spcAft>
              <a:buNone/>
              <a:defRPr sz="2000" b="0" baseline="0"/>
            </a:lvl1pPr>
          </a:lstStyle>
          <a:p>
            <a:pPr lvl="0"/>
            <a:r>
              <a:rPr lang="en-US" noProof="0"/>
              <a:t>Click to edit Master text styles</a:t>
            </a:r>
          </a:p>
        </p:txBody>
      </p:sp>
      <p:sp>
        <p:nvSpPr>
          <p:cNvPr id="15" name="Job title"/>
          <p:cNvSpPr>
            <a:spLocks noGrp="1"/>
          </p:cNvSpPr>
          <p:nvPr>
            <p:ph type="body" sz="quarter" idx="12"/>
          </p:nvPr>
        </p:nvSpPr>
        <p:spPr>
          <a:xfrm>
            <a:off x="1921935" y="2814517"/>
            <a:ext cx="7896812" cy="278560"/>
          </a:xfrm>
        </p:spPr>
        <p:txBody>
          <a:bodyPr anchor="ctr">
            <a:noAutofit/>
          </a:bodyPr>
          <a:lstStyle>
            <a:lvl1pPr marL="0" indent="0">
              <a:lnSpc>
                <a:spcPct val="100000"/>
              </a:lnSpc>
              <a:spcBef>
                <a:spcPts val="0"/>
              </a:spcBef>
              <a:spcAft>
                <a:spcPts val="0"/>
              </a:spcAft>
              <a:buNone/>
              <a:defRPr sz="2000" b="0" i="1" baseline="0"/>
            </a:lvl1pPr>
          </a:lstStyle>
          <a:p>
            <a:pPr lvl="0"/>
            <a:r>
              <a:rPr lang="en-US" noProof="0"/>
              <a:t>Click to edit Master text styles</a:t>
            </a:r>
          </a:p>
        </p:txBody>
      </p:sp>
    </p:spTree>
    <p:extLst>
      <p:ext uri="{BB962C8B-B14F-4D97-AF65-F5344CB8AC3E}">
        <p14:creationId xmlns:p14="http://schemas.microsoft.com/office/powerpoint/2010/main" val="4230596535"/>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49C8CE4B-B864-4C64-9487-20D9175BE258}"/>
              </a:ext>
            </a:extLst>
          </p:cNvPr>
          <p:cNvSpPr txBox="1">
            <a:spLocks noChangeArrowheads="1"/>
          </p:cNvSpPr>
          <p:nvPr userDrawn="1"/>
        </p:nvSpPr>
        <p:spPr bwMode="auto">
          <a:xfrm>
            <a:off x="463550" y="6483350"/>
            <a:ext cx="21113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US" altLang="en-US" sz="800" b="1"/>
              <a:t>Eversheds Sutherland</a:t>
            </a:r>
            <a:endParaRPr lang="en-US" altLang="en-US" sz="800"/>
          </a:p>
        </p:txBody>
      </p:sp>
      <p:sp>
        <p:nvSpPr>
          <p:cNvPr id="5" name="TextBox 8">
            <a:extLst>
              <a:ext uri="{FF2B5EF4-FFF2-40B4-BE49-F238E27FC236}">
                <a16:creationId xmlns:a16="http://schemas.microsoft.com/office/drawing/2014/main" id="{044A67BC-0C34-4114-9215-92B04A0CE325}"/>
              </a:ext>
            </a:extLst>
          </p:cNvPr>
          <p:cNvSpPr txBox="1">
            <a:spLocks noChangeArrowheads="1"/>
          </p:cNvSpPr>
          <p:nvPr userDrawn="1"/>
        </p:nvSpPr>
        <p:spPr bwMode="auto">
          <a:xfrm>
            <a:off x="1725613" y="6483350"/>
            <a:ext cx="20018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US" altLang="en-US" sz="800" b="1"/>
              <a:t>|</a:t>
            </a:r>
            <a:r>
              <a:rPr lang="en-GB" altLang="en-US" sz="800" b="1"/>
              <a:t> </a:t>
            </a:r>
            <a:fld id="{DE881F6A-EA2C-4B66-8F2F-6BC69410BFEA}" type="datetime3">
              <a:rPr lang="en-US" altLang="en-US" sz="800" b="1"/>
              <a:pPr eaLnBrk="1" hangingPunct="1"/>
              <a:t>10 November 2021</a:t>
            </a:fld>
            <a:r>
              <a:rPr lang="en-GB" altLang="en-US" sz="800" b="1"/>
              <a:t> |</a:t>
            </a:r>
            <a:endParaRPr lang="en-US" altLang="en-US" sz="800"/>
          </a:p>
        </p:txBody>
      </p:sp>
      <p:pic>
        <p:nvPicPr>
          <p:cNvPr id="6" name="Picture 9">
            <a:extLst>
              <a:ext uri="{FF2B5EF4-FFF2-40B4-BE49-F238E27FC236}">
                <a16:creationId xmlns:a16="http://schemas.microsoft.com/office/drawing/2014/main" id="{995960EB-5FE2-4882-9767-DD575FAEB0E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3332" t="10442" r="21762" b="9195"/>
          <a:stretch>
            <a:fillRect/>
          </a:stretch>
        </p:blipFill>
        <p:spPr bwMode="auto">
          <a:xfrm>
            <a:off x="4600575" y="1228725"/>
            <a:ext cx="299085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heading"/>
          <p:cNvSpPr>
            <a:spLocks noGrp="1"/>
          </p:cNvSpPr>
          <p:nvPr>
            <p:ph type="body" sz="quarter" idx="10"/>
          </p:nvPr>
        </p:nvSpPr>
        <p:spPr>
          <a:xfrm>
            <a:off x="575736" y="738188"/>
            <a:ext cx="11040533" cy="377825"/>
          </a:xfrm>
        </p:spPr>
        <p:txBody>
          <a:bodyPr/>
          <a:lstStyle>
            <a:lvl1pPr marL="0" indent="0">
              <a:buNone/>
              <a:defRPr baseline="0"/>
            </a:lvl1pPr>
          </a:lstStyle>
          <a:p>
            <a:pPr lvl="0"/>
            <a:r>
              <a:rPr lang="en-US" noProof="0"/>
              <a:t>Click to edit Master text styles</a:t>
            </a:r>
          </a:p>
        </p:txBody>
      </p:sp>
      <p:sp>
        <p:nvSpPr>
          <p:cNvPr id="2" name="Heading"/>
          <p:cNvSpPr>
            <a:spLocks noGrp="1"/>
          </p:cNvSpPr>
          <p:nvPr>
            <p:ph type="title"/>
          </p:nvPr>
        </p:nvSpPr>
        <p:spPr>
          <a:xfrm>
            <a:off x="575736" y="404818"/>
            <a:ext cx="11040533" cy="333741"/>
          </a:xfrm>
        </p:spPr>
        <p:txBody>
          <a:bodyPr>
            <a:noAutofit/>
          </a:bodyPr>
          <a:lstStyle>
            <a:lvl1pPr>
              <a:defRPr sz="2100" baseline="0"/>
            </a:lvl1pPr>
          </a:lstStyle>
          <a:p>
            <a:r>
              <a:rPr lang="en-US" noProof="0"/>
              <a:t>Click to edit Master title style</a:t>
            </a:r>
            <a:endParaRPr lang="en-GB" noProof="0" dirty="0"/>
          </a:p>
        </p:txBody>
      </p:sp>
      <p:sp>
        <p:nvSpPr>
          <p:cNvPr id="8" name="Slide Number Placeholder 6">
            <a:extLst>
              <a:ext uri="{FF2B5EF4-FFF2-40B4-BE49-F238E27FC236}">
                <a16:creationId xmlns:a16="http://schemas.microsoft.com/office/drawing/2014/main" id="{E0035BDA-B7E6-4A6D-AC2F-1A2452CD8468}"/>
              </a:ext>
            </a:extLst>
          </p:cNvPr>
          <p:cNvSpPr>
            <a:spLocks noGrp="1"/>
          </p:cNvSpPr>
          <p:nvPr>
            <p:ph type="sldNum" sz="quarter" idx="11"/>
          </p:nvPr>
        </p:nvSpPr>
        <p:spPr>
          <a:xfrm>
            <a:off x="10726738" y="6442075"/>
            <a:ext cx="1060450" cy="273050"/>
          </a:xfrm>
        </p:spPr>
        <p:txBody>
          <a:bodyPr/>
          <a:lstStyle>
            <a:lvl1pPr>
              <a:defRPr/>
            </a:lvl1pPr>
          </a:lstStyle>
          <a:p>
            <a:pPr>
              <a:defRPr/>
            </a:pPr>
            <a:fld id="{8CD34F61-1928-429B-AFAE-E7DC10C7ED07}" type="slidenum">
              <a:rPr lang="en-GB"/>
              <a:pPr>
                <a:defRPr/>
              </a:pPr>
              <a:t>‹#›</a:t>
            </a:fld>
            <a:endParaRPr lang="en-GB" dirty="0"/>
          </a:p>
        </p:txBody>
      </p:sp>
      <p:sp>
        <p:nvSpPr>
          <p:cNvPr id="9" name="Footer Placeholder 2">
            <a:extLst>
              <a:ext uri="{FF2B5EF4-FFF2-40B4-BE49-F238E27FC236}">
                <a16:creationId xmlns:a16="http://schemas.microsoft.com/office/drawing/2014/main" id="{6A0A9FDD-BACB-4678-92FE-0B31A1F49C7C}"/>
              </a:ext>
            </a:extLst>
          </p:cNvPr>
          <p:cNvSpPr>
            <a:spLocks noGrp="1"/>
          </p:cNvSpPr>
          <p:nvPr>
            <p:ph type="ftr" sz="quarter" idx="12"/>
          </p:nvPr>
        </p:nvSpPr>
        <p:spPr>
          <a:xfrm>
            <a:off x="3246438" y="6483350"/>
            <a:ext cx="7480300" cy="231775"/>
          </a:xfrm>
        </p:spPr>
        <p:txBody>
          <a:bodyPr/>
          <a:lstStyle>
            <a:lvl1pPr>
              <a:defRPr dirty="0">
                <a:solidFill>
                  <a:schemeClr val="tx1"/>
                </a:solidFill>
              </a:defRPr>
            </a:lvl1pPr>
          </a:lstStyle>
          <a:p>
            <a:pPr>
              <a:defRPr/>
            </a:pPr>
            <a:endParaRPr/>
          </a:p>
        </p:txBody>
      </p:sp>
    </p:spTree>
    <p:extLst>
      <p:ext uri="{BB962C8B-B14F-4D97-AF65-F5344CB8AC3E}">
        <p14:creationId xmlns:p14="http://schemas.microsoft.com/office/powerpoint/2010/main" val="179908828"/>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rge text slide and image">
    <p:spTree>
      <p:nvGrpSpPr>
        <p:cNvPr id="1" name=""/>
        <p:cNvGrpSpPr/>
        <p:nvPr/>
      </p:nvGrpSpPr>
      <p:grpSpPr>
        <a:xfrm>
          <a:off x="0" y="0"/>
          <a:ext cx="0" cy="0"/>
          <a:chOff x="0" y="0"/>
          <a:chExt cx="0" cy="0"/>
        </a:xfrm>
      </p:grpSpPr>
      <p:sp>
        <p:nvSpPr>
          <p:cNvPr id="3" name="Main content placeholder"/>
          <p:cNvSpPr>
            <a:spLocks noGrp="1"/>
          </p:cNvSpPr>
          <p:nvPr>
            <p:ph idx="1"/>
          </p:nvPr>
        </p:nvSpPr>
        <p:spPr>
          <a:xfrm>
            <a:off x="575736" y="2514600"/>
            <a:ext cx="6864351" cy="3790950"/>
          </a:xfrm>
        </p:spPr>
        <p:txBody>
          <a:bodyPr/>
          <a:lstStyle>
            <a:lvl1pPr marL="360000" indent="-360000">
              <a:buFont typeface="Verdana" panose="020B0604030504040204" pitchFamily="34" charset="0"/>
              <a:buChar char="−"/>
              <a:defRPr/>
            </a:lvl1pPr>
            <a:lvl2pPr>
              <a:defRPr baseline="0"/>
            </a:lvl2pPr>
          </a:lstStyle>
          <a:p>
            <a:pPr lvl="0"/>
            <a:r>
              <a:rPr lang="en-US" noProof="0"/>
              <a:t>Click to edit Master text styles</a:t>
            </a:r>
          </a:p>
          <a:p>
            <a:pPr lvl="1"/>
            <a:r>
              <a:rPr lang="en-US" noProof="0"/>
              <a:t>Second level</a:t>
            </a:r>
          </a:p>
        </p:txBody>
      </p:sp>
      <p:sp>
        <p:nvSpPr>
          <p:cNvPr id="9" name="Intro line"/>
          <p:cNvSpPr>
            <a:spLocks noGrp="1"/>
          </p:cNvSpPr>
          <p:nvPr>
            <p:ph type="body" sz="quarter" idx="11"/>
          </p:nvPr>
        </p:nvSpPr>
        <p:spPr>
          <a:xfrm>
            <a:off x="601840" y="2097088"/>
            <a:ext cx="6838245" cy="417512"/>
          </a:xfrm>
        </p:spPr>
        <p:txBody>
          <a:bodyPr/>
          <a:lstStyle>
            <a:lvl1pPr marL="0" indent="0">
              <a:buNone/>
              <a:defRPr/>
            </a:lvl1pPr>
          </a:lstStyle>
          <a:p>
            <a:pPr lvl="0"/>
            <a:r>
              <a:rPr lang="en-US" noProof="0"/>
              <a:t>Click to edit Master text styles</a:t>
            </a:r>
          </a:p>
        </p:txBody>
      </p:sp>
      <p:sp>
        <p:nvSpPr>
          <p:cNvPr id="7" name="Sub-heading"/>
          <p:cNvSpPr>
            <a:spLocks noGrp="1"/>
          </p:cNvSpPr>
          <p:nvPr>
            <p:ph type="body" sz="quarter" idx="10"/>
          </p:nvPr>
        </p:nvSpPr>
        <p:spPr>
          <a:xfrm>
            <a:off x="575736" y="738188"/>
            <a:ext cx="11040533" cy="377825"/>
          </a:xfrm>
        </p:spPr>
        <p:txBody>
          <a:bodyPr/>
          <a:lstStyle>
            <a:lvl1pPr marL="0" indent="0">
              <a:buNone/>
              <a:defRPr baseline="0"/>
            </a:lvl1pPr>
          </a:lstStyle>
          <a:p>
            <a:pPr lvl="0"/>
            <a:r>
              <a:rPr lang="en-US" noProof="0"/>
              <a:t>Click to edit Master text styles</a:t>
            </a:r>
          </a:p>
        </p:txBody>
      </p:sp>
      <p:sp>
        <p:nvSpPr>
          <p:cNvPr id="2" name="Heading"/>
          <p:cNvSpPr>
            <a:spLocks noGrp="1"/>
          </p:cNvSpPr>
          <p:nvPr>
            <p:ph type="title"/>
          </p:nvPr>
        </p:nvSpPr>
        <p:spPr>
          <a:xfrm>
            <a:off x="575736" y="404818"/>
            <a:ext cx="11040533" cy="333741"/>
          </a:xfrm>
        </p:spPr>
        <p:txBody>
          <a:bodyPr>
            <a:noAutofit/>
          </a:bodyPr>
          <a:lstStyle>
            <a:lvl1pPr>
              <a:defRPr sz="2100" baseline="0"/>
            </a:lvl1pPr>
          </a:lstStyle>
          <a:p>
            <a:r>
              <a:rPr lang="en-US" noProof="0"/>
              <a:t>Click to edit Master title style</a:t>
            </a:r>
            <a:endParaRPr lang="en-GB" noProof="0" dirty="0"/>
          </a:p>
        </p:txBody>
      </p:sp>
      <p:sp>
        <p:nvSpPr>
          <p:cNvPr id="6" name="Picture Placeholder 5"/>
          <p:cNvSpPr>
            <a:spLocks noGrp="1"/>
          </p:cNvSpPr>
          <p:nvPr>
            <p:ph type="pic" sz="quarter" idx="12"/>
          </p:nvPr>
        </p:nvSpPr>
        <p:spPr>
          <a:xfrm>
            <a:off x="7535336" y="2097088"/>
            <a:ext cx="4080933" cy="4356100"/>
          </a:xfrm>
        </p:spPr>
        <p:txBody>
          <a:bodyPr rtlCol="0" anchor="ctr">
            <a:normAutofit/>
          </a:bodyPr>
          <a:lstStyle>
            <a:lvl1pPr marL="0" indent="0" algn="ctr">
              <a:buNone/>
              <a:defRPr/>
            </a:lvl1pPr>
          </a:lstStyle>
          <a:p>
            <a:pPr lvl="0"/>
            <a:r>
              <a:rPr lang="en-US" noProof="0"/>
              <a:t>Click icon to add picture</a:t>
            </a:r>
            <a:endParaRPr lang="en-GB" noProof="0" dirty="0"/>
          </a:p>
        </p:txBody>
      </p:sp>
      <p:sp>
        <p:nvSpPr>
          <p:cNvPr id="8" name="Slide Number Placeholder 6">
            <a:extLst>
              <a:ext uri="{FF2B5EF4-FFF2-40B4-BE49-F238E27FC236}">
                <a16:creationId xmlns:a16="http://schemas.microsoft.com/office/drawing/2014/main" id="{32A4B441-57B4-4E7C-BAB0-CEF16A3B610D}"/>
              </a:ext>
            </a:extLst>
          </p:cNvPr>
          <p:cNvSpPr>
            <a:spLocks noGrp="1"/>
          </p:cNvSpPr>
          <p:nvPr>
            <p:ph type="sldNum" sz="quarter" idx="13"/>
          </p:nvPr>
        </p:nvSpPr>
        <p:spPr>
          <a:xfrm>
            <a:off x="10726738" y="6442075"/>
            <a:ext cx="1060450" cy="273050"/>
          </a:xfrm>
        </p:spPr>
        <p:txBody>
          <a:bodyPr/>
          <a:lstStyle>
            <a:lvl1pPr>
              <a:defRPr/>
            </a:lvl1pPr>
          </a:lstStyle>
          <a:p>
            <a:pPr>
              <a:defRPr/>
            </a:pPr>
            <a:fld id="{01527ECE-CFC5-4E6A-A6F2-5C7EF37DA947}" type="slidenum">
              <a:rPr lang="en-GB"/>
              <a:pPr>
                <a:defRPr/>
              </a:pPr>
              <a:t>‹#›</a:t>
            </a:fld>
            <a:endParaRPr lang="en-GB" dirty="0"/>
          </a:p>
        </p:txBody>
      </p:sp>
      <p:sp>
        <p:nvSpPr>
          <p:cNvPr id="10" name="Footer Placeholder 2">
            <a:extLst>
              <a:ext uri="{FF2B5EF4-FFF2-40B4-BE49-F238E27FC236}">
                <a16:creationId xmlns:a16="http://schemas.microsoft.com/office/drawing/2014/main" id="{DD86750A-E3A1-413D-AC68-9F914B5D0B7E}"/>
              </a:ext>
            </a:extLst>
          </p:cNvPr>
          <p:cNvSpPr>
            <a:spLocks noGrp="1"/>
          </p:cNvSpPr>
          <p:nvPr>
            <p:ph type="ftr" sz="quarter" idx="14"/>
          </p:nvPr>
        </p:nvSpPr>
        <p:spPr>
          <a:xfrm>
            <a:off x="3246438" y="6483350"/>
            <a:ext cx="7480300" cy="231775"/>
          </a:xfrm>
        </p:spPr>
        <p:txBody>
          <a:bodyPr/>
          <a:lstStyle>
            <a:lvl1pPr>
              <a:defRPr dirty="0">
                <a:solidFill>
                  <a:schemeClr val="tx1"/>
                </a:solidFill>
              </a:defRPr>
            </a:lvl1pPr>
          </a:lstStyle>
          <a:p>
            <a:pPr>
              <a:defRPr/>
            </a:pPr>
            <a:endParaRPr/>
          </a:p>
        </p:txBody>
      </p:sp>
    </p:spTree>
    <p:extLst>
      <p:ext uri="{BB962C8B-B14F-4D97-AF65-F5344CB8AC3E}">
        <p14:creationId xmlns:p14="http://schemas.microsoft.com/office/powerpoint/2010/main" val="3401647406"/>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mall text slide">
    <p:spTree>
      <p:nvGrpSpPr>
        <p:cNvPr id="1" name=""/>
        <p:cNvGrpSpPr/>
        <p:nvPr/>
      </p:nvGrpSpPr>
      <p:grpSpPr>
        <a:xfrm>
          <a:off x="0" y="0"/>
          <a:ext cx="0" cy="0"/>
          <a:chOff x="0" y="0"/>
          <a:chExt cx="0" cy="0"/>
        </a:xfrm>
      </p:grpSpPr>
      <p:sp>
        <p:nvSpPr>
          <p:cNvPr id="7" name="Sub-heading"/>
          <p:cNvSpPr>
            <a:spLocks noGrp="1"/>
          </p:cNvSpPr>
          <p:nvPr>
            <p:ph type="body" sz="quarter" idx="10"/>
          </p:nvPr>
        </p:nvSpPr>
        <p:spPr>
          <a:xfrm>
            <a:off x="575736" y="738188"/>
            <a:ext cx="11040533" cy="377825"/>
          </a:xfrm>
        </p:spPr>
        <p:txBody>
          <a:bodyPr/>
          <a:lstStyle>
            <a:lvl1pPr marL="0" indent="0">
              <a:buNone/>
              <a:defRPr baseline="0"/>
            </a:lvl1pPr>
          </a:lstStyle>
          <a:p>
            <a:pPr lvl="0"/>
            <a:r>
              <a:rPr lang="en-US" noProof="0"/>
              <a:t>Click to edit Master text styles</a:t>
            </a:r>
          </a:p>
        </p:txBody>
      </p:sp>
      <p:sp>
        <p:nvSpPr>
          <p:cNvPr id="2" name="Heading"/>
          <p:cNvSpPr>
            <a:spLocks noGrp="1"/>
          </p:cNvSpPr>
          <p:nvPr>
            <p:ph type="title"/>
          </p:nvPr>
        </p:nvSpPr>
        <p:spPr>
          <a:xfrm>
            <a:off x="575736" y="404818"/>
            <a:ext cx="11040533" cy="333741"/>
          </a:xfrm>
        </p:spPr>
        <p:txBody>
          <a:bodyPr>
            <a:noAutofit/>
          </a:bodyPr>
          <a:lstStyle>
            <a:lvl1pPr>
              <a:defRPr sz="2100" baseline="0"/>
            </a:lvl1pPr>
          </a:lstStyle>
          <a:p>
            <a:r>
              <a:rPr lang="en-US" noProof="0"/>
              <a:t>Click to edit Master title style</a:t>
            </a:r>
            <a:endParaRPr lang="en-GB" noProof="0" dirty="0"/>
          </a:p>
        </p:txBody>
      </p:sp>
      <p:sp>
        <p:nvSpPr>
          <p:cNvPr id="8" name="Content Placeholder 7"/>
          <p:cNvSpPr>
            <a:spLocks noGrp="1"/>
          </p:cNvSpPr>
          <p:nvPr>
            <p:ph sz="quarter" idx="16"/>
          </p:nvPr>
        </p:nvSpPr>
        <p:spPr>
          <a:xfrm>
            <a:off x="575737" y="1520829"/>
            <a:ext cx="5304367" cy="4784725"/>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7"/>
          <p:cNvSpPr>
            <a:spLocks noGrp="1"/>
          </p:cNvSpPr>
          <p:nvPr>
            <p:ph sz="quarter" idx="17"/>
          </p:nvPr>
        </p:nvSpPr>
        <p:spPr>
          <a:xfrm>
            <a:off x="6311903" y="1520829"/>
            <a:ext cx="5304367" cy="4784725"/>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6">
            <a:extLst>
              <a:ext uri="{FF2B5EF4-FFF2-40B4-BE49-F238E27FC236}">
                <a16:creationId xmlns:a16="http://schemas.microsoft.com/office/drawing/2014/main" id="{6C0CC54E-132B-48C2-9C6D-4AD5648E6551}"/>
              </a:ext>
            </a:extLst>
          </p:cNvPr>
          <p:cNvSpPr>
            <a:spLocks noGrp="1"/>
          </p:cNvSpPr>
          <p:nvPr>
            <p:ph type="sldNum" sz="quarter" idx="18"/>
          </p:nvPr>
        </p:nvSpPr>
        <p:spPr>
          <a:xfrm>
            <a:off x="10726738" y="6442075"/>
            <a:ext cx="1060450" cy="273050"/>
          </a:xfrm>
        </p:spPr>
        <p:txBody>
          <a:bodyPr/>
          <a:lstStyle>
            <a:lvl1pPr>
              <a:defRPr/>
            </a:lvl1pPr>
          </a:lstStyle>
          <a:p>
            <a:pPr>
              <a:defRPr/>
            </a:pPr>
            <a:fld id="{DA19BA0F-7B14-4D72-974B-D343C99F0D5B}" type="slidenum">
              <a:rPr lang="en-GB"/>
              <a:pPr>
                <a:defRPr/>
              </a:pPr>
              <a:t>‹#›</a:t>
            </a:fld>
            <a:endParaRPr lang="en-GB" dirty="0"/>
          </a:p>
        </p:txBody>
      </p:sp>
      <p:sp>
        <p:nvSpPr>
          <p:cNvPr id="9" name="Footer Placeholder 2">
            <a:extLst>
              <a:ext uri="{FF2B5EF4-FFF2-40B4-BE49-F238E27FC236}">
                <a16:creationId xmlns:a16="http://schemas.microsoft.com/office/drawing/2014/main" id="{5D5ADE91-6F9F-494A-92A1-B1EF2C1503CF}"/>
              </a:ext>
            </a:extLst>
          </p:cNvPr>
          <p:cNvSpPr>
            <a:spLocks noGrp="1"/>
          </p:cNvSpPr>
          <p:nvPr>
            <p:ph type="ftr" sz="quarter" idx="19"/>
          </p:nvPr>
        </p:nvSpPr>
        <p:spPr>
          <a:xfrm>
            <a:off x="3246438" y="6483350"/>
            <a:ext cx="7480300" cy="231775"/>
          </a:xfrm>
        </p:spPr>
        <p:txBody>
          <a:bodyPr/>
          <a:lstStyle>
            <a:lvl1pPr>
              <a:defRPr dirty="0">
                <a:solidFill>
                  <a:schemeClr val="tx1"/>
                </a:solidFill>
              </a:defRPr>
            </a:lvl1pPr>
          </a:lstStyle>
          <a:p>
            <a:pPr>
              <a:defRPr/>
            </a:pPr>
            <a:endParaRPr/>
          </a:p>
        </p:txBody>
      </p:sp>
    </p:spTree>
    <p:extLst>
      <p:ext uri="{BB962C8B-B14F-4D97-AF65-F5344CB8AC3E}">
        <p14:creationId xmlns:p14="http://schemas.microsoft.com/office/powerpoint/2010/main" val="1065045927"/>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mall text slide with image">
    <p:spTree>
      <p:nvGrpSpPr>
        <p:cNvPr id="1" name=""/>
        <p:cNvGrpSpPr/>
        <p:nvPr/>
      </p:nvGrpSpPr>
      <p:grpSpPr>
        <a:xfrm>
          <a:off x="0" y="0"/>
          <a:ext cx="0" cy="0"/>
          <a:chOff x="0" y="0"/>
          <a:chExt cx="0" cy="0"/>
        </a:xfrm>
      </p:grpSpPr>
      <p:sp>
        <p:nvSpPr>
          <p:cNvPr id="6" name="TextBox 7">
            <a:extLst>
              <a:ext uri="{FF2B5EF4-FFF2-40B4-BE49-F238E27FC236}">
                <a16:creationId xmlns:a16="http://schemas.microsoft.com/office/drawing/2014/main" id="{4155F431-EC7F-4F0F-8E9A-B8C147734627}"/>
              </a:ext>
            </a:extLst>
          </p:cNvPr>
          <p:cNvSpPr txBox="1">
            <a:spLocks noChangeArrowheads="1"/>
          </p:cNvSpPr>
          <p:nvPr userDrawn="1"/>
        </p:nvSpPr>
        <p:spPr bwMode="auto">
          <a:xfrm>
            <a:off x="463550" y="6483350"/>
            <a:ext cx="21113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US" altLang="en-US" sz="800" b="1"/>
              <a:t>Eversheds Sutherland</a:t>
            </a:r>
            <a:endParaRPr lang="en-US" altLang="en-US" sz="800"/>
          </a:p>
        </p:txBody>
      </p:sp>
      <p:sp>
        <p:nvSpPr>
          <p:cNvPr id="8" name="TextBox 8">
            <a:extLst>
              <a:ext uri="{FF2B5EF4-FFF2-40B4-BE49-F238E27FC236}">
                <a16:creationId xmlns:a16="http://schemas.microsoft.com/office/drawing/2014/main" id="{BAD91613-F1F1-46F7-BC82-ED18883A7790}"/>
              </a:ext>
            </a:extLst>
          </p:cNvPr>
          <p:cNvSpPr txBox="1">
            <a:spLocks noChangeArrowheads="1"/>
          </p:cNvSpPr>
          <p:nvPr userDrawn="1"/>
        </p:nvSpPr>
        <p:spPr bwMode="auto">
          <a:xfrm>
            <a:off x="1725613" y="6483350"/>
            <a:ext cx="20018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US" altLang="en-US" sz="800" b="1"/>
              <a:t>|</a:t>
            </a:r>
            <a:r>
              <a:rPr lang="en-GB" altLang="en-US" sz="800" b="1"/>
              <a:t> </a:t>
            </a:r>
            <a:fld id="{7A7A584B-B891-48F7-860D-BFF533288808}" type="datetime3">
              <a:rPr lang="en-US" altLang="en-US" sz="800" b="1"/>
              <a:pPr eaLnBrk="1" hangingPunct="1"/>
              <a:t>10 November 2021</a:t>
            </a:fld>
            <a:r>
              <a:rPr lang="en-GB" altLang="en-US" sz="800" b="1"/>
              <a:t> |</a:t>
            </a:r>
            <a:endParaRPr lang="en-US" altLang="en-US" sz="800"/>
          </a:p>
        </p:txBody>
      </p:sp>
      <p:sp>
        <p:nvSpPr>
          <p:cNvPr id="7" name="Sub-heading"/>
          <p:cNvSpPr>
            <a:spLocks noGrp="1"/>
          </p:cNvSpPr>
          <p:nvPr>
            <p:ph type="body" sz="quarter" idx="10"/>
          </p:nvPr>
        </p:nvSpPr>
        <p:spPr>
          <a:xfrm>
            <a:off x="575736" y="738188"/>
            <a:ext cx="11040533" cy="377825"/>
          </a:xfrm>
        </p:spPr>
        <p:txBody>
          <a:bodyPr/>
          <a:lstStyle>
            <a:lvl1pPr marL="0" indent="0">
              <a:buNone/>
              <a:defRPr baseline="0"/>
            </a:lvl1pPr>
          </a:lstStyle>
          <a:p>
            <a:pPr lvl="0"/>
            <a:r>
              <a:rPr lang="en-US"/>
              <a:t>Click to edit Master text styles</a:t>
            </a:r>
          </a:p>
        </p:txBody>
      </p:sp>
      <p:sp>
        <p:nvSpPr>
          <p:cNvPr id="2" name="Heading"/>
          <p:cNvSpPr>
            <a:spLocks noGrp="1"/>
          </p:cNvSpPr>
          <p:nvPr>
            <p:ph type="title"/>
          </p:nvPr>
        </p:nvSpPr>
        <p:spPr>
          <a:xfrm>
            <a:off x="575736" y="404818"/>
            <a:ext cx="11040533" cy="333741"/>
          </a:xfrm>
        </p:spPr>
        <p:txBody>
          <a:bodyPr>
            <a:noAutofit/>
          </a:bodyPr>
          <a:lstStyle>
            <a:lvl1pPr>
              <a:defRPr sz="2100" baseline="0"/>
            </a:lvl1pPr>
          </a:lstStyle>
          <a:p>
            <a:r>
              <a:rPr lang="en-US"/>
              <a:t>Click to edit Master title style</a:t>
            </a:r>
            <a:endParaRPr lang="en-US" dirty="0"/>
          </a:p>
        </p:txBody>
      </p:sp>
      <p:sp>
        <p:nvSpPr>
          <p:cNvPr id="5" name="Picture Placeholder 4"/>
          <p:cNvSpPr>
            <a:spLocks noGrp="1"/>
          </p:cNvSpPr>
          <p:nvPr>
            <p:ph type="pic" sz="quarter" idx="11"/>
          </p:nvPr>
        </p:nvSpPr>
        <p:spPr>
          <a:xfrm>
            <a:off x="6144687" y="1520825"/>
            <a:ext cx="5471583" cy="4932363"/>
          </a:xfrm>
        </p:spPr>
        <p:txBody>
          <a:bodyPr rtlCol="0" anchor="ctr">
            <a:normAutofit/>
          </a:bodyPr>
          <a:lstStyle>
            <a:lvl1pPr marL="0" indent="0" algn="ctr">
              <a:buNone/>
              <a:defRPr/>
            </a:lvl1pPr>
          </a:lstStyle>
          <a:p>
            <a:pPr lvl="0"/>
            <a:r>
              <a:rPr lang="en-US" noProof="0"/>
              <a:t>Click icon to add picture</a:t>
            </a:r>
            <a:endParaRPr lang="en-GB" noProof="0" dirty="0"/>
          </a:p>
        </p:txBody>
      </p:sp>
      <p:sp>
        <p:nvSpPr>
          <p:cNvPr id="12" name="Content Placeholder 7"/>
          <p:cNvSpPr>
            <a:spLocks noGrp="1"/>
          </p:cNvSpPr>
          <p:nvPr>
            <p:ph sz="quarter" idx="16"/>
          </p:nvPr>
        </p:nvSpPr>
        <p:spPr>
          <a:xfrm>
            <a:off x="575737" y="1520829"/>
            <a:ext cx="5304367" cy="4784725"/>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6">
            <a:extLst>
              <a:ext uri="{FF2B5EF4-FFF2-40B4-BE49-F238E27FC236}">
                <a16:creationId xmlns:a16="http://schemas.microsoft.com/office/drawing/2014/main" id="{46E67A11-FAEF-462C-894F-54A0623E93BF}"/>
              </a:ext>
            </a:extLst>
          </p:cNvPr>
          <p:cNvSpPr>
            <a:spLocks noGrp="1"/>
          </p:cNvSpPr>
          <p:nvPr>
            <p:ph type="sldNum" sz="quarter" idx="17"/>
          </p:nvPr>
        </p:nvSpPr>
        <p:spPr>
          <a:xfrm>
            <a:off x="10726738" y="6442075"/>
            <a:ext cx="1060450" cy="273050"/>
          </a:xfrm>
        </p:spPr>
        <p:txBody>
          <a:bodyPr/>
          <a:lstStyle>
            <a:lvl1pPr>
              <a:defRPr/>
            </a:lvl1pPr>
          </a:lstStyle>
          <a:p>
            <a:pPr>
              <a:defRPr/>
            </a:pPr>
            <a:fld id="{89A781DB-9AE9-42C8-9CD3-414987A7FA2B}" type="slidenum">
              <a:rPr lang="en-GB"/>
              <a:pPr>
                <a:defRPr/>
              </a:pPr>
              <a:t>‹#›</a:t>
            </a:fld>
            <a:endParaRPr lang="en-GB" dirty="0"/>
          </a:p>
        </p:txBody>
      </p:sp>
      <p:sp>
        <p:nvSpPr>
          <p:cNvPr id="10" name="Footer Placeholder 2">
            <a:extLst>
              <a:ext uri="{FF2B5EF4-FFF2-40B4-BE49-F238E27FC236}">
                <a16:creationId xmlns:a16="http://schemas.microsoft.com/office/drawing/2014/main" id="{A5D0D3D6-17B9-478B-8975-91C25369AC7A}"/>
              </a:ext>
            </a:extLst>
          </p:cNvPr>
          <p:cNvSpPr>
            <a:spLocks noGrp="1"/>
          </p:cNvSpPr>
          <p:nvPr>
            <p:ph type="ftr" sz="quarter" idx="18"/>
          </p:nvPr>
        </p:nvSpPr>
        <p:spPr>
          <a:xfrm>
            <a:off x="3246438" y="6483350"/>
            <a:ext cx="7480300" cy="231775"/>
          </a:xfrm>
        </p:spPr>
        <p:txBody>
          <a:bodyPr/>
          <a:lstStyle>
            <a:lvl1pPr>
              <a:defRPr dirty="0">
                <a:solidFill>
                  <a:schemeClr val="tx1"/>
                </a:solidFill>
              </a:defRPr>
            </a:lvl1pPr>
          </a:lstStyle>
          <a:p>
            <a:pPr>
              <a:defRPr/>
            </a:pPr>
            <a:endParaRPr/>
          </a:p>
        </p:txBody>
      </p:sp>
    </p:spTree>
    <p:extLst>
      <p:ext uri="{BB962C8B-B14F-4D97-AF65-F5344CB8AC3E}">
        <p14:creationId xmlns:p14="http://schemas.microsoft.com/office/powerpoint/2010/main" val="70288714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rge text slide with secondary imag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1B2A85B-D7C8-48B0-9FF1-6034F08CA249}"/>
              </a:ext>
            </a:extLst>
          </p:cNvPr>
          <p:cNvSpPr txBox="1">
            <a:spLocks noChangeArrowheads="1"/>
          </p:cNvSpPr>
          <p:nvPr userDrawn="1"/>
        </p:nvSpPr>
        <p:spPr bwMode="auto">
          <a:xfrm>
            <a:off x="463550" y="6483350"/>
            <a:ext cx="21113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US" altLang="en-US" sz="800" b="1"/>
              <a:t>Eversheds Sutherland</a:t>
            </a:r>
            <a:endParaRPr lang="en-US" altLang="en-US" sz="800"/>
          </a:p>
        </p:txBody>
      </p:sp>
      <p:sp>
        <p:nvSpPr>
          <p:cNvPr id="10" name="TextBox 8">
            <a:extLst>
              <a:ext uri="{FF2B5EF4-FFF2-40B4-BE49-F238E27FC236}">
                <a16:creationId xmlns:a16="http://schemas.microsoft.com/office/drawing/2014/main" id="{A5EF1F8D-E167-453A-821B-9018CC963824}"/>
              </a:ext>
            </a:extLst>
          </p:cNvPr>
          <p:cNvSpPr txBox="1">
            <a:spLocks noChangeArrowheads="1"/>
          </p:cNvSpPr>
          <p:nvPr userDrawn="1"/>
        </p:nvSpPr>
        <p:spPr bwMode="auto">
          <a:xfrm>
            <a:off x="1725613" y="6483350"/>
            <a:ext cx="20018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US" altLang="en-US" sz="800" b="1"/>
              <a:t>|</a:t>
            </a:r>
            <a:r>
              <a:rPr lang="en-GB" altLang="en-US" sz="800" b="1"/>
              <a:t> </a:t>
            </a:r>
            <a:fld id="{570F07C9-2DFD-4D1A-BAA4-B9FACC82313C}" type="datetime3">
              <a:rPr lang="en-US" altLang="en-US" sz="800" b="1"/>
              <a:pPr eaLnBrk="1" hangingPunct="1"/>
              <a:t>10 November 2021</a:t>
            </a:fld>
            <a:r>
              <a:rPr lang="en-GB" altLang="en-US" sz="800" b="1"/>
              <a:t> |</a:t>
            </a:r>
            <a:endParaRPr lang="en-US" altLang="en-US" sz="800"/>
          </a:p>
        </p:txBody>
      </p:sp>
      <p:sp>
        <p:nvSpPr>
          <p:cNvPr id="9" name="Intro line"/>
          <p:cNvSpPr>
            <a:spLocks noGrp="1"/>
          </p:cNvSpPr>
          <p:nvPr>
            <p:ph type="body" sz="quarter" idx="11"/>
          </p:nvPr>
        </p:nvSpPr>
        <p:spPr>
          <a:xfrm>
            <a:off x="601840" y="2097088"/>
            <a:ext cx="5542845" cy="417512"/>
          </a:xfrm>
        </p:spPr>
        <p:txBody>
          <a:bodyPr/>
          <a:lstStyle>
            <a:lvl1pPr marL="0" indent="0">
              <a:buNone/>
              <a:defRPr/>
            </a:lvl1pPr>
          </a:lstStyle>
          <a:p>
            <a:pPr lvl="0"/>
            <a:r>
              <a:rPr lang="en-US"/>
              <a:t>Click to edit Master text styles</a:t>
            </a:r>
          </a:p>
        </p:txBody>
      </p:sp>
      <p:sp>
        <p:nvSpPr>
          <p:cNvPr id="7" name="Sub-heading"/>
          <p:cNvSpPr>
            <a:spLocks noGrp="1"/>
          </p:cNvSpPr>
          <p:nvPr>
            <p:ph type="body" sz="quarter" idx="10"/>
          </p:nvPr>
        </p:nvSpPr>
        <p:spPr>
          <a:xfrm>
            <a:off x="575736" y="738188"/>
            <a:ext cx="11040533" cy="377825"/>
          </a:xfrm>
        </p:spPr>
        <p:txBody>
          <a:bodyPr/>
          <a:lstStyle>
            <a:lvl1pPr marL="0" indent="0">
              <a:buNone/>
              <a:defRPr baseline="0"/>
            </a:lvl1pPr>
          </a:lstStyle>
          <a:p>
            <a:pPr lvl="0"/>
            <a:r>
              <a:rPr lang="en-US"/>
              <a:t>Click to edit Master text styles</a:t>
            </a:r>
          </a:p>
        </p:txBody>
      </p:sp>
      <p:sp>
        <p:nvSpPr>
          <p:cNvPr id="2" name="Heading"/>
          <p:cNvSpPr>
            <a:spLocks noGrp="1"/>
          </p:cNvSpPr>
          <p:nvPr>
            <p:ph type="title"/>
          </p:nvPr>
        </p:nvSpPr>
        <p:spPr>
          <a:xfrm>
            <a:off x="575736" y="404818"/>
            <a:ext cx="11040533" cy="333741"/>
          </a:xfrm>
        </p:spPr>
        <p:txBody>
          <a:bodyPr>
            <a:noAutofit/>
          </a:bodyPr>
          <a:lstStyle>
            <a:lvl1pPr>
              <a:defRPr sz="2100" baseline="0"/>
            </a:lvl1pPr>
          </a:lstStyle>
          <a:p>
            <a:r>
              <a:rPr lang="en-US"/>
              <a:t>Click to edit Master title style</a:t>
            </a:r>
            <a:endParaRPr lang="en-US" dirty="0"/>
          </a:p>
        </p:txBody>
      </p:sp>
      <p:sp>
        <p:nvSpPr>
          <p:cNvPr id="6" name="Picture Placeholder 5"/>
          <p:cNvSpPr>
            <a:spLocks noGrp="1"/>
          </p:cNvSpPr>
          <p:nvPr>
            <p:ph type="pic" sz="quarter" idx="12"/>
          </p:nvPr>
        </p:nvSpPr>
        <p:spPr>
          <a:xfrm>
            <a:off x="6144687" y="0"/>
            <a:ext cx="6047316" cy="6858000"/>
          </a:xfrm>
        </p:spPr>
        <p:txBody>
          <a:bodyPr rtlCol="0" anchor="ctr">
            <a:normAutofit/>
          </a:bodyPr>
          <a:lstStyle>
            <a:lvl1pPr marL="0" indent="0" algn="ctr">
              <a:buNone/>
              <a:defRPr sz="1600" baseline="0"/>
            </a:lvl1pPr>
          </a:lstStyle>
          <a:p>
            <a:pPr lvl="0"/>
            <a:r>
              <a:rPr lang="en-US" noProof="0"/>
              <a:t>Click icon to add picture</a:t>
            </a:r>
            <a:endParaRPr lang="en-US" noProof="0" dirty="0"/>
          </a:p>
        </p:txBody>
      </p:sp>
      <p:sp>
        <p:nvSpPr>
          <p:cNvPr id="13" name="Content Placeholder 7"/>
          <p:cNvSpPr>
            <a:spLocks noGrp="1"/>
          </p:cNvSpPr>
          <p:nvPr>
            <p:ph sz="quarter" idx="16"/>
          </p:nvPr>
        </p:nvSpPr>
        <p:spPr>
          <a:xfrm>
            <a:off x="604425" y="2514600"/>
            <a:ext cx="5540263" cy="3790950"/>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Slide Number Placeholder 6">
            <a:extLst>
              <a:ext uri="{FF2B5EF4-FFF2-40B4-BE49-F238E27FC236}">
                <a16:creationId xmlns:a16="http://schemas.microsoft.com/office/drawing/2014/main" id="{C2F59DFA-0F97-42A3-876E-70CEA9DE5BC9}"/>
              </a:ext>
            </a:extLst>
          </p:cNvPr>
          <p:cNvSpPr>
            <a:spLocks noGrp="1"/>
          </p:cNvSpPr>
          <p:nvPr>
            <p:ph type="sldNum" sz="quarter" idx="17"/>
          </p:nvPr>
        </p:nvSpPr>
        <p:spPr>
          <a:xfrm>
            <a:off x="10726738" y="6442075"/>
            <a:ext cx="1060450" cy="273050"/>
          </a:xfrm>
        </p:spPr>
        <p:txBody>
          <a:bodyPr/>
          <a:lstStyle>
            <a:lvl1pPr>
              <a:defRPr/>
            </a:lvl1pPr>
          </a:lstStyle>
          <a:p>
            <a:pPr>
              <a:defRPr/>
            </a:pPr>
            <a:fld id="{4C3D252F-1C88-4576-9E88-8AAA2BDE353A}" type="slidenum">
              <a:rPr lang="en-GB"/>
              <a:pPr>
                <a:defRPr/>
              </a:pPr>
              <a:t>‹#›</a:t>
            </a:fld>
            <a:endParaRPr lang="en-GB" dirty="0"/>
          </a:p>
        </p:txBody>
      </p:sp>
      <p:sp>
        <p:nvSpPr>
          <p:cNvPr id="12" name="Footer Placeholder 2">
            <a:extLst>
              <a:ext uri="{FF2B5EF4-FFF2-40B4-BE49-F238E27FC236}">
                <a16:creationId xmlns:a16="http://schemas.microsoft.com/office/drawing/2014/main" id="{7641EA96-36B3-4D18-9F7C-8024DD4D355C}"/>
              </a:ext>
            </a:extLst>
          </p:cNvPr>
          <p:cNvSpPr>
            <a:spLocks noGrp="1"/>
          </p:cNvSpPr>
          <p:nvPr>
            <p:ph type="ftr" sz="quarter" idx="18"/>
          </p:nvPr>
        </p:nvSpPr>
        <p:spPr>
          <a:xfrm>
            <a:off x="3246438" y="6483350"/>
            <a:ext cx="7480300" cy="231775"/>
          </a:xfrm>
        </p:spPr>
        <p:txBody>
          <a:bodyPr/>
          <a:lstStyle>
            <a:lvl1pPr>
              <a:defRPr dirty="0">
                <a:solidFill>
                  <a:schemeClr val="tx1"/>
                </a:solidFill>
              </a:defRPr>
            </a:lvl1pPr>
          </a:lstStyle>
          <a:p>
            <a:pPr>
              <a:defRPr/>
            </a:pPr>
            <a:endParaRPr/>
          </a:p>
        </p:txBody>
      </p:sp>
    </p:spTree>
    <p:extLst>
      <p:ext uri="{BB962C8B-B14F-4D97-AF65-F5344CB8AC3E}">
        <p14:creationId xmlns:p14="http://schemas.microsoft.com/office/powerpoint/2010/main" val="1042448197"/>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mall text slide with secondary image">
    <p:spTree>
      <p:nvGrpSpPr>
        <p:cNvPr id="1" name=""/>
        <p:cNvGrpSpPr/>
        <p:nvPr/>
      </p:nvGrpSpPr>
      <p:grpSpPr>
        <a:xfrm>
          <a:off x="0" y="0"/>
          <a:ext cx="0" cy="0"/>
          <a:chOff x="0" y="0"/>
          <a:chExt cx="0" cy="0"/>
        </a:xfrm>
      </p:grpSpPr>
      <p:sp>
        <p:nvSpPr>
          <p:cNvPr id="7" name="Sub-heading"/>
          <p:cNvSpPr>
            <a:spLocks noGrp="1"/>
          </p:cNvSpPr>
          <p:nvPr>
            <p:ph type="body" sz="quarter" idx="10"/>
          </p:nvPr>
        </p:nvSpPr>
        <p:spPr>
          <a:xfrm>
            <a:off x="575737" y="738188"/>
            <a:ext cx="5568951" cy="377825"/>
          </a:xfrm>
        </p:spPr>
        <p:txBody>
          <a:bodyPr/>
          <a:lstStyle>
            <a:lvl1pPr marL="0" indent="0">
              <a:buNone/>
              <a:defRPr baseline="0"/>
            </a:lvl1pPr>
          </a:lstStyle>
          <a:p>
            <a:pPr lvl="0"/>
            <a:r>
              <a:rPr lang="en-US"/>
              <a:t>Click to edit Master text styles</a:t>
            </a:r>
          </a:p>
        </p:txBody>
      </p:sp>
      <p:sp>
        <p:nvSpPr>
          <p:cNvPr id="2" name="Heading"/>
          <p:cNvSpPr>
            <a:spLocks noGrp="1"/>
          </p:cNvSpPr>
          <p:nvPr>
            <p:ph type="title"/>
          </p:nvPr>
        </p:nvSpPr>
        <p:spPr>
          <a:xfrm>
            <a:off x="575737" y="404818"/>
            <a:ext cx="5568951" cy="333741"/>
          </a:xfrm>
        </p:spPr>
        <p:txBody>
          <a:bodyPr>
            <a:noAutofit/>
          </a:bodyPr>
          <a:lstStyle>
            <a:lvl1pPr>
              <a:defRPr sz="2100" baseline="0"/>
            </a:lvl1pPr>
          </a:lstStyle>
          <a:p>
            <a:r>
              <a:rPr lang="en-US"/>
              <a:t>Click to edit Master title style</a:t>
            </a:r>
            <a:endParaRPr lang="en-US" dirty="0"/>
          </a:p>
        </p:txBody>
      </p:sp>
      <p:sp>
        <p:nvSpPr>
          <p:cNvPr id="5" name="Picture Placeholder 4"/>
          <p:cNvSpPr>
            <a:spLocks noGrp="1"/>
          </p:cNvSpPr>
          <p:nvPr>
            <p:ph type="pic" sz="quarter" idx="11"/>
          </p:nvPr>
        </p:nvSpPr>
        <p:spPr>
          <a:xfrm>
            <a:off x="6144687" y="0"/>
            <a:ext cx="6047316" cy="6858000"/>
          </a:xfrm>
        </p:spPr>
        <p:txBody>
          <a:bodyPr rtlCol="0" anchor="ctr">
            <a:normAutofit/>
          </a:bodyPr>
          <a:lstStyle>
            <a:lvl1pPr marL="0" indent="0" algn="ctr">
              <a:buNone/>
              <a:defRPr sz="1100" baseline="0"/>
            </a:lvl1pPr>
          </a:lstStyle>
          <a:p>
            <a:pPr lvl="0"/>
            <a:r>
              <a:rPr lang="en-US" noProof="0"/>
              <a:t>Click icon to add picture</a:t>
            </a:r>
            <a:endParaRPr lang="en-US" noProof="0" dirty="0"/>
          </a:p>
        </p:txBody>
      </p:sp>
      <p:sp>
        <p:nvSpPr>
          <p:cNvPr id="12" name="Content Placeholder 7"/>
          <p:cNvSpPr>
            <a:spLocks noGrp="1"/>
          </p:cNvSpPr>
          <p:nvPr>
            <p:ph sz="quarter" idx="16"/>
          </p:nvPr>
        </p:nvSpPr>
        <p:spPr>
          <a:xfrm>
            <a:off x="575737" y="1116016"/>
            <a:ext cx="5568951" cy="5189537"/>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6">
            <a:extLst>
              <a:ext uri="{FF2B5EF4-FFF2-40B4-BE49-F238E27FC236}">
                <a16:creationId xmlns:a16="http://schemas.microsoft.com/office/drawing/2014/main" id="{C3C72785-BE17-421E-845E-75DD0EB73546}"/>
              </a:ext>
            </a:extLst>
          </p:cNvPr>
          <p:cNvSpPr>
            <a:spLocks noGrp="1"/>
          </p:cNvSpPr>
          <p:nvPr>
            <p:ph type="sldNum" sz="quarter" idx="17"/>
          </p:nvPr>
        </p:nvSpPr>
        <p:spPr>
          <a:xfrm>
            <a:off x="10726738" y="6442075"/>
            <a:ext cx="1060450" cy="273050"/>
          </a:xfrm>
        </p:spPr>
        <p:txBody>
          <a:bodyPr/>
          <a:lstStyle>
            <a:lvl1pPr>
              <a:defRPr/>
            </a:lvl1pPr>
          </a:lstStyle>
          <a:p>
            <a:pPr>
              <a:defRPr/>
            </a:pPr>
            <a:fld id="{653E0C66-702E-4E73-AB64-D3EE5D7BE671}" type="slidenum">
              <a:rPr lang="en-GB"/>
              <a:pPr>
                <a:defRPr/>
              </a:pPr>
              <a:t>‹#›</a:t>
            </a:fld>
            <a:endParaRPr lang="en-GB" dirty="0"/>
          </a:p>
        </p:txBody>
      </p:sp>
      <p:sp>
        <p:nvSpPr>
          <p:cNvPr id="8" name="Footer Placeholder 2">
            <a:extLst>
              <a:ext uri="{FF2B5EF4-FFF2-40B4-BE49-F238E27FC236}">
                <a16:creationId xmlns:a16="http://schemas.microsoft.com/office/drawing/2014/main" id="{A316ACF9-9DA2-423B-BD6B-7FA6F7FB7455}"/>
              </a:ext>
            </a:extLst>
          </p:cNvPr>
          <p:cNvSpPr>
            <a:spLocks noGrp="1"/>
          </p:cNvSpPr>
          <p:nvPr>
            <p:ph type="ftr" sz="quarter" idx="18"/>
          </p:nvPr>
        </p:nvSpPr>
        <p:spPr>
          <a:xfrm>
            <a:off x="3246438" y="6483350"/>
            <a:ext cx="7480300" cy="231775"/>
          </a:xfrm>
        </p:spPr>
        <p:txBody>
          <a:bodyPr/>
          <a:lstStyle>
            <a:lvl1pPr>
              <a:defRPr dirty="0">
                <a:solidFill>
                  <a:schemeClr val="tx1"/>
                </a:solidFill>
              </a:defRPr>
            </a:lvl1pPr>
          </a:lstStyle>
          <a:p>
            <a:pPr>
              <a:defRPr/>
            </a:pPr>
            <a:endParaRPr/>
          </a:p>
        </p:txBody>
      </p:sp>
    </p:spTree>
    <p:extLst>
      <p:ext uri="{BB962C8B-B14F-4D97-AF65-F5344CB8AC3E}">
        <p14:creationId xmlns:p14="http://schemas.microsoft.com/office/powerpoint/2010/main" val="3383612976"/>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mall text slide - 2 secondary images">
    <p:spTree>
      <p:nvGrpSpPr>
        <p:cNvPr id="1" name=""/>
        <p:cNvGrpSpPr/>
        <p:nvPr/>
      </p:nvGrpSpPr>
      <p:grpSpPr>
        <a:xfrm>
          <a:off x="0" y="0"/>
          <a:ext cx="0" cy="0"/>
          <a:chOff x="0" y="0"/>
          <a:chExt cx="0" cy="0"/>
        </a:xfrm>
      </p:grpSpPr>
      <p:sp>
        <p:nvSpPr>
          <p:cNvPr id="3" name="Main content placeholder"/>
          <p:cNvSpPr>
            <a:spLocks noGrp="1"/>
          </p:cNvSpPr>
          <p:nvPr>
            <p:ph idx="1"/>
          </p:nvPr>
        </p:nvSpPr>
        <p:spPr>
          <a:xfrm>
            <a:off x="575733" y="1520829"/>
            <a:ext cx="5471584" cy="4784725"/>
          </a:xfrm>
        </p:spPr>
        <p:txBody>
          <a:bodyPr/>
          <a:lstStyle>
            <a:lvl1pPr marL="171450" indent="-171450">
              <a:spcBef>
                <a:spcPts val="1200"/>
              </a:spcBef>
              <a:spcAft>
                <a:spcPts val="0"/>
              </a:spcAft>
              <a:buFont typeface="Verdana" panose="020B0604030504040204" pitchFamily="34" charset="0"/>
              <a:buChar char="−"/>
              <a:defRPr sz="1200" b="1">
                <a:solidFill>
                  <a:schemeClr val="accent1"/>
                </a:solidFill>
              </a:defRPr>
            </a:lvl1pPr>
            <a:lvl2pPr marL="176212" indent="0">
              <a:spcBef>
                <a:spcPts val="0"/>
              </a:spcBef>
              <a:buFontTx/>
              <a:buNone/>
              <a:defRPr sz="1200" baseline="0"/>
            </a:lvl2pPr>
          </a:lstStyle>
          <a:p>
            <a:pPr lvl="0"/>
            <a:r>
              <a:rPr lang="en-US"/>
              <a:t>Click to edit Master text styles</a:t>
            </a:r>
          </a:p>
          <a:p>
            <a:pPr lvl="1"/>
            <a:r>
              <a:rPr lang="en-US"/>
              <a:t>Second level</a:t>
            </a:r>
          </a:p>
          <a:p>
            <a:pPr lvl="2"/>
            <a:r>
              <a:rPr lang="en-US"/>
              <a:t>Third level</a:t>
            </a:r>
          </a:p>
        </p:txBody>
      </p:sp>
      <p:sp>
        <p:nvSpPr>
          <p:cNvPr id="7" name="Sub-heading"/>
          <p:cNvSpPr>
            <a:spLocks noGrp="1"/>
          </p:cNvSpPr>
          <p:nvPr>
            <p:ph type="body" sz="quarter" idx="10"/>
          </p:nvPr>
        </p:nvSpPr>
        <p:spPr>
          <a:xfrm>
            <a:off x="575737" y="738188"/>
            <a:ext cx="5568951" cy="377825"/>
          </a:xfrm>
        </p:spPr>
        <p:txBody>
          <a:bodyPr/>
          <a:lstStyle>
            <a:lvl1pPr marL="0" indent="0">
              <a:buNone/>
              <a:defRPr baseline="0"/>
            </a:lvl1pPr>
          </a:lstStyle>
          <a:p>
            <a:pPr lvl="0"/>
            <a:r>
              <a:rPr lang="en-US"/>
              <a:t>Click to edit Master text styles</a:t>
            </a:r>
          </a:p>
        </p:txBody>
      </p:sp>
      <p:sp>
        <p:nvSpPr>
          <p:cNvPr id="2" name="Heading"/>
          <p:cNvSpPr>
            <a:spLocks noGrp="1"/>
          </p:cNvSpPr>
          <p:nvPr>
            <p:ph type="title"/>
          </p:nvPr>
        </p:nvSpPr>
        <p:spPr>
          <a:xfrm>
            <a:off x="575737" y="404818"/>
            <a:ext cx="5568951" cy="333741"/>
          </a:xfrm>
        </p:spPr>
        <p:txBody>
          <a:bodyPr>
            <a:noAutofit/>
          </a:bodyPr>
          <a:lstStyle>
            <a:lvl1pPr>
              <a:defRPr sz="2100" baseline="0"/>
            </a:lvl1pPr>
          </a:lstStyle>
          <a:p>
            <a:r>
              <a:rPr lang="en-US"/>
              <a:t>Click to edit Master title style</a:t>
            </a:r>
            <a:endParaRPr lang="en-US" dirty="0"/>
          </a:p>
        </p:txBody>
      </p:sp>
      <p:sp>
        <p:nvSpPr>
          <p:cNvPr id="5" name="Picture Placeholder 4"/>
          <p:cNvSpPr>
            <a:spLocks noGrp="1"/>
          </p:cNvSpPr>
          <p:nvPr>
            <p:ph type="pic" sz="quarter" idx="11"/>
          </p:nvPr>
        </p:nvSpPr>
        <p:spPr>
          <a:xfrm>
            <a:off x="6144687" y="404814"/>
            <a:ext cx="5471583" cy="2987675"/>
          </a:xfrm>
        </p:spPr>
        <p:txBody>
          <a:bodyPr rtlCol="0" anchor="ctr">
            <a:normAutofit/>
          </a:bodyPr>
          <a:lstStyle>
            <a:lvl1pPr marL="0" indent="0" algn="ctr">
              <a:buNone/>
              <a:defRPr sz="1400" baseline="0"/>
            </a:lvl1pPr>
          </a:lstStyle>
          <a:p>
            <a:pPr lvl="0"/>
            <a:r>
              <a:rPr lang="en-US" noProof="0"/>
              <a:t>Click icon to add picture</a:t>
            </a:r>
            <a:endParaRPr lang="en-US" noProof="0" dirty="0"/>
          </a:p>
        </p:txBody>
      </p:sp>
      <p:sp>
        <p:nvSpPr>
          <p:cNvPr id="6" name="Picture Placeholder 5"/>
          <p:cNvSpPr>
            <a:spLocks noGrp="1"/>
          </p:cNvSpPr>
          <p:nvPr>
            <p:ph type="pic" sz="quarter" idx="12"/>
          </p:nvPr>
        </p:nvSpPr>
        <p:spPr>
          <a:xfrm>
            <a:off x="6144687" y="3465518"/>
            <a:ext cx="5471583" cy="2987675"/>
          </a:xfrm>
        </p:spPr>
        <p:txBody>
          <a:bodyPr rtlCol="0" anchor="ctr">
            <a:normAutofit/>
          </a:bodyPr>
          <a:lstStyle>
            <a:lvl1pPr marL="0" indent="0" algn="ctr">
              <a:buNone/>
              <a:defRPr sz="1400"/>
            </a:lvl1pPr>
          </a:lstStyle>
          <a:p>
            <a:pPr lvl="0"/>
            <a:r>
              <a:rPr lang="en-US" noProof="0"/>
              <a:t>Click icon to add picture</a:t>
            </a:r>
            <a:endParaRPr lang="en-US" noProof="0" dirty="0"/>
          </a:p>
        </p:txBody>
      </p:sp>
      <p:sp>
        <p:nvSpPr>
          <p:cNvPr id="8" name="Slide Number Placeholder 6">
            <a:extLst>
              <a:ext uri="{FF2B5EF4-FFF2-40B4-BE49-F238E27FC236}">
                <a16:creationId xmlns:a16="http://schemas.microsoft.com/office/drawing/2014/main" id="{76A1CABF-3188-470B-ABF1-C8DA3B621E01}"/>
              </a:ext>
            </a:extLst>
          </p:cNvPr>
          <p:cNvSpPr>
            <a:spLocks noGrp="1"/>
          </p:cNvSpPr>
          <p:nvPr>
            <p:ph type="sldNum" sz="quarter" idx="13"/>
          </p:nvPr>
        </p:nvSpPr>
        <p:spPr>
          <a:xfrm>
            <a:off x="10726738" y="6442075"/>
            <a:ext cx="1060450" cy="273050"/>
          </a:xfrm>
        </p:spPr>
        <p:txBody>
          <a:bodyPr/>
          <a:lstStyle>
            <a:lvl1pPr>
              <a:defRPr/>
            </a:lvl1pPr>
          </a:lstStyle>
          <a:p>
            <a:pPr>
              <a:defRPr/>
            </a:pPr>
            <a:fld id="{6E81AFDD-981A-4674-A6AC-74637B991A5D}" type="slidenum">
              <a:rPr lang="en-GB"/>
              <a:pPr>
                <a:defRPr/>
              </a:pPr>
              <a:t>‹#›</a:t>
            </a:fld>
            <a:endParaRPr lang="en-GB" dirty="0"/>
          </a:p>
        </p:txBody>
      </p:sp>
      <p:sp>
        <p:nvSpPr>
          <p:cNvPr id="9" name="Footer Placeholder 2">
            <a:extLst>
              <a:ext uri="{FF2B5EF4-FFF2-40B4-BE49-F238E27FC236}">
                <a16:creationId xmlns:a16="http://schemas.microsoft.com/office/drawing/2014/main" id="{8400E759-7F4B-49E1-8C28-06D0824AA35B}"/>
              </a:ext>
            </a:extLst>
          </p:cNvPr>
          <p:cNvSpPr>
            <a:spLocks noGrp="1"/>
          </p:cNvSpPr>
          <p:nvPr>
            <p:ph type="ftr" sz="quarter" idx="14"/>
          </p:nvPr>
        </p:nvSpPr>
        <p:spPr>
          <a:xfrm>
            <a:off x="3246438" y="6483350"/>
            <a:ext cx="7480300" cy="231775"/>
          </a:xfrm>
        </p:spPr>
        <p:txBody>
          <a:bodyPr/>
          <a:lstStyle>
            <a:lvl1pPr>
              <a:defRPr dirty="0">
                <a:solidFill>
                  <a:schemeClr val="tx1"/>
                </a:solidFill>
              </a:defRPr>
            </a:lvl1pPr>
          </a:lstStyle>
          <a:p>
            <a:pPr>
              <a:defRPr/>
            </a:pPr>
            <a:endParaRPr/>
          </a:p>
        </p:txBody>
      </p:sp>
    </p:spTree>
    <p:extLst>
      <p:ext uri="{BB962C8B-B14F-4D97-AF65-F5344CB8AC3E}">
        <p14:creationId xmlns:p14="http://schemas.microsoft.com/office/powerpoint/2010/main" val="398183472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arge text slide - 3 secondary images">
    <p:spTree>
      <p:nvGrpSpPr>
        <p:cNvPr id="1" name=""/>
        <p:cNvGrpSpPr/>
        <p:nvPr/>
      </p:nvGrpSpPr>
      <p:grpSpPr>
        <a:xfrm>
          <a:off x="0" y="0"/>
          <a:ext cx="0" cy="0"/>
          <a:chOff x="0" y="0"/>
          <a:chExt cx="0" cy="0"/>
        </a:xfrm>
      </p:grpSpPr>
      <p:sp>
        <p:nvSpPr>
          <p:cNvPr id="9" name="Intro line"/>
          <p:cNvSpPr>
            <a:spLocks noGrp="1"/>
          </p:cNvSpPr>
          <p:nvPr>
            <p:ph type="body" sz="quarter" idx="11"/>
          </p:nvPr>
        </p:nvSpPr>
        <p:spPr>
          <a:xfrm>
            <a:off x="601840" y="2097088"/>
            <a:ext cx="5542845" cy="417512"/>
          </a:xfrm>
        </p:spPr>
        <p:txBody>
          <a:bodyPr/>
          <a:lstStyle>
            <a:lvl1pPr marL="0" indent="0">
              <a:buNone/>
              <a:defRPr/>
            </a:lvl1pPr>
          </a:lstStyle>
          <a:p>
            <a:pPr lvl="0"/>
            <a:r>
              <a:rPr lang="en-US"/>
              <a:t>Click to edit Master text styles</a:t>
            </a:r>
          </a:p>
        </p:txBody>
      </p:sp>
      <p:sp>
        <p:nvSpPr>
          <p:cNvPr id="7" name="Sub-heading"/>
          <p:cNvSpPr>
            <a:spLocks noGrp="1"/>
          </p:cNvSpPr>
          <p:nvPr>
            <p:ph type="body" sz="quarter" idx="10"/>
          </p:nvPr>
        </p:nvSpPr>
        <p:spPr>
          <a:xfrm>
            <a:off x="575736" y="738188"/>
            <a:ext cx="11040533" cy="377825"/>
          </a:xfrm>
        </p:spPr>
        <p:txBody>
          <a:bodyPr/>
          <a:lstStyle>
            <a:lvl1pPr marL="0" indent="0">
              <a:buNone/>
              <a:defRPr baseline="0"/>
            </a:lvl1pPr>
          </a:lstStyle>
          <a:p>
            <a:pPr lvl="0"/>
            <a:r>
              <a:rPr lang="en-US"/>
              <a:t>Click to edit Master text styles</a:t>
            </a:r>
          </a:p>
        </p:txBody>
      </p:sp>
      <p:sp>
        <p:nvSpPr>
          <p:cNvPr id="2" name="Heading"/>
          <p:cNvSpPr>
            <a:spLocks noGrp="1"/>
          </p:cNvSpPr>
          <p:nvPr>
            <p:ph type="title"/>
          </p:nvPr>
        </p:nvSpPr>
        <p:spPr>
          <a:xfrm>
            <a:off x="575736" y="404818"/>
            <a:ext cx="11040533" cy="333741"/>
          </a:xfrm>
        </p:spPr>
        <p:txBody>
          <a:bodyPr>
            <a:noAutofit/>
          </a:bodyPr>
          <a:lstStyle>
            <a:lvl1pPr>
              <a:defRPr sz="2100" baseline="0"/>
            </a:lvl1pPr>
          </a:lstStyle>
          <a:p>
            <a:r>
              <a:rPr lang="en-US"/>
              <a:t>Click to edit Master title style</a:t>
            </a:r>
            <a:endParaRPr lang="en-US" dirty="0"/>
          </a:p>
        </p:txBody>
      </p:sp>
      <p:sp>
        <p:nvSpPr>
          <p:cNvPr id="6" name="Picture Placeholder 5"/>
          <p:cNvSpPr>
            <a:spLocks noGrp="1"/>
          </p:cNvSpPr>
          <p:nvPr>
            <p:ph type="pic" sz="quarter" idx="12"/>
          </p:nvPr>
        </p:nvSpPr>
        <p:spPr>
          <a:xfrm>
            <a:off x="6170792" y="404817"/>
            <a:ext cx="5445477" cy="1901031"/>
          </a:xfrm>
        </p:spPr>
        <p:txBody>
          <a:bodyPr rtlCol="0" anchor="ctr">
            <a:normAutofit/>
          </a:bodyPr>
          <a:lstStyle>
            <a:lvl1pPr marL="0" indent="0" algn="ctr">
              <a:buNone/>
              <a:defRPr sz="1600" baseline="0"/>
            </a:lvl1pPr>
          </a:lstStyle>
          <a:p>
            <a:pPr lvl="0"/>
            <a:r>
              <a:rPr lang="en-US" noProof="0"/>
              <a:t>Click icon to add picture</a:t>
            </a:r>
            <a:endParaRPr lang="en-US" noProof="0" dirty="0"/>
          </a:p>
        </p:txBody>
      </p:sp>
      <p:sp>
        <p:nvSpPr>
          <p:cNvPr id="11" name="Picture Placeholder 5"/>
          <p:cNvSpPr>
            <a:spLocks noGrp="1"/>
          </p:cNvSpPr>
          <p:nvPr>
            <p:ph type="pic" sz="quarter" idx="13"/>
          </p:nvPr>
        </p:nvSpPr>
        <p:spPr>
          <a:xfrm>
            <a:off x="6170792" y="2478488"/>
            <a:ext cx="5445477" cy="1901031"/>
          </a:xfrm>
        </p:spPr>
        <p:txBody>
          <a:bodyPr rtlCol="0" anchor="ctr">
            <a:normAutofit/>
          </a:bodyPr>
          <a:lstStyle>
            <a:lvl1pPr marL="0" indent="0" algn="ctr">
              <a:buNone/>
              <a:defRPr sz="1600" baseline="0"/>
            </a:lvl1pPr>
          </a:lstStyle>
          <a:p>
            <a:pPr lvl="0"/>
            <a:r>
              <a:rPr lang="en-US" noProof="0"/>
              <a:t>Click icon to add picture</a:t>
            </a:r>
            <a:endParaRPr lang="en-US" noProof="0" dirty="0"/>
          </a:p>
        </p:txBody>
      </p:sp>
      <p:sp>
        <p:nvSpPr>
          <p:cNvPr id="12" name="Picture Placeholder 5"/>
          <p:cNvSpPr>
            <a:spLocks noGrp="1"/>
          </p:cNvSpPr>
          <p:nvPr>
            <p:ph type="pic" sz="quarter" idx="14"/>
          </p:nvPr>
        </p:nvSpPr>
        <p:spPr>
          <a:xfrm>
            <a:off x="6170792" y="4552162"/>
            <a:ext cx="5445477" cy="1901031"/>
          </a:xfrm>
        </p:spPr>
        <p:txBody>
          <a:bodyPr rtlCol="0" anchor="ctr">
            <a:normAutofit/>
          </a:bodyPr>
          <a:lstStyle>
            <a:lvl1pPr marL="0" indent="0" algn="ctr">
              <a:buNone/>
              <a:defRPr sz="1600" baseline="0"/>
            </a:lvl1pPr>
          </a:lstStyle>
          <a:p>
            <a:pPr lvl="0"/>
            <a:r>
              <a:rPr lang="en-US" noProof="0"/>
              <a:t>Click icon to add picture</a:t>
            </a:r>
            <a:endParaRPr lang="en-US" noProof="0" dirty="0"/>
          </a:p>
        </p:txBody>
      </p:sp>
      <p:sp>
        <p:nvSpPr>
          <p:cNvPr id="16" name="Content Placeholder 7"/>
          <p:cNvSpPr>
            <a:spLocks noGrp="1"/>
          </p:cNvSpPr>
          <p:nvPr>
            <p:ph sz="quarter" idx="18"/>
          </p:nvPr>
        </p:nvSpPr>
        <p:spPr>
          <a:xfrm>
            <a:off x="575737" y="2514600"/>
            <a:ext cx="5568951" cy="3790950"/>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Slide Number Placeholder 6">
            <a:extLst>
              <a:ext uri="{FF2B5EF4-FFF2-40B4-BE49-F238E27FC236}">
                <a16:creationId xmlns:a16="http://schemas.microsoft.com/office/drawing/2014/main" id="{C2FB0F43-8F4A-4ED2-9F85-67F413E39367}"/>
              </a:ext>
            </a:extLst>
          </p:cNvPr>
          <p:cNvSpPr>
            <a:spLocks noGrp="1"/>
          </p:cNvSpPr>
          <p:nvPr>
            <p:ph type="sldNum" sz="quarter" idx="19"/>
          </p:nvPr>
        </p:nvSpPr>
        <p:spPr>
          <a:xfrm>
            <a:off x="10726738" y="6442075"/>
            <a:ext cx="1060450" cy="273050"/>
          </a:xfrm>
        </p:spPr>
        <p:txBody>
          <a:bodyPr/>
          <a:lstStyle>
            <a:lvl1pPr>
              <a:defRPr/>
            </a:lvl1pPr>
          </a:lstStyle>
          <a:p>
            <a:pPr>
              <a:defRPr/>
            </a:pPr>
            <a:fld id="{860B5045-4977-4A1C-9C32-3BD2DA5A0CBA}" type="slidenum">
              <a:rPr lang="en-GB"/>
              <a:pPr>
                <a:defRPr/>
              </a:pPr>
              <a:t>‹#›</a:t>
            </a:fld>
            <a:endParaRPr lang="en-GB" dirty="0"/>
          </a:p>
        </p:txBody>
      </p:sp>
      <p:sp>
        <p:nvSpPr>
          <p:cNvPr id="13" name="Footer Placeholder 2">
            <a:extLst>
              <a:ext uri="{FF2B5EF4-FFF2-40B4-BE49-F238E27FC236}">
                <a16:creationId xmlns:a16="http://schemas.microsoft.com/office/drawing/2014/main" id="{AEA2EC0D-2957-4654-9152-6A6BE852037B}"/>
              </a:ext>
            </a:extLst>
          </p:cNvPr>
          <p:cNvSpPr>
            <a:spLocks noGrp="1"/>
          </p:cNvSpPr>
          <p:nvPr>
            <p:ph type="ftr" sz="quarter" idx="20"/>
          </p:nvPr>
        </p:nvSpPr>
        <p:spPr>
          <a:xfrm>
            <a:off x="3246438" y="6483350"/>
            <a:ext cx="7480300" cy="231775"/>
          </a:xfrm>
        </p:spPr>
        <p:txBody>
          <a:bodyPr/>
          <a:lstStyle>
            <a:lvl1pPr>
              <a:defRPr dirty="0">
                <a:solidFill>
                  <a:schemeClr val="tx1"/>
                </a:solidFill>
              </a:defRPr>
            </a:lvl1pPr>
          </a:lstStyle>
          <a:p>
            <a:pPr>
              <a:defRPr/>
            </a:pPr>
            <a:endParaRPr/>
          </a:p>
        </p:txBody>
      </p:sp>
    </p:spTree>
    <p:extLst>
      <p:ext uri="{BB962C8B-B14F-4D97-AF65-F5344CB8AC3E}">
        <p14:creationId xmlns:p14="http://schemas.microsoft.com/office/powerpoint/2010/main" val="2921014601"/>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575737" y="2457450"/>
            <a:ext cx="7313897" cy="459398"/>
          </a:xfrm>
        </p:spPr>
        <p:txBody>
          <a:bodyPr anchor="b">
            <a:noAutofit/>
          </a:bodyPr>
          <a:lstStyle>
            <a:lvl1pPr algn="l">
              <a:defRPr sz="2400"/>
            </a:lvl1pPr>
          </a:lstStyle>
          <a:p>
            <a:r>
              <a:rPr lang="en-US"/>
              <a:t>Click to edit Master title style</a:t>
            </a:r>
            <a:endParaRPr lang="en-US" dirty="0"/>
          </a:p>
        </p:txBody>
      </p:sp>
      <p:sp>
        <p:nvSpPr>
          <p:cNvPr id="3" name="Text Placeholder 2"/>
          <p:cNvSpPr>
            <a:spLocks noGrp="1"/>
          </p:cNvSpPr>
          <p:nvPr>
            <p:ph type="body" idx="1"/>
          </p:nvPr>
        </p:nvSpPr>
        <p:spPr>
          <a:xfrm>
            <a:off x="575736" y="2916848"/>
            <a:ext cx="7313897" cy="465992"/>
          </a:xfrm>
        </p:spPr>
        <p:txBody>
          <a:bodyPr>
            <a:noAutofit/>
          </a:bodyPr>
          <a:lstStyle>
            <a:lvl1pPr marL="0" indent="0" algn="l">
              <a:buNone/>
              <a:defRPr sz="24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4813389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vider - secondary image">
    <p:spTree>
      <p:nvGrpSpPr>
        <p:cNvPr id="1" name=""/>
        <p:cNvGrpSpPr/>
        <p:nvPr/>
      </p:nvGrpSpPr>
      <p:grpSpPr>
        <a:xfrm>
          <a:off x="0" y="0"/>
          <a:ext cx="0" cy="0"/>
          <a:chOff x="0" y="0"/>
          <a:chExt cx="0" cy="0"/>
        </a:xfrm>
      </p:grpSpPr>
      <p:sp>
        <p:nvSpPr>
          <p:cNvPr id="2" name="Title 1"/>
          <p:cNvSpPr>
            <a:spLocks noGrp="1"/>
          </p:cNvSpPr>
          <p:nvPr>
            <p:ph type="title"/>
          </p:nvPr>
        </p:nvSpPr>
        <p:spPr>
          <a:xfrm>
            <a:off x="445480" y="2457455"/>
            <a:ext cx="4306437" cy="641839"/>
          </a:xfrm>
        </p:spPr>
        <p:txBody>
          <a:bodyPr anchor="t">
            <a:noAutofit/>
          </a:bodyPr>
          <a:lstStyle>
            <a:lvl1pPr algn="l">
              <a:defRPr sz="2100"/>
            </a:lvl1pPr>
          </a:lstStyle>
          <a:p>
            <a:r>
              <a:rPr lang="en-US" noProof="0"/>
              <a:t>Click to edit Master title style</a:t>
            </a:r>
            <a:endParaRPr lang="en-GB" noProof="0" dirty="0"/>
          </a:p>
        </p:txBody>
      </p:sp>
      <p:sp>
        <p:nvSpPr>
          <p:cNvPr id="3" name="Text Placeholder 2"/>
          <p:cNvSpPr>
            <a:spLocks noGrp="1"/>
          </p:cNvSpPr>
          <p:nvPr>
            <p:ph type="body" idx="1"/>
          </p:nvPr>
        </p:nvSpPr>
        <p:spPr>
          <a:xfrm>
            <a:off x="445479" y="3127864"/>
            <a:ext cx="4306440" cy="740752"/>
          </a:xfrm>
        </p:spPr>
        <p:txBody>
          <a:bodyPr>
            <a:noAutofit/>
          </a:bodyPr>
          <a:lstStyle>
            <a:lvl1pPr marL="0" indent="0" algn="l">
              <a:buNone/>
              <a:defRPr sz="2100">
                <a:solidFill>
                  <a:schemeClr val="tx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Click to edit Master text styles</a:t>
            </a:r>
          </a:p>
        </p:txBody>
      </p:sp>
      <p:sp>
        <p:nvSpPr>
          <p:cNvPr id="5" name="Picture Placeholder 4"/>
          <p:cNvSpPr>
            <a:spLocks noGrp="1"/>
          </p:cNvSpPr>
          <p:nvPr>
            <p:ph type="pic" sz="quarter" idx="10"/>
          </p:nvPr>
        </p:nvSpPr>
        <p:spPr>
          <a:xfrm>
            <a:off x="4751917" y="0"/>
            <a:ext cx="7440083" cy="6858000"/>
          </a:xfrm>
        </p:spPr>
        <p:txBody>
          <a:bodyPr rtlCol="0" anchor="ctr">
            <a:normAutofit/>
          </a:bodyPr>
          <a:lstStyle>
            <a:lvl1pPr marL="0" indent="0" algn="ctr">
              <a:buNone/>
              <a:defRPr sz="1800" baseline="0"/>
            </a:lvl1pPr>
          </a:lstStyle>
          <a:p>
            <a:pPr lvl="0"/>
            <a:r>
              <a:rPr lang="en-US" noProof="0"/>
              <a:t>Click icon to add picture</a:t>
            </a:r>
            <a:endParaRPr lang="en-GB" noProof="0" dirty="0"/>
          </a:p>
        </p:txBody>
      </p:sp>
    </p:spTree>
    <p:extLst>
      <p:ext uri="{BB962C8B-B14F-4D97-AF65-F5344CB8AC3E}">
        <p14:creationId xmlns:p14="http://schemas.microsoft.com/office/powerpoint/2010/main" val="505205143"/>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with primary imag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1D616F87-7244-42EB-9D12-47DA54E0576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533525" cy="37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rimary Image"/>
          <p:cNvSpPr>
            <a:spLocks noGrp="1"/>
          </p:cNvSpPr>
          <p:nvPr>
            <p:ph type="pic" sz="quarter" idx="14"/>
          </p:nvPr>
        </p:nvSpPr>
        <p:spPr>
          <a:xfrm>
            <a:off x="5788800" y="3114000"/>
            <a:ext cx="6403200" cy="3744000"/>
          </a:xfrm>
        </p:spPr>
        <p:txBody>
          <a:bodyPr rtlCol="0" anchor="ctr">
            <a:normAutofit/>
          </a:bodyPr>
          <a:lstStyle>
            <a:lvl1pPr marL="0" indent="0" algn="ctr">
              <a:buNone/>
              <a:defRPr sz="2000" baseline="0"/>
            </a:lvl1pPr>
          </a:lstStyle>
          <a:p>
            <a:pPr lvl="0"/>
            <a:r>
              <a:rPr lang="en-US" noProof="0"/>
              <a:t>Click icon to add picture</a:t>
            </a:r>
            <a:endParaRPr lang="en-GB" noProof="0" dirty="0"/>
          </a:p>
        </p:txBody>
      </p:sp>
      <p:sp>
        <p:nvSpPr>
          <p:cNvPr id="3" name="Headline"/>
          <p:cNvSpPr>
            <a:spLocks noGrp="1"/>
          </p:cNvSpPr>
          <p:nvPr>
            <p:ph type="subTitle" idx="1"/>
          </p:nvPr>
        </p:nvSpPr>
        <p:spPr>
          <a:xfrm>
            <a:off x="1871135" y="1041884"/>
            <a:ext cx="8449732" cy="628654"/>
          </a:xfrm>
        </p:spPr>
        <p:txBody>
          <a:bodyPr>
            <a:noAutofit/>
          </a:bodyPr>
          <a:lstStyle>
            <a:lvl1pPr marL="0" indent="0" algn="l">
              <a:spcBef>
                <a:spcPts val="450"/>
              </a:spcBef>
              <a:spcAft>
                <a:spcPts val="0"/>
              </a:spcAft>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GB" noProof="0" dirty="0"/>
          </a:p>
        </p:txBody>
      </p:sp>
      <p:sp>
        <p:nvSpPr>
          <p:cNvPr id="21" name="Title 9"/>
          <p:cNvSpPr>
            <a:spLocks noGrp="1"/>
          </p:cNvSpPr>
          <p:nvPr>
            <p:ph type="title"/>
          </p:nvPr>
        </p:nvSpPr>
        <p:spPr>
          <a:xfrm>
            <a:off x="1871134" y="404814"/>
            <a:ext cx="9745135" cy="637070"/>
          </a:xfrm>
        </p:spPr>
        <p:txBody>
          <a:bodyPr anchor="b"/>
          <a:lstStyle>
            <a:lvl1pPr defTabSz="685800">
              <a:lnSpc>
                <a:spcPct val="90000"/>
              </a:lnSpc>
              <a:spcBef>
                <a:spcPct val="0"/>
              </a:spcBef>
              <a:defRPr lang="en-GB" dirty="0"/>
            </a:lvl1pPr>
          </a:lstStyle>
          <a:p>
            <a:r>
              <a:rPr lang="en-US"/>
              <a:t>Click to edit Master title style</a:t>
            </a:r>
            <a:endParaRPr lang="en-GB" dirty="0"/>
          </a:p>
        </p:txBody>
      </p:sp>
      <p:sp>
        <p:nvSpPr>
          <p:cNvPr id="17" name="Date"/>
          <p:cNvSpPr>
            <a:spLocks noGrp="1"/>
          </p:cNvSpPr>
          <p:nvPr>
            <p:ph type="body" sz="quarter" idx="10"/>
          </p:nvPr>
        </p:nvSpPr>
        <p:spPr>
          <a:xfrm>
            <a:off x="1871133" y="2109788"/>
            <a:ext cx="5323211" cy="310687"/>
          </a:xfrm>
        </p:spPr>
        <p:txBody>
          <a:bodyPr anchor="ctr">
            <a:noAutofit/>
          </a:bodyPr>
          <a:lstStyle>
            <a:lvl1pPr marL="0" indent="0">
              <a:lnSpc>
                <a:spcPct val="100000"/>
              </a:lnSpc>
              <a:spcBef>
                <a:spcPts val="0"/>
              </a:spcBef>
              <a:spcAft>
                <a:spcPts val="0"/>
              </a:spcAft>
              <a:buNone/>
              <a:defRPr sz="2000" b="1" baseline="0"/>
            </a:lvl1pPr>
          </a:lstStyle>
          <a:p>
            <a:pPr lvl="0"/>
            <a:r>
              <a:rPr lang="en-US" noProof="0"/>
              <a:t>Click to edit Master text styles</a:t>
            </a:r>
          </a:p>
        </p:txBody>
      </p:sp>
      <p:sp>
        <p:nvSpPr>
          <p:cNvPr id="18" name="Presenter Name"/>
          <p:cNvSpPr>
            <a:spLocks noGrp="1"/>
          </p:cNvSpPr>
          <p:nvPr>
            <p:ph type="body" sz="quarter" idx="11"/>
          </p:nvPr>
        </p:nvSpPr>
        <p:spPr>
          <a:xfrm>
            <a:off x="1871135" y="2472426"/>
            <a:ext cx="7896812" cy="290145"/>
          </a:xfrm>
        </p:spPr>
        <p:txBody>
          <a:bodyPr anchor="ctr">
            <a:noAutofit/>
          </a:bodyPr>
          <a:lstStyle>
            <a:lvl1pPr marL="0" indent="0">
              <a:lnSpc>
                <a:spcPct val="100000"/>
              </a:lnSpc>
              <a:spcBef>
                <a:spcPts val="0"/>
              </a:spcBef>
              <a:spcAft>
                <a:spcPts val="0"/>
              </a:spcAft>
              <a:buNone/>
              <a:defRPr sz="2000" b="0" baseline="0"/>
            </a:lvl1pPr>
          </a:lstStyle>
          <a:p>
            <a:pPr lvl="0"/>
            <a:r>
              <a:rPr lang="en-US" noProof="0"/>
              <a:t>Click to edit Master text styles</a:t>
            </a:r>
          </a:p>
        </p:txBody>
      </p:sp>
      <p:sp>
        <p:nvSpPr>
          <p:cNvPr id="19" name="Job title"/>
          <p:cNvSpPr>
            <a:spLocks noGrp="1"/>
          </p:cNvSpPr>
          <p:nvPr>
            <p:ph type="body" sz="quarter" idx="12"/>
          </p:nvPr>
        </p:nvSpPr>
        <p:spPr>
          <a:xfrm>
            <a:off x="1871135" y="2814517"/>
            <a:ext cx="7896812" cy="278560"/>
          </a:xfrm>
        </p:spPr>
        <p:txBody>
          <a:bodyPr anchor="ctr">
            <a:noAutofit/>
          </a:bodyPr>
          <a:lstStyle>
            <a:lvl1pPr marL="0" indent="0">
              <a:lnSpc>
                <a:spcPct val="100000"/>
              </a:lnSpc>
              <a:spcBef>
                <a:spcPts val="0"/>
              </a:spcBef>
              <a:spcAft>
                <a:spcPts val="0"/>
              </a:spcAft>
              <a:buNone/>
              <a:defRPr sz="2000" b="0" i="1" baseline="0"/>
            </a:lvl1pPr>
          </a:lstStyle>
          <a:p>
            <a:pPr lvl="0"/>
            <a:r>
              <a:rPr lang="en-US" noProof="0"/>
              <a:t>Click to edit Master text styles</a:t>
            </a:r>
          </a:p>
        </p:txBody>
      </p:sp>
    </p:spTree>
    <p:extLst>
      <p:ext uri="{BB962C8B-B14F-4D97-AF65-F5344CB8AC3E}">
        <p14:creationId xmlns:p14="http://schemas.microsoft.com/office/powerpoint/2010/main" val="3152423778"/>
      </p:ext>
    </p:extLst>
  </p:cSld>
  <p:clrMapOvr>
    <a:masterClrMapping/>
  </p:clrMapOvr>
  <p:transition>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ivider - coloured backgroun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5736" y="2457450"/>
            <a:ext cx="11040533" cy="459398"/>
          </a:xfrm>
        </p:spPr>
        <p:txBody>
          <a:bodyPr anchor="b">
            <a:noAutofit/>
          </a:bodyPr>
          <a:lstStyle>
            <a:lvl1pPr algn="l">
              <a:defRPr sz="2400" baseline="0">
                <a:solidFill>
                  <a:schemeClr val="bg1"/>
                </a:solidFill>
              </a:defRPr>
            </a:lvl1pPr>
          </a:lstStyle>
          <a:p>
            <a:r>
              <a:rPr lang="en-US" noProof="0"/>
              <a:t>Click to edit Master title style</a:t>
            </a:r>
            <a:endParaRPr lang="en-GB" noProof="0" dirty="0"/>
          </a:p>
        </p:txBody>
      </p:sp>
      <p:sp>
        <p:nvSpPr>
          <p:cNvPr id="3" name="Text Placeholder 2"/>
          <p:cNvSpPr>
            <a:spLocks noGrp="1"/>
          </p:cNvSpPr>
          <p:nvPr>
            <p:ph type="body" idx="1"/>
          </p:nvPr>
        </p:nvSpPr>
        <p:spPr>
          <a:xfrm>
            <a:off x="575735" y="2916848"/>
            <a:ext cx="11040535" cy="465992"/>
          </a:xfrm>
        </p:spPr>
        <p:txBody>
          <a:bodyPr>
            <a:noAutofit/>
          </a:bodyPr>
          <a:lstStyle>
            <a:lvl1pPr marL="0" indent="0" algn="l">
              <a:buNone/>
              <a:defRPr sz="24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569690982"/>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1137" y="1233488"/>
            <a:ext cx="8352367" cy="1683360"/>
          </a:xfrm>
        </p:spPr>
        <p:txBody>
          <a:bodyPr anchor="t">
            <a:noAutofit/>
          </a:bodyPr>
          <a:lstStyle>
            <a:lvl1pPr algn="l">
              <a:defRPr sz="2100" b="0" i="1">
                <a:solidFill>
                  <a:schemeClr val="bg1"/>
                </a:solidFill>
              </a:defRPr>
            </a:lvl1pPr>
          </a:lstStyle>
          <a:p>
            <a:r>
              <a:rPr lang="en-US" noProof="0"/>
              <a:t>Click to edit Master title style</a:t>
            </a:r>
            <a:endParaRPr lang="en-GB" noProof="0" dirty="0"/>
          </a:p>
        </p:txBody>
      </p:sp>
      <p:sp>
        <p:nvSpPr>
          <p:cNvPr id="3" name="Text Placeholder 2"/>
          <p:cNvSpPr>
            <a:spLocks noGrp="1"/>
          </p:cNvSpPr>
          <p:nvPr>
            <p:ph type="body" idx="1"/>
          </p:nvPr>
        </p:nvSpPr>
        <p:spPr>
          <a:xfrm>
            <a:off x="1871135" y="2916853"/>
            <a:ext cx="6961716" cy="265967"/>
          </a:xfrm>
        </p:spPr>
        <p:txBody>
          <a:bodyPr>
            <a:noAutofit/>
          </a:bodyPr>
          <a:lstStyle>
            <a:lvl1pPr marL="0" indent="0" algn="l">
              <a:buNone/>
              <a:defRPr sz="1200" b="1"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94443847"/>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rande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Sub-heading"/>
          <p:cNvSpPr>
            <a:spLocks noGrp="1"/>
          </p:cNvSpPr>
          <p:nvPr>
            <p:ph type="body" sz="quarter" idx="10"/>
          </p:nvPr>
        </p:nvSpPr>
        <p:spPr>
          <a:xfrm>
            <a:off x="575736" y="738188"/>
            <a:ext cx="11040533" cy="377825"/>
          </a:xfrm>
        </p:spPr>
        <p:txBody>
          <a:bodyPr/>
          <a:lstStyle>
            <a:lvl1pPr marL="0" indent="0">
              <a:buNone/>
              <a:defRPr baseline="0"/>
            </a:lvl1pPr>
          </a:lstStyle>
          <a:p>
            <a:pPr lvl="0"/>
            <a:r>
              <a:rPr lang="en-US"/>
              <a:t>Click to edit Master text styles</a:t>
            </a:r>
          </a:p>
        </p:txBody>
      </p:sp>
      <p:sp>
        <p:nvSpPr>
          <p:cNvPr id="8" name="Chart Placeholder 7"/>
          <p:cNvSpPr>
            <a:spLocks noGrp="1"/>
          </p:cNvSpPr>
          <p:nvPr>
            <p:ph type="chart" sz="quarter" idx="11"/>
          </p:nvPr>
        </p:nvSpPr>
        <p:spPr>
          <a:xfrm>
            <a:off x="575736" y="1665288"/>
            <a:ext cx="11040533" cy="4787900"/>
          </a:xfrm>
        </p:spPr>
        <p:txBody>
          <a:bodyPr rtlCol="0">
            <a:normAutofit/>
          </a:bodyPr>
          <a:lstStyle>
            <a:lvl1pPr marL="0" indent="0" algn="l">
              <a:buFont typeface="Arial" panose="020B0604020202020204" pitchFamily="34" charset="0"/>
              <a:buNone/>
              <a:defRPr sz="1400" i="1" baseline="0"/>
            </a:lvl1pPr>
          </a:lstStyle>
          <a:p>
            <a:pPr lvl="0"/>
            <a:r>
              <a:rPr lang="en-US" noProof="0"/>
              <a:t>Click icon to add chart</a:t>
            </a:r>
            <a:endParaRPr lang="en-US" noProof="0" dirty="0"/>
          </a:p>
        </p:txBody>
      </p:sp>
      <p:sp>
        <p:nvSpPr>
          <p:cNvPr id="5" name="Slide Number Placeholder 6">
            <a:extLst>
              <a:ext uri="{FF2B5EF4-FFF2-40B4-BE49-F238E27FC236}">
                <a16:creationId xmlns:a16="http://schemas.microsoft.com/office/drawing/2014/main" id="{E0278945-247B-4166-BA61-50DBF2D4D5CF}"/>
              </a:ext>
            </a:extLst>
          </p:cNvPr>
          <p:cNvSpPr>
            <a:spLocks noGrp="1"/>
          </p:cNvSpPr>
          <p:nvPr>
            <p:ph type="sldNum" sz="quarter" idx="12"/>
          </p:nvPr>
        </p:nvSpPr>
        <p:spPr>
          <a:xfrm>
            <a:off x="10726738" y="6442075"/>
            <a:ext cx="1060450" cy="273050"/>
          </a:xfrm>
        </p:spPr>
        <p:txBody>
          <a:bodyPr/>
          <a:lstStyle>
            <a:lvl1pPr>
              <a:defRPr/>
            </a:lvl1pPr>
          </a:lstStyle>
          <a:p>
            <a:pPr>
              <a:defRPr/>
            </a:pPr>
            <a:fld id="{FEB1C845-11ED-4D75-930D-CC7E463CBCF5}" type="slidenum">
              <a:rPr lang="en-GB"/>
              <a:pPr>
                <a:defRPr/>
              </a:pPr>
              <a:t>‹#›</a:t>
            </a:fld>
            <a:endParaRPr lang="en-GB" dirty="0"/>
          </a:p>
        </p:txBody>
      </p:sp>
      <p:sp>
        <p:nvSpPr>
          <p:cNvPr id="6" name="Footer Placeholder 2">
            <a:extLst>
              <a:ext uri="{FF2B5EF4-FFF2-40B4-BE49-F238E27FC236}">
                <a16:creationId xmlns:a16="http://schemas.microsoft.com/office/drawing/2014/main" id="{857A9D91-CC14-474A-8D5D-29953CFFCDE5}"/>
              </a:ext>
            </a:extLst>
          </p:cNvPr>
          <p:cNvSpPr>
            <a:spLocks noGrp="1"/>
          </p:cNvSpPr>
          <p:nvPr>
            <p:ph type="ftr" sz="quarter" idx="13"/>
          </p:nvPr>
        </p:nvSpPr>
        <p:spPr>
          <a:xfrm>
            <a:off x="3246438" y="6483350"/>
            <a:ext cx="7480300" cy="231775"/>
          </a:xfrm>
        </p:spPr>
        <p:txBody>
          <a:bodyPr/>
          <a:lstStyle>
            <a:lvl1pPr>
              <a:defRPr dirty="0">
                <a:solidFill>
                  <a:schemeClr val="tx1"/>
                </a:solidFill>
              </a:defRPr>
            </a:lvl1pPr>
          </a:lstStyle>
          <a:p>
            <a:pPr>
              <a:defRPr/>
            </a:pPr>
            <a:endParaRPr/>
          </a:p>
        </p:txBody>
      </p:sp>
    </p:spTree>
    <p:extLst>
      <p:ext uri="{BB962C8B-B14F-4D97-AF65-F5344CB8AC3E}">
        <p14:creationId xmlns:p14="http://schemas.microsoft.com/office/powerpoint/2010/main" val="144533045"/>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am Profile - 2 people">
    <p:spTree>
      <p:nvGrpSpPr>
        <p:cNvPr id="1" name=""/>
        <p:cNvGrpSpPr/>
        <p:nvPr/>
      </p:nvGrpSpPr>
      <p:grpSpPr>
        <a:xfrm>
          <a:off x="0" y="0"/>
          <a:ext cx="0" cy="0"/>
          <a:chOff x="0" y="0"/>
          <a:chExt cx="0" cy="0"/>
        </a:xfrm>
      </p:grpSpPr>
      <p:sp>
        <p:nvSpPr>
          <p:cNvPr id="3" name="Main content placeholder"/>
          <p:cNvSpPr>
            <a:spLocks noGrp="1"/>
          </p:cNvSpPr>
          <p:nvPr>
            <p:ph idx="1"/>
          </p:nvPr>
        </p:nvSpPr>
        <p:spPr>
          <a:xfrm>
            <a:off x="470824" y="5055582"/>
            <a:ext cx="5576493" cy="1170841"/>
          </a:xfrm>
        </p:spPr>
        <p:txBody>
          <a:bodyPr>
            <a:normAutofit/>
          </a:bodyPr>
          <a:lstStyle>
            <a:lvl1pPr marL="0" indent="0">
              <a:buFont typeface="Verdana" panose="020B0604030504040204" pitchFamily="34" charset="0"/>
              <a:buNone/>
              <a:defRPr sz="1200"/>
            </a:lvl1pPr>
            <a:lvl2pPr>
              <a:defRPr baseline="0"/>
            </a:lvl2pPr>
          </a:lstStyle>
          <a:p>
            <a:pPr lvl="0"/>
            <a:r>
              <a:rPr lang="en-US"/>
              <a:t>Click to edit Master text styles</a:t>
            </a:r>
          </a:p>
        </p:txBody>
      </p:sp>
      <p:sp>
        <p:nvSpPr>
          <p:cNvPr id="9" name="Intro line"/>
          <p:cNvSpPr>
            <a:spLocks noGrp="1"/>
          </p:cNvSpPr>
          <p:nvPr>
            <p:ph type="body" sz="quarter" idx="11"/>
          </p:nvPr>
        </p:nvSpPr>
        <p:spPr>
          <a:xfrm>
            <a:off x="470824" y="4337482"/>
            <a:ext cx="5576493" cy="259251"/>
          </a:xfrm>
        </p:spPr>
        <p:txBody>
          <a:bodyPr>
            <a:normAutofit/>
          </a:bodyPr>
          <a:lstStyle>
            <a:lvl1pPr marL="0" indent="0">
              <a:buNone/>
              <a:defRPr sz="1200" b="1">
                <a:solidFill>
                  <a:schemeClr val="accent1"/>
                </a:solidFill>
              </a:defRPr>
            </a:lvl1pPr>
          </a:lstStyle>
          <a:p>
            <a:pPr lvl="0"/>
            <a:r>
              <a:rPr lang="en-US"/>
              <a:t>Click to edit Master text styles</a:t>
            </a:r>
          </a:p>
        </p:txBody>
      </p:sp>
      <p:sp>
        <p:nvSpPr>
          <p:cNvPr id="7" name="Sub-heading"/>
          <p:cNvSpPr>
            <a:spLocks noGrp="1"/>
          </p:cNvSpPr>
          <p:nvPr>
            <p:ph type="body" sz="quarter" idx="10"/>
          </p:nvPr>
        </p:nvSpPr>
        <p:spPr>
          <a:xfrm>
            <a:off x="575736" y="738188"/>
            <a:ext cx="11040533" cy="377825"/>
          </a:xfrm>
        </p:spPr>
        <p:txBody>
          <a:bodyPr/>
          <a:lstStyle>
            <a:lvl1pPr marL="0" indent="0">
              <a:buNone/>
              <a:defRPr baseline="0"/>
            </a:lvl1pPr>
          </a:lstStyle>
          <a:p>
            <a:pPr lvl="0"/>
            <a:r>
              <a:rPr lang="en-US"/>
              <a:t>Click to edit Master text styles</a:t>
            </a:r>
          </a:p>
        </p:txBody>
      </p:sp>
      <p:sp>
        <p:nvSpPr>
          <p:cNvPr id="2" name="Heading"/>
          <p:cNvSpPr>
            <a:spLocks noGrp="1"/>
          </p:cNvSpPr>
          <p:nvPr>
            <p:ph type="title"/>
          </p:nvPr>
        </p:nvSpPr>
        <p:spPr>
          <a:xfrm>
            <a:off x="575736" y="404818"/>
            <a:ext cx="11040533" cy="333741"/>
          </a:xfrm>
        </p:spPr>
        <p:txBody>
          <a:bodyPr>
            <a:noAutofit/>
          </a:bodyPr>
          <a:lstStyle>
            <a:lvl1pPr>
              <a:defRPr sz="2100" baseline="0"/>
            </a:lvl1pPr>
          </a:lstStyle>
          <a:p>
            <a:r>
              <a:rPr lang="en-US"/>
              <a:t>Click to edit Master title style</a:t>
            </a:r>
            <a:endParaRPr lang="en-US" dirty="0"/>
          </a:p>
        </p:txBody>
      </p:sp>
      <p:sp>
        <p:nvSpPr>
          <p:cNvPr id="10" name="Intro line"/>
          <p:cNvSpPr>
            <a:spLocks noGrp="1"/>
          </p:cNvSpPr>
          <p:nvPr>
            <p:ph type="body" sz="quarter" idx="12"/>
          </p:nvPr>
        </p:nvSpPr>
        <p:spPr>
          <a:xfrm>
            <a:off x="470824" y="4606472"/>
            <a:ext cx="5576493" cy="259251"/>
          </a:xfrm>
        </p:spPr>
        <p:txBody>
          <a:bodyPr>
            <a:normAutofit/>
          </a:bodyPr>
          <a:lstStyle>
            <a:lvl1pPr marL="0" indent="0">
              <a:buNone/>
              <a:defRPr sz="1200" b="0" i="1">
                <a:solidFill>
                  <a:schemeClr val="accent1"/>
                </a:solidFill>
              </a:defRPr>
            </a:lvl1pPr>
          </a:lstStyle>
          <a:p>
            <a:pPr lvl="0"/>
            <a:r>
              <a:rPr lang="en-US"/>
              <a:t>Click to edit Master text styles</a:t>
            </a:r>
          </a:p>
        </p:txBody>
      </p:sp>
      <p:sp>
        <p:nvSpPr>
          <p:cNvPr id="6" name="Picture Placeholder 5"/>
          <p:cNvSpPr>
            <a:spLocks noGrp="1"/>
          </p:cNvSpPr>
          <p:nvPr>
            <p:ph type="pic" sz="quarter" idx="13"/>
          </p:nvPr>
        </p:nvSpPr>
        <p:spPr>
          <a:xfrm>
            <a:off x="575733" y="1989138"/>
            <a:ext cx="5471584" cy="2158480"/>
          </a:xfrm>
        </p:spPr>
        <p:txBody>
          <a:bodyPr rtlCol="0" anchor="ctr">
            <a:normAutofit/>
          </a:bodyPr>
          <a:lstStyle>
            <a:lvl1pPr marL="0" indent="0" algn="ctr">
              <a:buNone/>
              <a:defRPr sz="1600"/>
            </a:lvl1pPr>
          </a:lstStyle>
          <a:p>
            <a:pPr lvl="0"/>
            <a:r>
              <a:rPr lang="en-US" noProof="0"/>
              <a:t>Click icon to add picture</a:t>
            </a:r>
            <a:endParaRPr lang="en-US" noProof="0" dirty="0"/>
          </a:p>
        </p:txBody>
      </p:sp>
      <p:sp>
        <p:nvSpPr>
          <p:cNvPr id="12" name="Main content placeholder"/>
          <p:cNvSpPr>
            <a:spLocks noGrp="1"/>
          </p:cNvSpPr>
          <p:nvPr>
            <p:ph idx="14"/>
          </p:nvPr>
        </p:nvSpPr>
        <p:spPr>
          <a:xfrm>
            <a:off x="6028788" y="5055582"/>
            <a:ext cx="5576493" cy="1170841"/>
          </a:xfrm>
        </p:spPr>
        <p:txBody>
          <a:bodyPr>
            <a:normAutofit/>
          </a:bodyPr>
          <a:lstStyle>
            <a:lvl1pPr marL="0" indent="0">
              <a:buFont typeface="Verdana" panose="020B0604030504040204" pitchFamily="34" charset="0"/>
              <a:buNone/>
              <a:defRPr sz="1200"/>
            </a:lvl1pPr>
            <a:lvl2pPr>
              <a:defRPr baseline="0"/>
            </a:lvl2pPr>
          </a:lstStyle>
          <a:p>
            <a:pPr lvl="0"/>
            <a:r>
              <a:rPr lang="en-US"/>
              <a:t>Click to edit Master text styles</a:t>
            </a:r>
          </a:p>
        </p:txBody>
      </p:sp>
      <p:sp>
        <p:nvSpPr>
          <p:cNvPr id="14" name="Intro line"/>
          <p:cNvSpPr>
            <a:spLocks noGrp="1"/>
          </p:cNvSpPr>
          <p:nvPr>
            <p:ph type="body" sz="quarter" idx="15"/>
          </p:nvPr>
        </p:nvSpPr>
        <p:spPr>
          <a:xfrm>
            <a:off x="6028788" y="4337482"/>
            <a:ext cx="5576493" cy="259251"/>
          </a:xfrm>
        </p:spPr>
        <p:txBody>
          <a:bodyPr>
            <a:normAutofit/>
          </a:bodyPr>
          <a:lstStyle>
            <a:lvl1pPr marL="0" indent="0">
              <a:buNone/>
              <a:defRPr sz="1200" b="1">
                <a:solidFill>
                  <a:schemeClr val="accent1"/>
                </a:solidFill>
              </a:defRPr>
            </a:lvl1pPr>
          </a:lstStyle>
          <a:p>
            <a:pPr lvl="0"/>
            <a:r>
              <a:rPr lang="en-US"/>
              <a:t>Click to edit Master text styles</a:t>
            </a:r>
          </a:p>
        </p:txBody>
      </p:sp>
      <p:sp>
        <p:nvSpPr>
          <p:cNvPr id="15" name="Intro line"/>
          <p:cNvSpPr>
            <a:spLocks noGrp="1"/>
          </p:cNvSpPr>
          <p:nvPr>
            <p:ph type="body" sz="quarter" idx="16"/>
          </p:nvPr>
        </p:nvSpPr>
        <p:spPr>
          <a:xfrm>
            <a:off x="6028788" y="4606472"/>
            <a:ext cx="5576493" cy="259251"/>
          </a:xfrm>
        </p:spPr>
        <p:txBody>
          <a:bodyPr>
            <a:normAutofit/>
          </a:bodyPr>
          <a:lstStyle>
            <a:lvl1pPr marL="0" indent="0">
              <a:buNone/>
              <a:defRPr sz="1200" b="0" i="1">
                <a:solidFill>
                  <a:schemeClr val="accent1"/>
                </a:solidFill>
              </a:defRPr>
            </a:lvl1pPr>
          </a:lstStyle>
          <a:p>
            <a:pPr lvl="0"/>
            <a:r>
              <a:rPr lang="en-US"/>
              <a:t>Click to edit Master text styles</a:t>
            </a:r>
          </a:p>
        </p:txBody>
      </p:sp>
      <p:sp>
        <p:nvSpPr>
          <p:cNvPr id="16" name="Picture Placeholder 5"/>
          <p:cNvSpPr>
            <a:spLocks noGrp="1"/>
          </p:cNvSpPr>
          <p:nvPr>
            <p:ph type="pic" sz="quarter" idx="17"/>
          </p:nvPr>
        </p:nvSpPr>
        <p:spPr>
          <a:xfrm>
            <a:off x="6145417" y="1989138"/>
            <a:ext cx="5471584" cy="2158480"/>
          </a:xfrm>
        </p:spPr>
        <p:txBody>
          <a:bodyPr rtlCol="0" anchor="ctr">
            <a:normAutofit/>
          </a:bodyPr>
          <a:lstStyle>
            <a:lvl1pPr marL="0" indent="0" algn="ctr">
              <a:buNone/>
              <a:defRPr sz="1600"/>
            </a:lvl1pPr>
          </a:lstStyle>
          <a:p>
            <a:pPr lvl="0"/>
            <a:r>
              <a:rPr lang="en-US" noProof="0"/>
              <a:t>Click icon to add picture</a:t>
            </a:r>
            <a:endParaRPr lang="en-US" noProof="0" dirty="0"/>
          </a:p>
        </p:txBody>
      </p:sp>
      <p:sp>
        <p:nvSpPr>
          <p:cNvPr id="13" name="Slide Number Placeholder 6">
            <a:extLst>
              <a:ext uri="{FF2B5EF4-FFF2-40B4-BE49-F238E27FC236}">
                <a16:creationId xmlns:a16="http://schemas.microsoft.com/office/drawing/2014/main" id="{D1E63BB4-1735-4B9A-8367-0C06F9EC96D2}"/>
              </a:ext>
            </a:extLst>
          </p:cNvPr>
          <p:cNvSpPr>
            <a:spLocks noGrp="1"/>
          </p:cNvSpPr>
          <p:nvPr>
            <p:ph type="sldNum" sz="quarter" idx="18"/>
          </p:nvPr>
        </p:nvSpPr>
        <p:spPr>
          <a:xfrm>
            <a:off x="10726738" y="6442075"/>
            <a:ext cx="1060450" cy="273050"/>
          </a:xfrm>
        </p:spPr>
        <p:txBody>
          <a:bodyPr/>
          <a:lstStyle>
            <a:lvl1pPr>
              <a:defRPr/>
            </a:lvl1pPr>
          </a:lstStyle>
          <a:p>
            <a:pPr>
              <a:defRPr/>
            </a:pPr>
            <a:fld id="{D140DCA4-1005-45C8-9317-7F6EB31056DD}" type="slidenum">
              <a:rPr lang="en-GB"/>
              <a:pPr>
                <a:defRPr/>
              </a:pPr>
              <a:t>‹#›</a:t>
            </a:fld>
            <a:endParaRPr lang="en-GB" dirty="0"/>
          </a:p>
        </p:txBody>
      </p:sp>
      <p:sp>
        <p:nvSpPr>
          <p:cNvPr id="17" name="Footer Placeholder 2">
            <a:extLst>
              <a:ext uri="{FF2B5EF4-FFF2-40B4-BE49-F238E27FC236}">
                <a16:creationId xmlns:a16="http://schemas.microsoft.com/office/drawing/2014/main" id="{192DD116-A8C4-4096-A5D2-E31CCF298CE4}"/>
              </a:ext>
            </a:extLst>
          </p:cNvPr>
          <p:cNvSpPr>
            <a:spLocks noGrp="1"/>
          </p:cNvSpPr>
          <p:nvPr>
            <p:ph type="ftr" sz="quarter" idx="19"/>
          </p:nvPr>
        </p:nvSpPr>
        <p:spPr>
          <a:xfrm>
            <a:off x="3246438" y="6483350"/>
            <a:ext cx="7480300" cy="231775"/>
          </a:xfrm>
        </p:spPr>
        <p:txBody>
          <a:bodyPr/>
          <a:lstStyle>
            <a:lvl1pPr>
              <a:defRPr dirty="0">
                <a:solidFill>
                  <a:schemeClr val="tx1"/>
                </a:solidFill>
              </a:defRPr>
            </a:lvl1pPr>
          </a:lstStyle>
          <a:p>
            <a:pPr>
              <a:defRPr/>
            </a:pPr>
            <a:endParaRPr/>
          </a:p>
        </p:txBody>
      </p:sp>
    </p:spTree>
    <p:extLst>
      <p:ext uri="{BB962C8B-B14F-4D97-AF65-F5344CB8AC3E}">
        <p14:creationId xmlns:p14="http://schemas.microsoft.com/office/powerpoint/2010/main" val="584504573"/>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am Profile - 3 people">
    <p:spTree>
      <p:nvGrpSpPr>
        <p:cNvPr id="1" name=""/>
        <p:cNvGrpSpPr/>
        <p:nvPr/>
      </p:nvGrpSpPr>
      <p:grpSpPr>
        <a:xfrm>
          <a:off x="0" y="0"/>
          <a:ext cx="0" cy="0"/>
          <a:chOff x="0" y="0"/>
          <a:chExt cx="0" cy="0"/>
        </a:xfrm>
      </p:grpSpPr>
      <p:sp>
        <p:nvSpPr>
          <p:cNvPr id="3" name="Main content placeholder"/>
          <p:cNvSpPr>
            <a:spLocks noGrp="1"/>
          </p:cNvSpPr>
          <p:nvPr>
            <p:ph idx="1"/>
          </p:nvPr>
        </p:nvSpPr>
        <p:spPr>
          <a:xfrm>
            <a:off x="470827" y="4703890"/>
            <a:ext cx="2793076" cy="1522533"/>
          </a:xfrm>
        </p:spPr>
        <p:txBody>
          <a:bodyPr>
            <a:normAutofit/>
          </a:bodyPr>
          <a:lstStyle>
            <a:lvl1pPr marL="0" indent="0">
              <a:buFont typeface="Verdana" panose="020B0604030504040204" pitchFamily="34" charset="0"/>
              <a:buNone/>
              <a:defRPr sz="1200"/>
            </a:lvl1pPr>
            <a:lvl2pPr>
              <a:defRPr baseline="0"/>
            </a:lvl2pPr>
          </a:lstStyle>
          <a:p>
            <a:pPr lvl="0"/>
            <a:r>
              <a:rPr lang="en-US"/>
              <a:t>Click to edit Master text styles</a:t>
            </a:r>
          </a:p>
        </p:txBody>
      </p:sp>
      <p:sp>
        <p:nvSpPr>
          <p:cNvPr id="9" name="Intro line"/>
          <p:cNvSpPr>
            <a:spLocks noGrp="1"/>
          </p:cNvSpPr>
          <p:nvPr>
            <p:ph type="body" sz="quarter" idx="11"/>
          </p:nvPr>
        </p:nvSpPr>
        <p:spPr>
          <a:xfrm>
            <a:off x="470827" y="3985792"/>
            <a:ext cx="2793076" cy="259251"/>
          </a:xfrm>
        </p:spPr>
        <p:txBody>
          <a:bodyPr>
            <a:normAutofit/>
          </a:bodyPr>
          <a:lstStyle>
            <a:lvl1pPr marL="0" indent="0">
              <a:buNone/>
              <a:defRPr sz="1200" b="1">
                <a:solidFill>
                  <a:schemeClr val="accent1"/>
                </a:solidFill>
              </a:defRPr>
            </a:lvl1pPr>
          </a:lstStyle>
          <a:p>
            <a:pPr lvl="0"/>
            <a:r>
              <a:rPr lang="en-US"/>
              <a:t>Click to edit Master text styles</a:t>
            </a:r>
          </a:p>
        </p:txBody>
      </p:sp>
      <p:sp>
        <p:nvSpPr>
          <p:cNvPr id="7" name="Sub-heading"/>
          <p:cNvSpPr>
            <a:spLocks noGrp="1"/>
          </p:cNvSpPr>
          <p:nvPr>
            <p:ph type="body" sz="quarter" idx="10"/>
          </p:nvPr>
        </p:nvSpPr>
        <p:spPr>
          <a:xfrm>
            <a:off x="575736" y="738188"/>
            <a:ext cx="11040533" cy="377825"/>
          </a:xfrm>
        </p:spPr>
        <p:txBody>
          <a:bodyPr/>
          <a:lstStyle>
            <a:lvl1pPr marL="0" indent="0">
              <a:buNone/>
              <a:defRPr baseline="0"/>
            </a:lvl1pPr>
          </a:lstStyle>
          <a:p>
            <a:pPr lvl="0"/>
            <a:r>
              <a:rPr lang="en-US"/>
              <a:t>Click to edit Master text styles</a:t>
            </a:r>
          </a:p>
        </p:txBody>
      </p:sp>
      <p:sp>
        <p:nvSpPr>
          <p:cNvPr id="2" name="Heading"/>
          <p:cNvSpPr>
            <a:spLocks noGrp="1"/>
          </p:cNvSpPr>
          <p:nvPr>
            <p:ph type="title"/>
          </p:nvPr>
        </p:nvSpPr>
        <p:spPr>
          <a:xfrm>
            <a:off x="575736" y="404818"/>
            <a:ext cx="11040533" cy="333741"/>
          </a:xfrm>
        </p:spPr>
        <p:txBody>
          <a:bodyPr>
            <a:noAutofit/>
          </a:bodyPr>
          <a:lstStyle>
            <a:lvl1pPr>
              <a:defRPr sz="2100" baseline="0"/>
            </a:lvl1pPr>
          </a:lstStyle>
          <a:p>
            <a:r>
              <a:rPr lang="en-US"/>
              <a:t>Click to edit Master title style</a:t>
            </a:r>
            <a:endParaRPr lang="en-US" dirty="0"/>
          </a:p>
        </p:txBody>
      </p:sp>
      <p:sp>
        <p:nvSpPr>
          <p:cNvPr id="10" name="Intro line"/>
          <p:cNvSpPr>
            <a:spLocks noGrp="1"/>
          </p:cNvSpPr>
          <p:nvPr>
            <p:ph type="body" sz="quarter" idx="12"/>
          </p:nvPr>
        </p:nvSpPr>
        <p:spPr>
          <a:xfrm>
            <a:off x="470827" y="4254782"/>
            <a:ext cx="2793076" cy="259251"/>
          </a:xfrm>
        </p:spPr>
        <p:txBody>
          <a:bodyPr>
            <a:normAutofit/>
          </a:bodyPr>
          <a:lstStyle>
            <a:lvl1pPr marL="0" indent="0">
              <a:buNone/>
              <a:defRPr sz="1200" b="0" i="1">
                <a:solidFill>
                  <a:schemeClr val="accent1"/>
                </a:solidFill>
              </a:defRPr>
            </a:lvl1pPr>
          </a:lstStyle>
          <a:p>
            <a:pPr lvl="0"/>
            <a:r>
              <a:rPr lang="en-US"/>
              <a:t>Click to edit Master text styles</a:t>
            </a:r>
          </a:p>
        </p:txBody>
      </p:sp>
      <p:sp>
        <p:nvSpPr>
          <p:cNvPr id="6" name="Picture Placeholder 5"/>
          <p:cNvSpPr>
            <a:spLocks noGrp="1"/>
          </p:cNvSpPr>
          <p:nvPr>
            <p:ph type="pic" sz="quarter" idx="13"/>
          </p:nvPr>
        </p:nvSpPr>
        <p:spPr>
          <a:xfrm>
            <a:off x="575737" y="2105760"/>
            <a:ext cx="2688167" cy="1690168"/>
          </a:xfrm>
        </p:spPr>
        <p:txBody>
          <a:bodyPr rtlCol="0" anchor="ctr">
            <a:normAutofit/>
          </a:bodyPr>
          <a:lstStyle>
            <a:lvl1pPr marL="0" indent="0" algn="ctr">
              <a:buNone/>
              <a:defRPr sz="1600"/>
            </a:lvl1pPr>
          </a:lstStyle>
          <a:p>
            <a:pPr lvl="0"/>
            <a:r>
              <a:rPr lang="en-US" noProof="0"/>
              <a:t>Click icon to add picture</a:t>
            </a:r>
            <a:endParaRPr lang="en-US" noProof="0" dirty="0"/>
          </a:p>
        </p:txBody>
      </p:sp>
      <p:sp>
        <p:nvSpPr>
          <p:cNvPr id="12" name="Main content placeholder"/>
          <p:cNvSpPr>
            <a:spLocks noGrp="1"/>
          </p:cNvSpPr>
          <p:nvPr>
            <p:ph idx="14"/>
          </p:nvPr>
        </p:nvSpPr>
        <p:spPr>
          <a:xfrm>
            <a:off x="8928101" y="4703890"/>
            <a:ext cx="2677179" cy="1522533"/>
          </a:xfrm>
        </p:spPr>
        <p:txBody>
          <a:bodyPr>
            <a:normAutofit/>
          </a:bodyPr>
          <a:lstStyle>
            <a:lvl1pPr marL="0" indent="0">
              <a:buFont typeface="Verdana" panose="020B0604030504040204" pitchFamily="34" charset="0"/>
              <a:buNone/>
              <a:defRPr sz="1200"/>
            </a:lvl1pPr>
            <a:lvl2pPr>
              <a:defRPr baseline="0"/>
            </a:lvl2pPr>
          </a:lstStyle>
          <a:p>
            <a:pPr lvl="0"/>
            <a:r>
              <a:rPr lang="en-US"/>
              <a:t>Click to edit Master text styles</a:t>
            </a:r>
          </a:p>
        </p:txBody>
      </p:sp>
      <p:sp>
        <p:nvSpPr>
          <p:cNvPr id="14" name="Intro line"/>
          <p:cNvSpPr>
            <a:spLocks noGrp="1"/>
          </p:cNvSpPr>
          <p:nvPr>
            <p:ph type="body" sz="quarter" idx="15"/>
          </p:nvPr>
        </p:nvSpPr>
        <p:spPr>
          <a:xfrm>
            <a:off x="8832851" y="3980816"/>
            <a:ext cx="2790960" cy="259251"/>
          </a:xfrm>
        </p:spPr>
        <p:txBody>
          <a:bodyPr>
            <a:normAutofit/>
          </a:bodyPr>
          <a:lstStyle>
            <a:lvl1pPr marL="0" indent="0">
              <a:buNone/>
              <a:defRPr sz="1200" b="1">
                <a:solidFill>
                  <a:schemeClr val="accent1"/>
                </a:solidFill>
              </a:defRPr>
            </a:lvl1pPr>
          </a:lstStyle>
          <a:p>
            <a:pPr lvl="0"/>
            <a:r>
              <a:rPr lang="en-US"/>
              <a:t>Click to edit Master text styles</a:t>
            </a:r>
          </a:p>
        </p:txBody>
      </p:sp>
      <p:sp>
        <p:nvSpPr>
          <p:cNvPr id="15" name="Intro line"/>
          <p:cNvSpPr>
            <a:spLocks noGrp="1"/>
          </p:cNvSpPr>
          <p:nvPr>
            <p:ph type="body" sz="quarter" idx="16"/>
          </p:nvPr>
        </p:nvSpPr>
        <p:spPr>
          <a:xfrm>
            <a:off x="8843839" y="4254781"/>
            <a:ext cx="2772428" cy="259251"/>
          </a:xfrm>
        </p:spPr>
        <p:txBody>
          <a:bodyPr>
            <a:normAutofit/>
          </a:bodyPr>
          <a:lstStyle>
            <a:lvl1pPr marL="0" indent="0">
              <a:buNone/>
              <a:defRPr sz="1200" b="0" i="1">
                <a:solidFill>
                  <a:schemeClr val="accent1"/>
                </a:solidFill>
              </a:defRPr>
            </a:lvl1pPr>
          </a:lstStyle>
          <a:p>
            <a:pPr lvl="0"/>
            <a:r>
              <a:rPr lang="en-US"/>
              <a:t>Click to edit Master text styles</a:t>
            </a:r>
          </a:p>
        </p:txBody>
      </p:sp>
      <p:sp>
        <p:nvSpPr>
          <p:cNvPr id="16" name="Picture Placeholder 5"/>
          <p:cNvSpPr>
            <a:spLocks noGrp="1"/>
          </p:cNvSpPr>
          <p:nvPr>
            <p:ph type="pic" sz="quarter" idx="17"/>
          </p:nvPr>
        </p:nvSpPr>
        <p:spPr>
          <a:xfrm>
            <a:off x="8928100" y="2097088"/>
            <a:ext cx="2688901" cy="1698840"/>
          </a:xfrm>
        </p:spPr>
        <p:txBody>
          <a:bodyPr rtlCol="0" anchor="ctr">
            <a:normAutofit/>
          </a:bodyPr>
          <a:lstStyle>
            <a:lvl1pPr marL="0" indent="0" algn="ctr">
              <a:buNone/>
              <a:defRPr sz="1600"/>
            </a:lvl1pPr>
          </a:lstStyle>
          <a:p>
            <a:pPr lvl="0"/>
            <a:r>
              <a:rPr lang="en-US" noProof="0"/>
              <a:t>Click icon to add picture</a:t>
            </a:r>
            <a:endParaRPr lang="en-US" noProof="0" dirty="0"/>
          </a:p>
        </p:txBody>
      </p:sp>
      <p:sp>
        <p:nvSpPr>
          <p:cNvPr id="13" name="Main content placeholder"/>
          <p:cNvSpPr>
            <a:spLocks noGrp="1"/>
          </p:cNvSpPr>
          <p:nvPr>
            <p:ph idx="18"/>
          </p:nvPr>
        </p:nvSpPr>
        <p:spPr>
          <a:xfrm>
            <a:off x="4647011" y="4703890"/>
            <a:ext cx="2793076" cy="1522533"/>
          </a:xfrm>
        </p:spPr>
        <p:txBody>
          <a:bodyPr>
            <a:normAutofit/>
          </a:bodyPr>
          <a:lstStyle>
            <a:lvl1pPr marL="0" indent="0">
              <a:buFont typeface="Verdana" panose="020B0604030504040204" pitchFamily="34" charset="0"/>
              <a:buNone/>
              <a:defRPr sz="1200"/>
            </a:lvl1pPr>
            <a:lvl2pPr>
              <a:defRPr baseline="0"/>
            </a:lvl2pPr>
          </a:lstStyle>
          <a:p>
            <a:pPr lvl="0"/>
            <a:r>
              <a:rPr lang="en-US"/>
              <a:t>Click to edit Master text styles</a:t>
            </a:r>
          </a:p>
        </p:txBody>
      </p:sp>
      <p:sp>
        <p:nvSpPr>
          <p:cNvPr id="17" name="Intro line"/>
          <p:cNvSpPr>
            <a:spLocks noGrp="1"/>
          </p:cNvSpPr>
          <p:nvPr>
            <p:ph type="body" sz="quarter" idx="19"/>
          </p:nvPr>
        </p:nvSpPr>
        <p:spPr>
          <a:xfrm>
            <a:off x="4647011" y="3985792"/>
            <a:ext cx="2793076" cy="259251"/>
          </a:xfrm>
        </p:spPr>
        <p:txBody>
          <a:bodyPr>
            <a:normAutofit/>
          </a:bodyPr>
          <a:lstStyle>
            <a:lvl1pPr marL="0" indent="0">
              <a:buNone/>
              <a:defRPr sz="1200" b="1">
                <a:solidFill>
                  <a:schemeClr val="accent1"/>
                </a:solidFill>
              </a:defRPr>
            </a:lvl1pPr>
          </a:lstStyle>
          <a:p>
            <a:pPr lvl="0"/>
            <a:r>
              <a:rPr lang="en-US"/>
              <a:t>Click to edit Master text styles</a:t>
            </a:r>
          </a:p>
        </p:txBody>
      </p:sp>
      <p:sp>
        <p:nvSpPr>
          <p:cNvPr id="18" name="Intro line"/>
          <p:cNvSpPr>
            <a:spLocks noGrp="1"/>
          </p:cNvSpPr>
          <p:nvPr>
            <p:ph type="body" sz="quarter" idx="20"/>
          </p:nvPr>
        </p:nvSpPr>
        <p:spPr>
          <a:xfrm>
            <a:off x="4647011" y="4254782"/>
            <a:ext cx="2793076" cy="259251"/>
          </a:xfrm>
        </p:spPr>
        <p:txBody>
          <a:bodyPr>
            <a:normAutofit/>
          </a:bodyPr>
          <a:lstStyle>
            <a:lvl1pPr marL="0" indent="0">
              <a:buNone/>
              <a:defRPr sz="1200" b="0" i="1">
                <a:solidFill>
                  <a:schemeClr val="accent1"/>
                </a:solidFill>
              </a:defRPr>
            </a:lvl1pPr>
          </a:lstStyle>
          <a:p>
            <a:pPr lvl="0"/>
            <a:r>
              <a:rPr lang="en-US"/>
              <a:t>Click to edit Master text styles</a:t>
            </a:r>
          </a:p>
        </p:txBody>
      </p:sp>
      <p:sp>
        <p:nvSpPr>
          <p:cNvPr id="19" name="Picture Placeholder 5"/>
          <p:cNvSpPr>
            <a:spLocks noGrp="1"/>
          </p:cNvSpPr>
          <p:nvPr>
            <p:ph type="pic" sz="quarter" idx="21"/>
          </p:nvPr>
        </p:nvSpPr>
        <p:spPr>
          <a:xfrm>
            <a:off x="4751921" y="2105760"/>
            <a:ext cx="2688167" cy="1690168"/>
          </a:xfrm>
        </p:spPr>
        <p:txBody>
          <a:bodyPr rtlCol="0" anchor="ctr">
            <a:normAutofit/>
          </a:bodyPr>
          <a:lstStyle>
            <a:lvl1pPr marL="0" indent="0" algn="ctr">
              <a:buNone/>
              <a:defRPr sz="1600"/>
            </a:lvl1pPr>
          </a:lstStyle>
          <a:p>
            <a:pPr lvl="0"/>
            <a:r>
              <a:rPr lang="en-US" noProof="0"/>
              <a:t>Click icon to add picture</a:t>
            </a:r>
            <a:endParaRPr lang="en-US" noProof="0" dirty="0"/>
          </a:p>
        </p:txBody>
      </p:sp>
      <p:sp>
        <p:nvSpPr>
          <p:cNvPr id="20" name="Slide Number Placeholder 6">
            <a:extLst>
              <a:ext uri="{FF2B5EF4-FFF2-40B4-BE49-F238E27FC236}">
                <a16:creationId xmlns:a16="http://schemas.microsoft.com/office/drawing/2014/main" id="{04C4EC7C-0670-44A6-9811-62C9F5CBC150}"/>
              </a:ext>
            </a:extLst>
          </p:cNvPr>
          <p:cNvSpPr>
            <a:spLocks noGrp="1"/>
          </p:cNvSpPr>
          <p:nvPr>
            <p:ph type="sldNum" sz="quarter" idx="22"/>
          </p:nvPr>
        </p:nvSpPr>
        <p:spPr>
          <a:xfrm>
            <a:off x="10726738" y="6442075"/>
            <a:ext cx="1060450" cy="273050"/>
          </a:xfrm>
        </p:spPr>
        <p:txBody>
          <a:bodyPr/>
          <a:lstStyle>
            <a:lvl1pPr>
              <a:defRPr/>
            </a:lvl1pPr>
          </a:lstStyle>
          <a:p>
            <a:pPr>
              <a:defRPr/>
            </a:pPr>
            <a:fld id="{92F1FFAD-C40D-4534-A93C-4494D12D77BA}" type="slidenum">
              <a:rPr lang="en-GB"/>
              <a:pPr>
                <a:defRPr/>
              </a:pPr>
              <a:t>‹#›</a:t>
            </a:fld>
            <a:endParaRPr lang="en-GB" dirty="0"/>
          </a:p>
        </p:txBody>
      </p:sp>
      <p:sp>
        <p:nvSpPr>
          <p:cNvPr id="21" name="Footer Placeholder 2">
            <a:extLst>
              <a:ext uri="{FF2B5EF4-FFF2-40B4-BE49-F238E27FC236}">
                <a16:creationId xmlns:a16="http://schemas.microsoft.com/office/drawing/2014/main" id="{671150EC-CDBF-42CC-BD0E-ABD87614BA76}"/>
              </a:ext>
            </a:extLst>
          </p:cNvPr>
          <p:cNvSpPr>
            <a:spLocks noGrp="1"/>
          </p:cNvSpPr>
          <p:nvPr>
            <p:ph type="ftr" sz="quarter" idx="23"/>
          </p:nvPr>
        </p:nvSpPr>
        <p:spPr>
          <a:xfrm>
            <a:off x="3246438" y="6483350"/>
            <a:ext cx="7480300" cy="231775"/>
          </a:xfrm>
        </p:spPr>
        <p:txBody>
          <a:bodyPr/>
          <a:lstStyle>
            <a:lvl1pPr>
              <a:defRPr dirty="0">
                <a:solidFill>
                  <a:schemeClr val="tx1"/>
                </a:solidFill>
              </a:defRPr>
            </a:lvl1pPr>
          </a:lstStyle>
          <a:p>
            <a:pPr>
              <a:defRPr/>
            </a:pPr>
            <a:endParaRPr/>
          </a:p>
        </p:txBody>
      </p:sp>
    </p:spTree>
    <p:extLst>
      <p:ext uri="{BB962C8B-B14F-4D97-AF65-F5344CB8AC3E}">
        <p14:creationId xmlns:p14="http://schemas.microsoft.com/office/powerpoint/2010/main" val="1315002201"/>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am Profile - 4 people">
    <p:spTree>
      <p:nvGrpSpPr>
        <p:cNvPr id="1" name=""/>
        <p:cNvGrpSpPr/>
        <p:nvPr/>
      </p:nvGrpSpPr>
      <p:grpSpPr>
        <a:xfrm>
          <a:off x="0" y="0"/>
          <a:ext cx="0" cy="0"/>
          <a:chOff x="0" y="0"/>
          <a:chExt cx="0" cy="0"/>
        </a:xfrm>
      </p:grpSpPr>
      <p:sp>
        <p:nvSpPr>
          <p:cNvPr id="3" name="Main content placeholder"/>
          <p:cNvSpPr>
            <a:spLocks noGrp="1"/>
          </p:cNvSpPr>
          <p:nvPr>
            <p:ph idx="1"/>
          </p:nvPr>
        </p:nvSpPr>
        <p:spPr>
          <a:xfrm>
            <a:off x="470827" y="4703890"/>
            <a:ext cx="2793076" cy="1522533"/>
          </a:xfrm>
        </p:spPr>
        <p:txBody>
          <a:bodyPr>
            <a:normAutofit/>
          </a:bodyPr>
          <a:lstStyle>
            <a:lvl1pPr marL="0" indent="0">
              <a:buFont typeface="Verdana" panose="020B0604030504040204" pitchFamily="34" charset="0"/>
              <a:buNone/>
              <a:defRPr sz="1200"/>
            </a:lvl1pPr>
            <a:lvl2pPr>
              <a:defRPr baseline="0"/>
            </a:lvl2pPr>
          </a:lstStyle>
          <a:p>
            <a:pPr lvl="0"/>
            <a:r>
              <a:rPr lang="en-US"/>
              <a:t>Click to edit Master text styles</a:t>
            </a:r>
          </a:p>
        </p:txBody>
      </p:sp>
      <p:sp>
        <p:nvSpPr>
          <p:cNvPr id="9" name="Intro line"/>
          <p:cNvSpPr>
            <a:spLocks noGrp="1"/>
          </p:cNvSpPr>
          <p:nvPr>
            <p:ph type="body" sz="quarter" idx="11"/>
          </p:nvPr>
        </p:nvSpPr>
        <p:spPr>
          <a:xfrm>
            <a:off x="470827" y="3985792"/>
            <a:ext cx="2793076" cy="259251"/>
          </a:xfrm>
        </p:spPr>
        <p:txBody>
          <a:bodyPr>
            <a:normAutofit/>
          </a:bodyPr>
          <a:lstStyle>
            <a:lvl1pPr marL="0" indent="0">
              <a:buNone/>
              <a:defRPr sz="1200" b="1">
                <a:solidFill>
                  <a:schemeClr val="accent1"/>
                </a:solidFill>
              </a:defRPr>
            </a:lvl1pPr>
          </a:lstStyle>
          <a:p>
            <a:pPr lvl="0"/>
            <a:r>
              <a:rPr lang="en-US"/>
              <a:t>Click to edit Master text styles</a:t>
            </a:r>
          </a:p>
        </p:txBody>
      </p:sp>
      <p:sp>
        <p:nvSpPr>
          <p:cNvPr id="7" name="Sub-heading"/>
          <p:cNvSpPr>
            <a:spLocks noGrp="1"/>
          </p:cNvSpPr>
          <p:nvPr>
            <p:ph type="body" sz="quarter" idx="10"/>
          </p:nvPr>
        </p:nvSpPr>
        <p:spPr>
          <a:xfrm>
            <a:off x="575736" y="738188"/>
            <a:ext cx="11040533" cy="377825"/>
          </a:xfrm>
        </p:spPr>
        <p:txBody>
          <a:bodyPr/>
          <a:lstStyle>
            <a:lvl1pPr marL="0" indent="0">
              <a:buNone/>
              <a:defRPr baseline="0"/>
            </a:lvl1pPr>
          </a:lstStyle>
          <a:p>
            <a:pPr lvl="0"/>
            <a:r>
              <a:rPr lang="en-US" noProof="0"/>
              <a:t>Click to edit Master text styles</a:t>
            </a:r>
          </a:p>
        </p:txBody>
      </p:sp>
      <p:sp>
        <p:nvSpPr>
          <p:cNvPr id="2" name="Heading"/>
          <p:cNvSpPr>
            <a:spLocks noGrp="1"/>
          </p:cNvSpPr>
          <p:nvPr>
            <p:ph type="title"/>
          </p:nvPr>
        </p:nvSpPr>
        <p:spPr>
          <a:xfrm>
            <a:off x="575736" y="404818"/>
            <a:ext cx="11040533" cy="333741"/>
          </a:xfrm>
        </p:spPr>
        <p:txBody>
          <a:bodyPr>
            <a:noAutofit/>
          </a:bodyPr>
          <a:lstStyle>
            <a:lvl1pPr>
              <a:defRPr lang="en-GB" noProof="0" dirty="0"/>
            </a:lvl1pPr>
          </a:lstStyle>
          <a:p>
            <a:r>
              <a:rPr lang="en-US" noProof="0"/>
              <a:t>Click to edit Master title style</a:t>
            </a:r>
            <a:endParaRPr lang="en-GB" noProof="0" dirty="0"/>
          </a:p>
        </p:txBody>
      </p:sp>
      <p:sp>
        <p:nvSpPr>
          <p:cNvPr id="10" name="Intro line"/>
          <p:cNvSpPr>
            <a:spLocks noGrp="1"/>
          </p:cNvSpPr>
          <p:nvPr>
            <p:ph type="body" sz="quarter" idx="12"/>
          </p:nvPr>
        </p:nvSpPr>
        <p:spPr>
          <a:xfrm>
            <a:off x="470827" y="4254782"/>
            <a:ext cx="2793076" cy="259251"/>
          </a:xfrm>
        </p:spPr>
        <p:txBody>
          <a:bodyPr>
            <a:normAutofit/>
          </a:bodyPr>
          <a:lstStyle>
            <a:lvl1pPr marL="0" indent="0">
              <a:buNone/>
              <a:defRPr sz="1200" b="0" i="1">
                <a:solidFill>
                  <a:schemeClr val="accent1"/>
                </a:solidFill>
              </a:defRPr>
            </a:lvl1pPr>
          </a:lstStyle>
          <a:p>
            <a:pPr lvl="0"/>
            <a:r>
              <a:rPr lang="en-US"/>
              <a:t>Click to edit Master text styles</a:t>
            </a:r>
          </a:p>
        </p:txBody>
      </p:sp>
      <p:sp>
        <p:nvSpPr>
          <p:cNvPr id="6" name="Picture Placeholder 5"/>
          <p:cNvSpPr>
            <a:spLocks noGrp="1"/>
          </p:cNvSpPr>
          <p:nvPr>
            <p:ph type="pic" sz="quarter" idx="13"/>
          </p:nvPr>
        </p:nvSpPr>
        <p:spPr>
          <a:xfrm>
            <a:off x="575737" y="2105760"/>
            <a:ext cx="2688167" cy="1690168"/>
          </a:xfrm>
        </p:spPr>
        <p:txBody>
          <a:bodyPr rtlCol="0" anchor="ctr">
            <a:normAutofit/>
          </a:bodyPr>
          <a:lstStyle>
            <a:lvl1pPr marL="0" indent="0" algn="ctr">
              <a:buNone/>
              <a:defRPr sz="1600"/>
            </a:lvl1pPr>
          </a:lstStyle>
          <a:p>
            <a:pPr lvl="0"/>
            <a:r>
              <a:rPr lang="en-US" noProof="0"/>
              <a:t>Click icon to add picture</a:t>
            </a:r>
            <a:endParaRPr lang="en-US" noProof="0" dirty="0"/>
          </a:p>
        </p:txBody>
      </p:sp>
      <p:sp>
        <p:nvSpPr>
          <p:cNvPr id="12" name="Main content placeholder"/>
          <p:cNvSpPr>
            <a:spLocks noGrp="1"/>
          </p:cNvSpPr>
          <p:nvPr>
            <p:ph idx="14"/>
          </p:nvPr>
        </p:nvSpPr>
        <p:spPr>
          <a:xfrm>
            <a:off x="8928101" y="4708866"/>
            <a:ext cx="2677179" cy="1522533"/>
          </a:xfrm>
        </p:spPr>
        <p:txBody>
          <a:bodyPr>
            <a:normAutofit/>
          </a:bodyPr>
          <a:lstStyle>
            <a:lvl1pPr marL="0" indent="0">
              <a:buFont typeface="Verdana" panose="020B0604030504040204" pitchFamily="34" charset="0"/>
              <a:buNone/>
              <a:defRPr sz="1200"/>
            </a:lvl1pPr>
            <a:lvl2pPr>
              <a:defRPr baseline="0"/>
            </a:lvl2pPr>
          </a:lstStyle>
          <a:p>
            <a:pPr lvl="0"/>
            <a:r>
              <a:rPr lang="en-US"/>
              <a:t>Click to edit Master text styles</a:t>
            </a:r>
          </a:p>
        </p:txBody>
      </p:sp>
      <p:sp>
        <p:nvSpPr>
          <p:cNvPr id="14" name="Intro line"/>
          <p:cNvSpPr>
            <a:spLocks noGrp="1"/>
          </p:cNvSpPr>
          <p:nvPr>
            <p:ph type="body" sz="quarter" idx="15"/>
          </p:nvPr>
        </p:nvSpPr>
        <p:spPr>
          <a:xfrm>
            <a:off x="8832851" y="3985792"/>
            <a:ext cx="2790960" cy="259251"/>
          </a:xfrm>
        </p:spPr>
        <p:txBody>
          <a:bodyPr>
            <a:normAutofit/>
          </a:bodyPr>
          <a:lstStyle>
            <a:lvl1pPr marL="0" indent="0">
              <a:buNone/>
              <a:defRPr sz="1200" b="1">
                <a:solidFill>
                  <a:schemeClr val="accent1"/>
                </a:solidFill>
              </a:defRPr>
            </a:lvl1pPr>
          </a:lstStyle>
          <a:p>
            <a:pPr lvl="0"/>
            <a:r>
              <a:rPr lang="en-US"/>
              <a:t>Click to edit Master text styles</a:t>
            </a:r>
          </a:p>
        </p:txBody>
      </p:sp>
      <p:sp>
        <p:nvSpPr>
          <p:cNvPr id="15" name="Intro line"/>
          <p:cNvSpPr>
            <a:spLocks noGrp="1"/>
          </p:cNvSpPr>
          <p:nvPr>
            <p:ph type="body" sz="quarter" idx="16"/>
          </p:nvPr>
        </p:nvSpPr>
        <p:spPr>
          <a:xfrm>
            <a:off x="8843839" y="4259757"/>
            <a:ext cx="2772428" cy="259251"/>
          </a:xfrm>
        </p:spPr>
        <p:txBody>
          <a:bodyPr>
            <a:normAutofit/>
          </a:bodyPr>
          <a:lstStyle>
            <a:lvl1pPr marL="0" indent="0">
              <a:buNone/>
              <a:defRPr sz="1200" b="0" i="1">
                <a:solidFill>
                  <a:schemeClr val="accent1"/>
                </a:solidFill>
              </a:defRPr>
            </a:lvl1pPr>
          </a:lstStyle>
          <a:p>
            <a:pPr lvl="0"/>
            <a:r>
              <a:rPr lang="en-US"/>
              <a:t>Click to edit Master text styles</a:t>
            </a:r>
          </a:p>
        </p:txBody>
      </p:sp>
      <p:sp>
        <p:nvSpPr>
          <p:cNvPr id="16" name="Picture Placeholder 5"/>
          <p:cNvSpPr>
            <a:spLocks noGrp="1"/>
          </p:cNvSpPr>
          <p:nvPr>
            <p:ph type="pic" sz="quarter" idx="17"/>
          </p:nvPr>
        </p:nvSpPr>
        <p:spPr>
          <a:xfrm>
            <a:off x="8928100" y="2105880"/>
            <a:ext cx="2688901" cy="1698840"/>
          </a:xfrm>
        </p:spPr>
        <p:txBody>
          <a:bodyPr rtlCol="0" anchor="ctr">
            <a:normAutofit/>
          </a:bodyPr>
          <a:lstStyle>
            <a:lvl1pPr marL="0" indent="0" algn="ctr">
              <a:buNone/>
              <a:defRPr sz="1600"/>
            </a:lvl1pPr>
          </a:lstStyle>
          <a:p>
            <a:pPr lvl="0"/>
            <a:r>
              <a:rPr lang="en-US" noProof="0"/>
              <a:t>Click icon to add picture</a:t>
            </a:r>
            <a:endParaRPr lang="en-US" noProof="0" dirty="0"/>
          </a:p>
        </p:txBody>
      </p:sp>
      <p:sp>
        <p:nvSpPr>
          <p:cNvPr id="13" name="Main content placeholder"/>
          <p:cNvSpPr>
            <a:spLocks noGrp="1"/>
          </p:cNvSpPr>
          <p:nvPr>
            <p:ph idx="18"/>
          </p:nvPr>
        </p:nvSpPr>
        <p:spPr>
          <a:xfrm>
            <a:off x="3250471" y="4703890"/>
            <a:ext cx="2793076" cy="1522533"/>
          </a:xfrm>
        </p:spPr>
        <p:txBody>
          <a:bodyPr>
            <a:normAutofit/>
          </a:bodyPr>
          <a:lstStyle>
            <a:lvl1pPr marL="0" indent="0">
              <a:buFont typeface="Verdana" panose="020B0604030504040204" pitchFamily="34" charset="0"/>
              <a:buNone/>
              <a:defRPr sz="1200"/>
            </a:lvl1pPr>
            <a:lvl2pPr>
              <a:defRPr baseline="0"/>
            </a:lvl2pPr>
          </a:lstStyle>
          <a:p>
            <a:pPr lvl="0"/>
            <a:r>
              <a:rPr lang="en-US"/>
              <a:t>Click to edit Master text styles</a:t>
            </a:r>
          </a:p>
        </p:txBody>
      </p:sp>
      <p:sp>
        <p:nvSpPr>
          <p:cNvPr id="17" name="Intro line"/>
          <p:cNvSpPr>
            <a:spLocks noGrp="1"/>
          </p:cNvSpPr>
          <p:nvPr>
            <p:ph type="body" sz="quarter" idx="19"/>
          </p:nvPr>
        </p:nvSpPr>
        <p:spPr>
          <a:xfrm>
            <a:off x="3250471" y="3985792"/>
            <a:ext cx="2793076" cy="259251"/>
          </a:xfrm>
        </p:spPr>
        <p:txBody>
          <a:bodyPr>
            <a:normAutofit/>
          </a:bodyPr>
          <a:lstStyle>
            <a:lvl1pPr marL="0" indent="0">
              <a:buNone/>
              <a:defRPr sz="1200" b="1">
                <a:solidFill>
                  <a:schemeClr val="accent1"/>
                </a:solidFill>
              </a:defRPr>
            </a:lvl1pPr>
          </a:lstStyle>
          <a:p>
            <a:pPr lvl="0"/>
            <a:r>
              <a:rPr lang="en-US"/>
              <a:t>Click to edit Master text styles</a:t>
            </a:r>
          </a:p>
        </p:txBody>
      </p:sp>
      <p:sp>
        <p:nvSpPr>
          <p:cNvPr id="18" name="Intro line"/>
          <p:cNvSpPr>
            <a:spLocks noGrp="1"/>
          </p:cNvSpPr>
          <p:nvPr>
            <p:ph type="body" sz="quarter" idx="20"/>
          </p:nvPr>
        </p:nvSpPr>
        <p:spPr>
          <a:xfrm>
            <a:off x="3250471" y="4254782"/>
            <a:ext cx="2793076" cy="259251"/>
          </a:xfrm>
        </p:spPr>
        <p:txBody>
          <a:bodyPr>
            <a:normAutofit/>
          </a:bodyPr>
          <a:lstStyle>
            <a:lvl1pPr marL="0" indent="0">
              <a:buNone/>
              <a:defRPr sz="1200" b="0" i="1">
                <a:solidFill>
                  <a:schemeClr val="accent1"/>
                </a:solidFill>
              </a:defRPr>
            </a:lvl1pPr>
          </a:lstStyle>
          <a:p>
            <a:pPr lvl="0"/>
            <a:r>
              <a:rPr lang="en-US"/>
              <a:t>Click to edit Master text styles</a:t>
            </a:r>
          </a:p>
        </p:txBody>
      </p:sp>
      <p:sp>
        <p:nvSpPr>
          <p:cNvPr id="19" name="Picture Placeholder 5"/>
          <p:cNvSpPr>
            <a:spLocks noGrp="1"/>
          </p:cNvSpPr>
          <p:nvPr>
            <p:ph type="pic" sz="quarter" idx="21"/>
          </p:nvPr>
        </p:nvSpPr>
        <p:spPr>
          <a:xfrm>
            <a:off x="3355381" y="2105760"/>
            <a:ext cx="2688167" cy="1690168"/>
          </a:xfrm>
        </p:spPr>
        <p:txBody>
          <a:bodyPr rtlCol="0" anchor="ctr">
            <a:normAutofit/>
          </a:bodyPr>
          <a:lstStyle>
            <a:lvl1pPr marL="0" indent="0" algn="ctr">
              <a:buNone/>
              <a:defRPr sz="1600"/>
            </a:lvl1pPr>
          </a:lstStyle>
          <a:p>
            <a:pPr lvl="0"/>
            <a:r>
              <a:rPr lang="en-US" noProof="0"/>
              <a:t>Click icon to add picture</a:t>
            </a:r>
            <a:endParaRPr lang="en-US" noProof="0" dirty="0"/>
          </a:p>
        </p:txBody>
      </p:sp>
      <p:sp>
        <p:nvSpPr>
          <p:cNvPr id="20" name="Main content placeholder"/>
          <p:cNvSpPr>
            <a:spLocks noGrp="1"/>
          </p:cNvSpPr>
          <p:nvPr>
            <p:ph idx="22"/>
          </p:nvPr>
        </p:nvSpPr>
        <p:spPr>
          <a:xfrm>
            <a:off x="6030115" y="4703890"/>
            <a:ext cx="2793076" cy="1522533"/>
          </a:xfrm>
        </p:spPr>
        <p:txBody>
          <a:bodyPr>
            <a:normAutofit/>
          </a:bodyPr>
          <a:lstStyle>
            <a:lvl1pPr marL="0" indent="0">
              <a:buFont typeface="Verdana" panose="020B0604030504040204" pitchFamily="34" charset="0"/>
              <a:buNone/>
              <a:defRPr sz="1200"/>
            </a:lvl1pPr>
            <a:lvl2pPr>
              <a:defRPr baseline="0"/>
            </a:lvl2pPr>
          </a:lstStyle>
          <a:p>
            <a:pPr lvl="0"/>
            <a:r>
              <a:rPr lang="en-US"/>
              <a:t>Click to edit Master text styles</a:t>
            </a:r>
          </a:p>
        </p:txBody>
      </p:sp>
      <p:sp>
        <p:nvSpPr>
          <p:cNvPr id="21" name="Intro line"/>
          <p:cNvSpPr>
            <a:spLocks noGrp="1"/>
          </p:cNvSpPr>
          <p:nvPr>
            <p:ph type="body" sz="quarter" idx="23"/>
          </p:nvPr>
        </p:nvSpPr>
        <p:spPr>
          <a:xfrm>
            <a:off x="6030115" y="3985792"/>
            <a:ext cx="2793076" cy="259251"/>
          </a:xfrm>
        </p:spPr>
        <p:txBody>
          <a:bodyPr>
            <a:normAutofit/>
          </a:bodyPr>
          <a:lstStyle>
            <a:lvl1pPr marL="0" indent="0">
              <a:buNone/>
              <a:defRPr sz="1200" b="1">
                <a:solidFill>
                  <a:schemeClr val="accent1"/>
                </a:solidFill>
              </a:defRPr>
            </a:lvl1pPr>
          </a:lstStyle>
          <a:p>
            <a:pPr lvl="0"/>
            <a:r>
              <a:rPr lang="en-US"/>
              <a:t>Click to edit Master text styles</a:t>
            </a:r>
          </a:p>
        </p:txBody>
      </p:sp>
      <p:sp>
        <p:nvSpPr>
          <p:cNvPr id="22" name="Intro line"/>
          <p:cNvSpPr>
            <a:spLocks noGrp="1"/>
          </p:cNvSpPr>
          <p:nvPr>
            <p:ph type="body" sz="quarter" idx="24"/>
          </p:nvPr>
        </p:nvSpPr>
        <p:spPr>
          <a:xfrm>
            <a:off x="6030115" y="4254782"/>
            <a:ext cx="2793076" cy="259251"/>
          </a:xfrm>
        </p:spPr>
        <p:txBody>
          <a:bodyPr>
            <a:normAutofit/>
          </a:bodyPr>
          <a:lstStyle>
            <a:lvl1pPr marL="0" indent="0">
              <a:buNone/>
              <a:defRPr sz="1200" b="0" i="1">
                <a:solidFill>
                  <a:schemeClr val="accent1"/>
                </a:solidFill>
              </a:defRPr>
            </a:lvl1pPr>
          </a:lstStyle>
          <a:p>
            <a:pPr lvl="0"/>
            <a:r>
              <a:rPr lang="en-US"/>
              <a:t>Click to edit Master text styles</a:t>
            </a:r>
          </a:p>
        </p:txBody>
      </p:sp>
      <p:sp>
        <p:nvSpPr>
          <p:cNvPr id="23" name="Picture Placeholder 5"/>
          <p:cNvSpPr>
            <a:spLocks noGrp="1"/>
          </p:cNvSpPr>
          <p:nvPr>
            <p:ph type="pic" sz="quarter" idx="25"/>
          </p:nvPr>
        </p:nvSpPr>
        <p:spPr>
          <a:xfrm>
            <a:off x="6135025" y="2105760"/>
            <a:ext cx="2688167" cy="1690168"/>
          </a:xfrm>
        </p:spPr>
        <p:txBody>
          <a:bodyPr rtlCol="0" anchor="ctr">
            <a:normAutofit/>
          </a:bodyPr>
          <a:lstStyle>
            <a:lvl1pPr marL="0" indent="0" algn="ctr">
              <a:buNone/>
              <a:defRPr sz="1600"/>
            </a:lvl1pPr>
          </a:lstStyle>
          <a:p>
            <a:pPr lvl="0"/>
            <a:r>
              <a:rPr lang="en-US" noProof="0"/>
              <a:t>Click icon to add picture</a:t>
            </a:r>
            <a:endParaRPr lang="en-US" noProof="0" dirty="0"/>
          </a:p>
        </p:txBody>
      </p:sp>
      <p:sp>
        <p:nvSpPr>
          <p:cNvPr id="24" name="Slide Number Placeholder 6">
            <a:extLst>
              <a:ext uri="{FF2B5EF4-FFF2-40B4-BE49-F238E27FC236}">
                <a16:creationId xmlns:a16="http://schemas.microsoft.com/office/drawing/2014/main" id="{E17566A5-4EAA-41EB-9817-79E87EC86333}"/>
              </a:ext>
            </a:extLst>
          </p:cNvPr>
          <p:cNvSpPr>
            <a:spLocks noGrp="1"/>
          </p:cNvSpPr>
          <p:nvPr>
            <p:ph type="sldNum" sz="quarter" idx="26"/>
          </p:nvPr>
        </p:nvSpPr>
        <p:spPr>
          <a:xfrm>
            <a:off x="10726738" y="6442075"/>
            <a:ext cx="1060450" cy="273050"/>
          </a:xfrm>
        </p:spPr>
        <p:txBody>
          <a:bodyPr/>
          <a:lstStyle>
            <a:lvl1pPr>
              <a:defRPr/>
            </a:lvl1pPr>
          </a:lstStyle>
          <a:p>
            <a:pPr>
              <a:defRPr/>
            </a:pPr>
            <a:fld id="{DDB6ED6C-2523-4AB7-B3CF-E85AD32969B7}" type="slidenum">
              <a:rPr lang="en-GB"/>
              <a:pPr>
                <a:defRPr/>
              </a:pPr>
              <a:t>‹#›</a:t>
            </a:fld>
            <a:endParaRPr lang="en-GB" dirty="0"/>
          </a:p>
        </p:txBody>
      </p:sp>
      <p:sp>
        <p:nvSpPr>
          <p:cNvPr id="25" name="Footer Placeholder 2">
            <a:extLst>
              <a:ext uri="{FF2B5EF4-FFF2-40B4-BE49-F238E27FC236}">
                <a16:creationId xmlns:a16="http://schemas.microsoft.com/office/drawing/2014/main" id="{E57EFE63-2265-4427-ADFE-2552B4620B5E}"/>
              </a:ext>
            </a:extLst>
          </p:cNvPr>
          <p:cNvSpPr>
            <a:spLocks noGrp="1"/>
          </p:cNvSpPr>
          <p:nvPr>
            <p:ph type="ftr" sz="quarter" idx="27"/>
          </p:nvPr>
        </p:nvSpPr>
        <p:spPr>
          <a:xfrm>
            <a:off x="3246438" y="6483350"/>
            <a:ext cx="7480300" cy="231775"/>
          </a:xfrm>
        </p:spPr>
        <p:txBody>
          <a:bodyPr/>
          <a:lstStyle>
            <a:lvl1pPr>
              <a:defRPr dirty="0">
                <a:solidFill>
                  <a:schemeClr val="tx1"/>
                </a:solidFill>
              </a:defRPr>
            </a:lvl1pPr>
          </a:lstStyle>
          <a:p>
            <a:pPr>
              <a:defRPr/>
            </a:pPr>
            <a:endParaRPr/>
          </a:p>
        </p:txBody>
      </p:sp>
    </p:spTree>
    <p:extLst>
      <p:ext uri="{BB962C8B-B14F-4D97-AF65-F5344CB8AC3E}">
        <p14:creationId xmlns:p14="http://schemas.microsoft.com/office/powerpoint/2010/main" val="1264336121"/>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5736" y="404814"/>
            <a:ext cx="11040533" cy="430456"/>
          </a:xfrm>
          <a:ln>
            <a:noFill/>
          </a:ln>
        </p:spPr>
        <p:txBody>
          <a:bodyPr/>
          <a:lstStyle>
            <a:lvl1pPr>
              <a:defRPr/>
            </a:lvl1pPr>
          </a:lstStyle>
          <a:p>
            <a:r>
              <a:rPr lang="en-US" noProof="0"/>
              <a:t>Click to edit Master title style</a:t>
            </a:r>
            <a:endParaRPr lang="en-GB" noProof="0" dirty="0"/>
          </a:p>
        </p:txBody>
      </p:sp>
    </p:spTree>
    <p:extLst>
      <p:ext uri="{BB962C8B-B14F-4D97-AF65-F5344CB8AC3E}">
        <p14:creationId xmlns:p14="http://schemas.microsoft.com/office/powerpoint/2010/main" val="1242499696"/>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ank you for participation slide">
    <p:spTree>
      <p:nvGrpSpPr>
        <p:cNvPr id="1" name=""/>
        <p:cNvGrpSpPr/>
        <p:nvPr/>
      </p:nvGrpSpPr>
      <p:grpSpPr>
        <a:xfrm>
          <a:off x="0" y="0"/>
          <a:ext cx="0" cy="0"/>
          <a:chOff x="0" y="0"/>
          <a:chExt cx="0" cy="0"/>
        </a:xfrm>
      </p:grpSpPr>
      <p:sp>
        <p:nvSpPr>
          <p:cNvPr id="2" name="Title 1"/>
          <p:cNvSpPr>
            <a:spLocks noGrp="1"/>
          </p:cNvSpPr>
          <p:nvPr>
            <p:ph type="title"/>
          </p:nvPr>
        </p:nvSpPr>
        <p:spPr>
          <a:xfrm>
            <a:off x="575736" y="404814"/>
            <a:ext cx="11040533" cy="430456"/>
          </a:xfrm>
          <a:ln>
            <a:noFill/>
          </a:ln>
        </p:spPr>
        <p:txBody>
          <a:bodyPr/>
          <a:lstStyle>
            <a:lvl1pPr>
              <a:defRPr/>
            </a:lvl1pPr>
          </a:lstStyle>
          <a:p>
            <a:r>
              <a:rPr lang="en-US" noProof="0"/>
              <a:t>Click to edit Master title style</a:t>
            </a:r>
            <a:endParaRPr lang="en-GB" noProof="0" dirty="0"/>
          </a:p>
        </p:txBody>
      </p:sp>
    </p:spTree>
    <p:extLst>
      <p:ext uri="{BB962C8B-B14F-4D97-AF65-F5344CB8AC3E}">
        <p14:creationId xmlns:p14="http://schemas.microsoft.com/office/powerpoint/2010/main" val="1922727415"/>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E7CA3225-C920-4C6B-BB1B-8031FF7D64A6}"/>
              </a:ext>
            </a:extLst>
          </p:cNvPr>
          <p:cNvSpPr>
            <a:spLocks noGrp="1"/>
          </p:cNvSpPr>
          <p:nvPr>
            <p:ph type="sldNum" sz="quarter" idx="10"/>
          </p:nvPr>
        </p:nvSpPr>
        <p:spPr>
          <a:xfrm>
            <a:off x="10726738" y="6442075"/>
            <a:ext cx="1060450" cy="273050"/>
          </a:xfrm>
        </p:spPr>
        <p:txBody>
          <a:bodyPr/>
          <a:lstStyle>
            <a:lvl1pPr>
              <a:defRPr/>
            </a:lvl1pPr>
          </a:lstStyle>
          <a:p>
            <a:pPr>
              <a:defRPr/>
            </a:pPr>
            <a:fld id="{BFD72F32-B977-4F6B-A2B0-46E45FD834E9}" type="slidenum">
              <a:rPr lang="en-GB"/>
              <a:pPr>
                <a:defRPr/>
              </a:pPr>
              <a:t>‹#›</a:t>
            </a:fld>
            <a:endParaRPr lang="en-GB" dirty="0"/>
          </a:p>
        </p:txBody>
      </p:sp>
      <p:sp>
        <p:nvSpPr>
          <p:cNvPr id="3" name="Footer Placeholder 2">
            <a:extLst>
              <a:ext uri="{FF2B5EF4-FFF2-40B4-BE49-F238E27FC236}">
                <a16:creationId xmlns:a16="http://schemas.microsoft.com/office/drawing/2014/main" id="{F55A85FB-56B5-4F58-90E9-62F2B486C20E}"/>
              </a:ext>
            </a:extLst>
          </p:cNvPr>
          <p:cNvSpPr>
            <a:spLocks noGrp="1"/>
          </p:cNvSpPr>
          <p:nvPr>
            <p:ph type="ftr" sz="quarter" idx="11"/>
          </p:nvPr>
        </p:nvSpPr>
        <p:spPr>
          <a:xfrm>
            <a:off x="3246438" y="6483350"/>
            <a:ext cx="7480300" cy="231775"/>
          </a:xfrm>
        </p:spPr>
        <p:txBody>
          <a:bodyPr/>
          <a:lstStyle>
            <a:lvl1pPr>
              <a:defRPr dirty="0">
                <a:solidFill>
                  <a:schemeClr val="tx1"/>
                </a:solidFill>
              </a:defRPr>
            </a:lvl1pPr>
          </a:lstStyle>
          <a:p>
            <a:pPr>
              <a:defRPr/>
            </a:pPr>
            <a:endParaRPr/>
          </a:p>
        </p:txBody>
      </p:sp>
    </p:spTree>
    <p:extLst>
      <p:ext uri="{BB962C8B-B14F-4D97-AF65-F5344CB8AC3E}">
        <p14:creationId xmlns:p14="http://schemas.microsoft.com/office/powerpoint/2010/main" val="2472920087"/>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nfographics Quotes">
    <p:spTree>
      <p:nvGrpSpPr>
        <p:cNvPr id="1" name=""/>
        <p:cNvGrpSpPr/>
        <p:nvPr/>
      </p:nvGrpSpPr>
      <p:grpSpPr>
        <a:xfrm>
          <a:off x="0" y="0"/>
          <a:ext cx="0" cy="0"/>
          <a:chOff x="0" y="0"/>
          <a:chExt cx="0" cy="0"/>
        </a:xfrm>
      </p:grpSpPr>
      <p:sp>
        <p:nvSpPr>
          <p:cNvPr id="7" name="Sub-heading"/>
          <p:cNvSpPr>
            <a:spLocks noGrp="1"/>
          </p:cNvSpPr>
          <p:nvPr>
            <p:ph type="body" sz="quarter" idx="10"/>
          </p:nvPr>
        </p:nvSpPr>
        <p:spPr>
          <a:xfrm>
            <a:off x="575736" y="738188"/>
            <a:ext cx="11040533" cy="377825"/>
          </a:xfrm>
        </p:spPr>
        <p:txBody>
          <a:bodyPr/>
          <a:lstStyle>
            <a:lvl1pPr marL="0" indent="0">
              <a:buNone/>
              <a:defRPr baseline="0"/>
            </a:lvl1pPr>
          </a:lstStyle>
          <a:p>
            <a:pPr lvl="0"/>
            <a:r>
              <a:rPr lang="en-US"/>
              <a:t>Click to edit Master text styles</a:t>
            </a:r>
          </a:p>
        </p:txBody>
      </p:sp>
      <p:sp>
        <p:nvSpPr>
          <p:cNvPr id="2" name="Heading"/>
          <p:cNvSpPr>
            <a:spLocks noGrp="1"/>
          </p:cNvSpPr>
          <p:nvPr>
            <p:ph type="title"/>
          </p:nvPr>
        </p:nvSpPr>
        <p:spPr>
          <a:xfrm>
            <a:off x="575736" y="404818"/>
            <a:ext cx="11040533" cy="333741"/>
          </a:xfrm>
        </p:spPr>
        <p:txBody>
          <a:bodyPr>
            <a:noAutofit/>
          </a:bodyPr>
          <a:lstStyle>
            <a:lvl1pPr>
              <a:defRPr sz="2100" baseline="0"/>
            </a:lvl1pPr>
          </a:lstStyle>
          <a:p>
            <a:r>
              <a:rPr lang="en-US"/>
              <a:t>Click to edit Master title style</a:t>
            </a:r>
            <a:endParaRPr lang="en-US" dirty="0"/>
          </a:p>
        </p:txBody>
      </p:sp>
      <p:sp>
        <p:nvSpPr>
          <p:cNvPr id="31" name="Text Placeholder 30"/>
          <p:cNvSpPr>
            <a:spLocks noGrp="1"/>
          </p:cNvSpPr>
          <p:nvPr>
            <p:ph type="body" sz="quarter" idx="27"/>
          </p:nvPr>
        </p:nvSpPr>
        <p:spPr>
          <a:xfrm>
            <a:off x="910170" y="3097396"/>
            <a:ext cx="4425951" cy="1564545"/>
          </a:xfrm>
        </p:spPr>
        <p:txBody>
          <a:bodyPr anchor="ctr">
            <a:normAutofit/>
          </a:bodyPr>
          <a:lstStyle>
            <a:lvl1pPr marL="0" indent="0">
              <a:buFontTx/>
              <a:buNone/>
              <a:defRPr sz="1200">
                <a:solidFill>
                  <a:schemeClr val="bg1"/>
                </a:solidFill>
              </a:defRPr>
            </a:lvl1pPr>
          </a:lstStyle>
          <a:p>
            <a:pPr lvl="0"/>
            <a:r>
              <a:rPr lang="en-US"/>
              <a:t>Click to edit Master text styles</a:t>
            </a:r>
          </a:p>
        </p:txBody>
      </p:sp>
      <p:sp>
        <p:nvSpPr>
          <p:cNvPr id="32" name="Text Placeholder 30"/>
          <p:cNvSpPr>
            <a:spLocks noGrp="1"/>
          </p:cNvSpPr>
          <p:nvPr>
            <p:ph type="body" sz="quarter" idx="28"/>
          </p:nvPr>
        </p:nvSpPr>
        <p:spPr>
          <a:xfrm>
            <a:off x="910169" y="4676933"/>
            <a:ext cx="4425951" cy="235140"/>
          </a:xfrm>
        </p:spPr>
        <p:txBody>
          <a:bodyPr>
            <a:normAutofit/>
          </a:bodyPr>
          <a:lstStyle>
            <a:lvl1pPr marL="0" indent="0">
              <a:buFontTx/>
              <a:buNone/>
              <a:defRPr sz="1200" b="1" baseline="0">
                <a:solidFill>
                  <a:schemeClr val="bg1"/>
                </a:solidFill>
              </a:defRPr>
            </a:lvl1pPr>
          </a:lstStyle>
          <a:p>
            <a:pPr lvl="0"/>
            <a:r>
              <a:rPr lang="en-US"/>
              <a:t>Click to edit Master text styles</a:t>
            </a:r>
          </a:p>
        </p:txBody>
      </p:sp>
      <p:sp>
        <p:nvSpPr>
          <p:cNvPr id="33" name="Text Placeholder 30"/>
          <p:cNvSpPr>
            <a:spLocks noGrp="1"/>
          </p:cNvSpPr>
          <p:nvPr>
            <p:ph type="body" sz="quarter" idx="29"/>
          </p:nvPr>
        </p:nvSpPr>
        <p:spPr>
          <a:xfrm>
            <a:off x="910169" y="4912073"/>
            <a:ext cx="4425951" cy="235140"/>
          </a:xfrm>
        </p:spPr>
        <p:txBody>
          <a:bodyPr>
            <a:normAutofit/>
          </a:bodyPr>
          <a:lstStyle>
            <a:lvl1pPr marL="0" indent="0">
              <a:buFontTx/>
              <a:buNone/>
              <a:defRPr sz="1200" b="0" i="1" baseline="0">
                <a:solidFill>
                  <a:schemeClr val="bg1"/>
                </a:solidFill>
              </a:defRPr>
            </a:lvl1pPr>
          </a:lstStyle>
          <a:p>
            <a:pPr lvl="0"/>
            <a:r>
              <a:rPr lang="en-US"/>
              <a:t>Click to edit Master text styles</a:t>
            </a:r>
          </a:p>
        </p:txBody>
      </p:sp>
      <p:sp>
        <p:nvSpPr>
          <p:cNvPr id="34" name="Text Placeholder 30"/>
          <p:cNvSpPr>
            <a:spLocks noGrp="1"/>
          </p:cNvSpPr>
          <p:nvPr>
            <p:ph type="body" sz="quarter" idx="30"/>
          </p:nvPr>
        </p:nvSpPr>
        <p:spPr>
          <a:xfrm>
            <a:off x="6619879" y="1542613"/>
            <a:ext cx="4425951" cy="1564545"/>
          </a:xfrm>
        </p:spPr>
        <p:txBody>
          <a:bodyPr anchor="ctr">
            <a:normAutofit/>
          </a:bodyPr>
          <a:lstStyle>
            <a:lvl1pPr marL="0" indent="0">
              <a:buFontTx/>
              <a:buNone/>
              <a:defRPr sz="1200">
                <a:solidFill>
                  <a:schemeClr val="bg1"/>
                </a:solidFill>
              </a:defRPr>
            </a:lvl1pPr>
          </a:lstStyle>
          <a:p>
            <a:pPr lvl="0"/>
            <a:r>
              <a:rPr lang="en-US"/>
              <a:t>Click to edit Master text styles</a:t>
            </a:r>
          </a:p>
        </p:txBody>
      </p:sp>
      <p:sp>
        <p:nvSpPr>
          <p:cNvPr id="35" name="Text Placeholder 30"/>
          <p:cNvSpPr>
            <a:spLocks noGrp="1"/>
          </p:cNvSpPr>
          <p:nvPr>
            <p:ph type="body" sz="quarter" idx="31"/>
          </p:nvPr>
        </p:nvSpPr>
        <p:spPr>
          <a:xfrm>
            <a:off x="6619878" y="3122145"/>
            <a:ext cx="4425951" cy="235140"/>
          </a:xfrm>
        </p:spPr>
        <p:txBody>
          <a:bodyPr>
            <a:normAutofit/>
          </a:bodyPr>
          <a:lstStyle>
            <a:lvl1pPr marL="0" indent="0">
              <a:buFontTx/>
              <a:buNone/>
              <a:defRPr sz="1200" b="1" baseline="0">
                <a:solidFill>
                  <a:schemeClr val="bg1"/>
                </a:solidFill>
              </a:defRPr>
            </a:lvl1pPr>
          </a:lstStyle>
          <a:p>
            <a:pPr lvl="0"/>
            <a:r>
              <a:rPr lang="en-US"/>
              <a:t>Click to edit Master text styles</a:t>
            </a:r>
          </a:p>
        </p:txBody>
      </p:sp>
      <p:sp>
        <p:nvSpPr>
          <p:cNvPr id="36" name="Text Placeholder 30"/>
          <p:cNvSpPr>
            <a:spLocks noGrp="1"/>
          </p:cNvSpPr>
          <p:nvPr>
            <p:ph type="body" sz="quarter" idx="32"/>
          </p:nvPr>
        </p:nvSpPr>
        <p:spPr>
          <a:xfrm>
            <a:off x="6619878" y="3357285"/>
            <a:ext cx="4425951" cy="235140"/>
          </a:xfrm>
        </p:spPr>
        <p:txBody>
          <a:bodyPr>
            <a:normAutofit/>
          </a:bodyPr>
          <a:lstStyle>
            <a:lvl1pPr marL="0" indent="0">
              <a:buFontTx/>
              <a:buNone/>
              <a:defRPr sz="1200" b="0" i="1" baseline="0">
                <a:solidFill>
                  <a:schemeClr val="bg1"/>
                </a:solidFill>
              </a:defRPr>
            </a:lvl1pPr>
          </a:lstStyle>
          <a:p>
            <a:pPr lvl="0"/>
            <a:r>
              <a:rPr lang="en-US"/>
              <a:t>Click to edit Master text styles</a:t>
            </a:r>
          </a:p>
        </p:txBody>
      </p:sp>
      <p:sp>
        <p:nvSpPr>
          <p:cNvPr id="10" name="Slide Number Placeholder 6">
            <a:extLst>
              <a:ext uri="{FF2B5EF4-FFF2-40B4-BE49-F238E27FC236}">
                <a16:creationId xmlns:a16="http://schemas.microsoft.com/office/drawing/2014/main" id="{6F6EDD12-E635-4CF0-9660-7D7F55AB4657}"/>
              </a:ext>
            </a:extLst>
          </p:cNvPr>
          <p:cNvSpPr>
            <a:spLocks noGrp="1"/>
          </p:cNvSpPr>
          <p:nvPr>
            <p:ph type="sldNum" sz="quarter" idx="33"/>
          </p:nvPr>
        </p:nvSpPr>
        <p:spPr>
          <a:xfrm>
            <a:off x="10726738" y="6442075"/>
            <a:ext cx="1060450" cy="273050"/>
          </a:xfrm>
        </p:spPr>
        <p:txBody>
          <a:bodyPr/>
          <a:lstStyle>
            <a:lvl1pPr>
              <a:defRPr/>
            </a:lvl1pPr>
          </a:lstStyle>
          <a:p>
            <a:pPr>
              <a:defRPr/>
            </a:pPr>
            <a:fld id="{CEB47161-1EE7-442F-AAD0-C2CB894504BB}" type="slidenum">
              <a:rPr lang="en-GB"/>
              <a:pPr>
                <a:defRPr/>
              </a:pPr>
              <a:t>‹#›</a:t>
            </a:fld>
            <a:endParaRPr lang="en-GB" dirty="0"/>
          </a:p>
        </p:txBody>
      </p:sp>
      <p:sp>
        <p:nvSpPr>
          <p:cNvPr id="11" name="Footer Placeholder 2">
            <a:extLst>
              <a:ext uri="{FF2B5EF4-FFF2-40B4-BE49-F238E27FC236}">
                <a16:creationId xmlns:a16="http://schemas.microsoft.com/office/drawing/2014/main" id="{78D8375A-E40A-481B-B7D0-3ADD02645E53}"/>
              </a:ext>
            </a:extLst>
          </p:cNvPr>
          <p:cNvSpPr>
            <a:spLocks noGrp="1"/>
          </p:cNvSpPr>
          <p:nvPr>
            <p:ph type="ftr" sz="quarter" idx="34"/>
          </p:nvPr>
        </p:nvSpPr>
        <p:spPr>
          <a:xfrm>
            <a:off x="3246438" y="6483350"/>
            <a:ext cx="7480300" cy="231775"/>
          </a:xfrm>
        </p:spPr>
        <p:txBody>
          <a:bodyPr/>
          <a:lstStyle>
            <a:lvl1pPr>
              <a:defRPr dirty="0">
                <a:solidFill>
                  <a:schemeClr val="tx1"/>
                </a:solidFill>
              </a:defRPr>
            </a:lvl1pPr>
          </a:lstStyle>
          <a:p>
            <a:pPr>
              <a:defRPr/>
            </a:pPr>
            <a:endParaRPr/>
          </a:p>
        </p:txBody>
      </p:sp>
    </p:spTree>
    <p:extLst>
      <p:ext uri="{BB962C8B-B14F-4D97-AF65-F5344CB8AC3E}">
        <p14:creationId xmlns:p14="http://schemas.microsoft.com/office/powerpoint/2010/main" val="3763353126"/>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co-brand bottom left">
    <p:spTree>
      <p:nvGrpSpPr>
        <p:cNvPr id="1" name=""/>
        <p:cNvGrpSpPr/>
        <p:nvPr/>
      </p:nvGrpSpPr>
      <p:grpSpPr>
        <a:xfrm>
          <a:off x="0" y="0"/>
          <a:ext cx="0" cy="0"/>
          <a:chOff x="0" y="0"/>
          <a:chExt cx="0" cy="0"/>
        </a:xfrm>
      </p:grpSpPr>
      <p:sp>
        <p:nvSpPr>
          <p:cNvPr id="18" name="Co brand logo"/>
          <p:cNvSpPr>
            <a:spLocks noGrp="1"/>
          </p:cNvSpPr>
          <p:nvPr>
            <p:ph sz="quarter" idx="13"/>
          </p:nvPr>
        </p:nvSpPr>
        <p:spPr>
          <a:xfrm>
            <a:off x="575736" y="5978530"/>
            <a:ext cx="2783417" cy="474663"/>
          </a:xfrm>
        </p:spPr>
        <p:txBody>
          <a:bodyPr anchor="ctr">
            <a:normAutofit/>
          </a:bodyPr>
          <a:lstStyle>
            <a:lvl1pPr marL="0" indent="0" algn="ctr">
              <a:buNone/>
              <a:defRPr sz="1200" baseline="0"/>
            </a:lvl1pPr>
          </a:lstStyle>
          <a:p>
            <a:pPr lvl="0"/>
            <a:r>
              <a:rPr lang="en-US"/>
              <a:t>Click to edit Master text styles</a:t>
            </a:r>
          </a:p>
        </p:txBody>
      </p:sp>
      <p:sp>
        <p:nvSpPr>
          <p:cNvPr id="2" name="Heartline"/>
          <p:cNvSpPr>
            <a:spLocks noGrp="1"/>
          </p:cNvSpPr>
          <p:nvPr>
            <p:ph type="ctrTitle"/>
          </p:nvPr>
        </p:nvSpPr>
        <p:spPr>
          <a:xfrm>
            <a:off x="1871137" y="404818"/>
            <a:ext cx="8449731" cy="615095"/>
          </a:xfrm>
        </p:spPr>
        <p:txBody>
          <a:bodyPr anchor="b">
            <a:noAutofit/>
          </a:bodyPr>
          <a:lstStyle>
            <a:lvl1pPr algn="l">
              <a:defRPr sz="2100" b="1">
                <a:solidFill>
                  <a:schemeClr val="accent1"/>
                </a:solidFill>
              </a:defRPr>
            </a:lvl1pPr>
          </a:lstStyle>
          <a:p>
            <a:r>
              <a:rPr lang="en-US" noProof="0"/>
              <a:t>Click to edit Master title style</a:t>
            </a:r>
            <a:endParaRPr lang="en-GB" noProof="0" dirty="0"/>
          </a:p>
        </p:txBody>
      </p:sp>
      <p:sp>
        <p:nvSpPr>
          <p:cNvPr id="3" name="Headline"/>
          <p:cNvSpPr>
            <a:spLocks noGrp="1"/>
          </p:cNvSpPr>
          <p:nvPr>
            <p:ph type="subTitle" idx="1"/>
          </p:nvPr>
        </p:nvSpPr>
        <p:spPr>
          <a:xfrm>
            <a:off x="1871135" y="1041884"/>
            <a:ext cx="8449732" cy="628654"/>
          </a:xfrm>
        </p:spPr>
        <p:txBody>
          <a:bodyPr>
            <a:noAutofit/>
          </a:bodyPr>
          <a:lstStyle>
            <a:lvl1pPr marL="0" indent="0" algn="l">
              <a:spcBef>
                <a:spcPts val="450"/>
              </a:spcBef>
              <a:spcAft>
                <a:spcPts val="0"/>
              </a:spcAft>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GB" noProof="0" dirty="0"/>
          </a:p>
        </p:txBody>
      </p:sp>
      <p:sp>
        <p:nvSpPr>
          <p:cNvPr id="21" name="Date"/>
          <p:cNvSpPr>
            <a:spLocks noGrp="1"/>
          </p:cNvSpPr>
          <p:nvPr>
            <p:ph type="body" sz="quarter" idx="10"/>
          </p:nvPr>
        </p:nvSpPr>
        <p:spPr>
          <a:xfrm>
            <a:off x="1871133" y="2109788"/>
            <a:ext cx="5323211" cy="310687"/>
          </a:xfrm>
        </p:spPr>
        <p:txBody>
          <a:bodyPr anchor="ctr">
            <a:noAutofit/>
          </a:bodyPr>
          <a:lstStyle>
            <a:lvl1pPr marL="0" indent="0">
              <a:lnSpc>
                <a:spcPct val="100000"/>
              </a:lnSpc>
              <a:spcBef>
                <a:spcPts val="0"/>
              </a:spcBef>
              <a:spcAft>
                <a:spcPts val="0"/>
              </a:spcAft>
              <a:buNone/>
              <a:defRPr sz="2000" b="1" baseline="0"/>
            </a:lvl1pPr>
          </a:lstStyle>
          <a:p>
            <a:pPr lvl="0"/>
            <a:r>
              <a:rPr lang="en-US" noProof="0"/>
              <a:t>Click to edit Master text styles</a:t>
            </a:r>
          </a:p>
        </p:txBody>
      </p:sp>
      <p:sp>
        <p:nvSpPr>
          <p:cNvPr id="22" name="Presenter Name"/>
          <p:cNvSpPr>
            <a:spLocks noGrp="1"/>
          </p:cNvSpPr>
          <p:nvPr>
            <p:ph type="body" sz="quarter" idx="11"/>
          </p:nvPr>
        </p:nvSpPr>
        <p:spPr>
          <a:xfrm>
            <a:off x="1871135" y="2472426"/>
            <a:ext cx="7896812" cy="290145"/>
          </a:xfrm>
        </p:spPr>
        <p:txBody>
          <a:bodyPr anchor="ctr">
            <a:noAutofit/>
          </a:bodyPr>
          <a:lstStyle>
            <a:lvl1pPr marL="0" indent="0">
              <a:lnSpc>
                <a:spcPct val="100000"/>
              </a:lnSpc>
              <a:spcBef>
                <a:spcPts val="0"/>
              </a:spcBef>
              <a:spcAft>
                <a:spcPts val="0"/>
              </a:spcAft>
              <a:buNone/>
              <a:defRPr sz="2000" b="0" baseline="0"/>
            </a:lvl1pPr>
          </a:lstStyle>
          <a:p>
            <a:pPr lvl="0"/>
            <a:r>
              <a:rPr lang="en-US" noProof="0"/>
              <a:t>Click to edit Master text styles</a:t>
            </a:r>
          </a:p>
        </p:txBody>
      </p:sp>
      <p:sp>
        <p:nvSpPr>
          <p:cNvPr id="23" name="Job title"/>
          <p:cNvSpPr>
            <a:spLocks noGrp="1"/>
          </p:cNvSpPr>
          <p:nvPr>
            <p:ph type="body" sz="quarter" idx="12"/>
          </p:nvPr>
        </p:nvSpPr>
        <p:spPr>
          <a:xfrm>
            <a:off x="1871135" y="2814517"/>
            <a:ext cx="7896812" cy="278560"/>
          </a:xfrm>
        </p:spPr>
        <p:txBody>
          <a:bodyPr anchor="ctr">
            <a:noAutofit/>
          </a:bodyPr>
          <a:lstStyle>
            <a:lvl1pPr marL="0" indent="0">
              <a:lnSpc>
                <a:spcPct val="100000"/>
              </a:lnSpc>
              <a:spcBef>
                <a:spcPts val="0"/>
              </a:spcBef>
              <a:spcAft>
                <a:spcPts val="0"/>
              </a:spcAft>
              <a:buNone/>
              <a:defRPr sz="2000" b="0" i="1" baseline="0"/>
            </a:lvl1pPr>
          </a:lstStyle>
          <a:p>
            <a:pPr lvl="0"/>
            <a:r>
              <a:rPr lang="en-US" noProof="0"/>
              <a:t>Click to edit Master text styles</a:t>
            </a:r>
          </a:p>
        </p:txBody>
      </p:sp>
      <p:sp>
        <p:nvSpPr>
          <p:cNvPr id="9" name="Primary Image"/>
          <p:cNvSpPr>
            <a:spLocks noGrp="1"/>
          </p:cNvSpPr>
          <p:nvPr>
            <p:ph type="pic" sz="quarter" idx="14"/>
          </p:nvPr>
        </p:nvSpPr>
        <p:spPr>
          <a:xfrm>
            <a:off x="5788800" y="3114000"/>
            <a:ext cx="6403200" cy="3744000"/>
          </a:xfrm>
        </p:spPr>
        <p:txBody>
          <a:bodyPr rtlCol="0" anchor="ctr">
            <a:normAutofit/>
          </a:bodyPr>
          <a:lstStyle>
            <a:lvl1pPr marL="0" indent="0" algn="ctr">
              <a:buNone/>
              <a:defRPr sz="2000"/>
            </a:lvl1pPr>
          </a:lstStyle>
          <a:p>
            <a:pPr lvl="0"/>
            <a:r>
              <a:rPr lang="en-US" noProof="0"/>
              <a:t>Click icon to add picture</a:t>
            </a:r>
            <a:endParaRPr lang="en-GB" noProof="0" dirty="0"/>
          </a:p>
        </p:txBody>
      </p:sp>
    </p:spTree>
    <p:extLst>
      <p:ext uri="{BB962C8B-B14F-4D97-AF65-F5344CB8AC3E}">
        <p14:creationId xmlns:p14="http://schemas.microsoft.com/office/powerpoint/2010/main" val="3300805678"/>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End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3185" y="404813"/>
            <a:ext cx="4213083" cy="277812"/>
          </a:xfrm>
        </p:spPr>
        <p:txBody>
          <a:bodyPr anchor="t">
            <a:noAutofit/>
          </a:bodyPr>
          <a:lstStyle>
            <a:lvl1pPr algn="l">
              <a:lnSpc>
                <a:spcPct val="100000"/>
              </a:lnSpc>
              <a:defRPr sz="1400" b="0" i="1" baseline="0">
                <a:solidFill>
                  <a:schemeClr val="bg1"/>
                </a:solidFill>
              </a:defRPr>
            </a:lvl1pPr>
          </a:lstStyle>
          <a:p>
            <a:r>
              <a:rPr lang="en-US" noProof="0"/>
              <a:t>Click to edit Master title style</a:t>
            </a:r>
            <a:endParaRPr lang="en-GB" noProof="0" dirty="0"/>
          </a:p>
        </p:txBody>
      </p:sp>
      <p:sp>
        <p:nvSpPr>
          <p:cNvPr id="13" name="Text Placeholder 12"/>
          <p:cNvSpPr>
            <a:spLocks noGrp="1"/>
          </p:cNvSpPr>
          <p:nvPr>
            <p:ph type="body" sz="quarter" idx="10"/>
          </p:nvPr>
        </p:nvSpPr>
        <p:spPr>
          <a:xfrm>
            <a:off x="7403185" y="852488"/>
            <a:ext cx="4213083" cy="237758"/>
          </a:xfrm>
        </p:spPr>
        <p:txBody>
          <a:bodyPr>
            <a:noAutofit/>
          </a:bodyPr>
          <a:lstStyle>
            <a:lvl1pPr marL="0" indent="0">
              <a:spcBef>
                <a:spcPts val="0"/>
              </a:spcBef>
              <a:spcAft>
                <a:spcPts val="0"/>
              </a:spcAft>
              <a:buNone/>
              <a:defRPr sz="1400" b="1">
                <a:solidFill>
                  <a:schemeClr val="bg1"/>
                </a:solidFill>
              </a:defRPr>
            </a:lvl1pPr>
            <a:lvl2pPr marL="342900" indent="0">
              <a:buNone/>
              <a:defRPr sz="1200" b="1">
                <a:solidFill>
                  <a:schemeClr val="bg1"/>
                </a:solidFill>
              </a:defRPr>
            </a:lvl2pPr>
            <a:lvl3pPr marL="685800" indent="0">
              <a:buNone/>
              <a:defRPr sz="1200" b="1">
                <a:solidFill>
                  <a:schemeClr val="bg1"/>
                </a:solidFill>
              </a:defRPr>
            </a:lvl3pPr>
            <a:lvl4pPr marL="1028700" indent="0">
              <a:buNone/>
              <a:defRPr sz="1200" b="1">
                <a:solidFill>
                  <a:schemeClr val="bg1"/>
                </a:solidFill>
              </a:defRPr>
            </a:lvl4pPr>
            <a:lvl5pPr marL="1371600" indent="0">
              <a:buNone/>
              <a:defRPr sz="1200" b="1">
                <a:solidFill>
                  <a:schemeClr val="bg1"/>
                </a:solidFill>
              </a:defRPr>
            </a:lvl5pPr>
          </a:lstStyle>
          <a:p>
            <a:pPr lvl="0"/>
            <a:r>
              <a:rPr lang="en-US" noProof="0"/>
              <a:t>Click to edit Master text styles</a:t>
            </a:r>
          </a:p>
        </p:txBody>
      </p:sp>
      <p:sp>
        <p:nvSpPr>
          <p:cNvPr id="14" name="Text Placeholder 12"/>
          <p:cNvSpPr>
            <a:spLocks noGrp="1"/>
          </p:cNvSpPr>
          <p:nvPr>
            <p:ph type="body" sz="quarter" idx="11"/>
          </p:nvPr>
        </p:nvSpPr>
        <p:spPr>
          <a:xfrm>
            <a:off x="7403185" y="1097029"/>
            <a:ext cx="4213083" cy="568263"/>
          </a:xfrm>
        </p:spPr>
        <p:txBody>
          <a:bodyPr>
            <a:noAutofit/>
          </a:bodyPr>
          <a:lstStyle>
            <a:lvl1pPr marL="0" indent="0">
              <a:lnSpc>
                <a:spcPct val="100000"/>
              </a:lnSpc>
              <a:spcBef>
                <a:spcPts val="0"/>
              </a:spcBef>
              <a:spcAft>
                <a:spcPts val="0"/>
              </a:spcAft>
              <a:buNone/>
              <a:defRPr sz="1400" b="0" baseline="0">
                <a:solidFill>
                  <a:schemeClr val="bg1"/>
                </a:solidFill>
              </a:defRPr>
            </a:lvl1pPr>
            <a:lvl2pPr marL="342900" indent="0">
              <a:buNone/>
              <a:defRPr sz="1200" b="1">
                <a:solidFill>
                  <a:schemeClr val="bg1"/>
                </a:solidFill>
              </a:defRPr>
            </a:lvl2pPr>
            <a:lvl3pPr marL="685800" indent="0">
              <a:buNone/>
              <a:defRPr sz="1200" b="1">
                <a:solidFill>
                  <a:schemeClr val="bg1"/>
                </a:solidFill>
              </a:defRPr>
            </a:lvl3pPr>
            <a:lvl4pPr marL="1028700" indent="0">
              <a:buNone/>
              <a:defRPr sz="1200" b="1">
                <a:solidFill>
                  <a:schemeClr val="bg1"/>
                </a:solidFill>
              </a:defRPr>
            </a:lvl4pPr>
            <a:lvl5pPr marL="1371600" indent="0">
              <a:buNone/>
              <a:defRPr sz="1200" b="1">
                <a:solidFill>
                  <a:schemeClr val="bg1"/>
                </a:solidFill>
              </a:defRPr>
            </a:lvl5pPr>
          </a:lstStyle>
          <a:p>
            <a:pPr lvl="0"/>
            <a:r>
              <a:rPr lang="en-US" noProof="0"/>
              <a:t>Click to edit Master text styles</a:t>
            </a:r>
          </a:p>
        </p:txBody>
      </p:sp>
      <p:sp>
        <p:nvSpPr>
          <p:cNvPr id="15" name="Text Placeholder 12"/>
          <p:cNvSpPr>
            <a:spLocks noGrp="1"/>
          </p:cNvSpPr>
          <p:nvPr>
            <p:ph type="body" sz="quarter" idx="12"/>
          </p:nvPr>
        </p:nvSpPr>
        <p:spPr>
          <a:xfrm>
            <a:off x="7402125" y="1858725"/>
            <a:ext cx="4213083" cy="946027"/>
          </a:xfrm>
        </p:spPr>
        <p:txBody>
          <a:bodyPr>
            <a:noAutofit/>
          </a:bodyPr>
          <a:lstStyle>
            <a:lvl1pPr marL="0" indent="0">
              <a:lnSpc>
                <a:spcPct val="100000"/>
              </a:lnSpc>
              <a:spcBef>
                <a:spcPts val="0"/>
              </a:spcBef>
              <a:spcAft>
                <a:spcPts val="0"/>
              </a:spcAft>
              <a:buNone/>
              <a:defRPr sz="1400" b="0" baseline="0">
                <a:solidFill>
                  <a:schemeClr val="bg1"/>
                </a:solidFill>
              </a:defRPr>
            </a:lvl1pPr>
            <a:lvl2pPr marL="342900" indent="0">
              <a:buNone/>
              <a:defRPr sz="1200" b="1">
                <a:solidFill>
                  <a:schemeClr val="bg1"/>
                </a:solidFill>
              </a:defRPr>
            </a:lvl2pPr>
            <a:lvl3pPr marL="685800" indent="0">
              <a:buNone/>
              <a:defRPr sz="1200" b="1">
                <a:solidFill>
                  <a:schemeClr val="bg1"/>
                </a:solidFill>
              </a:defRPr>
            </a:lvl3pPr>
            <a:lvl4pPr marL="1028700" indent="0">
              <a:buNone/>
              <a:defRPr sz="1200" b="1">
                <a:solidFill>
                  <a:schemeClr val="bg1"/>
                </a:solidFill>
              </a:defRPr>
            </a:lvl4pPr>
            <a:lvl5pPr marL="1371600" indent="0">
              <a:buNone/>
              <a:defRPr sz="1200" b="1">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248944454"/>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ontents - full imag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988E8E7E-9013-471C-A51D-3A63ECBBCA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500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8">
            <a:extLst>
              <a:ext uri="{FF2B5EF4-FFF2-40B4-BE49-F238E27FC236}">
                <a16:creationId xmlns:a16="http://schemas.microsoft.com/office/drawing/2014/main" id="{AB01D5EB-31C8-4E8F-8C06-1209A3058362}"/>
              </a:ext>
            </a:extLst>
          </p:cNvPr>
          <p:cNvSpPr txBox="1">
            <a:spLocks noChangeArrowheads="1"/>
          </p:cNvSpPr>
          <p:nvPr userDrawn="1"/>
        </p:nvSpPr>
        <p:spPr bwMode="auto">
          <a:xfrm>
            <a:off x="463550" y="6483350"/>
            <a:ext cx="21113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US" altLang="en-US" sz="800" b="1">
                <a:solidFill>
                  <a:schemeClr val="bg1"/>
                </a:solidFill>
              </a:rPr>
              <a:t>Eversheds Sutherland</a:t>
            </a:r>
            <a:endParaRPr lang="en-US" altLang="en-US" sz="800">
              <a:solidFill>
                <a:schemeClr val="bg1"/>
              </a:solidFill>
            </a:endParaRPr>
          </a:p>
        </p:txBody>
      </p:sp>
      <p:sp>
        <p:nvSpPr>
          <p:cNvPr id="6" name="TextBox 9">
            <a:extLst>
              <a:ext uri="{FF2B5EF4-FFF2-40B4-BE49-F238E27FC236}">
                <a16:creationId xmlns:a16="http://schemas.microsoft.com/office/drawing/2014/main" id="{B7BDECAC-01B0-4205-B3DE-5790F1F8273C}"/>
              </a:ext>
            </a:extLst>
          </p:cNvPr>
          <p:cNvSpPr txBox="1">
            <a:spLocks noChangeArrowheads="1"/>
          </p:cNvSpPr>
          <p:nvPr userDrawn="1"/>
        </p:nvSpPr>
        <p:spPr bwMode="auto">
          <a:xfrm>
            <a:off x="1725613" y="6483350"/>
            <a:ext cx="20018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US" altLang="en-US" sz="800" b="1">
                <a:solidFill>
                  <a:schemeClr val="bg1"/>
                </a:solidFill>
              </a:rPr>
              <a:t>|</a:t>
            </a:r>
            <a:r>
              <a:rPr lang="en-GB" altLang="en-US" sz="800" b="1">
                <a:solidFill>
                  <a:schemeClr val="bg1"/>
                </a:solidFill>
              </a:rPr>
              <a:t> </a:t>
            </a:r>
            <a:fld id="{DB5E7693-2403-4687-B982-440DC2126CEE}" type="datetime3">
              <a:rPr lang="en-US" altLang="en-US" sz="800" b="1">
                <a:solidFill>
                  <a:schemeClr val="bg1"/>
                </a:solidFill>
              </a:rPr>
              <a:pPr eaLnBrk="1" hangingPunct="1"/>
              <a:t>10 November 2021</a:t>
            </a:fld>
            <a:r>
              <a:rPr lang="en-GB" altLang="en-US" sz="800" b="1">
                <a:solidFill>
                  <a:schemeClr val="bg1"/>
                </a:solidFill>
              </a:rPr>
              <a:t> |</a:t>
            </a:r>
            <a:endParaRPr lang="en-US" altLang="en-US" sz="800">
              <a:solidFill>
                <a:schemeClr val="bg1"/>
              </a:solidFill>
            </a:endParaRPr>
          </a:p>
        </p:txBody>
      </p:sp>
      <p:sp>
        <p:nvSpPr>
          <p:cNvPr id="3" name="Main content placeholder"/>
          <p:cNvSpPr>
            <a:spLocks noGrp="1"/>
          </p:cNvSpPr>
          <p:nvPr>
            <p:ph idx="1"/>
          </p:nvPr>
        </p:nvSpPr>
        <p:spPr>
          <a:xfrm>
            <a:off x="575736" y="971305"/>
            <a:ext cx="11040533" cy="5103913"/>
          </a:xfrm>
          <a:solidFill>
            <a:srgbClr val="FFFFFF">
              <a:alpha val="60000"/>
            </a:srgbClr>
          </a:solidFill>
        </p:spPr>
        <p:txBody>
          <a:bodyPr/>
          <a:lstStyle>
            <a:lvl1pPr marL="360363" indent="-360363">
              <a:buClrTx/>
              <a:buFont typeface="+mj-lt"/>
              <a:buAutoNum type="arabicPeriod"/>
              <a:defRPr b="0">
                <a:solidFill>
                  <a:schemeClr val="tx1"/>
                </a:solidFill>
              </a:defRPr>
            </a:lvl1pPr>
            <a:lvl2pPr marL="623888" indent="-280988">
              <a:buClrTx/>
              <a:buFont typeface="Verdana" panose="020B0604030504040204" pitchFamily="34" charset="0"/>
              <a:buChar char="−"/>
              <a:defRPr baseline="0">
                <a:solidFill>
                  <a:schemeClr val="tx1"/>
                </a:solidFill>
              </a:defRPr>
            </a:lvl2pPr>
          </a:lstStyle>
          <a:p>
            <a:pPr lvl="0"/>
            <a:r>
              <a:rPr lang="en-US"/>
              <a:t>Click to edit Master text styles</a:t>
            </a:r>
          </a:p>
          <a:p>
            <a:pPr lvl="1"/>
            <a:r>
              <a:rPr lang="en-US"/>
              <a:t>Second level</a:t>
            </a:r>
          </a:p>
        </p:txBody>
      </p:sp>
      <p:sp>
        <p:nvSpPr>
          <p:cNvPr id="2" name="Heading"/>
          <p:cNvSpPr>
            <a:spLocks noGrp="1"/>
          </p:cNvSpPr>
          <p:nvPr>
            <p:ph type="title"/>
          </p:nvPr>
        </p:nvSpPr>
        <p:spPr>
          <a:xfrm>
            <a:off x="575736" y="404818"/>
            <a:ext cx="11040533" cy="566913"/>
          </a:xfrm>
          <a:solidFill>
            <a:srgbClr val="FFFFFF">
              <a:alpha val="60000"/>
            </a:srgbClr>
          </a:solidFill>
        </p:spPr>
        <p:txBody>
          <a:bodyPr>
            <a:noAutofit/>
          </a:bodyPr>
          <a:lstStyle>
            <a:lvl1pPr>
              <a:defRPr sz="2100" baseline="0">
                <a:solidFill>
                  <a:schemeClr val="tx1"/>
                </a:solidFill>
              </a:defRPr>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93D25049-7740-4B5E-89E0-B25A6F10ACE3}"/>
              </a:ext>
            </a:extLst>
          </p:cNvPr>
          <p:cNvSpPr>
            <a:spLocks noGrp="1"/>
          </p:cNvSpPr>
          <p:nvPr>
            <p:ph type="sldNum" sz="quarter" idx="10"/>
          </p:nvPr>
        </p:nvSpPr>
        <p:spPr>
          <a:xfrm>
            <a:off x="10726738" y="6442075"/>
            <a:ext cx="1060450" cy="273050"/>
          </a:xfrm>
        </p:spPr>
        <p:txBody>
          <a:bodyPr/>
          <a:lstStyle>
            <a:lvl1pPr>
              <a:defRPr smtClean="0">
                <a:solidFill>
                  <a:schemeClr val="bg1"/>
                </a:solidFill>
              </a:defRPr>
            </a:lvl1pPr>
          </a:lstStyle>
          <a:p>
            <a:pPr>
              <a:defRPr/>
            </a:pPr>
            <a:fld id="{5A58ECE6-F684-4C4A-880D-990C7062C8ED}" type="slidenum">
              <a:rPr lang="en-GB"/>
              <a:pPr>
                <a:defRPr/>
              </a:pPr>
              <a:t>‹#›</a:t>
            </a:fld>
            <a:endParaRPr lang="en-GB" dirty="0"/>
          </a:p>
        </p:txBody>
      </p:sp>
      <p:sp>
        <p:nvSpPr>
          <p:cNvPr id="8" name="Footer Placeholder 2">
            <a:extLst>
              <a:ext uri="{FF2B5EF4-FFF2-40B4-BE49-F238E27FC236}">
                <a16:creationId xmlns:a16="http://schemas.microsoft.com/office/drawing/2014/main" id="{F553B448-6B5F-48CD-927B-954539BDA5D9}"/>
              </a:ext>
            </a:extLst>
          </p:cNvPr>
          <p:cNvSpPr>
            <a:spLocks noGrp="1"/>
          </p:cNvSpPr>
          <p:nvPr>
            <p:ph type="ftr" sz="quarter" idx="11"/>
          </p:nvPr>
        </p:nvSpPr>
        <p:spPr>
          <a:xfrm>
            <a:off x="3246438" y="6483350"/>
            <a:ext cx="7480300" cy="231775"/>
          </a:xfrm>
        </p:spPr>
        <p:txBody>
          <a:bodyPr/>
          <a:lstStyle>
            <a:lvl1pPr>
              <a:defRPr dirty="0">
                <a:solidFill>
                  <a:schemeClr val="bg1"/>
                </a:solidFill>
              </a:defRPr>
            </a:lvl1pPr>
          </a:lstStyle>
          <a:p>
            <a:pPr>
              <a:defRPr/>
            </a:pPr>
            <a:endParaRPr/>
          </a:p>
        </p:txBody>
      </p:sp>
    </p:spTree>
    <p:extLst>
      <p:ext uri="{BB962C8B-B14F-4D97-AF65-F5344CB8AC3E}">
        <p14:creationId xmlns:p14="http://schemas.microsoft.com/office/powerpoint/2010/main" val="2500089828"/>
      </p:ext>
    </p:extLst>
  </p:cSld>
  <p:clrMapOvr>
    <a:masterClrMapping/>
  </p:clrMapOvr>
  <p:transition>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Contents - side image">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3D563DFB-FA90-4D72-AD74-F564F1CB88FE}"/>
              </a:ext>
            </a:extLst>
          </p:cNvPr>
          <p:cNvSpPr txBox="1">
            <a:spLocks noChangeArrowheads="1"/>
          </p:cNvSpPr>
          <p:nvPr userDrawn="1"/>
        </p:nvSpPr>
        <p:spPr bwMode="auto">
          <a:xfrm>
            <a:off x="463550" y="6483350"/>
            <a:ext cx="21113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US" altLang="en-US" sz="800" b="1"/>
              <a:t>Eversheds Sutherland</a:t>
            </a:r>
            <a:endParaRPr lang="en-US" altLang="en-US" sz="800"/>
          </a:p>
        </p:txBody>
      </p:sp>
      <p:sp>
        <p:nvSpPr>
          <p:cNvPr id="5" name="TextBox 8">
            <a:extLst>
              <a:ext uri="{FF2B5EF4-FFF2-40B4-BE49-F238E27FC236}">
                <a16:creationId xmlns:a16="http://schemas.microsoft.com/office/drawing/2014/main" id="{CAFE5A06-C304-4865-A5D2-A7B59585C875}"/>
              </a:ext>
            </a:extLst>
          </p:cNvPr>
          <p:cNvSpPr txBox="1">
            <a:spLocks noChangeArrowheads="1"/>
          </p:cNvSpPr>
          <p:nvPr userDrawn="1"/>
        </p:nvSpPr>
        <p:spPr bwMode="auto">
          <a:xfrm>
            <a:off x="1725613" y="6483350"/>
            <a:ext cx="20018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US" altLang="en-US" sz="800" b="1"/>
              <a:t>|</a:t>
            </a:r>
            <a:r>
              <a:rPr lang="en-GB" altLang="en-US" sz="800" b="1"/>
              <a:t> </a:t>
            </a:r>
            <a:fld id="{FC0B0636-C8DD-41C0-B8C3-A76D4B427950}" type="datetime3">
              <a:rPr lang="en-US" altLang="en-US" sz="800" b="1"/>
              <a:pPr eaLnBrk="1" hangingPunct="1"/>
              <a:t>10 November 2021</a:t>
            </a:fld>
            <a:r>
              <a:rPr lang="en-GB" altLang="en-US" sz="800" b="1"/>
              <a:t> |</a:t>
            </a:r>
            <a:endParaRPr lang="en-US" altLang="en-US" sz="800"/>
          </a:p>
        </p:txBody>
      </p:sp>
      <p:pic>
        <p:nvPicPr>
          <p:cNvPr id="6" name="Picture 9">
            <a:extLst>
              <a:ext uri="{FF2B5EF4-FFF2-40B4-BE49-F238E27FC236}">
                <a16:creationId xmlns:a16="http://schemas.microsoft.com/office/drawing/2014/main" id="{B40780E5-EFA6-4E28-8E71-3FC837C8690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9227" b="9227"/>
          <a:stretch>
            <a:fillRect/>
          </a:stretch>
        </p:blipFill>
        <p:spPr bwMode="auto">
          <a:xfrm>
            <a:off x="7489825" y="0"/>
            <a:ext cx="4702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in content placeholder"/>
          <p:cNvSpPr>
            <a:spLocks noGrp="1"/>
          </p:cNvSpPr>
          <p:nvPr>
            <p:ph idx="1"/>
          </p:nvPr>
        </p:nvSpPr>
        <p:spPr>
          <a:xfrm>
            <a:off x="628745" y="1233488"/>
            <a:ext cx="6161919" cy="5219700"/>
          </a:xfrm>
        </p:spPr>
        <p:txBody>
          <a:bodyPr/>
          <a:lstStyle>
            <a:lvl1pPr marL="360363" indent="-360363">
              <a:buClr>
                <a:schemeClr val="accent1"/>
              </a:buClr>
              <a:buFont typeface="+mj-lt"/>
              <a:buAutoNum type="arabicPeriod"/>
              <a:defRPr b="0">
                <a:solidFill>
                  <a:schemeClr val="accent1"/>
                </a:solidFill>
              </a:defRPr>
            </a:lvl1pPr>
            <a:lvl2pPr marL="623888" indent="-280988">
              <a:buClr>
                <a:schemeClr val="accent1"/>
              </a:buClr>
              <a:buFont typeface="Verdana" panose="020B0604030504040204" pitchFamily="34" charset="0"/>
              <a:buChar char="−"/>
              <a:defRPr baseline="0">
                <a:solidFill>
                  <a:schemeClr val="accent1"/>
                </a:solidFill>
              </a:defRPr>
            </a:lvl2pPr>
          </a:lstStyle>
          <a:p>
            <a:pPr lvl="0"/>
            <a:r>
              <a:rPr lang="en-US"/>
              <a:t>Click to edit Master text styles</a:t>
            </a:r>
          </a:p>
          <a:p>
            <a:pPr lvl="1"/>
            <a:r>
              <a:rPr lang="en-US"/>
              <a:t>Second level</a:t>
            </a:r>
          </a:p>
        </p:txBody>
      </p:sp>
      <p:sp>
        <p:nvSpPr>
          <p:cNvPr id="2" name="Heading"/>
          <p:cNvSpPr>
            <a:spLocks noGrp="1"/>
          </p:cNvSpPr>
          <p:nvPr>
            <p:ph type="title"/>
          </p:nvPr>
        </p:nvSpPr>
        <p:spPr>
          <a:xfrm>
            <a:off x="628745" y="465156"/>
            <a:ext cx="6161919" cy="383182"/>
          </a:xfrm>
        </p:spPr>
        <p:txBody>
          <a:bodyPr>
            <a:spAutoFit/>
          </a:bodyPr>
          <a:lstStyle>
            <a:lvl1pPr>
              <a:defRPr sz="2100" baseline="0">
                <a:solidFill>
                  <a:schemeClr val="accent1"/>
                </a:solidFill>
              </a:defRPr>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F8BF3734-129A-442E-B2F6-05031A974B3D}"/>
              </a:ext>
            </a:extLst>
          </p:cNvPr>
          <p:cNvSpPr>
            <a:spLocks noGrp="1"/>
          </p:cNvSpPr>
          <p:nvPr>
            <p:ph type="sldNum" sz="quarter" idx="10"/>
          </p:nvPr>
        </p:nvSpPr>
        <p:spPr>
          <a:xfrm>
            <a:off x="10726738" y="6442075"/>
            <a:ext cx="1060450" cy="273050"/>
          </a:xfrm>
        </p:spPr>
        <p:txBody>
          <a:bodyPr/>
          <a:lstStyle>
            <a:lvl1pPr>
              <a:defRPr smtClean="0">
                <a:solidFill>
                  <a:schemeClr val="bg1"/>
                </a:solidFill>
              </a:defRPr>
            </a:lvl1pPr>
          </a:lstStyle>
          <a:p>
            <a:pPr>
              <a:defRPr/>
            </a:pPr>
            <a:fld id="{271156DE-F3BF-4674-8172-23097D01DA85}" type="slidenum">
              <a:rPr lang="en-GB"/>
              <a:pPr>
                <a:defRPr/>
              </a:pPr>
              <a:t>‹#›</a:t>
            </a:fld>
            <a:endParaRPr lang="en-GB" dirty="0"/>
          </a:p>
        </p:txBody>
      </p:sp>
      <p:sp>
        <p:nvSpPr>
          <p:cNvPr id="8" name="Footer Placeholder 2">
            <a:extLst>
              <a:ext uri="{FF2B5EF4-FFF2-40B4-BE49-F238E27FC236}">
                <a16:creationId xmlns:a16="http://schemas.microsoft.com/office/drawing/2014/main" id="{AAD4BFEE-8E40-4F90-8D75-7E9E7C8C4FD3}"/>
              </a:ext>
            </a:extLst>
          </p:cNvPr>
          <p:cNvSpPr>
            <a:spLocks noGrp="1"/>
          </p:cNvSpPr>
          <p:nvPr>
            <p:ph type="ftr" sz="quarter" idx="11"/>
          </p:nvPr>
        </p:nvSpPr>
        <p:spPr>
          <a:xfrm>
            <a:off x="3246438" y="6483350"/>
            <a:ext cx="7480300" cy="231775"/>
          </a:xfrm>
        </p:spPr>
        <p:txBody>
          <a:bodyPr/>
          <a:lstStyle>
            <a:lvl1pPr>
              <a:defRPr dirty="0">
                <a:solidFill>
                  <a:schemeClr val="tx1"/>
                </a:solidFill>
              </a:defRPr>
            </a:lvl1pPr>
          </a:lstStyle>
          <a:p>
            <a:pPr>
              <a:defRPr/>
            </a:pPr>
            <a:endParaRPr/>
          </a:p>
        </p:txBody>
      </p:sp>
    </p:spTree>
    <p:extLst>
      <p:ext uri="{BB962C8B-B14F-4D97-AF65-F5344CB8AC3E}">
        <p14:creationId xmlns:p14="http://schemas.microsoft.com/office/powerpoint/2010/main" val="2239753505"/>
      </p:ext>
    </p:extLst>
  </p:cSld>
  <p:clrMapOvr>
    <a:masterClrMapping/>
  </p:clrMapOvr>
  <p:transition>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anner/icon/text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7DC19F-7575-447C-8442-E0914DE78B91}"/>
              </a:ext>
            </a:extLst>
          </p:cNvPr>
          <p:cNvSpPr/>
          <p:nvPr userDrawn="1"/>
        </p:nvSpPr>
        <p:spPr>
          <a:xfrm>
            <a:off x="0" y="0"/>
            <a:ext cx="12192000" cy="1079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TextBox 8">
            <a:extLst>
              <a:ext uri="{FF2B5EF4-FFF2-40B4-BE49-F238E27FC236}">
                <a16:creationId xmlns:a16="http://schemas.microsoft.com/office/drawing/2014/main" id="{DC053578-61A1-456C-90CB-426DF2CC5CE1}"/>
              </a:ext>
            </a:extLst>
          </p:cNvPr>
          <p:cNvSpPr txBox="1">
            <a:spLocks noChangeArrowheads="1"/>
          </p:cNvSpPr>
          <p:nvPr userDrawn="1"/>
        </p:nvSpPr>
        <p:spPr bwMode="auto">
          <a:xfrm>
            <a:off x="463550" y="6483350"/>
            <a:ext cx="21113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US" altLang="en-US" sz="800" b="1"/>
              <a:t>Eversheds Sutherland</a:t>
            </a:r>
            <a:endParaRPr lang="en-US" altLang="en-US" sz="800"/>
          </a:p>
        </p:txBody>
      </p:sp>
      <p:sp>
        <p:nvSpPr>
          <p:cNvPr id="7" name="TextBox 9">
            <a:extLst>
              <a:ext uri="{FF2B5EF4-FFF2-40B4-BE49-F238E27FC236}">
                <a16:creationId xmlns:a16="http://schemas.microsoft.com/office/drawing/2014/main" id="{330F51E1-9912-4D85-8ED9-6FFF6B216920}"/>
              </a:ext>
            </a:extLst>
          </p:cNvPr>
          <p:cNvSpPr txBox="1">
            <a:spLocks noChangeArrowheads="1"/>
          </p:cNvSpPr>
          <p:nvPr userDrawn="1"/>
        </p:nvSpPr>
        <p:spPr bwMode="auto">
          <a:xfrm>
            <a:off x="1725613" y="6483350"/>
            <a:ext cx="20018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US" altLang="en-US" sz="800" b="1"/>
              <a:t>|</a:t>
            </a:r>
            <a:r>
              <a:rPr lang="en-GB" altLang="en-US" sz="800" b="1"/>
              <a:t> </a:t>
            </a:r>
            <a:fld id="{9C61F92E-7223-44CC-B251-AC2801E8D573}" type="datetime3">
              <a:rPr lang="en-US" altLang="en-US" sz="800" b="1"/>
              <a:pPr eaLnBrk="1" hangingPunct="1"/>
              <a:t>10 November 2021</a:t>
            </a:fld>
            <a:r>
              <a:rPr lang="en-GB" altLang="en-US" sz="800" b="1"/>
              <a:t> |</a:t>
            </a:r>
            <a:endParaRPr lang="en-US" altLang="en-US" sz="800"/>
          </a:p>
        </p:txBody>
      </p:sp>
      <p:sp>
        <p:nvSpPr>
          <p:cNvPr id="10" name="Content Placeholder 9"/>
          <p:cNvSpPr>
            <a:spLocks noGrp="1"/>
          </p:cNvSpPr>
          <p:nvPr>
            <p:ph sz="quarter" idx="14"/>
          </p:nvPr>
        </p:nvSpPr>
        <p:spPr>
          <a:xfrm>
            <a:off x="575736" y="1203201"/>
            <a:ext cx="11040533" cy="1451679"/>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Heading"/>
          <p:cNvSpPr>
            <a:spLocks noGrp="1"/>
          </p:cNvSpPr>
          <p:nvPr>
            <p:ph type="title"/>
          </p:nvPr>
        </p:nvSpPr>
        <p:spPr>
          <a:xfrm>
            <a:off x="575733" y="170543"/>
            <a:ext cx="9600000" cy="383182"/>
          </a:xfrm>
        </p:spPr>
        <p:txBody>
          <a:bodyPr>
            <a:spAutoFit/>
          </a:bodyPr>
          <a:lstStyle>
            <a:lvl1pPr>
              <a:defRPr sz="2100" baseline="0">
                <a:solidFill>
                  <a:schemeClr val="bg1"/>
                </a:solidFill>
              </a:defRPr>
            </a:lvl1pPr>
          </a:lstStyle>
          <a:p>
            <a:r>
              <a:rPr lang="en-US" noProof="0"/>
              <a:t>Click to edit Master title style</a:t>
            </a:r>
            <a:endParaRPr lang="en-GB" noProof="0" dirty="0"/>
          </a:p>
        </p:txBody>
      </p:sp>
      <p:sp>
        <p:nvSpPr>
          <p:cNvPr id="21" name="Sub-heading"/>
          <p:cNvSpPr>
            <a:spLocks noGrp="1"/>
          </p:cNvSpPr>
          <p:nvPr>
            <p:ph type="body" sz="quarter" idx="10"/>
          </p:nvPr>
        </p:nvSpPr>
        <p:spPr>
          <a:xfrm>
            <a:off x="575733" y="566738"/>
            <a:ext cx="9600000" cy="415498"/>
          </a:xfrm>
        </p:spPr>
        <p:txBody>
          <a:bodyPr>
            <a:spAutoFit/>
          </a:bodyPr>
          <a:lstStyle>
            <a:lvl1pPr marL="0" indent="0">
              <a:buNone/>
              <a:defRPr baseline="0">
                <a:solidFill>
                  <a:schemeClr val="bg1"/>
                </a:solidFill>
              </a:defRPr>
            </a:lvl1pPr>
          </a:lstStyle>
          <a:p>
            <a:pPr lvl="0"/>
            <a:r>
              <a:rPr lang="en-US" noProof="0"/>
              <a:t>Click to edit Master text styles</a:t>
            </a:r>
          </a:p>
        </p:txBody>
      </p:sp>
      <p:sp>
        <p:nvSpPr>
          <p:cNvPr id="8" name="Slide Number Placeholder 6">
            <a:extLst>
              <a:ext uri="{FF2B5EF4-FFF2-40B4-BE49-F238E27FC236}">
                <a16:creationId xmlns:a16="http://schemas.microsoft.com/office/drawing/2014/main" id="{BC87B43D-BF67-43DE-90DE-098536F0B9C8}"/>
              </a:ext>
            </a:extLst>
          </p:cNvPr>
          <p:cNvSpPr>
            <a:spLocks noGrp="1"/>
          </p:cNvSpPr>
          <p:nvPr>
            <p:ph type="sldNum" sz="quarter" idx="15"/>
          </p:nvPr>
        </p:nvSpPr>
        <p:spPr>
          <a:xfrm>
            <a:off x="10726738" y="6442075"/>
            <a:ext cx="1060450" cy="273050"/>
          </a:xfrm>
        </p:spPr>
        <p:txBody>
          <a:bodyPr/>
          <a:lstStyle>
            <a:lvl1pPr>
              <a:defRPr/>
            </a:lvl1pPr>
          </a:lstStyle>
          <a:p>
            <a:pPr>
              <a:defRPr/>
            </a:pPr>
            <a:fld id="{49C6BCD8-E3C2-4FE1-9AEE-F830B73D424B}" type="slidenum">
              <a:rPr lang="en-GB"/>
              <a:pPr>
                <a:defRPr/>
              </a:pPr>
              <a:t>‹#›</a:t>
            </a:fld>
            <a:endParaRPr lang="en-GB" dirty="0"/>
          </a:p>
        </p:txBody>
      </p:sp>
      <p:sp>
        <p:nvSpPr>
          <p:cNvPr id="9" name="Footer Placeholder 2">
            <a:extLst>
              <a:ext uri="{FF2B5EF4-FFF2-40B4-BE49-F238E27FC236}">
                <a16:creationId xmlns:a16="http://schemas.microsoft.com/office/drawing/2014/main" id="{F6384952-9B47-4188-B658-FFD96C86E05E}"/>
              </a:ext>
            </a:extLst>
          </p:cNvPr>
          <p:cNvSpPr>
            <a:spLocks noGrp="1"/>
          </p:cNvSpPr>
          <p:nvPr>
            <p:ph type="ftr" sz="quarter" idx="16"/>
          </p:nvPr>
        </p:nvSpPr>
        <p:spPr>
          <a:xfrm>
            <a:off x="3246438" y="6483350"/>
            <a:ext cx="7480300" cy="231775"/>
          </a:xfrm>
        </p:spPr>
        <p:txBody>
          <a:bodyPr/>
          <a:lstStyle>
            <a:lvl1pPr>
              <a:defRPr dirty="0">
                <a:solidFill>
                  <a:schemeClr val="tx1"/>
                </a:solidFill>
              </a:defRPr>
            </a:lvl1pPr>
          </a:lstStyle>
          <a:p>
            <a:pPr>
              <a:defRPr/>
            </a:pPr>
            <a:endParaRPr/>
          </a:p>
        </p:txBody>
      </p:sp>
    </p:spTree>
    <p:extLst>
      <p:ext uri="{BB962C8B-B14F-4D97-AF65-F5344CB8AC3E}">
        <p14:creationId xmlns:p14="http://schemas.microsoft.com/office/powerpoint/2010/main" val="1776829205"/>
      </p:ext>
    </p:extLst>
  </p:cSld>
  <p:clrMapOvr>
    <a:masterClrMapping/>
  </p:clrMapOvr>
  <p:transition>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ny fac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A8D9F-CB53-47FE-9532-41ECDDCE903B}"/>
              </a:ext>
            </a:extLst>
          </p:cNvPr>
          <p:cNvSpPr/>
          <p:nvPr userDrawn="1"/>
        </p:nvSpPr>
        <p:spPr>
          <a:xfrm>
            <a:off x="0" y="0"/>
            <a:ext cx="7969250"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chemeClr val="bg1"/>
              </a:solidFill>
            </a:endParaRPr>
          </a:p>
        </p:txBody>
      </p:sp>
      <p:grpSp>
        <p:nvGrpSpPr>
          <p:cNvPr id="5" name="Group 8">
            <a:extLst>
              <a:ext uri="{FF2B5EF4-FFF2-40B4-BE49-F238E27FC236}">
                <a16:creationId xmlns:a16="http://schemas.microsoft.com/office/drawing/2014/main" id="{736D6F78-2961-4FFB-B1DE-67F7F3FA9F21}"/>
              </a:ext>
            </a:extLst>
          </p:cNvPr>
          <p:cNvGrpSpPr>
            <a:grpSpLocks/>
          </p:cNvGrpSpPr>
          <p:nvPr userDrawn="1"/>
        </p:nvGrpSpPr>
        <p:grpSpPr bwMode="auto">
          <a:xfrm>
            <a:off x="706438" y="1346200"/>
            <a:ext cx="3738562" cy="3800475"/>
            <a:chOff x="5240046" y="1339913"/>
            <a:chExt cx="2804904" cy="3800101"/>
          </a:xfrm>
        </p:grpSpPr>
        <p:grpSp>
          <p:nvGrpSpPr>
            <p:cNvPr id="6" name="Group 9">
              <a:extLst>
                <a:ext uri="{FF2B5EF4-FFF2-40B4-BE49-F238E27FC236}">
                  <a16:creationId xmlns:a16="http://schemas.microsoft.com/office/drawing/2014/main" id="{A00BA37B-5E8C-4F00-A044-C8C6ED72A7F7}"/>
                </a:ext>
              </a:extLst>
            </p:cNvPr>
            <p:cNvGrpSpPr>
              <a:grpSpLocks/>
            </p:cNvGrpSpPr>
            <p:nvPr/>
          </p:nvGrpSpPr>
          <p:grpSpPr bwMode="auto">
            <a:xfrm>
              <a:off x="5240046" y="1491916"/>
              <a:ext cx="2345230" cy="3648098"/>
              <a:chOff x="5240046" y="1491916"/>
              <a:chExt cx="2345230" cy="3648098"/>
            </a:xfrm>
          </p:grpSpPr>
          <p:pic>
            <p:nvPicPr>
              <p:cNvPr id="11" name="Picture 13">
                <a:extLst>
                  <a:ext uri="{FF2B5EF4-FFF2-40B4-BE49-F238E27FC236}">
                    <a16:creationId xmlns:a16="http://schemas.microsoft.com/office/drawing/2014/main" id="{0025B79A-EA70-449C-8B37-5C4390CBD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0047" y="1491916"/>
                <a:ext cx="645307" cy="96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a:extLst>
                  <a:ext uri="{FF2B5EF4-FFF2-40B4-BE49-F238E27FC236}">
                    <a16:creationId xmlns:a16="http://schemas.microsoft.com/office/drawing/2014/main" id="{23B18E18-88CE-4023-BDA8-CB3A80A4F3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3117" y="3004827"/>
                <a:ext cx="635954" cy="65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a:extLst>
                  <a:ext uri="{FF2B5EF4-FFF2-40B4-BE49-F238E27FC236}">
                    <a16:creationId xmlns:a16="http://schemas.microsoft.com/office/drawing/2014/main" id="{B6F8C506-4DCB-4D57-87A1-44E9C472A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8611" y="4175691"/>
                <a:ext cx="623485" cy="96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a:extLst>
                  <a:ext uri="{FF2B5EF4-FFF2-40B4-BE49-F238E27FC236}">
                    <a16:creationId xmlns:a16="http://schemas.microsoft.com/office/drawing/2014/main" id="{A82B2A38-D511-4E97-83D8-85A974C049F2}"/>
                  </a:ext>
                </a:extLst>
              </p:cNvPr>
              <p:cNvCxnSpPr/>
              <p:nvPr/>
            </p:nvCxnSpPr>
            <p:spPr>
              <a:xfrm>
                <a:off x="5240046" y="2638360"/>
                <a:ext cx="220104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8C5CD4-5FCA-4F98-A1B8-8D94922D2BD9}"/>
                  </a:ext>
                </a:extLst>
              </p:cNvPr>
              <p:cNvCxnSpPr/>
              <p:nvPr/>
            </p:nvCxnSpPr>
            <p:spPr>
              <a:xfrm>
                <a:off x="5240046" y="4098716"/>
                <a:ext cx="220104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8">
                <a:extLst>
                  <a:ext uri="{FF2B5EF4-FFF2-40B4-BE49-F238E27FC236}">
                    <a16:creationId xmlns:a16="http://schemas.microsoft.com/office/drawing/2014/main" id="{9A79AE99-8E0D-4BD0-9812-B2AD9FC49D06}"/>
                  </a:ext>
                </a:extLst>
              </p:cNvPr>
              <p:cNvSpPr txBox="1">
                <a:spLocks noChangeArrowheads="1"/>
              </p:cNvSpPr>
              <p:nvPr/>
            </p:nvSpPr>
            <p:spPr bwMode="auto">
              <a:xfrm>
                <a:off x="6244516" y="2004005"/>
                <a:ext cx="13407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GB" altLang="en-US" sz="2000">
                    <a:solidFill>
                      <a:schemeClr val="bg1"/>
                    </a:solidFill>
                  </a:rPr>
                  <a:t>offices</a:t>
                </a:r>
              </a:p>
            </p:txBody>
          </p:sp>
          <p:sp>
            <p:nvSpPr>
              <p:cNvPr id="17" name="TextBox 19">
                <a:extLst>
                  <a:ext uri="{FF2B5EF4-FFF2-40B4-BE49-F238E27FC236}">
                    <a16:creationId xmlns:a16="http://schemas.microsoft.com/office/drawing/2014/main" id="{234BB6E2-A43F-4AE0-9066-B13EC75DF1C1}"/>
                  </a:ext>
                </a:extLst>
              </p:cNvPr>
              <p:cNvSpPr txBox="1">
                <a:spLocks noChangeArrowheads="1"/>
              </p:cNvSpPr>
              <p:nvPr/>
            </p:nvSpPr>
            <p:spPr bwMode="auto">
              <a:xfrm>
                <a:off x="6227581" y="3475206"/>
                <a:ext cx="13576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GB" altLang="en-US" sz="2000">
                    <a:solidFill>
                      <a:schemeClr val="bg1"/>
                    </a:solidFill>
                  </a:rPr>
                  <a:t>countries</a:t>
                </a:r>
              </a:p>
            </p:txBody>
          </p:sp>
          <p:sp>
            <p:nvSpPr>
              <p:cNvPr id="18" name="TextBox 20">
                <a:extLst>
                  <a:ext uri="{FF2B5EF4-FFF2-40B4-BE49-F238E27FC236}">
                    <a16:creationId xmlns:a16="http://schemas.microsoft.com/office/drawing/2014/main" id="{EEC97902-6265-4A0D-A2C4-61F8AD08179D}"/>
                  </a:ext>
                </a:extLst>
              </p:cNvPr>
              <p:cNvSpPr txBox="1">
                <a:spLocks noChangeArrowheads="1"/>
              </p:cNvSpPr>
              <p:nvPr/>
            </p:nvSpPr>
            <p:spPr bwMode="auto">
              <a:xfrm>
                <a:off x="6227580" y="4739780"/>
                <a:ext cx="13576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GB" altLang="en-US" sz="2000">
                    <a:solidFill>
                      <a:schemeClr val="bg1"/>
                    </a:solidFill>
                  </a:rPr>
                  <a:t>partners</a:t>
                </a:r>
              </a:p>
            </p:txBody>
          </p:sp>
        </p:grpSp>
        <p:sp>
          <p:nvSpPr>
            <p:cNvPr id="8" name="TextBox 10">
              <a:extLst>
                <a:ext uri="{FF2B5EF4-FFF2-40B4-BE49-F238E27FC236}">
                  <a16:creationId xmlns:a16="http://schemas.microsoft.com/office/drawing/2014/main" id="{1103F358-F973-4BDA-BAB2-0FBC48C058EF}"/>
                </a:ext>
              </a:extLst>
            </p:cNvPr>
            <p:cNvSpPr txBox="1">
              <a:spLocks noChangeArrowheads="1"/>
            </p:cNvSpPr>
            <p:nvPr/>
          </p:nvSpPr>
          <p:spPr bwMode="auto">
            <a:xfrm>
              <a:off x="6244516" y="1339913"/>
              <a:ext cx="12127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GB" altLang="en-US" sz="4800">
                  <a:solidFill>
                    <a:schemeClr val="bg1"/>
                  </a:solidFill>
                </a:rPr>
                <a:t>74</a:t>
              </a:r>
            </a:p>
          </p:txBody>
        </p:sp>
        <p:sp>
          <p:nvSpPr>
            <p:cNvPr id="9" name="TextBox 11">
              <a:extLst>
                <a:ext uri="{FF2B5EF4-FFF2-40B4-BE49-F238E27FC236}">
                  <a16:creationId xmlns:a16="http://schemas.microsoft.com/office/drawing/2014/main" id="{5F585A3D-7884-4E5B-92E3-92A3B49BFB1C}"/>
                </a:ext>
              </a:extLst>
            </p:cNvPr>
            <p:cNvSpPr txBox="1">
              <a:spLocks noChangeArrowheads="1"/>
            </p:cNvSpPr>
            <p:nvPr/>
          </p:nvSpPr>
          <p:spPr bwMode="auto">
            <a:xfrm>
              <a:off x="6244515" y="2811933"/>
              <a:ext cx="12127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GB" altLang="en-US" sz="4800">
                  <a:solidFill>
                    <a:schemeClr val="bg1"/>
                  </a:solidFill>
                </a:rPr>
                <a:t>35</a:t>
              </a:r>
            </a:p>
          </p:txBody>
        </p:sp>
        <p:sp>
          <p:nvSpPr>
            <p:cNvPr id="10" name="TextBox 12">
              <a:extLst>
                <a:ext uri="{FF2B5EF4-FFF2-40B4-BE49-F238E27FC236}">
                  <a16:creationId xmlns:a16="http://schemas.microsoft.com/office/drawing/2014/main" id="{046E801A-6B9E-4E23-A59E-6B249ECA9673}"/>
                </a:ext>
              </a:extLst>
            </p:cNvPr>
            <p:cNvSpPr txBox="1">
              <a:spLocks noChangeArrowheads="1"/>
            </p:cNvSpPr>
            <p:nvPr/>
          </p:nvSpPr>
          <p:spPr bwMode="auto">
            <a:xfrm>
              <a:off x="6151766" y="4077900"/>
              <a:ext cx="18931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GB" altLang="en-US" sz="4800">
                  <a:solidFill>
                    <a:schemeClr val="bg1"/>
                  </a:solidFill>
                </a:rPr>
                <a:t>750+</a:t>
              </a:r>
            </a:p>
          </p:txBody>
        </p:sp>
      </p:grpSp>
      <p:sp>
        <p:nvSpPr>
          <p:cNvPr id="19" name="Oval 18">
            <a:extLst>
              <a:ext uri="{FF2B5EF4-FFF2-40B4-BE49-F238E27FC236}">
                <a16:creationId xmlns:a16="http://schemas.microsoft.com/office/drawing/2014/main" id="{83DBAA2C-A74B-49E3-AF30-BE65A15895E5}"/>
              </a:ext>
            </a:extLst>
          </p:cNvPr>
          <p:cNvSpPr>
            <a:spLocks noChangeAspect="1"/>
          </p:cNvSpPr>
          <p:nvPr userDrawn="1"/>
        </p:nvSpPr>
        <p:spPr>
          <a:xfrm>
            <a:off x="9482138" y="4803775"/>
            <a:ext cx="1079500" cy="1079500"/>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0" name="Group 22">
            <a:extLst>
              <a:ext uri="{FF2B5EF4-FFF2-40B4-BE49-F238E27FC236}">
                <a16:creationId xmlns:a16="http://schemas.microsoft.com/office/drawing/2014/main" id="{0F545D95-16BB-4C6D-885B-7D997C506034}"/>
              </a:ext>
            </a:extLst>
          </p:cNvPr>
          <p:cNvGrpSpPr>
            <a:grpSpLocks/>
          </p:cNvGrpSpPr>
          <p:nvPr userDrawn="1"/>
        </p:nvGrpSpPr>
        <p:grpSpPr bwMode="auto">
          <a:xfrm>
            <a:off x="4418013" y="1539875"/>
            <a:ext cx="3355975" cy="3606800"/>
            <a:chOff x="1436358" y="1542967"/>
            <a:chExt cx="2515856" cy="3607143"/>
          </a:xfrm>
        </p:grpSpPr>
        <p:pic>
          <p:nvPicPr>
            <p:cNvPr id="21" name="Picture 23">
              <a:extLst>
                <a:ext uri="{FF2B5EF4-FFF2-40B4-BE49-F238E27FC236}">
                  <a16:creationId xmlns:a16="http://schemas.microsoft.com/office/drawing/2014/main" id="{DFAC81F3-2F07-4C50-B97D-5FA6B526D3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4272" y="1542967"/>
              <a:ext cx="1334257" cy="8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634CDFB1-0187-4A7E-8115-F0EE1DB52CD7}"/>
                </a:ext>
              </a:extLst>
            </p:cNvPr>
            <p:cNvCxnSpPr/>
            <p:nvPr/>
          </p:nvCxnSpPr>
          <p:spPr>
            <a:xfrm>
              <a:off x="1474441" y="2655911"/>
              <a:ext cx="220048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8BB93F-1965-4679-BB51-73156B50DFD1}"/>
                </a:ext>
              </a:extLst>
            </p:cNvPr>
            <p:cNvCxnSpPr/>
            <p:nvPr/>
          </p:nvCxnSpPr>
          <p:spPr>
            <a:xfrm>
              <a:off x="1492292" y="4105436"/>
              <a:ext cx="220048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6">
              <a:extLst>
                <a:ext uri="{FF2B5EF4-FFF2-40B4-BE49-F238E27FC236}">
                  <a16:creationId xmlns:a16="http://schemas.microsoft.com/office/drawing/2014/main" id="{23B9AE31-0995-4072-AA6C-9ED0D44BA416}"/>
                </a:ext>
              </a:extLst>
            </p:cNvPr>
            <p:cNvSpPr txBox="1">
              <a:spLocks noChangeArrowheads="1"/>
            </p:cNvSpPr>
            <p:nvPr/>
          </p:nvSpPr>
          <p:spPr bwMode="auto">
            <a:xfrm>
              <a:off x="1474647" y="3536342"/>
              <a:ext cx="13576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GB" altLang="en-US" sz="2000">
                  <a:solidFill>
                    <a:schemeClr val="bg1"/>
                  </a:solidFill>
                </a:rPr>
                <a:t>lawyers</a:t>
              </a:r>
            </a:p>
          </p:txBody>
        </p:sp>
        <p:sp>
          <p:nvSpPr>
            <p:cNvPr id="25" name="TextBox 27">
              <a:extLst>
                <a:ext uri="{FF2B5EF4-FFF2-40B4-BE49-F238E27FC236}">
                  <a16:creationId xmlns:a16="http://schemas.microsoft.com/office/drawing/2014/main" id="{2B15932E-D68D-45BA-839A-F139077F001F}"/>
                </a:ext>
              </a:extLst>
            </p:cNvPr>
            <p:cNvSpPr txBox="1">
              <a:spLocks noChangeArrowheads="1"/>
            </p:cNvSpPr>
            <p:nvPr/>
          </p:nvSpPr>
          <p:spPr bwMode="auto">
            <a:xfrm>
              <a:off x="1474646" y="4750000"/>
              <a:ext cx="13576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GB" altLang="en-US" sz="2000">
                  <a:solidFill>
                    <a:schemeClr val="bg1"/>
                  </a:solidFill>
                </a:rPr>
                <a:t>people</a:t>
              </a:r>
            </a:p>
          </p:txBody>
        </p:sp>
        <p:sp>
          <p:nvSpPr>
            <p:cNvPr id="26" name="TextBox 28">
              <a:extLst>
                <a:ext uri="{FF2B5EF4-FFF2-40B4-BE49-F238E27FC236}">
                  <a16:creationId xmlns:a16="http://schemas.microsoft.com/office/drawing/2014/main" id="{40047BFD-8A94-423C-9A34-E7808D1D3D9C}"/>
                </a:ext>
              </a:extLst>
            </p:cNvPr>
            <p:cNvSpPr txBox="1">
              <a:spLocks noChangeArrowheads="1"/>
            </p:cNvSpPr>
            <p:nvPr/>
          </p:nvSpPr>
          <p:spPr bwMode="auto">
            <a:xfrm>
              <a:off x="1474646" y="2813952"/>
              <a:ext cx="247756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GB" altLang="en-US" sz="4800">
                  <a:solidFill>
                    <a:schemeClr val="bg1"/>
                  </a:solidFill>
                </a:rPr>
                <a:t>3,000+</a:t>
              </a:r>
            </a:p>
          </p:txBody>
        </p:sp>
        <p:sp>
          <p:nvSpPr>
            <p:cNvPr id="27" name="TextBox 29">
              <a:extLst>
                <a:ext uri="{FF2B5EF4-FFF2-40B4-BE49-F238E27FC236}">
                  <a16:creationId xmlns:a16="http://schemas.microsoft.com/office/drawing/2014/main" id="{B4FF9BDF-47FF-48A9-A7BC-808FFEFAF5E3}"/>
                </a:ext>
              </a:extLst>
            </p:cNvPr>
            <p:cNvSpPr txBox="1">
              <a:spLocks noChangeArrowheads="1"/>
            </p:cNvSpPr>
            <p:nvPr/>
          </p:nvSpPr>
          <p:spPr bwMode="auto">
            <a:xfrm>
              <a:off x="1436358" y="4095491"/>
              <a:ext cx="247756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GB" altLang="en-US" sz="4800">
                  <a:solidFill>
                    <a:schemeClr val="bg1"/>
                  </a:solidFill>
                </a:rPr>
                <a:t>5,000</a:t>
              </a:r>
            </a:p>
          </p:txBody>
        </p:sp>
      </p:grpSp>
      <p:sp>
        <p:nvSpPr>
          <p:cNvPr id="28" name="Rectangle 27">
            <a:extLst>
              <a:ext uri="{FF2B5EF4-FFF2-40B4-BE49-F238E27FC236}">
                <a16:creationId xmlns:a16="http://schemas.microsoft.com/office/drawing/2014/main" id="{DA438AF1-0F26-4B61-AC10-AF6FB8C48ECB}"/>
              </a:ext>
            </a:extLst>
          </p:cNvPr>
          <p:cNvSpPr/>
          <p:nvPr userDrawn="1"/>
        </p:nvSpPr>
        <p:spPr>
          <a:xfrm>
            <a:off x="8897938" y="5838825"/>
            <a:ext cx="2247900" cy="554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eaLnBrk="1" fontAlgn="auto" hangingPunct="1">
              <a:spcBef>
                <a:spcPts val="0"/>
              </a:spcBef>
              <a:spcAft>
                <a:spcPts val="0"/>
              </a:spcAft>
              <a:defRPr/>
            </a:pPr>
            <a:r>
              <a:rPr lang="en-GB" sz="1500" dirty="0">
                <a:solidFill>
                  <a:schemeClr val="tx1"/>
                </a:solidFill>
              </a:rPr>
              <a:t>Global </a:t>
            </a:r>
            <a:r>
              <a:rPr lang="en-GB" sz="1500" b="1" dirty="0">
                <a:solidFill>
                  <a:schemeClr val="accent1"/>
                </a:solidFill>
              </a:rPr>
              <a:t>top-15</a:t>
            </a:r>
            <a:r>
              <a:rPr lang="en-GB" sz="1500" dirty="0">
                <a:solidFill>
                  <a:schemeClr val="accent1"/>
                </a:solidFill>
              </a:rPr>
              <a:t> </a:t>
            </a:r>
            <a:r>
              <a:rPr lang="en-GB" sz="1500" dirty="0">
                <a:solidFill>
                  <a:schemeClr val="tx1"/>
                </a:solidFill>
              </a:rPr>
              <a:t>law practice</a:t>
            </a:r>
          </a:p>
        </p:txBody>
      </p:sp>
      <p:pic>
        <p:nvPicPr>
          <p:cNvPr id="29" name="Picture 31">
            <a:extLst>
              <a:ext uri="{FF2B5EF4-FFF2-40B4-BE49-F238E27FC236}">
                <a16:creationId xmlns:a16="http://schemas.microsoft.com/office/drawing/2014/main" id="{7153F191-C3D8-4072-B1CD-55185A76CFE5}"/>
              </a:ext>
            </a:extLst>
          </p:cNvPr>
          <p:cNvPicPr>
            <a:picLocks noChangeAspect="1" noChangeArrowheads="1"/>
          </p:cNvPicPr>
          <p:nvPr userDrawn="1"/>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9756775" y="5013325"/>
            <a:ext cx="530225"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a:extLst>
              <a:ext uri="{FF2B5EF4-FFF2-40B4-BE49-F238E27FC236}">
                <a16:creationId xmlns:a16="http://schemas.microsoft.com/office/drawing/2014/main" id="{000E672D-A58E-41C1-8ED3-FF947C6751B8}"/>
              </a:ext>
            </a:extLst>
          </p:cNvPr>
          <p:cNvSpPr/>
          <p:nvPr userDrawn="1"/>
        </p:nvSpPr>
        <p:spPr>
          <a:xfrm>
            <a:off x="8174038" y="1298575"/>
            <a:ext cx="3695700" cy="1400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eaLnBrk="1" fontAlgn="auto" hangingPunct="1">
              <a:spcBef>
                <a:spcPts val="0"/>
              </a:spcBef>
              <a:spcAft>
                <a:spcPts val="1200"/>
              </a:spcAft>
              <a:defRPr/>
            </a:pPr>
            <a:r>
              <a:rPr lang="en-GB" sz="1500" dirty="0">
                <a:solidFill>
                  <a:schemeClr val="tx1"/>
                </a:solidFill>
              </a:rPr>
              <a:t>In 2019 we acted for:</a:t>
            </a:r>
          </a:p>
          <a:p>
            <a:pPr algn="ctr" eaLnBrk="1" fontAlgn="auto" hangingPunct="1">
              <a:spcBef>
                <a:spcPts val="0"/>
              </a:spcBef>
              <a:spcAft>
                <a:spcPts val="0"/>
              </a:spcAft>
              <a:buFont typeface="Helvetica" pitchFamily="2" charset="0"/>
              <a:buNone/>
              <a:defRPr/>
            </a:pPr>
            <a:r>
              <a:rPr lang="en-GB" sz="1500" b="1" dirty="0">
                <a:solidFill>
                  <a:schemeClr val="accent1"/>
                </a:solidFill>
              </a:rPr>
              <a:t>42 </a:t>
            </a:r>
            <a:r>
              <a:rPr lang="en-GB" sz="1500" dirty="0">
                <a:solidFill>
                  <a:schemeClr val="tx1"/>
                </a:solidFill>
              </a:rPr>
              <a:t>of the </a:t>
            </a:r>
            <a:r>
              <a:rPr lang="en-GB" sz="1500" b="1" dirty="0">
                <a:solidFill>
                  <a:schemeClr val="accent1"/>
                </a:solidFill>
              </a:rPr>
              <a:t>Fortune 50</a:t>
            </a:r>
          </a:p>
          <a:p>
            <a:pPr algn="ctr" eaLnBrk="1" fontAlgn="auto" hangingPunct="1">
              <a:spcBef>
                <a:spcPts val="0"/>
              </a:spcBef>
              <a:spcAft>
                <a:spcPts val="0"/>
              </a:spcAft>
              <a:buFont typeface="Helvetica" pitchFamily="2" charset="0"/>
              <a:buNone/>
              <a:defRPr/>
            </a:pPr>
            <a:r>
              <a:rPr lang="en-GB" sz="1500" b="1" dirty="0">
                <a:solidFill>
                  <a:schemeClr val="accent1"/>
                </a:solidFill>
              </a:rPr>
              <a:t>75</a:t>
            </a:r>
            <a:r>
              <a:rPr lang="en-GB" sz="1500" dirty="0">
                <a:solidFill>
                  <a:schemeClr val="tx1"/>
                </a:solidFill>
              </a:rPr>
              <a:t> of the </a:t>
            </a:r>
            <a:r>
              <a:rPr lang="en-GB" sz="1500" b="1" dirty="0">
                <a:solidFill>
                  <a:schemeClr val="accent1"/>
                </a:solidFill>
              </a:rPr>
              <a:t>Fortune 100</a:t>
            </a:r>
          </a:p>
          <a:p>
            <a:pPr algn="ctr" eaLnBrk="1" fontAlgn="auto" hangingPunct="1">
              <a:spcBef>
                <a:spcPts val="0"/>
              </a:spcBef>
              <a:spcAft>
                <a:spcPts val="0"/>
              </a:spcAft>
              <a:buFont typeface="Helvetica" pitchFamily="2" charset="0"/>
              <a:buNone/>
              <a:defRPr/>
            </a:pPr>
            <a:r>
              <a:rPr lang="en-GB" sz="1500" b="1" dirty="0">
                <a:solidFill>
                  <a:schemeClr val="accent1"/>
                </a:solidFill>
              </a:rPr>
              <a:t>113</a:t>
            </a:r>
            <a:r>
              <a:rPr lang="en-GB" sz="1500" dirty="0">
                <a:solidFill>
                  <a:schemeClr val="tx1"/>
                </a:solidFill>
              </a:rPr>
              <a:t> of the </a:t>
            </a:r>
            <a:r>
              <a:rPr lang="en-GB" sz="1500" b="1" dirty="0">
                <a:solidFill>
                  <a:schemeClr val="accent1"/>
                </a:solidFill>
              </a:rPr>
              <a:t>Fortune 200</a:t>
            </a:r>
          </a:p>
          <a:p>
            <a:pPr algn="ctr" eaLnBrk="1" fontAlgn="auto" hangingPunct="1">
              <a:spcBef>
                <a:spcPts val="0"/>
              </a:spcBef>
              <a:spcAft>
                <a:spcPts val="0"/>
              </a:spcAft>
              <a:buFont typeface="Helvetica" pitchFamily="2" charset="0"/>
              <a:buNone/>
              <a:defRPr/>
            </a:pPr>
            <a:r>
              <a:rPr lang="en-GB" sz="1500" b="1" dirty="0">
                <a:solidFill>
                  <a:schemeClr val="accent1"/>
                </a:solidFill>
              </a:rPr>
              <a:t>68</a:t>
            </a:r>
            <a:r>
              <a:rPr lang="en-GB" sz="1500" dirty="0">
                <a:solidFill>
                  <a:schemeClr val="accent1"/>
                </a:solidFill>
              </a:rPr>
              <a:t> </a:t>
            </a:r>
            <a:r>
              <a:rPr lang="en-GB" sz="1500" dirty="0">
                <a:solidFill>
                  <a:schemeClr val="tx1"/>
                </a:solidFill>
              </a:rPr>
              <a:t>of the </a:t>
            </a:r>
            <a:r>
              <a:rPr lang="en-GB" sz="1500" b="1" dirty="0">
                <a:solidFill>
                  <a:schemeClr val="accent1"/>
                </a:solidFill>
              </a:rPr>
              <a:t>FTSE</a:t>
            </a:r>
          </a:p>
        </p:txBody>
      </p:sp>
      <p:sp>
        <p:nvSpPr>
          <p:cNvPr id="31" name="Rectangle 30">
            <a:extLst>
              <a:ext uri="{FF2B5EF4-FFF2-40B4-BE49-F238E27FC236}">
                <a16:creationId xmlns:a16="http://schemas.microsoft.com/office/drawing/2014/main" id="{A9CC66A5-9D49-41F3-B978-FF9CCE2C6785}"/>
              </a:ext>
            </a:extLst>
          </p:cNvPr>
          <p:cNvSpPr/>
          <p:nvPr userDrawn="1"/>
        </p:nvSpPr>
        <p:spPr>
          <a:xfrm>
            <a:off x="8245475" y="3748088"/>
            <a:ext cx="3552825" cy="1014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eaLnBrk="1" fontAlgn="auto" hangingPunct="1">
              <a:spcBef>
                <a:spcPts val="0"/>
              </a:spcBef>
              <a:spcAft>
                <a:spcPts val="0"/>
              </a:spcAft>
              <a:defRPr/>
            </a:pPr>
            <a:r>
              <a:rPr lang="en-GB" sz="1500" dirty="0">
                <a:solidFill>
                  <a:schemeClr val="tx1"/>
                </a:solidFill>
              </a:rPr>
              <a:t>We advised on deals with a total value of approximately </a:t>
            </a:r>
            <a:r>
              <a:rPr lang="en-GB" sz="1500" b="1" dirty="0">
                <a:solidFill>
                  <a:schemeClr val="accent1"/>
                </a:solidFill>
              </a:rPr>
              <a:t>US$231.4 billion</a:t>
            </a:r>
            <a:r>
              <a:rPr lang="en-GB" sz="1500" dirty="0">
                <a:solidFill>
                  <a:schemeClr val="accent1"/>
                </a:solidFill>
              </a:rPr>
              <a:t> </a:t>
            </a:r>
            <a:r>
              <a:rPr lang="en-GB" sz="1500" dirty="0">
                <a:solidFill>
                  <a:schemeClr val="tx1"/>
                </a:solidFill>
              </a:rPr>
              <a:t>in the last three years</a:t>
            </a:r>
          </a:p>
        </p:txBody>
      </p:sp>
      <p:sp>
        <p:nvSpPr>
          <p:cNvPr id="32" name="Oval 31">
            <a:extLst>
              <a:ext uri="{FF2B5EF4-FFF2-40B4-BE49-F238E27FC236}">
                <a16:creationId xmlns:a16="http://schemas.microsoft.com/office/drawing/2014/main" id="{0F200ACB-A0B7-4606-9C46-1E465CE86E8B}"/>
              </a:ext>
            </a:extLst>
          </p:cNvPr>
          <p:cNvSpPr>
            <a:spLocks noChangeAspect="1"/>
          </p:cNvSpPr>
          <p:nvPr userDrawn="1"/>
        </p:nvSpPr>
        <p:spPr>
          <a:xfrm>
            <a:off x="9482138" y="2720975"/>
            <a:ext cx="1079500" cy="1079500"/>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3" name="Oval 32">
            <a:extLst>
              <a:ext uri="{FF2B5EF4-FFF2-40B4-BE49-F238E27FC236}">
                <a16:creationId xmlns:a16="http://schemas.microsoft.com/office/drawing/2014/main" id="{47175AA3-B0CA-468A-9904-CA787A0B4C44}"/>
              </a:ext>
            </a:extLst>
          </p:cNvPr>
          <p:cNvSpPr>
            <a:spLocks noChangeAspect="1"/>
          </p:cNvSpPr>
          <p:nvPr userDrawn="1"/>
        </p:nvSpPr>
        <p:spPr>
          <a:xfrm>
            <a:off x="9482138" y="293688"/>
            <a:ext cx="1079500" cy="1081087"/>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4" name="5-Point Star 46">
            <a:extLst>
              <a:ext uri="{FF2B5EF4-FFF2-40B4-BE49-F238E27FC236}">
                <a16:creationId xmlns:a16="http://schemas.microsoft.com/office/drawing/2014/main" id="{6DA0D207-5A9D-44A1-A5E3-00FC47E0357C}"/>
              </a:ext>
            </a:extLst>
          </p:cNvPr>
          <p:cNvSpPr>
            <a:spLocks noChangeAspect="1"/>
          </p:cNvSpPr>
          <p:nvPr userDrawn="1"/>
        </p:nvSpPr>
        <p:spPr>
          <a:xfrm>
            <a:off x="9661525" y="474663"/>
            <a:ext cx="720725" cy="719137"/>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5" name="Picture 37">
            <a:extLst>
              <a:ext uri="{FF2B5EF4-FFF2-40B4-BE49-F238E27FC236}">
                <a16:creationId xmlns:a16="http://schemas.microsoft.com/office/drawing/2014/main" id="{B99F16DA-DA23-431E-91AB-C7FF4428B125}"/>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661525" y="2901950"/>
            <a:ext cx="7207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8">
            <a:extLst>
              <a:ext uri="{FF2B5EF4-FFF2-40B4-BE49-F238E27FC236}">
                <a16:creationId xmlns:a16="http://schemas.microsoft.com/office/drawing/2014/main" id="{23FC28EA-FFBE-466A-930F-548388C16106}"/>
              </a:ext>
            </a:extLst>
          </p:cNvPr>
          <p:cNvSpPr txBox="1">
            <a:spLocks noChangeArrowheads="1"/>
          </p:cNvSpPr>
          <p:nvPr userDrawn="1"/>
        </p:nvSpPr>
        <p:spPr bwMode="auto">
          <a:xfrm>
            <a:off x="463550" y="6483350"/>
            <a:ext cx="21113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US" altLang="en-US" sz="800" b="1">
                <a:solidFill>
                  <a:schemeClr val="bg1"/>
                </a:solidFill>
              </a:rPr>
              <a:t>Eversheds Sutherland</a:t>
            </a:r>
            <a:endParaRPr lang="en-US" altLang="en-US" sz="800">
              <a:solidFill>
                <a:schemeClr val="bg1"/>
              </a:solidFill>
            </a:endParaRPr>
          </a:p>
        </p:txBody>
      </p:sp>
      <p:sp>
        <p:nvSpPr>
          <p:cNvPr id="37" name="TextBox 39">
            <a:extLst>
              <a:ext uri="{FF2B5EF4-FFF2-40B4-BE49-F238E27FC236}">
                <a16:creationId xmlns:a16="http://schemas.microsoft.com/office/drawing/2014/main" id="{040C5A6A-64A8-4BDE-9469-79502F4EF287}"/>
              </a:ext>
            </a:extLst>
          </p:cNvPr>
          <p:cNvSpPr txBox="1">
            <a:spLocks noChangeArrowheads="1"/>
          </p:cNvSpPr>
          <p:nvPr userDrawn="1"/>
        </p:nvSpPr>
        <p:spPr bwMode="auto">
          <a:xfrm>
            <a:off x="1725613" y="6483350"/>
            <a:ext cx="20018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US" altLang="en-US" sz="800" b="1">
                <a:solidFill>
                  <a:schemeClr val="bg1"/>
                </a:solidFill>
              </a:rPr>
              <a:t>|</a:t>
            </a:r>
            <a:r>
              <a:rPr lang="en-GB" altLang="en-US" sz="800" b="1">
                <a:solidFill>
                  <a:schemeClr val="bg1"/>
                </a:solidFill>
              </a:rPr>
              <a:t> </a:t>
            </a:r>
            <a:fld id="{2DA71BA2-E4DB-4C5E-BBC8-1D6CD7D7AE98}" type="datetime3">
              <a:rPr lang="en-US" altLang="en-US" sz="800" b="1">
                <a:solidFill>
                  <a:schemeClr val="bg1"/>
                </a:solidFill>
              </a:rPr>
              <a:pPr eaLnBrk="1" hangingPunct="1"/>
              <a:t>10 November 2021</a:t>
            </a:fld>
            <a:r>
              <a:rPr lang="en-GB" altLang="en-US" sz="800" b="1">
                <a:solidFill>
                  <a:schemeClr val="bg1"/>
                </a:solidFill>
              </a:rPr>
              <a:t> |</a:t>
            </a:r>
            <a:endParaRPr lang="en-US" altLang="en-US" sz="800">
              <a:solidFill>
                <a:schemeClr val="bg1"/>
              </a:solidFill>
            </a:endParaRPr>
          </a:p>
        </p:txBody>
      </p:sp>
      <p:sp>
        <p:nvSpPr>
          <p:cNvPr id="38" name="Rectangle 37">
            <a:extLst>
              <a:ext uri="{FF2B5EF4-FFF2-40B4-BE49-F238E27FC236}">
                <a16:creationId xmlns:a16="http://schemas.microsoft.com/office/drawing/2014/main" id="{68FC4887-DDE1-4801-BEB9-921F349E5E98}"/>
              </a:ext>
            </a:extLst>
          </p:cNvPr>
          <p:cNvSpPr/>
          <p:nvPr userDrawn="1"/>
        </p:nvSpPr>
        <p:spPr>
          <a:xfrm>
            <a:off x="5430838" y="1620838"/>
            <a:ext cx="2771775" cy="323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eaLnBrk="1" fontAlgn="auto" hangingPunct="1">
              <a:spcBef>
                <a:spcPts val="0"/>
              </a:spcBef>
              <a:spcAft>
                <a:spcPts val="1200"/>
              </a:spcAft>
              <a:defRPr/>
            </a:pPr>
            <a:r>
              <a:rPr lang="en-GB" sz="1500" b="1" dirty="0">
                <a:solidFill>
                  <a:schemeClr val="accent1"/>
                </a:solidFill>
              </a:rPr>
              <a:t>100</a:t>
            </a:r>
          </a:p>
        </p:txBody>
      </p:sp>
      <p:sp>
        <p:nvSpPr>
          <p:cNvPr id="7" name="Sub-heading"/>
          <p:cNvSpPr>
            <a:spLocks noGrp="1"/>
          </p:cNvSpPr>
          <p:nvPr>
            <p:ph type="body" sz="quarter" idx="10"/>
          </p:nvPr>
        </p:nvSpPr>
        <p:spPr>
          <a:xfrm>
            <a:off x="575734" y="738188"/>
            <a:ext cx="11040533" cy="377825"/>
          </a:xfrm>
        </p:spPr>
        <p:txBody>
          <a:bodyPr/>
          <a:lstStyle>
            <a:lvl1pPr marL="0" indent="0">
              <a:buNone/>
              <a:defRPr baseline="0">
                <a:solidFill>
                  <a:schemeClr val="bg1"/>
                </a:solidFill>
              </a:defRPr>
            </a:lvl1pPr>
          </a:lstStyle>
          <a:p>
            <a:pPr lvl="0"/>
            <a:r>
              <a:rPr lang="en-US" noProof="0"/>
              <a:t>Click to edit Master text styles</a:t>
            </a:r>
          </a:p>
        </p:txBody>
      </p:sp>
      <p:sp>
        <p:nvSpPr>
          <p:cNvPr id="2" name="Heading"/>
          <p:cNvSpPr>
            <a:spLocks noGrp="1"/>
          </p:cNvSpPr>
          <p:nvPr>
            <p:ph type="title"/>
          </p:nvPr>
        </p:nvSpPr>
        <p:spPr>
          <a:xfrm>
            <a:off x="575734" y="404814"/>
            <a:ext cx="11040533" cy="333741"/>
          </a:xfrm>
        </p:spPr>
        <p:txBody>
          <a:bodyPr>
            <a:noAutofit/>
          </a:bodyPr>
          <a:lstStyle>
            <a:lvl1pPr>
              <a:defRPr sz="2100" baseline="0">
                <a:solidFill>
                  <a:schemeClr val="bg1"/>
                </a:solidFill>
              </a:defRPr>
            </a:lvl1pPr>
          </a:lstStyle>
          <a:p>
            <a:endParaRPr lang="en-GB" noProof="0" dirty="0"/>
          </a:p>
        </p:txBody>
      </p:sp>
      <p:sp>
        <p:nvSpPr>
          <p:cNvPr id="39" name="Slide Number Placeholder 6">
            <a:extLst>
              <a:ext uri="{FF2B5EF4-FFF2-40B4-BE49-F238E27FC236}">
                <a16:creationId xmlns:a16="http://schemas.microsoft.com/office/drawing/2014/main" id="{83814F76-29B2-4342-B056-6F1E40445EC8}"/>
              </a:ext>
            </a:extLst>
          </p:cNvPr>
          <p:cNvSpPr>
            <a:spLocks noGrp="1"/>
          </p:cNvSpPr>
          <p:nvPr>
            <p:ph type="sldNum" sz="quarter" idx="11"/>
          </p:nvPr>
        </p:nvSpPr>
        <p:spPr>
          <a:xfrm>
            <a:off x="10726738" y="6442075"/>
            <a:ext cx="1060450" cy="273050"/>
          </a:xfrm>
        </p:spPr>
        <p:txBody>
          <a:bodyPr/>
          <a:lstStyle>
            <a:lvl1pPr>
              <a:defRPr/>
            </a:lvl1pPr>
          </a:lstStyle>
          <a:p>
            <a:pPr>
              <a:defRPr/>
            </a:pPr>
            <a:fld id="{EA07F76B-8575-40F3-9FE4-2413A737A1A1}" type="slidenum">
              <a:rPr lang="en-GB"/>
              <a:pPr>
                <a:defRPr/>
              </a:pPr>
              <a:t>‹#›</a:t>
            </a:fld>
            <a:endParaRPr lang="en-GB" dirty="0"/>
          </a:p>
        </p:txBody>
      </p:sp>
      <p:sp>
        <p:nvSpPr>
          <p:cNvPr id="40" name="Footer Placeholder 2">
            <a:extLst>
              <a:ext uri="{FF2B5EF4-FFF2-40B4-BE49-F238E27FC236}">
                <a16:creationId xmlns:a16="http://schemas.microsoft.com/office/drawing/2014/main" id="{FC0CF1D7-C552-4D94-9C7C-CB2C7CF3C698}"/>
              </a:ext>
            </a:extLst>
          </p:cNvPr>
          <p:cNvSpPr>
            <a:spLocks noGrp="1"/>
          </p:cNvSpPr>
          <p:nvPr>
            <p:ph type="ftr" sz="quarter" idx="12"/>
          </p:nvPr>
        </p:nvSpPr>
        <p:spPr>
          <a:xfrm>
            <a:off x="3246438" y="6483350"/>
            <a:ext cx="7480300" cy="231775"/>
          </a:xfrm>
        </p:spPr>
        <p:txBody>
          <a:bodyPr/>
          <a:lstStyle>
            <a:lvl1pPr>
              <a:defRPr dirty="0">
                <a:solidFill>
                  <a:schemeClr val="bg1"/>
                </a:solidFill>
              </a:defRPr>
            </a:lvl1pPr>
          </a:lstStyle>
          <a:p>
            <a:pPr>
              <a:defRPr/>
            </a:pPr>
            <a:endParaRPr/>
          </a:p>
        </p:txBody>
      </p:sp>
    </p:spTree>
    <p:extLst>
      <p:ext uri="{BB962C8B-B14F-4D97-AF65-F5344CB8AC3E}">
        <p14:creationId xmlns:p14="http://schemas.microsoft.com/office/powerpoint/2010/main" val="526171022"/>
      </p:ext>
    </p:extLst>
  </p:cSld>
  <p:clrMapOvr>
    <a:masterClrMapping/>
  </p:clrMapOvr>
  <p:transition>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End Slide">
    <p:bg>
      <p:bgPr>
        <a:solidFill>
          <a:schemeClr val="accent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EDD18D1-39B5-4072-B924-0F13C85081C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533525"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8">
            <a:extLst>
              <a:ext uri="{FF2B5EF4-FFF2-40B4-BE49-F238E27FC236}">
                <a16:creationId xmlns:a16="http://schemas.microsoft.com/office/drawing/2014/main" id="{67EF86E5-CA83-45CC-9B2D-0604C06A15E3}"/>
              </a:ext>
            </a:extLst>
          </p:cNvPr>
          <p:cNvSpPr txBox="1">
            <a:spLocks noChangeArrowheads="1"/>
          </p:cNvSpPr>
          <p:nvPr userDrawn="1"/>
        </p:nvSpPr>
        <p:spPr bwMode="auto">
          <a:xfrm>
            <a:off x="457200" y="5432425"/>
            <a:ext cx="8077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US" altLang="en-US" sz="2100" b="1">
                <a:solidFill>
                  <a:schemeClr val="bg1"/>
                </a:solidFill>
              </a:rPr>
              <a:t>eversheds-sutherland.com</a:t>
            </a:r>
          </a:p>
        </p:txBody>
      </p:sp>
      <p:sp>
        <p:nvSpPr>
          <p:cNvPr id="4" name="TextBox 9">
            <a:extLst>
              <a:ext uri="{FF2B5EF4-FFF2-40B4-BE49-F238E27FC236}">
                <a16:creationId xmlns:a16="http://schemas.microsoft.com/office/drawing/2014/main" id="{9D3D70FB-C8C9-4015-865A-E3C43E266797}"/>
              </a:ext>
            </a:extLst>
          </p:cNvPr>
          <p:cNvSpPr txBox="1">
            <a:spLocks noChangeArrowheads="1"/>
          </p:cNvSpPr>
          <p:nvPr userDrawn="1"/>
        </p:nvSpPr>
        <p:spPr bwMode="auto">
          <a:xfrm>
            <a:off x="457200" y="5873750"/>
            <a:ext cx="60579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spcAft>
                <a:spcPts val="600"/>
              </a:spcAft>
            </a:pPr>
            <a:r>
              <a:rPr lang="en-GB" altLang="en-US" sz="800">
                <a:solidFill>
                  <a:schemeClr val="bg1"/>
                </a:solidFill>
              </a:rPr>
              <a:t>This information pack is intended as a guide only. Whilst the information it contains is believed to be correct, it is not a substitute for appropriate legal advice. Eversheds Sutherland (International) LLP can take no responsibility for actions taken based on the information contained in this pack.</a:t>
            </a:r>
          </a:p>
          <a:p>
            <a:pPr eaLnBrk="1" hangingPunct="1">
              <a:spcAft>
                <a:spcPts val="100"/>
              </a:spcAft>
            </a:pPr>
            <a:r>
              <a:rPr lang="en-GB" altLang="en-US" sz="800">
                <a:solidFill>
                  <a:schemeClr val="bg1"/>
                </a:solidFill>
              </a:rPr>
              <a:t>© Eversheds Sutherland 2021. All rights reserved.</a:t>
            </a:r>
            <a:endParaRPr lang="en-US" altLang="en-US" sz="800">
              <a:solidFill>
                <a:schemeClr val="bg1"/>
              </a:solidFill>
            </a:endParaRPr>
          </a:p>
        </p:txBody>
      </p:sp>
    </p:spTree>
    <p:extLst>
      <p:ext uri="{BB962C8B-B14F-4D97-AF65-F5344CB8AC3E}">
        <p14:creationId xmlns:p14="http://schemas.microsoft.com/office/powerpoint/2010/main" val="2647413160"/>
      </p:ext>
    </p:extLst>
  </p:cSld>
  <p:clrMapOvr>
    <a:masterClrMapping/>
  </p:clrMapOvr>
  <p:transition>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with primary imag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2B00BBD4-98E6-4E7E-95BF-554D178995F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533525" cy="37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rimary Image"/>
          <p:cNvSpPr>
            <a:spLocks noGrp="1"/>
          </p:cNvSpPr>
          <p:nvPr>
            <p:ph type="pic" sz="quarter" idx="14"/>
          </p:nvPr>
        </p:nvSpPr>
        <p:spPr>
          <a:xfrm>
            <a:off x="2894399" y="66438"/>
            <a:ext cx="6403200" cy="3843410"/>
          </a:xfrm>
        </p:spPr>
        <p:txBody>
          <a:bodyPr rtlCol="0" anchor="ctr">
            <a:normAutofit/>
          </a:bodyPr>
          <a:lstStyle>
            <a:lvl1pPr marL="0" indent="0" algn="ctr">
              <a:buNone/>
              <a:defRPr sz="2000" baseline="0"/>
            </a:lvl1pPr>
          </a:lstStyle>
          <a:p>
            <a:pPr lvl="0"/>
            <a:r>
              <a:rPr lang="en-US" noProof="0"/>
              <a:t>Click icon to add picture</a:t>
            </a:r>
            <a:endParaRPr lang="en-GB" noProof="0" dirty="0"/>
          </a:p>
        </p:txBody>
      </p:sp>
      <p:sp>
        <p:nvSpPr>
          <p:cNvPr id="3" name="Headline"/>
          <p:cNvSpPr>
            <a:spLocks noGrp="1"/>
          </p:cNvSpPr>
          <p:nvPr>
            <p:ph type="subTitle" idx="1"/>
          </p:nvPr>
        </p:nvSpPr>
        <p:spPr>
          <a:xfrm>
            <a:off x="1871131" y="4537559"/>
            <a:ext cx="8449732" cy="415498"/>
          </a:xfrm>
        </p:spPr>
        <p:txBody>
          <a:bodyPr>
            <a:spAutoFit/>
          </a:bodyPr>
          <a:lstStyle>
            <a:lvl1pPr marL="0" indent="0" algn="l">
              <a:spcBef>
                <a:spcPts val="450"/>
              </a:spcBef>
              <a:spcAft>
                <a:spcPts val="0"/>
              </a:spcAft>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GB" noProof="0" dirty="0"/>
          </a:p>
        </p:txBody>
      </p:sp>
      <p:sp>
        <p:nvSpPr>
          <p:cNvPr id="21" name="Title 9"/>
          <p:cNvSpPr>
            <a:spLocks noGrp="1"/>
          </p:cNvSpPr>
          <p:nvPr>
            <p:ph type="title"/>
          </p:nvPr>
        </p:nvSpPr>
        <p:spPr>
          <a:xfrm>
            <a:off x="1871134" y="4154380"/>
            <a:ext cx="9745135" cy="383182"/>
          </a:xfrm>
        </p:spPr>
        <p:txBody>
          <a:bodyPr anchor="b">
            <a:spAutoFit/>
          </a:bodyPr>
          <a:lstStyle>
            <a:lvl1pPr defTabSz="685800">
              <a:lnSpc>
                <a:spcPct val="90000"/>
              </a:lnSpc>
              <a:spcBef>
                <a:spcPct val="0"/>
              </a:spcBef>
              <a:defRPr/>
            </a:lvl1pPr>
          </a:lstStyle>
          <a:p>
            <a:r>
              <a:rPr lang="en-US"/>
              <a:t>Click to edit Master title style</a:t>
            </a:r>
            <a:endParaRPr lang="en-GB" dirty="0"/>
          </a:p>
        </p:txBody>
      </p:sp>
      <p:sp>
        <p:nvSpPr>
          <p:cNvPr id="17" name="Date"/>
          <p:cNvSpPr>
            <a:spLocks noGrp="1"/>
          </p:cNvSpPr>
          <p:nvPr>
            <p:ph type="body" sz="quarter" idx="10"/>
          </p:nvPr>
        </p:nvSpPr>
        <p:spPr>
          <a:xfrm>
            <a:off x="1871133" y="5417872"/>
            <a:ext cx="5323211" cy="400110"/>
          </a:xfrm>
        </p:spPr>
        <p:txBody>
          <a:bodyPr anchor="ctr">
            <a:spAutoFit/>
          </a:bodyPr>
          <a:lstStyle>
            <a:lvl1pPr marL="0" indent="0">
              <a:lnSpc>
                <a:spcPct val="100000"/>
              </a:lnSpc>
              <a:spcBef>
                <a:spcPts val="0"/>
              </a:spcBef>
              <a:spcAft>
                <a:spcPts val="0"/>
              </a:spcAft>
              <a:buNone/>
              <a:defRPr sz="2000" b="0" baseline="0"/>
            </a:lvl1pPr>
          </a:lstStyle>
          <a:p>
            <a:pPr lvl="0"/>
            <a:r>
              <a:rPr lang="en-US" noProof="0"/>
              <a:t>Click to edit Master text styles</a:t>
            </a:r>
          </a:p>
        </p:txBody>
      </p:sp>
      <p:sp>
        <p:nvSpPr>
          <p:cNvPr id="18" name="Presenter Name"/>
          <p:cNvSpPr>
            <a:spLocks noGrp="1"/>
          </p:cNvSpPr>
          <p:nvPr>
            <p:ph type="body" sz="quarter" idx="11"/>
          </p:nvPr>
        </p:nvSpPr>
        <p:spPr>
          <a:xfrm>
            <a:off x="1871131" y="5833644"/>
            <a:ext cx="7896812" cy="400110"/>
          </a:xfrm>
        </p:spPr>
        <p:txBody>
          <a:bodyPr anchor="ctr">
            <a:spAutoFit/>
          </a:bodyPr>
          <a:lstStyle>
            <a:lvl1pPr marL="0" indent="0">
              <a:lnSpc>
                <a:spcPct val="100000"/>
              </a:lnSpc>
              <a:spcBef>
                <a:spcPts val="0"/>
              </a:spcBef>
              <a:spcAft>
                <a:spcPts val="0"/>
              </a:spcAft>
              <a:buNone/>
              <a:defRPr sz="2000" b="1" baseline="0"/>
            </a:lvl1pPr>
          </a:lstStyle>
          <a:p>
            <a:pPr lvl="0"/>
            <a:r>
              <a:rPr lang="en-US" noProof="0"/>
              <a:t>Click to edit Master text styles</a:t>
            </a:r>
          </a:p>
        </p:txBody>
      </p:sp>
      <p:sp>
        <p:nvSpPr>
          <p:cNvPr id="19" name="Job title"/>
          <p:cNvSpPr>
            <a:spLocks noGrp="1"/>
          </p:cNvSpPr>
          <p:nvPr>
            <p:ph type="body" sz="quarter" idx="12"/>
          </p:nvPr>
        </p:nvSpPr>
        <p:spPr>
          <a:xfrm>
            <a:off x="1871131" y="6249417"/>
            <a:ext cx="7896812" cy="400110"/>
          </a:xfrm>
        </p:spPr>
        <p:txBody>
          <a:bodyPr anchor="ctr">
            <a:spAutoFit/>
          </a:bodyPr>
          <a:lstStyle>
            <a:lvl1pPr marL="0" indent="0">
              <a:lnSpc>
                <a:spcPct val="100000"/>
              </a:lnSpc>
              <a:spcBef>
                <a:spcPts val="0"/>
              </a:spcBef>
              <a:spcAft>
                <a:spcPts val="0"/>
              </a:spcAft>
              <a:buNone/>
              <a:defRPr sz="2000" b="0" i="1" baseline="0"/>
            </a:lvl1pPr>
          </a:lstStyle>
          <a:p>
            <a:pPr lvl="0"/>
            <a:r>
              <a:rPr lang="en-US" noProof="0"/>
              <a:t>Click to edit Master text styles</a:t>
            </a:r>
          </a:p>
        </p:txBody>
      </p:sp>
    </p:spTree>
    <p:extLst>
      <p:ext uri="{BB962C8B-B14F-4D97-AF65-F5344CB8AC3E}">
        <p14:creationId xmlns:p14="http://schemas.microsoft.com/office/powerpoint/2010/main" val="2276493630"/>
      </p:ext>
    </p:extLst>
  </p:cSld>
  <p:clrMapOvr>
    <a:masterClrMapping/>
  </p:clrMapOvr>
  <p:transition>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lain text slide - two columns">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4A36B530-68CE-4838-B9F5-A7F7F40BED23}"/>
              </a:ext>
            </a:extLst>
          </p:cNvPr>
          <p:cNvSpPr txBox="1">
            <a:spLocks noChangeArrowheads="1"/>
          </p:cNvSpPr>
          <p:nvPr userDrawn="1"/>
        </p:nvSpPr>
        <p:spPr bwMode="auto">
          <a:xfrm>
            <a:off x="463550" y="6483350"/>
            <a:ext cx="21113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US" altLang="en-US" sz="800" b="1"/>
              <a:t>Eversheds Sutherland</a:t>
            </a:r>
            <a:endParaRPr lang="en-US" altLang="en-US" sz="800"/>
          </a:p>
        </p:txBody>
      </p:sp>
      <p:sp>
        <p:nvSpPr>
          <p:cNvPr id="6" name="TextBox 8">
            <a:extLst>
              <a:ext uri="{FF2B5EF4-FFF2-40B4-BE49-F238E27FC236}">
                <a16:creationId xmlns:a16="http://schemas.microsoft.com/office/drawing/2014/main" id="{05F3C9D0-4272-4B17-99A9-5E2BFAC44BD3}"/>
              </a:ext>
            </a:extLst>
          </p:cNvPr>
          <p:cNvSpPr txBox="1">
            <a:spLocks noChangeArrowheads="1"/>
          </p:cNvSpPr>
          <p:nvPr userDrawn="1"/>
        </p:nvSpPr>
        <p:spPr bwMode="auto">
          <a:xfrm>
            <a:off x="1725613" y="6483350"/>
            <a:ext cx="20018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US" altLang="en-US" sz="800" b="1"/>
              <a:t>|</a:t>
            </a:r>
            <a:r>
              <a:rPr lang="en-GB" altLang="en-US" sz="800" b="1"/>
              <a:t> </a:t>
            </a:r>
            <a:fld id="{DAFB1C83-FB03-40FC-BB56-C5CFBA4880D3}" type="datetime3">
              <a:rPr lang="en-US" altLang="en-US" sz="800" b="1"/>
              <a:pPr eaLnBrk="1" hangingPunct="1"/>
              <a:t>10 November 2021</a:t>
            </a:fld>
            <a:r>
              <a:rPr lang="en-GB" altLang="en-US" sz="800" b="1"/>
              <a:t> |</a:t>
            </a:r>
            <a:endParaRPr lang="en-US" altLang="en-US" sz="800"/>
          </a:p>
        </p:txBody>
      </p:sp>
      <p:sp>
        <p:nvSpPr>
          <p:cNvPr id="7" name="Sub-heading"/>
          <p:cNvSpPr>
            <a:spLocks noGrp="1"/>
          </p:cNvSpPr>
          <p:nvPr>
            <p:ph type="body" sz="quarter" idx="10"/>
          </p:nvPr>
        </p:nvSpPr>
        <p:spPr>
          <a:xfrm>
            <a:off x="575736" y="776288"/>
            <a:ext cx="11040533" cy="415498"/>
          </a:xfrm>
        </p:spPr>
        <p:txBody>
          <a:bodyPr>
            <a:spAutoFit/>
          </a:bodyPr>
          <a:lstStyle>
            <a:lvl1pPr marL="0" indent="0">
              <a:buNone/>
              <a:defRPr baseline="0"/>
            </a:lvl1pPr>
          </a:lstStyle>
          <a:p>
            <a:pPr lvl="0"/>
            <a:r>
              <a:rPr lang="en-US" noProof="0"/>
              <a:t>Click to edit Master text styles</a:t>
            </a:r>
          </a:p>
        </p:txBody>
      </p:sp>
      <p:sp>
        <p:nvSpPr>
          <p:cNvPr id="2" name="Heading"/>
          <p:cNvSpPr>
            <a:spLocks noGrp="1"/>
          </p:cNvSpPr>
          <p:nvPr>
            <p:ph type="title"/>
          </p:nvPr>
        </p:nvSpPr>
        <p:spPr>
          <a:xfrm>
            <a:off x="575736" y="380093"/>
            <a:ext cx="11040533" cy="383182"/>
          </a:xfrm>
        </p:spPr>
        <p:txBody>
          <a:bodyPr>
            <a:spAutoFit/>
          </a:bodyPr>
          <a:lstStyle>
            <a:lvl1pPr>
              <a:defRPr sz="2100" baseline="0"/>
            </a:lvl1pPr>
          </a:lstStyle>
          <a:p>
            <a:r>
              <a:rPr lang="en-US" noProof="0"/>
              <a:t>Click to edit Master title style</a:t>
            </a:r>
            <a:endParaRPr lang="en-GB" noProof="0" dirty="0"/>
          </a:p>
        </p:txBody>
      </p:sp>
      <p:sp>
        <p:nvSpPr>
          <p:cNvPr id="10" name="Content Placeholder 9"/>
          <p:cNvSpPr>
            <a:spLocks noGrp="1"/>
          </p:cNvSpPr>
          <p:nvPr>
            <p:ph sz="quarter" idx="14"/>
          </p:nvPr>
        </p:nvSpPr>
        <p:spPr>
          <a:xfrm>
            <a:off x="575736" y="1276354"/>
            <a:ext cx="11040533" cy="975139"/>
          </a:xfrm>
        </p:spPr>
        <p:txBody>
          <a:bodyPr numCol="2">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6">
            <a:extLst>
              <a:ext uri="{FF2B5EF4-FFF2-40B4-BE49-F238E27FC236}">
                <a16:creationId xmlns:a16="http://schemas.microsoft.com/office/drawing/2014/main" id="{C6E56F6A-623F-4A7A-B51C-DE10C85BE498}"/>
              </a:ext>
            </a:extLst>
          </p:cNvPr>
          <p:cNvSpPr>
            <a:spLocks noGrp="1"/>
          </p:cNvSpPr>
          <p:nvPr>
            <p:ph type="sldNum" sz="quarter" idx="15"/>
          </p:nvPr>
        </p:nvSpPr>
        <p:spPr>
          <a:xfrm>
            <a:off x="10726738" y="6442075"/>
            <a:ext cx="1060450" cy="273050"/>
          </a:xfrm>
        </p:spPr>
        <p:txBody>
          <a:bodyPr/>
          <a:lstStyle>
            <a:lvl1pPr>
              <a:defRPr/>
            </a:lvl1pPr>
          </a:lstStyle>
          <a:p>
            <a:pPr>
              <a:defRPr/>
            </a:pPr>
            <a:fld id="{CB248067-C33F-4315-990F-EB1637257895}" type="slidenum">
              <a:rPr lang="en-GB"/>
              <a:pPr>
                <a:defRPr/>
              </a:pPr>
              <a:t>‹#›</a:t>
            </a:fld>
            <a:endParaRPr lang="en-GB" dirty="0"/>
          </a:p>
        </p:txBody>
      </p:sp>
      <p:sp>
        <p:nvSpPr>
          <p:cNvPr id="9" name="Footer Placeholder 2">
            <a:extLst>
              <a:ext uri="{FF2B5EF4-FFF2-40B4-BE49-F238E27FC236}">
                <a16:creationId xmlns:a16="http://schemas.microsoft.com/office/drawing/2014/main" id="{9D8A2D03-5C4E-4D46-9287-E8BE0B1747E4}"/>
              </a:ext>
            </a:extLst>
          </p:cNvPr>
          <p:cNvSpPr>
            <a:spLocks noGrp="1"/>
          </p:cNvSpPr>
          <p:nvPr>
            <p:ph type="ftr" sz="quarter" idx="16"/>
          </p:nvPr>
        </p:nvSpPr>
        <p:spPr>
          <a:xfrm>
            <a:off x="3246438" y="6483350"/>
            <a:ext cx="7480300" cy="231775"/>
          </a:xfrm>
        </p:spPr>
        <p:txBody>
          <a:bodyPr/>
          <a:lstStyle>
            <a:lvl1pPr>
              <a:defRPr dirty="0">
                <a:solidFill>
                  <a:schemeClr val="tx1"/>
                </a:solidFill>
              </a:defRPr>
            </a:lvl1pPr>
          </a:lstStyle>
          <a:p>
            <a:pPr>
              <a:defRPr/>
            </a:pPr>
            <a:endParaRPr/>
          </a:p>
        </p:txBody>
      </p:sp>
    </p:spTree>
    <p:extLst>
      <p:ext uri="{BB962C8B-B14F-4D97-AF65-F5344CB8AC3E}">
        <p14:creationId xmlns:p14="http://schemas.microsoft.com/office/powerpoint/2010/main" val="664963935"/>
      </p:ext>
    </p:extLst>
  </p:cSld>
  <p:clrMapOvr>
    <a:masterClrMapping/>
  </p:clrMapOvr>
  <p:transition>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Questions slide">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63A11252-6642-4941-A863-368143AB5B03}"/>
              </a:ext>
            </a:extLst>
          </p:cNvPr>
          <p:cNvSpPr txBox="1">
            <a:spLocks noChangeArrowheads="1"/>
          </p:cNvSpPr>
          <p:nvPr userDrawn="1"/>
        </p:nvSpPr>
        <p:spPr bwMode="auto">
          <a:xfrm>
            <a:off x="463550" y="6483350"/>
            <a:ext cx="21113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US" altLang="en-US" sz="800" b="1"/>
              <a:t>Eversheds Sutherland</a:t>
            </a:r>
            <a:endParaRPr lang="en-US" altLang="en-US" sz="800"/>
          </a:p>
        </p:txBody>
      </p:sp>
      <p:sp>
        <p:nvSpPr>
          <p:cNvPr id="5" name="TextBox 8">
            <a:extLst>
              <a:ext uri="{FF2B5EF4-FFF2-40B4-BE49-F238E27FC236}">
                <a16:creationId xmlns:a16="http://schemas.microsoft.com/office/drawing/2014/main" id="{7EFFA7E3-C6FA-497A-800B-534FC4D454CB}"/>
              </a:ext>
            </a:extLst>
          </p:cNvPr>
          <p:cNvSpPr txBox="1">
            <a:spLocks noChangeArrowheads="1"/>
          </p:cNvSpPr>
          <p:nvPr userDrawn="1"/>
        </p:nvSpPr>
        <p:spPr bwMode="auto">
          <a:xfrm>
            <a:off x="1725613" y="6483350"/>
            <a:ext cx="20018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US" altLang="en-US" sz="800" b="1"/>
              <a:t>|</a:t>
            </a:r>
            <a:r>
              <a:rPr lang="en-GB" altLang="en-US" sz="800" b="1"/>
              <a:t> </a:t>
            </a:r>
            <a:fld id="{49040539-F7EB-426C-BF0F-1D4ED96A1B66}" type="datetime3">
              <a:rPr lang="en-US" altLang="en-US" sz="800" b="1"/>
              <a:pPr eaLnBrk="1" hangingPunct="1"/>
              <a:t>10 November 2021</a:t>
            </a:fld>
            <a:r>
              <a:rPr lang="en-GB" altLang="en-US" sz="800" b="1"/>
              <a:t> |</a:t>
            </a:r>
            <a:endParaRPr lang="en-US" altLang="en-US" sz="800"/>
          </a:p>
        </p:txBody>
      </p:sp>
      <p:pic>
        <p:nvPicPr>
          <p:cNvPr id="6" name="Picture 9">
            <a:extLst>
              <a:ext uri="{FF2B5EF4-FFF2-40B4-BE49-F238E27FC236}">
                <a16:creationId xmlns:a16="http://schemas.microsoft.com/office/drawing/2014/main" id="{1EC71B69-AC4F-485F-BAA1-1809D2C725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4899" t="9782" r="20978" b="8865"/>
          <a:stretch>
            <a:fillRect/>
          </a:stretch>
        </p:blipFill>
        <p:spPr bwMode="auto">
          <a:xfrm>
            <a:off x="4622800" y="1189038"/>
            <a:ext cx="294640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heading"/>
          <p:cNvSpPr>
            <a:spLocks noGrp="1"/>
          </p:cNvSpPr>
          <p:nvPr>
            <p:ph type="body" sz="quarter" idx="10"/>
          </p:nvPr>
        </p:nvSpPr>
        <p:spPr>
          <a:xfrm>
            <a:off x="575736" y="738188"/>
            <a:ext cx="11040533" cy="377825"/>
          </a:xfrm>
        </p:spPr>
        <p:txBody>
          <a:bodyPr/>
          <a:lstStyle>
            <a:lvl1pPr marL="0" indent="0">
              <a:buNone/>
              <a:defRPr baseline="0"/>
            </a:lvl1pPr>
          </a:lstStyle>
          <a:p>
            <a:pPr lvl="0"/>
            <a:r>
              <a:rPr lang="en-US" noProof="0"/>
              <a:t>Click to edit Master text styles</a:t>
            </a:r>
          </a:p>
        </p:txBody>
      </p:sp>
      <p:sp>
        <p:nvSpPr>
          <p:cNvPr id="2" name="Heading"/>
          <p:cNvSpPr>
            <a:spLocks noGrp="1"/>
          </p:cNvSpPr>
          <p:nvPr>
            <p:ph type="title"/>
          </p:nvPr>
        </p:nvSpPr>
        <p:spPr>
          <a:xfrm>
            <a:off x="575736" y="404818"/>
            <a:ext cx="11040533" cy="333741"/>
          </a:xfrm>
        </p:spPr>
        <p:txBody>
          <a:bodyPr>
            <a:noAutofit/>
          </a:bodyPr>
          <a:lstStyle>
            <a:lvl1pPr>
              <a:defRPr sz="2100" baseline="0"/>
            </a:lvl1pPr>
          </a:lstStyle>
          <a:p>
            <a:r>
              <a:rPr lang="en-US" noProof="0"/>
              <a:t>Click to edit Master title style</a:t>
            </a:r>
            <a:endParaRPr lang="en-GB" noProof="0" dirty="0"/>
          </a:p>
        </p:txBody>
      </p:sp>
      <p:sp>
        <p:nvSpPr>
          <p:cNvPr id="8" name="Slide Number Placeholder 6">
            <a:extLst>
              <a:ext uri="{FF2B5EF4-FFF2-40B4-BE49-F238E27FC236}">
                <a16:creationId xmlns:a16="http://schemas.microsoft.com/office/drawing/2014/main" id="{10EA0ACC-0B55-4110-ACFD-AEEBF859C7D8}"/>
              </a:ext>
            </a:extLst>
          </p:cNvPr>
          <p:cNvSpPr>
            <a:spLocks noGrp="1"/>
          </p:cNvSpPr>
          <p:nvPr>
            <p:ph type="sldNum" sz="quarter" idx="11"/>
          </p:nvPr>
        </p:nvSpPr>
        <p:spPr>
          <a:xfrm>
            <a:off x="10726738" y="6442075"/>
            <a:ext cx="1060450" cy="273050"/>
          </a:xfrm>
        </p:spPr>
        <p:txBody>
          <a:bodyPr/>
          <a:lstStyle>
            <a:lvl1pPr>
              <a:defRPr/>
            </a:lvl1pPr>
          </a:lstStyle>
          <a:p>
            <a:pPr>
              <a:defRPr/>
            </a:pPr>
            <a:fld id="{0DBAC31F-114C-426A-8DEB-E0A0FE489B40}" type="slidenum">
              <a:rPr lang="en-GB"/>
              <a:pPr>
                <a:defRPr/>
              </a:pPr>
              <a:t>‹#›</a:t>
            </a:fld>
            <a:endParaRPr lang="en-GB" dirty="0"/>
          </a:p>
        </p:txBody>
      </p:sp>
      <p:sp>
        <p:nvSpPr>
          <p:cNvPr id="9" name="Footer Placeholder 2">
            <a:extLst>
              <a:ext uri="{FF2B5EF4-FFF2-40B4-BE49-F238E27FC236}">
                <a16:creationId xmlns:a16="http://schemas.microsoft.com/office/drawing/2014/main" id="{7143F91E-C55E-4F88-9233-B16A9FA63D34}"/>
              </a:ext>
            </a:extLst>
          </p:cNvPr>
          <p:cNvSpPr>
            <a:spLocks noGrp="1"/>
          </p:cNvSpPr>
          <p:nvPr>
            <p:ph type="ftr" sz="quarter" idx="12"/>
          </p:nvPr>
        </p:nvSpPr>
        <p:spPr>
          <a:xfrm>
            <a:off x="3246438" y="6483350"/>
            <a:ext cx="7480300" cy="231775"/>
          </a:xfrm>
        </p:spPr>
        <p:txBody>
          <a:bodyPr/>
          <a:lstStyle>
            <a:lvl1pPr>
              <a:defRPr dirty="0">
                <a:solidFill>
                  <a:schemeClr val="tx1"/>
                </a:solidFill>
              </a:defRPr>
            </a:lvl1pPr>
          </a:lstStyle>
          <a:p>
            <a:pPr>
              <a:defRPr/>
            </a:pPr>
            <a:endParaRPr/>
          </a:p>
        </p:txBody>
      </p:sp>
    </p:spTree>
    <p:extLst>
      <p:ext uri="{BB962C8B-B14F-4D97-AF65-F5344CB8AC3E}">
        <p14:creationId xmlns:p14="http://schemas.microsoft.com/office/powerpoint/2010/main" val="83730016"/>
      </p:ext>
    </p:extLst>
  </p:cSld>
  <p:clrMapOvr>
    <a:masterClrMapping/>
  </p:clrMapOvr>
  <p:transition>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Contents Slide">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EB15BBB9-E5D8-4C98-BD33-C96A37BCC0F2}"/>
              </a:ext>
            </a:extLst>
          </p:cNvPr>
          <p:cNvSpPr txBox="1">
            <a:spLocks noChangeArrowheads="1"/>
          </p:cNvSpPr>
          <p:nvPr userDrawn="1"/>
        </p:nvSpPr>
        <p:spPr bwMode="auto">
          <a:xfrm>
            <a:off x="463550" y="6305550"/>
            <a:ext cx="3629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US" altLang="en-US" sz="800" b="1"/>
              <a:t>Eversheds Sutherland (International) LLP |</a:t>
            </a:r>
            <a:endParaRPr lang="en-US" altLang="en-US" sz="800"/>
          </a:p>
        </p:txBody>
      </p:sp>
      <p:sp>
        <p:nvSpPr>
          <p:cNvPr id="7" name="TextBox 8">
            <a:extLst>
              <a:ext uri="{FF2B5EF4-FFF2-40B4-BE49-F238E27FC236}">
                <a16:creationId xmlns:a16="http://schemas.microsoft.com/office/drawing/2014/main" id="{34D402A4-4D3F-40F8-B867-F8BBF6D843B9}"/>
              </a:ext>
            </a:extLst>
          </p:cNvPr>
          <p:cNvSpPr txBox="1">
            <a:spLocks noChangeArrowheads="1"/>
          </p:cNvSpPr>
          <p:nvPr userDrawn="1"/>
        </p:nvSpPr>
        <p:spPr bwMode="auto">
          <a:xfrm>
            <a:off x="3757613" y="6305550"/>
            <a:ext cx="14017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US" altLang="en-US" sz="800" b="1"/>
              <a:t> </a:t>
            </a:r>
            <a:fld id="{161C8B77-16DA-48DB-850E-DE527298E182}" type="datetime1">
              <a:rPr lang="en-GB" altLang="en-US" sz="800" b="1"/>
              <a:pPr eaLnBrk="1" hangingPunct="1"/>
              <a:t>10/11/2021</a:t>
            </a:fld>
            <a:r>
              <a:rPr lang="en-GB" altLang="en-US" sz="800"/>
              <a:t> </a:t>
            </a:r>
            <a:r>
              <a:rPr lang="en-GB" altLang="en-US" sz="800" b="1"/>
              <a:t>|</a:t>
            </a:r>
            <a:r>
              <a:rPr lang="en-GB" altLang="en-US" sz="800"/>
              <a:t> </a:t>
            </a:r>
            <a:endParaRPr lang="en-US" altLang="en-US" sz="800"/>
          </a:p>
        </p:txBody>
      </p:sp>
      <p:sp>
        <p:nvSpPr>
          <p:cNvPr id="3" name="Main content placeholder"/>
          <p:cNvSpPr>
            <a:spLocks noGrp="1"/>
          </p:cNvSpPr>
          <p:nvPr>
            <p:ph idx="1"/>
          </p:nvPr>
        </p:nvSpPr>
        <p:spPr>
          <a:xfrm>
            <a:off x="575735" y="1233488"/>
            <a:ext cx="11040533" cy="5219700"/>
          </a:xfrm>
        </p:spPr>
        <p:txBody>
          <a:bodyPr/>
          <a:lstStyle>
            <a:lvl1pPr marL="270272" indent="-270272">
              <a:buClr>
                <a:schemeClr val="accent1"/>
              </a:buClr>
              <a:buFont typeface="+mj-lt"/>
              <a:buAutoNum type="arabicPeriod"/>
              <a:defRPr b="0">
                <a:solidFill>
                  <a:schemeClr val="accent1"/>
                </a:solidFill>
              </a:defRPr>
            </a:lvl1pPr>
            <a:lvl2pPr marL="467916" indent="-210741">
              <a:buClr>
                <a:schemeClr val="accent1"/>
              </a:buClr>
              <a:buFont typeface="Verdana" panose="020B0604030504040204" pitchFamily="34" charset="0"/>
              <a:buChar char="−"/>
              <a:defRPr baseline="0">
                <a:solidFill>
                  <a:schemeClr val="accent1"/>
                </a:solidFill>
              </a:defRPr>
            </a:lvl2pPr>
          </a:lstStyle>
          <a:p>
            <a:pPr lvl="0"/>
            <a:r>
              <a:rPr lang="en-US"/>
              <a:t>Click to edit Master text styles</a:t>
            </a:r>
          </a:p>
          <a:p>
            <a:pPr lvl="1"/>
            <a:r>
              <a:rPr lang="en-US"/>
              <a:t>Second level</a:t>
            </a:r>
          </a:p>
        </p:txBody>
      </p:sp>
      <p:sp>
        <p:nvSpPr>
          <p:cNvPr id="2" name="Heading"/>
          <p:cNvSpPr>
            <a:spLocks noGrp="1"/>
          </p:cNvSpPr>
          <p:nvPr>
            <p:ph type="title"/>
          </p:nvPr>
        </p:nvSpPr>
        <p:spPr>
          <a:xfrm>
            <a:off x="575735" y="404816"/>
            <a:ext cx="11040533" cy="333741"/>
          </a:xfrm>
        </p:spPr>
        <p:txBody>
          <a:bodyPr>
            <a:noAutofit/>
          </a:bodyPr>
          <a:lstStyle>
            <a:lvl1pPr>
              <a:defRPr sz="1575" baseline="0">
                <a:solidFill>
                  <a:schemeClr val="accent1"/>
                </a:solidFill>
              </a:defRPr>
            </a:lvl1pPr>
          </a:lstStyle>
          <a:p>
            <a:r>
              <a:rPr lang="en-US"/>
              <a:t>Click to edit Master title style</a:t>
            </a:r>
            <a:endParaRPr lang="en-US" dirty="0"/>
          </a:p>
        </p:txBody>
      </p:sp>
      <p:sp>
        <p:nvSpPr>
          <p:cNvPr id="6" name="Text Placeholder 4"/>
          <p:cNvSpPr>
            <a:spLocks noGrp="1"/>
          </p:cNvSpPr>
          <p:nvPr>
            <p:ph type="body" sz="quarter" idx="12"/>
          </p:nvPr>
        </p:nvSpPr>
        <p:spPr>
          <a:xfrm>
            <a:off x="4935298" y="6306005"/>
            <a:ext cx="3019679" cy="215445"/>
          </a:xfrm>
        </p:spPr>
        <p:txBody>
          <a:bodyPr>
            <a:noAutofit/>
          </a:bodyPr>
          <a:lstStyle>
            <a:lvl1pPr marL="0" indent="0">
              <a:buNone/>
              <a:defRPr sz="800" b="0"/>
            </a:lvl1pPr>
          </a:lstStyle>
          <a:p>
            <a:pPr lvl="0"/>
            <a:r>
              <a:rPr lang="en-US"/>
              <a:t>Click to edit Master text styles</a:t>
            </a:r>
          </a:p>
        </p:txBody>
      </p:sp>
    </p:spTree>
    <p:extLst>
      <p:ext uri="{BB962C8B-B14F-4D97-AF65-F5344CB8AC3E}">
        <p14:creationId xmlns:p14="http://schemas.microsoft.com/office/powerpoint/2010/main" val="1698601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 co brand top right">
    <p:spTree>
      <p:nvGrpSpPr>
        <p:cNvPr id="1" name=""/>
        <p:cNvGrpSpPr/>
        <p:nvPr/>
      </p:nvGrpSpPr>
      <p:grpSpPr>
        <a:xfrm>
          <a:off x="0" y="0"/>
          <a:ext cx="0" cy="0"/>
          <a:chOff x="0" y="0"/>
          <a:chExt cx="0" cy="0"/>
        </a:xfrm>
      </p:grpSpPr>
      <p:sp>
        <p:nvSpPr>
          <p:cNvPr id="9" name="Primary Image"/>
          <p:cNvSpPr>
            <a:spLocks noGrp="1"/>
          </p:cNvSpPr>
          <p:nvPr>
            <p:ph type="pic" sz="quarter" idx="14"/>
          </p:nvPr>
        </p:nvSpPr>
        <p:spPr>
          <a:xfrm>
            <a:off x="5788800" y="3114000"/>
            <a:ext cx="6403200" cy="3744000"/>
          </a:xfrm>
        </p:spPr>
        <p:txBody>
          <a:bodyPr rtlCol="0" anchor="ctr">
            <a:normAutofit/>
          </a:bodyPr>
          <a:lstStyle>
            <a:lvl1pPr marL="0" indent="0" algn="ctr">
              <a:buNone/>
              <a:defRPr sz="2000"/>
            </a:lvl1pPr>
          </a:lstStyle>
          <a:p>
            <a:pPr lvl="0"/>
            <a:r>
              <a:rPr lang="en-US" noProof="0"/>
              <a:t>Click icon to add picture</a:t>
            </a:r>
            <a:endParaRPr lang="en-GB" noProof="0" dirty="0"/>
          </a:p>
        </p:txBody>
      </p:sp>
      <p:sp>
        <p:nvSpPr>
          <p:cNvPr id="18" name="Co brand logo"/>
          <p:cNvSpPr>
            <a:spLocks noGrp="1"/>
          </p:cNvSpPr>
          <p:nvPr>
            <p:ph sz="quarter" idx="13"/>
          </p:nvPr>
        </p:nvSpPr>
        <p:spPr>
          <a:xfrm>
            <a:off x="8832854" y="413366"/>
            <a:ext cx="2783417" cy="474663"/>
          </a:xfrm>
        </p:spPr>
        <p:txBody>
          <a:bodyPr anchor="ctr">
            <a:normAutofit/>
          </a:bodyPr>
          <a:lstStyle>
            <a:lvl1pPr marL="0" indent="0" algn="ctr">
              <a:buNone/>
              <a:defRPr sz="1200" baseline="0"/>
            </a:lvl1pPr>
          </a:lstStyle>
          <a:p>
            <a:pPr lvl="0"/>
            <a:r>
              <a:rPr lang="en-US" noProof="0"/>
              <a:t>Click to edit Master text styles</a:t>
            </a:r>
          </a:p>
        </p:txBody>
      </p:sp>
      <p:sp>
        <p:nvSpPr>
          <p:cNvPr id="2" name="Heartline"/>
          <p:cNvSpPr>
            <a:spLocks noGrp="1"/>
          </p:cNvSpPr>
          <p:nvPr>
            <p:ph type="ctrTitle"/>
          </p:nvPr>
        </p:nvSpPr>
        <p:spPr>
          <a:xfrm>
            <a:off x="1871135" y="404818"/>
            <a:ext cx="6961716" cy="615095"/>
          </a:xfrm>
        </p:spPr>
        <p:txBody>
          <a:bodyPr anchor="b">
            <a:noAutofit/>
          </a:bodyPr>
          <a:lstStyle>
            <a:lvl1pPr algn="l">
              <a:defRPr sz="2100" b="1">
                <a:solidFill>
                  <a:schemeClr val="accent1"/>
                </a:solidFill>
              </a:defRPr>
            </a:lvl1pPr>
          </a:lstStyle>
          <a:p>
            <a:r>
              <a:rPr lang="en-US" noProof="0"/>
              <a:t>Click to edit Master title style</a:t>
            </a:r>
            <a:endParaRPr lang="en-GB" noProof="0" dirty="0"/>
          </a:p>
        </p:txBody>
      </p:sp>
      <p:sp>
        <p:nvSpPr>
          <p:cNvPr id="3" name="Headline"/>
          <p:cNvSpPr>
            <a:spLocks noGrp="1"/>
          </p:cNvSpPr>
          <p:nvPr>
            <p:ph type="subTitle" idx="1"/>
          </p:nvPr>
        </p:nvSpPr>
        <p:spPr>
          <a:xfrm>
            <a:off x="1871136" y="1041884"/>
            <a:ext cx="6961717" cy="628654"/>
          </a:xfrm>
        </p:spPr>
        <p:txBody>
          <a:bodyPr>
            <a:noAutofit/>
          </a:bodyPr>
          <a:lstStyle>
            <a:lvl1pPr marL="0" indent="0" algn="l">
              <a:spcBef>
                <a:spcPts val="450"/>
              </a:spcBef>
              <a:spcAft>
                <a:spcPts val="0"/>
              </a:spcAft>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GB" noProof="0" dirty="0"/>
          </a:p>
        </p:txBody>
      </p:sp>
      <p:sp>
        <p:nvSpPr>
          <p:cNvPr id="21" name="Date"/>
          <p:cNvSpPr>
            <a:spLocks noGrp="1"/>
          </p:cNvSpPr>
          <p:nvPr>
            <p:ph type="body" sz="quarter" idx="10"/>
          </p:nvPr>
        </p:nvSpPr>
        <p:spPr>
          <a:xfrm>
            <a:off x="1871133" y="2109788"/>
            <a:ext cx="5323211" cy="310687"/>
          </a:xfrm>
        </p:spPr>
        <p:txBody>
          <a:bodyPr anchor="ctr">
            <a:noAutofit/>
          </a:bodyPr>
          <a:lstStyle>
            <a:lvl1pPr marL="0" indent="0">
              <a:lnSpc>
                <a:spcPct val="100000"/>
              </a:lnSpc>
              <a:spcBef>
                <a:spcPts val="0"/>
              </a:spcBef>
              <a:spcAft>
                <a:spcPts val="0"/>
              </a:spcAft>
              <a:buNone/>
              <a:defRPr sz="2000" b="1" baseline="0"/>
            </a:lvl1pPr>
          </a:lstStyle>
          <a:p>
            <a:pPr lvl="0"/>
            <a:r>
              <a:rPr lang="en-US" noProof="0"/>
              <a:t>Click to edit Master text styles</a:t>
            </a:r>
          </a:p>
        </p:txBody>
      </p:sp>
      <p:sp>
        <p:nvSpPr>
          <p:cNvPr id="22" name="Presenter Name"/>
          <p:cNvSpPr>
            <a:spLocks noGrp="1"/>
          </p:cNvSpPr>
          <p:nvPr>
            <p:ph type="body" sz="quarter" idx="11"/>
          </p:nvPr>
        </p:nvSpPr>
        <p:spPr>
          <a:xfrm>
            <a:off x="1871135" y="2472426"/>
            <a:ext cx="7896812" cy="290145"/>
          </a:xfrm>
        </p:spPr>
        <p:txBody>
          <a:bodyPr anchor="ctr">
            <a:noAutofit/>
          </a:bodyPr>
          <a:lstStyle>
            <a:lvl1pPr marL="0" indent="0">
              <a:lnSpc>
                <a:spcPct val="100000"/>
              </a:lnSpc>
              <a:spcBef>
                <a:spcPts val="0"/>
              </a:spcBef>
              <a:spcAft>
                <a:spcPts val="0"/>
              </a:spcAft>
              <a:buNone/>
              <a:defRPr sz="2000" b="0" baseline="0"/>
            </a:lvl1pPr>
          </a:lstStyle>
          <a:p>
            <a:pPr lvl="0"/>
            <a:r>
              <a:rPr lang="en-US" noProof="0"/>
              <a:t>Click to edit Master text styles</a:t>
            </a:r>
          </a:p>
        </p:txBody>
      </p:sp>
      <p:sp>
        <p:nvSpPr>
          <p:cNvPr id="23" name="Job title"/>
          <p:cNvSpPr>
            <a:spLocks noGrp="1"/>
          </p:cNvSpPr>
          <p:nvPr>
            <p:ph type="body" sz="quarter" idx="12"/>
          </p:nvPr>
        </p:nvSpPr>
        <p:spPr>
          <a:xfrm>
            <a:off x="1871135" y="2814517"/>
            <a:ext cx="7896812" cy="278560"/>
          </a:xfrm>
        </p:spPr>
        <p:txBody>
          <a:bodyPr anchor="ctr">
            <a:noAutofit/>
          </a:bodyPr>
          <a:lstStyle>
            <a:lvl1pPr marL="0" indent="0">
              <a:lnSpc>
                <a:spcPct val="100000"/>
              </a:lnSpc>
              <a:spcBef>
                <a:spcPts val="0"/>
              </a:spcBef>
              <a:spcAft>
                <a:spcPts val="0"/>
              </a:spcAft>
              <a:buNone/>
              <a:defRPr sz="2000" b="0" i="1" baseline="0"/>
            </a:lvl1pPr>
          </a:lstStyle>
          <a:p>
            <a:pPr lvl="0"/>
            <a:r>
              <a:rPr lang="en-US" noProof="0"/>
              <a:t>Click to edit Master text styles</a:t>
            </a:r>
          </a:p>
        </p:txBody>
      </p:sp>
    </p:spTree>
    <p:extLst>
      <p:ext uri="{BB962C8B-B14F-4D97-AF65-F5344CB8AC3E}">
        <p14:creationId xmlns:p14="http://schemas.microsoft.com/office/powerpoint/2010/main" val="626603478"/>
      </p:ext>
    </p:extLst>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3_Contents Slide">
    <p:spTree>
      <p:nvGrpSpPr>
        <p:cNvPr id="1" name=""/>
        <p:cNvGrpSpPr/>
        <p:nvPr/>
      </p:nvGrpSpPr>
      <p:grpSpPr>
        <a:xfrm>
          <a:off x="0" y="0"/>
          <a:ext cx="0" cy="0"/>
          <a:chOff x="0" y="0"/>
          <a:chExt cx="0" cy="0"/>
        </a:xfrm>
      </p:grpSpPr>
      <p:sp>
        <p:nvSpPr>
          <p:cNvPr id="3" name="Main content placeholder"/>
          <p:cNvSpPr>
            <a:spLocks noGrp="1"/>
          </p:cNvSpPr>
          <p:nvPr>
            <p:ph idx="1"/>
          </p:nvPr>
        </p:nvSpPr>
        <p:spPr>
          <a:xfrm>
            <a:off x="575736" y="1233488"/>
            <a:ext cx="11040533" cy="5219700"/>
          </a:xfrm>
        </p:spPr>
        <p:txBody>
          <a:bodyPr/>
          <a:lstStyle>
            <a:lvl1pPr marL="202704" indent="-202704">
              <a:buClr>
                <a:schemeClr val="accent1"/>
              </a:buClr>
              <a:buFont typeface="+mj-lt"/>
              <a:buAutoNum type="arabicPeriod"/>
              <a:defRPr b="0">
                <a:solidFill>
                  <a:schemeClr val="accent1"/>
                </a:solidFill>
              </a:defRPr>
            </a:lvl1pPr>
            <a:lvl2pPr marL="350937" indent="-158056">
              <a:buClr>
                <a:schemeClr val="accent1"/>
              </a:buClr>
              <a:buFont typeface="Verdana" panose="020B0604030504040204" pitchFamily="34" charset="0"/>
              <a:buChar char="−"/>
              <a:defRPr baseline="0">
                <a:solidFill>
                  <a:schemeClr val="accent1"/>
                </a:solidFill>
              </a:defRPr>
            </a:lvl2pPr>
          </a:lstStyle>
          <a:p>
            <a:pPr lvl="0"/>
            <a:r>
              <a:rPr lang="en-US"/>
              <a:t>Click to edit Master text styles</a:t>
            </a:r>
          </a:p>
          <a:p>
            <a:pPr lvl="1"/>
            <a:r>
              <a:rPr lang="en-US"/>
              <a:t>Second level</a:t>
            </a:r>
          </a:p>
        </p:txBody>
      </p:sp>
      <p:sp>
        <p:nvSpPr>
          <p:cNvPr id="2" name="Heading"/>
          <p:cNvSpPr>
            <a:spLocks noGrp="1"/>
          </p:cNvSpPr>
          <p:nvPr>
            <p:ph type="title"/>
          </p:nvPr>
        </p:nvSpPr>
        <p:spPr>
          <a:xfrm>
            <a:off x="575736" y="404818"/>
            <a:ext cx="11040533" cy="333741"/>
          </a:xfrm>
        </p:spPr>
        <p:txBody>
          <a:bodyPr>
            <a:noAutofit/>
          </a:bodyPr>
          <a:lstStyle>
            <a:lvl1pPr>
              <a:defRPr sz="1181" baseline="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28248913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2_Contents Slide">
    <p:spTree>
      <p:nvGrpSpPr>
        <p:cNvPr id="1" name=""/>
        <p:cNvGrpSpPr/>
        <p:nvPr/>
      </p:nvGrpSpPr>
      <p:grpSpPr>
        <a:xfrm>
          <a:off x="0" y="0"/>
          <a:ext cx="0" cy="0"/>
          <a:chOff x="0" y="0"/>
          <a:chExt cx="0" cy="0"/>
        </a:xfrm>
      </p:grpSpPr>
      <p:sp>
        <p:nvSpPr>
          <p:cNvPr id="3" name="Main content placeholder"/>
          <p:cNvSpPr>
            <a:spLocks noGrp="1"/>
          </p:cNvSpPr>
          <p:nvPr>
            <p:ph idx="1"/>
          </p:nvPr>
        </p:nvSpPr>
        <p:spPr>
          <a:xfrm>
            <a:off x="575736" y="1233488"/>
            <a:ext cx="11040533" cy="5219700"/>
          </a:xfrm>
        </p:spPr>
        <p:txBody>
          <a:bodyPr/>
          <a:lstStyle>
            <a:lvl1pPr marL="202704" indent="-202704">
              <a:buClr>
                <a:schemeClr val="accent1"/>
              </a:buClr>
              <a:buFont typeface="+mj-lt"/>
              <a:buAutoNum type="arabicPeriod"/>
              <a:defRPr b="0">
                <a:solidFill>
                  <a:schemeClr val="accent1"/>
                </a:solidFill>
              </a:defRPr>
            </a:lvl1pPr>
            <a:lvl2pPr marL="350937" indent="-158056">
              <a:buClr>
                <a:schemeClr val="accent1"/>
              </a:buClr>
              <a:buFont typeface="Verdana" panose="020B0604030504040204" pitchFamily="34" charset="0"/>
              <a:buChar char="−"/>
              <a:defRPr baseline="0">
                <a:solidFill>
                  <a:schemeClr val="accent1"/>
                </a:solidFill>
              </a:defRPr>
            </a:lvl2pPr>
          </a:lstStyle>
          <a:p>
            <a:pPr lvl="0"/>
            <a:r>
              <a:rPr lang="en-US"/>
              <a:t>Click to edit Master text styles</a:t>
            </a:r>
          </a:p>
          <a:p>
            <a:pPr lvl="1"/>
            <a:r>
              <a:rPr lang="en-US"/>
              <a:t>Second level</a:t>
            </a:r>
          </a:p>
        </p:txBody>
      </p:sp>
      <p:sp>
        <p:nvSpPr>
          <p:cNvPr id="2" name="Heading"/>
          <p:cNvSpPr>
            <a:spLocks noGrp="1"/>
          </p:cNvSpPr>
          <p:nvPr>
            <p:ph type="title"/>
          </p:nvPr>
        </p:nvSpPr>
        <p:spPr>
          <a:xfrm>
            <a:off x="575736" y="404818"/>
            <a:ext cx="11040533" cy="333741"/>
          </a:xfrm>
        </p:spPr>
        <p:txBody>
          <a:bodyPr>
            <a:noAutofit/>
          </a:bodyPr>
          <a:lstStyle>
            <a:lvl1pPr>
              <a:defRPr sz="1181" baseline="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8443325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5_Contents Slide">
    <p:spTree>
      <p:nvGrpSpPr>
        <p:cNvPr id="1" name=""/>
        <p:cNvGrpSpPr/>
        <p:nvPr/>
      </p:nvGrpSpPr>
      <p:grpSpPr>
        <a:xfrm>
          <a:off x="0" y="0"/>
          <a:ext cx="0" cy="0"/>
          <a:chOff x="0" y="0"/>
          <a:chExt cx="0" cy="0"/>
        </a:xfrm>
      </p:grpSpPr>
      <p:sp>
        <p:nvSpPr>
          <p:cNvPr id="2" name="Heading"/>
          <p:cNvSpPr>
            <a:spLocks noGrp="1"/>
          </p:cNvSpPr>
          <p:nvPr>
            <p:ph type="title"/>
          </p:nvPr>
        </p:nvSpPr>
        <p:spPr>
          <a:xfrm>
            <a:off x="575736" y="404818"/>
            <a:ext cx="11040533" cy="333741"/>
          </a:xfrm>
        </p:spPr>
        <p:txBody>
          <a:bodyPr>
            <a:noAutofit/>
          </a:bodyPr>
          <a:lstStyle>
            <a:lvl1pPr>
              <a:defRPr sz="1181" baseline="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12857308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6_Contents Slide">
    <p:spTree>
      <p:nvGrpSpPr>
        <p:cNvPr id="1" name=""/>
        <p:cNvGrpSpPr/>
        <p:nvPr/>
      </p:nvGrpSpPr>
      <p:grpSpPr>
        <a:xfrm>
          <a:off x="0" y="0"/>
          <a:ext cx="0" cy="0"/>
          <a:chOff x="0" y="0"/>
          <a:chExt cx="0" cy="0"/>
        </a:xfrm>
      </p:grpSpPr>
      <p:sp>
        <p:nvSpPr>
          <p:cNvPr id="2" name="Heading"/>
          <p:cNvSpPr>
            <a:spLocks noGrp="1"/>
          </p:cNvSpPr>
          <p:nvPr>
            <p:ph type="title"/>
          </p:nvPr>
        </p:nvSpPr>
        <p:spPr>
          <a:xfrm>
            <a:off x="575736" y="404818"/>
            <a:ext cx="11040533" cy="333741"/>
          </a:xfrm>
        </p:spPr>
        <p:txBody>
          <a:bodyPr>
            <a:noAutofit/>
          </a:bodyPr>
          <a:lstStyle>
            <a:lvl1pPr>
              <a:defRPr sz="1181" baseline="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36585019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7_Contents Slide">
    <p:spTree>
      <p:nvGrpSpPr>
        <p:cNvPr id="1" name=""/>
        <p:cNvGrpSpPr/>
        <p:nvPr/>
      </p:nvGrpSpPr>
      <p:grpSpPr>
        <a:xfrm>
          <a:off x="0" y="0"/>
          <a:ext cx="0" cy="0"/>
          <a:chOff x="0" y="0"/>
          <a:chExt cx="0" cy="0"/>
        </a:xfrm>
      </p:grpSpPr>
      <p:sp>
        <p:nvSpPr>
          <p:cNvPr id="3" name="Main content placeholder"/>
          <p:cNvSpPr>
            <a:spLocks noGrp="1"/>
          </p:cNvSpPr>
          <p:nvPr>
            <p:ph idx="1"/>
          </p:nvPr>
        </p:nvSpPr>
        <p:spPr>
          <a:xfrm>
            <a:off x="575736" y="1233488"/>
            <a:ext cx="11040533" cy="5219700"/>
          </a:xfrm>
        </p:spPr>
        <p:txBody>
          <a:bodyPr/>
          <a:lstStyle>
            <a:lvl1pPr marL="202704" indent="-202704">
              <a:buClr>
                <a:schemeClr val="accent1"/>
              </a:buClr>
              <a:buFont typeface="+mj-lt"/>
              <a:buAutoNum type="arabicPeriod"/>
              <a:defRPr b="0">
                <a:solidFill>
                  <a:schemeClr val="accent1"/>
                </a:solidFill>
              </a:defRPr>
            </a:lvl1pPr>
            <a:lvl2pPr marL="350937" indent="-158056">
              <a:buClr>
                <a:schemeClr val="accent1"/>
              </a:buClr>
              <a:buFont typeface="Verdana" panose="020B0604030504040204" pitchFamily="34" charset="0"/>
              <a:buChar char="−"/>
              <a:defRPr baseline="0">
                <a:solidFill>
                  <a:schemeClr val="accent1"/>
                </a:solidFill>
              </a:defRPr>
            </a:lvl2pPr>
          </a:lstStyle>
          <a:p>
            <a:pPr lvl="0"/>
            <a:r>
              <a:rPr lang="en-US"/>
              <a:t>Click to edit Master text styles</a:t>
            </a:r>
          </a:p>
          <a:p>
            <a:pPr lvl="1"/>
            <a:r>
              <a:rPr lang="en-US"/>
              <a:t>Second level</a:t>
            </a:r>
          </a:p>
        </p:txBody>
      </p:sp>
      <p:sp>
        <p:nvSpPr>
          <p:cNvPr id="2" name="Heading"/>
          <p:cNvSpPr>
            <a:spLocks noGrp="1"/>
          </p:cNvSpPr>
          <p:nvPr>
            <p:ph type="title"/>
          </p:nvPr>
        </p:nvSpPr>
        <p:spPr>
          <a:xfrm>
            <a:off x="575736" y="404818"/>
            <a:ext cx="11040533" cy="333741"/>
          </a:xfrm>
        </p:spPr>
        <p:txBody>
          <a:bodyPr>
            <a:noAutofit/>
          </a:bodyPr>
          <a:lstStyle>
            <a:lvl1pPr>
              <a:defRPr sz="1181" baseline="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3059668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 Slide">
    <p:spTree>
      <p:nvGrpSpPr>
        <p:cNvPr id="1" name=""/>
        <p:cNvGrpSpPr/>
        <p:nvPr/>
      </p:nvGrpSpPr>
      <p:grpSpPr>
        <a:xfrm>
          <a:off x="0" y="0"/>
          <a:ext cx="0" cy="0"/>
          <a:chOff x="0" y="0"/>
          <a:chExt cx="0" cy="0"/>
        </a:xfrm>
      </p:grpSpPr>
      <p:sp>
        <p:nvSpPr>
          <p:cNvPr id="2" name="Heading"/>
          <p:cNvSpPr>
            <a:spLocks noGrp="1"/>
          </p:cNvSpPr>
          <p:nvPr>
            <p:ph type="title"/>
          </p:nvPr>
        </p:nvSpPr>
        <p:spPr>
          <a:xfrm>
            <a:off x="575736" y="404818"/>
            <a:ext cx="11040533" cy="333741"/>
          </a:xfrm>
        </p:spPr>
        <p:txBody>
          <a:bodyPr>
            <a:noAutofit/>
          </a:bodyPr>
          <a:lstStyle>
            <a:lvl1pPr>
              <a:defRPr lang="en-GB" noProof="0" dirty="0"/>
            </a:lvl1pPr>
          </a:lstStyle>
          <a:p>
            <a:r>
              <a:rPr lang="en-US" noProof="0"/>
              <a:t>Click to edit Master title style</a:t>
            </a:r>
            <a:endParaRPr lang="en-GB" noProof="0" dirty="0"/>
          </a:p>
        </p:txBody>
      </p:sp>
      <p:sp>
        <p:nvSpPr>
          <p:cNvPr id="6" name="Picture Placeholder 5"/>
          <p:cNvSpPr>
            <a:spLocks noGrp="1"/>
          </p:cNvSpPr>
          <p:nvPr>
            <p:ph type="pic" sz="quarter" idx="10"/>
          </p:nvPr>
        </p:nvSpPr>
        <p:spPr>
          <a:xfrm>
            <a:off x="7535336" y="1233488"/>
            <a:ext cx="4080933" cy="5219700"/>
          </a:xfrm>
        </p:spPr>
        <p:txBody>
          <a:bodyPr rtlCol="0" anchor="ctr">
            <a:normAutofit/>
          </a:bodyPr>
          <a:lstStyle>
            <a:lvl1pPr marL="0" indent="0" algn="ctr">
              <a:buNone/>
              <a:defRPr baseline="0"/>
            </a:lvl1pPr>
          </a:lstStyle>
          <a:p>
            <a:pPr lvl="0"/>
            <a:r>
              <a:rPr lang="en-US" noProof="0"/>
              <a:t>Click icon to add picture</a:t>
            </a:r>
            <a:endParaRPr lang="en-GB" noProof="0" dirty="0"/>
          </a:p>
        </p:txBody>
      </p:sp>
      <p:sp>
        <p:nvSpPr>
          <p:cNvPr id="8" name="Content Placeholder 7"/>
          <p:cNvSpPr>
            <a:spLocks noGrp="1"/>
          </p:cNvSpPr>
          <p:nvPr>
            <p:ph sz="quarter" idx="13"/>
          </p:nvPr>
        </p:nvSpPr>
        <p:spPr>
          <a:xfrm>
            <a:off x="575735" y="1233488"/>
            <a:ext cx="6667500" cy="5219700"/>
          </a:xfrm>
        </p:spPr>
        <p:txBody>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dirty="0"/>
          </a:p>
        </p:txBody>
      </p:sp>
      <p:sp>
        <p:nvSpPr>
          <p:cNvPr id="5" name="Slide Number Placeholder 6">
            <a:extLst>
              <a:ext uri="{FF2B5EF4-FFF2-40B4-BE49-F238E27FC236}">
                <a16:creationId xmlns:a16="http://schemas.microsoft.com/office/drawing/2014/main" id="{5DA2D823-178E-4099-AA99-5B2B589F4B4C}"/>
              </a:ext>
            </a:extLst>
          </p:cNvPr>
          <p:cNvSpPr>
            <a:spLocks noGrp="1"/>
          </p:cNvSpPr>
          <p:nvPr>
            <p:ph type="sldNum" sz="quarter" idx="14"/>
          </p:nvPr>
        </p:nvSpPr>
        <p:spPr>
          <a:xfrm>
            <a:off x="10726738" y="6442075"/>
            <a:ext cx="1060450" cy="273050"/>
          </a:xfrm>
        </p:spPr>
        <p:txBody>
          <a:bodyPr/>
          <a:lstStyle>
            <a:lvl1pPr>
              <a:defRPr/>
            </a:lvl1pPr>
          </a:lstStyle>
          <a:p>
            <a:pPr>
              <a:defRPr/>
            </a:pPr>
            <a:fld id="{86EC9542-BEE0-445D-880E-8DB6F9504339}" type="slidenum">
              <a:rPr lang="en-GB"/>
              <a:pPr>
                <a:defRPr/>
              </a:pPr>
              <a:t>‹#›</a:t>
            </a:fld>
            <a:endParaRPr lang="en-GB" dirty="0"/>
          </a:p>
        </p:txBody>
      </p:sp>
      <p:sp>
        <p:nvSpPr>
          <p:cNvPr id="7" name="Footer Placeholder 2">
            <a:extLst>
              <a:ext uri="{FF2B5EF4-FFF2-40B4-BE49-F238E27FC236}">
                <a16:creationId xmlns:a16="http://schemas.microsoft.com/office/drawing/2014/main" id="{840408D7-F349-42BD-8849-A3A1FDA3BE53}"/>
              </a:ext>
            </a:extLst>
          </p:cNvPr>
          <p:cNvSpPr>
            <a:spLocks noGrp="1"/>
          </p:cNvSpPr>
          <p:nvPr>
            <p:ph type="ftr" sz="quarter" idx="15"/>
          </p:nvPr>
        </p:nvSpPr>
        <p:spPr>
          <a:xfrm>
            <a:off x="3246438" y="6483350"/>
            <a:ext cx="7480300" cy="231775"/>
          </a:xfrm>
        </p:spPr>
        <p:txBody>
          <a:bodyPr/>
          <a:lstStyle>
            <a:lvl1pPr>
              <a:defRPr dirty="0">
                <a:solidFill>
                  <a:schemeClr val="tx1"/>
                </a:solidFill>
              </a:defRPr>
            </a:lvl1pPr>
          </a:lstStyle>
          <a:p>
            <a:pPr>
              <a:defRPr/>
            </a:pPr>
            <a:endParaRPr/>
          </a:p>
        </p:txBody>
      </p:sp>
    </p:spTree>
    <p:extLst>
      <p:ext uri="{BB962C8B-B14F-4D97-AF65-F5344CB8AC3E}">
        <p14:creationId xmlns:p14="http://schemas.microsoft.com/office/powerpoint/2010/main" val="16852335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Slide with coloured background">
    <p:bg>
      <p:bgPr>
        <a:solidFill>
          <a:schemeClr val="accent1"/>
        </a:solidFill>
        <a:effectLst/>
      </p:bgPr>
    </p:bg>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B1D474BD-4F45-4107-BC40-34902F6B4F38}"/>
              </a:ext>
            </a:extLst>
          </p:cNvPr>
          <p:cNvSpPr txBox="1">
            <a:spLocks noChangeArrowheads="1"/>
          </p:cNvSpPr>
          <p:nvPr userDrawn="1"/>
        </p:nvSpPr>
        <p:spPr bwMode="auto">
          <a:xfrm>
            <a:off x="463550" y="6483350"/>
            <a:ext cx="21113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US" altLang="en-US" sz="800" b="1">
                <a:solidFill>
                  <a:schemeClr val="bg1"/>
                </a:solidFill>
              </a:rPr>
              <a:t>Eversheds Sutherland</a:t>
            </a:r>
            <a:endParaRPr lang="en-US" altLang="en-US" sz="800">
              <a:solidFill>
                <a:schemeClr val="bg1"/>
              </a:solidFill>
            </a:endParaRPr>
          </a:p>
        </p:txBody>
      </p:sp>
      <p:sp>
        <p:nvSpPr>
          <p:cNvPr id="5" name="TextBox 8">
            <a:extLst>
              <a:ext uri="{FF2B5EF4-FFF2-40B4-BE49-F238E27FC236}">
                <a16:creationId xmlns:a16="http://schemas.microsoft.com/office/drawing/2014/main" id="{5D004048-4BBE-4E0D-96DF-903A05A1FF32}"/>
              </a:ext>
            </a:extLst>
          </p:cNvPr>
          <p:cNvSpPr txBox="1">
            <a:spLocks noChangeArrowheads="1"/>
          </p:cNvSpPr>
          <p:nvPr userDrawn="1"/>
        </p:nvSpPr>
        <p:spPr bwMode="auto">
          <a:xfrm>
            <a:off x="1725613" y="6483350"/>
            <a:ext cx="20018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US" altLang="en-US" sz="800" b="1">
                <a:solidFill>
                  <a:schemeClr val="bg1"/>
                </a:solidFill>
              </a:rPr>
              <a:t>|</a:t>
            </a:r>
            <a:r>
              <a:rPr lang="en-GB" altLang="en-US" sz="800" b="1">
                <a:solidFill>
                  <a:schemeClr val="bg1"/>
                </a:solidFill>
              </a:rPr>
              <a:t> </a:t>
            </a:r>
            <a:fld id="{D2E43059-6354-46E0-AC8F-800AA796F945}" type="datetime3">
              <a:rPr lang="en-US" altLang="en-US" sz="800" b="1">
                <a:solidFill>
                  <a:schemeClr val="bg1"/>
                </a:solidFill>
              </a:rPr>
              <a:pPr eaLnBrk="1" hangingPunct="1"/>
              <a:t>10 November 2021</a:t>
            </a:fld>
            <a:r>
              <a:rPr lang="en-GB" altLang="en-US" sz="800" b="1">
                <a:solidFill>
                  <a:schemeClr val="bg1"/>
                </a:solidFill>
              </a:rPr>
              <a:t> |</a:t>
            </a:r>
            <a:endParaRPr lang="en-US" altLang="en-US" sz="800">
              <a:solidFill>
                <a:schemeClr val="bg1"/>
              </a:solidFill>
            </a:endParaRPr>
          </a:p>
        </p:txBody>
      </p:sp>
      <p:sp>
        <p:nvSpPr>
          <p:cNvPr id="3" name="Main content placeholder"/>
          <p:cNvSpPr>
            <a:spLocks noGrp="1"/>
          </p:cNvSpPr>
          <p:nvPr>
            <p:ph idx="1"/>
          </p:nvPr>
        </p:nvSpPr>
        <p:spPr>
          <a:xfrm>
            <a:off x="575736" y="1233488"/>
            <a:ext cx="11040533" cy="5219700"/>
          </a:xfrm>
        </p:spPr>
        <p:txBody>
          <a:bodyPr/>
          <a:lstStyle>
            <a:lvl1pPr marL="360000" indent="-360000">
              <a:buClr>
                <a:schemeClr val="bg1"/>
              </a:buClr>
              <a:buFont typeface="Verdana" panose="020B0604030504040204" pitchFamily="34" charset="0"/>
              <a:buChar char="−"/>
              <a:defRPr>
                <a:solidFill>
                  <a:schemeClr val="bg1"/>
                </a:solidFill>
              </a:defRPr>
            </a:lvl1pPr>
            <a:lvl2pPr>
              <a:defRPr baseline="0"/>
            </a:lvl2pPr>
          </a:lstStyle>
          <a:p>
            <a:pPr lvl="0"/>
            <a:r>
              <a:rPr lang="en-US" noProof="0"/>
              <a:t>Click to edit Master text styles</a:t>
            </a:r>
          </a:p>
        </p:txBody>
      </p:sp>
      <p:sp>
        <p:nvSpPr>
          <p:cNvPr id="2" name="Heading"/>
          <p:cNvSpPr>
            <a:spLocks noGrp="1"/>
          </p:cNvSpPr>
          <p:nvPr>
            <p:ph type="title"/>
          </p:nvPr>
        </p:nvSpPr>
        <p:spPr>
          <a:xfrm>
            <a:off x="575736" y="404818"/>
            <a:ext cx="11040533" cy="333741"/>
          </a:xfrm>
        </p:spPr>
        <p:txBody>
          <a:bodyPr>
            <a:noAutofit/>
          </a:bodyPr>
          <a:lstStyle>
            <a:lvl1pPr>
              <a:defRPr sz="2100" baseline="0">
                <a:solidFill>
                  <a:schemeClr val="bg1"/>
                </a:solidFill>
              </a:defRPr>
            </a:lvl1pPr>
          </a:lstStyle>
          <a:p>
            <a:r>
              <a:rPr lang="en-US" noProof="0"/>
              <a:t>Click to edit Master title style</a:t>
            </a:r>
            <a:endParaRPr lang="en-GB" noProof="0" dirty="0"/>
          </a:p>
        </p:txBody>
      </p:sp>
      <p:sp>
        <p:nvSpPr>
          <p:cNvPr id="6" name="Slide Number Placeholder 6">
            <a:extLst>
              <a:ext uri="{FF2B5EF4-FFF2-40B4-BE49-F238E27FC236}">
                <a16:creationId xmlns:a16="http://schemas.microsoft.com/office/drawing/2014/main" id="{8A17753E-9B8E-4E9D-B05F-509447871775}"/>
              </a:ext>
            </a:extLst>
          </p:cNvPr>
          <p:cNvSpPr>
            <a:spLocks noGrp="1"/>
          </p:cNvSpPr>
          <p:nvPr>
            <p:ph type="sldNum" sz="quarter" idx="10"/>
          </p:nvPr>
        </p:nvSpPr>
        <p:spPr>
          <a:xfrm>
            <a:off x="10726738" y="6442075"/>
            <a:ext cx="1060450" cy="273050"/>
          </a:xfrm>
        </p:spPr>
        <p:txBody>
          <a:bodyPr/>
          <a:lstStyle>
            <a:lvl1pPr>
              <a:defRPr smtClean="0">
                <a:solidFill>
                  <a:schemeClr val="bg1"/>
                </a:solidFill>
              </a:defRPr>
            </a:lvl1pPr>
          </a:lstStyle>
          <a:p>
            <a:pPr>
              <a:defRPr/>
            </a:pPr>
            <a:fld id="{89DB4541-09E4-4534-B353-67519680D047}" type="slidenum">
              <a:rPr lang="en-GB"/>
              <a:pPr>
                <a:defRPr/>
              </a:pPr>
              <a:t>‹#›</a:t>
            </a:fld>
            <a:endParaRPr lang="en-GB" dirty="0"/>
          </a:p>
        </p:txBody>
      </p:sp>
      <p:sp>
        <p:nvSpPr>
          <p:cNvPr id="7" name="Footer Placeholder 2">
            <a:extLst>
              <a:ext uri="{FF2B5EF4-FFF2-40B4-BE49-F238E27FC236}">
                <a16:creationId xmlns:a16="http://schemas.microsoft.com/office/drawing/2014/main" id="{BA159147-3749-414A-BA58-C9C02E666BEC}"/>
              </a:ext>
            </a:extLst>
          </p:cNvPr>
          <p:cNvSpPr>
            <a:spLocks noGrp="1"/>
          </p:cNvSpPr>
          <p:nvPr>
            <p:ph type="ftr" sz="quarter" idx="11"/>
          </p:nvPr>
        </p:nvSpPr>
        <p:spPr>
          <a:xfrm>
            <a:off x="3246438" y="6483350"/>
            <a:ext cx="7480300" cy="231775"/>
          </a:xfrm>
        </p:spPr>
        <p:txBody>
          <a:bodyPr/>
          <a:lstStyle>
            <a:lvl1pPr>
              <a:defRPr dirty="0">
                <a:solidFill>
                  <a:schemeClr val="bg1"/>
                </a:solidFill>
              </a:defRPr>
            </a:lvl1pPr>
          </a:lstStyle>
          <a:p>
            <a:pPr>
              <a:defRPr/>
            </a:pPr>
            <a:endParaRPr/>
          </a:p>
        </p:txBody>
      </p:sp>
    </p:spTree>
    <p:extLst>
      <p:ext uri="{BB962C8B-B14F-4D97-AF65-F5344CB8AC3E}">
        <p14:creationId xmlns:p14="http://schemas.microsoft.com/office/powerpoint/2010/main" val="863426011"/>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s Slide">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377E5743-69F6-40CF-BA7D-8F675F29C714}"/>
              </a:ext>
            </a:extLst>
          </p:cNvPr>
          <p:cNvSpPr txBox="1">
            <a:spLocks noChangeArrowheads="1"/>
          </p:cNvSpPr>
          <p:nvPr userDrawn="1"/>
        </p:nvSpPr>
        <p:spPr bwMode="auto">
          <a:xfrm>
            <a:off x="463550" y="6483350"/>
            <a:ext cx="21113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US" altLang="en-US" sz="800" b="1"/>
              <a:t>Eversheds Sutherland</a:t>
            </a:r>
            <a:endParaRPr lang="en-US" altLang="en-US" sz="800"/>
          </a:p>
        </p:txBody>
      </p:sp>
      <p:sp>
        <p:nvSpPr>
          <p:cNvPr id="5" name="TextBox 8">
            <a:extLst>
              <a:ext uri="{FF2B5EF4-FFF2-40B4-BE49-F238E27FC236}">
                <a16:creationId xmlns:a16="http://schemas.microsoft.com/office/drawing/2014/main" id="{0F0AED21-D20A-4F4B-BAF2-0ED3387A2BC6}"/>
              </a:ext>
            </a:extLst>
          </p:cNvPr>
          <p:cNvSpPr txBox="1">
            <a:spLocks noChangeArrowheads="1"/>
          </p:cNvSpPr>
          <p:nvPr userDrawn="1"/>
        </p:nvSpPr>
        <p:spPr bwMode="auto">
          <a:xfrm>
            <a:off x="1725613" y="6483350"/>
            <a:ext cx="20018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US" altLang="en-US" sz="800" b="1"/>
              <a:t>|</a:t>
            </a:r>
            <a:r>
              <a:rPr lang="en-GB" altLang="en-US" sz="800" b="1"/>
              <a:t> </a:t>
            </a:r>
            <a:fld id="{BF91224B-1D88-46F6-8A52-8C1739821674}" type="datetime3">
              <a:rPr lang="en-US" altLang="en-US" sz="800" b="1"/>
              <a:pPr eaLnBrk="1" hangingPunct="1"/>
              <a:t>10 November 2021</a:t>
            </a:fld>
            <a:r>
              <a:rPr lang="en-GB" altLang="en-US" sz="800" b="1"/>
              <a:t> |</a:t>
            </a:r>
            <a:endParaRPr lang="en-US" altLang="en-US" sz="800"/>
          </a:p>
        </p:txBody>
      </p:sp>
      <p:sp>
        <p:nvSpPr>
          <p:cNvPr id="3" name="Main content placeholder"/>
          <p:cNvSpPr>
            <a:spLocks noGrp="1"/>
          </p:cNvSpPr>
          <p:nvPr>
            <p:ph idx="1"/>
          </p:nvPr>
        </p:nvSpPr>
        <p:spPr>
          <a:xfrm>
            <a:off x="628741" y="1233488"/>
            <a:ext cx="11040533" cy="5219700"/>
          </a:xfrm>
        </p:spPr>
        <p:txBody>
          <a:bodyPr/>
          <a:lstStyle>
            <a:lvl1pPr marL="360363" indent="-360363">
              <a:buClr>
                <a:schemeClr val="accent1"/>
              </a:buClr>
              <a:buFont typeface="+mj-lt"/>
              <a:buAutoNum type="arabicPeriod"/>
              <a:defRPr b="0">
                <a:solidFill>
                  <a:schemeClr val="accent1"/>
                </a:solidFill>
              </a:defRPr>
            </a:lvl1pPr>
            <a:lvl2pPr marL="623888" indent="-280988">
              <a:buClr>
                <a:schemeClr val="accent1"/>
              </a:buClr>
              <a:buFont typeface="Verdana" panose="020B0604030504040204" pitchFamily="34" charset="0"/>
              <a:buChar char="−"/>
              <a:defRPr baseline="0">
                <a:solidFill>
                  <a:schemeClr val="accent1"/>
                </a:solidFill>
              </a:defRPr>
            </a:lvl2pPr>
          </a:lstStyle>
          <a:p>
            <a:pPr lvl="0"/>
            <a:r>
              <a:rPr lang="en-US"/>
              <a:t>Click to edit Master text styles</a:t>
            </a:r>
          </a:p>
          <a:p>
            <a:pPr lvl="1"/>
            <a:r>
              <a:rPr lang="en-US"/>
              <a:t>Second level</a:t>
            </a:r>
          </a:p>
        </p:txBody>
      </p:sp>
      <p:sp>
        <p:nvSpPr>
          <p:cNvPr id="2" name="Heading"/>
          <p:cNvSpPr>
            <a:spLocks noGrp="1"/>
          </p:cNvSpPr>
          <p:nvPr>
            <p:ph type="title"/>
          </p:nvPr>
        </p:nvSpPr>
        <p:spPr>
          <a:xfrm>
            <a:off x="575736" y="404818"/>
            <a:ext cx="11040533" cy="333741"/>
          </a:xfrm>
        </p:spPr>
        <p:txBody>
          <a:bodyPr>
            <a:noAutofit/>
          </a:bodyPr>
          <a:lstStyle>
            <a:lvl1pPr>
              <a:defRPr lang="en-US" dirty="0"/>
            </a:lvl1pPr>
          </a:lstStyle>
          <a:p>
            <a:r>
              <a:rPr lang="en-US"/>
              <a:t>Click to edit Master title style</a:t>
            </a:r>
            <a:endParaRPr lang="en-US" dirty="0"/>
          </a:p>
        </p:txBody>
      </p:sp>
      <p:sp>
        <p:nvSpPr>
          <p:cNvPr id="6" name="Slide Number Placeholder 6">
            <a:extLst>
              <a:ext uri="{FF2B5EF4-FFF2-40B4-BE49-F238E27FC236}">
                <a16:creationId xmlns:a16="http://schemas.microsoft.com/office/drawing/2014/main" id="{703B963C-340B-4313-86B7-022B0E845AD8}"/>
              </a:ext>
            </a:extLst>
          </p:cNvPr>
          <p:cNvSpPr>
            <a:spLocks noGrp="1"/>
          </p:cNvSpPr>
          <p:nvPr>
            <p:ph type="sldNum" sz="quarter" idx="10"/>
          </p:nvPr>
        </p:nvSpPr>
        <p:spPr>
          <a:xfrm>
            <a:off x="10726738" y="6442075"/>
            <a:ext cx="1060450" cy="273050"/>
          </a:xfrm>
        </p:spPr>
        <p:txBody>
          <a:bodyPr/>
          <a:lstStyle>
            <a:lvl1pPr>
              <a:defRPr/>
            </a:lvl1pPr>
          </a:lstStyle>
          <a:p>
            <a:pPr>
              <a:defRPr/>
            </a:pPr>
            <a:fld id="{08579710-68E4-442E-B29A-CBAC67CF719C}" type="slidenum">
              <a:rPr lang="en-GB"/>
              <a:pPr>
                <a:defRPr/>
              </a:pPr>
              <a:t>‹#›</a:t>
            </a:fld>
            <a:endParaRPr lang="en-GB" dirty="0"/>
          </a:p>
        </p:txBody>
      </p:sp>
      <p:sp>
        <p:nvSpPr>
          <p:cNvPr id="7" name="Footer Placeholder 2">
            <a:extLst>
              <a:ext uri="{FF2B5EF4-FFF2-40B4-BE49-F238E27FC236}">
                <a16:creationId xmlns:a16="http://schemas.microsoft.com/office/drawing/2014/main" id="{91CE6B6D-051D-424C-A590-1ABFBC5ADC32}"/>
              </a:ext>
            </a:extLst>
          </p:cNvPr>
          <p:cNvSpPr>
            <a:spLocks noGrp="1"/>
          </p:cNvSpPr>
          <p:nvPr>
            <p:ph type="ftr" sz="quarter" idx="11"/>
          </p:nvPr>
        </p:nvSpPr>
        <p:spPr>
          <a:xfrm>
            <a:off x="3246438" y="6483350"/>
            <a:ext cx="7480300" cy="231775"/>
          </a:xfrm>
        </p:spPr>
        <p:txBody>
          <a:bodyPr/>
          <a:lstStyle>
            <a:lvl1pPr>
              <a:defRPr dirty="0">
                <a:solidFill>
                  <a:schemeClr val="tx1"/>
                </a:solidFill>
              </a:defRPr>
            </a:lvl1pPr>
          </a:lstStyle>
          <a:p>
            <a:pPr>
              <a:defRPr/>
            </a:pPr>
            <a:endParaRPr/>
          </a:p>
        </p:txBody>
      </p:sp>
    </p:spTree>
    <p:extLst>
      <p:ext uri="{BB962C8B-B14F-4D97-AF65-F5344CB8AC3E}">
        <p14:creationId xmlns:p14="http://schemas.microsoft.com/office/powerpoint/2010/main" val="2034864093"/>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s Slide with coloured background">
    <p:bg>
      <p:bgPr>
        <a:solidFill>
          <a:schemeClr val="accent1"/>
        </a:solidFill>
        <a:effectLst/>
      </p:bgPr>
    </p:bg>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A81807F2-7A7C-4684-8106-5F02BDCA71EE}"/>
              </a:ext>
            </a:extLst>
          </p:cNvPr>
          <p:cNvSpPr txBox="1">
            <a:spLocks noChangeArrowheads="1"/>
          </p:cNvSpPr>
          <p:nvPr userDrawn="1"/>
        </p:nvSpPr>
        <p:spPr bwMode="auto">
          <a:xfrm>
            <a:off x="463550" y="6483350"/>
            <a:ext cx="21113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US" altLang="en-US" sz="800" b="1">
                <a:solidFill>
                  <a:schemeClr val="bg1"/>
                </a:solidFill>
              </a:rPr>
              <a:t>Eversheds Sutherland</a:t>
            </a:r>
            <a:endParaRPr lang="en-US" altLang="en-US" sz="800">
              <a:solidFill>
                <a:schemeClr val="bg1"/>
              </a:solidFill>
            </a:endParaRPr>
          </a:p>
        </p:txBody>
      </p:sp>
      <p:sp>
        <p:nvSpPr>
          <p:cNvPr id="5" name="TextBox 8">
            <a:extLst>
              <a:ext uri="{FF2B5EF4-FFF2-40B4-BE49-F238E27FC236}">
                <a16:creationId xmlns:a16="http://schemas.microsoft.com/office/drawing/2014/main" id="{2A07CCCE-2F26-4172-A4EE-A546A70F431F}"/>
              </a:ext>
            </a:extLst>
          </p:cNvPr>
          <p:cNvSpPr txBox="1">
            <a:spLocks noChangeArrowheads="1"/>
          </p:cNvSpPr>
          <p:nvPr userDrawn="1"/>
        </p:nvSpPr>
        <p:spPr bwMode="auto">
          <a:xfrm>
            <a:off x="1725613" y="6483350"/>
            <a:ext cx="20018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US" altLang="en-US" sz="800" b="1">
                <a:solidFill>
                  <a:schemeClr val="bg1"/>
                </a:solidFill>
              </a:rPr>
              <a:t>|</a:t>
            </a:r>
            <a:r>
              <a:rPr lang="en-GB" altLang="en-US" sz="800" b="1">
                <a:solidFill>
                  <a:schemeClr val="bg1"/>
                </a:solidFill>
              </a:rPr>
              <a:t> </a:t>
            </a:r>
            <a:fld id="{BA6C0CA8-7889-43D9-95D5-3E2D150C3EA1}" type="datetime3">
              <a:rPr lang="en-US" altLang="en-US" sz="800" b="1">
                <a:solidFill>
                  <a:schemeClr val="bg1"/>
                </a:solidFill>
              </a:rPr>
              <a:pPr eaLnBrk="1" hangingPunct="1"/>
              <a:t>10 November 2021</a:t>
            </a:fld>
            <a:r>
              <a:rPr lang="en-GB" altLang="en-US" sz="800" b="1">
                <a:solidFill>
                  <a:schemeClr val="bg1"/>
                </a:solidFill>
              </a:rPr>
              <a:t> |</a:t>
            </a:r>
            <a:endParaRPr lang="en-US" altLang="en-US" sz="800">
              <a:solidFill>
                <a:schemeClr val="bg1"/>
              </a:solidFill>
            </a:endParaRPr>
          </a:p>
        </p:txBody>
      </p:sp>
      <p:sp>
        <p:nvSpPr>
          <p:cNvPr id="3" name="Main content placeholder"/>
          <p:cNvSpPr>
            <a:spLocks noGrp="1"/>
          </p:cNvSpPr>
          <p:nvPr>
            <p:ph idx="1"/>
          </p:nvPr>
        </p:nvSpPr>
        <p:spPr>
          <a:xfrm>
            <a:off x="575736" y="1233488"/>
            <a:ext cx="11040533" cy="5219700"/>
          </a:xfrm>
        </p:spPr>
        <p:txBody>
          <a:bodyPr/>
          <a:lstStyle>
            <a:lvl1pPr marL="360363" indent="-360363">
              <a:buClr>
                <a:schemeClr val="bg1"/>
              </a:buClr>
              <a:buFont typeface="+mj-lt"/>
              <a:buAutoNum type="arabicPeriod"/>
              <a:defRPr baseline="0">
                <a:solidFill>
                  <a:schemeClr val="bg1"/>
                </a:solidFill>
              </a:defRPr>
            </a:lvl1pPr>
            <a:lvl2pPr marL="623888" indent="-280988">
              <a:buClr>
                <a:schemeClr val="bg1"/>
              </a:buClr>
              <a:buFont typeface="Verdana" panose="020B0604030504040204" pitchFamily="34" charset="0"/>
              <a:buChar char="−"/>
              <a:defRPr baseline="0">
                <a:solidFill>
                  <a:schemeClr val="bg1"/>
                </a:solidFill>
              </a:defRPr>
            </a:lvl2pPr>
          </a:lstStyle>
          <a:p>
            <a:pPr lvl="0"/>
            <a:r>
              <a:rPr lang="en-US" noProof="0"/>
              <a:t>Click to edit Master text styles</a:t>
            </a:r>
          </a:p>
          <a:p>
            <a:pPr lvl="1"/>
            <a:r>
              <a:rPr lang="en-US" noProof="0"/>
              <a:t>Second level</a:t>
            </a:r>
          </a:p>
        </p:txBody>
      </p:sp>
      <p:sp>
        <p:nvSpPr>
          <p:cNvPr id="2" name="Heading"/>
          <p:cNvSpPr>
            <a:spLocks noGrp="1"/>
          </p:cNvSpPr>
          <p:nvPr>
            <p:ph type="title"/>
          </p:nvPr>
        </p:nvSpPr>
        <p:spPr>
          <a:xfrm>
            <a:off x="575736" y="404818"/>
            <a:ext cx="11040533" cy="333741"/>
          </a:xfrm>
        </p:spPr>
        <p:txBody>
          <a:bodyPr>
            <a:noAutofit/>
          </a:bodyPr>
          <a:lstStyle>
            <a:lvl1pPr>
              <a:defRPr sz="2100" baseline="0">
                <a:solidFill>
                  <a:schemeClr val="bg1"/>
                </a:solidFill>
              </a:defRPr>
            </a:lvl1pPr>
          </a:lstStyle>
          <a:p>
            <a:r>
              <a:rPr lang="en-US" noProof="0"/>
              <a:t>Click to edit Master title style</a:t>
            </a:r>
            <a:endParaRPr lang="en-GB" noProof="0" dirty="0"/>
          </a:p>
        </p:txBody>
      </p:sp>
      <p:sp>
        <p:nvSpPr>
          <p:cNvPr id="6" name="Slide Number Placeholder 6">
            <a:extLst>
              <a:ext uri="{FF2B5EF4-FFF2-40B4-BE49-F238E27FC236}">
                <a16:creationId xmlns:a16="http://schemas.microsoft.com/office/drawing/2014/main" id="{AC3893F0-5BCE-49FD-85FA-968EC06A7890}"/>
              </a:ext>
            </a:extLst>
          </p:cNvPr>
          <p:cNvSpPr>
            <a:spLocks noGrp="1"/>
          </p:cNvSpPr>
          <p:nvPr>
            <p:ph type="sldNum" sz="quarter" idx="10"/>
          </p:nvPr>
        </p:nvSpPr>
        <p:spPr>
          <a:xfrm>
            <a:off x="10726738" y="6442075"/>
            <a:ext cx="1060450" cy="273050"/>
          </a:xfrm>
        </p:spPr>
        <p:txBody>
          <a:bodyPr/>
          <a:lstStyle>
            <a:lvl1pPr>
              <a:defRPr smtClean="0">
                <a:solidFill>
                  <a:schemeClr val="bg1"/>
                </a:solidFill>
              </a:defRPr>
            </a:lvl1pPr>
          </a:lstStyle>
          <a:p>
            <a:pPr>
              <a:defRPr/>
            </a:pPr>
            <a:fld id="{967CBFEA-DACC-47A7-BF8E-03DC5921B657}" type="slidenum">
              <a:rPr lang="en-GB"/>
              <a:pPr>
                <a:defRPr/>
              </a:pPr>
              <a:t>‹#›</a:t>
            </a:fld>
            <a:endParaRPr lang="en-GB" dirty="0"/>
          </a:p>
        </p:txBody>
      </p:sp>
      <p:sp>
        <p:nvSpPr>
          <p:cNvPr id="7" name="Footer Placeholder 2">
            <a:extLst>
              <a:ext uri="{FF2B5EF4-FFF2-40B4-BE49-F238E27FC236}">
                <a16:creationId xmlns:a16="http://schemas.microsoft.com/office/drawing/2014/main" id="{A0F95E3F-CFE8-4AB3-9CC6-08D7AEDE1A1F}"/>
              </a:ext>
            </a:extLst>
          </p:cNvPr>
          <p:cNvSpPr>
            <a:spLocks noGrp="1"/>
          </p:cNvSpPr>
          <p:nvPr>
            <p:ph type="ftr" sz="quarter" idx="11"/>
          </p:nvPr>
        </p:nvSpPr>
        <p:spPr>
          <a:xfrm>
            <a:off x="3246438" y="6483350"/>
            <a:ext cx="7480300" cy="231775"/>
          </a:xfrm>
        </p:spPr>
        <p:txBody>
          <a:bodyPr/>
          <a:lstStyle>
            <a:lvl1pPr>
              <a:defRPr dirty="0">
                <a:solidFill>
                  <a:schemeClr val="bg1"/>
                </a:solidFill>
              </a:defRPr>
            </a:lvl1pPr>
          </a:lstStyle>
          <a:p>
            <a:pPr>
              <a:defRPr/>
            </a:pPr>
            <a:endParaRPr/>
          </a:p>
        </p:txBody>
      </p:sp>
    </p:spTree>
    <p:extLst>
      <p:ext uri="{BB962C8B-B14F-4D97-AF65-F5344CB8AC3E}">
        <p14:creationId xmlns:p14="http://schemas.microsoft.com/office/powerpoint/2010/main" val="2615705957"/>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arge text slide">
    <p:spTree>
      <p:nvGrpSpPr>
        <p:cNvPr id="1" name=""/>
        <p:cNvGrpSpPr/>
        <p:nvPr/>
      </p:nvGrpSpPr>
      <p:grpSpPr>
        <a:xfrm>
          <a:off x="0" y="0"/>
          <a:ext cx="0" cy="0"/>
          <a:chOff x="0" y="0"/>
          <a:chExt cx="0" cy="0"/>
        </a:xfrm>
      </p:grpSpPr>
      <p:sp>
        <p:nvSpPr>
          <p:cNvPr id="6" name="TextBox 7">
            <a:extLst>
              <a:ext uri="{FF2B5EF4-FFF2-40B4-BE49-F238E27FC236}">
                <a16:creationId xmlns:a16="http://schemas.microsoft.com/office/drawing/2014/main" id="{5C4BC07E-98BB-4D03-9B53-0F64F49F425A}"/>
              </a:ext>
            </a:extLst>
          </p:cNvPr>
          <p:cNvSpPr txBox="1">
            <a:spLocks noChangeArrowheads="1"/>
          </p:cNvSpPr>
          <p:nvPr userDrawn="1"/>
        </p:nvSpPr>
        <p:spPr bwMode="auto">
          <a:xfrm>
            <a:off x="463550" y="6483350"/>
            <a:ext cx="21113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US" altLang="en-US" sz="800" b="1"/>
              <a:t>Eversheds Sutherland</a:t>
            </a:r>
            <a:endParaRPr lang="en-US" altLang="en-US" sz="800"/>
          </a:p>
        </p:txBody>
      </p:sp>
      <p:sp>
        <p:nvSpPr>
          <p:cNvPr id="8" name="TextBox 8">
            <a:extLst>
              <a:ext uri="{FF2B5EF4-FFF2-40B4-BE49-F238E27FC236}">
                <a16:creationId xmlns:a16="http://schemas.microsoft.com/office/drawing/2014/main" id="{B1E72EAD-FD4B-4263-85D4-8ADF601F8E0C}"/>
              </a:ext>
            </a:extLst>
          </p:cNvPr>
          <p:cNvSpPr txBox="1">
            <a:spLocks noChangeArrowheads="1"/>
          </p:cNvSpPr>
          <p:nvPr userDrawn="1"/>
        </p:nvSpPr>
        <p:spPr bwMode="auto">
          <a:xfrm>
            <a:off x="1725613" y="6483350"/>
            <a:ext cx="20018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US" altLang="en-US" sz="800" b="1"/>
              <a:t>|</a:t>
            </a:r>
            <a:r>
              <a:rPr lang="en-GB" altLang="en-US" sz="800" b="1"/>
              <a:t> </a:t>
            </a:r>
            <a:fld id="{F1F6D6A2-E027-4194-99F6-9CD9CBE5525A}" type="datetime3">
              <a:rPr lang="en-US" altLang="en-US" sz="800" b="1"/>
              <a:pPr eaLnBrk="1" hangingPunct="1"/>
              <a:t>10 November 2021</a:t>
            </a:fld>
            <a:r>
              <a:rPr lang="en-GB" altLang="en-US" sz="800" b="1"/>
              <a:t> |</a:t>
            </a:r>
            <a:endParaRPr lang="en-US" altLang="en-US" sz="800"/>
          </a:p>
        </p:txBody>
      </p:sp>
      <p:sp>
        <p:nvSpPr>
          <p:cNvPr id="9" name="Intro line"/>
          <p:cNvSpPr>
            <a:spLocks noGrp="1"/>
          </p:cNvSpPr>
          <p:nvPr>
            <p:ph type="body" sz="quarter" idx="11"/>
          </p:nvPr>
        </p:nvSpPr>
        <p:spPr>
          <a:xfrm>
            <a:off x="601840" y="2097088"/>
            <a:ext cx="11040533" cy="417512"/>
          </a:xfrm>
        </p:spPr>
        <p:txBody>
          <a:bodyPr/>
          <a:lstStyle>
            <a:lvl1pPr marL="0" indent="0">
              <a:buNone/>
              <a:defRPr/>
            </a:lvl1pPr>
          </a:lstStyle>
          <a:p>
            <a:pPr lvl="0"/>
            <a:r>
              <a:rPr lang="en-US" noProof="0"/>
              <a:t>Click to edit Master text styles</a:t>
            </a:r>
          </a:p>
        </p:txBody>
      </p:sp>
      <p:sp>
        <p:nvSpPr>
          <p:cNvPr id="7" name="Sub-heading"/>
          <p:cNvSpPr>
            <a:spLocks noGrp="1"/>
          </p:cNvSpPr>
          <p:nvPr>
            <p:ph type="body" sz="quarter" idx="10"/>
          </p:nvPr>
        </p:nvSpPr>
        <p:spPr>
          <a:xfrm>
            <a:off x="575736" y="738188"/>
            <a:ext cx="11040533" cy="377825"/>
          </a:xfrm>
        </p:spPr>
        <p:txBody>
          <a:bodyPr/>
          <a:lstStyle>
            <a:lvl1pPr marL="0" indent="0">
              <a:buNone/>
              <a:defRPr baseline="0"/>
            </a:lvl1pPr>
          </a:lstStyle>
          <a:p>
            <a:pPr lvl="0"/>
            <a:r>
              <a:rPr lang="en-US" noProof="0"/>
              <a:t>Click to edit Master text styles</a:t>
            </a:r>
          </a:p>
        </p:txBody>
      </p:sp>
      <p:sp>
        <p:nvSpPr>
          <p:cNvPr id="2" name="Heading"/>
          <p:cNvSpPr>
            <a:spLocks noGrp="1"/>
          </p:cNvSpPr>
          <p:nvPr>
            <p:ph type="title"/>
          </p:nvPr>
        </p:nvSpPr>
        <p:spPr>
          <a:xfrm>
            <a:off x="575736" y="404818"/>
            <a:ext cx="11040533" cy="333741"/>
          </a:xfrm>
        </p:spPr>
        <p:txBody>
          <a:bodyPr>
            <a:noAutofit/>
          </a:bodyPr>
          <a:lstStyle>
            <a:lvl1pPr>
              <a:defRPr sz="2100" baseline="0"/>
            </a:lvl1pPr>
          </a:lstStyle>
          <a:p>
            <a:r>
              <a:rPr lang="en-US" noProof="0"/>
              <a:t>Click to edit Master title style</a:t>
            </a:r>
            <a:endParaRPr lang="en-GB" noProof="0" dirty="0"/>
          </a:p>
        </p:txBody>
      </p:sp>
      <p:sp>
        <p:nvSpPr>
          <p:cNvPr id="10" name="Content Placeholder 9"/>
          <p:cNvSpPr>
            <a:spLocks noGrp="1"/>
          </p:cNvSpPr>
          <p:nvPr>
            <p:ph sz="quarter" idx="14"/>
          </p:nvPr>
        </p:nvSpPr>
        <p:spPr>
          <a:xfrm>
            <a:off x="601136" y="2514605"/>
            <a:ext cx="11040533" cy="360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Slide Number Placeholder 6">
            <a:extLst>
              <a:ext uri="{FF2B5EF4-FFF2-40B4-BE49-F238E27FC236}">
                <a16:creationId xmlns:a16="http://schemas.microsoft.com/office/drawing/2014/main" id="{11375ED9-9001-4085-A474-BF9E5B9EC9D8}"/>
              </a:ext>
            </a:extLst>
          </p:cNvPr>
          <p:cNvSpPr>
            <a:spLocks noGrp="1"/>
          </p:cNvSpPr>
          <p:nvPr>
            <p:ph type="sldNum" sz="quarter" idx="15"/>
          </p:nvPr>
        </p:nvSpPr>
        <p:spPr>
          <a:xfrm>
            <a:off x="10726738" y="6442075"/>
            <a:ext cx="1060450" cy="273050"/>
          </a:xfrm>
        </p:spPr>
        <p:txBody>
          <a:bodyPr/>
          <a:lstStyle>
            <a:lvl1pPr>
              <a:defRPr/>
            </a:lvl1pPr>
          </a:lstStyle>
          <a:p>
            <a:pPr>
              <a:defRPr/>
            </a:pPr>
            <a:fld id="{C9893F05-5E90-40FC-97CC-7C6AA56439B7}" type="slidenum">
              <a:rPr lang="en-GB"/>
              <a:pPr>
                <a:defRPr/>
              </a:pPr>
              <a:t>‹#›</a:t>
            </a:fld>
            <a:endParaRPr lang="en-GB" dirty="0"/>
          </a:p>
        </p:txBody>
      </p:sp>
      <p:sp>
        <p:nvSpPr>
          <p:cNvPr id="12" name="Footer Placeholder 2">
            <a:extLst>
              <a:ext uri="{FF2B5EF4-FFF2-40B4-BE49-F238E27FC236}">
                <a16:creationId xmlns:a16="http://schemas.microsoft.com/office/drawing/2014/main" id="{300A181D-AE28-4EC0-9C63-A33C7A6D0971}"/>
              </a:ext>
            </a:extLst>
          </p:cNvPr>
          <p:cNvSpPr>
            <a:spLocks noGrp="1"/>
          </p:cNvSpPr>
          <p:nvPr>
            <p:ph type="ftr" sz="quarter" idx="16"/>
          </p:nvPr>
        </p:nvSpPr>
        <p:spPr>
          <a:xfrm>
            <a:off x="3246438" y="6483350"/>
            <a:ext cx="7480300" cy="231775"/>
          </a:xfrm>
        </p:spPr>
        <p:txBody>
          <a:bodyPr/>
          <a:lstStyle>
            <a:lvl1pPr>
              <a:defRPr dirty="0">
                <a:solidFill>
                  <a:schemeClr val="tx1"/>
                </a:solidFill>
              </a:defRPr>
            </a:lvl1pPr>
          </a:lstStyle>
          <a:p>
            <a:pPr>
              <a:defRPr/>
            </a:pPr>
            <a:endParaRPr/>
          </a:p>
        </p:txBody>
      </p:sp>
    </p:spTree>
    <p:extLst>
      <p:ext uri="{BB962C8B-B14F-4D97-AF65-F5344CB8AC3E}">
        <p14:creationId xmlns:p14="http://schemas.microsoft.com/office/powerpoint/2010/main" val="243708329"/>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E3C4CE0-EFA0-437B-8F68-1EABD0059E1C}"/>
              </a:ext>
            </a:extLst>
          </p:cNvPr>
          <p:cNvSpPr>
            <a:spLocks noGrp="1" noChangeArrowheads="1"/>
          </p:cNvSpPr>
          <p:nvPr>
            <p:ph type="title"/>
          </p:nvPr>
        </p:nvSpPr>
        <p:spPr bwMode="auto">
          <a:xfrm>
            <a:off x="581025" y="404813"/>
            <a:ext cx="110347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690600BA-9B32-4AE7-ABCB-5779C60626A3}"/>
              </a:ext>
            </a:extLst>
          </p:cNvPr>
          <p:cNvSpPr>
            <a:spLocks noGrp="1" noChangeArrowheads="1"/>
          </p:cNvSpPr>
          <p:nvPr>
            <p:ph type="body" idx="1"/>
          </p:nvPr>
        </p:nvSpPr>
        <p:spPr bwMode="auto">
          <a:xfrm>
            <a:off x="576263" y="2101850"/>
            <a:ext cx="1103947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6" name="Slide Number Placeholder 4">
            <a:extLst>
              <a:ext uri="{FF2B5EF4-FFF2-40B4-BE49-F238E27FC236}">
                <a16:creationId xmlns:a16="http://schemas.microsoft.com/office/drawing/2014/main" id="{11569D30-AC5D-4B7A-8C41-714B3A315009}"/>
              </a:ext>
            </a:extLst>
          </p:cNvPr>
          <p:cNvSpPr>
            <a:spLocks noGrp="1"/>
          </p:cNvSpPr>
          <p:nvPr>
            <p:ph type="sldNum" sz="quarter" idx="4"/>
          </p:nvPr>
        </p:nvSpPr>
        <p:spPr>
          <a:xfrm>
            <a:off x="10752138" y="6480175"/>
            <a:ext cx="1060450" cy="273050"/>
          </a:xfrm>
          <a:prstGeom prst="rect">
            <a:avLst/>
          </a:prstGeom>
        </p:spPr>
        <p:txBody>
          <a:bodyPr vert="horz" lIns="91440" tIns="45720" rIns="91440" bIns="45720" rtlCol="0" anchor="ctr"/>
          <a:lstStyle>
            <a:lvl1pPr algn="r" eaLnBrk="1" fontAlgn="auto" hangingPunct="1">
              <a:spcBef>
                <a:spcPts val="0"/>
              </a:spcBef>
              <a:spcAft>
                <a:spcPts val="0"/>
              </a:spcAft>
              <a:defRPr sz="1000" smtClean="0">
                <a:solidFill>
                  <a:schemeClr val="tx1">
                    <a:tint val="75000"/>
                  </a:schemeClr>
                </a:solidFill>
                <a:latin typeface="+mn-lt"/>
              </a:defRPr>
            </a:lvl1pPr>
          </a:lstStyle>
          <a:p>
            <a:pPr>
              <a:defRPr/>
            </a:pPr>
            <a:fld id="{58B3986A-6D74-4F59-9D1A-EC193302DB38}" type="slidenum">
              <a:rPr lang="en-GB"/>
              <a:pPr>
                <a:defRPr/>
              </a:pPr>
              <a:t>‹#›</a:t>
            </a:fld>
            <a:endParaRPr lang="en-GB" dirty="0"/>
          </a:p>
        </p:txBody>
      </p:sp>
      <p:sp>
        <p:nvSpPr>
          <p:cNvPr id="7" name="Footer Placeholder 3">
            <a:extLst>
              <a:ext uri="{FF2B5EF4-FFF2-40B4-BE49-F238E27FC236}">
                <a16:creationId xmlns:a16="http://schemas.microsoft.com/office/drawing/2014/main" id="{B9DD27E8-925A-48E2-8088-B88F2F5A1B3A}"/>
              </a:ext>
            </a:extLst>
          </p:cNvPr>
          <p:cNvSpPr>
            <a:spLocks noGrp="1"/>
          </p:cNvSpPr>
          <p:nvPr>
            <p:ph type="ftr" sz="quarter" idx="3"/>
          </p:nvPr>
        </p:nvSpPr>
        <p:spPr>
          <a:xfrm>
            <a:off x="2879725" y="6480175"/>
            <a:ext cx="7413625" cy="187325"/>
          </a:xfrm>
          <a:prstGeom prst="rect">
            <a:avLst/>
          </a:prstGeom>
        </p:spPr>
        <p:txBody>
          <a:bodyPr/>
          <a:lstStyle>
            <a:lvl1pPr eaLnBrk="1" fontAlgn="auto" hangingPunct="1">
              <a:spcBef>
                <a:spcPts val="0"/>
              </a:spcBef>
              <a:spcAft>
                <a:spcPts val="0"/>
              </a:spcAft>
              <a:defRPr lang="en-GB" sz="800">
                <a:latin typeface="+mn-lt"/>
              </a:defRPr>
            </a:lvl1pPr>
          </a:lstStyle>
          <a:p>
            <a:pPr>
              <a:defRPr/>
            </a:pPr>
            <a:endParaRPr/>
          </a:p>
        </p:txBody>
      </p:sp>
    </p:spTree>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 id="2147484011" r:id="rId14"/>
    <p:sldLayoutId id="2147484012" r:id="rId15"/>
    <p:sldLayoutId id="2147484013" r:id="rId16"/>
    <p:sldLayoutId id="2147484014" r:id="rId17"/>
    <p:sldLayoutId id="2147484015" r:id="rId18"/>
    <p:sldLayoutId id="2147484016" r:id="rId19"/>
    <p:sldLayoutId id="2147484017" r:id="rId20"/>
    <p:sldLayoutId id="2147484018" r:id="rId21"/>
    <p:sldLayoutId id="2147484019" r:id="rId22"/>
    <p:sldLayoutId id="2147484020" r:id="rId23"/>
    <p:sldLayoutId id="2147484021" r:id="rId24"/>
    <p:sldLayoutId id="2147484022" r:id="rId25"/>
    <p:sldLayoutId id="2147484023" r:id="rId26"/>
    <p:sldLayoutId id="2147484024" r:id="rId27"/>
    <p:sldLayoutId id="2147484025" r:id="rId28"/>
    <p:sldLayoutId id="2147484026" r:id="rId29"/>
    <p:sldLayoutId id="2147484027" r:id="rId30"/>
    <p:sldLayoutId id="2147484029" r:id="rId31"/>
    <p:sldLayoutId id="2147484030" r:id="rId32"/>
    <p:sldLayoutId id="2147484031" r:id="rId33"/>
    <p:sldLayoutId id="2147484033" r:id="rId34"/>
    <p:sldLayoutId id="2147484035" r:id="rId35"/>
    <p:sldLayoutId id="2147484036" r:id="rId36"/>
    <p:sldLayoutId id="2147484037" r:id="rId37"/>
    <p:sldLayoutId id="2147484038" r:id="rId38"/>
    <p:sldLayoutId id="2147484041" r:id="rId39"/>
    <p:sldLayoutId id="2147484042" r:id="rId40"/>
    <p:sldLayoutId id="2147484043" r:id="rId41"/>
    <p:sldLayoutId id="2147484045" r:id="rId42"/>
    <p:sldLayoutId id="2147484046" r:id="rId43"/>
    <p:sldLayoutId id="2147484047" r:id="rId44"/>
  </p:sldLayoutIdLst>
  <p:transition>
    <p:wipe/>
  </p:transition>
  <p:hf hdr="0" dt="0"/>
  <p:txStyles>
    <p:titleStyle>
      <a:lvl1pPr algn="l" defTabSz="685800" rtl="0" fontAlgn="base">
        <a:lnSpc>
          <a:spcPct val="90000"/>
        </a:lnSpc>
        <a:spcBef>
          <a:spcPct val="0"/>
        </a:spcBef>
        <a:spcAft>
          <a:spcPct val="0"/>
        </a:spcAft>
        <a:defRPr lang="en-GB" sz="2100" b="1" kern="1200" dirty="0">
          <a:solidFill>
            <a:schemeClr val="accent1"/>
          </a:solidFill>
          <a:latin typeface="+mj-lt"/>
          <a:ea typeface="+mj-ea"/>
          <a:cs typeface="+mj-cs"/>
        </a:defRPr>
      </a:lvl1pPr>
      <a:lvl2pPr algn="l" defTabSz="685800" rtl="0" fontAlgn="base">
        <a:lnSpc>
          <a:spcPct val="90000"/>
        </a:lnSpc>
        <a:spcBef>
          <a:spcPct val="0"/>
        </a:spcBef>
        <a:spcAft>
          <a:spcPct val="0"/>
        </a:spcAft>
        <a:defRPr sz="2100" b="1">
          <a:solidFill>
            <a:schemeClr val="accent1"/>
          </a:solidFill>
          <a:latin typeface="Verdana" panose="020B0604030504040204" pitchFamily="34" charset="0"/>
        </a:defRPr>
      </a:lvl2pPr>
      <a:lvl3pPr algn="l" defTabSz="685800" rtl="0" fontAlgn="base">
        <a:lnSpc>
          <a:spcPct val="90000"/>
        </a:lnSpc>
        <a:spcBef>
          <a:spcPct val="0"/>
        </a:spcBef>
        <a:spcAft>
          <a:spcPct val="0"/>
        </a:spcAft>
        <a:defRPr sz="2100" b="1">
          <a:solidFill>
            <a:schemeClr val="accent1"/>
          </a:solidFill>
          <a:latin typeface="Verdana" panose="020B0604030504040204" pitchFamily="34" charset="0"/>
        </a:defRPr>
      </a:lvl3pPr>
      <a:lvl4pPr algn="l" defTabSz="685800" rtl="0" fontAlgn="base">
        <a:lnSpc>
          <a:spcPct val="90000"/>
        </a:lnSpc>
        <a:spcBef>
          <a:spcPct val="0"/>
        </a:spcBef>
        <a:spcAft>
          <a:spcPct val="0"/>
        </a:spcAft>
        <a:defRPr sz="2100" b="1">
          <a:solidFill>
            <a:schemeClr val="accent1"/>
          </a:solidFill>
          <a:latin typeface="Verdana" panose="020B0604030504040204" pitchFamily="34" charset="0"/>
        </a:defRPr>
      </a:lvl4pPr>
      <a:lvl5pPr algn="l" defTabSz="685800" rtl="0" fontAlgn="base">
        <a:lnSpc>
          <a:spcPct val="90000"/>
        </a:lnSpc>
        <a:spcBef>
          <a:spcPct val="0"/>
        </a:spcBef>
        <a:spcAft>
          <a:spcPct val="0"/>
        </a:spcAft>
        <a:defRPr sz="2100" b="1">
          <a:solidFill>
            <a:schemeClr val="accent1"/>
          </a:solidFill>
          <a:latin typeface="Verdana" panose="020B0604030504040204" pitchFamily="34" charset="0"/>
        </a:defRPr>
      </a:lvl5pPr>
      <a:lvl6pPr marL="457200" algn="l" defTabSz="685800" rtl="0" fontAlgn="base">
        <a:lnSpc>
          <a:spcPct val="90000"/>
        </a:lnSpc>
        <a:spcBef>
          <a:spcPct val="0"/>
        </a:spcBef>
        <a:spcAft>
          <a:spcPct val="0"/>
        </a:spcAft>
        <a:defRPr sz="2100" b="1">
          <a:solidFill>
            <a:schemeClr val="accent1"/>
          </a:solidFill>
          <a:latin typeface="Verdana" panose="020B0604030504040204" pitchFamily="34" charset="0"/>
        </a:defRPr>
      </a:lvl6pPr>
      <a:lvl7pPr marL="914400" algn="l" defTabSz="685800" rtl="0" fontAlgn="base">
        <a:lnSpc>
          <a:spcPct val="90000"/>
        </a:lnSpc>
        <a:spcBef>
          <a:spcPct val="0"/>
        </a:spcBef>
        <a:spcAft>
          <a:spcPct val="0"/>
        </a:spcAft>
        <a:defRPr sz="2100" b="1">
          <a:solidFill>
            <a:schemeClr val="accent1"/>
          </a:solidFill>
          <a:latin typeface="Verdana" panose="020B0604030504040204" pitchFamily="34" charset="0"/>
        </a:defRPr>
      </a:lvl7pPr>
      <a:lvl8pPr marL="1371600" algn="l" defTabSz="685800" rtl="0" fontAlgn="base">
        <a:lnSpc>
          <a:spcPct val="90000"/>
        </a:lnSpc>
        <a:spcBef>
          <a:spcPct val="0"/>
        </a:spcBef>
        <a:spcAft>
          <a:spcPct val="0"/>
        </a:spcAft>
        <a:defRPr sz="2100" b="1">
          <a:solidFill>
            <a:schemeClr val="accent1"/>
          </a:solidFill>
          <a:latin typeface="Verdana" panose="020B0604030504040204" pitchFamily="34" charset="0"/>
        </a:defRPr>
      </a:lvl8pPr>
      <a:lvl9pPr marL="1828800" algn="l" defTabSz="685800" rtl="0" fontAlgn="base">
        <a:lnSpc>
          <a:spcPct val="90000"/>
        </a:lnSpc>
        <a:spcBef>
          <a:spcPct val="0"/>
        </a:spcBef>
        <a:spcAft>
          <a:spcPct val="0"/>
        </a:spcAft>
        <a:defRPr sz="2100" b="1">
          <a:solidFill>
            <a:schemeClr val="accent1"/>
          </a:solidFill>
          <a:latin typeface="Verdana" panose="020B0604030504040204" pitchFamily="34" charset="0"/>
        </a:defRPr>
      </a:lvl9pPr>
    </p:titleStyle>
    <p:bodyStyle>
      <a:lvl1pPr marL="358775" indent="-358775" algn="l" defTabSz="685800" rtl="0" fontAlgn="base">
        <a:spcBef>
          <a:spcPct val="0"/>
        </a:spcBef>
        <a:spcAft>
          <a:spcPts val="600"/>
        </a:spcAft>
        <a:buClr>
          <a:schemeClr val="accent1"/>
        </a:buClr>
        <a:buFont typeface="Verdana" panose="020B0604030504040204" pitchFamily="34" charset="0"/>
        <a:buChar char="−"/>
        <a:defRPr lang="en-US" kern="1200" dirty="0">
          <a:solidFill>
            <a:schemeClr val="tx1"/>
          </a:solidFill>
          <a:latin typeface="+mn-lt"/>
          <a:ea typeface="+mn-ea"/>
          <a:cs typeface="+mn-cs"/>
        </a:defRPr>
      </a:lvl1pPr>
      <a:lvl2pPr marL="719138" indent="-358775" algn="l" defTabSz="685800" rtl="0" fontAlgn="base">
        <a:spcBef>
          <a:spcPct val="0"/>
        </a:spcBef>
        <a:spcAft>
          <a:spcPts val="600"/>
        </a:spcAft>
        <a:buClr>
          <a:schemeClr val="accent1"/>
        </a:buClr>
        <a:buFont typeface="Verdana" panose="020B0604030504040204" pitchFamily="34" charset="0"/>
        <a:buChar char="−"/>
        <a:defRPr lang="en-US" kern="1200" dirty="0">
          <a:solidFill>
            <a:schemeClr val="tx1"/>
          </a:solidFill>
          <a:latin typeface="+mn-lt"/>
          <a:ea typeface="+mn-ea"/>
          <a:cs typeface="+mn-cs"/>
        </a:defRPr>
      </a:lvl2pPr>
      <a:lvl3pPr marL="1079500" indent="-358775" algn="l" defTabSz="685800" rtl="0" fontAlgn="base">
        <a:spcBef>
          <a:spcPct val="0"/>
        </a:spcBef>
        <a:spcAft>
          <a:spcPts val="600"/>
        </a:spcAft>
        <a:buClr>
          <a:schemeClr val="accent1"/>
        </a:buClr>
        <a:buFont typeface="Verdana" panose="020B0604030504040204" pitchFamily="34" charset="0"/>
        <a:buChar char="−"/>
        <a:defRPr lang="en-US" kern="1200" dirty="0">
          <a:solidFill>
            <a:schemeClr val="tx1"/>
          </a:solidFill>
          <a:latin typeface="+mn-lt"/>
          <a:ea typeface="+mn-ea"/>
          <a:cs typeface="+mn-cs"/>
        </a:defRPr>
      </a:lvl3pPr>
      <a:lvl4pPr marL="1439863" indent="-358775" algn="l" defTabSz="685800" rtl="0" fontAlgn="base">
        <a:spcBef>
          <a:spcPct val="0"/>
        </a:spcBef>
        <a:spcAft>
          <a:spcPts val="600"/>
        </a:spcAft>
        <a:buClr>
          <a:schemeClr val="accent1"/>
        </a:buClr>
        <a:buFont typeface="Verdana" panose="020B0604030504040204" pitchFamily="34" charset="0"/>
        <a:buChar char="−"/>
        <a:defRPr lang="en-US" kern="1200" dirty="0">
          <a:solidFill>
            <a:schemeClr val="tx1"/>
          </a:solidFill>
          <a:latin typeface="+mn-lt"/>
          <a:ea typeface="+mn-ea"/>
          <a:cs typeface="+mn-cs"/>
        </a:defRPr>
      </a:lvl4pPr>
      <a:lvl5pPr marL="1798638" indent="-358775" algn="l" defTabSz="685800" rtl="0" fontAlgn="base">
        <a:spcBef>
          <a:spcPct val="0"/>
        </a:spcBef>
        <a:spcAft>
          <a:spcPts val="600"/>
        </a:spcAft>
        <a:buClr>
          <a:schemeClr val="accent1"/>
        </a:buClr>
        <a:buFont typeface="Verdana" panose="020B0604030504040204" pitchFamily="34" charset="0"/>
        <a:buChar char="−"/>
        <a:defRPr lang="en-GB"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5.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s://play.buto.tv/M5D8w" TargetMode="External"/><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33.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hart&#10;&#10;Description automatically generated">
            <a:extLst>
              <a:ext uri="{FF2B5EF4-FFF2-40B4-BE49-F238E27FC236}">
                <a16:creationId xmlns:a16="http://schemas.microsoft.com/office/drawing/2014/main" id="{F760BEF2-82C6-4C00-89EE-14E6D2AB1207}"/>
              </a:ext>
            </a:extLst>
          </p:cNvPr>
          <p:cNvPicPr>
            <a:picLocks noChangeAspect="1"/>
          </p:cNvPicPr>
          <p:nvPr/>
        </p:nvPicPr>
        <p:blipFill rotWithShape="1">
          <a:blip r:embed="rId3">
            <a:extLst>
              <a:ext uri="{28A0092B-C50C-407E-A947-70E740481C1C}">
                <a14:useLocalDpi xmlns:a14="http://schemas.microsoft.com/office/drawing/2010/main" val="0"/>
              </a:ext>
            </a:extLst>
          </a:blip>
          <a:srcRect l="4939" t="6508" b="8681"/>
          <a:stretch/>
        </p:blipFill>
        <p:spPr>
          <a:xfrm>
            <a:off x="7194551" y="0"/>
            <a:ext cx="4997450" cy="4458632"/>
          </a:xfrm>
          <a:prstGeom prst="rect">
            <a:avLst/>
          </a:prstGeom>
        </p:spPr>
      </p:pic>
      <p:sp>
        <p:nvSpPr>
          <p:cNvPr id="55299" name="Title 1">
            <a:extLst>
              <a:ext uri="{FF2B5EF4-FFF2-40B4-BE49-F238E27FC236}">
                <a16:creationId xmlns:a16="http://schemas.microsoft.com/office/drawing/2014/main" id="{0C9D97CE-7F1B-492C-B382-92D56DA7668B}"/>
              </a:ext>
            </a:extLst>
          </p:cNvPr>
          <p:cNvSpPr>
            <a:spLocks noGrp="1" noChangeArrowheads="1"/>
          </p:cNvSpPr>
          <p:nvPr>
            <p:ph type="title"/>
          </p:nvPr>
        </p:nvSpPr>
        <p:spPr>
          <a:xfrm>
            <a:off x="1871663" y="4071937"/>
            <a:ext cx="9744075" cy="382587"/>
          </a:xfrm>
        </p:spPr>
        <p:txBody>
          <a:bodyPr/>
          <a:lstStyle/>
          <a:p>
            <a:r>
              <a:rPr lang="en-GB" altLang="en-US" dirty="0"/>
              <a:t>Key Skills Sessions: Interviews</a:t>
            </a:r>
          </a:p>
        </p:txBody>
      </p:sp>
      <p:sp>
        <p:nvSpPr>
          <p:cNvPr id="55300" name="Text Placeholder 14">
            <a:extLst>
              <a:ext uri="{FF2B5EF4-FFF2-40B4-BE49-F238E27FC236}">
                <a16:creationId xmlns:a16="http://schemas.microsoft.com/office/drawing/2014/main" id="{BB3829E2-6C99-4682-B201-3EE8EAD770FF}"/>
              </a:ext>
            </a:extLst>
          </p:cNvPr>
          <p:cNvSpPr>
            <a:spLocks noGrp="1" noChangeArrowheads="1"/>
          </p:cNvSpPr>
          <p:nvPr>
            <p:ph type="body" sz="quarter" idx="10"/>
          </p:nvPr>
        </p:nvSpPr>
        <p:spPr>
          <a:xfrm>
            <a:off x="1871663" y="4454524"/>
            <a:ext cx="5322887" cy="400050"/>
          </a:xfrm>
        </p:spPr>
        <p:txBody>
          <a:bodyPr/>
          <a:lstStyle/>
          <a:p>
            <a:pPr>
              <a:spcBef>
                <a:spcPct val="0"/>
              </a:spcBef>
              <a:spcAft>
                <a:spcPct val="0"/>
              </a:spcAft>
            </a:pPr>
            <a:r>
              <a:rPr lang="en-GB" altLang="en-US" dirty="0"/>
              <a:t>10 November 2021</a:t>
            </a:r>
          </a:p>
        </p:txBody>
      </p:sp>
      <p:sp>
        <p:nvSpPr>
          <p:cNvPr id="55301" name="Text Placeholder 15">
            <a:extLst>
              <a:ext uri="{FF2B5EF4-FFF2-40B4-BE49-F238E27FC236}">
                <a16:creationId xmlns:a16="http://schemas.microsoft.com/office/drawing/2014/main" id="{9537A658-044A-4F7A-AC12-53C0CF8A3F80}"/>
              </a:ext>
            </a:extLst>
          </p:cNvPr>
          <p:cNvSpPr>
            <a:spLocks noGrp="1" noChangeArrowheads="1"/>
          </p:cNvSpPr>
          <p:nvPr>
            <p:ph type="body" sz="quarter" idx="11"/>
          </p:nvPr>
        </p:nvSpPr>
        <p:spPr>
          <a:xfrm>
            <a:off x="1871663" y="5200335"/>
            <a:ext cx="7896225" cy="400050"/>
          </a:xfrm>
        </p:spPr>
        <p:txBody>
          <a:bodyPr/>
          <a:lstStyle/>
          <a:p>
            <a:pPr>
              <a:spcBef>
                <a:spcPct val="0"/>
              </a:spcBef>
              <a:spcAft>
                <a:spcPct val="0"/>
              </a:spcAft>
            </a:pPr>
            <a:r>
              <a:rPr lang="en-GB" altLang="en-US" dirty="0"/>
              <a:t>Stefi Contardo</a:t>
            </a:r>
          </a:p>
        </p:txBody>
      </p:sp>
      <p:sp>
        <p:nvSpPr>
          <p:cNvPr id="55302" name="Text Placeholder 16">
            <a:extLst>
              <a:ext uri="{FF2B5EF4-FFF2-40B4-BE49-F238E27FC236}">
                <a16:creationId xmlns:a16="http://schemas.microsoft.com/office/drawing/2014/main" id="{174B2987-F73F-44CD-888F-6D7852D70434}"/>
              </a:ext>
            </a:extLst>
          </p:cNvPr>
          <p:cNvSpPr>
            <a:spLocks noGrp="1" noChangeArrowheads="1"/>
          </p:cNvSpPr>
          <p:nvPr>
            <p:ph type="body" sz="quarter" idx="12"/>
          </p:nvPr>
        </p:nvSpPr>
        <p:spPr>
          <a:xfrm>
            <a:off x="1871663" y="5618894"/>
            <a:ext cx="7896225" cy="400050"/>
          </a:xfrm>
        </p:spPr>
        <p:txBody>
          <a:bodyPr/>
          <a:lstStyle/>
          <a:p>
            <a:pPr>
              <a:spcBef>
                <a:spcPct val="0"/>
              </a:spcBef>
              <a:spcAft>
                <a:spcPct val="0"/>
              </a:spcAft>
            </a:pPr>
            <a:r>
              <a:rPr lang="en-GB" altLang="en-US" dirty="0"/>
              <a:t>Emerging Talent Business Partner</a:t>
            </a:r>
          </a:p>
        </p:txBody>
      </p:sp>
    </p:spTree>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a:extLst>
              <a:ext uri="{FF2B5EF4-FFF2-40B4-BE49-F238E27FC236}">
                <a16:creationId xmlns:a16="http://schemas.microsoft.com/office/drawing/2014/main" id="{DE9AF6EF-E9E7-4749-B8B5-B7FC875F3230}"/>
              </a:ext>
            </a:extLst>
          </p:cNvPr>
          <p:cNvSpPr>
            <a:spLocks noGrp="1" noChangeArrowheads="1"/>
          </p:cNvSpPr>
          <p:nvPr>
            <p:ph type="title"/>
          </p:nvPr>
        </p:nvSpPr>
        <p:spPr>
          <a:xfrm>
            <a:off x="576263" y="2457450"/>
            <a:ext cx="11039475" cy="458788"/>
          </a:xfrm>
        </p:spPr>
        <p:txBody>
          <a:bodyPr/>
          <a:lstStyle/>
          <a:p>
            <a:r>
              <a:rPr lang="en-US" altLang="en-US" dirty="0"/>
              <a:t>Interviews </a:t>
            </a:r>
          </a:p>
        </p:txBody>
      </p:sp>
    </p:spTree>
    <p:extLst>
      <p:ext uri="{BB962C8B-B14F-4D97-AF65-F5344CB8AC3E}">
        <p14:creationId xmlns:p14="http://schemas.microsoft.com/office/powerpoint/2010/main" val="249853147"/>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1601" y="86658"/>
            <a:ext cx="5740400" cy="4059231"/>
          </a:xfrm>
          <a:prstGeom prst="rect">
            <a:avLst/>
          </a:prstGeom>
        </p:spPr>
      </p:pic>
      <p:sp>
        <p:nvSpPr>
          <p:cNvPr id="6" name="Text Placeholder 5"/>
          <p:cNvSpPr>
            <a:spLocks noGrp="1"/>
          </p:cNvSpPr>
          <p:nvPr>
            <p:ph type="body" sz="quarter" idx="10"/>
          </p:nvPr>
        </p:nvSpPr>
        <p:spPr/>
        <p:txBody>
          <a:bodyPr>
            <a:normAutofit/>
          </a:bodyPr>
          <a:lstStyle/>
          <a:p>
            <a:endParaRPr lang="en-GB" dirty="0"/>
          </a:p>
        </p:txBody>
      </p:sp>
      <p:sp>
        <p:nvSpPr>
          <p:cNvPr id="5" name="Title 4"/>
          <p:cNvSpPr>
            <a:spLocks noGrp="1"/>
          </p:cNvSpPr>
          <p:nvPr>
            <p:ph type="title"/>
          </p:nvPr>
        </p:nvSpPr>
        <p:spPr/>
        <p:txBody>
          <a:bodyPr/>
          <a:lstStyle/>
          <a:p>
            <a:r>
              <a:rPr lang="en-GB"/>
              <a:t>Interview Types</a:t>
            </a:r>
            <a:endParaRPr lang="en-GB" dirty="0"/>
          </a:p>
        </p:txBody>
      </p:sp>
      <p:sp>
        <p:nvSpPr>
          <p:cNvPr id="12" name="Content Placeholder 11"/>
          <p:cNvSpPr>
            <a:spLocks noGrp="1"/>
          </p:cNvSpPr>
          <p:nvPr>
            <p:ph sz="quarter" idx="14"/>
          </p:nvPr>
        </p:nvSpPr>
        <p:spPr>
          <a:xfrm>
            <a:off x="575736" y="1601471"/>
            <a:ext cx="9660464" cy="4079875"/>
          </a:xfrm>
        </p:spPr>
        <p:txBody>
          <a:bodyPr>
            <a:normAutofit fontScale="92500" lnSpcReduction="10000"/>
          </a:bodyPr>
          <a:lstStyle/>
          <a:p>
            <a:r>
              <a:rPr lang="en-GB" dirty="0"/>
              <a:t>Interview variations</a:t>
            </a:r>
          </a:p>
          <a:p>
            <a:pPr lvl="2"/>
            <a:r>
              <a:rPr lang="en-GB" dirty="0"/>
              <a:t>Face to Face</a:t>
            </a:r>
          </a:p>
          <a:p>
            <a:pPr lvl="2"/>
            <a:r>
              <a:rPr lang="en-GB" dirty="0"/>
              <a:t>Telephone</a:t>
            </a:r>
          </a:p>
          <a:p>
            <a:pPr lvl="2"/>
            <a:r>
              <a:rPr lang="en-GB" dirty="0"/>
              <a:t>Video Interview</a:t>
            </a:r>
          </a:p>
          <a:p>
            <a:endParaRPr lang="en-GB" dirty="0"/>
          </a:p>
          <a:p>
            <a:r>
              <a:rPr lang="en-GB" dirty="0"/>
              <a:t>Types of interview questions</a:t>
            </a:r>
          </a:p>
          <a:p>
            <a:pPr lvl="2"/>
            <a:r>
              <a:rPr lang="en-GB" dirty="0"/>
              <a:t>Motivation</a:t>
            </a:r>
          </a:p>
          <a:p>
            <a:pPr lvl="2"/>
            <a:r>
              <a:rPr lang="en-GB" dirty="0"/>
              <a:t>Commercial Awareness/Knowledge</a:t>
            </a:r>
          </a:p>
          <a:p>
            <a:pPr lvl="2"/>
            <a:r>
              <a:rPr lang="en-GB" dirty="0"/>
              <a:t>Understanding and suitability for the role</a:t>
            </a:r>
          </a:p>
          <a:p>
            <a:pPr marL="720725" lvl="2" indent="0">
              <a:buNone/>
            </a:pPr>
            <a:br>
              <a:rPr lang="en-GB" dirty="0"/>
            </a:br>
            <a:r>
              <a:rPr lang="en-GB" dirty="0"/>
              <a:t>Majority are:</a:t>
            </a:r>
          </a:p>
          <a:p>
            <a:pPr lvl="2"/>
            <a:r>
              <a:rPr lang="en-GB" dirty="0"/>
              <a:t>Competency</a:t>
            </a:r>
          </a:p>
          <a:p>
            <a:pPr lvl="2"/>
            <a:r>
              <a:rPr lang="en-GB" dirty="0"/>
              <a:t>Strengths</a:t>
            </a:r>
          </a:p>
        </p:txBody>
      </p:sp>
    </p:spTree>
    <p:extLst>
      <p:ext uri="{BB962C8B-B14F-4D97-AF65-F5344CB8AC3E}">
        <p14:creationId xmlns:p14="http://schemas.microsoft.com/office/powerpoint/2010/main" val="3024833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D5876E-C345-432D-B9C2-7E81CA8DB58A}"/>
              </a:ext>
            </a:extLst>
          </p:cNvPr>
          <p:cNvSpPr>
            <a:spLocks noGrp="1"/>
          </p:cNvSpPr>
          <p:nvPr>
            <p:ph type="body" sz="quarter" idx="11"/>
          </p:nvPr>
        </p:nvSpPr>
        <p:spPr/>
        <p:txBody>
          <a:bodyPr/>
          <a:lstStyle/>
          <a:p>
            <a:r>
              <a:rPr lang="en-GB" altLang="en-US" b="1" dirty="0"/>
              <a:t>“Why you have you applied, and why commercial law?”</a:t>
            </a:r>
            <a:endParaRPr lang="en-GB" altLang="en-US" sz="1200" b="1" dirty="0"/>
          </a:p>
          <a:p>
            <a:endParaRPr lang="en-GB" dirty="0"/>
          </a:p>
        </p:txBody>
      </p:sp>
      <p:sp>
        <p:nvSpPr>
          <p:cNvPr id="3" name="Text Placeholder 2">
            <a:extLst>
              <a:ext uri="{FF2B5EF4-FFF2-40B4-BE49-F238E27FC236}">
                <a16:creationId xmlns:a16="http://schemas.microsoft.com/office/drawing/2014/main" id="{8158DCEB-88AF-4985-8821-8B11EB08D8EB}"/>
              </a:ext>
            </a:extLst>
          </p:cNvPr>
          <p:cNvSpPr>
            <a:spLocks noGrp="1"/>
          </p:cNvSpPr>
          <p:nvPr>
            <p:ph type="body" sz="quarter" idx="10"/>
          </p:nvPr>
        </p:nvSpPr>
        <p:spPr/>
        <p:txBody>
          <a:bodyPr/>
          <a:lstStyle/>
          <a:p>
            <a:endParaRPr lang="en-GB" dirty="0"/>
          </a:p>
        </p:txBody>
      </p:sp>
      <p:sp>
        <p:nvSpPr>
          <p:cNvPr id="4" name="Title 3">
            <a:extLst>
              <a:ext uri="{FF2B5EF4-FFF2-40B4-BE49-F238E27FC236}">
                <a16:creationId xmlns:a16="http://schemas.microsoft.com/office/drawing/2014/main" id="{A3FA9023-9625-402B-A535-FBC3FE4C5C6A}"/>
              </a:ext>
            </a:extLst>
          </p:cNvPr>
          <p:cNvSpPr>
            <a:spLocks noGrp="1"/>
          </p:cNvSpPr>
          <p:nvPr>
            <p:ph type="title"/>
          </p:nvPr>
        </p:nvSpPr>
        <p:spPr/>
        <p:txBody>
          <a:bodyPr/>
          <a:lstStyle/>
          <a:p>
            <a:r>
              <a:rPr lang="en-GB" dirty="0"/>
              <a:t>Motivation Questions </a:t>
            </a:r>
            <a:br>
              <a:rPr lang="en-US" dirty="0"/>
            </a:br>
            <a:endParaRPr lang="en-GB" dirty="0"/>
          </a:p>
        </p:txBody>
      </p:sp>
      <p:sp>
        <p:nvSpPr>
          <p:cNvPr id="5" name="Content Placeholder 4">
            <a:extLst>
              <a:ext uri="{FF2B5EF4-FFF2-40B4-BE49-F238E27FC236}">
                <a16:creationId xmlns:a16="http://schemas.microsoft.com/office/drawing/2014/main" id="{01EA8626-118C-4675-9B40-ECA310A57D53}"/>
              </a:ext>
            </a:extLst>
          </p:cNvPr>
          <p:cNvSpPr>
            <a:spLocks noGrp="1"/>
          </p:cNvSpPr>
          <p:nvPr>
            <p:ph sz="quarter" idx="14"/>
          </p:nvPr>
        </p:nvSpPr>
        <p:spPr>
          <a:xfrm>
            <a:off x="601136" y="2915920"/>
            <a:ext cx="11040533" cy="3202310"/>
          </a:xfrm>
        </p:spPr>
        <p:txBody>
          <a:bodyPr/>
          <a:lstStyle/>
          <a:p>
            <a:r>
              <a:rPr lang="en-GB" altLang="en-US" dirty="0"/>
              <a:t>3 Key things to cover </a:t>
            </a:r>
          </a:p>
          <a:p>
            <a:pPr marL="0" indent="0">
              <a:buNone/>
            </a:pPr>
            <a:endParaRPr lang="en-GB" altLang="en-US" dirty="0"/>
          </a:p>
          <a:p>
            <a:pPr marL="380990" indent="-380990">
              <a:buFont typeface="Arial" panose="020B0604020202020204" pitchFamily="34" charset="0"/>
              <a:buChar char="•"/>
            </a:pPr>
            <a:r>
              <a:rPr lang="en-GB" altLang="en-US" dirty="0"/>
              <a:t>Why have you applied for the Firm? </a:t>
            </a:r>
          </a:p>
          <a:p>
            <a:pPr marL="380990" indent="-380990">
              <a:buFont typeface="Arial" panose="020B0604020202020204" pitchFamily="34" charset="0"/>
              <a:buChar char="•"/>
            </a:pPr>
            <a:r>
              <a:rPr lang="en-GB" altLang="en-US" dirty="0"/>
              <a:t>How have you demonstrated the key attributes required?</a:t>
            </a:r>
          </a:p>
          <a:p>
            <a:pPr marL="380990" indent="-380990">
              <a:buFont typeface="Arial" panose="020B0604020202020204" pitchFamily="34" charset="0"/>
              <a:buChar char="•"/>
            </a:pPr>
            <a:r>
              <a:rPr lang="en-GB" altLang="en-US" dirty="0"/>
              <a:t>What sets you apart from other candidates? </a:t>
            </a:r>
          </a:p>
          <a:p>
            <a:pPr marL="0" indent="0">
              <a:buNone/>
            </a:pPr>
            <a:endParaRPr lang="en-GB" dirty="0"/>
          </a:p>
        </p:txBody>
      </p:sp>
      <p:sp>
        <p:nvSpPr>
          <p:cNvPr id="6" name="Slide Number Placeholder 5">
            <a:extLst>
              <a:ext uri="{FF2B5EF4-FFF2-40B4-BE49-F238E27FC236}">
                <a16:creationId xmlns:a16="http://schemas.microsoft.com/office/drawing/2014/main" id="{DA6B3884-7765-4F5B-B1E2-D20F81A0BFD5}"/>
              </a:ext>
            </a:extLst>
          </p:cNvPr>
          <p:cNvSpPr>
            <a:spLocks noGrp="1"/>
          </p:cNvSpPr>
          <p:nvPr>
            <p:ph type="sldNum" sz="quarter" idx="15"/>
          </p:nvPr>
        </p:nvSpPr>
        <p:spPr/>
        <p:txBody>
          <a:bodyPr/>
          <a:lstStyle/>
          <a:p>
            <a:pPr>
              <a:defRPr/>
            </a:pPr>
            <a:fld id="{C9893F05-5E90-40FC-97CC-7C6AA56439B7}" type="slidenum">
              <a:rPr lang="en-GB" smtClean="0"/>
              <a:pPr>
                <a:defRPr/>
              </a:pPr>
              <a:t>12</a:t>
            </a:fld>
            <a:endParaRPr lang="en-GB" dirty="0"/>
          </a:p>
        </p:txBody>
      </p:sp>
      <p:sp>
        <p:nvSpPr>
          <p:cNvPr id="7" name="Footer Placeholder 6">
            <a:extLst>
              <a:ext uri="{FF2B5EF4-FFF2-40B4-BE49-F238E27FC236}">
                <a16:creationId xmlns:a16="http://schemas.microsoft.com/office/drawing/2014/main" id="{49DF3E06-6191-4269-97C9-B1248930195A}"/>
              </a:ext>
            </a:extLst>
          </p:cNvPr>
          <p:cNvSpPr>
            <a:spLocks noGrp="1"/>
          </p:cNvSpPr>
          <p:nvPr>
            <p:ph type="ftr" sz="quarter" idx="16"/>
          </p:nvPr>
        </p:nvSpPr>
        <p:spPr/>
        <p:txBody>
          <a:bodyPr/>
          <a:lstStyle/>
          <a:p>
            <a:pPr>
              <a:defRPr/>
            </a:pPr>
            <a:endParaRPr lang="en-GB" dirty="0"/>
          </a:p>
        </p:txBody>
      </p:sp>
    </p:spTree>
    <p:extLst>
      <p:ext uri="{BB962C8B-B14F-4D97-AF65-F5344CB8AC3E}">
        <p14:creationId xmlns:p14="http://schemas.microsoft.com/office/powerpoint/2010/main" val="3650621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9F3231-7375-4044-ACC2-E7787F949E6A}"/>
              </a:ext>
            </a:extLst>
          </p:cNvPr>
          <p:cNvSpPr>
            <a:spLocks noGrp="1"/>
          </p:cNvSpPr>
          <p:nvPr>
            <p:ph type="body" sz="quarter" idx="11"/>
          </p:nvPr>
        </p:nvSpPr>
        <p:spPr/>
        <p:txBody>
          <a:bodyPr/>
          <a:lstStyle/>
          <a:p>
            <a:r>
              <a:rPr lang="en-GB" altLang="en-US" b="1" dirty="0"/>
              <a:t>“Tell me about a time when you communicated a complex message.”</a:t>
            </a:r>
            <a:endParaRPr lang="en-GB" b="1" dirty="0"/>
          </a:p>
        </p:txBody>
      </p:sp>
      <p:sp>
        <p:nvSpPr>
          <p:cNvPr id="3" name="Text Placeholder 2">
            <a:extLst>
              <a:ext uri="{FF2B5EF4-FFF2-40B4-BE49-F238E27FC236}">
                <a16:creationId xmlns:a16="http://schemas.microsoft.com/office/drawing/2014/main" id="{A3C342D3-81A5-4846-8703-1AC92D38A5CA}"/>
              </a:ext>
            </a:extLst>
          </p:cNvPr>
          <p:cNvSpPr>
            <a:spLocks noGrp="1"/>
          </p:cNvSpPr>
          <p:nvPr>
            <p:ph type="body" sz="quarter" idx="10"/>
          </p:nvPr>
        </p:nvSpPr>
        <p:spPr/>
        <p:txBody>
          <a:bodyPr/>
          <a:lstStyle/>
          <a:p>
            <a:endParaRPr lang="en-GB"/>
          </a:p>
        </p:txBody>
      </p:sp>
      <p:sp>
        <p:nvSpPr>
          <p:cNvPr id="4" name="Title 3">
            <a:extLst>
              <a:ext uri="{FF2B5EF4-FFF2-40B4-BE49-F238E27FC236}">
                <a16:creationId xmlns:a16="http://schemas.microsoft.com/office/drawing/2014/main" id="{84CF148D-1FBC-4107-B97C-1189DDDC5A92}"/>
              </a:ext>
            </a:extLst>
          </p:cNvPr>
          <p:cNvSpPr>
            <a:spLocks noGrp="1"/>
          </p:cNvSpPr>
          <p:nvPr>
            <p:ph type="title"/>
          </p:nvPr>
        </p:nvSpPr>
        <p:spPr/>
        <p:txBody>
          <a:bodyPr/>
          <a:lstStyle/>
          <a:p>
            <a:r>
              <a:rPr lang="en-GB" altLang="en-US" dirty="0"/>
              <a:t>Competency Based Questions</a:t>
            </a:r>
            <a:endParaRPr lang="en-GB" dirty="0"/>
          </a:p>
        </p:txBody>
      </p:sp>
      <p:sp>
        <p:nvSpPr>
          <p:cNvPr id="5" name="Content Placeholder 4">
            <a:extLst>
              <a:ext uri="{FF2B5EF4-FFF2-40B4-BE49-F238E27FC236}">
                <a16:creationId xmlns:a16="http://schemas.microsoft.com/office/drawing/2014/main" id="{0A15FC6E-3923-466D-9314-0D1E4307F050}"/>
              </a:ext>
            </a:extLst>
          </p:cNvPr>
          <p:cNvSpPr>
            <a:spLocks noGrp="1"/>
          </p:cNvSpPr>
          <p:nvPr>
            <p:ph sz="quarter" idx="14"/>
          </p:nvPr>
        </p:nvSpPr>
        <p:spPr/>
        <p:txBody>
          <a:bodyPr/>
          <a:lstStyle/>
          <a:p>
            <a:pPr>
              <a:spcBef>
                <a:spcPts val="533"/>
              </a:spcBef>
              <a:spcAft>
                <a:spcPts val="1600"/>
              </a:spcAft>
            </a:pPr>
            <a:r>
              <a:rPr lang="en-GB" altLang="en-US" sz="3600" dirty="0">
                <a:solidFill>
                  <a:schemeClr val="accent1"/>
                </a:solidFill>
              </a:rPr>
              <a:t>S</a:t>
            </a:r>
            <a:r>
              <a:rPr lang="en-GB" altLang="en-US" dirty="0">
                <a:solidFill>
                  <a:schemeClr val="accent1"/>
                </a:solidFill>
              </a:rPr>
              <a:t>ituation</a:t>
            </a:r>
            <a:r>
              <a:rPr lang="en-GB" altLang="en-US" dirty="0"/>
              <a:t> – When specifically did this happen? </a:t>
            </a:r>
          </a:p>
          <a:p>
            <a:pPr>
              <a:spcBef>
                <a:spcPts val="533"/>
              </a:spcBef>
              <a:spcAft>
                <a:spcPts val="1600"/>
              </a:spcAft>
            </a:pPr>
            <a:r>
              <a:rPr lang="en-GB" altLang="en-US" sz="3600" dirty="0">
                <a:solidFill>
                  <a:schemeClr val="accent1"/>
                </a:solidFill>
              </a:rPr>
              <a:t>T</a:t>
            </a:r>
            <a:r>
              <a:rPr lang="en-GB" altLang="en-US" dirty="0">
                <a:solidFill>
                  <a:schemeClr val="accent1"/>
                </a:solidFill>
              </a:rPr>
              <a:t>ask</a:t>
            </a:r>
            <a:r>
              <a:rPr lang="en-GB" altLang="en-US" dirty="0"/>
              <a:t> – What was my objective for having to communicate this?</a:t>
            </a:r>
          </a:p>
          <a:p>
            <a:pPr>
              <a:spcBef>
                <a:spcPts val="533"/>
              </a:spcBef>
              <a:spcAft>
                <a:spcPts val="1600"/>
              </a:spcAft>
            </a:pPr>
            <a:r>
              <a:rPr lang="en-GB" altLang="en-US" sz="3600" dirty="0">
                <a:solidFill>
                  <a:schemeClr val="accent1"/>
                </a:solidFill>
              </a:rPr>
              <a:t>A</a:t>
            </a:r>
            <a:r>
              <a:rPr lang="en-GB" altLang="en-US" dirty="0">
                <a:solidFill>
                  <a:schemeClr val="accent1"/>
                </a:solidFill>
              </a:rPr>
              <a:t>ction</a:t>
            </a:r>
            <a:r>
              <a:rPr lang="en-GB" altLang="en-US" dirty="0"/>
              <a:t> – How did I do it? What are the key components of being a strong communicator and how did I display this?</a:t>
            </a:r>
          </a:p>
          <a:p>
            <a:pPr>
              <a:spcBef>
                <a:spcPts val="533"/>
              </a:spcBef>
              <a:spcAft>
                <a:spcPts val="1600"/>
              </a:spcAft>
            </a:pPr>
            <a:r>
              <a:rPr lang="en-GB" altLang="en-US" sz="3600" dirty="0">
                <a:solidFill>
                  <a:schemeClr val="accent1"/>
                </a:solidFill>
              </a:rPr>
              <a:t>R</a:t>
            </a:r>
            <a:r>
              <a:rPr lang="en-GB" altLang="en-US" dirty="0">
                <a:solidFill>
                  <a:schemeClr val="accent1"/>
                </a:solidFill>
              </a:rPr>
              <a:t>esult</a:t>
            </a:r>
            <a:r>
              <a:rPr lang="en-GB" altLang="en-US" dirty="0"/>
              <a:t> – How do I know the audience understood my message? </a:t>
            </a:r>
          </a:p>
          <a:p>
            <a:endParaRPr lang="en-GB" dirty="0"/>
          </a:p>
        </p:txBody>
      </p:sp>
      <p:sp>
        <p:nvSpPr>
          <p:cNvPr id="6" name="Slide Number Placeholder 5">
            <a:extLst>
              <a:ext uri="{FF2B5EF4-FFF2-40B4-BE49-F238E27FC236}">
                <a16:creationId xmlns:a16="http://schemas.microsoft.com/office/drawing/2014/main" id="{45A64468-17CD-4B0F-A251-4BD618E36410}"/>
              </a:ext>
            </a:extLst>
          </p:cNvPr>
          <p:cNvSpPr>
            <a:spLocks noGrp="1"/>
          </p:cNvSpPr>
          <p:nvPr>
            <p:ph type="sldNum" sz="quarter" idx="15"/>
          </p:nvPr>
        </p:nvSpPr>
        <p:spPr/>
        <p:txBody>
          <a:bodyPr/>
          <a:lstStyle/>
          <a:p>
            <a:pPr>
              <a:defRPr/>
            </a:pPr>
            <a:fld id="{C9893F05-5E90-40FC-97CC-7C6AA56439B7}" type="slidenum">
              <a:rPr lang="en-GB" smtClean="0"/>
              <a:pPr>
                <a:defRPr/>
              </a:pPr>
              <a:t>13</a:t>
            </a:fld>
            <a:endParaRPr lang="en-GB" dirty="0"/>
          </a:p>
        </p:txBody>
      </p:sp>
      <p:sp>
        <p:nvSpPr>
          <p:cNvPr id="7" name="Footer Placeholder 6">
            <a:extLst>
              <a:ext uri="{FF2B5EF4-FFF2-40B4-BE49-F238E27FC236}">
                <a16:creationId xmlns:a16="http://schemas.microsoft.com/office/drawing/2014/main" id="{1A0DF68C-8D58-4B02-9C15-EDC1ECF9E226}"/>
              </a:ext>
            </a:extLst>
          </p:cNvPr>
          <p:cNvSpPr>
            <a:spLocks noGrp="1"/>
          </p:cNvSpPr>
          <p:nvPr>
            <p:ph type="ftr" sz="quarter" idx="16"/>
          </p:nvPr>
        </p:nvSpPr>
        <p:spPr/>
        <p:txBody>
          <a:bodyPr/>
          <a:lstStyle/>
          <a:p>
            <a:pPr>
              <a:defRPr/>
            </a:pPr>
            <a:endParaRPr lang="en-GB"/>
          </a:p>
        </p:txBody>
      </p:sp>
    </p:spTree>
    <p:extLst>
      <p:ext uri="{BB962C8B-B14F-4D97-AF65-F5344CB8AC3E}">
        <p14:creationId xmlns:p14="http://schemas.microsoft.com/office/powerpoint/2010/main" val="1030256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67CC80-28F5-4904-9361-8BEA4FB81816}"/>
              </a:ext>
            </a:extLst>
          </p:cNvPr>
          <p:cNvSpPr>
            <a:spLocks noGrp="1"/>
          </p:cNvSpPr>
          <p:nvPr>
            <p:ph type="body" sz="quarter" idx="11"/>
          </p:nvPr>
        </p:nvSpPr>
        <p:spPr/>
        <p:txBody>
          <a:bodyPr/>
          <a:lstStyle/>
          <a:p>
            <a:r>
              <a:rPr lang="en-GB" b="1" dirty="0"/>
              <a:t>“You have been asked to work on a project to help secure a new client to the firm. It is not part of your normal job and you are very busy today. What would you do? What strengths would you draw upon and what do you find motivating?”</a:t>
            </a:r>
          </a:p>
          <a:p>
            <a:endParaRPr lang="en-GB" b="1" dirty="0"/>
          </a:p>
          <a:p>
            <a:endParaRPr lang="en-GB" b="1" dirty="0"/>
          </a:p>
        </p:txBody>
      </p:sp>
      <p:sp>
        <p:nvSpPr>
          <p:cNvPr id="3" name="Text Placeholder 2">
            <a:extLst>
              <a:ext uri="{FF2B5EF4-FFF2-40B4-BE49-F238E27FC236}">
                <a16:creationId xmlns:a16="http://schemas.microsoft.com/office/drawing/2014/main" id="{913495CA-BCB5-4816-B02E-29EF8CA95EAE}"/>
              </a:ext>
            </a:extLst>
          </p:cNvPr>
          <p:cNvSpPr>
            <a:spLocks noGrp="1"/>
          </p:cNvSpPr>
          <p:nvPr>
            <p:ph type="body" sz="quarter" idx="10"/>
          </p:nvPr>
        </p:nvSpPr>
        <p:spPr/>
        <p:txBody>
          <a:bodyPr/>
          <a:lstStyle/>
          <a:p>
            <a:endParaRPr lang="en-GB"/>
          </a:p>
        </p:txBody>
      </p:sp>
      <p:sp>
        <p:nvSpPr>
          <p:cNvPr id="4" name="Title 3">
            <a:extLst>
              <a:ext uri="{FF2B5EF4-FFF2-40B4-BE49-F238E27FC236}">
                <a16:creationId xmlns:a16="http://schemas.microsoft.com/office/drawing/2014/main" id="{F42C2B63-A21D-459E-97C4-A03A399409BC}"/>
              </a:ext>
            </a:extLst>
          </p:cNvPr>
          <p:cNvSpPr>
            <a:spLocks noGrp="1"/>
          </p:cNvSpPr>
          <p:nvPr>
            <p:ph type="title"/>
          </p:nvPr>
        </p:nvSpPr>
        <p:spPr/>
        <p:txBody>
          <a:bodyPr/>
          <a:lstStyle/>
          <a:p>
            <a:r>
              <a:rPr lang="en-GB" dirty="0"/>
              <a:t>Strength Based Questions</a:t>
            </a:r>
          </a:p>
        </p:txBody>
      </p:sp>
      <p:sp>
        <p:nvSpPr>
          <p:cNvPr id="5" name="Content Placeholder 4">
            <a:extLst>
              <a:ext uri="{FF2B5EF4-FFF2-40B4-BE49-F238E27FC236}">
                <a16:creationId xmlns:a16="http://schemas.microsoft.com/office/drawing/2014/main" id="{38323EE3-DF1D-4EBF-8E9B-E9D8F78E307A}"/>
              </a:ext>
            </a:extLst>
          </p:cNvPr>
          <p:cNvSpPr>
            <a:spLocks noGrp="1"/>
          </p:cNvSpPr>
          <p:nvPr>
            <p:ph sz="quarter" idx="14"/>
          </p:nvPr>
        </p:nvSpPr>
        <p:spPr/>
        <p:txBody>
          <a:bodyPr/>
          <a:lstStyle/>
          <a:p>
            <a:pPr marL="0" indent="0">
              <a:spcBef>
                <a:spcPts val="533"/>
              </a:spcBef>
              <a:spcAft>
                <a:spcPts val="1600"/>
              </a:spcAft>
              <a:buNone/>
            </a:pPr>
            <a:endParaRPr lang="en-GB" b="1" u="sng" dirty="0"/>
          </a:p>
          <a:p>
            <a:pPr lvl="0"/>
            <a:endParaRPr lang="en-GB" b="1" u="sng" dirty="0"/>
          </a:p>
          <a:p>
            <a:pPr marL="0" lvl="0" indent="0">
              <a:buNone/>
            </a:pPr>
            <a:r>
              <a:rPr lang="en-GB" u="sng" dirty="0"/>
              <a:t>Structure:</a:t>
            </a:r>
          </a:p>
          <a:p>
            <a:pPr lvl="0"/>
            <a:r>
              <a:rPr lang="en-GB" dirty="0"/>
              <a:t>1- Prioritising your workload</a:t>
            </a:r>
          </a:p>
          <a:p>
            <a:pPr lvl="0"/>
            <a:r>
              <a:rPr lang="en-GB" dirty="0"/>
              <a:t>2- Dealing with the Task</a:t>
            </a:r>
          </a:p>
          <a:p>
            <a:pPr lvl="0"/>
            <a:endParaRPr lang="en-GB" dirty="0"/>
          </a:p>
          <a:p>
            <a:pPr marL="0" lvl="0" indent="0" algn="ctr">
              <a:buNone/>
            </a:pPr>
            <a:r>
              <a:rPr lang="en-GB" dirty="0">
                <a:solidFill>
                  <a:schemeClr val="accent1"/>
                </a:solidFill>
              </a:rPr>
              <a:t>Emphasise what you find motivating throughout and the strengths you draw upon</a:t>
            </a:r>
          </a:p>
          <a:p>
            <a:endParaRPr lang="en-GB" dirty="0"/>
          </a:p>
        </p:txBody>
      </p:sp>
      <p:sp>
        <p:nvSpPr>
          <p:cNvPr id="6" name="Slide Number Placeholder 5">
            <a:extLst>
              <a:ext uri="{FF2B5EF4-FFF2-40B4-BE49-F238E27FC236}">
                <a16:creationId xmlns:a16="http://schemas.microsoft.com/office/drawing/2014/main" id="{614CCB92-E320-4383-AD1B-E429EAA62CBF}"/>
              </a:ext>
            </a:extLst>
          </p:cNvPr>
          <p:cNvSpPr>
            <a:spLocks noGrp="1"/>
          </p:cNvSpPr>
          <p:nvPr>
            <p:ph type="sldNum" sz="quarter" idx="15"/>
          </p:nvPr>
        </p:nvSpPr>
        <p:spPr/>
        <p:txBody>
          <a:bodyPr/>
          <a:lstStyle/>
          <a:p>
            <a:pPr>
              <a:defRPr/>
            </a:pPr>
            <a:fld id="{C9893F05-5E90-40FC-97CC-7C6AA56439B7}" type="slidenum">
              <a:rPr lang="en-GB" smtClean="0"/>
              <a:pPr>
                <a:defRPr/>
              </a:pPr>
              <a:t>14</a:t>
            </a:fld>
            <a:endParaRPr lang="en-GB" dirty="0"/>
          </a:p>
        </p:txBody>
      </p:sp>
      <p:sp>
        <p:nvSpPr>
          <p:cNvPr id="7" name="Footer Placeholder 6">
            <a:extLst>
              <a:ext uri="{FF2B5EF4-FFF2-40B4-BE49-F238E27FC236}">
                <a16:creationId xmlns:a16="http://schemas.microsoft.com/office/drawing/2014/main" id="{4A4BF5DD-27A6-4B11-A42D-5376DA618880}"/>
              </a:ext>
            </a:extLst>
          </p:cNvPr>
          <p:cNvSpPr>
            <a:spLocks noGrp="1"/>
          </p:cNvSpPr>
          <p:nvPr>
            <p:ph type="ftr" sz="quarter" idx="16"/>
          </p:nvPr>
        </p:nvSpPr>
        <p:spPr/>
        <p:txBody>
          <a:bodyPr/>
          <a:lstStyle/>
          <a:p>
            <a:pPr>
              <a:defRPr/>
            </a:pPr>
            <a:endParaRPr lang="en-GB"/>
          </a:p>
        </p:txBody>
      </p:sp>
    </p:spTree>
    <p:extLst>
      <p:ext uri="{BB962C8B-B14F-4D97-AF65-F5344CB8AC3E}">
        <p14:creationId xmlns:p14="http://schemas.microsoft.com/office/powerpoint/2010/main" val="2211951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1506F8-5BEE-49A8-BD97-E6DCB154939C}"/>
              </a:ext>
            </a:extLst>
          </p:cNvPr>
          <p:cNvSpPr>
            <a:spLocks noGrp="1"/>
          </p:cNvSpPr>
          <p:nvPr>
            <p:ph type="body" sz="quarter" idx="11"/>
          </p:nvPr>
        </p:nvSpPr>
        <p:spPr>
          <a:xfrm>
            <a:off x="601840" y="1795346"/>
            <a:ext cx="11040533" cy="719254"/>
          </a:xfrm>
        </p:spPr>
        <p:txBody>
          <a:bodyPr/>
          <a:lstStyle/>
          <a:p>
            <a:r>
              <a:rPr lang="en-GB" b="1" dirty="0">
                <a:cs typeface="Arial"/>
              </a:rPr>
              <a:t>“Describe an economic issue in the news, and what the implications are for our law firm?”</a:t>
            </a:r>
          </a:p>
          <a:p>
            <a:endParaRPr lang="en-GB" dirty="0"/>
          </a:p>
        </p:txBody>
      </p:sp>
      <p:sp>
        <p:nvSpPr>
          <p:cNvPr id="3" name="Text Placeholder 2">
            <a:extLst>
              <a:ext uri="{FF2B5EF4-FFF2-40B4-BE49-F238E27FC236}">
                <a16:creationId xmlns:a16="http://schemas.microsoft.com/office/drawing/2014/main" id="{905CD807-6199-4890-83DC-3D8A03DB879D}"/>
              </a:ext>
            </a:extLst>
          </p:cNvPr>
          <p:cNvSpPr>
            <a:spLocks noGrp="1"/>
          </p:cNvSpPr>
          <p:nvPr>
            <p:ph type="body" sz="quarter" idx="10"/>
          </p:nvPr>
        </p:nvSpPr>
        <p:spPr/>
        <p:txBody>
          <a:bodyPr/>
          <a:lstStyle/>
          <a:p>
            <a:endParaRPr lang="en-GB"/>
          </a:p>
        </p:txBody>
      </p:sp>
      <p:sp>
        <p:nvSpPr>
          <p:cNvPr id="4" name="Title 3">
            <a:extLst>
              <a:ext uri="{FF2B5EF4-FFF2-40B4-BE49-F238E27FC236}">
                <a16:creationId xmlns:a16="http://schemas.microsoft.com/office/drawing/2014/main" id="{46206863-9207-4A92-A9EE-6DB9A50EF2A7}"/>
              </a:ext>
            </a:extLst>
          </p:cNvPr>
          <p:cNvSpPr>
            <a:spLocks noGrp="1"/>
          </p:cNvSpPr>
          <p:nvPr>
            <p:ph type="title"/>
          </p:nvPr>
        </p:nvSpPr>
        <p:spPr/>
        <p:txBody>
          <a:bodyPr/>
          <a:lstStyle/>
          <a:p>
            <a:r>
              <a:rPr lang="en-GB" dirty="0"/>
              <a:t>Commercial Awareness Questions</a:t>
            </a:r>
          </a:p>
        </p:txBody>
      </p:sp>
      <p:sp>
        <p:nvSpPr>
          <p:cNvPr id="5" name="Content Placeholder 4">
            <a:extLst>
              <a:ext uri="{FF2B5EF4-FFF2-40B4-BE49-F238E27FC236}">
                <a16:creationId xmlns:a16="http://schemas.microsoft.com/office/drawing/2014/main" id="{EE402630-F8EE-497A-AE91-5DE23CDC2255}"/>
              </a:ext>
            </a:extLst>
          </p:cNvPr>
          <p:cNvSpPr>
            <a:spLocks noGrp="1"/>
          </p:cNvSpPr>
          <p:nvPr>
            <p:ph sz="quarter" idx="14"/>
          </p:nvPr>
        </p:nvSpPr>
        <p:spPr/>
        <p:txBody>
          <a:bodyPr/>
          <a:lstStyle/>
          <a:p>
            <a:pPr marL="0" indent="0" defTabSz="5338209">
              <a:lnSpc>
                <a:spcPct val="200000"/>
              </a:lnSpc>
              <a:spcBef>
                <a:spcPts val="0"/>
              </a:spcBef>
              <a:spcAft>
                <a:spcPts val="800"/>
              </a:spcAft>
              <a:buNone/>
            </a:pPr>
            <a:r>
              <a:rPr lang="en-GB" u="sng" dirty="0">
                <a:cs typeface="Arial"/>
              </a:rPr>
              <a:t>Need to cover:</a:t>
            </a:r>
          </a:p>
          <a:p>
            <a:pPr marL="380990" indent="-380990" defTabSz="5338209">
              <a:lnSpc>
                <a:spcPct val="110000"/>
              </a:lnSpc>
              <a:spcBef>
                <a:spcPts val="0"/>
              </a:spcBef>
              <a:spcAft>
                <a:spcPts val="800"/>
              </a:spcAft>
              <a:buFont typeface="Arial" charset="0"/>
              <a:buChar char="•"/>
            </a:pPr>
            <a:r>
              <a:rPr lang="en-GB" dirty="0">
                <a:cs typeface="Arial"/>
              </a:rPr>
              <a:t>What is the issue?</a:t>
            </a:r>
          </a:p>
          <a:p>
            <a:pPr marL="380990" indent="-380990" defTabSz="5338209">
              <a:lnSpc>
                <a:spcPct val="110000"/>
              </a:lnSpc>
              <a:spcBef>
                <a:spcPts val="0"/>
              </a:spcBef>
              <a:spcAft>
                <a:spcPts val="800"/>
              </a:spcAft>
              <a:buFont typeface="Arial" charset="0"/>
              <a:buChar char="•"/>
            </a:pPr>
            <a:r>
              <a:rPr lang="en-GB" dirty="0">
                <a:cs typeface="Arial"/>
              </a:rPr>
              <a:t>Why is it happening?</a:t>
            </a:r>
          </a:p>
          <a:p>
            <a:pPr marL="380990" indent="-380990" defTabSz="5338209">
              <a:lnSpc>
                <a:spcPct val="110000"/>
              </a:lnSpc>
              <a:spcBef>
                <a:spcPts val="0"/>
              </a:spcBef>
              <a:spcAft>
                <a:spcPts val="800"/>
              </a:spcAft>
              <a:buFont typeface="Arial" charset="0"/>
              <a:buChar char="•"/>
            </a:pPr>
            <a:r>
              <a:rPr lang="en-GB" dirty="0">
                <a:cs typeface="Arial"/>
              </a:rPr>
              <a:t>Who does it affect? </a:t>
            </a:r>
          </a:p>
          <a:p>
            <a:pPr marL="380990" indent="-380990" defTabSz="5338209">
              <a:lnSpc>
                <a:spcPct val="110000"/>
              </a:lnSpc>
              <a:spcBef>
                <a:spcPts val="0"/>
              </a:spcBef>
              <a:spcAft>
                <a:spcPts val="800"/>
              </a:spcAft>
              <a:buFont typeface="Arial" charset="0"/>
              <a:buChar char="•"/>
            </a:pPr>
            <a:r>
              <a:rPr lang="en-GB" dirty="0">
                <a:cs typeface="Arial"/>
              </a:rPr>
              <a:t>What are the implications of it?</a:t>
            </a:r>
          </a:p>
          <a:p>
            <a:pPr marL="380990" indent="-380990" defTabSz="5338209">
              <a:lnSpc>
                <a:spcPct val="110000"/>
              </a:lnSpc>
              <a:spcBef>
                <a:spcPts val="0"/>
              </a:spcBef>
              <a:spcAft>
                <a:spcPts val="800"/>
              </a:spcAft>
              <a:buFont typeface="Arial" charset="0"/>
              <a:buChar char="•"/>
            </a:pPr>
            <a:r>
              <a:rPr lang="en-GB" dirty="0">
                <a:cs typeface="Arial"/>
              </a:rPr>
              <a:t>How will this affect the law firm you are applying to?</a:t>
            </a:r>
          </a:p>
          <a:p>
            <a:pPr marL="380990" indent="-380990" defTabSz="5338209">
              <a:lnSpc>
                <a:spcPct val="110000"/>
              </a:lnSpc>
              <a:spcBef>
                <a:spcPts val="0"/>
              </a:spcBef>
              <a:spcAft>
                <a:spcPts val="800"/>
              </a:spcAft>
              <a:buFont typeface="Arial" charset="0"/>
              <a:buChar char="•"/>
            </a:pPr>
            <a:r>
              <a:rPr lang="en-GB" dirty="0">
                <a:cs typeface="Arial"/>
              </a:rPr>
              <a:t>What solutions do you have? </a:t>
            </a:r>
          </a:p>
          <a:p>
            <a:endParaRPr lang="en-GB" dirty="0"/>
          </a:p>
        </p:txBody>
      </p:sp>
      <p:sp>
        <p:nvSpPr>
          <p:cNvPr id="6" name="Slide Number Placeholder 5">
            <a:extLst>
              <a:ext uri="{FF2B5EF4-FFF2-40B4-BE49-F238E27FC236}">
                <a16:creationId xmlns:a16="http://schemas.microsoft.com/office/drawing/2014/main" id="{1CE741B6-987C-4B70-A8DC-C14B399A0AC6}"/>
              </a:ext>
            </a:extLst>
          </p:cNvPr>
          <p:cNvSpPr>
            <a:spLocks noGrp="1"/>
          </p:cNvSpPr>
          <p:nvPr>
            <p:ph type="sldNum" sz="quarter" idx="15"/>
          </p:nvPr>
        </p:nvSpPr>
        <p:spPr/>
        <p:txBody>
          <a:bodyPr/>
          <a:lstStyle/>
          <a:p>
            <a:pPr>
              <a:defRPr/>
            </a:pPr>
            <a:fld id="{C9893F05-5E90-40FC-97CC-7C6AA56439B7}" type="slidenum">
              <a:rPr lang="en-GB" smtClean="0"/>
              <a:pPr>
                <a:defRPr/>
              </a:pPr>
              <a:t>15</a:t>
            </a:fld>
            <a:endParaRPr lang="en-GB" dirty="0"/>
          </a:p>
        </p:txBody>
      </p:sp>
      <p:sp>
        <p:nvSpPr>
          <p:cNvPr id="7" name="Footer Placeholder 6">
            <a:extLst>
              <a:ext uri="{FF2B5EF4-FFF2-40B4-BE49-F238E27FC236}">
                <a16:creationId xmlns:a16="http://schemas.microsoft.com/office/drawing/2014/main" id="{EF0005E4-EDDF-471C-A474-15BF9D765795}"/>
              </a:ext>
            </a:extLst>
          </p:cNvPr>
          <p:cNvSpPr>
            <a:spLocks noGrp="1"/>
          </p:cNvSpPr>
          <p:nvPr>
            <p:ph type="ftr" sz="quarter" idx="16"/>
          </p:nvPr>
        </p:nvSpPr>
        <p:spPr/>
        <p:txBody>
          <a:bodyPr/>
          <a:lstStyle/>
          <a:p>
            <a:pPr>
              <a:defRPr/>
            </a:pPr>
            <a:endParaRPr lang="en-GB"/>
          </a:p>
        </p:txBody>
      </p:sp>
    </p:spTree>
    <p:extLst>
      <p:ext uri="{BB962C8B-B14F-4D97-AF65-F5344CB8AC3E}">
        <p14:creationId xmlns:p14="http://schemas.microsoft.com/office/powerpoint/2010/main" val="3284747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2">
            <a:extLst>
              <a:ext uri="{FF2B5EF4-FFF2-40B4-BE49-F238E27FC236}">
                <a16:creationId xmlns:a16="http://schemas.microsoft.com/office/drawing/2014/main" id="{D71380FE-B6E0-4A7B-A83D-46FBCC559AE5}"/>
              </a:ext>
            </a:extLst>
          </p:cNvPr>
          <p:cNvSpPr>
            <a:spLocks noGrp="1" noChangeArrowheads="1"/>
          </p:cNvSpPr>
          <p:nvPr>
            <p:ph type="title"/>
          </p:nvPr>
        </p:nvSpPr>
        <p:spPr>
          <a:xfrm>
            <a:off x="576263" y="404813"/>
            <a:ext cx="11039475" cy="333375"/>
          </a:xfrm>
        </p:spPr>
        <p:txBody>
          <a:bodyPr/>
          <a:lstStyle/>
          <a:p>
            <a:r>
              <a:rPr altLang="en-US" dirty="0"/>
              <a:t>Video Interviews</a:t>
            </a:r>
          </a:p>
        </p:txBody>
      </p:sp>
      <p:sp>
        <p:nvSpPr>
          <p:cNvPr id="2" name="Content Placeholder 1">
            <a:extLst>
              <a:ext uri="{FF2B5EF4-FFF2-40B4-BE49-F238E27FC236}">
                <a16:creationId xmlns:a16="http://schemas.microsoft.com/office/drawing/2014/main" id="{A439E446-0C9A-4827-8B7D-53673AFD9E16}"/>
              </a:ext>
            </a:extLst>
          </p:cNvPr>
          <p:cNvSpPr>
            <a:spLocks noGrp="1"/>
          </p:cNvSpPr>
          <p:nvPr>
            <p:ph sz="quarter" idx="14"/>
          </p:nvPr>
        </p:nvSpPr>
        <p:spPr>
          <a:xfrm>
            <a:off x="576262" y="1416399"/>
            <a:ext cx="6097587" cy="3603625"/>
          </a:xfrm>
        </p:spPr>
        <p:txBody>
          <a:bodyPr rtlCol="0">
            <a:normAutofit/>
          </a:bodyPr>
          <a:lstStyle/>
          <a:p>
            <a:pPr marL="0" indent="0" fontAlgn="auto">
              <a:spcBef>
                <a:spcPts val="0"/>
              </a:spcBef>
              <a:buFont typeface="Verdana" panose="020B0604030504040204" pitchFamily="34" charset="0"/>
              <a:buNone/>
              <a:defRPr/>
            </a:pPr>
            <a:br>
              <a:rPr lang="en-GB" dirty="0"/>
            </a:br>
            <a:endParaRPr lang="en-GB" dirty="0"/>
          </a:p>
          <a:p>
            <a:pPr marL="360000" indent="-360000" fontAlgn="auto">
              <a:spcBef>
                <a:spcPts val="0"/>
              </a:spcBef>
              <a:buFont typeface="Verdana" panose="020B0604030504040204" pitchFamily="34" charset="0"/>
              <a:buChar char="‒"/>
              <a:defRPr/>
            </a:pPr>
            <a:r>
              <a:rPr lang="en-GB" dirty="0"/>
              <a:t>Testing Motivation</a:t>
            </a:r>
          </a:p>
          <a:p>
            <a:pPr marL="360000" indent="-360000" fontAlgn="auto">
              <a:spcBef>
                <a:spcPts val="0"/>
              </a:spcBef>
              <a:buFont typeface="Verdana" panose="020B0604030504040204" pitchFamily="34" charset="0"/>
              <a:buChar char="‒"/>
              <a:defRPr/>
            </a:pPr>
            <a:endParaRPr lang="en-GB" dirty="0"/>
          </a:p>
          <a:p>
            <a:pPr marL="360000" indent="-360000" fontAlgn="auto">
              <a:spcBef>
                <a:spcPts val="0"/>
              </a:spcBef>
              <a:buFont typeface="Verdana" panose="020B0604030504040204" pitchFamily="34" charset="0"/>
              <a:buChar char="‒"/>
              <a:defRPr/>
            </a:pPr>
            <a:r>
              <a:rPr lang="en-GB" dirty="0"/>
              <a:t>Assessing candidate’s suitability and understanding of the role</a:t>
            </a:r>
          </a:p>
          <a:p>
            <a:pPr marL="0" indent="0" fontAlgn="auto">
              <a:spcBef>
                <a:spcPts val="0"/>
              </a:spcBef>
              <a:buNone/>
              <a:defRPr/>
            </a:pPr>
            <a:endParaRPr lang="en-GB" dirty="0"/>
          </a:p>
          <a:p>
            <a:pPr marL="360000" indent="-360000" fontAlgn="auto">
              <a:spcBef>
                <a:spcPts val="0"/>
              </a:spcBef>
              <a:buFont typeface="Verdana" panose="020B0604030504040204" pitchFamily="34" charset="0"/>
              <a:buChar char="‒"/>
              <a:defRPr/>
            </a:pPr>
            <a:r>
              <a:rPr lang="en-GB" dirty="0"/>
              <a:t>Effective communication </a:t>
            </a:r>
          </a:p>
          <a:p>
            <a:pPr marL="0" indent="0" fontAlgn="auto">
              <a:spcBef>
                <a:spcPts val="0"/>
              </a:spcBef>
              <a:buFont typeface="Verdana" panose="020B0604030504040204" pitchFamily="34" charset="0"/>
              <a:buNone/>
              <a:defRPr/>
            </a:pPr>
            <a:endParaRPr lang="en-GB" sz="1125" dirty="0"/>
          </a:p>
          <a:p>
            <a:pPr marL="192881" indent="-192881" fontAlgn="auto">
              <a:spcBef>
                <a:spcPts val="0"/>
              </a:spcBef>
              <a:buFont typeface="Arial" panose="020B0604020202020204" pitchFamily="34" charset="0"/>
              <a:buChar char="•"/>
              <a:defRPr/>
            </a:pPr>
            <a:endParaRPr lang="en-GB" dirty="0"/>
          </a:p>
          <a:p>
            <a:pPr marL="0" indent="0" fontAlgn="auto">
              <a:spcBef>
                <a:spcPts val="0"/>
              </a:spcBef>
              <a:buFont typeface="Verdana" panose="020B0604030504040204" pitchFamily="34" charset="0"/>
              <a:buNone/>
              <a:defRPr/>
            </a:pPr>
            <a:endParaRPr lang="en-GB" dirty="0"/>
          </a:p>
        </p:txBody>
      </p:sp>
      <p:pic>
        <p:nvPicPr>
          <p:cNvPr id="145412" name="Picture Placeholder 22" descr="C:\Users\WalkerLY\AppData\Local\Microsoft\Windows\Temporary Internet Files\Content.IE5\ERO69M0E\Book_film_camera_purple.jpg">
            <a:extLst>
              <a:ext uri="{FF2B5EF4-FFF2-40B4-BE49-F238E27FC236}">
                <a16:creationId xmlns:a16="http://schemas.microsoft.com/office/drawing/2014/main" id="{A23516AC-C731-4858-8375-5503A5BFB822}"/>
              </a:ext>
            </a:extLst>
          </p:cNvPr>
          <p:cNvPicPr>
            <a:picLocks noChangeArrowheads="1"/>
          </p:cNvPicPr>
          <p:nvPr/>
        </p:nvPicPr>
        <p:blipFill>
          <a:blip r:embed="rId3">
            <a:extLst>
              <a:ext uri="{28A0092B-C50C-407E-A947-70E740481C1C}">
                <a14:useLocalDpi xmlns:a14="http://schemas.microsoft.com/office/drawing/2010/main" val="0"/>
              </a:ext>
            </a:extLst>
          </a:blip>
          <a:srcRect t="3487" b="3487"/>
          <a:stretch>
            <a:fillRect/>
          </a:stretch>
        </p:blipFill>
        <p:spPr bwMode="auto">
          <a:xfrm>
            <a:off x="7108825" y="858838"/>
            <a:ext cx="4506913" cy="593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normAutofit/>
          </a:bodyPr>
          <a:lstStyle/>
          <a:p>
            <a:endParaRPr lang="en-GB"/>
          </a:p>
        </p:txBody>
      </p:sp>
      <p:sp>
        <p:nvSpPr>
          <p:cNvPr id="3" name="Title 2"/>
          <p:cNvSpPr>
            <a:spLocks noGrp="1"/>
          </p:cNvSpPr>
          <p:nvPr>
            <p:ph type="title"/>
          </p:nvPr>
        </p:nvSpPr>
        <p:spPr/>
        <p:txBody>
          <a:bodyPr/>
          <a:lstStyle/>
          <a:p>
            <a:r>
              <a:rPr lang="en-GB"/>
              <a:t>Questions?</a:t>
            </a:r>
            <a:endParaRPr lang="en-GB" dirty="0"/>
          </a:p>
        </p:txBody>
      </p:sp>
      <p:sp>
        <p:nvSpPr>
          <p:cNvPr id="2" name="Slide Number Placeholder 1"/>
          <p:cNvSpPr>
            <a:spLocks noGrp="1"/>
          </p:cNvSpPr>
          <p:nvPr>
            <p:ph type="sldNum" sz="quarter" idx="15"/>
          </p:nvPr>
        </p:nvSpPr>
        <p:spPr>
          <a:xfrm>
            <a:off x="8044950" y="6441900"/>
            <a:ext cx="795192" cy="273050"/>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F1EFBE-6FC5-4E3B-A532-A391AE8323A1}" type="slidenum">
              <a:rPr lang="en-GB" smtClean="0"/>
              <a:pPr/>
              <a:t>17</a:t>
            </a:fld>
            <a:endParaRPr lang="en-GB" dirty="0"/>
          </a:p>
        </p:txBody>
      </p:sp>
      <p:sp>
        <p:nvSpPr>
          <p:cNvPr id="8" name="Footer Placeholder 49"/>
          <p:cNvSpPr>
            <a:spLocks noGrp="1"/>
          </p:cNvSpPr>
          <p:nvPr>
            <p:ph type="ftr" sz="quarter" idx="15"/>
          </p:nvPr>
        </p:nvSpPr>
        <p:spPr>
          <a:xfrm>
            <a:off x="8044950" y="6441900"/>
            <a:ext cx="795192" cy="273050"/>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03F1EFBE-6FC5-4E3B-A532-A391AE8323A1}" type="slidenum">
              <a:rPr lang="en-GB" smtClean="0"/>
              <a:pPr algn="l"/>
              <a:t>17</a:t>
            </a:fld>
            <a:endParaRPr lang="en-GB" sz="800" dirty="0"/>
          </a:p>
        </p:txBody>
      </p:sp>
    </p:spTree>
    <p:extLst>
      <p:ext uri="{BB962C8B-B14F-4D97-AF65-F5344CB8AC3E}">
        <p14:creationId xmlns:p14="http://schemas.microsoft.com/office/powerpoint/2010/main" val="2207265356"/>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7">
            <a:extLst>
              <a:ext uri="{FF2B5EF4-FFF2-40B4-BE49-F238E27FC236}">
                <a16:creationId xmlns:a16="http://schemas.microsoft.com/office/drawing/2014/main" id="{B2FECA1E-6846-4C41-AF3F-2C590E66D5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4119"/>
          <a:stretch>
            <a:fillRect/>
          </a:stretch>
        </p:blipFill>
        <p:spPr bwMode="auto">
          <a:xfrm>
            <a:off x="7891463" y="1516063"/>
            <a:ext cx="4078287"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Title 2">
            <a:extLst>
              <a:ext uri="{FF2B5EF4-FFF2-40B4-BE49-F238E27FC236}">
                <a16:creationId xmlns:a16="http://schemas.microsoft.com/office/drawing/2014/main" id="{4B94FE24-6EB3-4820-8AED-FD40F9E84BDC}"/>
              </a:ext>
            </a:extLst>
          </p:cNvPr>
          <p:cNvSpPr>
            <a:spLocks noGrp="1" noChangeArrowheads="1"/>
          </p:cNvSpPr>
          <p:nvPr>
            <p:ph type="title"/>
          </p:nvPr>
        </p:nvSpPr>
        <p:spPr>
          <a:xfrm>
            <a:off x="576263" y="404813"/>
            <a:ext cx="11039475" cy="333375"/>
          </a:xfrm>
        </p:spPr>
        <p:txBody>
          <a:bodyPr/>
          <a:lstStyle/>
          <a:p>
            <a:r>
              <a:rPr lang="en-GB" altLang="en-US"/>
              <a:t>ES social media platform </a:t>
            </a:r>
          </a:p>
        </p:txBody>
      </p:sp>
      <p:sp>
        <p:nvSpPr>
          <p:cNvPr id="4" name="Slide Number Placeholder 3">
            <a:extLst>
              <a:ext uri="{FF2B5EF4-FFF2-40B4-BE49-F238E27FC236}">
                <a16:creationId xmlns:a16="http://schemas.microsoft.com/office/drawing/2014/main" id="{AB9BB50C-FA30-403F-B0C1-A568F0ABD125}"/>
              </a:ext>
            </a:extLst>
          </p:cNvPr>
          <p:cNvSpPr>
            <a:spLocks noGrp="1"/>
          </p:cNvSpPr>
          <p:nvPr>
            <p:ph type="sldNum" sz="quarter" idx="10"/>
          </p:nvPr>
        </p:nvSpPr>
        <p:spPr/>
        <p:txBody>
          <a:bodyPr/>
          <a:lstStyle/>
          <a:p>
            <a:pPr>
              <a:defRPr/>
            </a:pPr>
            <a:fld id="{47F00AF4-3E83-489B-810D-E12B54BE29D2}" type="slidenum">
              <a:rPr lang="en-GB"/>
              <a:pPr>
                <a:defRPr/>
              </a:pPr>
              <a:t>18</a:t>
            </a:fld>
            <a:endParaRPr lang="en-GB" dirty="0"/>
          </a:p>
        </p:txBody>
      </p:sp>
      <p:sp>
        <p:nvSpPr>
          <p:cNvPr id="111621" name="Footer Placeholder 4">
            <a:extLst>
              <a:ext uri="{FF2B5EF4-FFF2-40B4-BE49-F238E27FC236}">
                <a16:creationId xmlns:a16="http://schemas.microsoft.com/office/drawing/2014/main" id="{65E558D6-9EC6-462E-A3BB-12FCF3E7A490}"/>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r>
              <a:rPr altLang="en-US"/>
              <a:t>Brand Ambassador Induction	</a:t>
            </a:r>
          </a:p>
          <a:p>
            <a:pPr fontAlgn="base">
              <a:spcBef>
                <a:spcPct val="0"/>
              </a:spcBef>
              <a:spcAft>
                <a:spcPct val="0"/>
              </a:spcAft>
            </a:pPr>
            <a:endParaRPr altLang="en-US"/>
          </a:p>
        </p:txBody>
      </p:sp>
      <p:graphicFrame>
        <p:nvGraphicFramePr>
          <p:cNvPr id="14" name="Table 14">
            <a:extLst>
              <a:ext uri="{FF2B5EF4-FFF2-40B4-BE49-F238E27FC236}">
                <a16:creationId xmlns:a16="http://schemas.microsoft.com/office/drawing/2014/main" id="{8D7C26C0-0A87-453A-9A22-FA2574DD21B6}"/>
              </a:ext>
            </a:extLst>
          </p:cNvPr>
          <p:cNvGraphicFramePr>
            <a:graphicFrameLocks noGrp="1"/>
          </p:cNvGraphicFramePr>
          <p:nvPr/>
        </p:nvGraphicFramePr>
        <p:xfrm>
          <a:off x="627063" y="1158875"/>
          <a:ext cx="6916737" cy="3221037"/>
        </p:xfrm>
        <a:graphic>
          <a:graphicData uri="http://schemas.openxmlformats.org/drawingml/2006/table">
            <a:tbl>
              <a:tblPr firstRow="1" bandRow="1">
                <a:tableStyleId>{5C22544A-7EE6-4342-B048-85BDC9FD1C3A}</a:tableStyleId>
              </a:tblPr>
              <a:tblGrid>
                <a:gridCol w="1408428">
                  <a:extLst>
                    <a:ext uri="{9D8B030D-6E8A-4147-A177-3AD203B41FA5}">
                      <a16:colId xmlns:a16="http://schemas.microsoft.com/office/drawing/2014/main" val="20000"/>
                    </a:ext>
                  </a:extLst>
                </a:gridCol>
                <a:gridCol w="5508309">
                  <a:extLst>
                    <a:ext uri="{9D8B030D-6E8A-4147-A177-3AD203B41FA5}">
                      <a16:colId xmlns:a16="http://schemas.microsoft.com/office/drawing/2014/main" val="20001"/>
                    </a:ext>
                  </a:extLst>
                </a:gridCol>
              </a:tblGrid>
              <a:tr h="1073679">
                <a:tc>
                  <a:txBody>
                    <a:bodyPr/>
                    <a:lstStyle/>
                    <a:p>
                      <a:endParaRPr lang="en-GB" sz="1300" dirty="0"/>
                    </a:p>
                  </a:txBody>
                  <a:tcPr marL="91450" marR="91450" marT="45719" marB="45719">
                    <a:lnL w="12700" cmpd="sng">
                      <a:noFill/>
                    </a:lnL>
                    <a:lnR w="12700" cmpd="sng">
                      <a:noFill/>
                    </a:lnR>
                    <a:lnT w="12700" cmpd="sng">
                      <a:noFill/>
                    </a:lnT>
                    <a:lnB w="12700" cap="flat" cmpd="sng" algn="ctr">
                      <a:solidFill>
                        <a:srgbClr val="711F7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300" dirty="0"/>
                        <a:t>@</a:t>
                      </a:r>
                      <a:r>
                        <a:rPr lang="en-GB" sz="1800" dirty="0"/>
                        <a:t>eslegaltrainee</a:t>
                      </a:r>
                      <a:endParaRPr lang="en-GB" sz="1300" dirty="0"/>
                    </a:p>
                  </a:txBody>
                  <a:tcPr marL="91450" marR="91450" marT="45719" marB="45719" anchor="ctr">
                    <a:lnL w="12700" cmpd="sng">
                      <a:noFill/>
                    </a:lnL>
                  </a:tcPr>
                </a:tc>
                <a:extLst>
                  <a:ext uri="{0D108BD9-81ED-4DB2-BD59-A6C34878D82A}">
                    <a16:rowId xmlns:a16="http://schemas.microsoft.com/office/drawing/2014/main" val="10000"/>
                  </a:ext>
                </a:extLst>
              </a:tr>
              <a:tr h="1073679">
                <a:tc>
                  <a:txBody>
                    <a:bodyPr/>
                    <a:lstStyle/>
                    <a:p>
                      <a:endParaRPr lang="en-GB" sz="1300" dirty="0"/>
                    </a:p>
                  </a:txBody>
                  <a:tcPr marL="91450" marR="91450" marT="45719" marB="45719">
                    <a:lnT w="12700" cap="flat" cmpd="sng" algn="ctr">
                      <a:solidFill>
                        <a:srgbClr val="711F7E"/>
                      </a:solidFill>
                      <a:prstDash val="solid"/>
                      <a:round/>
                      <a:headEnd type="none" w="med" len="med"/>
                      <a:tailEnd type="none" w="med" len="med"/>
                    </a:lnT>
                    <a:lnB w="12700" cap="flat" cmpd="sng" algn="ctr">
                      <a:solidFill>
                        <a:srgbClr val="711F7E"/>
                      </a:solidFill>
                      <a:prstDash val="solid"/>
                      <a:round/>
                      <a:headEnd type="none" w="med" len="med"/>
                      <a:tailEnd type="none" w="med" len="med"/>
                    </a:lnB>
                    <a:solidFill>
                      <a:srgbClr val="FFFFFF"/>
                    </a:solidFill>
                  </a:tcPr>
                </a:tc>
                <a:tc>
                  <a:txBody>
                    <a:bodyPr/>
                    <a:lstStyle/>
                    <a:p>
                      <a:r>
                        <a:rPr lang="en-GB" sz="1800" b="1" kern="1200" dirty="0">
                          <a:solidFill>
                            <a:schemeClr val="lt1"/>
                          </a:solidFill>
                          <a:latin typeface="+mn-lt"/>
                          <a:ea typeface="+mn-ea"/>
                          <a:cs typeface="+mn-cs"/>
                        </a:rPr>
                        <a:t>@eslegaltrainee</a:t>
                      </a:r>
                    </a:p>
                  </a:txBody>
                  <a:tcPr marL="91450" marR="91450" marT="45719" marB="45719" anchor="ctr">
                    <a:solidFill>
                      <a:srgbClr val="711F7E"/>
                    </a:solidFill>
                  </a:tcPr>
                </a:tc>
                <a:extLst>
                  <a:ext uri="{0D108BD9-81ED-4DB2-BD59-A6C34878D82A}">
                    <a16:rowId xmlns:a16="http://schemas.microsoft.com/office/drawing/2014/main" val="10001"/>
                  </a:ext>
                </a:extLst>
              </a:tr>
              <a:tr h="1073679">
                <a:tc>
                  <a:txBody>
                    <a:bodyPr/>
                    <a:lstStyle/>
                    <a:p>
                      <a:endParaRPr lang="en-GB" sz="1300" dirty="0"/>
                    </a:p>
                  </a:txBody>
                  <a:tcPr marL="91450" marR="91450" marT="45719" marB="45719">
                    <a:lnT w="12700" cap="flat" cmpd="sng" algn="ctr">
                      <a:solidFill>
                        <a:srgbClr val="711F7E"/>
                      </a:solidFill>
                      <a:prstDash val="solid"/>
                      <a:round/>
                      <a:headEnd type="none" w="med" len="med"/>
                      <a:tailEnd type="none" w="med" len="med"/>
                    </a:lnT>
                    <a:solidFill>
                      <a:srgbClr val="FFFFFF"/>
                    </a:solidFill>
                  </a:tcPr>
                </a:tc>
                <a:tc>
                  <a:txBody>
                    <a:bodyPr/>
                    <a:lstStyle/>
                    <a:p>
                      <a:r>
                        <a:rPr lang="en-GB" sz="1800" b="1" kern="1200" dirty="0">
                          <a:solidFill>
                            <a:schemeClr val="lt1"/>
                          </a:solidFill>
                          <a:latin typeface="+mn-lt"/>
                          <a:ea typeface="+mn-ea"/>
                          <a:cs typeface="+mn-cs"/>
                        </a:rPr>
                        <a:t>Eversheds Sutherland – Legal Trainee </a:t>
                      </a:r>
                    </a:p>
                  </a:txBody>
                  <a:tcPr marL="91450" marR="91450" marT="45719" marB="45719" anchor="ctr">
                    <a:solidFill>
                      <a:srgbClr val="711F7E"/>
                    </a:solidFill>
                  </a:tcPr>
                </a:tc>
                <a:extLst>
                  <a:ext uri="{0D108BD9-81ED-4DB2-BD59-A6C34878D82A}">
                    <a16:rowId xmlns:a16="http://schemas.microsoft.com/office/drawing/2014/main" val="10002"/>
                  </a:ext>
                </a:extLst>
              </a:tr>
            </a:tbl>
          </a:graphicData>
        </a:graphic>
      </p:graphicFrame>
      <p:pic>
        <p:nvPicPr>
          <p:cNvPr id="111638" name="Picture 14">
            <a:extLst>
              <a:ext uri="{FF2B5EF4-FFF2-40B4-BE49-F238E27FC236}">
                <a16:creationId xmlns:a16="http://schemas.microsoft.com/office/drawing/2014/main" id="{F52B559A-EE93-4C66-B848-006B2DCACA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963" y="1212850"/>
            <a:ext cx="93821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39" name="Picture 8">
            <a:extLst>
              <a:ext uri="{FF2B5EF4-FFF2-40B4-BE49-F238E27FC236}">
                <a16:creationId xmlns:a16="http://schemas.microsoft.com/office/drawing/2014/main" id="{CFCA4DEE-1C27-459B-8002-F021303103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650" y="2466975"/>
            <a:ext cx="6032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40" name="Picture 6">
            <a:extLst>
              <a:ext uri="{FF2B5EF4-FFF2-40B4-BE49-F238E27FC236}">
                <a16:creationId xmlns:a16="http://schemas.microsoft.com/office/drawing/2014/main" id="{06AB92D2-1D7A-4559-838A-505CEC840D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4725" y="3511550"/>
            <a:ext cx="6731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name="EvershedsEndSlide">
    <p:spTree>
      <p:nvGrpSpPr>
        <p:cNvPr id="1" name=""/>
        <p:cNvGrpSpPr/>
        <p:nvPr/>
      </p:nvGrpSpPr>
      <p:grpSpPr>
        <a:xfrm>
          <a:off x="0" y="0"/>
          <a:ext cx="0" cy="0"/>
          <a:chOff x="0" y="0"/>
          <a:chExt cx="0" cy="0"/>
        </a:xfrm>
      </p:grpSpPr>
      <p:sp>
        <p:nvSpPr>
          <p:cNvPr id="151556" name="TextBox 6">
            <a:extLst>
              <a:ext uri="{FF2B5EF4-FFF2-40B4-BE49-F238E27FC236}">
                <a16:creationId xmlns:a16="http://schemas.microsoft.com/office/drawing/2014/main" id="{0E265772-30B5-4A52-B69D-F1BBC62B8E02}"/>
              </a:ext>
            </a:extLst>
          </p:cNvPr>
          <p:cNvSpPr txBox="1">
            <a:spLocks noChangeArrowheads="1"/>
          </p:cNvSpPr>
          <p:nvPr/>
        </p:nvSpPr>
        <p:spPr bwMode="auto">
          <a:xfrm>
            <a:off x="7620000" y="6477000"/>
            <a:ext cx="19050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GB" altLang="en-US" sz="500">
                <a:solidFill>
                  <a:srgbClr val="FFFFFF"/>
                </a:solidFill>
              </a:rPr>
              <a:t>LDS_002-#7493629</a:t>
            </a:r>
          </a:p>
        </p:txBody>
      </p:sp>
      <p:sp>
        <p:nvSpPr>
          <p:cNvPr id="151557" name="TextBox 7">
            <a:extLst>
              <a:ext uri="{FF2B5EF4-FFF2-40B4-BE49-F238E27FC236}">
                <a16:creationId xmlns:a16="http://schemas.microsoft.com/office/drawing/2014/main" id="{18F7A5F7-E6AE-4B34-BF8B-6857A3DDA912}"/>
              </a:ext>
            </a:extLst>
          </p:cNvPr>
          <p:cNvSpPr txBox="1">
            <a:spLocks noChangeArrowheads="1"/>
          </p:cNvSpPr>
          <p:nvPr/>
        </p:nvSpPr>
        <p:spPr bwMode="auto">
          <a:xfrm>
            <a:off x="7620000" y="6477000"/>
            <a:ext cx="19050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GB" altLang="en-US" sz="500">
                <a:solidFill>
                  <a:srgbClr val="FFFFFF"/>
                </a:solidFill>
              </a:rPr>
              <a:t>LDS_002-#7493629</a:t>
            </a:r>
          </a:p>
        </p:txBody>
      </p:sp>
      <p:sp>
        <p:nvSpPr>
          <p:cNvPr id="2" name="TextBox 1">
            <a:extLst>
              <a:ext uri="{FF2B5EF4-FFF2-40B4-BE49-F238E27FC236}">
                <a16:creationId xmlns:a16="http://schemas.microsoft.com/office/drawing/2014/main" id="{6EA993A3-1672-429D-AF9E-C2896B20E629}"/>
              </a:ext>
            </a:extLst>
          </p:cNvPr>
          <p:cNvSpPr txBox="1"/>
          <p:nvPr/>
        </p:nvSpPr>
        <p:spPr>
          <a:xfrm>
            <a:off x="7620000" y="6477000"/>
            <a:ext cx="1905000" cy="169277"/>
          </a:xfrm>
          <a:prstGeom prst="rect">
            <a:avLst/>
          </a:prstGeom>
          <a:noFill/>
        </p:spPr>
        <p:txBody>
          <a:bodyPr vert="horz" rtlCol="0">
            <a:spAutoFit/>
          </a:bodyPr>
          <a:lstStyle/>
          <a:p>
            <a:endParaRPr lang="en-GB" sz="500">
              <a:solidFill>
                <a:srgbClr val="FFFFFF"/>
              </a:solidFill>
            </a:endParaRPr>
          </a:p>
        </p:txBody>
      </p:sp>
      <p:sp>
        <p:nvSpPr>
          <p:cNvPr id="3" name="TextBox 2">
            <a:extLst>
              <a:ext uri="{FF2B5EF4-FFF2-40B4-BE49-F238E27FC236}">
                <a16:creationId xmlns:a16="http://schemas.microsoft.com/office/drawing/2014/main" id="{2DB03559-1924-47B5-8D06-26C89FC6BB0D}"/>
              </a:ext>
            </a:extLst>
          </p:cNvPr>
          <p:cNvSpPr txBox="1"/>
          <p:nvPr/>
        </p:nvSpPr>
        <p:spPr>
          <a:xfrm>
            <a:off x="7620000" y="6477000"/>
            <a:ext cx="1905000" cy="169277"/>
          </a:xfrm>
          <a:prstGeom prst="rect">
            <a:avLst/>
          </a:prstGeom>
          <a:noFill/>
        </p:spPr>
        <p:txBody>
          <a:bodyPr vert="horz" rtlCol="0">
            <a:spAutoFit/>
          </a:bodyPr>
          <a:lstStyle/>
          <a:p>
            <a:endParaRPr lang="en-GB" sz="500">
              <a:solidFill>
                <a:srgbClr val="FFFFFF"/>
              </a:solidFill>
            </a:endParaRPr>
          </a:p>
        </p:txBody>
      </p:sp>
      <p:sp>
        <p:nvSpPr>
          <p:cNvPr id="11" name="TextBox 10">
            <a:extLst>
              <a:ext uri="{FF2B5EF4-FFF2-40B4-BE49-F238E27FC236}">
                <a16:creationId xmlns:a16="http://schemas.microsoft.com/office/drawing/2014/main" id="{EAC8A607-9BDD-412F-9B7B-0A9B2FA99234}"/>
              </a:ext>
            </a:extLst>
          </p:cNvPr>
          <p:cNvSpPr txBox="1"/>
          <p:nvPr/>
        </p:nvSpPr>
        <p:spPr>
          <a:xfrm>
            <a:off x="7620000" y="6477000"/>
            <a:ext cx="1905000" cy="169277"/>
          </a:xfrm>
          <a:prstGeom prst="rect">
            <a:avLst/>
          </a:prstGeom>
          <a:noFill/>
        </p:spPr>
        <p:txBody>
          <a:bodyPr vert="horz" rtlCol="0">
            <a:spAutoFit/>
          </a:bodyPr>
          <a:lstStyle/>
          <a:p>
            <a:endParaRPr lang="en-GB" sz="500">
              <a:solidFill>
                <a:srgbClr val="FFFFFF"/>
              </a:solidFill>
            </a:endParaRPr>
          </a:p>
        </p:txBody>
      </p:sp>
    </p:spTree>
    <p:custDataLst>
      <p:tags r:id="rId1"/>
    </p:custData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10">
            <a:extLst>
              <a:ext uri="{FF2B5EF4-FFF2-40B4-BE49-F238E27FC236}">
                <a16:creationId xmlns:a16="http://schemas.microsoft.com/office/drawing/2014/main" id="{429CF838-1B66-4B21-9C79-CD97A5B947A9}"/>
              </a:ext>
            </a:extLst>
          </p:cNvPr>
          <p:cNvSpPr>
            <a:spLocks noGrp="1" noChangeArrowheads="1"/>
          </p:cNvSpPr>
          <p:nvPr>
            <p:ph idx="1"/>
          </p:nvPr>
        </p:nvSpPr>
        <p:spPr>
          <a:xfrm>
            <a:off x="576263" y="971550"/>
            <a:ext cx="11039475" cy="5103813"/>
          </a:xfrm>
          <a:solidFill>
            <a:srgbClr val="FFFFFF">
              <a:alpha val="59999"/>
            </a:srgbClr>
          </a:solidFill>
        </p:spPr>
        <p:txBody>
          <a:bodyPr/>
          <a:lstStyle/>
          <a:p>
            <a:pPr marL="0" indent="0">
              <a:buNone/>
            </a:pPr>
            <a:endParaRPr lang="en-GB" altLang="en-US" dirty="0"/>
          </a:p>
          <a:p>
            <a:pPr marL="0" indent="0">
              <a:buNone/>
            </a:pPr>
            <a:endParaRPr lang="en-GB" altLang="en-US" dirty="0"/>
          </a:p>
          <a:p>
            <a:pPr marL="285750" indent="-285750">
              <a:buFont typeface="Arial" panose="020B0604020202020204" pitchFamily="34" charset="0"/>
              <a:buChar char="•"/>
            </a:pPr>
            <a:endParaRPr lang="en-GB" altLang="en-US" dirty="0"/>
          </a:p>
          <a:p>
            <a:pPr marL="285750" indent="-285750">
              <a:buFont typeface="Arial" panose="020B0604020202020204" pitchFamily="34" charset="0"/>
              <a:buChar char="•"/>
            </a:pPr>
            <a:r>
              <a:rPr lang="en-GB" altLang="en-US" dirty="0"/>
              <a:t>Overview of Eversheds Sutherland </a:t>
            </a:r>
            <a:br>
              <a:rPr lang="en-GB" altLang="en-US" dirty="0"/>
            </a:br>
            <a:endParaRPr lang="en-GB" altLang="en-US" dirty="0"/>
          </a:p>
          <a:p>
            <a:pPr marL="285750" indent="-285750">
              <a:buFont typeface="Arial" panose="020B0604020202020204" pitchFamily="34" charset="0"/>
              <a:buChar char="•"/>
            </a:pPr>
            <a:r>
              <a:rPr lang="en-GB" altLang="en-US" dirty="0"/>
              <a:t>Our opportunities </a:t>
            </a:r>
            <a:br>
              <a:rPr lang="en-GB" altLang="en-US" dirty="0"/>
            </a:br>
            <a:endParaRPr lang="en-GB" altLang="en-US" dirty="0"/>
          </a:p>
          <a:p>
            <a:pPr marL="285750" indent="-285750">
              <a:buFont typeface="Arial" panose="020B0604020202020204" pitchFamily="34" charset="0"/>
              <a:buChar char="•"/>
            </a:pPr>
            <a:r>
              <a:rPr lang="en-GB" altLang="en-US" dirty="0"/>
              <a:t>Interview questions </a:t>
            </a:r>
            <a:br>
              <a:rPr lang="en-GB" altLang="en-US" dirty="0"/>
            </a:br>
            <a:endParaRPr lang="en-GB" altLang="en-US" dirty="0"/>
          </a:p>
          <a:p>
            <a:pPr marL="285750" indent="-285750">
              <a:buFont typeface="Arial" panose="020B0604020202020204" pitchFamily="34" charset="0"/>
              <a:buChar char="•"/>
            </a:pPr>
            <a:r>
              <a:rPr lang="en-GB" altLang="en-US" dirty="0"/>
              <a:t>Final questions &amp; close</a:t>
            </a:r>
          </a:p>
          <a:p>
            <a:pPr>
              <a:buFont typeface="Verdana" panose="020B0604030504040204" pitchFamily="34" charset="0"/>
              <a:buAutoNum type="arabicPeriod"/>
            </a:pPr>
            <a:endParaRPr lang="en-GB" altLang="en-US" dirty="0"/>
          </a:p>
        </p:txBody>
      </p:sp>
      <p:sp>
        <p:nvSpPr>
          <p:cNvPr id="59395" name="Title 5">
            <a:extLst>
              <a:ext uri="{FF2B5EF4-FFF2-40B4-BE49-F238E27FC236}">
                <a16:creationId xmlns:a16="http://schemas.microsoft.com/office/drawing/2014/main" id="{4094980A-48E7-4E24-A1BB-C4C35646AA02}"/>
              </a:ext>
            </a:extLst>
          </p:cNvPr>
          <p:cNvSpPr>
            <a:spLocks noGrp="1" noChangeArrowheads="1"/>
          </p:cNvSpPr>
          <p:nvPr>
            <p:ph type="title"/>
          </p:nvPr>
        </p:nvSpPr>
        <p:spPr>
          <a:xfrm>
            <a:off x="576263" y="404813"/>
            <a:ext cx="11039475" cy="566737"/>
          </a:xfrm>
          <a:solidFill>
            <a:srgbClr val="FFFFFF">
              <a:alpha val="59999"/>
            </a:srgbClr>
          </a:solidFill>
        </p:spPr>
        <p:txBody>
          <a:bodyPr/>
          <a:lstStyle/>
          <a:p>
            <a:r>
              <a:rPr altLang="en-US"/>
              <a:t>What we’ll cover</a:t>
            </a:r>
          </a:p>
        </p:txBody>
      </p:sp>
      <p:sp>
        <p:nvSpPr>
          <p:cNvPr id="59396" name="Slide Number Placeholder 3">
            <a:extLst>
              <a:ext uri="{FF2B5EF4-FFF2-40B4-BE49-F238E27FC236}">
                <a16:creationId xmlns:a16="http://schemas.microsoft.com/office/drawing/2014/main" id="{6A340AF3-725B-4C06-B1AB-AE54BC73BCF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fld id="{6B46814A-8BA7-4BC0-853A-B66275CE23B5}" type="slidenum">
              <a:rPr lang="en-GB" altLang="en-US">
                <a:solidFill>
                  <a:schemeClr val="bg1"/>
                </a:solidFill>
              </a:rPr>
              <a:pPr fontAlgn="base">
                <a:spcBef>
                  <a:spcPct val="0"/>
                </a:spcBef>
                <a:spcAft>
                  <a:spcPct val="0"/>
                </a:spcAft>
              </a:pPr>
              <a:t>2</a:t>
            </a:fld>
            <a:endParaRPr lang="en-GB" altLang="en-US">
              <a:solidFill>
                <a:schemeClr val="bg1"/>
              </a:solidFill>
            </a:endParaRPr>
          </a:p>
        </p:txBody>
      </p:sp>
      <p:sp>
        <p:nvSpPr>
          <p:cNvPr id="59397" name="Footer Placeholder 4">
            <a:extLst>
              <a:ext uri="{FF2B5EF4-FFF2-40B4-BE49-F238E27FC236}">
                <a16:creationId xmlns:a16="http://schemas.microsoft.com/office/drawing/2014/main" id="{53E56420-24B5-4AF7-83FD-5D5DC89A5142}"/>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endParaRPr altLang="en-US">
              <a:solidFill>
                <a:schemeClr val="bg1"/>
              </a:solidFill>
            </a:endParaRPr>
          </a:p>
        </p:txBody>
      </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E00E4B-3AE9-426F-BC15-35D4336930D8}"/>
              </a:ext>
            </a:extLst>
          </p:cNvPr>
          <p:cNvSpPr txBox="1"/>
          <p:nvPr/>
        </p:nvSpPr>
        <p:spPr>
          <a:xfrm>
            <a:off x="9155876" y="1295499"/>
            <a:ext cx="653142" cy="307777"/>
          </a:xfrm>
          <a:prstGeom prst="rect">
            <a:avLst/>
          </a:prstGeom>
          <a:solidFill>
            <a:schemeClr val="bg1"/>
          </a:solidFill>
        </p:spPr>
        <p:txBody>
          <a:bodyPr wrap="square" rtlCol="0">
            <a:spAutoFit/>
          </a:bodyPr>
          <a:lstStyle/>
          <a:p>
            <a:r>
              <a:rPr lang="en-GB" sz="1400" dirty="0"/>
              <a:t>2020</a:t>
            </a:r>
          </a:p>
        </p:txBody>
      </p:sp>
      <p:sp>
        <p:nvSpPr>
          <p:cNvPr id="62466" name="Text Placeholder 5">
            <a:extLst>
              <a:ext uri="{FF2B5EF4-FFF2-40B4-BE49-F238E27FC236}">
                <a16:creationId xmlns:a16="http://schemas.microsoft.com/office/drawing/2014/main" id="{2F28A474-4FB8-4543-B6DA-25BE3E1C82ED}"/>
              </a:ext>
            </a:extLst>
          </p:cNvPr>
          <p:cNvSpPr>
            <a:spLocks noGrp="1" noChangeArrowheads="1"/>
          </p:cNvSpPr>
          <p:nvPr>
            <p:ph type="body" sz="quarter" idx="10"/>
          </p:nvPr>
        </p:nvSpPr>
        <p:spPr>
          <a:xfrm>
            <a:off x="576263" y="738188"/>
            <a:ext cx="11039475" cy="377825"/>
          </a:xfrm>
        </p:spPr>
        <p:txBody>
          <a:bodyPr/>
          <a:lstStyle/>
          <a:p>
            <a:r>
              <a:rPr lang="en-GB" altLang="en-US"/>
              <a:t>About us</a:t>
            </a:r>
          </a:p>
        </p:txBody>
      </p:sp>
      <p:sp>
        <p:nvSpPr>
          <p:cNvPr id="62467" name="Title 4">
            <a:extLst>
              <a:ext uri="{FF2B5EF4-FFF2-40B4-BE49-F238E27FC236}">
                <a16:creationId xmlns:a16="http://schemas.microsoft.com/office/drawing/2014/main" id="{F0E849A5-08C1-4EC0-B6DC-9E8A1A698DE8}"/>
              </a:ext>
            </a:extLst>
          </p:cNvPr>
          <p:cNvSpPr>
            <a:spLocks noGrp="1" noChangeArrowheads="1"/>
          </p:cNvSpPr>
          <p:nvPr>
            <p:ph type="title"/>
          </p:nvPr>
        </p:nvSpPr>
        <p:spPr>
          <a:xfrm>
            <a:off x="576263" y="404813"/>
            <a:ext cx="11039475" cy="333375"/>
          </a:xfrm>
        </p:spPr>
        <p:txBody>
          <a:bodyPr/>
          <a:lstStyle/>
          <a:p>
            <a:r>
              <a:rPr altLang="en-US"/>
              <a:t>Eversheds Sutherland</a:t>
            </a:r>
          </a:p>
        </p:txBody>
      </p:sp>
      <p:sp>
        <p:nvSpPr>
          <p:cNvPr id="62468" name="Footer Placeholder 4">
            <a:extLst>
              <a:ext uri="{FF2B5EF4-FFF2-40B4-BE49-F238E27FC236}">
                <a16:creationId xmlns:a16="http://schemas.microsoft.com/office/drawing/2014/main" id="{6DD53A4E-75AB-4B1C-A665-EF10BE1D3FB8}"/>
              </a:ext>
            </a:extLst>
          </p:cNvPr>
          <p:cNvSpPr>
            <a:spLocks noGrp="1" noChangeArrowheads="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r>
              <a:rPr altLang="en-US">
                <a:solidFill>
                  <a:schemeClr val="bg1"/>
                </a:solidFill>
              </a:rPr>
              <a:t>Welcome to Eversheds Sutherland</a:t>
            </a:r>
          </a:p>
        </p:txBody>
      </p:sp>
      <p:sp>
        <p:nvSpPr>
          <p:cNvPr id="9" name="TextBox 8">
            <a:extLst>
              <a:ext uri="{FF2B5EF4-FFF2-40B4-BE49-F238E27FC236}">
                <a16:creationId xmlns:a16="http://schemas.microsoft.com/office/drawing/2014/main" id="{006D3948-DD5B-42AF-BDEE-E6575DE7CD8F}"/>
              </a:ext>
            </a:extLst>
          </p:cNvPr>
          <p:cNvSpPr txBox="1"/>
          <p:nvPr/>
        </p:nvSpPr>
        <p:spPr>
          <a:xfrm>
            <a:off x="9037435" y="5858202"/>
            <a:ext cx="1901723" cy="523220"/>
          </a:xfrm>
          <a:prstGeom prst="rect">
            <a:avLst/>
          </a:prstGeom>
          <a:solidFill>
            <a:schemeClr val="bg1"/>
          </a:solidFill>
        </p:spPr>
        <p:txBody>
          <a:bodyPr wrap="square" rtlCol="0">
            <a:spAutoFit/>
          </a:bodyPr>
          <a:lstStyle/>
          <a:p>
            <a:pPr algn="ctr"/>
            <a:r>
              <a:rPr lang="en-GB" sz="1400" dirty="0"/>
              <a:t>Global</a:t>
            </a:r>
            <a:r>
              <a:rPr lang="en-GB" sz="1400" dirty="0">
                <a:solidFill>
                  <a:schemeClr val="accent1"/>
                </a:solidFill>
              </a:rPr>
              <a:t> </a:t>
            </a:r>
            <a:r>
              <a:rPr lang="en-GB" sz="1400" b="1" dirty="0">
                <a:solidFill>
                  <a:schemeClr val="accent1"/>
                </a:solidFill>
              </a:rPr>
              <a:t>top-10 </a:t>
            </a:r>
            <a:r>
              <a:rPr lang="en-GB" sz="1400" dirty="0"/>
              <a:t>law practice </a:t>
            </a:r>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Our Office Network</a:t>
            </a:r>
          </a:p>
        </p:txBody>
      </p:sp>
      <p:sp>
        <p:nvSpPr>
          <p:cNvPr id="5" name="Text Placeholder 4"/>
          <p:cNvSpPr>
            <a:spLocks noGrp="1"/>
          </p:cNvSpPr>
          <p:nvPr>
            <p:ph type="body" sz="quarter" idx="10"/>
          </p:nvPr>
        </p:nvSpPr>
        <p:spPr/>
        <p:txBody>
          <a:bodyPr>
            <a:normAutofit/>
          </a:bodyPr>
          <a:lstStyle/>
          <a:p>
            <a:endParaRPr lang="en-GB" dirty="0"/>
          </a:p>
        </p:txBody>
      </p:sp>
      <p:sp>
        <p:nvSpPr>
          <p:cNvPr id="2" name="Slide Number Placeholder 1"/>
          <p:cNvSpPr>
            <a:spLocks noGrp="1"/>
          </p:cNvSpPr>
          <p:nvPr>
            <p:ph type="sldNum" sz="quarter" idx="15"/>
          </p:nvPr>
        </p:nvSpPr>
        <p:spPr>
          <a:xfrm>
            <a:off x="8044950" y="6441900"/>
            <a:ext cx="795192" cy="273050"/>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F1EFBE-6FC5-4E3B-A532-A391AE8323A1}" type="slidenum">
              <a:rPr lang="en-GB" smtClean="0"/>
              <a:pPr/>
              <a:t>4</a:t>
            </a:fld>
            <a:endParaRPr lang="en-GB" dirty="0"/>
          </a:p>
        </p:txBody>
      </p:sp>
      <p:sp>
        <p:nvSpPr>
          <p:cNvPr id="50" name="Footer Placeholder 49"/>
          <p:cNvSpPr>
            <a:spLocks noGrp="1"/>
          </p:cNvSpPr>
          <p:nvPr>
            <p:ph type="ftr" sz="quarter" idx="17"/>
          </p:nvPr>
        </p:nvSpPr>
        <p:spPr>
          <a:xfrm>
            <a:off x="2999856" y="6491334"/>
            <a:ext cx="4932000" cy="227674"/>
          </a:xfrm>
          <a:prstGeom prst="rect">
            <a:avLst/>
          </a:prstGeom>
        </p:spPr>
        <p:txBody>
          <a:bodyPr/>
          <a:lstStyle>
            <a:defPPr>
              <a:defRPr lang="en-US"/>
            </a:defPPr>
            <a:lvl1pPr marL="0" algn="l" defTabSz="914400" rtl="0" eaLnBrk="1" latinLnBrk="0" hangingPunct="1">
              <a:defRPr lang="en-GB"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grpSp>
        <p:nvGrpSpPr>
          <p:cNvPr id="267" name="Gruppieren 6"/>
          <p:cNvGrpSpPr>
            <a:grpSpLocks noChangeAspect="1"/>
          </p:cNvGrpSpPr>
          <p:nvPr/>
        </p:nvGrpSpPr>
        <p:grpSpPr bwMode="auto">
          <a:xfrm>
            <a:off x="2917034" y="2372600"/>
            <a:ext cx="6205623" cy="3563256"/>
            <a:chOff x="534032" y="1425574"/>
            <a:chExt cx="8314796" cy="4727572"/>
          </a:xfrm>
        </p:grpSpPr>
        <p:sp>
          <p:nvSpPr>
            <p:cNvPr id="268" name="Freeform 4"/>
            <p:cNvSpPr>
              <a:spLocks/>
            </p:cNvSpPr>
            <p:nvPr/>
          </p:nvSpPr>
          <p:spPr bwMode="gray">
            <a:xfrm>
              <a:off x="2402745" y="4202938"/>
              <a:ext cx="84645" cy="112081"/>
            </a:xfrm>
            <a:custGeom>
              <a:avLst/>
              <a:gdLst>
                <a:gd name="T0" fmla="*/ 2147483646 w 48"/>
                <a:gd name="T1" fmla="*/ 0 h 63"/>
                <a:gd name="T2" fmla="*/ 2147483646 w 48"/>
                <a:gd name="T3" fmla="*/ 2147483646 h 63"/>
                <a:gd name="T4" fmla="*/ 2147483646 w 48"/>
                <a:gd name="T5" fmla="*/ 2147483646 h 63"/>
                <a:gd name="T6" fmla="*/ 2147483646 w 48"/>
                <a:gd name="T7" fmla="*/ 2147483646 h 63"/>
                <a:gd name="T8" fmla="*/ 2147483646 w 48"/>
                <a:gd name="T9" fmla="*/ 2147483646 h 63"/>
                <a:gd name="T10" fmla="*/ 2147483646 w 48"/>
                <a:gd name="T11" fmla="*/ 2147483646 h 63"/>
                <a:gd name="T12" fmla="*/ 0 w 48"/>
                <a:gd name="T13" fmla="*/ 2147483646 h 63"/>
                <a:gd name="T14" fmla="*/ 0 w 48"/>
                <a:gd name="T15" fmla="*/ 2147483646 h 63"/>
                <a:gd name="T16" fmla="*/ 2147483646 w 48"/>
                <a:gd name="T17" fmla="*/ 2147483646 h 63"/>
                <a:gd name="T18" fmla="*/ 2147483646 w 48"/>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63">
                  <a:moveTo>
                    <a:pt x="48" y="0"/>
                  </a:moveTo>
                  <a:lnTo>
                    <a:pt x="48" y="7"/>
                  </a:lnTo>
                  <a:lnTo>
                    <a:pt x="42" y="49"/>
                  </a:lnTo>
                  <a:lnTo>
                    <a:pt x="48" y="63"/>
                  </a:lnTo>
                  <a:lnTo>
                    <a:pt x="42" y="63"/>
                  </a:lnTo>
                  <a:lnTo>
                    <a:pt x="21" y="49"/>
                  </a:lnTo>
                  <a:lnTo>
                    <a:pt x="0" y="35"/>
                  </a:lnTo>
                  <a:lnTo>
                    <a:pt x="0" y="22"/>
                  </a:lnTo>
                  <a:lnTo>
                    <a:pt x="35" y="7"/>
                  </a:lnTo>
                  <a:lnTo>
                    <a:pt x="48" y="0"/>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269" name="Freeform 5"/>
            <p:cNvSpPr>
              <a:spLocks/>
            </p:cNvSpPr>
            <p:nvPr/>
          </p:nvSpPr>
          <p:spPr bwMode="gray">
            <a:xfrm>
              <a:off x="2437471" y="4288120"/>
              <a:ext cx="60771" cy="76215"/>
            </a:xfrm>
            <a:custGeom>
              <a:avLst/>
              <a:gdLst>
                <a:gd name="T0" fmla="*/ 2147483646 w 35"/>
                <a:gd name="T1" fmla="*/ 2147483646 h 42"/>
                <a:gd name="T2" fmla="*/ 2147483646 w 35"/>
                <a:gd name="T3" fmla="*/ 2147483646 h 42"/>
                <a:gd name="T4" fmla="*/ 2147483646 w 35"/>
                <a:gd name="T5" fmla="*/ 2147483646 h 42"/>
                <a:gd name="T6" fmla="*/ 2147483646 w 35"/>
                <a:gd name="T7" fmla="*/ 2147483646 h 42"/>
                <a:gd name="T8" fmla="*/ 2147483646 w 35"/>
                <a:gd name="T9" fmla="*/ 2147483646 h 42"/>
                <a:gd name="T10" fmla="*/ 0 w 35"/>
                <a:gd name="T11" fmla="*/ 0 h 42"/>
                <a:gd name="T12" fmla="*/ 0 w 35"/>
                <a:gd name="T13" fmla="*/ 2147483646 h 42"/>
                <a:gd name="T14" fmla="*/ 2147483646 w 35"/>
                <a:gd name="T15" fmla="*/ 2147483646 h 42"/>
                <a:gd name="T16" fmla="*/ 2147483646 w 35"/>
                <a:gd name="T17" fmla="*/ 2147483646 h 42"/>
                <a:gd name="T18" fmla="*/ 2147483646 w 35"/>
                <a:gd name="T19" fmla="*/ 2147483646 h 42"/>
                <a:gd name="T20" fmla="*/ 2147483646 w 35"/>
                <a:gd name="T21" fmla="*/ 2147483646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42">
                  <a:moveTo>
                    <a:pt x="35" y="42"/>
                  </a:moveTo>
                  <a:lnTo>
                    <a:pt x="35" y="28"/>
                  </a:lnTo>
                  <a:lnTo>
                    <a:pt x="27" y="21"/>
                  </a:lnTo>
                  <a:lnTo>
                    <a:pt x="27" y="14"/>
                  </a:lnTo>
                  <a:lnTo>
                    <a:pt x="21" y="14"/>
                  </a:lnTo>
                  <a:lnTo>
                    <a:pt x="0" y="0"/>
                  </a:lnTo>
                  <a:lnTo>
                    <a:pt x="0" y="21"/>
                  </a:lnTo>
                  <a:lnTo>
                    <a:pt x="7" y="28"/>
                  </a:lnTo>
                  <a:lnTo>
                    <a:pt x="14" y="21"/>
                  </a:lnTo>
                  <a:lnTo>
                    <a:pt x="21" y="35"/>
                  </a:lnTo>
                  <a:lnTo>
                    <a:pt x="35" y="42"/>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270" name="Freeform 6"/>
            <p:cNvSpPr>
              <a:spLocks/>
            </p:cNvSpPr>
            <p:nvPr/>
          </p:nvSpPr>
          <p:spPr bwMode="gray">
            <a:xfrm>
              <a:off x="2574206" y="4337436"/>
              <a:ext cx="60771" cy="65006"/>
            </a:xfrm>
            <a:custGeom>
              <a:avLst/>
              <a:gdLst>
                <a:gd name="T0" fmla="*/ 2147483646 w 35"/>
                <a:gd name="T1" fmla="*/ 2147483646 h 35"/>
                <a:gd name="T2" fmla="*/ 2147483646 w 35"/>
                <a:gd name="T3" fmla="*/ 2147483646 h 35"/>
                <a:gd name="T4" fmla="*/ 2147483646 w 35"/>
                <a:gd name="T5" fmla="*/ 2147483646 h 35"/>
                <a:gd name="T6" fmla="*/ 2147483646 w 35"/>
                <a:gd name="T7" fmla="*/ 2147483646 h 35"/>
                <a:gd name="T8" fmla="*/ 2147483646 w 35"/>
                <a:gd name="T9" fmla="*/ 2147483646 h 35"/>
                <a:gd name="T10" fmla="*/ 0 w 35"/>
                <a:gd name="T11" fmla="*/ 2147483646 h 35"/>
                <a:gd name="T12" fmla="*/ 0 w 35"/>
                <a:gd name="T13" fmla="*/ 0 h 35"/>
                <a:gd name="T14" fmla="*/ 2147483646 w 35"/>
                <a:gd name="T15" fmla="*/ 0 h 35"/>
                <a:gd name="T16" fmla="*/ 2147483646 w 35"/>
                <a:gd name="T17" fmla="*/ 0 h 35"/>
                <a:gd name="T18" fmla="*/ 2147483646 w 35"/>
                <a:gd name="T19" fmla="*/ 2147483646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35">
                  <a:moveTo>
                    <a:pt x="28" y="7"/>
                  </a:moveTo>
                  <a:lnTo>
                    <a:pt x="35" y="14"/>
                  </a:lnTo>
                  <a:lnTo>
                    <a:pt x="28" y="28"/>
                  </a:lnTo>
                  <a:lnTo>
                    <a:pt x="28" y="35"/>
                  </a:lnTo>
                  <a:lnTo>
                    <a:pt x="20" y="14"/>
                  </a:lnTo>
                  <a:lnTo>
                    <a:pt x="0" y="7"/>
                  </a:lnTo>
                  <a:lnTo>
                    <a:pt x="0" y="0"/>
                  </a:lnTo>
                  <a:lnTo>
                    <a:pt x="14" y="0"/>
                  </a:lnTo>
                  <a:lnTo>
                    <a:pt x="20" y="0"/>
                  </a:lnTo>
                  <a:lnTo>
                    <a:pt x="28" y="7"/>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271" name="Freeform 7"/>
            <p:cNvSpPr>
              <a:spLocks/>
            </p:cNvSpPr>
            <p:nvPr/>
          </p:nvSpPr>
          <p:spPr bwMode="gray">
            <a:xfrm>
              <a:off x="2697919" y="4084132"/>
              <a:ext cx="60771" cy="44832"/>
            </a:xfrm>
            <a:custGeom>
              <a:avLst/>
              <a:gdLst>
                <a:gd name="T0" fmla="*/ 32 w 35"/>
                <a:gd name="T1" fmla="*/ 24 h 27"/>
                <a:gd name="T2" fmla="*/ 32 w 35"/>
                <a:gd name="T3" fmla="*/ 0 h 27"/>
                <a:gd name="T4" fmla="*/ 13 w 35"/>
                <a:gd name="T5" fmla="*/ 0 h 27"/>
                <a:gd name="T6" fmla="*/ 25 w 35"/>
                <a:gd name="T7" fmla="*/ 19 h 27"/>
                <a:gd name="T8" fmla="*/ 0 w 35"/>
                <a:gd name="T9" fmla="*/ 24 h 27"/>
                <a:gd name="T10" fmla="*/ 6 w 35"/>
                <a:gd name="T11" fmla="*/ 24 h 27"/>
                <a:gd name="T12" fmla="*/ 32 w 35"/>
                <a:gd name="T13" fmla="*/ 24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27">
                  <a:moveTo>
                    <a:pt x="35" y="27"/>
                  </a:moveTo>
                  <a:lnTo>
                    <a:pt x="35" y="0"/>
                  </a:lnTo>
                  <a:lnTo>
                    <a:pt x="14" y="0"/>
                  </a:lnTo>
                  <a:lnTo>
                    <a:pt x="27" y="21"/>
                  </a:lnTo>
                  <a:lnTo>
                    <a:pt x="0" y="27"/>
                  </a:lnTo>
                  <a:lnTo>
                    <a:pt x="7" y="27"/>
                  </a:lnTo>
                  <a:lnTo>
                    <a:pt x="35" y="27"/>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272" name="Freeform 8"/>
            <p:cNvSpPr>
              <a:spLocks/>
            </p:cNvSpPr>
            <p:nvPr/>
          </p:nvSpPr>
          <p:spPr bwMode="gray">
            <a:xfrm>
              <a:off x="2545991" y="4534698"/>
              <a:ext cx="136734" cy="147947"/>
            </a:xfrm>
            <a:custGeom>
              <a:avLst/>
              <a:gdLst>
                <a:gd name="T0" fmla="*/ 2147483646 w 77"/>
                <a:gd name="T1" fmla="*/ 2147483646 h 84"/>
                <a:gd name="T2" fmla="*/ 2147483646 w 77"/>
                <a:gd name="T3" fmla="*/ 2147483646 h 84"/>
                <a:gd name="T4" fmla="*/ 2147483646 w 77"/>
                <a:gd name="T5" fmla="*/ 2147483646 h 84"/>
                <a:gd name="T6" fmla="*/ 2147483646 w 77"/>
                <a:gd name="T7" fmla="*/ 0 h 84"/>
                <a:gd name="T8" fmla="*/ 2147483646 w 77"/>
                <a:gd name="T9" fmla="*/ 2147483646 h 84"/>
                <a:gd name="T10" fmla="*/ 2147483646 w 77"/>
                <a:gd name="T11" fmla="*/ 2147483646 h 84"/>
                <a:gd name="T12" fmla="*/ 0 w 77"/>
                <a:gd name="T13" fmla="*/ 2147483646 h 84"/>
                <a:gd name="T14" fmla="*/ 0 w 77"/>
                <a:gd name="T15" fmla="*/ 2147483646 h 84"/>
                <a:gd name="T16" fmla="*/ 2147483646 w 77"/>
                <a:gd name="T17" fmla="*/ 2147483646 h 84"/>
                <a:gd name="T18" fmla="*/ 2147483646 w 77"/>
                <a:gd name="T19" fmla="*/ 2147483646 h 84"/>
                <a:gd name="T20" fmla="*/ 2147483646 w 77"/>
                <a:gd name="T21" fmla="*/ 2147483646 h 84"/>
                <a:gd name="T22" fmla="*/ 2147483646 w 77"/>
                <a:gd name="T23" fmla="*/ 2147483646 h 84"/>
                <a:gd name="T24" fmla="*/ 0 w 77"/>
                <a:gd name="T25" fmla="*/ 2147483646 h 84"/>
                <a:gd name="T26" fmla="*/ 2147483646 w 77"/>
                <a:gd name="T27" fmla="*/ 2147483646 h 84"/>
                <a:gd name="T28" fmla="*/ 2147483646 w 77"/>
                <a:gd name="T29" fmla="*/ 2147483646 h 84"/>
                <a:gd name="T30" fmla="*/ 2147483646 w 77"/>
                <a:gd name="T31" fmla="*/ 2147483646 h 84"/>
                <a:gd name="T32" fmla="*/ 2147483646 w 77"/>
                <a:gd name="T33" fmla="*/ 2147483646 h 84"/>
                <a:gd name="T34" fmla="*/ 2147483646 w 77"/>
                <a:gd name="T35" fmla="*/ 2147483646 h 84"/>
                <a:gd name="T36" fmla="*/ 2147483646 w 77"/>
                <a:gd name="T37" fmla="*/ 2147483646 h 84"/>
                <a:gd name="T38" fmla="*/ 2147483646 w 77"/>
                <a:gd name="T39" fmla="*/ 2147483646 h 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7" h="84">
                  <a:moveTo>
                    <a:pt x="77" y="14"/>
                  </a:moveTo>
                  <a:lnTo>
                    <a:pt x="70" y="7"/>
                  </a:lnTo>
                  <a:lnTo>
                    <a:pt x="50" y="14"/>
                  </a:lnTo>
                  <a:lnTo>
                    <a:pt x="29" y="0"/>
                  </a:lnTo>
                  <a:lnTo>
                    <a:pt x="8" y="7"/>
                  </a:lnTo>
                  <a:lnTo>
                    <a:pt x="8" y="14"/>
                  </a:lnTo>
                  <a:lnTo>
                    <a:pt x="0" y="29"/>
                  </a:lnTo>
                  <a:lnTo>
                    <a:pt x="0" y="42"/>
                  </a:lnTo>
                  <a:lnTo>
                    <a:pt x="8" y="56"/>
                  </a:lnTo>
                  <a:lnTo>
                    <a:pt x="8" y="49"/>
                  </a:lnTo>
                  <a:lnTo>
                    <a:pt x="15" y="49"/>
                  </a:lnTo>
                  <a:lnTo>
                    <a:pt x="8" y="56"/>
                  </a:lnTo>
                  <a:lnTo>
                    <a:pt x="0" y="77"/>
                  </a:lnTo>
                  <a:lnTo>
                    <a:pt x="15" y="84"/>
                  </a:lnTo>
                  <a:lnTo>
                    <a:pt x="43" y="56"/>
                  </a:lnTo>
                  <a:lnTo>
                    <a:pt x="57" y="49"/>
                  </a:lnTo>
                  <a:lnTo>
                    <a:pt x="70" y="42"/>
                  </a:lnTo>
                  <a:lnTo>
                    <a:pt x="77" y="29"/>
                  </a:lnTo>
                  <a:lnTo>
                    <a:pt x="70" y="14"/>
                  </a:lnTo>
                  <a:lnTo>
                    <a:pt x="77" y="14"/>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273" name="Freeform 9"/>
            <p:cNvSpPr>
              <a:spLocks/>
            </p:cNvSpPr>
            <p:nvPr/>
          </p:nvSpPr>
          <p:spPr bwMode="gray">
            <a:xfrm>
              <a:off x="3162384" y="4422617"/>
              <a:ext cx="60771" cy="100872"/>
            </a:xfrm>
            <a:custGeom>
              <a:avLst/>
              <a:gdLst>
                <a:gd name="T0" fmla="*/ 0 w 35"/>
                <a:gd name="T1" fmla="*/ 2147483646 h 57"/>
                <a:gd name="T2" fmla="*/ 2147483646 w 35"/>
                <a:gd name="T3" fmla="*/ 2147483646 h 57"/>
                <a:gd name="T4" fmla="*/ 2147483646 w 35"/>
                <a:gd name="T5" fmla="*/ 2147483646 h 57"/>
                <a:gd name="T6" fmla="*/ 2147483646 w 35"/>
                <a:gd name="T7" fmla="*/ 2147483646 h 57"/>
                <a:gd name="T8" fmla="*/ 0 w 35"/>
                <a:gd name="T9" fmla="*/ 0 h 57"/>
                <a:gd name="T10" fmla="*/ 0 w 35"/>
                <a:gd name="T11" fmla="*/ 2147483646 h 57"/>
                <a:gd name="T12" fmla="*/ 0 w 35"/>
                <a:gd name="T13" fmla="*/ 2147483646 h 57"/>
                <a:gd name="T14" fmla="*/ 0 w 35"/>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 h="57">
                  <a:moveTo>
                    <a:pt x="0" y="50"/>
                  </a:moveTo>
                  <a:lnTo>
                    <a:pt x="14" y="57"/>
                  </a:lnTo>
                  <a:lnTo>
                    <a:pt x="20" y="50"/>
                  </a:lnTo>
                  <a:lnTo>
                    <a:pt x="35" y="28"/>
                  </a:lnTo>
                  <a:lnTo>
                    <a:pt x="0" y="0"/>
                  </a:lnTo>
                  <a:lnTo>
                    <a:pt x="0" y="8"/>
                  </a:lnTo>
                  <a:lnTo>
                    <a:pt x="0" y="28"/>
                  </a:lnTo>
                  <a:lnTo>
                    <a:pt x="0" y="50"/>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274" name="Freeform 11"/>
            <p:cNvSpPr>
              <a:spLocks/>
            </p:cNvSpPr>
            <p:nvPr/>
          </p:nvSpPr>
          <p:spPr bwMode="gray">
            <a:xfrm>
              <a:off x="2669703" y="4989746"/>
              <a:ext cx="186654" cy="1073736"/>
            </a:xfrm>
            <a:custGeom>
              <a:avLst/>
              <a:gdLst>
                <a:gd name="T0" fmla="*/ 2147483646 w 105"/>
                <a:gd name="T1" fmla="*/ 0 h 612"/>
                <a:gd name="T2" fmla="*/ 2147483646 w 105"/>
                <a:gd name="T3" fmla="*/ 2147483646 h 612"/>
                <a:gd name="T4" fmla="*/ 2147483646 w 105"/>
                <a:gd name="T5" fmla="*/ 2147483646 h 612"/>
                <a:gd name="T6" fmla="*/ 2147483646 w 105"/>
                <a:gd name="T7" fmla="*/ 2147483646 h 612"/>
                <a:gd name="T8" fmla="*/ 2147483646 w 105"/>
                <a:gd name="T9" fmla="*/ 2147483646 h 612"/>
                <a:gd name="T10" fmla="*/ 2147483646 w 105"/>
                <a:gd name="T11" fmla="*/ 2147483646 h 612"/>
                <a:gd name="T12" fmla="*/ 2147483646 w 105"/>
                <a:gd name="T13" fmla="*/ 2147483646 h 612"/>
                <a:gd name="T14" fmla="*/ 2147483646 w 105"/>
                <a:gd name="T15" fmla="*/ 2147483646 h 612"/>
                <a:gd name="T16" fmla="*/ 2147483646 w 105"/>
                <a:gd name="T17" fmla="*/ 2147483646 h 612"/>
                <a:gd name="T18" fmla="*/ 2147483646 w 105"/>
                <a:gd name="T19" fmla="*/ 2147483646 h 612"/>
                <a:gd name="T20" fmla="*/ 2147483646 w 105"/>
                <a:gd name="T21" fmla="*/ 2147483646 h 612"/>
                <a:gd name="T22" fmla="*/ 2147483646 w 105"/>
                <a:gd name="T23" fmla="*/ 2147483646 h 612"/>
                <a:gd name="T24" fmla="*/ 2147483646 w 105"/>
                <a:gd name="T25" fmla="*/ 2147483646 h 612"/>
                <a:gd name="T26" fmla="*/ 2147483646 w 105"/>
                <a:gd name="T27" fmla="*/ 2147483646 h 612"/>
                <a:gd name="T28" fmla="*/ 2147483646 w 105"/>
                <a:gd name="T29" fmla="*/ 2147483646 h 612"/>
                <a:gd name="T30" fmla="*/ 2147483646 w 105"/>
                <a:gd name="T31" fmla="*/ 2147483646 h 612"/>
                <a:gd name="T32" fmla="*/ 2147483646 w 105"/>
                <a:gd name="T33" fmla="*/ 2147483646 h 612"/>
                <a:gd name="T34" fmla="*/ 2147483646 w 105"/>
                <a:gd name="T35" fmla="*/ 2147483646 h 612"/>
                <a:gd name="T36" fmla="*/ 2147483646 w 105"/>
                <a:gd name="T37" fmla="*/ 2147483646 h 612"/>
                <a:gd name="T38" fmla="*/ 2147483646 w 105"/>
                <a:gd name="T39" fmla="*/ 2147483646 h 612"/>
                <a:gd name="T40" fmla="*/ 2147483646 w 105"/>
                <a:gd name="T41" fmla="*/ 2147483646 h 612"/>
                <a:gd name="T42" fmla="*/ 2147483646 w 105"/>
                <a:gd name="T43" fmla="*/ 2147483646 h 612"/>
                <a:gd name="T44" fmla="*/ 2147483646 w 105"/>
                <a:gd name="T45" fmla="*/ 2147483646 h 612"/>
                <a:gd name="T46" fmla="*/ 2147483646 w 105"/>
                <a:gd name="T47" fmla="*/ 2147483646 h 612"/>
                <a:gd name="T48" fmla="*/ 2147483646 w 105"/>
                <a:gd name="T49" fmla="*/ 2147483646 h 612"/>
                <a:gd name="T50" fmla="*/ 2147483646 w 105"/>
                <a:gd name="T51" fmla="*/ 2147483646 h 612"/>
                <a:gd name="T52" fmla="*/ 2147483646 w 105"/>
                <a:gd name="T53" fmla="*/ 2147483646 h 612"/>
                <a:gd name="T54" fmla="*/ 2147483646 w 105"/>
                <a:gd name="T55" fmla="*/ 2147483646 h 612"/>
                <a:gd name="T56" fmla="*/ 0 w 105"/>
                <a:gd name="T57" fmla="*/ 2147483646 h 612"/>
                <a:gd name="T58" fmla="*/ 2147483646 w 105"/>
                <a:gd name="T59" fmla="*/ 2147483646 h 612"/>
                <a:gd name="T60" fmla="*/ 2147483646 w 105"/>
                <a:gd name="T61" fmla="*/ 2147483646 h 612"/>
                <a:gd name="T62" fmla="*/ 2147483646 w 105"/>
                <a:gd name="T63" fmla="*/ 2147483646 h 612"/>
                <a:gd name="T64" fmla="*/ 2147483646 w 105"/>
                <a:gd name="T65" fmla="*/ 2147483646 h 612"/>
                <a:gd name="T66" fmla="*/ 2147483646 w 105"/>
                <a:gd name="T67" fmla="*/ 2147483646 h 612"/>
                <a:gd name="T68" fmla="*/ 2147483646 w 105"/>
                <a:gd name="T69" fmla="*/ 2147483646 h 612"/>
                <a:gd name="T70" fmla="*/ 2147483646 w 105"/>
                <a:gd name="T71" fmla="*/ 2147483646 h 612"/>
                <a:gd name="T72" fmla="*/ 2147483646 w 105"/>
                <a:gd name="T73" fmla="*/ 2147483646 h 612"/>
                <a:gd name="T74" fmla="*/ 2147483646 w 105"/>
                <a:gd name="T75" fmla="*/ 2147483646 h 612"/>
                <a:gd name="T76" fmla="*/ 2147483646 w 105"/>
                <a:gd name="T77" fmla="*/ 2147483646 h 612"/>
                <a:gd name="T78" fmla="*/ 2147483646 w 105"/>
                <a:gd name="T79" fmla="*/ 2147483646 h 612"/>
                <a:gd name="T80" fmla="*/ 2147483646 w 105"/>
                <a:gd name="T81" fmla="*/ 2147483646 h 612"/>
                <a:gd name="T82" fmla="*/ 2147483646 w 105"/>
                <a:gd name="T83" fmla="*/ 2147483646 h 612"/>
                <a:gd name="T84" fmla="*/ 2147483646 w 105"/>
                <a:gd name="T85" fmla="*/ 2147483646 h 6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5" h="612">
                  <a:moveTo>
                    <a:pt x="63" y="6"/>
                  </a:moveTo>
                  <a:lnTo>
                    <a:pt x="85" y="0"/>
                  </a:lnTo>
                  <a:lnTo>
                    <a:pt x="92" y="21"/>
                  </a:lnTo>
                  <a:lnTo>
                    <a:pt x="92" y="35"/>
                  </a:lnTo>
                  <a:lnTo>
                    <a:pt x="98" y="76"/>
                  </a:lnTo>
                  <a:lnTo>
                    <a:pt x="105" y="76"/>
                  </a:lnTo>
                  <a:lnTo>
                    <a:pt x="105" y="90"/>
                  </a:lnTo>
                  <a:lnTo>
                    <a:pt x="92" y="98"/>
                  </a:lnTo>
                  <a:lnTo>
                    <a:pt x="98" y="125"/>
                  </a:lnTo>
                  <a:lnTo>
                    <a:pt x="85" y="153"/>
                  </a:lnTo>
                  <a:lnTo>
                    <a:pt x="63" y="201"/>
                  </a:lnTo>
                  <a:lnTo>
                    <a:pt x="70" y="236"/>
                  </a:lnTo>
                  <a:lnTo>
                    <a:pt x="63" y="265"/>
                  </a:lnTo>
                  <a:lnTo>
                    <a:pt x="63" y="278"/>
                  </a:lnTo>
                  <a:lnTo>
                    <a:pt x="57" y="285"/>
                  </a:lnTo>
                  <a:lnTo>
                    <a:pt x="57" y="320"/>
                  </a:lnTo>
                  <a:lnTo>
                    <a:pt x="50" y="341"/>
                  </a:lnTo>
                  <a:lnTo>
                    <a:pt x="50" y="376"/>
                  </a:lnTo>
                  <a:lnTo>
                    <a:pt x="50" y="390"/>
                  </a:lnTo>
                  <a:lnTo>
                    <a:pt x="50" y="425"/>
                  </a:lnTo>
                  <a:lnTo>
                    <a:pt x="57" y="425"/>
                  </a:lnTo>
                  <a:lnTo>
                    <a:pt x="57" y="432"/>
                  </a:lnTo>
                  <a:lnTo>
                    <a:pt x="50" y="466"/>
                  </a:lnTo>
                  <a:lnTo>
                    <a:pt x="42" y="487"/>
                  </a:lnTo>
                  <a:lnTo>
                    <a:pt x="42" y="501"/>
                  </a:lnTo>
                  <a:lnTo>
                    <a:pt x="29" y="529"/>
                  </a:lnTo>
                  <a:lnTo>
                    <a:pt x="29" y="543"/>
                  </a:lnTo>
                  <a:lnTo>
                    <a:pt x="29" y="550"/>
                  </a:lnTo>
                  <a:lnTo>
                    <a:pt x="42" y="543"/>
                  </a:lnTo>
                  <a:lnTo>
                    <a:pt x="42" y="570"/>
                  </a:lnTo>
                  <a:lnTo>
                    <a:pt x="50" y="578"/>
                  </a:lnTo>
                  <a:lnTo>
                    <a:pt x="70" y="578"/>
                  </a:lnTo>
                  <a:lnTo>
                    <a:pt x="92" y="578"/>
                  </a:lnTo>
                  <a:lnTo>
                    <a:pt x="92" y="592"/>
                  </a:lnTo>
                  <a:lnTo>
                    <a:pt x="85" y="592"/>
                  </a:lnTo>
                  <a:lnTo>
                    <a:pt x="63" y="598"/>
                  </a:lnTo>
                  <a:lnTo>
                    <a:pt x="63" y="612"/>
                  </a:lnTo>
                  <a:lnTo>
                    <a:pt x="57" y="612"/>
                  </a:lnTo>
                  <a:lnTo>
                    <a:pt x="50" y="605"/>
                  </a:lnTo>
                  <a:lnTo>
                    <a:pt x="57" y="605"/>
                  </a:lnTo>
                  <a:lnTo>
                    <a:pt x="57" y="598"/>
                  </a:lnTo>
                  <a:lnTo>
                    <a:pt x="42" y="605"/>
                  </a:lnTo>
                  <a:lnTo>
                    <a:pt x="29" y="598"/>
                  </a:lnTo>
                  <a:lnTo>
                    <a:pt x="29" y="592"/>
                  </a:lnTo>
                  <a:lnTo>
                    <a:pt x="22" y="592"/>
                  </a:lnTo>
                  <a:lnTo>
                    <a:pt x="15" y="578"/>
                  </a:lnTo>
                  <a:lnTo>
                    <a:pt x="15" y="592"/>
                  </a:lnTo>
                  <a:lnTo>
                    <a:pt x="7" y="578"/>
                  </a:lnTo>
                  <a:lnTo>
                    <a:pt x="7" y="570"/>
                  </a:lnTo>
                  <a:lnTo>
                    <a:pt x="15" y="563"/>
                  </a:lnTo>
                  <a:lnTo>
                    <a:pt x="15" y="550"/>
                  </a:lnTo>
                  <a:lnTo>
                    <a:pt x="15" y="563"/>
                  </a:lnTo>
                  <a:lnTo>
                    <a:pt x="7" y="570"/>
                  </a:lnTo>
                  <a:lnTo>
                    <a:pt x="15" y="563"/>
                  </a:lnTo>
                  <a:lnTo>
                    <a:pt x="15" y="550"/>
                  </a:lnTo>
                  <a:lnTo>
                    <a:pt x="15" y="535"/>
                  </a:lnTo>
                  <a:lnTo>
                    <a:pt x="7" y="535"/>
                  </a:lnTo>
                  <a:lnTo>
                    <a:pt x="0" y="529"/>
                  </a:lnTo>
                  <a:lnTo>
                    <a:pt x="0" y="522"/>
                  </a:lnTo>
                  <a:lnTo>
                    <a:pt x="7" y="494"/>
                  </a:lnTo>
                  <a:lnTo>
                    <a:pt x="7" y="487"/>
                  </a:lnTo>
                  <a:lnTo>
                    <a:pt x="15" y="501"/>
                  </a:lnTo>
                  <a:lnTo>
                    <a:pt x="22" y="480"/>
                  </a:lnTo>
                  <a:lnTo>
                    <a:pt x="7" y="466"/>
                  </a:lnTo>
                  <a:lnTo>
                    <a:pt x="0" y="466"/>
                  </a:lnTo>
                  <a:lnTo>
                    <a:pt x="7" y="452"/>
                  </a:lnTo>
                  <a:lnTo>
                    <a:pt x="15" y="452"/>
                  </a:lnTo>
                  <a:lnTo>
                    <a:pt x="15" y="425"/>
                  </a:lnTo>
                  <a:lnTo>
                    <a:pt x="22" y="418"/>
                  </a:lnTo>
                  <a:lnTo>
                    <a:pt x="22" y="432"/>
                  </a:lnTo>
                  <a:lnTo>
                    <a:pt x="42" y="383"/>
                  </a:lnTo>
                  <a:lnTo>
                    <a:pt x="42" y="376"/>
                  </a:lnTo>
                  <a:lnTo>
                    <a:pt x="29" y="376"/>
                  </a:lnTo>
                  <a:lnTo>
                    <a:pt x="22" y="368"/>
                  </a:lnTo>
                  <a:lnTo>
                    <a:pt x="22" y="341"/>
                  </a:lnTo>
                  <a:lnTo>
                    <a:pt x="29" y="327"/>
                  </a:lnTo>
                  <a:lnTo>
                    <a:pt x="22" y="306"/>
                  </a:lnTo>
                  <a:lnTo>
                    <a:pt x="29" y="300"/>
                  </a:lnTo>
                  <a:lnTo>
                    <a:pt x="57" y="216"/>
                  </a:lnTo>
                  <a:lnTo>
                    <a:pt x="50" y="195"/>
                  </a:lnTo>
                  <a:lnTo>
                    <a:pt x="57" y="181"/>
                  </a:lnTo>
                  <a:lnTo>
                    <a:pt x="57" y="160"/>
                  </a:lnTo>
                  <a:lnTo>
                    <a:pt x="63" y="125"/>
                  </a:lnTo>
                  <a:lnTo>
                    <a:pt x="63" y="76"/>
                  </a:lnTo>
                  <a:lnTo>
                    <a:pt x="70" y="48"/>
                  </a:lnTo>
                  <a:lnTo>
                    <a:pt x="63" y="6"/>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275" name="Freeform 12"/>
            <p:cNvSpPr>
              <a:spLocks/>
            </p:cNvSpPr>
            <p:nvPr/>
          </p:nvSpPr>
          <p:spPr bwMode="gray">
            <a:xfrm>
              <a:off x="2706601" y="6029856"/>
              <a:ext cx="125883" cy="109840"/>
            </a:xfrm>
            <a:custGeom>
              <a:avLst/>
              <a:gdLst>
                <a:gd name="T0" fmla="*/ 2147483646 w 70"/>
                <a:gd name="T1" fmla="*/ 2147483646 h 62"/>
                <a:gd name="T2" fmla="*/ 2147483646 w 70"/>
                <a:gd name="T3" fmla="*/ 0 h 62"/>
                <a:gd name="T4" fmla="*/ 2147483646 w 70"/>
                <a:gd name="T5" fmla="*/ 2147483646 h 62"/>
                <a:gd name="T6" fmla="*/ 2147483646 w 70"/>
                <a:gd name="T7" fmla="*/ 2147483646 h 62"/>
                <a:gd name="T8" fmla="*/ 2147483646 w 70"/>
                <a:gd name="T9" fmla="*/ 2147483646 h 62"/>
                <a:gd name="T10" fmla="*/ 2147483646 w 70"/>
                <a:gd name="T11" fmla="*/ 2147483646 h 62"/>
                <a:gd name="T12" fmla="*/ 2147483646 w 70"/>
                <a:gd name="T13" fmla="*/ 2147483646 h 62"/>
                <a:gd name="T14" fmla="*/ 0 w 70"/>
                <a:gd name="T15" fmla="*/ 2147483646 h 62"/>
                <a:gd name="T16" fmla="*/ 2147483646 w 70"/>
                <a:gd name="T17" fmla="*/ 2147483646 h 62"/>
                <a:gd name="T18" fmla="*/ 2147483646 w 70"/>
                <a:gd name="T19" fmla="*/ 2147483646 h 62"/>
                <a:gd name="T20" fmla="*/ 2147483646 w 70"/>
                <a:gd name="T21" fmla="*/ 2147483646 h 62"/>
                <a:gd name="T22" fmla="*/ 2147483646 w 70"/>
                <a:gd name="T23" fmla="*/ 2147483646 h 62"/>
                <a:gd name="T24" fmla="*/ 2147483646 w 70"/>
                <a:gd name="T25" fmla="*/ 2147483646 h 62"/>
                <a:gd name="T26" fmla="*/ 2147483646 w 70"/>
                <a:gd name="T27" fmla="*/ 2147483646 h 62"/>
                <a:gd name="T28" fmla="*/ 2147483646 w 70"/>
                <a:gd name="T29" fmla="*/ 2147483646 h 62"/>
                <a:gd name="T30" fmla="*/ 2147483646 w 70"/>
                <a:gd name="T31" fmla="*/ 2147483646 h 62"/>
                <a:gd name="T32" fmla="*/ 2147483646 w 70"/>
                <a:gd name="T33" fmla="*/ 2147483646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0" h="62">
                  <a:moveTo>
                    <a:pt x="70" y="48"/>
                  </a:moveTo>
                  <a:lnTo>
                    <a:pt x="70" y="0"/>
                  </a:lnTo>
                  <a:lnTo>
                    <a:pt x="48" y="6"/>
                  </a:lnTo>
                  <a:lnTo>
                    <a:pt x="48" y="20"/>
                  </a:lnTo>
                  <a:lnTo>
                    <a:pt x="41" y="28"/>
                  </a:lnTo>
                  <a:lnTo>
                    <a:pt x="35" y="28"/>
                  </a:lnTo>
                  <a:lnTo>
                    <a:pt x="7" y="13"/>
                  </a:lnTo>
                  <a:lnTo>
                    <a:pt x="0" y="20"/>
                  </a:lnTo>
                  <a:lnTo>
                    <a:pt x="7" y="28"/>
                  </a:lnTo>
                  <a:lnTo>
                    <a:pt x="20" y="28"/>
                  </a:lnTo>
                  <a:lnTo>
                    <a:pt x="20" y="41"/>
                  </a:lnTo>
                  <a:lnTo>
                    <a:pt x="28" y="41"/>
                  </a:lnTo>
                  <a:lnTo>
                    <a:pt x="28" y="48"/>
                  </a:lnTo>
                  <a:lnTo>
                    <a:pt x="41" y="55"/>
                  </a:lnTo>
                  <a:lnTo>
                    <a:pt x="48" y="55"/>
                  </a:lnTo>
                  <a:lnTo>
                    <a:pt x="63" y="62"/>
                  </a:lnTo>
                  <a:lnTo>
                    <a:pt x="70" y="48"/>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276" name="Freeform 13"/>
            <p:cNvSpPr>
              <a:spLocks/>
            </p:cNvSpPr>
            <p:nvPr/>
          </p:nvSpPr>
          <p:spPr bwMode="gray">
            <a:xfrm>
              <a:off x="2832484" y="6029856"/>
              <a:ext cx="86816" cy="123290"/>
            </a:xfrm>
            <a:custGeom>
              <a:avLst/>
              <a:gdLst>
                <a:gd name="T0" fmla="*/ 0 w 48"/>
                <a:gd name="T1" fmla="*/ 2147483646 h 70"/>
                <a:gd name="T2" fmla="*/ 0 w 48"/>
                <a:gd name="T3" fmla="*/ 0 h 70"/>
                <a:gd name="T4" fmla="*/ 2147483646 w 48"/>
                <a:gd name="T5" fmla="*/ 2147483646 h 70"/>
                <a:gd name="T6" fmla="*/ 2147483646 w 48"/>
                <a:gd name="T7" fmla="*/ 2147483646 h 70"/>
                <a:gd name="T8" fmla="*/ 2147483646 w 48"/>
                <a:gd name="T9" fmla="*/ 2147483646 h 70"/>
                <a:gd name="T10" fmla="*/ 2147483646 w 48"/>
                <a:gd name="T11" fmla="*/ 2147483646 h 70"/>
                <a:gd name="T12" fmla="*/ 2147483646 w 48"/>
                <a:gd name="T13" fmla="*/ 2147483646 h 70"/>
                <a:gd name="T14" fmla="*/ 2147483646 w 48"/>
                <a:gd name="T15" fmla="*/ 2147483646 h 70"/>
                <a:gd name="T16" fmla="*/ 0 w 48"/>
                <a:gd name="T17" fmla="*/ 2147483646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70">
                  <a:moveTo>
                    <a:pt x="0" y="48"/>
                  </a:moveTo>
                  <a:lnTo>
                    <a:pt x="0" y="0"/>
                  </a:lnTo>
                  <a:lnTo>
                    <a:pt x="6" y="20"/>
                  </a:lnTo>
                  <a:lnTo>
                    <a:pt x="35" y="41"/>
                  </a:lnTo>
                  <a:lnTo>
                    <a:pt x="48" y="48"/>
                  </a:lnTo>
                  <a:lnTo>
                    <a:pt x="41" y="55"/>
                  </a:lnTo>
                  <a:lnTo>
                    <a:pt x="13" y="62"/>
                  </a:lnTo>
                  <a:lnTo>
                    <a:pt x="6" y="70"/>
                  </a:lnTo>
                  <a:lnTo>
                    <a:pt x="0" y="48"/>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277" name="Freeform 14"/>
            <p:cNvSpPr>
              <a:spLocks/>
            </p:cNvSpPr>
            <p:nvPr/>
          </p:nvSpPr>
          <p:spPr bwMode="gray">
            <a:xfrm>
              <a:off x="3001775" y="5980541"/>
              <a:ext cx="75963" cy="49316"/>
            </a:xfrm>
            <a:custGeom>
              <a:avLst/>
              <a:gdLst>
                <a:gd name="T0" fmla="*/ 0 w 43"/>
                <a:gd name="T1" fmla="*/ 2147483646 h 29"/>
                <a:gd name="T2" fmla="*/ 2147483646 w 43"/>
                <a:gd name="T3" fmla="*/ 2147483646 h 29"/>
                <a:gd name="T4" fmla="*/ 2147483646 w 43"/>
                <a:gd name="T5" fmla="*/ 2147483646 h 29"/>
                <a:gd name="T6" fmla="*/ 2147483646 w 43"/>
                <a:gd name="T7" fmla="*/ 2147483646 h 29"/>
                <a:gd name="T8" fmla="*/ 2147483646 w 43"/>
                <a:gd name="T9" fmla="*/ 0 h 29"/>
                <a:gd name="T10" fmla="*/ 2147483646 w 43"/>
                <a:gd name="T11" fmla="*/ 0 h 29"/>
                <a:gd name="T12" fmla="*/ 2147483646 w 43"/>
                <a:gd name="T13" fmla="*/ 0 h 29"/>
                <a:gd name="T14" fmla="*/ 0 w 43"/>
                <a:gd name="T15" fmla="*/ 2147483646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29">
                  <a:moveTo>
                    <a:pt x="0" y="7"/>
                  </a:moveTo>
                  <a:lnTo>
                    <a:pt x="21" y="15"/>
                  </a:lnTo>
                  <a:lnTo>
                    <a:pt x="28" y="29"/>
                  </a:lnTo>
                  <a:lnTo>
                    <a:pt x="43" y="7"/>
                  </a:lnTo>
                  <a:lnTo>
                    <a:pt x="43" y="0"/>
                  </a:lnTo>
                  <a:lnTo>
                    <a:pt x="21" y="0"/>
                  </a:lnTo>
                  <a:lnTo>
                    <a:pt x="8" y="0"/>
                  </a:lnTo>
                  <a:lnTo>
                    <a:pt x="0" y="7"/>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278" name="Freeform 15"/>
            <p:cNvSpPr>
              <a:spLocks/>
            </p:cNvSpPr>
            <p:nvPr/>
          </p:nvSpPr>
          <p:spPr bwMode="gray">
            <a:xfrm>
              <a:off x="3051693" y="3135929"/>
              <a:ext cx="145417" cy="174846"/>
            </a:xfrm>
            <a:custGeom>
              <a:avLst/>
              <a:gdLst>
                <a:gd name="T0" fmla="*/ 0 w 83"/>
                <a:gd name="T1" fmla="*/ 72 h 99"/>
                <a:gd name="T2" fmla="*/ 0 w 83"/>
                <a:gd name="T3" fmla="*/ 78 h 99"/>
                <a:gd name="T4" fmla="*/ 45 w 83"/>
                <a:gd name="T5" fmla="*/ 78 h 99"/>
                <a:gd name="T6" fmla="*/ 45 w 83"/>
                <a:gd name="T7" fmla="*/ 85 h 99"/>
                <a:gd name="T8" fmla="*/ 53 w 83"/>
                <a:gd name="T9" fmla="*/ 78 h 99"/>
                <a:gd name="T10" fmla="*/ 72 w 83"/>
                <a:gd name="T11" fmla="*/ 85 h 99"/>
                <a:gd name="T12" fmla="*/ 72 w 83"/>
                <a:gd name="T13" fmla="*/ 92 h 99"/>
                <a:gd name="T14" fmla="*/ 78 w 83"/>
                <a:gd name="T15" fmla="*/ 92 h 99"/>
                <a:gd name="T16" fmla="*/ 78 w 83"/>
                <a:gd name="T17" fmla="*/ 78 h 99"/>
                <a:gd name="T18" fmla="*/ 59 w 83"/>
                <a:gd name="T19" fmla="*/ 72 h 99"/>
                <a:gd name="T20" fmla="*/ 72 w 83"/>
                <a:gd name="T21" fmla="*/ 59 h 99"/>
                <a:gd name="T22" fmla="*/ 59 w 83"/>
                <a:gd name="T23" fmla="*/ 53 h 99"/>
                <a:gd name="T24" fmla="*/ 72 w 83"/>
                <a:gd name="T25" fmla="*/ 46 h 99"/>
                <a:gd name="T26" fmla="*/ 45 w 83"/>
                <a:gd name="T27" fmla="*/ 46 h 99"/>
                <a:gd name="T28" fmla="*/ 39 w 83"/>
                <a:gd name="T29" fmla="*/ 39 h 99"/>
                <a:gd name="T30" fmla="*/ 45 w 83"/>
                <a:gd name="T31" fmla="*/ 33 h 99"/>
                <a:gd name="T32" fmla="*/ 39 w 83"/>
                <a:gd name="T33" fmla="*/ 33 h 99"/>
                <a:gd name="T34" fmla="*/ 45 w 83"/>
                <a:gd name="T35" fmla="*/ 0 h 99"/>
                <a:gd name="T36" fmla="*/ 33 w 83"/>
                <a:gd name="T37" fmla="*/ 7 h 99"/>
                <a:gd name="T38" fmla="*/ 7 w 83"/>
                <a:gd name="T39" fmla="*/ 53 h 99"/>
                <a:gd name="T40" fmla="*/ 7 w 83"/>
                <a:gd name="T41" fmla="*/ 59 h 99"/>
                <a:gd name="T42" fmla="*/ 0 w 83"/>
                <a:gd name="T43" fmla="*/ 72 h 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3" h="99">
                  <a:moveTo>
                    <a:pt x="0" y="77"/>
                  </a:moveTo>
                  <a:lnTo>
                    <a:pt x="0" y="84"/>
                  </a:lnTo>
                  <a:lnTo>
                    <a:pt x="48" y="84"/>
                  </a:lnTo>
                  <a:lnTo>
                    <a:pt x="48" y="92"/>
                  </a:lnTo>
                  <a:lnTo>
                    <a:pt x="56" y="84"/>
                  </a:lnTo>
                  <a:lnTo>
                    <a:pt x="77" y="92"/>
                  </a:lnTo>
                  <a:lnTo>
                    <a:pt x="77" y="99"/>
                  </a:lnTo>
                  <a:lnTo>
                    <a:pt x="83" y="99"/>
                  </a:lnTo>
                  <a:lnTo>
                    <a:pt x="83" y="84"/>
                  </a:lnTo>
                  <a:lnTo>
                    <a:pt x="63" y="77"/>
                  </a:lnTo>
                  <a:lnTo>
                    <a:pt x="77" y="64"/>
                  </a:lnTo>
                  <a:lnTo>
                    <a:pt x="63" y="57"/>
                  </a:lnTo>
                  <a:lnTo>
                    <a:pt x="77" y="50"/>
                  </a:lnTo>
                  <a:lnTo>
                    <a:pt x="48" y="50"/>
                  </a:lnTo>
                  <a:lnTo>
                    <a:pt x="42" y="42"/>
                  </a:lnTo>
                  <a:lnTo>
                    <a:pt x="48" y="35"/>
                  </a:lnTo>
                  <a:lnTo>
                    <a:pt x="42" y="35"/>
                  </a:lnTo>
                  <a:lnTo>
                    <a:pt x="48" y="0"/>
                  </a:lnTo>
                  <a:lnTo>
                    <a:pt x="35" y="8"/>
                  </a:lnTo>
                  <a:lnTo>
                    <a:pt x="7" y="57"/>
                  </a:lnTo>
                  <a:lnTo>
                    <a:pt x="7" y="64"/>
                  </a:lnTo>
                  <a:lnTo>
                    <a:pt x="0" y="77"/>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279" name="Freeform 16"/>
            <p:cNvSpPr>
              <a:spLocks/>
            </p:cNvSpPr>
            <p:nvPr/>
          </p:nvSpPr>
          <p:spPr bwMode="gray">
            <a:xfrm>
              <a:off x="2287713" y="4128964"/>
              <a:ext cx="86816" cy="100873"/>
            </a:xfrm>
            <a:custGeom>
              <a:avLst/>
              <a:gdLst>
                <a:gd name="T0" fmla="*/ 40 w 49"/>
                <a:gd name="T1" fmla="*/ 21 h 57"/>
                <a:gd name="T2" fmla="*/ 46 w 49"/>
                <a:gd name="T3" fmla="*/ 33 h 57"/>
                <a:gd name="T4" fmla="*/ 26 w 49"/>
                <a:gd name="T5" fmla="*/ 46 h 57"/>
                <a:gd name="T6" fmla="*/ 20 w 49"/>
                <a:gd name="T7" fmla="*/ 54 h 57"/>
                <a:gd name="T8" fmla="*/ 0 w 49"/>
                <a:gd name="T9" fmla="*/ 46 h 57"/>
                <a:gd name="T10" fmla="*/ 8 w 49"/>
                <a:gd name="T11" fmla="*/ 21 h 57"/>
                <a:gd name="T12" fmla="*/ 20 w 49"/>
                <a:gd name="T13" fmla="*/ 21 h 57"/>
                <a:gd name="T14" fmla="*/ 8 w 49"/>
                <a:gd name="T15" fmla="*/ 7 h 57"/>
                <a:gd name="T16" fmla="*/ 13 w 49"/>
                <a:gd name="T17" fmla="*/ 0 h 57"/>
                <a:gd name="T18" fmla="*/ 40 w 49"/>
                <a:gd name="T19" fmla="*/ 0 h 57"/>
                <a:gd name="T20" fmla="*/ 40 w 49"/>
                <a:gd name="T21" fmla="*/ 21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 h="57">
                  <a:moveTo>
                    <a:pt x="43" y="22"/>
                  </a:moveTo>
                  <a:lnTo>
                    <a:pt x="49" y="35"/>
                  </a:lnTo>
                  <a:lnTo>
                    <a:pt x="28" y="49"/>
                  </a:lnTo>
                  <a:lnTo>
                    <a:pt x="21" y="57"/>
                  </a:lnTo>
                  <a:lnTo>
                    <a:pt x="0" y="49"/>
                  </a:lnTo>
                  <a:lnTo>
                    <a:pt x="8" y="22"/>
                  </a:lnTo>
                  <a:lnTo>
                    <a:pt x="21" y="22"/>
                  </a:lnTo>
                  <a:lnTo>
                    <a:pt x="8" y="7"/>
                  </a:lnTo>
                  <a:lnTo>
                    <a:pt x="14" y="0"/>
                  </a:lnTo>
                  <a:lnTo>
                    <a:pt x="43" y="0"/>
                  </a:lnTo>
                  <a:lnTo>
                    <a:pt x="43" y="22"/>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280" name="Freeform 17"/>
            <p:cNvSpPr>
              <a:spLocks/>
            </p:cNvSpPr>
            <p:nvPr/>
          </p:nvSpPr>
          <p:spPr bwMode="gray">
            <a:xfrm>
              <a:off x="2337633" y="4191730"/>
              <a:ext cx="149757" cy="51558"/>
            </a:xfrm>
            <a:custGeom>
              <a:avLst/>
              <a:gdLst>
                <a:gd name="T0" fmla="*/ 2147483646 w 83"/>
                <a:gd name="T1" fmla="*/ 0 h 29"/>
                <a:gd name="T2" fmla="*/ 2147483646 w 83"/>
                <a:gd name="T3" fmla="*/ 0 h 29"/>
                <a:gd name="T4" fmla="*/ 2147483646 w 83"/>
                <a:gd name="T5" fmla="*/ 2147483646 h 29"/>
                <a:gd name="T6" fmla="*/ 2147483646 w 83"/>
                <a:gd name="T7" fmla="*/ 2147483646 h 29"/>
                <a:gd name="T8" fmla="*/ 2147483646 w 83"/>
                <a:gd name="T9" fmla="*/ 2147483646 h 29"/>
                <a:gd name="T10" fmla="*/ 2147483646 w 83"/>
                <a:gd name="T11" fmla="*/ 2147483646 h 29"/>
                <a:gd name="T12" fmla="*/ 2147483646 w 83"/>
                <a:gd name="T13" fmla="*/ 2147483646 h 29"/>
                <a:gd name="T14" fmla="*/ 0 w 83"/>
                <a:gd name="T15" fmla="*/ 2147483646 h 29"/>
                <a:gd name="T16" fmla="*/ 2147483646 w 8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 h="29">
                  <a:moveTo>
                    <a:pt x="21" y="0"/>
                  </a:moveTo>
                  <a:lnTo>
                    <a:pt x="63" y="0"/>
                  </a:lnTo>
                  <a:lnTo>
                    <a:pt x="83" y="7"/>
                  </a:lnTo>
                  <a:lnTo>
                    <a:pt x="70" y="14"/>
                  </a:lnTo>
                  <a:lnTo>
                    <a:pt x="35" y="29"/>
                  </a:lnTo>
                  <a:lnTo>
                    <a:pt x="28" y="29"/>
                  </a:lnTo>
                  <a:lnTo>
                    <a:pt x="28" y="22"/>
                  </a:lnTo>
                  <a:lnTo>
                    <a:pt x="0" y="14"/>
                  </a:lnTo>
                  <a:lnTo>
                    <a:pt x="21" y="0"/>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281" name="Freeform 18"/>
            <p:cNvSpPr>
              <a:spLocks/>
            </p:cNvSpPr>
            <p:nvPr/>
          </p:nvSpPr>
          <p:spPr bwMode="gray">
            <a:xfrm>
              <a:off x="2498243" y="4337436"/>
              <a:ext cx="75963" cy="65006"/>
            </a:xfrm>
            <a:custGeom>
              <a:avLst/>
              <a:gdLst>
                <a:gd name="T0" fmla="*/ 0 w 42"/>
                <a:gd name="T1" fmla="*/ 2147483646 h 35"/>
                <a:gd name="T2" fmla="*/ 2147483646 w 42"/>
                <a:gd name="T3" fmla="*/ 2147483646 h 35"/>
                <a:gd name="T4" fmla="*/ 2147483646 w 42"/>
                <a:gd name="T5" fmla="*/ 2147483646 h 35"/>
                <a:gd name="T6" fmla="*/ 2147483646 w 42"/>
                <a:gd name="T7" fmla="*/ 2147483646 h 35"/>
                <a:gd name="T8" fmla="*/ 2147483646 w 42"/>
                <a:gd name="T9" fmla="*/ 2147483646 h 35"/>
                <a:gd name="T10" fmla="*/ 2147483646 w 42"/>
                <a:gd name="T11" fmla="*/ 2147483646 h 35"/>
                <a:gd name="T12" fmla="*/ 2147483646 w 42"/>
                <a:gd name="T13" fmla="*/ 0 h 35"/>
                <a:gd name="T14" fmla="*/ 2147483646 w 42"/>
                <a:gd name="T15" fmla="*/ 2147483646 h 35"/>
                <a:gd name="T16" fmla="*/ 2147483646 w 42"/>
                <a:gd name="T17" fmla="*/ 2147483646 h 35"/>
                <a:gd name="T18" fmla="*/ 0 w 42"/>
                <a:gd name="T19" fmla="*/ 0 h 35"/>
                <a:gd name="T20" fmla="*/ 0 w 42"/>
                <a:gd name="T21" fmla="*/ 2147483646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35">
                  <a:moveTo>
                    <a:pt x="0" y="14"/>
                  </a:moveTo>
                  <a:lnTo>
                    <a:pt x="27" y="28"/>
                  </a:lnTo>
                  <a:lnTo>
                    <a:pt x="27" y="35"/>
                  </a:lnTo>
                  <a:lnTo>
                    <a:pt x="35" y="28"/>
                  </a:lnTo>
                  <a:lnTo>
                    <a:pt x="27" y="14"/>
                  </a:lnTo>
                  <a:lnTo>
                    <a:pt x="42" y="7"/>
                  </a:lnTo>
                  <a:lnTo>
                    <a:pt x="35" y="0"/>
                  </a:lnTo>
                  <a:lnTo>
                    <a:pt x="21" y="7"/>
                  </a:lnTo>
                  <a:lnTo>
                    <a:pt x="14" y="7"/>
                  </a:lnTo>
                  <a:lnTo>
                    <a:pt x="0" y="0"/>
                  </a:lnTo>
                  <a:lnTo>
                    <a:pt x="0" y="14"/>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282" name="Freeform 19"/>
            <p:cNvSpPr>
              <a:spLocks/>
            </p:cNvSpPr>
            <p:nvPr/>
          </p:nvSpPr>
          <p:spPr bwMode="gray">
            <a:xfrm>
              <a:off x="2758690" y="4084132"/>
              <a:ext cx="82475" cy="58282"/>
            </a:xfrm>
            <a:custGeom>
              <a:avLst/>
              <a:gdLst>
                <a:gd name="T0" fmla="*/ 0 w 48"/>
                <a:gd name="T1" fmla="*/ 25 h 34"/>
                <a:gd name="T2" fmla="*/ 0 w 48"/>
                <a:gd name="T3" fmla="*/ 0 h 34"/>
                <a:gd name="T4" fmla="*/ 19 w 48"/>
                <a:gd name="T5" fmla="*/ 0 h 34"/>
                <a:gd name="T6" fmla="*/ 19 w 48"/>
                <a:gd name="T7" fmla="*/ 6 h 34"/>
                <a:gd name="T8" fmla="*/ 33 w 48"/>
                <a:gd name="T9" fmla="*/ 6 h 34"/>
                <a:gd name="T10" fmla="*/ 45 w 48"/>
                <a:gd name="T11" fmla="*/ 19 h 34"/>
                <a:gd name="T12" fmla="*/ 39 w 48"/>
                <a:gd name="T13" fmla="*/ 25 h 34"/>
                <a:gd name="T14" fmla="*/ 39 w 48"/>
                <a:gd name="T15" fmla="*/ 19 h 34"/>
                <a:gd name="T16" fmla="*/ 12 w 48"/>
                <a:gd name="T17" fmla="*/ 25 h 34"/>
                <a:gd name="T18" fmla="*/ 12 w 48"/>
                <a:gd name="T19" fmla="*/ 19 h 34"/>
                <a:gd name="T20" fmla="*/ 7 w 48"/>
                <a:gd name="T21" fmla="*/ 25 h 34"/>
                <a:gd name="T22" fmla="*/ 7 w 48"/>
                <a:gd name="T23" fmla="*/ 31 h 34"/>
                <a:gd name="T24" fmla="*/ 0 w 48"/>
                <a:gd name="T25" fmla="*/ 25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34">
                  <a:moveTo>
                    <a:pt x="0" y="27"/>
                  </a:moveTo>
                  <a:lnTo>
                    <a:pt x="0" y="0"/>
                  </a:lnTo>
                  <a:lnTo>
                    <a:pt x="20" y="0"/>
                  </a:lnTo>
                  <a:lnTo>
                    <a:pt x="20" y="7"/>
                  </a:lnTo>
                  <a:lnTo>
                    <a:pt x="35" y="7"/>
                  </a:lnTo>
                  <a:lnTo>
                    <a:pt x="48" y="21"/>
                  </a:lnTo>
                  <a:lnTo>
                    <a:pt x="42" y="27"/>
                  </a:lnTo>
                  <a:lnTo>
                    <a:pt x="42" y="21"/>
                  </a:lnTo>
                  <a:lnTo>
                    <a:pt x="13" y="27"/>
                  </a:lnTo>
                  <a:lnTo>
                    <a:pt x="13" y="21"/>
                  </a:lnTo>
                  <a:lnTo>
                    <a:pt x="7" y="27"/>
                  </a:lnTo>
                  <a:lnTo>
                    <a:pt x="7" y="34"/>
                  </a:lnTo>
                  <a:lnTo>
                    <a:pt x="0" y="27"/>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283" name="Freeform 20"/>
            <p:cNvSpPr>
              <a:spLocks/>
            </p:cNvSpPr>
            <p:nvPr/>
          </p:nvSpPr>
          <p:spPr bwMode="gray">
            <a:xfrm>
              <a:off x="2598081" y="4263461"/>
              <a:ext cx="258277" cy="394525"/>
            </a:xfrm>
            <a:custGeom>
              <a:avLst/>
              <a:gdLst>
                <a:gd name="T0" fmla="*/ 2147483646 w 146"/>
                <a:gd name="T1" fmla="*/ 2147483646 h 223"/>
                <a:gd name="T2" fmla="*/ 2147483646 w 146"/>
                <a:gd name="T3" fmla="*/ 2147483646 h 223"/>
                <a:gd name="T4" fmla="*/ 2147483646 w 146"/>
                <a:gd name="T5" fmla="*/ 2147483646 h 223"/>
                <a:gd name="T6" fmla="*/ 2147483646 w 146"/>
                <a:gd name="T7" fmla="*/ 2147483646 h 223"/>
                <a:gd name="T8" fmla="*/ 2147483646 w 146"/>
                <a:gd name="T9" fmla="*/ 2147483646 h 223"/>
                <a:gd name="T10" fmla="*/ 2147483646 w 146"/>
                <a:gd name="T11" fmla="*/ 2147483646 h 223"/>
                <a:gd name="T12" fmla="*/ 2147483646 w 146"/>
                <a:gd name="T13" fmla="*/ 2147483646 h 223"/>
                <a:gd name="T14" fmla="*/ 2147483646 w 146"/>
                <a:gd name="T15" fmla="*/ 2147483646 h 223"/>
                <a:gd name="T16" fmla="*/ 2147483646 w 146"/>
                <a:gd name="T17" fmla="*/ 2147483646 h 223"/>
                <a:gd name="T18" fmla="*/ 2147483646 w 146"/>
                <a:gd name="T19" fmla="*/ 2147483646 h 223"/>
                <a:gd name="T20" fmla="*/ 2147483646 w 146"/>
                <a:gd name="T21" fmla="*/ 2147483646 h 223"/>
                <a:gd name="T22" fmla="*/ 2147483646 w 146"/>
                <a:gd name="T23" fmla="*/ 2147483646 h 223"/>
                <a:gd name="T24" fmla="*/ 2147483646 w 146"/>
                <a:gd name="T25" fmla="*/ 2147483646 h 223"/>
                <a:gd name="T26" fmla="*/ 2147483646 w 146"/>
                <a:gd name="T27" fmla="*/ 2147483646 h 223"/>
                <a:gd name="T28" fmla="*/ 2147483646 w 146"/>
                <a:gd name="T29" fmla="*/ 2147483646 h 223"/>
                <a:gd name="T30" fmla="*/ 2147483646 w 146"/>
                <a:gd name="T31" fmla="*/ 2147483646 h 223"/>
                <a:gd name="T32" fmla="*/ 2147483646 w 146"/>
                <a:gd name="T33" fmla="*/ 2147483646 h 223"/>
                <a:gd name="T34" fmla="*/ 2147483646 w 146"/>
                <a:gd name="T35" fmla="*/ 2147483646 h 223"/>
                <a:gd name="T36" fmla="*/ 2147483646 w 146"/>
                <a:gd name="T37" fmla="*/ 2147483646 h 223"/>
                <a:gd name="T38" fmla="*/ 2147483646 w 146"/>
                <a:gd name="T39" fmla="*/ 0 h 223"/>
                <a:gd name="T40" fmla="*/ 2147483646 w 146"/>
                <a:gd name="T41" fmla="*/ 2147483646 h 223"/>
                <a:gd name="T42" fmla="*/ 2147483646 w 146"/>
                <a:gd name="T43" fmla="*/ 2147483646 h 223"/>
                <a:gd name="T44" fmla="*/ 2147483646 w 146"/>
                <a:gd name="T45" fmla="*/ 2147483646 h 223"/>
                <a:gd name="T46" fmla="*/ 2147483646 w 146"/>
                <a:gd name="T47" fmla="*/ 2147483646 h 223"/>
                <a:gd name="T48" fmla="*/ 2147483646 w 146"/>
                <a:gd name="T49" fmla="*/ 2147483646 h 223"/>
                <a:gd name="T50" fmla="*/ 2147483646 w 146"/>
                <a:gd name="T51" fmla="*/ 2147483646 h 223"/>
                <a:gd name="T52" fmla="*/ 2147483646 w 146"/>
                <a:gd name="T53" fmla="*/ 2147483646 h 223"/>
                <a:gd name="T54" fmla="*/ 2147483646 w 146"/>
                <a:gd name="T55" fmla="*/ 2147483646 h 223"/>
                <a:gd name="T56" fmla="*/ 2147483646 w 146"/>
                <a:gd name="T57" fmla="*/ 2147483646 h 223"/>
                <a:gd name="T58" fmla="*/ 2147483646 w 146"/>
                <a:gd name="T59" fmla="*/ 2147483646 h 223"/>
                <a:gd name="T60" fmla="*/ 2147483646 w 146"/>
                <a:gd name="T61" fmla="*/ 2147483646 h 223"/>
                <a:gd name="T62" fmla="*/ 2147483646 w 146"/>
                <a:gd name="T63" fmla="*/ 2147483646 h 223"/>
                <a:gd name="T64" fmla="*/ 2147483646 w 146"/>
                <a:gd name="T65" fmla="*/ 2147483646 h 223"/>
                <a:gd name="T66" fmla="*/ 2147483646 w 146"/>
                <a:gd name="T67" fmla="*/ 2147483646 h 223"/>
                <a:gd name="T68" fmla="*/ 2147483646 w 146"/>
                <a:gd name="T69" fmla="*/ 2147483646 h 223"/>
                <a:gd name="T70" fmla="*/ 0 w 146"/>
                <a:gd name="T71" fmla="*/ 2147483646 h 223"/>
                <a:gd name="T72" fmla="*/ 0 w 146"/>
                <a:gd name="T73" fmla="*/ 2147483646 h 223"/>
                <a:gd name="T74" fmla="*/ 2147483646 w 146"/>
                <a:gd name="T75" fmla="*/ 2147483646 h 223"/>
                <a:gd name="T76" fmla="*/ 2147483646 w 146"/>
                <a:gd name="T77" fmla="*/ 2147483646 h 223"/>
                <a:gd name="T78" fmla="*/ 2147483646 w 146"/>
                <a:gd name="T79" fmla="*/ 2147483646 h 223"/>
                <a:gd name="T80" fmla="*/ 2147483646 w 146"/>
                <a:gd name="T81" fmla="*/ 2147483646 h 223"/>
                <a:gd name="T82" fmla="*/ 2147483646 w 146"/>
                <a:gd name="T83" fmla="*/ 2147483646 h 223"/>
                <a:gd name="T84" fmla="*/ 2147483646 w 146"/>
                <a:gd name="T85" fmla="*/ 2147483646 h 223"/>
                <a:gd name="T86" fmla="*/ 2147483646 w 146"/>
                <a:gd name="T87" fmla="*/ 2147483646 h 223"/>
                <a:gd name="T88" fmla="*/ 2147483646 w 146"/>
                <a:gd name="T89" fmla="*/ 2147483646 h 223"/>
                <a:gd name="T90" fmla="*/ 2147483646 w 146"/>
                <a:gd name="T91" fmla="*/ 2147483646 h 223"/>
                <a:gd name="T92" fmla="*/ 2147483646 w 146"/>
                <a:gd name="T93" fmla="*/ 2147483646 h 2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46" h="223">
                  <a:moveTo>
                    <a:pt x="111" y="223"/>
                  </a:moveTo>
                  <a:lnTo>
                    <a:pt x="126" y="188"/>
                  </a:lnTo>
                  <a:lnTo>
                    <a:pt x="111" y="160"/>
                  </a:lnTo>
                  <a:lnTo>
                    <a:pt x="126" y="160"/>
                  </a:lnTo>
                  <a:lnTo>
                    <a:pt x="111" y="153"/>
                  </a:lnTo>
                  <a:lnTo>
                    <a:pt x="111" y="147"/>
                  </a:lnTo>
                  <a:lnTo>
                    <a:pt x="146" y="147"/>
                  </a:lnTo>
                  <a:lnTo>
                    <a:pt x="146" y="125"/>
                  </a:lnTo>
                  <a:lnTo>
                    <a:pt x="139" y="112"/>
                  </a:lnTo>
                  <a:lnTo>
                    <a:pt x="146" y="84"/>
                  </a:lnTo>
                  <a:lnTo>
                    <a:pt x="126" y="84"/>
                  </a:lnTo>
                  <a:lnTo>
                    <a:pt x="111" y="77"/>
                  </a:lnTo>
                  <a:lnTo>
                    <a:pt x="91" y="77"/>
                  </a:lnTo>
                  <a:lnTo>
                    <a:pt x="83" y="70"/>
                  </a:lnTo>
                  <a:lnTo>
                    <a:pt x="83" y="56"/>
                  </a:lnTo>
                  <a:lnTo>
                    <a:pt x="70" y="42"/>
                  </a:lnTo>
                  <a:lnTo>
                    <a:pt x="83" y="28"/>
                  </a:lnTo>
                  <a:lnTo>
                    <a:pt x="91" y="14"/>
                  </a:lnTo>
                  <a:lnTo>
                    <a:pt x="98" y="7"/>
                  </a:lnTo>
                  <a:lnTo>
                    <a:pt x="91" y="0"/>
                  </a:lnTo>
                  <a:lnTo>
                    <a:pt x="70" y="14"/>
                  </a:lnTo>
                  <a:lnTo>
                    <a:pt x="48" y="28"/>
                  </a:lnTo>
                  <a:lnTo>
                    <a:pt x="41" y="42"/>
                  </a:lnTo>
                  <a:lnTo>
                    <a:pt x="21" y="49"/>
                  </a:lnTo>
                  <a:lnTo>
                    <a:pt x="21" y="70"/>
                  </a:lnTo>
                  <a:lnTo>
                    <a:pt x="14" y="49"/>
                  </a:lnTo>
                  <a:lnTo>
                    <a:pt x="21" y="56"/>
                  </a:lnTo>
                  <a:lnTo>
                    <a:pt x="14" y="70"/>
                  </a:lnTo>
                  <a:lnTo>
                    <a:pt x="14" y="77"/>
                  </a:lnTo>
                  <a:lnTo>
                    <a:pt x="14" y="84"/>
                  </a:lnTo>
                  <a:lnTo>
                    <a:pt x="14" y="118"/>
                  </a:lnTo>
                  <a:lnTo>
                    <a:pt x="21" y="118"/>
                  </a:lnTo>
                  <a:lnTo>
                    <a:pt x="14" y="140"/>
                  </a:lnTo>
                  <a:lnTo>
                    <a:pt x="6" y="140"/>
                  </a:lnTo>
                  <a:lnTo>
                    <a:pt x="6" y="147"/>
                  </a:lnTo>
                  <a:lnTo>
                    <a:pt x="0" y="147"/>
                  </a:lnTo>
                  <a:lnTo>
                    <a:pt x="0" y="153"/>
                  </a:lnTo>
                  <a:lnTo>
                    <a:pt x="21" y="167"/>
                  </a:lnTo>
                  <a:lnTo>
                    <a:pt x="41" y="160"/>
                  </a:lnTo>
                  <a:lnTo>
                    <a:pt x="48" y="167"/>
                  </a:lnTo>
                  <a:lnTo>
                    <a:pt x="63" y="188"/>
                  </a:lnTo>
                  <a:lnTo>
                    <a:pt x="70" y="202"/>
                  </a:lnTo>
                  <a:lnTo>
                    <a:pt x="104" y="195"/>
                  </a:lnTo>
                  <a:lnTo>
                    <a:pt x="111" y="202"/>
                  </a:lnTo>
                  <a:lnTo>
                    <a:pt x="111" y="209"/>
                  </a:lnTo>
                  <a:lnTo>
                    <a:pt x="104" y="209"/>
                  </a:lnTo>
                  <a:lnTo>
                    <a:pt x="111" y="223"/>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284" name="Freeform 21"/>
            <p:cNvSpPr>
              <a:spLocks/>
            </p:cNvSpPr>
            <p:nvPr/>
          </p:nvSpPr>
          <p:spPr bwMode="gray">
            <a:xfrm>
              <a:off x="2537310" y="4559355"/>
              <a:ext cx="295174" cy="439357"/>
            </a:xfrm>
            <a:custGeom>
              <a:avLst/>
              <a:gdLst>
                <a:gd name="T0" fmla="*/ 2147483646 w 168"/>
                <a:gd name="T1" fmla="*/ 2147483646 h 250"/>
                <a:gd name="T2" fmla="*/ 2147483646 w 168"/>
                <a:gd name="T3" fmla="*/ 2147483646 h 250"/>
                <a:gd name="T4" fmla="*/ 2147483646 w 168"/>
                <a:gd name="T5" fmla="*/ 2147483646 h 250"/>
                <a:gd name="T6" fmla="*/ 2147483646 w 168"/>
                <a:gd name="T7" fmla="*/ 2147483646 h 250"/>
                <a:gd name="T8" fmla="*/ 2147483646 w 168"/>
                <a:gd name="T9" fmla="*/ 2147483646 h 250"/>
                <a:gd name="T10" fmla="*/ 2147483646 w 168"/>
                <a:gd name="T11" fmla="*/ 2147483646 h 250"/>
                <a:gd name="T12" fmla="*/ 2147483646 w 168"/>
                <a:gd name="T13" fmla="*/ 2147483646 h 250"/>
                <a:gd name="T14" fmla="*/ 2147483646 w 168"/>
                <a:gd name="T15" fmla="*/ 2147483646 h 250"/>
                <a:gd name="T16" fmla="*/ 2147483646 w 168"/>
                <a:gd name="T17" fmla="*/ 2147483646 h 250"/>
                <a:gd name="T18" fmla="*/ 2147483646 w 168"/>
                <a:gd name="T19" fmla="*/ 2147483646 h 250"/>
                <a:gd name="T20" fmla="*/ 2147483646 w 168"/>
                <a:gd name="T21" fmla="*/ 2147483646 h 250"/>
                <a:gd name="T22" fmla="*/ 2147483646 w 168"/>
                <a:gd name="T23" fmla="*/ 2147483646 h 250"/>
                <a:gd name="T24" fmla="*/ 2147483646 w 168"/>
                <a:gd name="T25" fmla="*/ 2147483646 h 250"/>
                <a:gd name="T26" fmla="*/ 2147483646 w 168"/>
                <a:gd name="T27" fmla="*/ 2147483646 h 250"/>
                <a:gd name="T28" fmla="*/ 2147483646 w 168"/>
                <a:gd name="T29" fmla="*/ 0 h 250"/>
                <a:gd name="T30" fmla="*/ 2147483646 w 168"/>
                <a:gd name="T31" fmla="*/ 0 h 250"/>
                <a:gd name="T32" fmla="*/ 2147483646 w 168"/>
                <a:gd name="T33" fmla="*/ 2147483646 h 250"/>
                <a:gd name="T34" fmla="*/ 2147483646 w 168"/>
                <a:gd name="T35" fmla="*/ 2147483646 h 250"/>
                <a:gd name="T36" fmla="*/ 2147483646 w 168"/>
                <a:gd name="T37" fmla="*/ 2147483646 h 250"/>
                <a:gd name="T38" fmla="*/ 2147483646 w 168"/>
                <a:gd name="T39" fmla="*/ 2147483646 h 250"/>
                <a:gd name="T40" fmla="*/ 2147483646 w 168"/>
                <a:gd name="T41" fmla="*/ 2147483646 h 250"/>
                <a:gd name="T42" fmla="*/ 2147483646 w 168"/>
                <a:gd name="T43" fmla="*/ 2147483646 h 250"/>
                <a:gd name="T44" fmla="*/ 2147483646 w 168"/>
                <a:gd name="T45" fmla="*/ 2147483646 h 250"/>
                <a:gd name="T46" fmla="*/ 0 w 168"/>
                <a:gd name="T47" fmla="*/ 2147483646 h 250"/>
                <a:gd name="T48" fmla="*/ 2147483646 w 168"/>
                <a:gd name="T49" fmla="*/ 2147483646 h 250"/>
                <a:gd name="T50" fmla="*/ 0 w 168"/>
                <a:gd name="T51" fmla="*/ 2147483646 h 250"/>
                <a:gd name="T52" fmla="*/ 2147483646 w 168"/>
                <a:gd name="T53" fmla="*/ 2147483646 h 250"/>
                <a:gd name="T54" fmla="*/ 2147483646 w 168"/>
                <a:gd name="T55" fmla="*/ 2147483646 h 250"/>
                <a:gd name="T56" fmla="*/ 2147483646 w 168"/>
                <a:gd name="T57" fmla="*/ 2147483646 h 250"/>
                <a:gd name="T58" fmla="*/ 2147483646 w 168"/>
                <a:gd name="T59" fmla="*/ 2147483646 h 250"/>
                <a:gd name="T60" fmla="*/ 2147483646 w 168"/>
                <a:gd name="T61" fmla="*/ 2147483646 h 250"/>
                <a:gd name="T62" fmla="*/ 2147483646 w 168"/>
                <a:gd name="T63" fmla="*/ 2147483646 h 250"/>
                <a:gd name="T64" fmla="*/ 2147483646 w 168"/>
                <a:gd name="T65" fmla="*/ 2147483646 h 250"/>
                <a:gd name="T66" fmla="*/ 2147483646 w 168"/>
                <a:gd name="T67" fmla="*/ 2147483646 h 250"/>
                <a:gd name="T68" fmla="*/ 2147483646 w 168"/>
                <a:gd name="T69" fmla="*/ 2147483646 h 2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8" h="250">
                  <a:moveTo>
                    <a:pt x="161" y="147"/>
                  </a:moveTo>
                  <a:lnTo>
                    <a:pt x="139" y="147"/>
                  </a:lnTo>
                  <a:lnTo>
                    <a:pt x="139" y="133"/>
                  </a:lnTo>
                  <a:lnTo>
                    <a:pt x="126" y="140"/>
                  </a:lnTo>
                  <a:lnTo>
                    <a:pt x="105" y="133"/>
                  </a:lnTo>
                  <a:lnTo>
                    <a:pt x="98" y="105"/>
                  </a:lnTo>
                  <a:lnTo>
                    <a:pt x="118" y="70"/>
                  </a:lnTo>
                  <a:lnTo>
                    <a:pt x="146" y="56"/>
                  </a:lnTo>
                  <a:lnTo>
                    <a:pt x="139" y="42"/>
                  </a:lnTo>
                  <a:lnTo>
                    <a:pt x="146" y="42"/>
                  </a:lnTo>
                  <a:lnTo>
                    <a:pt x="146" y="35"/>
                  </a:lnTo>
                  <a:lnTo>
                    <a:pt x="139" y="28"/>
                  </a:lnTo>
                  <a:lnTo>
                    <a:pt x="105" y="35"/>
                  </a:lnTo>
                  <a:lnTo>
                    <a:pt x="98" y="21"/>
                  </a:lnTo>
                  <a:lnTo>
                    <a:pt x="83" y="0"/>
                  </a:lnTo>
                  <a:lnTo>
                    <a:pt x="76" y="0"/>
                  </a:lnTo>
                  <a:lnTo>
                    <a:pt x="83" y="15"/>
                  </a:lnTo>
                  <a:lnTo>
                    <a:pt x="76" y="28"/>
                  </a:lnTo>
                  <a:lnTo>
                    <a:pt x="63" y="35"/>
                  </a:lnTo>
                  <a:lnTo>
                    <a:pt x="49" y="42"/>
                  </a:lnTo>
                  <a:lnTo>
                    <a:pt x="21" y="70"/>
                  </a:lnTo>
                  <a:lnTo>
                    <a:pt x="6" y="63"/>
                  </a:lnTo>
                  <a:lnTo>
                    <a:pt x="14" y="42"/>
                  </a:lnTo>
                  <a:lnTo>
                    <a:pt x="0" y="63"/>
                  </a:lnTo>
                  <a:lnTo>
                    <a:pt x="6" y="77"/>
                  </a:lnTo>
                  <a:lnTo>
                    <a:pt x="0" y="77"/>
                  </a:lnTo>
                  <a:lnTo>
                    <a:pt x="14" y="98"/>
                  </a:lnTo>
                  <a:lnTo>
                    <a:pt x="35" y="112"/>
                  </a:lnTo>
                  <a:lnTo>
                    <a:pt x="76" y="202"/>
                  </a:lnTo>
                  <a:lnTo>
                    <a:pt x="139" y="250"/>
                  </a:lnTo>
                  <a:lnTo>
                    <a:pt x="161" y="244"/>
                  </a:lnTo>
                  <a:lnTo>
                    <a:pt x="168" y="223"/>
                  </a:lnTo>
                  <a:lnTo>
                    <a:pt x="161" y="217"/>
                  </a:lnTo>
                  <a:lnTo>
                    <a:pt x="168" y="167"/>
                  </a:lnTo>
                  <a:lnTo>
                    <a:pt x="161" y="147"/>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285" name="Freeform 22"/>
            <p:cNvSpPr>
              <a:spLocks/>
            </p:cNvSpPr>
            <p:nvPr/>
          </p:nvSpPr>
          <p:spPr bwMode="gray">
            <a:xfrm>
              <a:off x="3064716" y="5317022"/>
              <a:ext cx="132395" cy="125531"/>
            </a:xfrm>
            <a:custGeom>
              <a:avLst/>
              <a:gdLst>
                <a:gd name="T0" fmla="*/ 2147483646 w 76"/>
                <a:gd name="T1" fmla="*/ 2147483646 h 70"/>
                <a:gd name="T2" fmla="*/ 2147483646 w 76"/>
                <a:gd name="T3" fmla="*/ 2147483646 h 70"/>
                <a:gd name="T4" fmla="*/ 2147483646 w 76"/>
                <a:gd name="T5" fmla="*/ 2147483646 h 70"/>
                <a:gd name="T6" fmla="*/ 2147483646 w 76"/>
                <a:gd name="T7" fmla="*/ 2147483646 h 70"/>
                <a:gd name="T8" fmla="*/ 2147483646 w 76"/>
                <a:gd name="T9" fmla="*/ 2147483646 h 70"/>
                <a:gd name="T10" fmla="*/ 2147483646 w 76"/>
                <a:gd name="T11" fmla="*/ 0 h 70"/>
                <a:gd name="T12" fmla="*/ 2147483646 w 76"/>
                <a:gd name="T13" fmla="*/ 0 h 70"/>
                <a:gd name="T14" fmla="*/ 0 w 76"/>
                <a:gd name="T15" fmla="*/ 2147483646 h 70"/>
                <a:gd name="T16" fmla="*/ 2147483646 w 76"/>
                <a:gd name="T17" fmla="*/ 2147483646 h 70"/>
                <a:gd name="T18" fmla="*/ 2147483646 w 76"/>
                <a:gd name="T19" fmla="*/ 2147483646 h 70"/>
                <a:gd name="T20" fmla="*/ 2147483646 w 76"/>
                <a:gd name="T21" fmla="*/ 2147483646 h 70"/>
                <a:gd name="T22" fmla="*/ 2147483646 w 76"/>
                <a:gd name="T23" fmla="*/ 2147483646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6" h="70">
                  <a:moveTo>
                    <a:pt x="70" y="48"/>
                  </a:moveTo>
                  <a:lnTo>
                    <a:pt x="76" y="28"/>
                  </a:lnTo>
                  <a:lnTo>
                    <a:pt x="70" y="20"/>
                  </a:lnTo>
                  <a:lnTo>
                    <a:pt x="41" y="7"/>
                  </a:lnTo>
                  <a:lnTo>
                    <a:pt x="35" y="7"/>
                  </a:lnTo>
                  <a:lnTo>
                    <a:pt x="28" y="0"/>
                  </a:lnTo>
                  <a:lnTo>
                    <a:pt x="14" y="0"/>
                  </a:lnTo>
                  <a:lnTo>
                    <a:pt x="0" y="55"/>
                  </a:lnTo>
                  <a:lnTo>
                    <a:pt x="8" y="55"/>
                  </a:lnTo>
                  <a:lnTo>
                    <a:pt x="35" y="70"/>
                  </a:lnTo>
                  <a:lnTo>
                    <a:pt x="56" y="70"/>
                  </a:lnTo>
                  <a:lnTo>
                    <a:pt x="70" y="48"/>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286" name="Freeform 23"/>
            <p:cNvSpPr>
              <a:spLocks/>
            </p:cNvSpPr>
            <p:nvPr/>
          </p:nvSpPr>
          <p:spPr bwMode="gray">
            <a:xfrm>
              <a:off x="3077738" y="4422617"/>
              <a:ext cx="84646" cy="100872"/>
            </a:xfrm>
            <a:custGeom>
              <a:avLst/>
              <a:gdLst>
                <a:gd name="T0" fmla="*/ 45 w 48"/>
                <a:gd name="T1" fmla="*/ 47 h 57"/>
                <a:gd name="T2" fmla="*/ 45 w 48"/>
                <a:gd name="T3" fmla="*/ 27 h 57"/>
                <a:gd name="T4" fmla="*/ 45 w 48"/>
                <a:gd name="T5" fmla="*/ 8 h 57"/>
                <a:gd name="T6" fmla="*/ 45 w 48"/>
                <a:gd name="T7" fmla="*/ 0 h 57"/>
                <a:gd name="T8" fmla="*/ 19 w 48"/>
                <a:gd name="T9" fmla="*/ 0 h 57"/>
                <a:gd name="T10" fmla="*/ 0 w 48"/>
                <a:gd name="T11" fmla="*/ 21 h 57"/>
                <a:gd name="T12" fmla="*/ 19 w 48"/>
                <a:gd name="T13" fmla="*/ 54 h 57"/>
                <a:gd name="T14" fmla="*/ 25 w 48"/>
                <a:gd name="T15" fmla="*/ 54 h 57"/>
                <a:gd name="T16" fmla="*/ 31 w 48"/>
                <a:gd name="T17" fmla="*/ 47 h 57"/>
                <a:gd name="T18" fmla="*/ 45 w 48"/>
                <a:gd name="T19" fmla="*/ 47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57">
                  <a:moveTo>
                    <a:pt x="48" y="50"/>
                  </a:moveTo>
                  <a:lnTo>
                    <a:pt x="48" y="28"/>
                  </a:lnTo>
                  <a:lnTo>
                    <a:pt x="48" y="8"/>
                  </a:lnTo>
                  <a:lnTo>
                    <a:pt x="48" y="0"/>
                  </a:lnTo>
                  <a:lnTo>
                    <a:pt x="20" y="0"/>
                  </a:lnTo>
                  <a:lnTo>
                    <a:pt x="0" y="22"/>
                  </a:lnTo>
                  <a:lnTo>
                    <a:pt x="20" y="57"/>
                  </a:lnTo>
                  <a:lnTo>
                    <a:pt x="27" y="57"/>
                  </a:lnTo>
                  <a:lnTo>
                    <a:pt x="33" y="50"/>
                  </a:lnTo>
                  <a:lnTo>
                    <a:pt x="48" y="50"/>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287" name="Freeform 24"/>
            <p:cNvSpPr>
              <a:spLocks/>
            </p:cNvSpPr>
            <p:nvPr/>
          </p:nvSpPr>
          <p:spPr bwMode="gray">
            <a:xfrm>
              <a:off x="3001775" y="4364335"/>
              <a:ext cx="112861" cy="170363"/>
            </a:xfrm>
            <a:custGeom>
              <a:avLst/>
              <a:gdLst>
                <a:gd name="T0" fmla="*/ 20 w 63"/>
                <a:gd name="T1" fmla="*/ 0 h 97"/>
                <a:gd name="T2" fmla="*/ 33 w 63"/>
                <a:gd name="T3" fmla="*/ 13 h 97"/>
                <a:gd name="T4" fmla="*/ 33 w 63"/>
                <a:gd name="T5" fmla="*/ 20 h 97"/>
                <a:gd name="T6" fmla="*/ 41 w 63"/>
                <a:gd name="T7" fmla="*/ 20 h 97"/>
                <a:gd name="T8" fmla="*/ 60 w 63"/>
                <a:gd name="T9" fmla="*/ 32 h 97"/>
                <a:gd name="T10" fmla="*/ 41 w 63"/>
                <a:gd name="T11" fmla="*/ 53 h 97"/>
                <a:gd name="T12" fmla="*/ 60 w 63"/>
                <a:gd name="T13" fmla="*/ 85 h 97"/>
                <a:gd name="T14" fmla="*/ 33 w 63"/>
                <a:gd name="T15" fmla="*/ 91 h 97"/>
                <a:gd name="T16" fmla="*/ 27 w 63"/>
                <a:gd name="T17" fmla="*/ 91 h 97"/>
                <a:gd name="T18" fmla="*/ 20 w 63"/>
                <a:gd name="T19" fmla="*/ 79 h 97"/>
                <a:gd name="T20" fmla="*/ 20 w 63"/>
                <a:gd name="T21" fmla="*/ 53 h 97"/>
                <a:gd name="T22" fmla="*/ 20 w 63"/>
                <a:gd name="T23" fmla="*/ 39 h 97"/>
                <a:gd name="T24" fmla="*/ 8 w 63"/>
                <a:gd name="T25" fmla="*/ 39 h 97"/>
                <a:gd name="T26" fmla="*/ 0 w 63"/>
                <a:gd name="T27" fmla="*/ 32 h 97"/>
                <a:gd name="T28" fmla="*/ 0 w 63"/>
                <a:gd name="T29" fmla="*/ 20 h 97"/>
                <a:gd name="T30" fmla="*/ 8 w 63"/>
                <a:gd name="T31" fmla="*/ 20 h 97"/>
                <a:gd name="T32" fmla="*/ 8 w 63"/>
                <a:gd name="T33" fmla="*/ 13 h 97"/>
                <a:gd name="T34" fmla="*/ 20 w 63"/>
                <a:gd name="T35" fmla="*/ 0 h 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3" h="97">
                  <a:moveTo>
                    <a:pt x="21" y="0"/>
                  </a:moveTo>
                  <a:lnTo>
                    <a:pt x="35" y="14"/>
                  </a:lnTo>
                  <a:lnTo>
                    <a:pt x="35" y="21"/>
                  </a:lnTo>
                  <a:lnTo>
                    <a:pt x="43" y="21"/>
                  </a:lnTo>
                  <a:lnTo>
                    <a:pt x="63" y="34"/>
                  </a:lnTo>
                  <a:lnTo>
                    <a:pt x="43" y="56"/>
                  </a:lnTo>
                  <a:lnTo>
                    <a:pt x="63" y="91"/>
                  </a:lnTo>
                  <a:lnTo>
                    <a:pt x="35" y="97"/>
                  </a:lnTo>
                  <a:lnTo>
                    <a:pt x="28" y="97"/>
                  </a:lnTo>
                  <a:lnTo>
                    <a:pt x="21" y="84"/>
                  </a:lnTo>
                  <a:lnTo>
                    <a:pt x="21" y="56"/>
                  </a:lnTo>
                  <a:lnTo>
                    <a:pt x="21" y="42"/>
                  </a:lnTo>
                  <a:lnTo>
                    <a:pt x="8" y="42"/>
                  </a:lnTo>
                  <a:lnTo>
                    <a:pt x="0" y="34"/>
                  </a:lnTo>
                  <a:lnTo>
                    <a:pt x="0" y="21"/>
                  </a:lnTo>
                  <a:lnTo>
                    <a:pt x="8" y="21"/>
                  </a:lnTo>
                  <a:lnTo>
                    <a:pt x="8" y="14"/>
                  </a:lnTo>
                  <a:lnTo>
                    <a:pt x="21" y="0"/>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288" name="Freeform 25"/>
            <p:cNvSpPr>
              <a:spLocks/>
            </p:cNvSpPr>
            <p:nvPr/>
          </p:nvSpPr>
          <p:spPr bwMode="gray">
            <a:xfrm>
              <a:off x="2719623" y="4276911"/>
              <a:ext cx="321219" cy="268994"/>
            </a:xfrm>
            <a:custGeom>
              <a:avLst/>
              <a:gdLst>
                <a:gd name="T0" fmla="*/ 2147483646 w 181"/>
                <a:gd name="T1" fmla="*/ 2147483646 h 153"/>
                <a:gd name="T2" fmla="*/ 2147483646 w 181"/>
                <a:gd name="T3" fmla="*/ 2147483646 h 153"/>
                <a:gd name="T4" fmla="*/ 2147483646 w 181"/>
                <a:gd name="T5" fmla="*/ 2147483646 h 153"/>
                <a:gd name="T6" fmla="*/ 2147483646 w 181"/>
                <a:gd name="T7" fmla="*/ 2147483646 h 153"/>
                <a:gd name="T8" fmla="*/ 2147483646 w 181"/>
                <a:gd name="T9" fmla="*/ 2147483646 h 153"/>
                <a:gd name="T10" fmla="*/ 2147483646 w 181"/>
                <a:gd name="T11" fmla="*/ 2147483646 h 153"/>
                <a:gd name="T12" fmla="*/ 2147483646 w 181"/>
                <a:gd name="T13" fmla="*/ 2147483646 h 153"/>
                <a:gd name="T14" fmla="*/ 2147483646 w 181"/>
                <a:gd name="T15" fmla="*/ 2147483646 h 153"/>
                <a:gd name="T16" fmla="*/ 2147483646 w 181"/>
                <a:gd name="T17" fmla="*/ 2147483646 h 153"/>
                <a:gd name="T18" fmla="*/ 2147483646 w 181"/>
                <a:gd name="T19" fmla="*/ 2147483646 h 153"/>
                <a:gd name="T20" fmla="*/ 2147483646 w 181"/>
                <a:gd name="T21" fmla="*/ 2147483646 h 153"/>
                <a:gd name="T22" fmla="*/ 2147483646 w 181"/>
                <a:gd name="T23" fmla="*/ 2147483646 h 153"/>
                <a:gd name="T24" fmla="*/ 2147483646 w 181"/>
                <a:gd name="T25" fmla="*/ 2147483646 h 153"/>
                <a:gd name="T26" fmla="*/ 2147483646 w 181"/>
                <a:gd name="T27" fmla="*/ 2147483646 h 153"/>
                <a:gd name="T28" fmla="*/ 2147483646 w 181"/>
                <a:gd name="T29" fmla="*/ 2147483646 h 153"/>
                <a:gd name="T30" fmla="*/ 2147483646 w 181"/>
                <a:gd name="T31" fmla="*/ 2147483646 h 153"/>
                <a:gd name="T32" fmla="*/ 2147483646 w 181"/>
                <a:gd name="T33" fmla="*/ 2147483646 h 153"/>
                <a:gd name="T34" fmla="*/ 2147483646 w 181"/>
                <a:gd name="T35" fmla="*/ 2147483646 h 153"/>
                <a:gd name="T36" fmla="*/ 2147483646 w 181"/>
                <a:gd name="T37" fmla="*/ 2147483646 h 153"/>
                <a:gd name="T38" fmla="*/ 2147483646 w 181"/>
                <a:gd name="T39" fmla="*/ 2147483646 h 153"/>
                <a:gd name="T40" fmla="*/ 2147483646 w 181"/>
                <a:gd name="T41" fmla="*/ 2147483646 h 153"/>
                <a:gd name="T42" fmla="*/ 2147483646 w 181"/>
                <a:gd name="T43" fmla="*/ 2147483646 h 153"/>
                <a:gd name="T44" fmla="*/ 2147483646 w 181"/>
                <a:gd name="T45" fmla="*/ 2147483646 h 153"/>
                <a:gd name="T46" fmla="*/ 2147483646 w 181"/>
                <a:gd name="T47" fmla="*/ 2147483646 h 153"/>
                <a:gd name="T48" fmla="*/ 0 w 181"/>
                <a:gd name="T49" fmla="*/ 2147483646 h 153"/>
                <a:gd name="T50" fmla="*/ 2147483646 w 181"/>
                <a:gd name="T51" fmla="*/ 2147483646 h 153"/>
                <a:gd name="T52" fmla="*/ 2147483646 w 181"/>
                <a:gd name="T53" fmla="*/ 2147483646 h 153"/>
                <a:gd name="T54" fmla="*/ 2147483646 w 181"/>
                <a:gd name="T55" fmla="*/ 2147483646 h 153"/>
                <a:gd name="T56" fmla="*/ 2147483646 w 181"/>
                <a:gd name="T57" fmla="*/ 2147483646 h 153"/>
                <a:gd name="T58" fmla="*/ 2147483646 w 181"/>
                <a:gd name="T59" fmla="*/ 2147483646 h 153"/>
                <a:gd name="T60" fmla="*/ 2147483646 w 181"/>
                <a:gd name="T61" fmla="*/ 2147483646 h 153"/>
                <a:gd name="T62" fmla="*/ 2147483646 w 181"/>
                <a:gd name="T63" fmla="*/ 2147483646 h 153"/>
                <a:gd name="T64" fmla="*/ 2147483646 w 181"/>
                <a:gd name="T65" fmla="*/ 2147483646 h 153"/>
                <a:gd name="T66" fmla="*/ 2147483646 w 181"/>
                <a:gd name="T67" fmla="*/ 0 h 153"/>
                <a:gd name="T68" fmla="*/ 2147483646 w 181"/>
                <a:gd name="T69" fmla="*/ 2147483646 h 153"/>
                <a:gd name="T70" fmla="*/ 2147483646 w 181"/>
                <a:gd name="T71" fmla="*/ 2147483646 h 153"/>
                <a:gd name="T72" fmla="*/ 2147483646 w 181"/>
                <a:gd name="T73" fmla="*/ 2147483646 h 153"/>
                <a:gd name="T74" fmla="*/ 2147483646 w 181"/>
                <a:gd name="T75" fmla="*/ 2147483646 h 153"/>
                <a:gd name="T76" fmla="*/ 2147483646 w 181"/>
                <a:gd name="T77" fmla="*/ 2147483646 h 153"/>
                <a:gd name="T78" fmla="*/ 2147483646 w 181"/>
                <a:gd name="T79" fmla="*/ 2147483646 h 153"/>
                <a:gd name="T80" fmla="*/ 2147483646 w 181"/>
                <a:gd name="T81" fmla="*/ 2147483646 h 153"/>
                <a:gd name="T82" fmla="*/ 2147483646 w 181"/>
                <a:gd name="T83" fmla="*/ 2147483646 h 153"/>
                <a:gd name="T84" fmla="*/ 2147483646 w 181"/>
                <a:gd name="T85" fmla="*/ 2147483646 h 153"/>
                <a:gd name="T86" fmla="*/ 2147483646 w 181"/>
                <a:gd name="T87" fmla="*/ 2147483646 h 153"/>
                <a:gd name="T88" fmla="*/ 2147483646 w 181"/>
                <a:gd name="T89" fmla="*/ 2147483646 h 153"/>
                <a:gd name="T90" fmla="*/ 2147483646 w 181"/>
                <a:gd name="T91" fmla="*/ 2147483646 h 153"/>
                <a:gd name="T92" fmla="*/ 2147483646 w 181"/>
                <a:gd name="T93" fmla="*/ 2147483646 h 1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81" h="153">
                  <a:moveTo>
                    <a:pt x="181" y="49"/>
                  </a:moveTo>
                  <a:lnTo>
                    <a:pt x="168" y="63"/>
                  </a:lnTo>
                  <a:lnTo>
                    <a:pt x="168" y="70"/>
                  </a:lnTo>
                  <a:lnTo>
                    <a:pt x="160" y="70"/>
                  </a:lnTo>
                  <a:lnTo>
                    <a:pt x="160" y="83"/>
                  </a:lnTo>
                  <a:lnTo>
                    <a:pt x="168" y="91"/>
                  </a:lnTo>
                  <a:lnTo>
                    <a:pt x="160" y="105"/>
                  </a:lnTo>
                  <a:lnTo>
                    <a:pt x="139" y="111"/>
                  </a:lnTo>
                  <a:lnTo>
                    <a:pt x="111" y="105"/>
                  </a:lnTo>
                  <a:lnTo>
                    <a:pt x="118" y="111"/>
                  </a:lnTo>
                  <a:lnTo>
                    <a:pt x="118" y="133"/>
                  </a:lnTo>
                  <a:lnTo>
                    <a:pt x="125" y="140"/>
                  </a:lnTo>
                  <a:lnTo>
                    <a:pt x="104" y="153"/>
                  </a:lnTo>
                  <a:lnTo>
                    <a:pt x="98" y="153"/>
                  </a:lnTo>
                  <a:lnTo>
                    <a:pt x="83" y="146"/>
                  </a:lnTo>
                  <a:lnTo>
                    <a:pt x="76" y="140"/>
                  </a:lnTo>
                  <a:lnTo>
                    <a:pt x="76" y="118"/>
                  </a:lnTo>
                  <a:lnTo>
                    <a:pt x="69" y="105"/>
                  </a:lnTo>
                  <a:lnTo>
                    <a:pt x="76" y="77"/>
                  </a:lnTo>
                  <a:lnTo>
                    <a:pt x="56" y="77"/>
                  </a:lnTo>
                  <a:lnTo>
                    <a:pt x="41" y="70"/>
                  </a:lnTo>
                  <a:lnTo>
                    <a:pt x="21" y="70"/>
                  </a:lnTo>
                  <a:lnTo>
                    <a:pt x="13" y="63"/>
                  </a:lnTo>
                  <a:lnTo>
                    <a:pt x="13" y="49"/>
                  </a:lnTo>
                  <a:lnTo>
                    <a:pt x="0" y="35"/>
                  </a:lnTo>
                  <a:lnTo>
                    <a:pt x="13" y="21"/>
                  </a:lnTo>
                  <a:lnTo>
                    <a:pt x="21" y="7"/>
                  </a:lnTo>
                  <a:lnTo>
                    <a:pt x="28" y="21"/>
                  </a:lnTo>
                  <a:lnTo>
                    <a:pt x="21" y="28"/>
                  </a:lnTo>
                  <a:lnTo>
                    <a:pt x="21" y="42"/>
                  </a:lnTo>
                  <a:lnTo>
                    <a:pt x="28" y="35"/>
                  </a:lnTo>
                  <a:lnTo>
                    <a:pt x="28" y="21"/>
                  </a:lnTo>
                  <a:lnTo>
                    <a:pt x="41" y="7"/>
                  </a:lnTo>
                  <a:lnTo>
                    <a:pt x="41" y="0"/>
                  </a:lnTo>
                  <a:lnTo>
                    <a:pt x="41" y="7"/>
                  </a:lnTo>
                  <a:lnTo>
                    <a:pt x="69" y="7"/>
                  </a:lnTo>
                  <a:lnTo>
                    <a:pt x="69" y="21"/>
                  </a:lnTo>
                  <a:lnTo>
                    <a:pt x="98" y="21"/>
                  </a:lnTo>
                  <a:lnTo>
                    <a:pt x="111" y="28"/>
                  </a:lnTo>
                  <a:lnTo>
                    <a:pt x="125" y="21"/>
                  </a:lnTo>
                  <a:lnTo>
                    <a:pt x="146" y="21"/>
                  </a:lnTo>
                  <a:lnTo>
                    <a:pt x="139" y="21"/>
                  </a:lnTo>
                  <a:lnTo>
                    <a:pt x="146" y="28"/>
                  </a:lnTo>
                  <a:lnTo>
                    <a:pt x="160" y="35"/>
                  </a:lnTo>
                  <a:lnTo>
                    <a:pt x="160" y="49"/>
                  </a:lnTo>
                  <a:lnTo>
                    <a:pt x="168" y="42"/>
                  </a:lnTo>
                  <a:lnTo>
                    <a:pt x="181" y="49"/>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289" name="Freeform 26"/>
            <p:cNvSpPr>
              <a:spLocks/>
            </p:cNvSpPr>
            <p:nvPr/>
          </p:nvSpPr>
          <p:spPr bwMode="gray">
            <a:xfrm>
              <a:off x="2463516" y="3996710"/>
              <a:ext cx="234403" cy="87422"/>
            </a:xfrm>
            <a:custGeom>
              <a:avLst/>
              <a:gdLst>
                <a:gd name="T0" fmla="*/ 0 w 133"/>
                <a:gd name="T1" fmla="*/ 20 h 49"/>
                <a:gd name="T2" fmla="*/ 7 w 133"/>
                <a:gd name="T3" fmla="*/ 20 h 49"/>
                <a:gd name="T4" fmla="*/ 20 w 133"/>
                <a:gd name="T5" fmla="*/ 8 h 49"/>
                <a:gd name="T6" fmla="*/ 39 w 133"/>
                <a:gd name="T7" fmla="*/ 13 h 49"/>
                <a:gd name="T8" fmla="*/ 33 w 133"/>
                <a:gd name="T9" fmla="*/ 13 h 49"/>
                <a:gd name="T10" fmla="*/ 39 w 133"/>
                <a:gd name="T11" fmla="*/ 13 h 49"/>
                <a:gd name="T12" fmla="*/ 72 w 133"/>
                <a:gd name="T13" fmla="*/ 20 h 49"/>
                <a:gd name="T14" fmla="*/ 78 w 133"/>
                <a:gd name="T15" fmla="*/ 38 h 49"/>
                <a:gd name="T16" fmla="*/ 92 w 133"/>
                <a:gd name="T17" fmla="*/ 38 h 49"/>
                <a:gd name="T18" fmla="*/ 86 w 133"/>
                <a:gd name="T19" fmla="*/ 46 h 49"/>
                <a:gd name="T20" fmla="*/ 125 w 133"/>
                <a:gd name="T21" fmla="*/ 46 h 49"/>
                <a:gd name="T22" fmla="*/ 117 w 133"/>
                <a:gd name="T23" fmla="*/ 38 h 49"/>
                <a:gd name="T24" fmla="*/ 111 w 133"/>
                <a:gd name="T25" fmla="*/ 38 h 49"/>
                <a:gd name="T26" fmla="*/ 111 w 133"/>
                <a:gd name="T27" fmla="*/ 26 h 49"/>
                <a:gd name="T28" fmla="*/ 78 w 133"/>
                <a:gd name="T29" fmla="*/ 13 h 49"/>
                <a:gd name="T30" fmla="*/ 39 w 133"/>
                <a:gd name="T31" fmla="*/ 0 h 49"/>
                <a:gd name="T32" fmla="*/ 12 w 133"/>
                <a:gd name="T33" fmla="*/ 8 h 49"/>
                <a:gd name="T34" fmla="*/ 0 w 133"/>
                <a:gd name="T35" fmla="*/ 20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3" h="49">
                  <a:moveTo>
                    <a:pt x="0" y="21"/>
                  </a:moveTo>
                  <a:lnTo>
                    <a:pt x="7" y="21"/>
                  </a:lnTo>
                  <a:lnTo>
                    <a:pt x="21" y="8"/>
                  </a:lnTo>
                  <a:lnTo>
                    <a:pt x="42" y="14"/>
                  </a:lnTo>
                  <a:lnTo>
                    <a:pt x="35" y="14"/>
                  </a:lnTo>
                  <a:lnTo>
                    <a:pt x="42" y="14"/>
                  </a:lnTo>
                  <a:lnTo>
                    <a:pt x="77" y="21"/>
                  </a:lnTo>
                  <a:lnTo>
                    <a:pt x="83" y="41"/>
                  </a:lnTo>
                  <a:lnTo>
                    <a:pt x="98" y="41"/>
                  </a:lnTo>
                  <a:lnTo>
                    <a:pt x="91" y="49"/>
                  </a:lnTo>
                  <a:lnTo>
                    <a:pt x="133" y="49"/>
                  </a:lnTo>
                  <a:lnTo>
                    <a:pt x="125" y="41"/>
                  </a:lnTo>
                  <a:lnTo>
                    <a:pt x="118" y="41"/>
                  </a:lnTo>
                  <a:lnTo>
                    <a:pt x="118" y="28"/>
                  </a:lnTo>
                  <a:lnTo>
                    <a:pt x="83" y="14"/>
                  </a:lnTo>
                  <a:lnTo>
                    <a:pt x="42" y="0"/>
                  </a:lnTo>
                  <a:lnTo>
                    <a:pt x="13" y="8"/>
                  </a:lnTo>
                  <a:lnTo>
                    <a:pt x="0" y="21"/>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290" name="Freeform 27"/>
            <p:cNvSpPr>
              <a:spLocks/>
            </p:cNvSpPr>
            <p:nvPr/>
          </p:nvSpPr>
          <p:spPr bwMode="gray">
            <a:xfrm>
              <a:off x="829206" y="2842276"/>
              <a:ext cx="71624" cy="76215"/>
            </a:xfrm>
            <a:custGeom>
              <a:avLst/>
              <a:gdLst>
                <a:gd name="T0" fmla="*/ 0 w 41"/>
                <a:gd name="T1" fmla="*/ 2147483646 h 41"/>
                <a:gd name="T2" fmla="*/ 2147483646 w 41"/>
                <a:gd name="T3" fmla="*/ 2147483646 h 41"/>
                <a:gd name="T4" fmla="*/ 2147483646 w 41"/>
                <a:gd name="T5" fmla="*/ 2147483646 h 41"/>
                <a:gd name="T6" fmla="*/ 2147483646 w 41"/>
                <a:gd name="T7" fmla="*/ 2147483646 h 41"/>
                <a:gd name="T8" fmla="*/ 2147483646 w 41"/>
                <a:gd name="T9" fmla="*/ 2147483646 h 41"/>
                <a:gd name="T10" fmla="*/ 2147483646 w 41"/>
                <a:gd name="T11" fmla="*/ 2147483646 h 41"/>
                <a:gd name="T12" fmla="*/ 2147483646 w 41"/>
                <a:gd name="T13" fmla="*/ 2147483646 h 41"/>
                <a:gd name="T14" fmla="*/ 2147483646 w 41"/>
                <a:gd name="T15" fmla="*/ 0 h 41"/>
                <a:gd name="T16" fmla="*/ 0 w 41"/>
                <a:gd name="T17" fmla="*/ 2147483646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41">
                  <a:moveTo>
                    <a:pt x="0" y="34"/>
                  </a:moveTo>
                  <a:lnTo>
                    <a:pt x="6" y="41"/>
                  </a:lnTo>
                  <a:lnTo>
                    <a:pt x="20" y="28"/>
                  </a:lnTo>
                  <a:lnTo>
                    <a:pt x="35" y="28"/>
                  </a:lnTo>
                  <a:lnTo>
                    <a:pt x="35" y="21"/>
                  </a:lnTo>
                  <a:lnTo>
                    <a:pt x="20" y="21"/>
                  </a:lnTo>
                  <a:lnTo>
                    <a:pt x="41" y="14"/>
                  </a:lnTo>
                  <a:lnTo>
                    <a:pt x="35" y="0"/>
                  </a:lnTo>
                  <a:lnTo>
                    <a:pt x="0" y="34"/>
                  </a:lnTo>
                </a:path>
              </a:pathLst>
            </a:custGeom>
            <a:solidFill>
              <a:schemeClr val="accent1"/>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291" name="Freeform 28"/>
            <p:cNvSpPr>
              <a:spLocks/>
            </p:cNvSpPr>
            <p:nvPr/>
          </p:nvSpPr>
          <p:spPr bwMode="gray">
            <a:xfrm>
              <a:off x="1345761" y="3028331"/>
              <a:ext cx="36897" cy="87422"/>
            </a:xfrm>
            <a:custGeom>
              <a:avLst/>
              <a:gdLst>
                <a:gd name="T0" fmla="*/ 0 w 20"/>
                <a:gd name="T1" fmla="*/ 0 h 49"/>
                <a:gd name="T2" fmla="*/ 0 w 20"/>
                <a:gd name="T3" fmla="*/ 20 h 49"/>
                <a:gd name="T4" fmla="*/ 7 w 20"/>
                <a:gd name="T5" fmla="*/ 39 h 49"/>
                <a:gd name="T6" fmla="*/ 19 w 20"/>
                <a:gd name="T7" fmla="*/ 46 h 49"/>
                <a:gd name="T8" fmla="*/ 7 w 20"/>
                <a:gd name="T9" fmla="*/ 33 h 49"/>
                <a:gd name="T10" fmla="*/ 12 w 20"/>
                <a:gd name="T11" fmla="*/ 27 h 49"/>
                <a:gd name="T12" fmla="*/ 7 w 20"/>
                <a:gd name="T13" fmla="*/ 20 h 49"/>
                <a:gd name="T14" fmla="*/ 12 w 20"/>
                <a:gd name="T15" fmla="*/ 0 h 49"/>
                <a:gd name="T16" fmla="*/ 0 w 2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49">
                  <a:moveTo>
                    <a:pt x="0" y="0"/>
                  </a:moveTo>
                  <a:lnTo>
                    <a:pt x="0" y="21"/>
                  </a:lnTo>
                  <a:lnTo>
                    <a:pt x="7" y="42"/>
                  </a:lnTo>
                  <a:lnTo>
                    <a:pt x="20" y="49"/>
                  </a:lnTo>
                  <a:lnTo>
                    <a:pt x="7" y="35"/>
                  </a:lnTo>
                  <a:lnTo>
                    <a:pt x="13" y="29"/>
                  </a:lnTo>
                  <a:lnTo>
                    <a:pt x="7" y="21"/>
                  </a:lnTo>
                  <a:lnTo>
                    <a:pt x="13" y="0"/>
                  </a:lnTo>
                  <a:lnTo>
                    <a:pt x="0" y="0"/>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292" name="Freeform 29"/>
            <p:cNvSpPr>
              <a:spLocks/>
            </p:cNvSpPr>
            <p:nvPr/>
          </p:nvSpPr>
          <p:spPr bwMode="gray">
            <a:xfrm>
              <a:off x="1441258" y="3162828"/>
              <a:ext cx="123713" cy="87422"/>
            </a:xfrm>
            <a:custGeom>
              <a:avLst/>
              <a:gdLst>
                <a:gd name="T0" fmla="*/ 0 w 70"/>
                <a:gd name="T1" fmla="*/ 0 h 49"/>
                <a:gd name="T2" fmla="*/ 8 w 70"/>
                <a:gd name="T3" fmla="*/ 19 h 49"/>
                <a:gd name="T4" fmla="*/ 26 w 70"/>
                <a:gd name="T5" fmla="*/ 25 h 49"/>
                <a:gd name="T6" fmla="*/ 41 w 70"/>
                <a:gd name="T7" fmla="*/ 33 h 49"/>
                <a:gd name="T8" fmla="*/ 41 w 70"/>
                <a:gd name="T9" fmla="*/ 39 h 49"/>
                <a:gd name="T10" fmla="*/ 54 w 70"/>
                <a:gd name="T11" fmla="*/ 46 h 49"/>
                <a:gd name="T12" fmla="*/ 66 w 70"/>
                <a:gd name="T13" fmla="*/ 46 h 49"/>
                <a:gd name="T14" fmla="*/ 33 w 70"/>
                <a:gd name="T15" fmla="*/ 7 h 49"/>
                <a:gd name="T16" fmla="*/ 8 w 70"/>
                <a:gd name="T17" fmla="*/ 0 h 49"/>
                <a:gd name="T18" fmla="*/ 0 w 70"/>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49">
                  <a:moveTo>
                    <a:pt x="0" y="0"/>
                  </a:moveTo>
                  <a:lnTo>
                    <a:pt x="8" y="20"/>
                  </a:lnTo>
                  <a:lnTo>
                    <a:pt x="28" y="27"/>
                  </a:lnTo>
                  <a:lnTo>
                    <a:pt x="43" y="35"/>
                  </a:lnTo>
                  <a:lnTo>
                    <a:pt x="43" y="42"/>
                  </a:lnTo>
                  <a:lnTo>
                    <a:pt x="57" y="49"/>
                  </a:lnTo>
                  <a:lnTo>
                    <a:pt x="70" y="49"/>
                  </a:lnTo>
                  <a:lnTo>
                    <a:pt x="35" y="7"/>
                  </a:lnTo>
                  <a:lnTo>
                    <a:pt x="8" y="0"/>
                  </a:lnTo>
                  <a:lnTo>
                    <a:pt x="0" y="0"/>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293" name="Freeform 30"/>
            <p:cNvSpPr>
              <a:spLocks/>
            </p:cNvSpPr>
            <p:nvPr/>
          </p:nvSpPr>
          <p:spPr bwMode="gray">
            <a:xfrm>
              <a:off x="1528074" y="3212144"/>
              <a:ext cx="1339136" cy="737491"/>
            </a:xfrm>
            <a:custGeom>
              <a:avLst/>
              <a:gdLst>
                <a:gd name="T0" fmla="*/ 2147483646 w 760"/>
                <a:gd name="T1" fmla="*/ 0 h 419"/>
                <a:gd name="T2" fmla="*/ 2147483646 w 760"/>
                <a:gd name="T3" fmla="*/ 2147483646 h 419"/>
                <a:gd name="T4" fmla="*/ 2147483646 w 760"/>
                <a:gd name="T5" fmla="*/ 2147483646 h 419"/>
                <a:gd name="T6" fmla="*/ 2147483646 w 760"/>
                <a:gd name="T7" fmla="*/ 2147483646 h 419"/>
                <a:gd name="T8" fmla="*/ 2147483646 w 760"/>
                <a:gd name="T9" fmla="*/ 2147483646 h 419"/>
                <a:gd name="T10" fmla="*/ 2147483646 w 760"/>
                <a:gd name="T11" fmla="*/ 2147483646 h 419"/>
                <a:gd name="T12" fmla="*/ 2147483646 w 760"/>
                <a:gd name="T13" fmla="*/ 2147483646 h 419"/>
                <a:gd name="T14" fmla="*/ 2147483646 w 760"/>
                <a:gd name="T15" fmla="*/ 2147483646 h 419"/>
                <a:gd name="T16" fmla="*/ 2147483646 w 760"/>
                <a:gd name="T17" fmla="*/ 2147483646 h 419"/>
                <a:gd name="T18" fmla="*/ 2147483646 w 760"/>
                <a:gd name="T19" fmla="*/ 2147483646 h 419"/>
                <a:gd name="T20" fmla="*/ 2147483646 w 760"/>
                <a:gd name="T21" fmla="*/ 2147483646 h 419"/>
                <a:gd name="T22" fmla="*/ 2147483646 w 760"/>
                <a:gd name="T23" fmla="*/ 2147483646 h 419"/>
                <a:gd name="T24" fmla="*/ 2147483646 w 760"/>
                <a:gd name="T25" fmla="*/ 2147483646 h 419"/>
                <a:gd name="T26" fmla="*/ 2147483646 w 760"/>
                <a:gd name="T27" fmla="*/ 2147483646 h 419"/>
                <a:gd name="T28" fmla="*/ 2147483646 w 760"/>
                <a:gd name="T29" fmla="*/ 2147483646 h 419"/>
                <a:gd name="T30" fmla="*/ 2147483646 w 760"/>
                <a:gd name="T31" fmla="*/ 2147483646 h 419"/>
                <a:gd name="T32" fmla="*/ 2147483646 w 760"/>
                <a:gd name="T33" fmla="*/ 2147483646 h 419"/>
                <a:gd name="T34" fmla="*/ 2147483646 w 760"/>
                <a:gd name="T35" fmla="*/ 2147483646 h 419"/>
                <a:gd name="T36" fmla="*/ 2147483646 w 760"/>
                <a:gd name="T37" fmla="*/ 2147483646 h 419"/>
                <a:gd name="T38" fmla="*/ 2147483646 w 760"/>
                <a:gd name="T39" fmla="*/ 2147483646 h 419"/>
                <a:gd name="T40" fmla="*/ 2147483646 w 760"/>
                <a:gd name="T41" fmla="*/ 2147483646 h 419"/>
                <a:gd name="T42" fmla="*/ 2147483646 w 760"/>
                <a:gd name="T43" fmla="*/ 2147483646 h 419"/>
                <a:gd name="T44" fmla="*/ 2147483646 w 760"/>
                <a:gd name="T45" fmla="*/ 2147483646 h 419"/>
                <a:gd name="T46" fmla="*/ 2147483646 w 760"/>
                <a:gd name="T47" fmla="*/ 2147483646 h 419"/>
                <a:gd name="T48" fmla="*/ 2147483646 w 760"/>
                <a:gd name="T49" fmla="*/ 2147483646 h 419"/>
                <a:gd name="T50" fmla="*/ 2147483646 w 760"/>
                <a:gd name="T51" fmla="*/ 2147483646 h 419"/>
                <a:gd name="T52" fmla="*/ 2147483646 w 760"/>
                <a:gd name="T53" fmla="*/ 2147483646 h 419"/>
                <a:gd name="T54" fmla="*/ 2147483646 w 760"/>
                <a:gd name="T55" fmla="*/ 2147483646 h 419"/>
                <a:gd name="T56" fmla="*/ 2147483646 w 760"/>
                <a:gd name="T57" fmla="*/ 2147483646 h 419"/>
                <a:gd name="T58" fmla="*/ 2147483646 w 760"/>
                <a:gd name="T59" fmla="*/ 2147483646 h 419"/>
                <a:gd name="T60" fmla="*/ 2147483646 w 760"/>
                <a:gd name="T61" fmla="*/ 2147483646 h 419"/>
                <a:gd name="T62" fmla="*/ 2147483646 w 760"/>
                <a:gd name="T63" fmla="*/ 2147483646 h 419"/>
                <a:gd name="T64" fmla="*/ 2147483646 w 760"/>
                <a:gd name="T65" fmla="*/ 2147483646 h 419"/>
                <a:gd name="T66" fmla="*/ 2147483646 w 760"/>
                <a:gd name="T67" fmla="*/ 2147483646 h 419"/>
                <a:gd name="T68" fmla="*/ 2147483646 w 760"/>
                <a:gd name="T69" fmla="*/ 2147483646 h 419"/>
                <a:gd name="T70" fmla="*/ 2147483646 w 760"/>
                <a:gd name="T71" fmla="*/ 2147483646 h 419"/>
                <a:gd name="T72" fmla="*/ 2147483646 w 760"/>
                <a:gd name="T73" fmla="*/ 2147483646 h 419"/>
                <a:gd name="T74" fmla="*/ 2147483646 w 760"/>
                <a:gd name="T75" fmla="*/ 2147483646 h 419"/>
                <a:gd name="T76" fmla="*/ 2147483646 w 760"/>
                <a:gd name="T77" fmla="*/ 2147483646 h 419"/>
                <a:gd name="T78" fmla="*/ 2147483646 w 760"/>
                <a:gd name="T79" fmla="*/ 2147483646 h 419"/>
                <a:gd name="T80" fmla="*/ 0 w 760"/>
                <a:gd name="T81" fmla="*/ 2147483646 h 419"/>
                <a:gd name="T82" fmla="*/ 2147483646 w 760"/>
                <a:gd name="T83" fmla="*/ 2147483646 h 419"/>
                <a:gd name="T84" fmla="*/ 2147483646 w 760"/>
                <a:gd name="T85" fmla="*/ 2147483646 h 4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60" h="419">
                  <a:moveTo>
                    <a:pt x="27" y="8"/>
                  </a:moveTo>
                  <a:lnTo>
                    <a:pt x="390" y="8"/>
                  </a:lnTo>
                  <a:lnTo>
                    <a:pt x="397" y="0"/>
                  </a:lnTo>
                  <a:lnTo>
                    <a:pt x="405" y="15"/>
                  </a:lnTo>
                  <a:lnTo>
                    <a:pt x="418" y="15"/>
                  </a:lnTo>
                  <a:lnTo>
                    <a:pt x="440" y="35"/>
                  </a:lnTo>
                  <a:lnTo>
                    <a:pt x="460" y="35"/>
                  </a:lnTo>
                  <a:lnTo>
                    <a:pt x="432" y="57"/>
                  </a:lnTo>
                  <a:lnTo>
                    <a:pt x="446" y="50"/>
                  </a:lnTo>
                  <a:lnTo>
                    <a:pt x="453" y="57"/>
                  </a:lnTo>
                  <a:lnTo>
                    <a:pt x="481" y="50"/>
                  </a:lnTo>
                  <a:lnTo>
                    <a:pt x="481" y="57"/>
                  </a:lnTo>
                  <a:lnTo>
                    <a:pt x="488" y="50"/>
                  </a:lnTo>
                  <a:lnTo>
                    <a:pt x="495" y="57"/>
                  </a:lnTo>
                  <a:lnTo>
                    <a:pt x="523" y="57"/>
                  </a:lnTo>
                  <a:lnTo>
                    <a:pt x="530" y="57"/>
                  </a:lnTo>
                  <a:lnTo>
                    <a:pt x="537" y="63"/>
                  </a:lnTo>
                  <a:lnTo>
                    <a:pt x="537" y="77"/>
                  </a:lnTo>
                  <a:lnTo>
                    <a:pt x="495" y="77"/>
                  </a:lnTo>
                  <a:lnTo>
                    <a:pt x="488" y="105"/>
                  </a:lnTo>
                  <a:lnTo>
                    <a:pt x="495" y="92"/>
                  </a:lnTo>
                  <a:lnTo>
                    <a:pt x="488" y="125"/>
                  </a:lnTo>
                  <a:lnTo>
                    <a:pt x="488" y="147"/>
                  </a:lnTo>
                  <a:lnTo>
                    <a:pt x="488" y="154"/>
                  </a:lnTo>
                  <a:lnTo>
                    <a:pt x="495" y="154"/>
                  </a:lnTo>
                  <a:lnTo>
                    <a:pt x="502" y="147"/>
                  </a:lnTo>
                  <a:lnTo>
                    <a:pt x="502" y="112"/>
                  </a:lnTo>
                  <a:lnTo>
                    <a:pt x="516" y="92"/>
                  </a:lnTo>
                  <a:lnTo>
                    <a:pt x="523" y="84"/>
                  </a:lnTo>
                  <a:lnTo>
                    <a:pt x="523" y="77"/>
                  </a:lnTo>
                  <a:lnTo>
                    <a:pt x="543" y="84"/>
                  </a:lnTo>
                  <a:lnTo>
                    <a:pt x="543" y="105"/>
                  </a:lnTo>
                  <a:lnTo>
                    <a:pt x="537" y="119"/>
                  </a:lnTo>
                  <a:lnTo>
                    <a:pt x="551" y="112"/>
                  </a:lnTo>
                  <a:lnTo>
                    <a:pt x="551" y="125"/>
                  </a:lnTo>
                  <a:lnTo>
                    <a:pt x="565" y="125"/>
                  </a:lnTo>
                  <a:lnTo>
                    <a:pt x="543" y="154"/>
                  </a:lnTo>
                  <a:lnTo>
                    <a:pt x="551" y="154"/>
                  </a:lnTo>
                  <a:lnTo>
                    <a:pt x="572" y="154"/>
                  </a:lnTo>
                  <a:lnTo>
                    <a:pt x="607" y="125"/>
                  </a:lnTo>
                  <a:lnTo>
                    <a:pt x="607" y="119"/>
                  </a:lnTo>
                  <a:lnTo>
                    <a:pt x="635" y="119"/>
                  </a:lnTo>
                  <a:lnTo>
                    <a:pt x="635" y="105"/>
                  </a:lnTo>
                  <a:lnTo>
                    <a:pt x="655" y="92"/>
                  </a:lnTo>
                  <a:lnTo>
                    <a:pt x="698" y="92"/>
                  </a:lnTo>
                  <a:lnTo>
                    <a:pt x="711" y="84"/>
                  </a:lnTo>
                  <a:lnTo>
                    <a:pt x="733" y="42"/>
                  </a:lnTo>
                  <a:lnTo>
                    <a:pt x="740" y="50"/>
                  </a:lnTo>
                  <a:lnTo>
                    <a:pt x="746" y="42"/>
                  </a:lnTo>
                  <a:lnTo>
                    <a:pt x="746" y="50"/>
                  </a:lnTo>
                  <a:lnTo>
                    <a:pt x="753" y="77"/>
                  </a:lnTo>
                  <a:lnTo>
                    <a:pt x="760" y="84"/>
                  </a:lnTo>
                  <a:lnTo>
                    <a:pt x="760" y="92"/>
                  </a:lnTo>
                  <a:lnTo>
                    <a:pt x="753" y="105"/>
                  </a:lnTo>
                  <a:lnTo>
                    <a:pt x="740" y="105"/>
                  </a:lnTo>
                  <a:lnTo>
                    <a:pt x="705" y="133"/>
                  </a:lnTo>
                  <a:lnTo>
                    <a:pt x="711" y="154"/>
                  </a:lnTo>
                  <a:lnTo>
                    <a:pt x="718" y="147"/>
                  </a:lnTo>
                  <a:lnTo>
                    <a:pt x="718" y="160"/>
                  </a:lnTo>
                  <a:lnTo>
                    <a:pt x="698" y="154"/>
                  </a:lnTo>
                  <a:lnTo>
                    <a:pt x="677" y="160"/>
                  </a:lnTo>
                  <a:lnTo>
                    <a:pt x="670" y="168"/>
                  </a:lnTo>
                  <a:lnTo>
                    <a:pt x="663" y="202"/>
                  </a:lnTo>
                  <a:lnTo>
                    <a:pt x="655" y="195"/>
                  </a:lnTo>
                  <a:lnTo>
                    <a:pt x="655" y="202"/>
                  </a:lnTo>
                  <a:lnTo>
                    <a:pt x="648" y="230"/>
                  </a:lnTo>
                  <a:lnTo>
                    <a:pt x="648" y="217"/>
                  </a:lnTo>
                  <a:lnTo>
                    <a:pt x="635" y="202"/>
                  </a:lnTo>
                  <a:lnTo>
                    <a:pt x="635" y="189"/>
                  </a:lnTo>
                  <a:lnTo>
                    <a:pt x="628" y="202"/>
                  </a:lnTo>
                  <a:lnTo>
                    <a:pt x="635" y="230"/>
                  </a:lnTo>
                  <a:lnTo>
                    <a:pt x="648" y="258"/>
                  </a:lnTo>
                  <a:lnTo>
                    <a:pt x="635" y="272"/>
                  </a:lnTo>
                  <a:lnTo>
                    <a:pt x="607" y="293"/>
                  </a:lnTo>
                  <a:lnTo>
                    <a:pt x="578" y="314"/>
                  </a:lnTo>
                  <a:lnTo>
                    <a:pt x="572" y="335"/>
                  </a:lnTo>
                  <a:lnTo>
                    <a:pt x="586" y="390"/>
                  </a:lnTo>
                  <a:lnTo>
                    <a:pt x="586" y="419"/>
                  </a:lnTo>
                  <a:lnTo>
                    <a:pt x="578" y="419"/>
                  </a:lnTo>
                  <a:lnTo>
                    <a:pt x="572" y="412"/>
                  </a:lnTo>
                  <a:lnTo>
                    <a:pt x="551" y="390"/>
                  </a:lnTo>
                  <a:lnTo>
                    <a:pt x="551" y="355"/>
                  </a:lnTo>
                  <a:lnTo>
                    <a:pt x="537" y="342"/>
                  </a:lnTo>
                  <a:lnTo>
                    <a:pt x="523" y="349"/>
                  </a:lnTo>
                  <a:lnTo>
                    <a:pt x="523" y="342"/>
                  </a:lnTo>
                  <a:lnTo>
                    <a:pt x="475" y="342"/>
                  </a:lnTo>
                  <a:lnTo>
                    <a:pt x="460" y="349"/>
                  </a:lnTo>
                  <a:lnTo>
                    <a:pt x="475" y="355"/>
                  </a:lnTo>
                  <a:lnTo>
                    <a:pt x="446" y="355"/>
                  </a:lnTo>
                  <a:lnTo>
                    <a:pt x="440" y="349"/>
                  </a:lnTo>
                  <a:lnTo>
                    <a:pt x="411" y="349"/>
                  </a:lnTo>
                  <a:lnTo>
                    <a:pt x="397" y="355"/>
                  </a:lnTo>
                  <a:lnTo>
                    <a:pt x="363" y="384"/>
                  </a:lnTo>
                  <a:lnTo>
                    <a:pt x="363" y="412"/>
                  </a:lnTo>
                  <a:lnTo>
                    <a:pt x="335" y="404"/>
                  </a:lnTo>
                  <a:lnTo>
                    <a:pt x="307" y="349"/>
                  </a:lnTo>
                  <a:lnTo>
                    <a:pt x="293" y="349"/>
                  </a:lnTo>
                  <a:lnTo>
                    <a:pt x="285" y="355"/>
                  </a:lnTo>
                  <a:lnTo>
                    <a:pt x="278" y="355"/>
                  </a:lnTo>
                  <a:lnTo>
                    <a:pt x="265" y="349"/>
                  </a:lnTo>
                  <a:lnTo>
                    <a:pt x="265" y="335"/>
                  </a:lnTo>
                  <a:lnTo>
                    <a:pt x="243" y="314"/>
                  </a:lnTo>
                  <a:lnTo>
                    <a:pt x="173" y="327"/>
                  </a:lnTo>
                  <a:lnTo>
                    <a:pt x="125" y="307"/>
                  </a:lnTo>
                  <a:lnTo>
                    <a:pt x="105" y="307"/>
                  </a:lnTo>
                  <a:lnTo>
                    <a:pt x="90" y="293"/>
                  </a:lnTo>
                  <a:lnTo>
                    <a:pt x="83" y="293"/>
                  </a:lnTo>
                  <a:lnTo>
                    <a:pt x="83" y="279"/>
                  </a:lnTo>
                  <a:lnTo>
                    <a:pt x="48" y="272"/>
                  </a:lnTo>
                  <a:lnTo>
                    <a:pt x="48" y="265"/>
                  </a:lnTo>
                  <a:lnTo>
                    <a:pt x="35" y="244"/>
                  </a:lnTo>
                  <a:lnTo>
                    <a:pt x="35" y="230"/>
                  </a:lnTo>
                  <a:lnTo>
                    <a:pt x="27" y="230"/>
                  </a:lnTo>
                  <a:lnTo>
                    <a:pt x="27" y="223"/>
                  </a:lnTo>
                  <a:lnTo>
                    <a:pt x="35" y="223"/>
                  </a:lnTo>
                  <a:lnTo>
                    <a:pt x="35" y="217"/>
                  </a:lnTo>
                  <a:lnTo>
                    <a:pt x="20" y="217"/>
                  </a:lnTo>
                  <a:lnTo>
                    <a:pt x="27" y="217"/>
                  </a:lnTo>
                  <a:lnTo>
                    <a:pt x="7" y="195"/>
                  </a:lnTo>
                  <a:lnTo>
                    <a:pt x="7" y="189"/>
                  </a:lnTo>
                  <a:lnTo>
                    <a:pt x="0" y="182"/>
                  </a:lnTo>
                  <a:lnTo>
                    <a:pt x="7" y="154"/>
                  </a:lnTo>
                  <a:lnTo>
                    <a:pt x="0" y="125"/>
                  </a:lnTo>
                  <a:lnTo>
                    <a:pt x="7" y="63"/>
                  </a:lnTo>
                  <a:lnTo>
                    <a:pt x="0" y="22"/>
                  </a:lnTo>
                  <a:lnTo>
                    <a:pt x="20" y="22"/>
                  </a:lnTo>
                  <a:lnTo>
                    <a:pt x="20" y="42"/>
                  </a:lnTo>
                  <a:lnTo>
                    <a:pt x="27" y="42"/>
                  </a:lnTo>
                  <a:lnTo>
                    <a:pt x="27" y="8"/>
                  </a:lnTo>
                </a:path>
              </a:pathLst>
            </a:custGeom>
            <a:solidFill>
              <a:schemeClr val="accent1"/>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294" name="Freeform 31"/>
            <p:cNvSpPr>
              <a:spLocks/>
            </p:cNvSpPr>
            <p:nvPr/>
          </p:nvSpPr>
          <p:spPr bwMode="gray">
            <a:xfrm>
              <a:off x="534032" y="2109268"/>
              <a:ext cx="859478" cy="919063"/>
            </a:xfrm>
            <a:custGeom>
              <a:avLst/>
              <a:gdLst>
                <a:gd name="T0" fmla="*/ 2147483646 w 489"/>
                <a:gd name="T1" fmla="*/ 2147483646 h 522"/>
                <a:gd name="T2" fmla="*/ 2147483646 w 489"/>
                <a:gd name="T3" fmla="*/ 2147483646 h 522"/>
                <a:gd name="T4" fmla="*/ 2147483646 w 489"/>
                <a:gd name="T5" fmla="*/ 2147483646 h 522"/>
                <a:gd name="T6" fmla="*/ 2147483646 w 489"/>
                <a:gd name="T7" fmla="*/ 2147483646 h 522"/>
                <a:gd name="T8" fmla="*/ 2147483646 w 489"/>
                <a:gd name="T9" fmla="*/ 2147483646 h 522"/>
                <a:gd name="T10" fmla="*/ 2147483646 w 489"/>
                <a:gd name="T11" fmla="*/ 2147483646 h 522"/>
                <a:gd name="T12" fmla="*/ 2147483646 w 489"/>
                <a:gd name="T13" fmla="*/ 2147483646 h 522"/>
                <a:gd name="T14" fmla="*/ 2147483646 w 489"/>
                <a:gd name="T15" fmla="*/ 2147483646 h 522"/>
                <a:gd name="T16" fmla="*/ 2147483646 w 489"/>
                <a:gd name="T17" fmla="*/ 2147483646 h 522"/>
                <a:gd name="T18" fmla="*/ 2147483646 w 489"/>
                <a:gd name="T19" fmla="*/ 2147483646 h 522"/>
                <a:gd name="T20" fmla="*/ 2147483646 w 489"/>
                <a:gd name="T21" fmla="*/ 2147483646 h 522"/>
                <a:gd name="T22" fmla="*/ 2147483646 w 489"/>
                <a:gd name="T23" fmla="*/ 2147483646 h 522"/>
                <a:gd name="T24" fmla="*/ 2147483646 w 489"/>
                <a:gd name="T25" fmla="*/ 2147483646 h 522"/>
                <a:gd name="T26" fmla="*/ 2147483646 w 489"/>
                <a:gd name="T27" fmla="*/ 2147483646 h 522"/>
                <a:gd name="T28" fmla="*/ 2147483646 w 489"/>
                <a:gd name="T29" fmla="*/ 2147483646 h 522"/>
                <a:gd name="T30" fmla="*/ 2147483646 w 489"/>
                <a:gd name="T31" fmla="*/ 2147483646 h 522"/>
                <a:gd name="T32" fmla="*/ 2147483646 w 489"/>
                <a:gd name="T33" fmla="*/ 2147483646 h 522"/>
                <a:gd name="T34" fmla="*/ 2147483646 w 489"/>
                <a:gd name="T35" fmla="*/ 2147483646 h 522"/>
                <a:gd name="T36" fmla="*/ 2147483646 w 489"/>
                <a:gd name="T37" fmla="*/ 2147483646 h 522"/>
                <a:gd name="T38" fmla="*/ 0 w 489"/>
                <a:gd name="T39" fmla="*/ 2147483646 h 522"/>
                <a:gd name="T40" fmla="*/ 2147483646 w 489"/>
                <a:gd name="T41" fmla="*/ 2147483646 h 522"/>
                <a:gd name="T42" fmla="*/ 2147483646 w 489"/>
                <a:gd name="T43" fmla="*/ 2147483646 h 522"/>
                <a:gd name="T44" fmla="*/ 2147483646 w 489"/>
                <a:gd name="T45" fmla="*/ 2147483646 h 522"/>
                <a:gd name="T46" fmla="*/ 2147483646 w 489"/>
                <a:gd name="T47" fmla="*/ 2147483646 h 522"/>
                <a:gd name="T48" fmla="*/ 2147483646 w 489"/>
                <a:gd name="T49" fmla="*/ 2147483646 h 522"/>
                <a:gd name="T50" fmla="*/ 2147483646 w 489"/>
                <a:gd name="T51" fmla="*/ 2147483646 h 522"/>
                <a:gd name="T52" fmla="*/ 2147483646 w 489"/>
                <a:gd name="T53" fmla="*/ 2147483646 h 522"/>
                <a:gd name="T54" fmla="*/ 2147483646 w 489"/>
                <a:gd name="T55" fmla="*/ 2147483646 h 522"/>
                <a:gd name="T56" fmla="*/ 2147483646 w 489"/>
                <a:gd name="T57" fmla="*/ 2147483646 h 522"/>
                <a:gd name="T58" fmla="*/ 2147483646 w 489"/>
                <a:gd name="T59" fmla="*/ 2147483646 h 522"/>
                <a:gd name="T60" fmla="*/ 2147483646 w 489"/>
                <a:gd name="T61" fmla="*/ 2147483646 h 522"/>
                <a:gd name="T62" fmla="*/ 2147483646 w 489"/>
                <a:gd name="T63" fmla="*/ 2147483646 h 522"/>
                <a:gd name="T64" fmla="*/ 2147483646 w 489"/>
                <a:gd name="T65" fmla="*/ 2147483646 h 522"/>
                <a:gd name="T66" fmla="*/ 2147483646 w 489"/>
                <a:gd name="T67" fmla="*/ 2147483646 h 522"/>
                <a:gd name="T68" fmla="*/ 2147483646 w 489"/>
                <a:gd name="T69" fmla="*/ 2147483646 h 522"/>
                <a:gd name="T70" fmla="*/ 2147483646 w 489"/>
                <a:gd name="T71" fmla="*/ 2147483646 h 522"/>
                <a:gd name="T72" fmla="*/ 2147483646 w 489"/>
                <a:gd name="T73" fmla="*/ 2147483646 h 522"/>
                <a:gd name="T74" fmla="*/ 2147483646 w 489"/>
                <a:gd name="T75" fmla="*/ 2147483646 h 522"/>
                <a:gd name="T76" fmla="*/ 2147483646 w 489"/>
                <a:gd name="T77" fmla="*/ 2147483646 h 522"/>
                <a:gd name="T78" fmla="*/ 2147483646 w 489"/>
                <a:gd name="T79" fmla="*/ 2147483646 h 522"/>
                <a:gd name="T80" fmla="*/ 2147483646 w 489"/>
                <a:gd name="T81" fmla="*/ 2147483646 h 522"/>
                <a:gd name="T82" fmla="*/ 2147483646 w 489"/>
                <a:gd name="T83" fmla="*/ 2147483646 h 522"/>
                <a:gd name="T84" fmla="*/ 2147483646 w 489"/>
                <a:gd name="T85" fmla="*/ 2147483646 h 522"/>
                <a:gd name="T86" fmla="*/ 2147483646 w 489"/>
                <a:gd name="T87" fmla="*/ 2147483646 h 522"/>
                <a:gd name="T88" fmla="*/ 2147483646 w 489"/>
                <a:gd name="T89" fmla="*/ 2147483646 h 522"/>
                <a:gd name="T90" fmla="*/ 2147483646 w 489"/>
                <a:gd name="T91" fmla="*/ 2147483646 h 522"/>
                <a:gd name="T92" fmla="*/ 2147483646 w 489"/>
                <a:gd name="T93" fmla="*/ 2147483646 h 522"/>
                <a:gd name="T94" fmla="*/ 2147483646 w 489"/>
                <a:gd name="T95" fmla="*/ 2147483646 h 522"/>
                <a:gd name="T96" fmla="*/ 2147483646 w 489"/>
                <a:gd name="T97" fmla="*/ 2147483646 h 522"/>
                <a:gd name="T98" fmla="*/ 2147483646 w 489"/>
                <a:gd name="T99" fmla="*/ 2147483646 h 522"/>
                <a:gd name="T100" fmla="*/ 2147483646 w 489"/>
                <a:gd name="T101" fmla="*/ 2147483646 h 522"/>
                <a:gd name="T102" fmla="*/ 2147483646 w 489"/>
                <a:gd name="T103" fmla="*/ 2147483646 h 522"/>
                <a:gd name="T104" fmla="*/ 2147483646 w 489"/>
                <a:gd name="T105" fmla="*/ 2147483646 h 522"/>
                <a:gd name="T106" fmla="*/ 2147483646 w 489"/>
                <a:gd name="T107" fmla="*/ 2147483646 h 522"/>
                <a:gd name="T108" fmla="*/ 2147483646 w 489"/>
                <a:gd name="T109" fmla="*/ 2147483646 h 522"/>
                <a:gd name="T110" fmla="*/ 2147483646 w 489"/>
                <a:gd name="T111" fmla="*/ 2147483646 h 522"/>
                <a:gd name="T112" fmla="*/ 2147483646 w 489"/>
                <a:gd name="T113" fmla="*/ 2147483646 h 522"/>
                <a:gd name="T114" fmla="*/ 2147483646 w 489"/>
                <a:gd name="T115" fmla="*/ 2147483646 h 522"/>
                <a:gd name="T116" fmla="*/ 2147483646 w 489"/>
                <a:gd name="T117" fmla="*/ 2147483646 h 522"/>
                <a:gd name="T118" fmla="*/ 2147483646 w 489"/>
                <a:gd name="T119" fmla="*/ 2147483646 h 522"/>
                <a:gd name="T120" fmla="*/ 2147483646 w 489"/>
                <a:gd name="T121" fmla="*/ 2147483646 h 5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9" h="522">
                  <a:moveTo>
                    <a:pt x="489" y="508"/>
                  </a:moveTo>
                  <a:lnTo>
                    <a:pt x="489" y="481"/>
                  </a:lnTo>
                  <a:lnTo>
                    <a:pt x="468" y="459"/>
                  </a:lnTo>
                  <a:lnTo>
                    <a:pt x="439" y="411"/>
                  </a:lnTo>
                  <a:lnTo>
                    <a:pt x="433" y="411"/>
                  </a:lnTo>
                  <a:lnTo>
                    <a:pt x="426" y="383"/>
                  </a:lnTo>
                  <a:lnTo>
                    <a:pt x="412" y="397"/>
                  </a:lnTo>
                  <a:lnTo>
                    <a:pt x="398" y="404"/>
                  </a:lnTo>
                  <a:lnTo>
                    <a:pt x="377" y="376"/>
                  </a:lnTo>
                  <a:lnTo>
                    <a:pt x="377" y="369"/>
                  </a:lnTo>
                  <a:lnTo>
                    <a:pt x="349" y="376"/>
                  </a:lnTo>
                  <a:lnTo>
                    <a:pt x="349" y="369"/>
                  </a:lnTo>
                  <a:lnTo>
                    <a:pt x="349" y="70"/>
                  </a:lnTo>
                  <a:lnTo>
                    <a:pt x="328" y="49"/>
                  </a:lnTo>
                  <a:lnTo>
                    <a:pt x="301" y="63"/>
                  </a:lnTo>
                  <a:lnTo>
                    <a:pt x="286" y="49"/>
                  </a:lnTo>
                  <a:lnTo>
                    <a:pt x="266" y="49"/>
                  </a:lnTo>
                  <a:lnTo>
                    <a:pt x="244" y="35"/>
                  </a:lnTo>
                  <a:lnTo>
                    <a:pt x="209" y="35"/>
                  </a:lnTo>
                  <a:lnTo>
                    <a:pt x="203" y="21"/>
                  </a:lnTo>
                  <a:lnTo>
                    <a:pt x="174" y="21"/>
                  </a:lnTo>
                  <a:lnTo>
                    <a:pt x="168" y="7"/>
                  </a:lnTo>
                  <a:lnTo>
                    <a:pt x="146" y="0"/>
                  </a:lnTo>
                  <a:lnTo>
                    <a:pt x="133" y="21"/>
                  </a:lnTo>
                  <a:lnTo>
                    <a:pt x="119" y="28"/>
                  </a:lnTo>
                  <a:lnTo>
                    <a:pt x="91" y="42"/>
                  </a:lnTo>
                  <a:lnTo>
                    <a:pt x="84" y="42"/>
                  </a:lnTo>
                  <a:lnTo>
                    <a:pt x="63" y="63"/>
                  </a:lnTo>
                  <a:lnTo>
                    <a:pt x="56" y="97"/>
                  </a:lnTo>
                  <a:lnTo>
                    <a:pt x="21" y="105"/>
                  </a:lnTo>
                  <a:lnTo>
                    <a:pt x="14" y="119"/>
                  </a:lnTo>
                  <a:lnTo>
                    <a:pt x="49" y="147"/>
                  </a:lnTo>
                  <a:lnTo>
                    <a:pt x="56" y="160"/>
                  </a:lnTo>
                  <a:lnTo>
                    <a:pt x="76" y="189"/>
                  </a:lnTo>
                  <a:lnTo>
                    <a:pt x="76" y="195"/>
                  </a:lnTo>
                  <a:lnTo>
                    <a:pt x="49" y="195"/>
                  </a:lnTo>
                  <a:lnTo>
                    <a:pt x="49" y="181"/>
                  </a:lnTo>
                  <a:lnTo>
                    <a:pt x="42" y="181"/>
                  </a:lnTo>
                  <a:lnTo>
                    <a:pt x="7" y="195"/>
                  </a:lnTo>
                  <a:lnTo>
                    <a:pt x="0" y="216"/>
                  </a:lnTo>
                  <a:lnTo>
                    <a:pt x="14" y="222"/>
                  </a:lnTo>
                  <a:lnTo>
                    <a:pt x="14" y="230"/>
                  </a:lnTo>
                  <a:lnTo>
                    <a:pt x="14" y="237"/>
                  </a:lnTo>
                  <a:lnTo>
                    <a:pt x="35" y="251"/>
                  </a:lnTo>
                  <a:lnTo>
                    <a:pt x="49" y="251"/>
                  </a:lnTo>
                  <a:lnTo>
                    <a:pt x="63" y="251"/>
                  </a:lnTo>
                  <a:lnTo>
                    <a:pt x="84" y="237"/>
                  </a:lnTo>
                  <a:lnTo>
                    <a:pt x="84" y="251"/>
                  </a:lnTo>
                  <a:lnTo>
                    <a:pt x="91" y="264"/>
                  </a:lnTo>
                  <a:lnTo>
                    <a:pt x="84" y="286"/>
                  </a:lnTo>
                  <a:lnTo>
                    <a:pt x="63" y="286"/>
                  </a:lnTo>
                  <a:lnTo>
                    <a:pt x="56" y="292"/>
                  </a:lnTo>
                  <a:lnTo>
                    <a:pt x="49" y="292"/>
                  </a:lnTo>
                  <a:lnTo>
                    <a:pt x="42" y="292"/>
                  </a:lnTo>
                  <a:lnTo>
                    <a:pt x="21" y="334"/>
                  </a:lnTo>
                  <a:lnTo>
                    <a:pt x="49" y="383"/>
                  </a:lnTo>
                  <a:lnTo>
                    <a:pt x="56" y="383"/>
                  </a:lnTo>
                  <a:lnTo>
                    <a:pt x="76" y="376"/>
                  </a:lnTo>
                  <a:lnTo>
                    <a:pt x="76" y="397"/>
                  </a:lnTo>
                  <a:lnTo>
                    <a:pt x="76" y="404"/>
                  </a:lnTo>
                  <a:lnTo>
                    <a:pt x="84" y="411"/>
                  </a:lnTo>
                  <a:lnTo>
                    <a:pt x="104" y="411"/>
                  </a:lnTo>
                  <a:lnTo>
                    <a:pt x="119" y="418"/>
                  </a:lnTo>
                  <a:lnTo>
                    <a:pt x="119" y="411"/>
                  </a:lnTo>
                  <a:lnTo>
                    <a:pt x="133" y="411"/>
                  </a:lnTo>
                  <a:lnTo>
                    <a:pt x="133" y="432"/>
                  </a:lnTo>
                  <a:lnTo>
                    <a:pt x="133" y="446"/>
                  </a:lnTo>
                  <a:lnTo>
                    <a:pt x="91" y="481"/>
                  </a:lnTo>
                  <a:lnTo>
                    <a:pt x="63" y="487"/>
                  </a:lnTo>
                  <a:lnTo>
                    <a:pt x="56" y="494"/>
                  </a:lnTo>
                  <a:lnTo>
                    <a:pt x="35" y="516"/>
                  </a:lnTo>
                  <a:lnTo>
                    <a:pt x="42" y="522"/>
                  </a:lnTo>
                  <a:lnTo>
                    <a:pt x="84" y="494"/>
                  </a:lnTo>
                  <a:lnTo>
                    <a:pt x="119" y="481"/>
                  </a:lnTo>
                  <a:lnTo>
                    <a:pt x="126" y="474"/>
                  </a:lnTo>
                  <a:lnTo>
                    <a:pt x="139" y="452"/>
                  </a:lnTo>
                  <a:lnTo>
                    <a:pt x="181" y="418"/>
                  </a:lnTo>
                  <a:lnTo>
                    <a:pt x="188" y="411"/>
                  </a:lnTo>
                  <a:lnTo>
                    <a:pt x="174" y="404"/>
                  </a:lnTo>
                  <a:lnTo>
                    <a:pt x="181" y="397"/>
                  </a:lnTo>
                  <a:lnTo>
                    <a:pt x="203" y="376"/>
                  </a:lnTo>
                  <a:lnTo>
                    <a:pt x="203" y="362"/>
                  </a:lnTo>
                  <a:lnTo>
                    <a:pt x="223" y="341"/>
                  </a:lnTo>
                  <a:lnTo>
                    <a:pt x="231" y="341"/>
                  </a:lnTo>
                  <a:lnTo>
                    <a:pt x="223" y="349"/>
                  </a:lnTo>
                  <a:lnTo>
                    <a:pt x="216" y="362"/>
                  </a:lnTo>
                  <a:lnTo>
                    <a:pt x="209" y="383"/>
                  </a:lnTo>
                  <a:lnTo>
                    <a:pt x="216" y="397"/>
                  </a:lnTo>
                  <a:lnTo>
                    <a:pt x="209" y="404"/>
                  </a:lnTo>
                  <a:lnTo>
                    <a:pt x="216" y="404"/>
                  </a:lnTo>
                  <a:lnTo>
                    <a:pt x="244" y="383"/>
                  </a:lnTo>
                  <a:lnTo>
                    <a:pt x="251" y="383"/>
                  </a:lnTo>
                  <a:lnTo>
                    <a:pt x="258" y="369"/>
                  </a:lnTo>
                  <a:lnTo>
                    <a:pt x="251" y="349"/>
                  </a:lnTo>
                  <a:lnTo>
                    <a:pt x="272" y="362"/>
                  </a:lnTo>
                  <a:lnTo>
                    <a:pt x="307" y="376"/>
                  </a:lnTo>
                  <a:lnTo>
                    <a:pt x="335" y="376"/>
                  </a:lnTo>
                  <a:lnTo>
                    <a:pt x="356" y="383"/>
                  </a:lnTo>
                  <a:lnTo>
                    <a:pt x="369" y="383"/>
                  </a:lnTo>
                  <a:lnTo>
                    <a:pt x="369" y="397"/>
                  </a:lnTo>
                  <a:lnTo>
                    <a:pt x="412" y="432"/>
                  </a:lnTo>
                  <a:lnTo>
                    <a:pt x="433" y="481"/>
                  </a:lnTo>
                  <a:lnTo>
                    <a:pt x="426" y="439"/>
                  </a:lnTo>
                  <a:lnTo>
                    <a:pt x="419" y="432"/>
                  </a:lnTo>
                  <a:lnTo>
                    <a:pt x="426" y="432"/>
                  </a:lnTo>
                  <a:lnTo>
                    <a:pt x="426" y="411"/>
                  </a:lnTo>
                  <a:lnTo>
                    <a:pt x="433" y="452"/>
                  </a:lnTo>
                  <a:lnTo>
                    <a:pt x="439" y="446"/>
                  </a:lnTo>
                  <a:lnTo>
                    <a:pt x="461" y="459"/>
                  </a:lnTo>
                  <a:lnTo>
                    <a:pt x="439" y="452"/>
                  </a:lnTo>
                  <a:lnTo>
                    <a:pt x="439" y="459"/>
                  </a:lnTo>
                  <a:lnTo>
                    <a:pt x="439" y="481"/>
                  </a:lnTo>
                  <a:lnTo>
                    <a:pt x="454" y="474"/>
                  </a:lnTo>
                  <a:lnTo>
                    <a:pt x="454" y="487"/>
                  </a:lnTo>
                  <a:lnTo>
                    <a:pt x="468" y="516"/>
                  </a:lnTo>
                  <a:lnTo>
                    <a:pt x="468" y="494"/>
                  </a:lnTo>
                  <a:lnTo>
                    <a:pt x="461" y="481"/>
                  </a:lnTo>
                  <a:lnTo>
                    <a:pt x="468" y="481"/>
                  </a:lnTo>
                  <a:lnTo>
                    <a:pt x="468" y="487"/>
                  </a:lnTo>
                  <a:lnTo>
                    <a:pt x="474" y="508"/>
                  </a:lnTo>
                  <a:lnTo>
                    <a:pt x="481" y="516"/>
                  </a:lnTo>
                  <a:lnTo>
                    <a:pt x="489" y="508"/>
                  </a:lnTo>
                </a:path>
              </a:pathLst>
            </a:custGeom>
            <a:solidFill>
              <a:schemeClr val="accent1"/>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295" name="Freeform 32"/>
            <p:cNvSpPr>
              <a:spLocks/>
            </p:cNvSpPr>
            <p:nvPr/>
          </p:nvSpPr>
          <p:spPr bwMode="gray">
            <a:xfrm>
              <a:off x="2719623" y="5083893"/>
              <a:ext cx="466635" cy="919063"/>
            </a:xfrm>
            <a:custGeom>
              <a:avLst/>
              <a:gdLst>
                <a:gd name="T0" fmla="*/ 2147483646 w 265"/>
                <a:gd name="T1" fmla="*/ 2147483646 h 522"/>
                <a:gd name="T2" fmla="*/ 2147483646 w 265"/>
                <a:gd name="T3" fmla="*/ 2147483646 h 522"/>
                <a:gd name="T4" fmla="*/ 2147483646 w 265"/>
                <a:gd name="T5" fmla="*/ 2147483646 h 522"/>
                <a:gd name="T6" fmla="*/ 2147483646 w 265"/>
                <a:gd name="T7" fmla="*/ 2147483646 h 522"/>
                <a:gd name="T8" fmla="*/ 2147483646 w 265"/>
                <a:gd name="T9" fmla="*/ 2147483646 h 522"/>
                <a:gd name="T10" fmla="*/ 2147483646 w 265"/>
                <a:gd name="T11" fmla="*/ 2147483646 h 522"/>
                <a:gd name="T12" fmla="*/ 2147483646 w 265"/>
                <a:gd name="T13" fmla="*/ 2147483646 h 522"/>
                <a:gd name="T14" fmla="*/ 2147483646 w 265"/>
                <a:gd name="T15" fmla="*/ 0 h 522"/>
                <a:gd name="T16" fmla="*/ 2147483646 w 265"/>
                <a:gd name="T17" fmla="*/ 0 h 522"/>
                <a:gd name="T18" fmla="*/ 2147483646 w 265"/>
                <a:gd name="T19" fmla="*/ 2147483646 h 522"/>
                <a:gd name="T20" fmla="*/ 2147483646 w 265"/>
                <a:gd name="T21" fmla="*/ 2147483646 h 522"/>
                <a:gd name="T22" fmla="*/ 2147483646 w 265"/>
                <a:gd name="T23" fmla="*/ 2147483646 h 522"/>
                <a:gd name="T24" fmla="*/ 2147483646 w 265"/>
                <a:gd name="T25" fmla="*/ 2147483646 h 522"/>
                <a:gd name="T26" fmla="*/ 2147483646 w 265"/>
                <a:gd name="T27" fmla="*/ 2147483646 h 522"/>
                <a:gd name="T28" fmla="*/ 2147483646 w 265"/>
                <a:gd name="T29" fmla="*/ 2147483646 h 522"/>
                <a:gd name="T30" fmla="*/ 2147483646 w 265"/>
                <a:gd name="T31" fmla="*/ 2147483646 h 522"/>
                <a:gd name="T32" fmla="*/ 2147483646 w 265"/>
                <a:gd name="T33" fmla="*/ 2147483646 h 522"/>
                <a:gd name="T34" fmla="*/ 2147483646 w 265"/>
                <a:gd name="T35" fmla="*/ 2147483646 h 522"/>
                <a:gd name="T36" fmla="*/ 2147483646 w 265"/>
                <a:gd name="T37" fmla="*/ 2147483646 h 522"/>
                <a:gd name="T38" fmla="*/ 0 w 265"/>
                <a:gd name="T39" fmla="*/ 2147483646 h 522"/>
                <a:gd name="T40" fmla="*/ 2147483646 w 265"/>
                <a:gd name="T41" fmla="*/ 2147483646 h 522"/>
                <a:gd name="T42" fmla="*/ 2147483646 w 265"/>
                <a:gd name="T43" fmla="*/ 2147483646 h 522"/>
                <a:gd name="T44" fmla="*/ 2147483646 w 265"/>
                <a:gd name="T45" fmla="*/ 2147483646 h 522"/>
                <a:gd name="T46" fmla="*/ 2147483646 w 265"/>
                <a:gd name="T47" fmla="*/ 2147483646 h 522"/>
                <a:gd name="T48" fmla="*/ 2147483646 w 265"/>
                <a:gd name="T49" fmla="*/ 2147483646 h 522"/>
                <a:gd name="T50" fmla="*/ 2147483646 w 265"/>
                <a:gd name="T51" fmla="*/ 2147483646 h 522"/>
                <a:gd name="T52" fmla="*/ 2147483646 w 265"/>
                <a:gd name="T53" fmla="*/ 2147483646 h 522"/>
                <a:gd name="T54" fmla="*/ 2147483646 w 265"/>
                <a:gd name="T55" fmla="*/ 2147483646 h 522"/>
                <a:gd name="T56" fmla="*/ 2147483646 w 265"/>
                <a:gd name="T57" fmla="*/ 2147483646 h 522"/>
                <a:gd name="T58" fmla="*/ 2147483646 w 265"/>
                <a:gd name="T59" fmla="*/ 2147483646 h 522"/>
                <a:gd name="T60" fmla="*/ 2147483646 w 265"/>
                <a:gd name="T61" fmla="*/ 2147483646 h 522"/>
                <a:gd name="T62" fmla="*/ 2147483646 w 265"/>
                <a:gd name="T63" fmla="*/ 2147483646 h 522"/>
                <a:gd name="T64" fmla="*/ 2147483646 w 265"/>
                <a:gd name="T65" fmla="*/ 2147483646 h 522"/>
                <a:gd name="T66" fmla="*/ 2147483646 w 265"/>
                <a:gd name="T67" fmla="*/ 2147483646 h 522"/>
                <a:gd name="T68" fmla="*/ 2147483646 w 265"/>
                <a:gd name="T69" fmla="*/ 2147483646 h 522"/>
                <a:gd name="T70" fmla="*/ 2147483646 w 265"/>
                <a:gd name="T71" fmla="*/ 2147483646 h 522"/>
                <a:gd name="T72" fmla="*/ 2147483646 w 265"/>
                <a:gd name="T73" fmla="*/ 2147483646 h 522"/>
                <a:gd name="T74" fmla="*/ 2147483646 w 265"/>
                <a:gd name="T75" fmla="*/ 2147483646 h 522"/>
                <a:gd name="T76" fmla="*/ 2147483646 w 265"/>
                <a:gd name="T77" fmla="*/ 2147483646 h 5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65" h="522">
                  <a:moveTo>
                    <a:pt x="195" y="187"/>
                  </a:moveTo>
                  <a:lnTo>
                    <a:pt x="209" y="132"/>
                  </a:lnTo>
                  <a:lnTo>
                    <a:pt x="244" y="90"/>
                  </a:lnTo>
                  <a:lnTo>
                    <a:pt x="265" y="77"/>
                  </a:lnTo>
                  <a:lnTo>
                    <a:pt x="251" y="55"/>
                  </a:lnTo>
                  <a:lnTo>
                    <a:pt x="244" y="55"/>
                  </a:lnTo>
                  <a:lnTo>
                    <a:pt x="244" y="69"/>
                  </a:lnTo>
                  <a:lnTo>
                    <a:pt x="230" y="77"/>
                  </a:lnTo>
                  <a:lnTo>
                    <a:pt x="223" y="90"/>
                  </a:lnTo>
                  <a:lnTo>
                    <a:pt x="195" y="77"/>
                  </a:lnTo>
                  <a:lnTo>
                    <a:pt x="203" y="62"/>
                  </a:lnTo>
                  <a:lnTo>
                    <a:pt x="203" y="55"/>
                  </a:lnTo>
                  <a:lnTo>
                    <a:pt x="188" y="34"/>
                  </a:lnTo>
                  <a:lnTo>
                    <a:pt x="160" y="34"/>
                  </a:lnTo>
                  <a:lnTo>
                    <a:pt x="146" y="13"/>
                  </a:lnTo>
                  <a:lnTo>
                    <a:pt x="125" y="0"/>
                  </a:lnTo>
                  <a:lnTo>
                    <a:pt x="118" y="13"/>
                  </a:lnTo>
                  <a:lnTo>
                    <a:pt x="98" y="0"/>
                  </a:lnTo>
                  <a:lnTo>
                    <a:pt x="76" y="20"/>
                  </a:lnTo>
                  <a:lnTo>
                    <a:pt x="76" y="34"/>
                  </a:lnTo>
                  <a:lnTo>
                    <a:pt x="63" y="42"/>
                  </a:lnTo>
                  <a:lnTo>
                    <a:pt x="69" y="69"/>
                  </a:lnTo>
                  <a:lnTo>
                    <a:pt x="56" y="97"/>
                  </a:lnTo>
                  <a:lnTo>
                    <a:pt x="34" y="145"/>
                  </a:lnTo>
                  <a:lnTo>
                    <a:pt x="41" y="180"/>
                  </a:lnTo>
                  <a:lnTo>
                    <a:pt x="34" y="209"/>
                  </a:lnTo>
                  <a:lnTo>
                    <a:pt x="34" y="222"/>
                  </a:lnTo>
                  <a:lnTo>
                    <a:pt x="28" y="229"/>
                  </a:lnTo>
                  <a:lnTo>
                    <a:pt x="28" y="264"/>
                  </a:lnTo>
                  <a:lnTo>
                    <a:pt x="21" y="285"/>
                  </a:lnTo>
                  <a:lnTo>
                    <a:pt x="21" y="320"/>
                  </a:lnTo>
                  <a:lnTo>
                    <a:pt x="21" y="334"/>
                  </a:lnTo>
                  <a:lnTo>
                    <a:pt x="21" y="369"/>
                  </a:lnTo>
                  <a:lnTo>
                    <a:pt x="28" y="369"/>
                  </a:lnTo>
                  <a:lnTo>
                    <a:pt x="28" y="376"/>
                  </a:lnTo>
                  <a:lnTo>
                    <a:pt x="21" y="410"/>
                  </a:lnTo>
                  <a:lnTo>
                    <a:pt x="13" y="431"/>
                  </a:lnTo>
                  <a:lnTo>
                    <a:pt x="13" y="445"/>
                  </a:lnTo>
                  <a:lnTo>
                    <a:pt x="0" y="473"/>
                  </a:lnTo>
                  <a:lnTo>
                    <a:pt x="0" y="487"/>
                  </a:lnTo>
                  <a:lnTo>
                    <a:pt x="0" y="494"/>
                  </a:lnTo>
                  <a:lnTo>
                    <a:pt x="13" y="487"/>
                  </a:lnTo>
                  <a:lnTo>
                    <a:pt x="13" y="514"/>
                  </a:lnTo>
                  <a:lnTo>
                    <a:pt x="21" y="522"/>
                  </a:lnTo>
                  <a:lnTo>
                    <a:pt x="41" y="522"/>
                  </a:lnTo>
                  <a:lnTo>
                    <a:pt x="63" y="522"/>
                  </a:lnTo>
                  <a:lnTo>
                    <a:pt x="56" y="494"/>
                  </a:lnTo>
                  <a:lnTo>
                    <a:pt x="63" y="487"/>
                  </a:lnTo>
                  <a:lnTo>
                    <a:pt x="69" y="479"/>
                  </a:lnTo>
                  <a:lnTo>
                    <a:pt x="76" y="452"/>
                  </a:lnTo>
                  <a:lnTo>
                    <a:pt x="104" y="438"/>
                  </a:lnTo>
                  <a:lnTo>
                    <a:pt x="104" y="424"/>
                  </a:lnTo>
                  <a:lnTo>
                    <a:pt x="98" y="424"/>
                  </a:lnTo>
                  <a:lnTo>
                    <a:pt x="76" y="404"/>
                  </a:lnTo>
                  <a:lnTo>
                    <a:pt x="76" y="396"/>
                  </a:lnTo>
                  <a:lnTo>
                    <a:pt x="83" y="382"/>
                  </a:lnTo>
                  <a:lnTo>
                    <a:pt x="104" y="376"/>
                  </a:lnTo>
                  <a:lnTo>
                    <a:pt x="104" y="369"/>
                  </a:lnTo>
                  <a:lnTo>
                    <a:pt x="111" y="369"/>
                  </a:lnTo>
                  <a:lnTo>
                    <a:pt x="111" y="354"/>
                  </a:lnTo>
                  <a:lnTo>
                    <a:pt x="118" y="341"/>
                  </a:lnTo>
                  <a:lnTo>
                    <a:pt x="118" y="334"/>
                  </a:lnTo>
                  <a:lnTo>
                    <a:pt x="125" y="334"/>
                  </a:lnTo>
                  <a:lnTo>
                    <a:pt x="125" y="327"/>
                  </a:lnTo>
                  <a:lnTo>
                    <a:pt x="111" y="327"/>
                  </a:lnTo>
                  <a:lnTo>
                    <a:pt x="111" y="299"/>
                  </a:lnTo>
                  <a:lnTo>
                    <a:pt x="125" y="312"/>
                  </a:lnTo>
                  <a:lnTo>
                    <a:pt x="146" y="299"/>
                  </a:lnTo>
                  <a:lnTo>
                    <a:pt x="153" y="271"/>
                  </a:lnTo>
                  <a:lnTo>
                    <a:pt x="146" y="264"/>
                  </a:lnTo>
                  <a:lnTo>
                    <a:pt x="153" y="264"/>
                  </a:lnTo>
                  <a:lnTo>
                    <a:pt x="168" y="264"/>
                  </a:lnTo>
                  <a:lnTo>
                    <a:pt x="209" y="257"/>
                  </a:lnTo>
                  <a:lnTo>
                    <a:pt x="223" y="229"/>
                  </a:lnTo>
                  <a:lnTo>
                    <a:pt x="223" y="222"/>
                  </a:lnTo>
                  <a:lnTo>
                    <a:pt x="209" y="215"/>
                  </a:lnTo>
                  <a:lnTo>
                    <a:pt x="209" y="209"/>
                  </a:lnTo>
                  <a:lnTo>
                    <a:pt x="195" y="202"/>
                  </a:lnTo>
                  <a:lnTo>
                    <a:pt x="195" y="187"/>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296" name="Freeform 33"/>
            <p:cNvSpPr>
              <a:spLocks/>
            </p:cNvSpPr>
            <p:nvPr/>
          </p:nvSpPr>
          <p:spPr bwMode="gray">
            <a:xfrm>
              <a:off x="1714728" y="3750132"/>
              <a:ext cx="688017" cy="464014"/>
            </a:xfrm>
            <a:custGeom>
              <a:avLst/>
              <a:gdLst>
                <a:gd name="T0" fmla="*/ 2147483646 w 390"/>
                <a:gd name="T1" fmla="*/ 2147483646 h 264"/>
                <a:gd name="T2" fmla="*/ 2147483646 w 390"/>
                <a:gd name="T3" fmla="*/ 2147483646 h 264"/>
                <a:gd name="T4" fmla="*/ 2147483646 w 390"/>
                <a:gd name="T5" fmla="*/ 2147483646 h 264"/>
                <a:gd name="T6" fmla="*/ 2147483646 w 390"/>
                <a:gd name="T7" fmla="*/ 2147483646 h 264"/>
                <a:gd name="T8" fmla="*/ 2147483646 w 390"/>
                <a:gd name="T9" fmla="*/ 2147483646 h 264"/>
                <a:gd name="T10" fmla="*/ 2147483646 w 390"/>
                <a:gd name="T11" fmla="*/ 2147483646 h 264"/>
                <a:gd name="T12" fmla="*/ 2147483646 w 390"/>
                <a:gd name="T13" fmla="*/ 2147483646 h 264"/>
                <a:gd name="T14" fmla="*/ 2147483646 w 390"/>
                <a:gd name="T15" fmla="*/ 2147483646 h 264"/>
                <a:gd name="T16" fmla="*/ 2147483646 w 390"/>
                <a:gd name="T17" fmla="*/ 2147483646 h 264"/>
                <a:gd name="T18" fmla="*/ 2147483646 w 390"/>
                <a:gd name="T19" fmla="*/ 2147483646 h 264"/>
                <a:gd name="T20" fmla="*/ 2147483646 w 390"/>
                <a:gd name="T21" fmla="*/ 2147483646 h 264"/>
                <a:gd name="T22" fmla="*/ 2147483646 w 390"/>
                <a:gd name="T23" fmla="*/ 2147483646 h 264"/>
                <a:gd name="T24" fmla="*/ 2147483646 w 390"/>
                <a:gd name="T25" fmla="*/ 2147483646 h 264"/>
                <a:gd name="T26" fmla="*/ 2147483646 w 390"/>
                <a:gd name="T27" fmla="*/ 2147483646 h 264"/>
                <a:gd name="T28" fmla="*/ 2147483646 w 390"/>
                <a:gd name="T29" fmla="*/ 2147483646 h 264"/>
                <a:gd name="T30" fmla="*/ 2147483646 w 390"/>
                <a:gd name="T31" fmla="*/ 2147483646 h 264"/>
                <a:gd name="T32" fmla="*/ 2147483646 w 390"/>
                <a:gd name="T33" fmla="*/ 2147483646 h 264"/>
                <a:gd name="T34" fmla="*/ 2147483646 w 390"/>
                <a:gd name="T35" fmla="*/ 2147483646 h 264"/>
                <a:gd name="T36" fmla="*/ 2147483646 w 390"/>
                <a:gd name="T37" fmla="*/ 2147483646 h 264"/>
                <a:gd name="T38" fmla="*/ 2147483646 w 390"/>
                <a:gd name="T39" fmla="*/ 2147483646 h 264"/>
                <a:gd name="T40" fmla="*/ 2147483646 w 390"/>
                <a:gd name="T41" fmla="*/ 2147483646 h 264"/>
                <a:gd name="T42" fmla="*/ 2147483646 w 390"/>
                <a:gd name="T43" fmla="*/ 2147483646 h 264"/>
                <a:gd name="T44" fmla="*/ 2147483646 w 390"/>
                <a:gd name="T45" fmla="*/ 2147483646 h 264"/>
                <a:gd name="T46" fmla="*/ 2147483646 w 390"/>
                <a:gd name="T47" fmla="*/ 2147483646 h 264"/>
                <a:gd name="T48" fmla="*/ 2147483646 w 390"/>
                <a:gd name="T49" fmla="*/ 2147483646 h 264"/>
                <a:gd name="T50" fmla="*/ 2147483646 w 390"/>
                <a:gd name="T51" fmla="*/ 2147483646 h 264"/>
                <a:gd name="T52" fmla="*/ 2147483646 w 390"/>
                <a:gd name="T53" fmla="*/ 2147483646 h 264"/>
                <a:gd name="T54" fmla="*/ 2147483646 w 390"/>
                <a:gd name="T55" fmla="*/ 2147483646 h 264"/>
                <a:gd name="T56" fmla="*/ 2147483646 w 390"/>
                <a:gd name="T57" fmla="*/ 2147483646 h 264"/>
                <a:gd name="T58" fmla="*/ 2147483646 w 390"/>
                <a:gd name="T59" fmla="*/ 2147483646 h 264"/>
                <a:gd name="T60" fmla="*/ 2147483646 w 390"/>
                <a:gd name="T61" fmla="*/ 0 h 264"/>
                <a:gd name="T62" fmla="*/ 2147483646 w 390"/>
                <a:gd name="T63" fmla="*/ 2147483646 h 264"/>
                <a:gd name="T64" fmla="*/ 2147483646 w 390"/>
                <a:gd name="T65" fmla="*/ 2147483646 h 264"/>
                <a:gd name="T66" fmla="*/ 2147483646 w 390"/>
                <a:gd name="T67" fmla="*/ 2147483646 h 264"/>
                <a:gd name="T68" fmla="*/ 2147483646 w 390"/>
                <a:gd name="T69" fmla="*/ 2147483646 h 264"/>
                <a:gd name="T70" fmla="*/ 2147483646 w 390"/>
                <a:gd name="T71" fmla="*/ 2147483646 h 2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90" h="264">
                  <a:moveTo>
                    <a:pt x="258" y="105"/>
                  </a:moveTo>
                  <a:lnTo>
                    <a:pt x="250" y="118"/>
                  </a:lnTo>
                  <a:lnTo>
                    <a:pt x="250" y="153"/>
                  </a:lnTo>
                  <a:lnTo>
                    <a:pt x="258" y="160"/>
                  </a:lnTo>
                  <a:lnTo>
                    <a:pt x="258" y="167"/>
                  </a:lnTo>
                  <a:lnTo>
                    <a:pt x="271" y="209"/>
                  </a:lnTo>
                  <a:lnTo>
                    <a:pt x="300" y="215"/>
                  </a:lnTo>
                  <a:lnTo>
                    <a:pt x="327" y="209"/>
                  </a:lnTo>
                  <a:lnTo>
                    <a:pt x="341" y="209"/>
                  </a:lnTo>
                  <a:lnTo>
                    <a:pt x="335" y="209"/>
                  </a:lnTo>
                  <a:lnTo>
                    <a:pt x="341" y="195"/>
                  </a:lnTo>
                  <a:lnTo>
                    <a:pt x="348" y="167"/>
                  </a:lnTo>
                  <a:lnTo>
                    <a:pt x="355" y="167"/>
                  </a:lnTo>
                  <a:lnTo>
                    <a:pt x="383" y="160"/>
                  </a:lnTo>
                  <a:lnTo>
                    <a:pt x="390" y="167"/>
                  </a:lnTo>
                  <a:lnTo>
                    <a:pt x="383" y="209"/>
                  </a:lnTo>
                  <a:lnTo>
                    <a:pt x="383" y="215"/>
                  </a:lnTo>
                  <a:lnTo>
                    <a:pt x="376" y="209"/>
                  </a:lnTo>
                  <a:lnTo>
                    <a:pt x="370" y="215"/>
                  </a:lnTo>
                  <a:lnTo>
                    <a:pt x="341" y="215"/>
                  </a:lnTo>
                  <a:lnTo>
                    <a:pt x="335" y="222"/>
                  </a:lnTo>
                  <a:lnTo>
                    <a:pt x="348" y="237"/>
                  </a:lnTo>
                  <a:lnTo>
                    <a:pt x="335" y="237"/>
                  </a:lnTo>
                  <a:lnTo>
                    <a:pt x="327" y="264"/>
                  </a:lnTo>
                  <a:lnTo>
                    <a:pt x="300" y="237"/>
                  </a:lnTo>
                  <a:lnTo>
                    <a:pt x="285" y="237"/>
                  </a:lnTo>
                  <a:lnTo>
                    <a:pt x="271" y="250"/>
                  </a:lnTo>
                  <a:lnTo>
                    <a:pt x="250" y="237"/>
                  </a:lnTo>
                  <a:lnTo>
                    <a:pt x="208" y="222"/>
                  </a:lnTo>
                  <a:lnTo>
                    <a:pt x="202" y="215"/>
                  </a:lnTo>
                  <a:lnTo>
                    <a:pt x="173" y="215"/>
                  </a:lnTo>
                  <a:lnTo>
                    <a:pt x="160" y="195"/>
                  </a:lnTo>
                  <a:lnTo>
                    <a:pt x="146" y="180"/>
                  </a:lnTo>
                  <a:lnTo>
                    <a:pt x="160" y="167"/>
                  </a:lnTo>
                  <a:lnTo>
                    <a:pt x="146" y="153"/>
                  </a:lnTo>
                  <a:lnTo>
                    <a:pt x="118" y="112"/>
                  </a:lnTo>
                  <a:lnTo>
                    <a:pt x="97" y="105"/>
                  </a:lnTo>
                  <a:lnTo>
                    <a:pt x="97" y="97"/>
                  </a:lnTo>
                  <a:lnTo>
                    <a:pt x="83" y="77"/>
                  </a:lnTo>
                  <a:lnTo>
                    <a:pt x="83" y="70"/>
                  </a:lnTo>
                  <a:lnTo>
                    <a:pt x="68" y="70"/>
                  </a:lnTo>
                  <a:lnTo>
                    <a:pt x="62" y="48"/>
                  </a:lnTo>
                  <a:lnTo>
                    <a:pt x="48" y="20"/>
                  </a:lnTo>
                  <a:lnTo>
                    <a:pt x="41" y="20"/>
                  </a:lnTo>
                  <a:lnTo>
                    <a:pt x="20" y="7"/>
                  </a:lnTo>
                  <a:lnTo>
                    <a:pt x="27" y="35"/>
                  </a:lnTo>
                  <a:lnTo>
                    <a:pt x="68" y="97"/>
                  </a:lnTo>
                  <a:lnTo>
                    <a:pt x="83" y="125"/>
                  </a:lnTo>
                  <a:lnTo>
                    <a:pt x="90" y="125"/>
                  </a:lnTo>
                  <a:lnTo>
                    <a:pt x="97" y="139"/>
                  </a:lnTo>
                  <a:lnTo>
                    <a:pt x="90" y="147"/>
                  </a:lnTo>
                  <a:lnTo>
                    <a:pt x="83" y="139"/>
                  </a:lnTo>
                  <a:lnTo>
                    <a:pt x="55" y="118"/>
                  </a:lnTo>
                  <a:lnTo>
                    <a:pt x="62" y="112"/>
                  </a:lnTo>
                  <a:lnTo>
                    <a:pt x="55" y="97"/>
                  </a:lnTo>
                  <a:lnTo>
                    <a:pt x="27" y="83"/>
                  </a:lnTo>
                  <a:lnTo>
                    <a:pt x="20" y="70"/>
                  </a:lnTo>
                  <a:lnTo>
                    <a:pt x="27" y="77"/>
                  </a:lnTo>
                  <a:lnTo>
                    <a:pt x="41" y="55"/>
                  </a:lnTo>
                  <a:lnTo>
                    <a:pt x="13" y="42"/>
                  </a:lnTo>
                  <a:lnTo>
                    <a:pt x="0" y="0"/>
                  </a:lnTo>
                  <a:lnTo>
                    <a:pt x="20" y="0"/>
                  </a:lnTo>
                  <a:lnTo>
                    <a:pt x="68" y="20"/>
                  </a:lnTo>
                  <a:lnTo>
                    <a:pt x="138" y="7"/>
                  </a:lnTo>
                  <a:lnTo>
                    <a:pt x="160" y="28"/>
                  </a:lnTo>
                  <a:lnTo>
                    <a:pt x="160" y="42"/>
                  </a:lnTo>
                  <a:lnTo>
                    <a:pt x="173" y="48"/>
                  </a:lnTo>
                  <a:lnTo>
                    <a:pt x="180" y="48"/>
                  </a:lnTo>
                  <a:lnTo>
                    <a:pt x="188" y="42"/>
                  </a:lnTo>
                  <a:lnTo>
                    <a:pt x="202" y="42"/>
                  </a:lnTo>
                  <a:lnTo>
                    <a:pt x="230" y="97"/>
                  </a:lnTo>
                  <a:lnTo>
                    <a:pt x="258" y="105"/>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297" name="Freeform 34"/>
            <p:cNvSpPr>
              <a:spLocks/>
            </p:cNvSpPr>
            <p:nvPr/>
          </p:nvSpPr>
          <p:spPr bwMode="gray">
            <a:xfrm>
              <a:off x="2819462" y="4790242"/>
              <a:ext cx="258277" cy="331759"/>
            </a:xfrm>
            <a:custGeom>
              <a:avLst/>
              <a:gdLst>
                <a:gd name="T0" fmla="*/ 2147483646 w 147"/>
                <a:gd name="T1" fmla="*/ 2147483646 h 187"/>
                <a:gd name="T2" fmla="*/ 2147483646 w 147"/>
                <a:gd name="T3" fmla="*/ 2147483646 h 187"/>
                <a:gd name="T4" fmla="*/ 2147483646 w 147"/>
                <a:gd name="T5" fmla="*/ 2147483646 h 187"/>
                <a:gd name="T6" fmla="*/ 2147483646 w 147"/>
                <a:gd name="T7" fmla="*/ 2147483646 h 187"/>
                <a:gd name="T8" fmla="*/ 2147483646 w 147"/>
                <a:gd name="T9" fmla="*/ 2147483646 h 187"/>
                <a:gd name="T10" fmla="*/ 2147483646 w 147"/>
                <a:gd name="T11" fmla="*/ 2147483646 h 187"/>
                <a:gd name="T12" fmla="*/ 2147483646 w 147"/>
                <a:gd name="T13" fmla="*/ 2147483646 h 187"/>
                <a:gd name="T14" fmla="*/ 2147483646 w 147"/>
                <a:gd name="T15" fmla="*/ 2147483646 h 187"/>
                <a:gd name="T16" fmla="*/ 2147483646 w 147"/>
                <a:gd name="T17" fmla="*/ 2147483646 h 187"/>
                <a:gd name="T18" fmla="*/ 2147483646 w 147"/>
                <a:gd name="T19" fmla="*/ 2147483646 h 187"/>
                <a:gd name="T20" fmla="*/ 2147483646 w 147"/>
                <a:gd name="T21" fmla="*/ 0 h 187"/>
                <a:gd name="T22" fmla="*/ 2147483646 w 147"/>
                <a:gd name="T23" fmla="*/ 0 h 187"/>
                <a:gd name="T24" fmla="*/ 2147483646 w 147"/>
                <a:gd name="T25" fmla="*/ 2147483646 h 187"/>
                <a:gd name="T26" fmla="*/ 0 w 147"/>
                <a:gd name="T27" fmla="*/ 2147483646 h 187"/>
                <a:gd name="T28" fmla="*/ 2147483646 w 147"/>
                <a:gd name="T29" fmla="*/ 2147483646 h 187"/>
                <a:gd name="T30" fmla="*/ 0 w 147"/>
                <a:gd name="T31" fmla="*/ 2147483646 h 187"/>
                <a:gd name="T32" fmla="*/ 2147483646 w 147"/>
                <a:gd name="T33" fmla="*/ 2147483646 h 187"/>
                <a:gd name="T34" fmla="*/ 0 w 147"/>
                <a:gd name="T35" fmla="*/ 2147483646 h 187"/>
                <a:gd name="T36" fmla="*/ 2147483646 w 147"/>
                <a:gd name="T37" fmla="*/ 2147483646 h 187"/>
                <a:gd name="T38" fmla="*/ 2147483646 w 147"/>
                <a:gd name="T39" fmla="*/ 2147483646 h 187"/>
                <a:gd name="T40" fmla="*/ 2147483646 w 147"/>
                <a:gd name="T41" fmla="*/ 2147483646 h 187"/>
                <a:gd name="T42" fmla="*/ 2147483646 w 147"/>
                <a:gd name="T43" fmla="*/ 2147483646 h 187"/>
                <a:gd name="T44" fmla="*/ 2147483646 w 147"/>
                <a:gd name="T45" fmla="*/ 2147483646 h 187"/>
                <a:gd name="T46" fmla="*/ 2147483646 w 147"/>
                <a:gd name="T47" fmla="*/ 2147483646 h 187"/>
                <a:gd name="T48" fmla="*/ 2147483646 w 147"/>
                <a:gd name="T49" fmla="*/ 2147483646 h 187"/>
                <a:gd name="T50" fmla="*/ 2147483646 w 147"/>
                <a:gd name="T51" fmla="*/ 2147483646 h 187"/>
                <a:gd name="T52" fmla="*/ 2147483646 w 147"/>
                <a:gd name="T53" fmla="*/ 2147483646 h 187"/>
                <a:gd name="T54" fmla="*/ 2147483646 w 147"/>
                <a:gd name="T55" fmla="*/ 2147483646 h 187"/>
                <a:gd name="T56" fmla="*/ 2147483646 w 147"/>
                <a:gd name="T57" fmla="*/ 2147483646 h 1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7" h="187">
                  <a:moveTo>
                    <a:pt x="147" y="146"/>
                  </a:moveTo>
                  <a:lnTo>
                    <a:pt x="147" y="117"/>
                  </a:lnTo>
                  <a:lnTo>
                    <a:pt x="139" y="97"/>
                  </a:lnTo>
                  <a:lnTo>
                    <a:pt x="139" y="90"/>
                  </a:lnTo>
                  <a:lnTo>
                    <a:pt x="125" y="90"/>
                  </a:lnTo>
                  <a:lnTo>
                    <a:pt x="112" y="76"/>
                  </a:lnTo>
                  <a:lnTo>
                    <a:pt x="112" y="69"/>
                  </a:lnTo>
                  <a:lnTo>
                    <a:pt x="104" y="49"/>
                  </a:lnTo>
                  <a:lnTo>
                    <a:pt x="55" y="34"/>
                  </a:lnTo>
                  <a:lnTo>
                    <a:pt x="48" y="20"/>
                  </a:lnTo>
                  <a:lnTo>
                    <a:pt x="48" y="0"/>
                  </a:lnTo>
                  <a:lnTo>
                    <a:pt x="27" y="0"/>
                  </a:lnTo>
                  <a:lnTo>
                    <a:pt x="13" y="14"/>
                  </a:lnTo>
                  <a:lnTo>
                    <a:pt x="0" y="14"/>
                  </a:lnTo>
                  <a:lnTo>
                    <a:pt x="7" y="34"/>
                  </a:lnTo>
                  <a:lnTo>
                    <a:pt x="0" y="84"/>
                  </a:lnTo>
                  <a:lnTo>
                    <a:pt x="7" y="90"/>
                  </a:lnTo>
                  <a:lnTo>
                    <a:pt x="0" y="111"/>
                  </a:lnTo>
                  <a:lnTo>
                    <a:pt x="7" y="132"/>
                  </a:lnTo>
                  <a:lnTo>
                    <a:pt x="7" y="146"/>
                  </a:lnTo>
                  <a:lnTo>
                    <a:pt x="13" y="187"/>
                  </a:lnTo>
                  <a:lnTo>
                    <a:pt x="20" y="187"/>
                  </a:lnTo>
                  <a:lnTo>
                    <a:pt x="42" y="167"/>
                  </a:lnTo>
                  <a:lnTo>
                    <a:pt x="62" y="180"/>
                  </a:lnTo>
                  <a:lnTo>
                    <a:pt x="69" y="167"/>
                  </a:lnTo>
                  <a:lnTo>
                    <a:pt x="90" y="180"/>
                  </a:lnTo>
                  <a:lnTo>
                    <a:pt x="97" y="132"/>
                  </a:lnTo>
                  <a:lnTo>
                    <a:pt x="132" y="132"/>
                  </a:lnTo>
                  <a:lnTo>
                    <a:pt x="147" y="146"/>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298" name="Freeform 35"/>
            <p:cNvSpPr>
              <a:spLocks/>
            </p:cNvSpPr>
            <p:nvPr/>
          </p:nvSpPr>
          <p:spPr bwMode="gray">
            <a:xfrm>
              <a:off x="2977900" y="5023371"/>
              <a:ext cx="184485" cy="221919"/>
            </a:xfrm>
            <a:custGeom>
              <a:avLst/>
              <a:gdLst>
                <a:gd name="T0" fmla="*/ 2147483646 w 105"/>
                <a:gd name="T1" fmla="*/ 2147483646 h 125"/>
                <a:gd name="T2" fmla="*/ 2147483646 w 105"/>
                <a:gd name="T3" fmla="*/ 2147483646 h 125"/>
                <a:gd name="T4" fmla="*/ 2147483646 w 105"/>
                <a:gd name="T5" fmla="*/ 2147483646 h 125"/>
                <a:gd name="T6" fmla="*/ 2147483646 w 105"/>
                <a:gd name="T7" fmla="*/ 2147483646 h 125"/>
                <a:gd name="T8" fmla="*/ 2147483646 w 105"/>
                <a:gd name="T9" fmla="*/ 2147483646 h 125"/>
                <a:gd name="T10" fmla="*/ 2147483646 w 105"/>
                <a:gd name="T11" fmla="*/ 2147483646 h 125"/>
                <a:gd name="T12" fmla="*/ 2147483646 w 105"/>
                <a:gd name="T13" fmla="*/ 2147483646 h 125"/>
                <a:gd name="T14" fmla="*/ 2147483646 w 105"/>
                <a:gd name="T15" fmla="*/ 0 h 125"/>
                <a:gd name="T16" fmla="*/ 2147483646 w 105"/>
                <a:gd name="T17" fmla="*/ 0 h 125"/>
                <a:gd name="T18" fmla="*/ 0 w 105"/>
                <a:gd name="T19" fmla="*/ 2147483646 h 125"/>
                <a:gd name="T20" fmla="*/ 2147483646 w 105"/>
                <a:gd name="T21" fmla="*/ 2147483646 h 125"/>
                <a:gd name="T22" fmla="*/ 2147483646 w 105"/>
                <a:gd name="T23" fmla="*/ 2147483646 h 125"/>
                <a:gd name="T24" fmla="*/ 2147483646 w 105"/>
                <a:gd name="T25" fmla="*/ 2147483646 h 125"/>
                <a:gd name="T26" fmla="*/ 2147483646 w 105"/>
                <a:gd name="T27" fmla="*/ 2147483646 h 125"/>
                <a:gd name="T28" fmla="*/ 2147483646 w 105"/>
                <a:gd name="T29" fmla="*/ 2147483646 h 125"/>
                <a:gd name="T30" fmla="*/ 2147483646 w 105"/>
                <a:gd name="T31" fmla="*/ 2147483646 h 125"/>
                <a:gd name="T32" fmla="*/ 2147483646 w 105"/>
                <a:gd name="T33" fmla="*/ 2147483646 h 125"/>
                <a:gd name="T34" fmla="*/ 2147483646 w 105"/>
                <a:gd name="T35" fmla="*/ 2147483646 h 125"/>
                <a:gd name="T36" fmla="*/ 2147483646 w 105"/>
                <a:gd name="T37" fmla="*/ 2147483646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5" h="125">
                  <a:moveTo>
                    <a:pt x="98" y="90"/>
                  </a:moveTo>
                  <a:lnTo>
                    <a:pt x="105" y="69"/>
                  </a:lnTo>
                  <a:lnTo>
                    <a:pt x="90" y="62"/>
                  </a:lnTo>
                  <a:lnTo>
                    <a:pt x="90" y="48"/>
                  </a:lnTo>
                  <a:lnTo>
                    <a:pt x="84" y="48"/>
                  </a:lnTo>
                  <a:lnTo>
                    <a:pt x="57" y="35"/>
                  </a:lnTo>
                  <a:lnTo>
                    <a:pt x="57" y="14"/>
                  </a:lnTo>
                  <a:lnTo>
                    <a:pt x="42" y="0"/>
                  </a:lnTo>
                  <a:lnTo>
                    <a:pt x="7" y="0"/>
                  </a:lnTo>
                  <a:lnTo>
                    <a:pt x="0" y="48"/>
                  </a:lnTo>
                  <a:lnTo>
                    <a:pt x="14" y="69"/>
                  </a:lnTo>
                  <a:lnTo>
                    <a:pt x="42" y="69"/>
                  </a:lnTo>
                  <a:lnTo>
                    <a:pt x="57" y="90"/>
                  </a:lnTo>
                  <a:lnTo>
                    <a:pt x="57" y="97"/>
                  </a:lnTo>
                  <a:lnTo>
                    <a:pt x="49" y="112"/>
                  </a:lnTo>
                  <a:lnTo>
                    <a:pt x="77" y="125"/>
                  </a:lnTo>
                  <a:lnTo>
                    <a:pt x="84" y="112"/>
                  </a:lnTo>
                  <a:lnTo>
                    <a:pt x="98" y="104"/>
                  </a:lnTo>
                  <a:lnTo>
                    <a:pt x="98" y="90"/>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299" name="Freeform 36"/>
            <p:cNvSpPr>
              <a:spLocks/>
            </p:cNvSpPr>
            <p:nvPr/>
          </p:nvSpPr>
          <p:spPr bwMode="gray">
            <a:xfrm rot="902983">
              <a:off x="2867210" y="1486098"/>
              <a:ext cx="850796" cy="1318071"/>
            </a:xfrm>
            <a:custGeom>
              <a:avLst/>
              <a:gdLst>
                <a:gd name="T0" fmla="*/ 23 w 816"/>
                <a:gd name="T1" fmla="*/ 284 h 1218"/>
                <a:gd name="T2" fmla="*/ 16 w 816"/>
                <a:gd name="T3" fmla="*/ 320 h 1218"/>
                <a:gd name="T4" fmla="*/ 35 w 816"/>
                <a:gd name="T5" fmla="*/ 348 h 1218"/>
                <a:gd name="T6" fmla="*/ 85 w 816"/>
                <a:gd name="T7" fmla="*/ 348 h 1218"/>
                <a:gd name="T8" fmla="*/ 124 w 816"/>
                <a:gd name="T9" fmla="*/ 396 h 1218"/>
                <a:gd name="T10" fmla="*/ 127 w 816"/>
                <a:gd name="T11" fmla="*/ 452 h 1218"/>
                <a:gd name="T12" fmla="*/ 131 w 816"/>
                <a:gd name="T13" fmla="*/ 480 h 1218"/>
                <a:gd name="T14" fmla="*/ 150 w 816"/>
                <a:gd name="T15" fmla="*/ 484 h 1218"/>
                <a:gd name="T16" fmla="*/ 139 w 816"/>
                <a:gd name="T17" fmla="*/ 496 h 1218"/>
                <a:gd name="T18" fmla="*/ 147 w 816"/>
                <a:gd name="T19" fmla="*/ 528 h 1218"/>
                <a:gd name="T20" fmla="*/ 170 w 816"/>
                <a:gd name="T21" fmla="*/ 528 h 1218"/>
                <a:gd name="T22" fmla="*/ 147 w 816"/>
                <a:gd name="T23" fmla="*/ 552 h 1218"/>
                <a:gd name="T24" fmla="*/ 158 w 816"/>
                <a:gd name="T25" fmla="*/ 628 h 1218"/>
                <a:gd name="T26" fmla="*/ 201 w 816"/>
                <a:gd name="T27" fmla="*/ 688 h 1218"/>
                <a:gd name="T28" fmla="*/ 228 w 816"/>
                <a:gd name="T29" fmla="*/ 668 h 1218"/>
                <a:gd name="T30" fmla="*/ 243 w 816"/>
                <a:gd name="T31" fmla="*/ 624 h 1218"/>
                <a:gd name="T32" fmla="*/ 247 w 816"/>
                <a:gd name="T33" fmla="*/ 604 h 1218"/>
                <a:gd name="T34" fmla="*/ 309 w 816"/>
                <a:gd name="T35" fmla="*/ 552 h 1218"/>
                <a:gd name="T36" fmla="*/ 367 w 816"/>
                <a:gd name="T37" fmla="*/ 520 h 1218"/>
                <a:gd name="T38" fmla="*/ 344 w 816"/>
                <a:gd name="T39" fmla="*/ 508 h 1218"/>
                <a:gd name="T40" fmla="*/ 348 w 816"/>
                <a:gd name="T41" fmla="*/ 484 h 1218"/>
                <a:gd name="T42" fmla="*/ 367 w 816"/>
                <a:gd name="T43" fmla="*/ 504 h 1218"/>
                <a:gd name="T44" fmla="*/ 359 w 816"/>
                <a:gd name="T45" fmla="*/ 452 h 1218"/>
                <a:gd name="T46" fmla="*/ 367 w 816"/>
                <a:gd name="T47" fmla="*/ 436 h 1218"/>
                <a:gd name="T48" fmla="*/ 387 w 816"/>
                <a:gd name="T49" fmla="*/ 416 h 1218"/>
                <a:gd name="T50" fmla="*/ 402 w 816"/>
                <a:gd name="T51" fmla="*/ 392 h 1218"/>
                <a:gd name="T52" fmla="*/ 390 w 816"/>
                <a:gd name="T53" fmla="*/ 348 h 1218"/>
                <a:gd name="T54" fmla="*/ 387 w 816"/>
                <a:gd name="T55" fmla="*/ 324 h 1218"/>
                <a:gd name="T56" fmla="*/ 394 w 816"/>
                <a:gd name="T57" fmla="*/ 284 h 1218"/>
                <a:gd name="T58" fmla="*/ 425 w 816"/>
                <a:gd name="T59" fmla="*/ 180 h 1218"/>
                <a:gd name="T60" fmla="*/ 417 w 816"/>
                <a:gd name="T61" fmla="*/ 112 h 1218"/>
                <a:gd name="T62" fmla="*/ 371 w 816"/>
                <a:gd name="T63" fmla="*/ 152 h 1218"/>
                <a:gd name="T64" fmla="*/ 383 w 816"/>
                <a:gd name="T65" fmla="*/ 112 h 1218"/>
                <a:gd name="T66" fmla="*/ 363 w 816"/>
                <a:gd name="T67" fmla="*/ 116 h 1218"/>
                <a:gd name="T68" fmla="*/ 317 w 816"/>
                <a:gd name="T69" fmla="*/ 95 h 1218"/>
                <a:gd name="T70" fmla="*/ 379 w 816"/>
                <a:gd name="T71" fmla="*/ 84 h 1218"/>
                <a:gd name="T72" fmla="*/ 363 w 816"/>
                <a:gd name="T73" fmla="*/ 44 h 1218"/>
                <a:gd name="T74" fmla="*/ 274 w 816"/>
                <a:gd name="T75" fmla="*/ 0 h 1218"/>
                <a:gd name="T76" fmla="*/ 193 w 816"/>
                <a:gd name="T77" fmla="*/ 76 h 1218"/>
                <a:gd name="T78" fmla="*/ 139 w 816"/>
                <a:gd name="T79" fmla="*/ 84 h 1218"/>
                <a:gd name="T80" fmla="*/ 89 w 816"/>
                <a:gd name="T81" fmla="*/ 132 h 1218"/>
                <a:gd name="T82" fmla="*/ 46 w 816"/>
                <a:gd name="T83" fmla="*/ 176 h 1218"/>
                <a:gd name="T84" fmla="*/ 65 w 816"/>
                <a:gd name="T85" fmla="*/ 216 h 1218"/>
                <a:gd name="T86" fmla="*/ 7 w 816"/>
                <a:gd name="T87" fmla="*/ 260 h 12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6" h="1218">
                  <a:moveTo>
                    <a:pt x="0" y="487"/>
                  </a:moveTo>
                  <a:lnTo>
                    <a:pt x="28" y="501"/>
                  </a:lnTo>
                  <a:lnTo>
                    <a:pt x="41" y="495"/>
                  </a:lnTo>
                  <a:lnTo>
                    <a:pt x="41" y="522"/>
                  </a:lnTo>
                  <a:lnTo>
                    <a:pt x="69" y="536"/>
                  </a:lnTo>
                  <a:lnTo>
                    <a:pt x="28" y="557"/>
                  </a:lnTo>
                  <a:lnTo>
                    <a:pt x="63" y="578"/>
                  </a:lnTo>
                  <a:lnTo>
                    <a:pt x="56" y="592"/>
                  </a:lnTo>
                  <a:lnTo>
                    <a:pt x="63" y="605"/>
                  </a:lnTo>
                  <a:lnTo>
                    <a:pt x="98" y="612"/>
                  </a:lnTo>
                  <a:lnTo>
                    <a:pt x="104" y="605"/>
                  </a:lnTo>
                  <a:lnTo>
                    <a:pt x="153" y="605"/>
                  </a:lnTo>
                  <a:lnTo>
                    <a:pt x="203" y="633"/>
                  </a:lnTo>
                  <a:lnTo>
                    <a:pt x="203" y="647"/>
                  </a:lnTo>
                  <a:lnTo>
                    <a:pt x="223" y="689"/>
                  </a:lnTo>
                  <a:lnTo>
                    <a:pt x="223" y="717"/>
                  </a:lnTo>
                  <a:lnTo>
                    <a:pt x="236" y="730"/>
                  </a:lnTo>
                  <a:lnTo>
                    <a:pt x="230" y="787"/>
                  </a:lnTo>
                  <a:lnTo>
                    <a:pt x="236" y="800"/>
                  </a:lnTo>
                  <a:lnTo>
                    <a:pt x="236" y="822"/>
                  </a:lnTo>
                  <a:lnTo>
                    <a:pt x="236" y="835"/>
                  </a:lnTo>
                  <a:lnTo>
                    <a:pt x="251" y="835"/>
                  </a:lnTo>
                  <a:lnTo>
                    <a:pt x="265" y="822"/>
                  </a:lnTo>
                  <a:lnTo>
                    <a:pt x="271" y="842"/>
                  </a:lnTo>
                  <a:lnTo>
                    <a:pt x="286" y="856"/>
                  </a:lnTo>
                  <a:lnTo>
                    <a:pt x="293" y="870"/>
                  </a:lnTo>
                  <a:lnTo>
                    <a:pt x="251" y="863"/>
                  </a:lnTo>
                  <a:lnTo>
                    <a:pt x="244" y="877"/>
                  </a:lnTo>
                  <a:lnTo>
                    <a:pt x="244" y="905"/>
                  </a:lnTo>
                  <a:lnTo>
                    <a:pt x="265" y="919"/>
                  </a:lnTo>
                  <a:lnTo>
                    <a:pt x="279" y="912"/>
                  </a:lnTo>
                  <a:lnTo>
                    <a:pt x="293" y="898"/>
                  </a:lnTo>
                  <a:lnTo>
                    <a:pt x="306" y="919"/>
                  </a:lnTo>
                  <a:lnTo>
                    <a:pt x="293" y="947"/>
                  </a:lnTo>
                  <a:lnTo>
                    <a:pt x="279" y="947"/>
                  </a:lnTo>
                  <a:lnTo>
                    <a:pt x="265" y="960"/>
                  </a:lnTo>
                  <a:lnTo>
                    <a:pt x="265" y="1030"/>
                  </a:lnTo>
                  <a:lnTo>
                    <a:pt x="279" y="1051"/>
                  </a:lnTo>
                  <a:lnTo>
                    <a:pt x="286" y="1092"/>
                  </a:lnTo>
                  <a:lnTo>
                    <a:pt x="321" y="1176"/>
                  </a:lnTo>
                  <a:lnTo>
                    <a:pt x="335" y="1197"/>
                  </a:lnTo>
                  <a:lnTo>
                    <a:pt x="363" y="1197"/>
                  </a:lnTo>
                  <a:lnTo>
                    <a:pt x="391" y="1218"/>
                  </a:lnTo>
                  <a:lnTo>
                    <a:pt x="398" y="1211"/>
                  </a:lnTo>
                  <a:lnTo>
                    <a:pt x="411" y="1162"/>
                  </a:lnTo>
                  <a:lnTo>
                    <a:pt x="411" y="1142"/>
                  </a:lnTo>
                  <a:lnTo>
                    <a:pt x="433" y="1121"/>
                  </a:lnTo>
                  <a:lnTo>
                    <a:pt x="439" y="1086"/>
                  </a:lnTo>
                  <a:lnTo>
                    <a:pt x="433" y="1065"/>
                  </a:lnTo>
                  <a:lnTo>
                    <a:pt x="439" y="1065"/>
                  </a:lnTo>
                  <a:lnTo>
                    <a:pt x="446" y="1051"/>
                  </a:lnTo>
                  <a:lnTo>
                    <a:pt x="481" y="1051"/>
                  </a:lnTo>
                  <a:lnTo>
                    <a:pt x="495" y="1030"/>
                  </a:lnTo>
                  <a:lnTo>
                    <a:pt x="558" y="960"/>
                  </a:lnTo>
                  <a:lnTo>
                    <a:pt x="573" y="960"/>
                  </a:lnTo>
                  <a:lnTo>
                    <a:pt x="607" y="947"/>
                  </a:lnTo>
                  <a:lnTo>
                    <a:pt x="663" y="905"/>
                  </a:lnTo>
                  <a:lnTo>
                    <a:pt x="670" y="884"/>
                  </a:lnTo>
                  <a:lnTo>
                    <a:pt x="641" y="877"/>
                  </a:lnTo>
                  <a:lnTo>
                    <a:pt x="621" y="884"/>
                  </a:lnTo>
                  <a:lnTo>
                    <a:pt x="621" y="877"/>
                  </a:lnTo>
                  <a:lnTo>
                    <a:pt x="641" y="863"/>
                  </a:lnTo>
                  <a:lnTo>
                    <a:pt x="628" y="842"/>
                  </a:lnTo>
                  <a:lnTo>
                    <a:pt x="649" y="835"/>
                  </a:lnTo>
                  <a:lnTo>
                    <a:pt x="656" y="870"/>
                  </a:lnTo>
                  <a:lnTo>
                    <a:pt x="663" y="877"/>
                  </a:lnTo>
                  <a:lnTo>
                    <a:pt x="684" y="870"/>
                  </a:lnTo>
                  <a:lnTo>
                    <a:pt x="684" y="835"/>
                  </a:lnTo>
                  <a:lnTo>
                    <a:pt x="649" y="787"/>
                  </a:lnTo>
                  <a:lnTo>
                    <a:pt x="684" y="800"/>
                  </a:lnTo>
                  <a:lnTo>
                    <a:pt x="684" y="765"/>
                  </a:lnTo>
                  <a:lnTo>
                    <a:pt x="663" y="759"/>
                  </a:lnTo>
                  <a:lnTo>
                    <a:pt x="691" y="745"/>
                  </a:lnTo>
                  <a:lnTo>
                    <a:pt x="698" y="745"/>
                  </a:lnTo>
                  <a:lnTo>
                    <a:pt x="698" y="724"/>
                  </a:lnTo>
                  <a:lnTo>
                    <a:pt x="691" y="717"/>
                  </a:lnTo>
                  <a:lnTo>
                    <a:pt x="711" y="710"/>
                  </a:lnTo>
                  <a:lnTo>
                    <a:pt x="726" y="682"/>
                  </a:lnTo>
                  <a:lnTo>
                    <a:pt x="704" y="682"/>
                  </a:lnTo>
                  <a:lnTo>
                    <a:pt x="711" y="655"/>
                  </a:lnTo>
                  <a:lnTo>
                    <a:pt x="704" y="605"/>
                  </a:lnTo>
                  <a:lnTo>
                    <a:pt x="691" y="598"/>
                  </a:lnTo>
                  <a:lnTo>
                    <a:pt x="691" y="570"/>
                  </a:lnTo>
                  <a:lnTo>
                    <a:pt x="698" y="563"/>
                  </a:lnTo>
                  <a:lnTo>
                    <a:pt x="726" y="570"/>
                  </a:lnTo>
                  <a:lnTo>
                    <a:pt x="733" y="557"/>
                  </a:lnTo>
                  <a:lnTo>
                    <a:pt x="711" y="495"/>
                  </a:lnTo>
                  <a:lnTo>
                    <a:pt x="711" y="466"/>
                  </a:lnTo>
                  <a:lnTo>
                    <a:pt x="711" y="431"/>
                  </a:lnTo>
                  <a:lnTo>
                    <a:pt x="768" y="313"/>
                  </a:lnTo>
                  <a:lnTo>
                    <a:pt x="816" y="236"/>
                  </a:lnTo>
                  <a:lnTo>
                    <a:pt x="796" y="209"/>
                  </a:lnTo>
                  <a:lnTo>
                    <a:pt x="753" y="195"/>
                  </a:lnTo>
                  <a:lnTo>
                    <a:pt x="733" y="230"/>
                  </a:lnTo>
                  <a:lnTo>
                    <a:pt x="711" y="223"/>
                  </a:lnTo>
                  <a:lnTo>
                    <a:pt x="670" y="265"/>
                  </a:lnTo>
                  <a:lnTo>
                    <a:pt x="641" y="278"/>
                  </a:lnTo>
                  <a:lnTo>
                    <a:pt x="656" y="236"/>
                  </a:lnTo>
                  <a:lnTo>
                    <a:pt x="691" y="195"/>
                  </a:lnTo>
                  <a:lnTo>
                    <a:pt x="684" y="166"/>
                  </a:lnTo>
                  <a:lnTo>
                    <a:pt x="656" y="181"/>
                  </a:lnTo>
                  <a:lnTo>
                    <a:pt x="656" y="201"/>
                  </a:lnTo>
                  <a:lnTo>
                    <a:pt x="641" y="209"/>
                  </a:lnTo>
                  <a:lnTo>
                    <a:pt x="641" y="166"/>
                  </a:lnTo>
                  <a:lnTo>
                    <a:pt x="573" y="166"/>
                  </a:lnTo>
                  <a:lnTo>
                    <a:pt x="600" y="153"/>
                  </a:lnTo>
                  <a:lnTo>
                    <a:pt x="628" y="160"/>
                  </a:lnTo>
                  <a:lnTo>
                    <a:pt x="684" y="146"/>
                  </a:lnTo>
                  <a:lnTo>
                    <a:pt x="704" y="118"/>
                  </a:lnTo>
                  <a:lnTo>
                    <a:pt x="684" y="91"/>
                  </a:lnTo>
                  <a:lnTo>
                    <a:pt x="656" y="76"/>
                  </a:lnTo>
                  <a:lnTo>
                    <a:pt x="641" y="49"/>
                  </a:lnTo>
                  <a:lnTo>
                    <a:pt x="607" y="14"/>
                  </a:lnTo>
                  <a:lnTo>
                    <a:pt x="495" y="0"/>
                  </a:lnTo>
                  <a:lnTo>
                    <a:pt x="391" y="49"/>
                  </a:lnTo>
                  <a:lnTo>
                    <a:pt x="356" y="91"/>
                  </a:lnTo>
                  <a:lnTo>
                    <a:pt x="349" y="133"/>
                  </a:lnTo>
                  <a:lnTo>
                    <a:pt x="306" y="133"/>
                  </a:lnTo>
                  <a:lnTo>
                    <a:pt x="293" y="181"/>
                  </a:lnTo>
                  <a:lnTo>
                    <a:pt x="251" y="146"/>
                  </a:lnTo>
                  <a:lnTo>
                    <a:pt x="188" y="166"/>
                  </a:lnTo>
                  <a:lnTo>
                    <a:pt x="153" y="201"/>
                  </a:lnTo>
                  <a:lnTo>
                    <a:pt x="160" y="230"/>
                  </a:lnTo>
                  <a:lnTo>
                    <a:pt x="153" y="258"/>
                  </a:lnTo>
                  <a:lnTo>
                    <a:pt x="125" y="258"/>
                  </a:lnTo>
                  <a:lnTo>
                    <a:pt x="83" y="306"/>
                  </a:lnTo>
                  <a:lnTo>
                    <a:pt x="76" y="348"/>
                  </a:lnTo>
                  <a:lnTo>
                    <a:pt x="111" y="348"/>
                  </a:lnTo>
                  <a:lnTo>
                    <a:pt x="118" y="376"/>
                  </a:lnTo>
                  <a:lnTo>
                    <a:pt x="104" y="410"/>
                  </a:lnTo>
                  <a:lnTo>
                    <a:pt x="63" y="425"/>
                  </a:lnTo>
                  <a:lnTo>
                    <a:pt x="13" y="453"/>
                  </a:lnTo>
                  <a:lnTo>
                    <a:pt x="0" y="487"/>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00" name="Freeform 37"/>
            <p:cNvSpPr>
              <a:spLocks/>
            </p:cNvSpPr>
            <p:nvPr/>
          </p:nvSpPr>
          <p:spPr bwMode="gray">
            <a:xfrm rot="1078335">
              <a:off x="2387552" y="2423094"/>
              <a:ext cx="141077" cy="107598"/>
            </a:xfrm>
            <a:custGeom>
              <a:avLst/>
              <a:gdLst>
                <a:gd name="T0" fmla="*/ 0 w 91"/>
                <a:gd name="T1" fmla="*/ 46 h 97"/>
                <a:gd name="T2" fmla="*/ 17 w 91"/>
                <a:gd name="T3" fmla="*/ 46 h 97"/>
                <a:gd name="T4" fmla="*/ 17 w 91"/>
                <a:gd name="T5" fmla="*/ 58 h 97"/>
                <a:gd name="T6" fmla="*/ 29 w 91"/>
                <a:gd name="T7" fmla="*/ 58 h 97"/>
                <a:gd name="T8" fmla="*/ 40 w 91"/>
                <a:gd name="T9" fmla="*/ 41 h 97"/>
                <a:gd name="T10" fmla="*/ 46 w 91"/>
                <a:gd name="T11" fmla="*/ 41 h 97"/>
                <a:gd name="T12" fmla="*/ 63 w 91"/>
                <a:gd name="T13" fmla="*/ 54 h 97"/>
                <a:gd name="T14" fmla="*/ 75 w 91"/>
                <a:gd name="T15" fmla="*/ 41 h 97"/>
                <a:gd name="T16" fmla="*/ 63 w 91"/>
                <a:gd name="T17" fmla="*/ 41 h 97"/>
                <a:gd name="T18" fmla="*/ 46 w 91"/>
                <a:gd name="T19" fmla="*/ 25 h 97"/>
                <a:gd name="T20" fmla="*/ 29 w 91"/>
                <a:gd name="T21" fmla="*/ 13 h 97"/>
                <a:gd name="T22" fmla="*/ 23 w 91"/>
                <a:gd name="T23" fmla="*/ 0 h 97"/>
                <a:gd name="T24" fmla="*/ 17 w 91"/>
                <a:gd name="T25" fmla="*/ 13 h 97"/>
                <a:gd name="T26" fmla="*/ 6 w 91"/>
                <a:gd name="T27" fmla="*/ 16 h 97"/>
                <a:gd name="T28" fmla="*/ 17 w 91"/>
                <a:gd name="T29" fmla="*/ 41 h 97"/>
                <a:gd name="T30" fmla="*/ 0 w 91"/>
                <a:gd name="T31" fmla="*/ 46 h 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 h="97">
                  <a:moveTo>
                    <a:pt x="0" y="77"/>
                  </a:moveTo>
                  <a:lnTo>
                    <a:pt x="21" y="77"/>
                  </a:lnTo>
                  <a:lnTo>
                    <a:pt x="21" y="97"/>
                  </a:lnTo>
                  <a:lnTo>
                    <a:pt x="35" y="97"/>
                  </a:lnTo>
                  <a:lnTo>
                    <a:pt x="48" y="69"/>
                  </a:lnTo>
                  <a:lnTo>
                    <a:pt x="56" y="69"/>
                  </a:lnTo>
                  <a:lnTo>
                    <a:pt x="77" y="91"/>
                  </a:lnTo>
                  <a:lnTo>
                    <a:pt x="91" y="69"/>
                  </a:lnTo>
                  <a:lnTo>
                    <a:pt x="77" y="69"/>
                  </a:lnTo>
                  <a:lnTo>
                    <a:pt x="56" y="42"/>
                  </a:lnTo>
                  <a:lnTo>
                    <a:pt x="35" y="21"/>
                  </a:lnTo>
                  <a:lnTo>
                    <a:pt x="28" y="0"/>
                  </a:lnTo>
                  <a:lnTo>
                    <a:pt x="21" y="21"/>
                  </a:lnTo>
                  <a:lnTo>
                    <a:pt x="7" y="27"/>
                  </a:lnTo>
                  <a:lnTo>
                    <a:pt x="21" y="69"/>
                  </a:lnTo>
                  <a:lnTo>
                    <a:pt x="0" y="77"/>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01" name="Freeform 38"/>
            <p:cNvSpPr>
              <a:spLocks/>
            </p:cNvSpPr>
            <p:nvPr/>
          </p:nvSpPr>
          <p:spPr bwMode="gray">
            <a:xfrm rot="1078335">
              <a:off x="2619785" y="2389469"/>
              <a:ext cx="45578" cy="47075"/>
            </a:xfrm>
            <a:custGeom>
              <a:avLst/>
              <a:gdLst>
                <a:gd name="T0" fmla="*/ 0 w 27"/>
                <a:gd name="T1" fmla="*/ 17 h 41"/>
                <a:gd name="T2" fmla="*/ 0 w 27"/>
                <a:gd name="T3" fmla="*/ 25 h 41"/>
                <a:gd name="T4" fmla="*/ 17 w 27"/>
                <a:gd name="T5" fmla="*/ 21 h 41"/>
                <a:gd name="T6" fmla="*/ 23 w 27"/>
                <a:gd name="T7" fmla="*/ 17 h 41"/>
                <a:gd name="T8" fmla="*/ 23 w 27"/>
                <a:gd name="T9" fmla="*/ 12 h 41"/>
                <a:gd name="T10" fmla="*/ 23 w 27"/>
                <a:gd name="T11" fmla="*/ 0 h 41"/>
                <a:gd name="T12" fmla="*/ 6 w 27"/>
                <a:gd name="T13" fmla="*/ 0 h 41"/>
                <a:gd name="T14" fmla="*/ 0 w 27"/>
                <a:gd name="T15" fmla="*/ 17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41">
                  <a:moveTo>
                    <a:pt x="0" y="28"/>
                  </a:moveTo>
                  <a:lnTo>
                    <a:pt x="0" y="41"/>
                  </a:lnTo>
                  <a:lnTo>
                    <a:pt x="20" y="35"/>
                  </a:lnTo>
                  <a:lnTo>
                    <a:pt x="27" y="28"/>
                  </a:lnTo>
                  <a:lnTo>
                    <a:pt x="27" y="20"/>
                  </a:lnTo>
                  <a:lnTo>
                    <a:pt x="27" y="0"/>
                  </a:lnTo>
                  <a:lnTo>
                    <a:pt x="7" y="0"/>
                  </a:lnTo>
                  <a:lnTo>
                    <a:pt x="0" y="28"/>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02" name="Freeform 39"/>
            <p:cNvSpPr>
              <a:spLocks/>
            </p:cNvSpPr>
            <p:nvPr/>
          </p:nvSpPr>
          <p:spPr bwMode="gray">
            <a:xfrm rot="1078335">
              <a:off x="2628467" y="2124958"/>
              <a:ext cx="86816" cy="47075"/>
            </a:xfrm>
            <a:custGeom>
              <a:avLst/>
              <a:gdLst>
                <a:gd name="T0" fmla="*/ 0 w 57"/>
                <a:gd name="T1" fmla="*/ 0 h 41"/>
                <a:gd name="T2" fmla="*/ 0 w 57"/>
                <a:gd name="T3" fmla="*/ 12 h 41"/>
                <a:gd name="T4" fmla="*/ 0 w 57"/>
                <a:gd name="T5" fmla="*/ 24 h 41"/>
                <a:gd name="T6" fmla="*/ 23 w 57"/>
                <a:gd name="T7" fmla="*/ 24 h 41"/>
                <a:gd name="T8" fmla="*/ 28 w 57"/>
                <a:gd name="T9" fmla="*/ 24 h 41"/>
                <a:gd name="T10" fmla="*/ 46 w 57"/>
                <a:gd name="T11" fmla="*/ 24 h 41"/>
                <a:gd name="T12" fmla="*/ 46 w 57"/>
                <a:gd name="T13" fmla="*/ 20 h 41"/>
                <a:gd name="T14" fmla="*/ 40 w 57"/>
                <a:gd name="T15" fmla="*/ 4 h 41"/>
                <a:gd name="T16" fmla="*/ 35 w 57"/>
                <a:gd name="T17" fmla="*/ 0 h 41"/>
                <a:gd name="T18" fmla="*/ 12 w 57"/>
                <a:gd name="T19" fmla="*/ 0 h 41"/>
                <a:gd name="T20" fmla="*/ 0 w 57"/>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 h="41">
                  <a:moveTo>
                    <a:pt x="0" y="0"/>
                  </a:moveTo>
                  <a:lnTo>
                    <a:pt x="0" y="21"/>
                  </a:lnTo>
                  <a:lnTo>
                    <a:pt x="0" y="41"/>
                  </a:lnTo>
                  <a:lnTo>
                    <a:pt x="29" y="41"/>
                  </a:lnTo>
                  <a:lnTo>
                    <a:pt x="35" y="41"/>
                  </a:lnTo>
                  <a:lnTo>
                    <a:pt x="57" y="41"/>
                  </a:lnTo>
                  <a:lnTo>
                    <a:pt x="57" y="35"/>
                  </a:lnTo>
                  <a:lnTo>
                    <a:pt x="50" y="6"/>
                  </a:lnTo>
                  <a:lnTo>
                    <a:pt x="43" y="0"/>
                  </a:lnTo>
                  <a:lnTo>
                    <a:pt x="15" y="0"/>
                  </a:lnTo>
                  <a:lnTo>
                    <a:pt x="0" y="0"/>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03" name="Freeform 40"/>
            <p:cNvSpPr>
              <a:spLocks/>
            </p:cNvSpPr>
            <p:nvPr/>
          </p:nvSpPr>
          <p:spPr bwMode="gray">
            <a:xfrm rot="1078335">
              <a:off x="2346315" y="1929938"/>
              <a:ext cx="65112" cy="49316"/>
            </a:xfrm>
            <a:custGeom>
              <a:avLst/>
              <a:gdLst>
                <a:gd name="T0" fmla="*/ 0 w 41"/>
                <a:gd name="T1" fmla="*/ 14 h 42"/>
                <a:gd name="T2" fmla="*/ 34 w 41"/>
                <a:gd name="T3" fmla="*/ 26 h 42"/>
                <a:gd name="T4" fmla="*/ 34 w 41"/>
                <a:gd name="T5" fmla="*/ 9 h 42"/>
                <a:gd name="T6" fmla="*/ 22 w 41"/>
                <a:gd name="T7" fmla="*/ 0 h 42"/>
                <a:gd name="T8" fmla="*/ 17 w 41"/>
                <a:gd name="T9" fmla="*/ 0 h 42"/>
                <a:gd name="T10" fmla="*/ 0 w 41"/>
                <a:gd name="T11" fmla="*/ 14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42">
                  <a:moveTo>
                    <a:pt x="0" y="22"/>
                  </a:moveTo>
                  <a:lnTo>
                    <a:pt x="41" y="42"/>
                  </a:lnTo>
                  <a:lnTo>
                    <a:pt x="41" y="15"/>
                  </a:lnTo>
                  <a:lnTo>
                    <a:pt x="27" y="0"/>
                  </a:lnTo>
                  <a:lnTo>
                    <a:pt x="20" y="0"/>
                  </a:lnTo>
                  <a:lnTo>
                    <a:pt x="0" y="22"/>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04" name="Freeform 41"/>
            <p:cNvSpPr>
              <a:spLocks/>
            </p:cNvSpPr>
            <p:nvPr/>
          </p:nvSpPr>
          <p:spPr bwMode="gray">
            <a:xfrm rot="1078335">
              <a:off x="2396233" y="1786475"/>
              <a:ext cx="97669" cy="40349"/>
            </a:xfrm>
            <a:custGeom>
              <a:avLst/>
              <a:gdLst>
                <a:gd name="T0" fmla="*/ 0 w 62"/>
                <a:gd name="T1" fmla="*/ 8 h 35"/>
                <a:gd name="T2" fmla="*/ 39 w 62"/>
                <a:gd name="T3" fmla="*/ 21 h 35"/>
                <a:gd name="T4" fmla="*/ 51 w 62"/>
                <a:gd name="T5" fmla="*/ 13 h 35"/>
                <a:gd name="T6" fmla="*/ 51 w 62"/>
                <a:gd name="T7" fmla="*/ 0 h 35"/>
                <a:gd name="T8" fmla="*/ 22 w 62"/>
                <a:gd name="T9" fmla="*/ 0 h 35"/>
                <a:gd name="T10" fmla="*/ 0 w 62"/>
                <a:gd name="T11" fmla="*/ 8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35">
                  <a:moveTo>
                    <a:pt x="0" y="14"/>
                  </a:moveTo>
                  <a:lnTo>
                    <a:pt x="48" y="35"/>
                  </a:lnTo>
                  <a:lnTo>
                    <a:pt x="62" y="21"/>
                  </a:lnTo>
                  <a:lnTo>
                    <a:pt x="62" y="0"/>
                  </a:lnTo>
                  <a:lnTo>
                    <a:pt x="27" y="0"/>
                  </a:lnTo>
                  <a:lnTo>
                    <a:pt x="0" y="14"/>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05" name="Freeform 42"/>
            <p:cNvSpPr>
              <a:spLocks/>
            </p:cNvSpPr>
            <p:nvPr/>
          </p:nvSpPr>
          <p:spPr bwMode="gray">
            <a:xfrm rot="1078335">
              <a:off x="2211750" y="1734917"/>
              <a:ext cx="43408" cy="47075"/>
            </a:xfrm>
            <a:custGeom>
              <a:avLst/>
              <a:gdLst>
                <a:gd name="T0" fmla="*/ 0 w 27"/>
                <a:gd name="T1" fmla="*/ 0 h 42"/>
                <a:gd name="T2" fmla="*/ 0 w 27"/>
                <a:gd name="T3" fmla="*/ 17 h 42"/>
                <a:gd name="T4" fmla="*/ 23 w 27"/>
                <a:gd name="T5" fmla="*/ 26 h 42"/>
                <a:gd name="T6" fmla="*/ 12 w 27"/>
                <a:gd name="T7" fmla="*/ 0 h 42"/>
                <a:gd name="T8" fmla="*/ 0 w 27"/>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42">
                  <a:moveTo>
                    <a:pt x="0" y="0"/>
                  </a:moveTo>
                  <a:lnTo>
                    <a:pt x="0" y="28"/>
                  </a:lnTo>
                  <a:lnTo>
                    <a:pt x="27" y="42"/>
                  </a:lnTo>
                  <a:lnTo>
                    <a:pt x="14" y="0"/>
                  </a:lnTo>
                  <a:lnTo>
                    <a:pt x="0" y="0"/>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06" name="Freeform 43"/>
            <p:cNvSpPr>
              <a:spLocks/>
            </p:cNvSpPr>
            <p:nvPr/>
          </p:nvSpPr>
          <p:spPr bwMode="gray">
            <a:xfrm rot="1078335">
              <a:off x="2081526" y="1627319"/>
              <a:ext cx="97667" cy="29142"/>
            </a:xfrm>
            <a:custGeom>
              <a:avLst/>
              <a:gdLst>
                <a:gd name="T0" fmla="*/ 0 w 62"/>
                <a:gd name="T1" fmla="*/ 16 h 27"/>
                <a:gd name="T2" fmla="*/ 46 w 62"/>
                <a:gd name="T3" fmla="*/ 16 h 27"/>
                <a:gd name="T4" fmla="*/ 51 w 62"/>
                <a:gd name="T5" fmla="*/ 8 h 27"/>
                <a:gd name="T6" fmla="*/ 35 w 62"/>
                <a:gd name="T7" fmla="*/ 0 h 27"/>
                <a:gd name="T8" fmla="*/ 6 w 62"/>
                <a:gd name="T9" fmla="*/ 4 h 27"/>
                <a:gd name="T10" fmla="*/ 0 w 62"/>
                <a:gd name="T11" fmla="*/ 16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7">
                  <a:moveTo>
                    <a:pt x="0" y="27"/>
                  </a:moveTo>
                  <a:lnTo>
                    <a:pt x="56" y="27"/>
                  </a:lnTo>
                  <a:lnTo>
                    <a:pt x="62" y="13"/>
                  </a:lnTo>
                  <a:lnTo>
                    <a:pt x="42" y="0"/>
                  </a:lnTo>
                  <a:lnTo>
                    <a:pt x="7" y="7"/>
                  </a:lnTo>
                  <a:lnTo>
                    <a:pt x="0" y="27"/>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07" name="Freeform 44"/>
            <p:cNvSpPr>
              <a:spLocks/>
            </p:cNvSpPr>
            <p:nvPr/>
          </p:nvSpPr>
          <p:spPr bwMode="gray">
            <a:xfrm rot="1078335">
              <a:off x="2029437" y="1645252"/>
              <a:ext cx="43408" cy="29142"/>
            </a:xfrm>
            <a:custGeom>
              <a:avLst/>
              <a:gdLst>
                <a:gd name="T0" fmla="*/ 0 w 28"/>
                <a:gd name="T1" fmla="*/ 5 h 28"/>
                <a:gd name="T2" fmla="*/ 6 w 28"/>
                <a:gd name="T3" fmla="*/ 16 h 28"/>
                <a:gd name="T4" fmla="*/ 23 w 28"/>
                <a:gd name="T5" fmla="*/ 16 h 28"/>
                <a:gd name="T6" fmla="*/ 12 w 28"/>
                <a:gd name="T7" fmla="*/ 0 h 28"/>
                <a:gd name="T8" fmla="*/ 0 w 28"/>
                <a:gd name="T9" fmla="*/ 5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0" y="8"/>
                  </a:moveTo>
                  <a:lnTo>
                    <a:pt x="7" y="28"/>
                  </a:lnTo>
                  <a:lnTo>
                    <a:pt x="28" y="28"/>
                  </a:lnTo>
                  <a:lnTo>
                    <a:pt x="14" y="0"/>
                  </a:lnTo>
                  <a:lnTo>
                    <a:pt x="0" y="8"/>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08" name="Freeform 45"/>
            <p:cNvSpPr>
              <a:spLocks/>
            </p:cNvSpPr>
            <p:nvPr/>
          </p:nvSpPr>
          <p:spPr bwMode="gray">
            <a:xfrm rot="1078335">
              <a:off x="2179193" y="1972528"/>
              <a:ext cx="143246" cy="141223"/>
            </a:xfrm>
            <a:custGeom>
              <a:avLst/>
              <a:gdLst>
                <a:gd name="T0" fmla="*/ 0 w 91"/>
                <a:gd name="T1" fmla="*/ 33 h 125"/>
                <a:gd name="T2" fmla="*/ 18 w 91"/>
                <a:gd name="T3" fmla="*/ 54 h 125"/>
                <a:gd name="T4" fmla="*/ 23 w 91"/>
                <a:gd name="T5" fmla="*/ 54 h 125"/>
                <a:gd name="T6" fmla="*/ 42 w 91"/>
                <a:gd name="T7" fmla="*/ 75 h 125"/>
                <a:gd name="T8" fmla="*/ 58 w 91"/>
                <a:gd name="T9" fmla="*/ 71 h 125"/>
                <a:gd name="T10" fmla="*/ 71 w 91"/>
                <a:gd name="T11" fmla="*/ 67 h 125"/>
                <a:gd name="T12" fmla="*/ 76 w 91"/>
                <a:gd name="T13" fmla="*/ 50 h 125"/>
                <a:gd name="T14" fmla="*/ 71 w 91"/>
                <a:gd name="T15" fmla="*/ 33 h 125"/>
                <a:gd name="T16" fmla="*/ 58 w 91"/>
                <a:gd name="T17" fmla="*/ 29 h 125"/>
                <a:gd name="T18" fmla="*/ 65 w 91"/>
                <a:gd name="T19" fmla="*/ 12 h 125"/>
                <a:gd name="T20" fmla="*/ 58 w 91"/>
                <a:gd name="T21" fmla="*/ 0 h 125"/>
                <a:gd name="T22" fmla="*/ 53 w 91"/>
                <a:gd name="T23" fmla="*/ 8 h 125"/>
                <a:gd name="T24" fmla="*/ 29 w 91"/>
                <a:gd name="T25" fmla="*/ 4 h 125"/>
                <a:gd name="T26" fmla="*/ 23 w 91"/>
                <a:gd name="T27" fmla="*/ 8 h 125"/>
                <a:gd name="T28" fmla="*/ 18 w 91"/>
                <a:gd name="T29" fmla="*/ 21 h 125"/>
                <a:gd name="T30" fmla="*/ 29 w 91"/>
                <a:gd name="T31" fmla="*/ 29 h 125"/>
                <a:gd name="T32" fmla="*/ 18 w 91"/>
                <a:gd name="T33" fmla="*/ 29 h 125"/>
                <a:gd name="T34" fmla="*/ 0 w 91"/>
                <a:gd name="T35" fmla="*/ 33 h 1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1" h="125">
                  <a:moveTo>
                    <a:pt x="0" y="55"/>
                  </a:moveTo>
                  <a:lnTo>
                    <a:pt x="22" y="90"/>
                  </a:lnTo>
                  <a:lnTo>
                    <a:pt x="28" y="90"/>
                  </a:lnTo>
                  <a:lnTo>
                    <a:pt x="50" y="125"/>
                  </a:lnTo>
                  <a:lnTo>
                    <a:pt x="70" y="118"/>
                  </a:lnTo>
                  <a:lnTo>
                    <a:pt x="85" y="112"/>
                  </a:lnTo>
                  <a:lnTo>
                    <a:pt x="91" y="84"/>
                  </a:lnTo>
                  <a:lnTo>
                    <a:pt x="85" y="55"/>
                  </a:lnTo>
                  <a:lnTo>
                    <a:pt x="70" y="49"/>
                  </a:lnTo>
                  <a:lnTo>
                    <a:pt x="78" y="20"/>
                  </a:lnTo>
                  <a:lnTo>
                    <a:pt x="70" y="0"/>
                  </a:lnTo>
                  <a:lnTo>
                    <a:pt x="63" y="14"/>
                  </a:lnTo>
                  <a:lnTo>
                    <a:pt x="35" y="7"/>
                  </a:lnTo>
                  <a:lnTo>
                    <a:pt x="28" y="14"/>
                  </a:lnTo>
                  <a:lnTo>
                    <a:pt x="22" y="35"/>
                  </a:lnTo>
                  <a:lnTo>
                    <a:pt x="35" y="49"/>
                  </a:lnTo>
                  <a:lnTo>
                    <a:pt x="22" y="49"/>
                  </a:lnTo>
                  <a:lnTo>
                    <a:pt x="0" y="55"/>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09" name="Freeform 46"/>
            <p:cNvSpPr>
              <a:spLocks/>
            </p:cNvSpPr>
            <p:nvPr/>
          </p:nvSpPr>
          <p:spPr bwMode="gray">
            <a:xfrm rot="1078335">
              <a:off x="1840611" y="1927696"/>
              <a:ext cx="379820" cy="246578"/>
            </a:xfrm>
            <a:custGeom>
              <a:avLst/>
              <a:gdLst>
                <a:gd name="T0" fmla="*/ 0 w 244"/>
                <a:gd name="T1" fmla="*/ 59 h 217"/>
                <a:gd name="T2" fmla="*/ 12 w 244"/>
                <a:gd name="T3" fmla="*/ 63 h 217"/>
                <a:gd name="T4" fmla="*/ 6 w 244"/>
                <a:gd name="T5" fmla="*/ 76 h 217"/>
                <a:gd name="T6" fmla="*/ 24 w 244"/>
                <a:gd name="T7" fmla="*/ 80 h 217"/>
                <a:gd name="T8" fmla="*/ 58 w 244"/>
                <a:gd name="T9" fmla="*/ 80 h 217"/>
                <a:gd name="T10" fmla="*/ 70 w 244"/>
                <a:gd name="T11" fmla="*/ 89 h 217"/>
                <a:gd name="T12" fmla="*/ 58 w 244"/>
                <a:gd name="T13" fmla="*/ 93 h 217"/>
                <a:gd name="T14" fmla="*/ 24 w 244"/>
                <a:gd name="T15" fmla="*/ 93 h 217"/>
                <a:gd name="T16" fmla="*/ 29 w 244"/>
                <a:gd name="T17" fmla="*/ 110 h 217"/>
                <a:gd name="T18" fmla="*/ 41 w 244"/>
                <a:gd name="T19" fmla="*/ 114 h 217"/>
                <a:gd name="T20" fmla="*/ 58 w 244"/>
                <a:gd name="T21" fmla="*/ 114 h 217"/>
                <a:gd name="T22" fmla="*/ 64 w 244"/>
                <a:gd name="T23" fmla="*/ 131 h 217"/>
                <a:gd name="T24" fmla="*/ 99 w 244"/>
                <a:gd name="T25" fmla="*/ 127 h 217"/>
                <a:gd name="T26" fmla="*/ 133 w 244"/>
                <a:gd name="T27" fmla="*/ 114 h 217"/>
                <a:gd name="T28" fmla="*/ 138 w 244"/>
                <a:gd name="T29" fmla="*/ 110 h 217"/>
                <a:gd name="T30" fmla="*/ 167 w 244"/>
                <a:gd name="T31" fmla="*/ 127 h 217"/>
                <a:gd name="T32" fmla="*/ 180 w 244"/>
                <a:gd name="T33" fmla="*/ 122 h 217"/>
                <a:gd name="T34" fmla="*/ 191 w 244"/>
                <a:gd name="T35" fmla="*/ 114 h 217"/>
                <a:gd name="T36" fmla="*/ 191 w 244"/>
                <a:gd name="T37" fmla="*/ 106 h 217"/>
                <a:gd name="T38" fmla="*/ 196 w 244"/>
                <a:gd name="T39" fmla="*/ 106 h 217"/>
                <a:gd name="T40" fmla="*/ 202 w 244"/>
                <a:gd name="T41" fmla="*/ 93 h 217"/>
                <a:gd name="T42" fmla="*/ 167 w 244"/>
                <a:gd name="T43" fmla="*/ 80 h 217"/>
                <a:gd name="T44" fmla="*/ 156 w 244"/>
                <a:gd name="T45" fmla="*/ 76 h 217"/>
                <a:gd name="T46" fmla="*/ 156 w 244"/>
                <a:gd name="T47" fmla="*/ 59 h 217"/>
                <a:gd name="T48" fmla="*/ 145 w 244"/>
                <a:gd name="T49" fmla="*/ 34 h 217"/>
                <a:gd name="T50" fmla="*/ 162 w 244"/>
                <a:gd name="T51" fmla="*/ 9 h 217"/>
                <a:gd name="T52" fmla="*/ 156 w 244"/>
                <a:gd name="T53" fmla="*/ 0 h 217"/>
                <a:gd name="T54" fmla="*/ 133 w 244"/>
                <a:gd name="T55" fmla="*/ 0 h 217"/>
                <a:gd name="T56" fmla="*/ 122 w 244"/>
                <a:gd name="T57" fmla="*/ 25 h 217"/>
                <a:gd name="T58" fmla="*/ 104 w 244"/>
                <a:gd name="T59" fmla="*/ 21 h 217"/>
                <a:gd name="T60" fmla="*/ 93 w 244"/>
                <a:gd name="T61" fmla="*/ 21 h 217"/>
                <a:gd name="T62" fmla="*/ 75 w 244"/>
                <a:gd name="T63" fmla="*/ 18 h 217"/>
                <a:gd name="T64" fmla="*/ 64 w 244"/>
                <a:gd name="T65" fmla="*/ 25 h 217"/>
                <a:gd name="T66" fmla="*/ 58 w 244"/>
                <a:gd name="T67" fmla="*/ 13 h 217"/>
                <a:gd name="T68" fmla="*/ 41 w 244"/>
                <a:gd name="T69" fmla="*/ 13 h 217"/>
                <a:gd name="T70" fmla="*/ 6 w 244"/>
                <a:gd name="T71" fmla="*/ 34 h 217"/>
                <a:gd name="T72" fmla="*/ 6 w 244"/>
                <a:gd name="T73" fmla="*/ 39 h 217"/>
                <a:gd name="T74" fmla="*/ 0 w 244"/>
                <a:gd name="T75" fmla="*/ 51 h 217"/>
                <a:gd name="T76" fmla="*/ 0 w 244"/>
                <a:gd name="T77" fmla="*/ 59 h 2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44" h="217">
                  <a:moveTo>
                    <a:pt x="0" y="98"/>
                  </a:moveTo>
                  <a:lnTo>
                    <a:pt x="14" y="105"/>
                  </a:lnTo>
                  <a:lnTo>
                    <a:pt x="7" y="126"/>
                  </a:lnTo>
                  <a:lnTo>
                    <a:pt x="29" y="133"/>
                  </a:lnTo>
                  <a:lnTo>
                    <a:pt x="70" y="133"/>
                  </a:lnTo>
                  <a:lnTo>
                    <a:pt x="84" y="147"/>
                  </a:lnTo>
                  <a:lnTo>
                    <a:pt x="70" y="154"/>
                  </a:lnTo>
                  <a:lnTo>
                    <a:pt x="29" y="154"/>
                  </a:lnTo>
                  <a:lnTo>
                    <a:pt x="35" y="182"/>
                  </a:lnTo>
                  <a:lnTo>
                    <a:pt x="49" y="189"/>
                  </a:lnTo>
                  <a:lnTo>
                    <a:pt x="70" y="189"/>
                  </a:lnTo>
                  <a:lnTo>
                    <a:pt x="77" y="217"/>
                  </a:lnTo>
                  <a:lnTo>
                    <a:pt x="119" y="210"/>
                  </a:lnTo>
                  <a:lnTo>
                    <a:pt x="161" y="189"/>
                  </a:lnTo>
                  <a:lnTo>
                    <a:pt x="167" y="182"/>
                  </a:lnTo>
                  <a:lnTo>
                    <a:pt x="202" y="210"/>
                  </a:lnTo>
                  <a:lnTo>
                    <a:pt x="217" y="202"/>
                  </a:lnTo>
                  <a:lnTo>
                    <a:pt x="231" y="189"/>
                  </a:lnTo>
                  <a:lnTo>
                    <a:pt x="231" y="175"/>
                  </a:lnTo>
                  <a:lnTo>
                    <a:pt x="237" y="175"/>
                  </a:lnTo>
                  <a:lnTo>
                    <a:pt x="244" y="154"/>
                  </a:lnTo>
                  <a:lnTo>
                    <a:pt x="202" y="133"/>
                  </a:lnTo>
                  <a:lnTo>
                    <a:pt x="189" y="126"/>
                  </a:lnTo>
                  <a:lnTo>
                    <a:pt x="189" y="98"/>
                  </a:lnTo>
                  <a:lnTo>
                    <a:pt x="175" y="57"/>
                  </a:lnTo>
                  <a:lnTo>
                    <a:pt x="196" y="15"/>
                  </a:lnTo>
                  <a:lnTo>
                    <a:pt x="189" y="0"/>
                  </a:lnTo>
                  <a:lnTo>
                    <a:pt x="161" y="0"/>
                  </a:lnTo>
                  <a:lnTo>
                    <a:pt x="147" y="42"/>
                  </a:lnTo>
                  <a:lnTo>
                    <a:pt x="126" y="35"/>
                  </a:lnTo>
                  <a:lnTo>
                    <a:pt x="112" y="35"/>
                  </a:lnTo>
                  <a:lnTo>
                    <a:pt x="91" y="29"/>
                  </a:lnTo>
                  <a:lnTo>
                    <a:pt x="77" y="42"/>
                  </a:lnTo>
                  <a:lnTo>
                    <a:pt x="70" y="22"/>
                  </a:lnTo>
                  <a:lnTo>
                    <a:pt x="49" y="22"/>
                  </a:lnTo>
                  <a:lnTo>
                    <a:pt x="7" y="57"/>
                  </a:lnTo>
                  <a:lnTo>
                    <a:pt x="7" y="64"/>
                  </a:lnTo>
                  <a:lnTo>
                    <a:pt x="0" y="84"/>
                  </a:lnTo>
                  <a:lnTo>
                    <a:pt x="0" y="98"/>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10" name="Freeform 47"/>
            <p:cNvSpPr>
              <a:spLocks/>
            </p:cNvSpPr>
            <p:nvPr/>
          </p:nvSpPr>
          <p:spPr bwMode="gray">
            <a:xfrm rot="1078335">
              <a:off x="2368019" y="2136167"/>
              <a:ext cx="590348" cy="495397"/>
            </a:xfrm>
            <a:custGeom>
              <a:avLst/>
              <a:gdLst>
                <a:gd name="T0" fmla="*/ 29 w 377"/>
                <a:gd name="T1" fmla="*/ 92 h 438"/>
                <a:gd name="T2" fmla="*/ 87 w 377"/>
                <a:gd name="T3" fmla="*/ 104 h 438"/>
                <a:gd name="T4" fmla="*/ 110 w 377"/>
                <a:gd name="T5" fmla="*/ 109 h 438"/>
                <a:gd name="T6" fmla="*/ 127 w 377"/>
                <a:gd name="T7" fmla="*/ 92 h 438"/>
                <a:gd name="T8" fmla="*/ 156 w 377"/>
                <a:gd name="T9" fmla="*/ 117 h 438"/>
                <a:gd name="T10" fmla="*/ 162 w 377"/>
                <a:gd name="T11" fmla="*/ 125 h 438"/>
                <a:gd name="T12" fmla="*/ 180 w 377"/>
                <a:gd name="T13" fmla="*/ 142 h 438"/>
                <a:gd name="T14" fmla="*/ 169 w 377"/>
                <a:gd name="T15" fmla="*/ 184 h 438"/>
                <a:gd name="T16" fmla="*/ 169 w 377"/>
                <a:gd name="T17" fmla="*/ 200 h 438"/>
                <a:gd name="T18" fmla="*/ 134 w 377"/>
                <a:gd name="T19" fmla="*/ 205 h 438"/>
                <a:gd name="T20" fmla="*/ 127 w 377"/>
                <a:gd name="T21" fmla="*/ 221 h 438"/>
                <a:gd name="T22" fmla="*/ 156 w 377"/>
                <a:gd name="T23" fmla="*/ 217 h 438"/>
                <a:gd name="T24" fmla="*/ 198 w 377"/>
                <a:gd name="T25" fmla="*/ 230 h 438"/>
                <a:gd name="T26" fmla="*/ 227 w 377"/>
                <a:gd name="T27" fmla="*/ 251 h 438"/>
                <a:gd name="T28" fmla="*/ 262 w 377"/>
                <a:gd name="T29" fmla="*/ 263 h 438"/>
                <a:gd name="T30" fmla="*/ 232 w 377"/>
                <a:gd name="T31" fmla="*/ 238 h 438"/>
                <a:gd name="T32" fmla="*/ 267 w 377"/>
                <a:gd name="T33" fmla="*/ 246 h 438"/>
                <a:gd name="T34" fmla="*/ 278 w 377"/>
                <a:gd name="T35" fmla="*/ 230 h 438"/>
                <a:gd name="T36" fmla="*/ 272 w 377"/>
                <a:gd name="T37" fmla="*/ 217 h 438"/>
                <a:gd name="T38" fmla="*/ 243 w 377"/>
                <a:gd name="T39" fmla="*/ 192 h 438"/>
                <a:gd name="T40" fmla="*/ 267 w 377"/>
                <a:gd name="T41" fmla="*/ 192 h 438"/>
                <a:gd name="T42" fmla="*/ 284 w 377"/>
                <a:gd name="T43" fmla="*/ 205 h 438"/>
                <a:gd name="T44" fmla="*/ 301 w 377"/>
                <a:gd name="T45" fmla="*/ 196 h 438"/>
                <a:gd name="T46" fmla="*/ 272 w 377"/>
                <a:gd name="T47" fmla="*/ 142 h 438"/>
                <a:gd name="T48" fmla="*/ 237 w 377"/>
                <a:gd name="T49" fmla="*/ 134 h 438"/>
                <a:gd name="T50" fmla="*/ 249 w 377"/>
                <a:gd name="T51" fmla="*/ 117 h 438"/>
                <a:gd name="T52" fmla="*/ 243 w 377"/>
                <a:gd name="T53" fmla="*/ 104 h 438"/>
                <a:gd name="T54" fmla="*/ 214 w 377"/>
                <a:gd name="T55" fmla="*/ 83 h 438"/>
                <a:gd name="T56" fmla="*/ 191 w 377"/>
                <a:gd name="T57" fmla="*/ 62 h 438"/>
                <a:gd name="T58" fmla="*/ 169 w 377"/>
                <a:gd name="T59" fmla="*/ 38 h 438"/>
                <a:gd name="T60" fmla="*/ 134 w 377"/>
                <a:gd name="T61" fmla="*/ 29 h 438"/>
                <a:gd name="T62" fmla="*/ 105 w 377"/>
                <a:gd name="T63" fmla="*/ 38 h 438"/>
                <a:gd name="T64" fmla="*/ 98 w 377"/>
                <a:gd name="T65" fmla="*/ 29 h 438"/>
                <a:gd name="T66" fmla="*/ 93 w 377"/>
                <a:gd name="T67" fmla="*/ 4 h 438"/>
                <a:gd name="T68" fmla="*/ 76 w 377"/>
                <a:gd name="T69" fmla="*/ 0 h 438"/>
                <a:gd name="T70" fmla="*/ 46 w 377"/>
                <a:gd name="T71" fmla="*/ 46 h 438"/>
                <a:gd name="T72" fmla="*/ 35 w 377"/>
                <a:gd name="T73" fmla="*/ 54 h 438"/>
                <a:gd name="T74" fmla="*/ 52 w 377"/>
                <a:gd name="T75" fmla="*/ 13 h 438"/>
                <a:gd name="T76" fmla="*/ 29 w 377"/>
                <a:gd name="T77" fmla="*/ 0 h 438"/>
                <a:gd name="T78" fmla="*/ 0 w 377"/>
                <a:gd name="T79" fmla="*/ 42 h 4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7" h="438">
                  <a:moveTo>
                    <a:pt x="0" y="98"/>
                  </a:moveTo>
                  <a:lnTo>
                    <a:pt x="35" y="153"/>
                  </a:lnTo>
                  <a:lnTo>
                    <a:pt x="56" y="160"/>
                  </a:lnTo>
                  <a:lnTo>
                    <a:pt x="105" y="174"/>
                  </a:lnTo>
                  <a:lnTo>
                    <a:pt x="112" y="174"/>
                  </a:lnTo>
                  <a:lnTo>
                    <a:pt x="133" y="181"/>
                  </a:lnTo>
                  <a:lnTo>
                    <a:pt x="147" y="181"/>
                  </a:lnTo>
                  <a:lnTo>
                    <a:pt x="153" y="153"/>
                  </a:lnTo>
                  <a:lnTo>
                    <a:pt x="161" y="174"/>
                  </a:lnTo>
                  <a:lnTo>
                    <a:pt x="188" y="195"/>
                  </a:lnTo>
                  <a:lnTo>
                    <a:pt x="175" y="216"/>
                  </a:lnTo>
                  <a:lnTo>
                    <a:pt x="195" y="208"/>
                  </a:lnTo>
                  <a:lnTo>
                    <a:pt x="203" y="223"/>
                  </a:lnTo>
                  <a:lnTo>
                    <a:pt x="217" y="236"/>
                  </a:lnTo>
                  <a:lnTo>
                    <a:pt x="230" y="265"/>
                  </a:lnTo>
                  <a:lnTo>
                    <a:pt x="203" y="306"/>
                  </a:lnTo>
                  <a:lnTo>
                    <a:pt x="210" y="327"/>
                  </a:lnTo>
                  <a:lnTo>
                    <a:pt x="203" y="333"/>
                  </a:lnTo>
                  <a:lnTo>
                    <a:pt x="161" y="327"/>
                  </a:lnTo>
                  <a:lnTo>
                    <a:pt x="161" y="341"/>
                  </a:lnTo>
                  <a:lnTo>
                    <a:pt x="153" y="341"/>
                  </a:lnTo>
                  <a:lnTo>
                    <a:pt x="153" y="368"/>
                  </a:lnTo>
                  <a:lnTo>
                    <a:pt x="175" y="368"/>
                  </a:lnTo>
                  <a:lnTo>
                    <a:pt x="188" y="362"/>
                  </a:lnTo>
                  <a:lnTo>
                    <a:pt x="203" y="362"/>
                  </a:lnTo>
                  <a:lnTo>
                    <a:pt x="238" y="383"/>
                  </a:lnTo>
                  <a:lnTo>
                    <a:pt x="238" y="397"/>
                  </a:lnTo>
                  <a:lnTo>
                    <a:pt x="273" y="418"/>
                  </a:lnTo>
                  <a:lnTo>
                    <a:pt x="286" y="432"/>
                  </a:lnTo>
                  <a:lnTo>
                    <a:pt x="315" y="438"/>
                  </a:lnTo>
                  <a:lnTo>
                    <a:pt x="315" y="432"/>
                  </a:lnTo>
                  <a:lnTo>
                    <a:pt x="280" y="397"/>
                  </a:lnTo>
                  <a:lnTo>
                    <a:pt x="280" y="375"/>
                  </a:lnTo>
                  <a:lnTo>
                    <a:pt x="321" y="410"/>
                  </a:lnTo>
                  <a:lnTo>
                    <a:pt x="335" y="410"/>
                  </a:lnTo>
                  <a:lnTo>
                    <a:pt x="335" y="383"/>
                  </a:lnTo>
                  <a:lnTo>
                    <a:pt x="328" y="375"/>
                  </a:lnTo>
                  <a:lnTo>
                    <a:pt x="328" y="362"/>
                  </a:lnTo>
                  <a:lnTo>
                    <a:pt x="300" y="333"/>
                  </a:lnTo>
                  <a:lnTo>
                    <a:pt x="293" y="320"/>
                  </a:lnTo>
                  <a:lnTo>
                    <a:pt x="300" y="300"/>
                  </a:lnTo>
                  <a:lnTo>
                    <a:pt x="321" y="320"/>
                  </a:lnTo>
                  <a:lnTo>
                    <a:pt x="328" y="333"/>
                  </a:lnTo>
                  <a:lnTo>
                    <a:pt x="342" y="341"/>
                  </a:lnTo>
                  <a:lnTo>
                    <a:pt x="342" y="327"/>
                  </a:lnTo>
                  <a:lnTo>
                    <a:pt x="363" y="327"/>
                  </a:lnTo>
                  <a:lnTo>
                    <a:pt x="377" y="292"/>
                  </a:lnTo>
                  <a:lnTo>
                    <a:pt x="328" y="236"/>
                  </a:lnTo>
                  <a:lnTo>
                    <a:pt x="300" y="236"/>
                  </a:lnTo>
                  <a:lnTo>
                    <a:pt x="286" y="223"/>
                  </a:lnTo>
                  <a:lnTo>
                    <a:pt x="286" y="208"/>
                  </a:lnTo>
                  <a:lnTo>
                    <a:pt x="300" y="195"/>
                  </a:lnTo>
                  <a:lnTo>
                    <a:pt x="286" y="181"/>
                  </a:lnTo>
                  <a:lnTo>
                    <a:pt x="293" y="174"/>
                  </a:lnTo>
                  <a:lnTo>
                    <a:pt x="286" y="146"/>
                  </a:lnTo>
                  <a:lnTo>
                    <a:pt x="258" y="139"/>
                  </a:lnTo>
                  <a:lnTo>
                    <a:pt x="245" y="111"/>
                  </a:lnTo>
                  <a:lnTo>
                    <a:pt x="230" y="104"/>
                  </a:lnTo>
                  <a:lnTo>
                    <a:pt x="210" y="98"/>
                  </a:lnTo>
                  <a:lnTo>
                    <a:pt x="203" y="63"/>
                  </a:lnTo>
                  <a:lnTo>
                    <a:pt x="188" y="63"/>
                  </a:lnTo>
                  <a:lnTo>
                    <a:pt x="161" y="48"/>
                  </a:lnTo>
                  <a:lnTo>
                    <a:pt x="147" y="63"/>
                  </a:lnTo>
                  <a:lnTo>
                    <a:pt x="126" y="63"/>
                  </a:lnTo>
                  <a:lnTo>
                    <a:pt x="112" y="76"/>
                  </a:lnTo>
                  <a:lnTo>
                    <a:pt x="118" y="48"/>
                  </a:lnTo>
                  <a:lnTo>
                    <a:pt x="112" y="35"/>
                  </a:lnTo>
                  <a:lnTo>
                    <a:pt x="112" y="6"/>
                  </a:lnTo>
                  <a:lnTo>
                    <a:pt x="112" y="0"/>
                  </a:lnTo>
                  <a:lnTo>
                    <a:pt x="91" y="0"/>
                  </a:lnTo>
                  <a:lnTo>
                    <a:pt x="63" y="41"/>
                  </a:lnTo>
                  <a:lnTo>
                    <a:pt x="56" y="76"/>
                  </a:lnTo>
                  <a:lnTo>
                    <a:pt x="63" y="104"/>
                  </a:lnTo>
                  <a:lnTo>
                    <a:pt x="42" y="90"/>
                  </a:lnTo>
                  <a:lnTo>
                    <a:pt x="42" y="41"/>
                  </a:lnTo>
                  <a:lnTo>
                    <a:pt x="63" y="21"/>
                  </a:lnTo>
                  <a:lnTo>
                    <a:pt x="77" y="0"/>
                  </a:lnTo>
                  <a:lnTo>
                    <a:pt x="35" y="0"/>
                  </a:lnTo>
                  <a:lnTo>
                    <a:pt x="15" y="35"/>
                  </a:lnTo>
                  <a:lnTo>
                    <a:pt x="0" y="70"/>
                  </a:lnTo>
                  <a:lnTo>
                    <a:pt x="0" y="98"/>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11" name="Freeform 48"/>
            <p:cNvSpPr>
              <a:spLocks/>
            </p:cNvSpPr>
            <p:nvPr/>
          </p:nvSpPr>
          <p:spPr bwMode="gray">
            <a:xfrm rot="1078335">
              <a:off x="2361507" y="1885106"/>
              <a:ext cx="338582" cy="163637"/>
            </a:xfrm>
            <a:custGeom>
              <a:avLst/>
              <a:gdLst>
                <a:gd name="T0" fmla="*/ 0 w 217"/>
                <a:gd name="T1" fmla="*/ 0 h 146"/>
                <a:gd name="T2" fmla="*/ 0 w 217"/>
                <a:gd name="T3" fmla="*/ 8 h 146"/>
                <a:gd name="T4" fmla="*/ 17 w 217"/>
                <a:gd name="T5" fmla="*/ 24 h 146"/>
                <a:gd name="T6" fmla="*/ 29 w 217"/>
                <a:gd name="T7" fmla="*/ 24 h 146"/>
                <a:gd name="T8" fmla="*/ 46 w 217"/>
                <a:gd name="T9" fmla="*/ 29 h 146"/>
                <a:gd name="T10" fmla="*/ 46 w 217"/>
                <a:gd name="T11" fmla="*/ 74 h 146"/>
                <a:gd name="T12" fmla="*/ 105 w 217"/>
                <a:gd name="T13" fmla="*/ 87 h 146"/>
                <a:gd name="T14" fmla="*/ 128 w 217"/>
                <a:gd name="T15" fmla="*/ 87 h 146"/>
                <a:gd name="T16" fmla="*/ 139 w 217"/>
                <a:gd name="T17" fmla="*/ 74 h 146"/>
                <a:gd name="T18" fmla="*/ 157 w 217"/>
                <a:gd name="T19" fmla="*/ 79 h 146"/>
                <a:gd name="T20" fmla="*/ 174 w 217"/>
                <a:gd name="T21" fmla="*/ 74 h 146"/>
                <a:gd name="T22" fmla="*/ 180 w 217"/>
                <a:gd name="T23" fmla="*/ 49 h 146"/>
                <a:gd name="T24" fmla="*/ 163 w 217"/>
                <a:gd name="T25" fmla="*/ 45 h 146"/>
                <a:gd name="T26" fmla="*/ 128 w 217"/>
                <a:gd name="T27" fmla="*/ 38 h 146"/>
                <a:gd name="T28" fmla="*/ 105 w 217"/>
                <a:gd name="T29" fmla="*/ 49 h 146"/>
                <a:gd name="T30" fmla="*/ 87 w 217"/>
                <a:gd name="T31" fmla="*/ 45 h 146"/>
                <a:gd name="T32" fmla="*/ 64 w 217"/>
                <a:gd name="T33" fmla="*/ 33 h 146"/>
                <a:gd name="T34" fmla="*/ 70 w 217"/>
                <a:gd name="T35" fmla="*/ 29 h 146"/>
                <a:gd name="T36" fmla="*/ 58 w 217"/>
                <a:gd name="T37" fmla="*/ 13 h 146"/>
                <a:gd name="T38" fmla="*/ 35 w 217"/>
                <a:gd name="T39" fmla="*/ 13 h 146"/>
                <a:gd name="T40" fmla="*/ 24 w 217"/>
                <a:gd name="T41" fmla="*/ 4 h 146"/>
                <a:gd name="T42" fmla="*/ 0 w 217"/>
                <a:gd name="T43" fmla="*/ 0 h 1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7" h="146">
                  <a:moveTo>
                    <a:pt x="0" y="0"/>
                  </a:moveTo>
                  <a:lnTo>
                    <a:pt x="0" y="13"/>
                  </a:lnTo>
                  <a:lnTo>
                    <a:pt x="21" y="41"/>
                  </a:lnTo>
                  <a:lnTo>
                    <a:pt x="35" y="41"/>
                  </a:lnTo>
                  <a:lnTo>
                    <a:pt x="56" y="48"/>
                  </a:lnTo>
                  <a:lnTo>
                    <a:pt x="56" y="125"/>
                  </a:lnTo>
                  <a:lnTo>
                    <a:pt x="126" y="146"/>
                  </a:lnTo>
                  <a:lnTo>
                    <a:pt x="154" y="146"/>
                  </a:lnTo>
                  <a:lnTo>
                    <a:pt x="167" y="125"/>
                  </a:lnTo>
                  <a:lnTo>
                    <a:pt x="189" y="132"/>
                  </a:lnTo>
                  <a:lnTo>
                    <a:pt x="210" y="125"/>
                  </a:lnTo>
                  <a:lnTo>
                    <a:pt x="217" y="83"/>
                  </a:lnTo>
                  <a:lnTo>
                    <a:pt x="196" y="76"/>
                  </a:lnTo>
                  <a:lnTo>
                    <a:pt x="154" y="63"/>
                  </a:lnTo>
                  <a:lnTo>
                    <a:pt x="126" y="83"/>
                  </a:lnTo>
                  <a:lnTo>
                    <a:pt x="105" y="76"/>
                  </a:lnTo>
                  <a:lnTo>
                    <a:pt x="77" y="55"/>
                  </a:lnTo>
                  <a:lnTo>
                    <a:pt x="84" y="48"/>
                  </a:lnTo>
                  <a:lnTo>
                    <a:pt x="70" y="21"/>
                  </a:lnTo>
                  <a:lnTo>
                    <a:pt x="42" y="21"/>
                  </a:lnTo>
                  <a:lnTo>
                    <a:pt x="29" y="6"/>
                  </a:lnTo>
                  <a:lnTo>
                    <a:pt x="0" y="0"/>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12" name="Freeform 49"/>
            <p:cNvSpPr>
              <a:spLocks/>
            </p:cNvSpPr>
            <p:nvPr/>
          </p:nvSpPr>
          <p:spPr bwMode="gray">
            <a:xfrm rot="1078335">
              <a:off x="2487390" y="1530930"/>
              <a:ext cx="184485" cy="277961"/>
            </a:xfrm>
            <a:custGeom>
              <a:avLst/>
              <a:gdLst>
                <a:gd name="T0" fmla="*/ 0 w 119"/>
                <a:gd name="T1" fmla="*/ 63 h 244"/>
                <a:gd name="T2" fmla="*/ 17 w 119"/>
                <a:gd name="T3" fmla="*/ 96 h 244"/>
                <a:gd name="T4" fmla="*/ 12 w 119"/>
                <a:gd name="T5" fmla="*/ 110 h 244"/>
                <a:gd name="T6" fmla="*/ 12 w 119"/>
                <a:gd name="T7" fmla="*/ 131 h 244"/>
                <a:gd name="T8" fmla="*/ 29 w 119"/>
                <a:gd name="T9" fmla="*/ 147 h 244"/>
                <a:gd name="T10" fmla="*/ 65 w 119"/>
                <a:gd name="T11" fmla="*/ 147 h 244"/>
                <a:gd name="T12" fmla="*/ 82 w 119"/>
                <a:gd name="T13" fmla="*/ 110 h 244"/>
                <a:gd name="T14" fmla="*/ 99 w 119"/>
                <a:gd name="T15" fmla="*/ 101 h 244"/>
                <a:gd name="T16" fmla="*/ 99 w 119"/>
                <a:gd name="T17" fmla="*/ 84 h 244"/>
                <a:gd name="T18" fmla="*/ 76 w 119"/>
                <a:gd name="T19" fmla="*/ 80 h 244"/>
                <a:gd name="T20" fmla="*/ 82 w 119"/>
                <a:gd name="T21" fmla="*/ 59 h 244"/>
                <a:gd name="T22" fmla="*/ 76 w 119"/>
                <a:gd name="T23" fmla="*/ 42 h 244"/>
                <a:gd name="T24" fmla="*/ 47 w 119"/>
                <a:gd name="T25" fmla="*/ 42 h 244"/>
                <a:gd name="T26" fmla="*/ 36 w 119"/>
                <a:gd name="T27" fmla="*/ 30 h 244"/>
                <a:gd name="T28" fmla="*/ 29 w 119"/>
                <a:gd name="T29" fmla="*/ 0 h 244"/>
                <a:gd name="T30" fmla="*/ 12 w 119"/>
                <a:gd name="T31" fmla="*/ 0 h 244"/>
                <a:gd name="T32" fmla="*/ 12 w 119"/>
                <a:gd name="T33" fmla="*/ 30 h 244"/>
                <a:gd name="T34" fmla="*/ 0 w 119"/>
                <a:gd name="T35" fmla="*/ 42 h 244"/>
                <a:gd name="T36" fmla="*/ 0 w 119"/>
                <a:gd name="T37" fmla="*/ 63 h 2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9" h="244">
                  <a:moveTo>
                    <a:pt x="0" y="105"/>
                  </a:moveTo>
                  <a:lnTo>
                    <a:pt x="21" y="160"/>
                  </a:lnTo>
                  <a:lnTo>
                    <a:pt x="14" y="182"/>
                  </a:lnTo>
                  <a:lnTo>
                    <a:pt x="14" y="217"/>
                  </a:lnTo>
                  <a:lnTo>
                    <a:pt x="35" y="244"/>
                  </a:lnTo>
                  <a:lnTo>
                    <a:pt x="78" y="244"/>
                  </a:lnTo>
                  <a:lnTo>
                    <a:pt x="98" y="182"/>
                  </a:lnTo>
                  <a:lnTo>
                    <a:pt x="119" y="167"/>
                  </a:lnTo>
                  <a:lnTo>
                    <a:pt x="119" y="140"/>
                  </a:lnTo>
                  <a:lnTo>
                    <a:pt x="91" y="133"/>
                  </a:lnTo>
                  <a:lnTo>
                    <a:pt x="98" y="98"/>
                  </a:lnTo>
                  <a:lnTo>
                    <a:pt x="91" y="70"/>
                  </a:lnTo>
                  <a:lnTo>
                    <a:pt x="56" y="70"/>
                  </a:lnTo>
                  <a:lnTo>
                    <a:pt x="43" y="50"/>
                  </a:lnTo>
                  <a:lnTo>
                    <a:pt x="35" y="0"/>
                  </a:lnTo>
                  <a:lnTo>
                    <a:pt x="14" y="0"/>
                  </a:lnTo>
                  <a:lnTo>
                    <a:pt x="14" y="50"/>
                  </a:lnTo>
                  <a:lnTo>
                    <a:pt x="0" y="70"/>
                  </a:lnTo>
                  <a:lnTo>
                    <a:pt x="0" y="105"/>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13" name="Freeform 50"/>
            <p:cNvSpPr>
              <a:spLocks/>
            </p:cNvSpPr>
            <p:nvPr/>
          </p:nvSpPr>
          <p:spPr bwMode="gray">
            <a:xfrm rot="1078335">
              <a:off x="2569865" y="1425574"/>
              <a:ext cx="601201" cy="607479"/>
            </a:xfrm>
            <a:custGeom>
              <a:avLst/>
              <a:gdLst>
                <a:gd name="T0" fmla="*/ 0 w 384"/>
                <a:gd name="T1" fmla="*/ 97 h 536"/>
                <a:gd name="T2" fmla="*/ 6 w 384"/>
                <a:gd name="T3" fmla="*/ 121 h 536"/>
                <a:gd name="T4" fmla="*/ 23 w 384"/>
                <a:gd name="T5" fmla="*/ 139 h 536"/>
                <a:gd name="T6" fmla="*/ 58 w 384"/>
                <a:gd name="T7" fmla="*/ 139 h 536"/>
                <a:gd name="T8" fmla="*/ 75 w 384"/>
                <a:gd name="T9" fmla="*/ 135 h 536"/>
                <a:gd name="T10" fmla="*/ 139 w 384"/>
                <a:gd name="T11" fmla="*/ 126 h 536"/>
                <a:gd name="T12" fmla="*/ 116 w 384"/>
                <a:gd name="T13" fmla="*/ 139 h 536"/>
                <a:gd name="T14" fmla="*/ 81 w 384"/>
                <a:gd name="T15" fmla="*/ 147 h 536"/>
                <a:gd name="T16" fmla="*/ 75 w 384"/>
                <a:gd name="T17" fmla="*/ 159 h 536"/>
                <a:gd name="T18" fmla="*/ 52 w 384"/>
                <a:gd name="T19" fmla="*/ 147 h 536"/>
                <a:gd name="T20" fmla="*/ 41 w 384"/>
                <a:gd name="T21" fmla="*/ 172 h 536"/>
                <a:gd name="T22" fmla="*/ 58 w 384"/>
                <a:gd name="T23" fmla="*/ 184 h 536"/>
                <a:gd name="T24" fmla="*/ 64 w 384"/>
                <a:gd name="T25" fmla="*/ 217 h 536"/>
                <a:gd name="T26" fmla="*/ 52 w 384"/>
                <a:gd name="T27" fmla="*/ 226 h 536"/>
                <a:gd name="T28" fmla="*/ 29 w 384"/>
                <a:gd name="T29" fmla="*/ 251 h 536"/>
                <a:gd name="T30" fmla="*/ 58 w 384"/>
                <a:gd name="T31" fmla="*/ 256 h 536"/>
                <a:gd name="T32" fmla="*/ 29 w 384"/>
                <a:gd name="T33" fmla="*/ 260 h 536"/>
                <a:gd name="T34" fmla="*/ 29 w 384"/>
                <a:gd name="T35" fmla="*/ 276 h 536"/>
                <a:gd name="T36" fmla="*/ 35 w 384"/>
                <a:gd name="T37" fmla="*/ 281 h 536"/>
                <a:gd name="T38" fmla="*/ 6 w 384"/>
                <a:gd name="T39" fmla="*/ 297 h 536"/>
                <a:gd name="T40" fmla="*/ 6 w 384"/>
                <a:gd name="T41" fmla="*/ 314 h 536"/>
                <a:gd name="T42" fmla="*/ 58 w 384"/>
                <a:gd name="T43" fmla="*/ 318 h 536"/>
                <a:gd name="T44" fmla="*/ 70 w 384"/>
                <a:gd name="T45" fmla="*/ 314 h 536"/>
                <a:gd name="T46" fmla="*/ 81 w 384"/>
                <a:gd name="T47" fmla="*/ 318 h 536"/>
                <a:gd name="T48" fmla="*/ 99 w 384"/>
                <a:gd name="T49" fmla="*/ 314 h 536"/>
                <a:gd name="T50" fmla="*/ 104 w 384"/>
                <a:gd name="T51" fmla="*/ 322 h 536"/>
                <a:gd name="T52" fmla="*/ 128 w 384"/>
                <a:gd name="T53" fmla="*/ 314 h 536"/>
                <a:gd name="T54" fmla="*/ 139 w 384"/>
                <a:gd name="T55" fmla="*/ 297 h 536"/>
                <a:gd name="T56" fmla="*/ 128 w 384"/>
                <a:gd name="T57" fmla="*/ 281 h 536"/>
                <a:gd name="T58" fmla="*/ 139 w 384"/>
                <a:gd name="T59" fmla="*/ 272 h 536"/>
                <a:gd name="T60" fmla="*/ 139 w 384"/>
                <a:gd name="T61" fmla="*/ 256 h 536"/>
                <a:gd name="T62" fmla="*/ 161 w 384"/>
                <a:gd name="T63" fmla="*/ 256 h 536"/>
                <a:gd name="T64" fmla="*/ 180 w 384"/>
                <a:gd name="T65" fmla="*/ 193 h 536"/>
                <a:gd name="T66" fmla="*/ 209 w 384"/>
                <a:gd name="T67" fmla="*/ 184 h 536"/>
                <a:gd name="T68" fmla="*/ 238 w 384"/>
                <a:gd name="T69" fmla="*/ 142 h 536"/>
                <a:gd name="T70" fmla="*/ 283 w 384"/>
                <a:gd name="T71" fmla="*/ 97 h 536"/>
                <a:gd name="T72" fmla="*/ 283 w 384"/>
                <a:gd name="T73" fmla="*/ 84 h 536"/>
                <a:gd name="T74" fmla="*/ 318 w 384"/>
                <a:gd name="T75" fmla="*/ 55 h 536"/>
                <a:gd name="T76" fmla="*/ 318 w 384"/>
                <a:gd name="T77" fmla="*/ 38 h 536"/>
                <a:gd name="T78" fmla="*/ 301 w 384"/>
                <a:gd name="T79" fmla="*/ 34 h 536"/>
                <a:gd name="T80" fmla="*/ 283 w 384"/>
                <a:gd name="T81" fmla="*/ 13 h 536"/>
                <a:gd name="T82" fmla="*/ 232 w 384"/>
                <a:gd name="T83" fmla="*/ 0 h 536"/>
                <a:gd name="T84" fmla="*/ 196 w 384"/>
                <a:gd name="T85" fmla="*/ 0 h 536"/>
                <a:gd name="T86" fmla="*/ 174 w 384"/>
                <a:gd name="T87" fmla="*/ 4 h 536"/>
                <a:gd name="T88" fmla="*/ 145 w 384"/>
                <a:gd name="T89" fmla="*/ 0 h 536"/>
                <a:gd name="T90" fmla="*/ 104 w 384"/>
                <a:gd name="T91" fmla="*/ 8 h 536"/>
                <a:gd name="T92" fmla="*/ 81 w 384"/>
                <a:gd name="T93" fmla="*/ 29 h 536"/>
                <a:gd name="T94" fmla="*/ 41 w 384"/>
                <a:gd name="T95" fmla="*/ 55 h 536"/>
                <a:gd name="T96" fmla="*/ 41 w 384"/>
                <a:gd name="T97" fmla="*/ 71 h 536"/>
                <a:gd name="T98" fmla="*/ 18 w 384"/>
                <a:gd name="T99" fmla="*/ 71 h 536"/>
                <a:gd name="T100" fmla="*/ 0 w 384"/>
                <a:gd name="T101" fmla="*/ 97 h 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84" h="536">
                  <a:moveTo>
                    <a:pt x="0" y="161"/>
                  </a:moveTo>
                  <a:lnTo>
                    <a:pt x="7" y="202"/>
                  </a:lnTo>
                  <a:lnTo>
                    <a:pt x="28" y="231"/>
                  </a:lnTo>
                  <a:lnTo>
                    <a:pt x="70" y="231"/>
                  </a:lnTo>
                  <a:lnTo>
                    <a:pt x="90" y="224"/>
                  </a:lnTo>
                  <a:lnTo>
                    <a:pt x="168" y="209"/>
                  </a:lnTo>
                  <a:lnTo>
                    <a:pt x="140" y="231"/>
                  </a:lnTo>
                  <a:lnTo>
                    <a:pt x="98" y="244"/>
                  </a:lnTo>
                  <a:lnTo>
                    <a:pt x="90" y="265"/>
                  </a:lnTo>
                  <a:lnTo>
                    <a:pt x="63" y="244"/>
                  </a:lnTo>
                  <a:lnTo>
                    <a:pt x="49" y="286"/>
                  </a:lnTo>
                  <a:lnTo>
                    <a:pt x="70" y="307"/>
                  </a:lnTo>
                  <a:lnTo>
                    <a:pt x="77" y="362"/>
                  </a:lnTo>
                  <a:lnTo>
                    <a:pt x="63" y="376"/>
                  </a:lnTo>
                  <a:lnTo>
                    <a:pt x="35" y="418"/>
                  </a:lnTo>
                  <a:lnTo>
                    <a:pt x="70" y="426"/>
                  </a:lnTo>
                  <a:lnTo>
                    <a:pt x="35" y="432"/>
                  </a:lnTo>
                  <a:lnTo>
                    <a:pt x="35" y="459"/>
                  </a:lnTo>
                  <a:lnTo>
                    <a:pt x="42" y="467"/>
                  </a:lnTo>
                  <a:lnTo>
                    <a:pt x="7" y="494"/>
                  </a:lnTo>
                  <a:lnTo>
                    <a:pt x="7" y="523"/>
                  </a:lnTo>
                  <a:lnTo>
                    <a:pt x="70" y="529"/>
                  </a:lnTo>
                  <a:lnTo>
                    <a:pt x="84" y="523"/>
                  </a:lnTo>
                  <a:lnTo>
                    <a:pt x="98" y="529"/>
                  </a:lnTo>
                  <a:lnTo>
                    <a:pt x="119" y="523"/>
                  </a:lnTo>
                  <a:lnTo>
                    <a:pt x="125" y="536"/>
                  </a:lnTo>
                  <a:lnTo>
                    <a:pt x="154" y="523"/>
                  </a:lnTo>
                  <a:lnTo>
                    <a:pt x="168" y="494"/>
                  </a:lnTo>
                  <a:lnTo>
                    <a:pt x="154" y="467"/>
                  </a:lnTo>
                  <a:lnTo>
                    <a:pt x="168" y="453"/>
                  </a:lnTo>
                  <a:lnTo>
                    <a:pt x="168" y="426"/>
                  </a:lnTo>
                  <a:lnTo>
                    <a:pt x="195" y="426"/>
                  </a:lnTo>
                  <a:lnTo>
                    <a:pt x="217" y="321"/>
                  </a:lnTo>
                  <a:lnTo>
                    <a:pt x="252" y="307"/>
                  </a:lnTo>
                  <a:lnTo>
                    <a:pt x="287" y="237"/>
                  </a:lnTo>
                  <a:lnTo>
                    <a:pt x="342" y="161"/>
                  </a:lnTo>
                  <a:lnTo>
                    <a:pt x="342" y="140"/>
                  </a:lnTo>
                  <a:lnTo>
                    <a:pt x="384" y="91"/>
                  </a:lnTo>
                  <a:lnTo>
                    <a:pt x="384" y="64"/>
                  </a:lnTo>
                  <a:lnTo>
                    <a:pt x="363" y="56"/>
                  </a:lnTo>
                  <a:lnTo>
                    <a:pt x="342" y="22"/>
                  </a:lnTo>
                  <a:lnTo>
                    <a:pt x="280" y="0"/>
                  </a:lnTo>
                  <a:lnTo>
                    <a:pt x="237" y="0"/>
                  </a:lnTo>
                  <a:lnTo>
                    <a:pt x="210" y="7"/>
                  </a:lnTo>
                  <a:lnTo>
                    <a:pt x="175" y="0"/>
                  </a:lnTo>
                  <a:lnTo>
                    <a:pt x="125" y="14"/>
                  </a:lnTo>
                  <a:lnTo>
                    <a:pt x="98" y="49"/>
                  </a:lnTo>
                  <a:lnTo>
                    <a:pt x="49" y="91"/>
                  </a:lnTo>
                  <a:lnTo>
                    <a:pt x="49" y="119"/>
                  </a:lnTo>
                  <a:lnTo>
                    <a:pt x="22" y="119"/>
                  </a:lnTo>
                  <a:lnTo>
                    <a:pt x="0" y="161"/>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14" name="Freeform 51"/>
            <p:cNvSpPr>
              <a:spLocks/>
            </p:cNvSpPr>
            <p:nvPr/>
          </p:nvSpPr>
          <p:spPr bwMode="gray">
            <a:xfrm rot="1078335">
              <a:off x="2224772" y="1638528"/>
              <a:ext cx="230062" cy="127771"/>
            </a:xfrm>
            <a:custGeom>
              <a:avLst/>
              <a:gdLst>
                <a:gd name="T0" fmla="*/ 0 w 147"/>
                <a:gd name="T1" fmla="*/ 4 h 112"/>
                <a:gd name="T2" fmla="*/ 0 w 147"/>
                <a:gd name="T3" fmla="*/ 13 h 112"/>
                <a:gd name="T4" fmla="*/ 24 w 147"/>
                <a:gd name="T5" fmla="*/ 17 h 112"/>
                <a:gd name="T6" fmla="*/ 18 w 147"/>
                <a:gd name="T7" fmla="*/ 34 h 112"/>
                <a:gd name="T8" fmla="*/ 24 w 147"/>
                <a:gd name="T9" fmla="*/ 46 h 112"/>
                <a:gd name="T10" fmla="*/ 58 w 147"/>
                <a:gd name="T11" fmla="*/ 50 h 112"/>
                <a:gd name="T12" fmla="*/ 71 w 147"/>
                <a:gd name="T13" fmla="*/ 67 h 112"/>
                <a:gd name="T14" fmla="*/ 87 w 147"/>
                <a:gd name="T15" fmla="*/ 55 h 112"/>
                <a:gd name="T16" fmla="*/ 110 w 147"/>
                <a:gd name="T17" fmla="*/ 55 h 112"/>
                <a:gd name="T18" fmla="*/ 122 w 147"/>
                <a:gd name="T19" fmla="*/ 46 h 112"/>
                <a:gd name="T20" fmla="*/ 110 w 147"/>
                <a:gd name="T21" fmla="*/ 34 h 112"/>
                <a:gd name="T22" fmla="*/ 93 w 147"/>
                <a:gd name="T23" fmla="*/ 17 h 112"/>
                <a:gd name="T24" fmla="*/ 87 w 147"/>
                <a:gd name="T25" fmla="*/ 50 h 112"/>
                <a:gd name="T26" fmla="*/ 71 w 147"/>
                <a:gd name="T27" fmla="*/ 50 h 112"/>
                <a:gd name="T28" fmla="*/ 71 w 147"/>
                <a:gd name="T29" fmla="*/ 17 h 112"/>
                <a:gd name="T30" fmla="*/ 58 w 147"/>
                <a:gd name="T31" fmla="*/ 4 h 112"/>
                <a:gd name="T32" fmla="*/ 7 w 147"/>
                <a:gd name="T33" fmla="*/ 0 h 112"/>
                <a:gd name="T34" fmla="*/ 0 w 147"/>
                <a:gd name="T35" fmla="*/ 4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7" h="112">
                  <a:moveTo>
                    <a:pt x="0" y="7"/>
                  </a:moveTo>
                  <a:lnTo>
                    <a:pt x="0" y="22"/>
                  </a:lnTo>
                  <a:lnTo>
                    <a:pt x="29" y="28"/>
                  </a:lnTo>
                  <a:lnTo>
                    <a:pt x="22" y="57"/>
                  </a:lnTo>
                  <a:lnTo>
                    <a:pt x="29" y="77"/>
                  </a:lnTo>
                  <a:lnTo>
                    <a:pt x="70" y="84"/>
                  </a:lnTo>
                  <a:lnTo>
                    <a:pt x="85" y="112"/>
                  </a:lnTo>
                  <a:lnTo>
                    <a:pt x="105" y="92"/>
                  </a:lnTo>
                  <a:lnTo>
                    <a:pt x="133" y="92"/>
                  </a:lnTo>
                  <a:lnTo>
                    <a:pt x="147" y="77"/>
                  </a:lnTo>
                  <a:lnTo>
                    <a:pt x="133" y="57"/>
                  </a:lnTo>
                  <a:lnTo>
                    <a:pt x="112" y="28"/>
                  </a:lnTo>
                  <a:lnTo>
                    <a:pt x="105" y="84"/>
                  </a:lnTo>
                  <a:lnTo>
                    <a:pt x="85" y="84"/>
                  </a:lnTo>
                  <a:lnTo>
                    <a:pt x="85" y="28"/>
                  </a:lnTo>
                  <a:lnTo>
                    <a:pt x="70" y="7"/>
                  </a:lnTo>
                  <a:lnTo>
                    <a:pt x="8" y="0"/>
                  </a:lnTo>
                  <a:lnTo>
                    <a:pt x="0" y="7"/>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15" name="Freeform 52"/>
            <p:cNvSpPr>
              <a:spLocks/>
            </p:cNvSpPr>
            <p:nvPr/>
          </p:nvSpPr>
          <p:spPr bwMode="gray">
            <a:xfrm rot="1078335">
              <a:off x="2203068" y="1815615"/>
              <a:ext cx="143246" cy="103114"/>
            </a:xfrm>
            <a:custGeom>
              <a:avLst/>
              <a:gdLst>
                <a:gd name="T0" fmla="*/ 0 w 90"/>
                <a:gd name="T1" fmla="*/ 5 h 92"/>
                <a:gd name="T2" fmla="*/ 17 w 90"/>
                <a:gd name="T3" fmla="*/ 46 h 92"/>
                <a:gd name="T4" fmla="*/ 35 w 90"/>
                <a:gd name="T5" fmla="*/ 38 h 92"/>
                <a:gd name="T6" fmla="*/ 46 w 90"/>
                <a:gd name="T7" fmla="*/ 55 h 92"/>
                <a:gd name="T8" fmla="*/ 69 w 90"/>
                <a:gd name="T9" fmla="*/ 55 h 92"/>
                <a:gd name="T10" fmla="*/ 75 w 90"/>
                <a:gd name="T11" fmla="*/ 42 h 92"/>
                <a:gd name="T12" fmla="*/ 75 w 90"/>
                <a:gd name="T13" fmla="*/ 13 h 92"/>
                <a:gd name="T14" fmla="*/ 58 w 90"/>
                <a:gd name="T15" fmla="*/ 0 h 92"/>
                <a:gd name="T16" fmla="*/ 40 w 90"/>
                <a:gd name="T17" fmla="*/ 0 h 92"/>
                <a:gd name="T18" fmla="*/ 35 w 90"/>
                <a:gd name="T19" fmla="*/ 25 h 92"/>
                <a:gd name="T20" fmla="*/ 11 w 90"/>
                <a:gd name="T21" fmla="*/ 5 h 92"/>
                <a:gd name="T22" fmla="*/ 0 w 90"/>
                <a:gd name="T23" fmla="*/ 5 h 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0" h="92">
                  <a:moveTo>
                    <a:pt x="0" y="8"/>
                  </a:moveTo>
                  <a:lnTo>
                    <a:pt x="20" y="77"/>
                  </a:lnTo>
                  <a:lnTo>
                    <a:pt x="42" y="63"/>
                  </a:lnTo>
                  <a:lnTo>
                    <a:pt x="55" y="92"/>
                  </a:lnTo>
                  <a:lnTo>
                    <a:pt x="83" y="92"/>
                  </a:lnTo>
                  <a:lnTo>
                    <a:pt x="90" y="70"/>
                  </a:lnTo>
                  <a:lnTo>
                    <a:pt x="90" y="22"/>
                  </a:lnTo>
                  <a:lnTo>
                    <a:pt x="70" y="0"/>
                  </a:lnTo>
                  <a:lnTo>
                    <a:pt x="48" y="0"/>
                  </a:lnTo>
                  <a:lnTo>
                    <a:pt x="42" y="42"/>
                  </a:lnTo>
                  <a:lnTo>
                    <a:pt x="13" y="8"/>
                  </a:lnTo>
                  <a:lnTo>
                    <a:pt x="0" y="8"/>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16" name="Freeform 53"/>
            <p:cNvSpPr>
              <a:spLocks/>
            </p:cNvSpPr>
            <p:nvPr/>
          </p:nvSpPr>
          <p:spPr bwMode="gray">
            <a:xfrm rot="1078335">
              <a:off x="2064163" y="1667668"/>
              <a:ext cx="78134" cy="49316"/>
            </a:xfrm>
            <a:custGeom>
              <a:avLst/>
              <a:gdLst>
                <a:gd name="T0" fmla="*/ 0 w 49"/>
                <a:gd name="T1" fmla="*/ 12 h 41"/>
                <a:gd name="T2" fmla="*/ 6 w 49"/>
                <a:gd name="T3" fmla="*/ 20 h 41"/>
                <a:gd name="T4" fmla="*/ 18 w 49"/>
                <a:gd name="T5" fmla="*/ 25 h 41"/>
                <a:gd name="T6" fmla="*/ 41 w 49"/>
                <a:gd name="T7" fmla="*/ 16 h 41"/>
                <a:gd name="T8" fmla="*/ 41 w 49"/>
                <a:gd name="T9" fmla="*/ 0 h 41"/>
                <a:gd name="T10" fmla="*/ 0 w 49"/>
                <a:gd name="T11" fmla="*/ 12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41">
                  <a:moveTo>
                    <a:pt x="0" y="20"/>
                  </a:moveTo>
                  <a:lnTo>
                    <a:pt x="7" y="33"/>
                  </a:lnTo>
                  <a:lnTo>
                    <a:pt x="21" y="41"/>
                  </a:lnTo>
                  <a:lnTo>
                    <a:pt x="49" y="27"/>
                  </a:lnTo>
                  <a:lnTo>
                    <a:pt x="49" y="0"/>
                  </a:lnTo>
                  <a:lnTo>
                    <a:pt x="0" y="20"/>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17" name="Freeform 54"/>
            <p:cNvSpPr>
              <a:spLocks/>
            </p:cNvSpPr>
            <p:nvPr/>
          </p:nvSpPr>
          <p:spPr bwMode="gray">
            <a:xfrm rot="1078335">
              <a:off x="1836271" y="1645252"/>
              <a:ext cx="173632" cy="109840"/>
            </a:xfrm>
            <a:custGeom>
              <a:avLst/>
              <a:gdLst>
                <a:gd name="T0" fmla="*/ 0 w 111"/>
                <a:gd name="T1" fmla="*/ 45 h 98"/>
                <a:gd name="T2" fmla="*/ 11 w 111"/>
                <a:gd name="T3" fmla="*/ 58 h 98"/>
                <a:gd name="T4" fmla="*/ 34 w 111"/>
                <a:gd name="T5" fmla="*/ 58 h 98"/>
                <a:gd name="T6" fmla="*/ 58 w 111"/>
                <a:gd name="T7" fmla="*/ 41 h 98"/>
                <a:gd name="T8" fmla="*/ 70 w 111"/>
                <a:gd name="T9" fmla="*/ 45 h 98"/>
                <a:gd name="T10" fmla="*/ 87 w 111"/>
                <a:gd name="T11" fmla="*/ 28 h 98"/>
                <a:gd name="T12" fmla="*/ 87 w 111"/>
                <a:gd name="T13" fmla="*/ 21 h 98"/>
                <a:gd name="T14" fmla="*/ 93 w 111"/>
                <a:gd name="T15" fmla="*/ 8 h 98"/>
                <a:gd name="T16" fmla="*/ 82 w 111"/>
                <a:gd name="T17" fmla="*/ 0 h 98"/>
                <a:gd name="T18" fmla="*/ 70 w 111"/>
                <a:gd name="T19" fmla="*/ 8 h 98"/>
                <a:gd name="T20" fmla="*/ 53 w 111"/>
                <a:gd name="T21" fmla="*/ 8 h 98"/>
                <a:gd name="T22" fmla="*/ 0 w 111"/>
                <a:gd name="T23" fmla="*/ 45 h 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1" h="98">
                  <a:moveTo>
                    <a:pt x="0" y="76"/>
                  </a:moveTo>
                  <a:lnTo>
                    <a:pt x="13" y="98"/>
                  </a:lnTo>
                  <a:lnTo>
                    <a:pt x="41" y="98"/>
                  </a:lnTo>
                  <a:lnTo>
                    <a:pt x="69" y="70"/>
                  </a:lnTo>
                  <a:lnTo>
                    <a:pt x="83" y="76"/>
                  </a:lnTo>
                  <a:lnTo>
                    <a:pt x="104" y="48"/>
                  </a:lnTo>
                  <a:lnTo>
                    <a:pt x="104" y="35"/>
                  </a:lnTo>
                  <a:lnTo>
                    <a:pt x="111" y="14"/>
                  </a:lnTo>
                  <a:lnTo>
                    <a:pt x="98" y="0"/>
                  </a:lnTo>
                  <a:lnTo>
                    <a:pt x="83" y="14"/>
                  </a:lnTo>
                  <a:lnTo>
                    <a:pt x="63" y="14"/>
                  </a:lnTo>
                  <a:lnTo>
                    <a:pt x="0" y="76"/>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18" name="Freeform 55"/>
            <p:cNvSpPr>
              <a:spLocks/>
            </p:cNvSpPr>
            <p:nvPr/>
          </p:nvSpPr>
          <p:spPr bwMode="gray">
            <a:xfrm rot="1078335">
              <a:off x="1933939" y="1746126"/>
              <a:ext cx="251766" cy="150188"/>
            </a:xfrm>
            <a:custGeom>
              <a:avLst/>
              <a:gdLst>
                <a:gd name="T0" fmla="*/ 0 w 161"/>
                <a:gd name="T1" fmla="*/ 51 h 133"/>
                <a:gd name="T2" fmla="*/ 29 w 161"/>
                <a:gd name="T3" fmla="*/ 55 h 133"/>
                <a:gd name="T4" fmla="*/ 35 w 161"/>
                <a:gd name="T5" fmla="*/ 51 h 133"/>
                <a:gd name="T6" fmla="*/ 52 w 161"/>
                <a:gd name="T7" fmla="*/ 63 h 133"/>
                <a:gd name="T8" fmla="*/ 35 w 161"/>
                <a:gd name="T9" fmla="*/ 67 h 133"/>
                <a:gd name="T10" fmla="*/ 46 w 161"/>
                <a:gd name="T11" fmla="*/ 72 h 133"/>
                <a:gd name="T12" fmla="*/ 58 w 161"/>
                <a:gd name="T13" fmla="*/ 80 h 133"/>
                <a:gd name="T14" fmla="*/ 93 w 161"/>
                <a:gd name="T15" fmla="*/ 55 h 133"/>
                <a:gd name="T16" fmla="*/ 126 w 161"/>
                <a:gd name="T17" fmla="*/ 55 h 133"/>
                <a:gd name="T18" fmla="*/ 133 w 161"/>
                <a:gd name="T19" fmla="*/ 30 h 133"/>
                <a:gd name="T20" fmla="*/ 97 w 161"/>
                <a:gd name="T21" fmla="*/ 17 h 133"/>
                <a:gd name="T22" fmla="*/ 93 w 161"/>
                <a:gd name="T23" fmla="*/ 0 h 133"/>
                <a:gd name="T24" fmla="*/ 81 w 161"/>
                <a:gd name="T25" fmla="*/ 17 h 133"/>
                <a:gd name="T26" fmla="*/ 87 w 161"/>
                <a:gd name="T27" fmla="*/ 21 h 133"/>
                <a:gd name="T28" fmla="*/ 87 w 161"/>
                <a:gd name="T29" fmla="*/ 30 h 133"/>
                <a:gd name="T30" fmla="*/ 93 w 161"/>
                <a:gd name="T31" fmla="*/ 42 h 133"/>
                <a:gd name="T32" fmla="*/ 69 w 161"/>
                <a:gd name="T33" fmla="*/ 42 h 133"/>
                <a:gd name="T34" fmla="*/ 58 w 161"/>
                <a:gd name="T35" fmla="*/ 21 h 133"/>
                <a:gd name="T36" fmla="*/ 23 w 161"/>
                <a:gd name="T37" fmla="*/ 13 h 133"/>
                <a:gd name="T38" fmla="*/ 0 w 161"/>
                <a:gd name="T39" fmla="*/ 51 h 1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1" h="133">
                  <a:moveTo>
                    <a:pt x="0" y="85"/>
                  </a:moveTo>
                  <a:lnTo>
                    <a:pt x="35" y="92"/>
                  </a:lnTo>
                  <a:lnTo>
                    <a:pt x="42" y="85"/>
                  </a:lnTo>
                  <a:lnTo>
                    <a:pt x="63" y="105"/>
                  </a:lnTo>
                  <a:lnTo>
                    <a:pt x="42" y="112"/>
                  </a:lnTo>
                  <a:lnTo>
                    <a:pt x="56" y="119"/>
                  </a:lnTo>
                  <a:lnTo>
                    <a:pt x="70" y="133"/>
                  </a:lnTo>
                  <a:lnTo>
                    <a:pt x="112" y="92"/>
                  </a:lnTo>
                  <a:lnTo>
                    <a:pt x="153" y="92"/>
                  </a:lnTo>
                  <a:lnTo>
                    <a:pt x="161" y="50"/>
                  </a:lnTo>
                  <a:lnTo>
                    <a:pt x="118" y="28"/>
                  </a:lnTo>
                  <a:lnTo>
                    <a:pt x="112" y="0"/>
                  </a:lnTo>
                  <a:lnTo>
                    <a:pt x="98" y="28"/>
                  </a:lnTo>
                  <a:lnTo>
                    <a:pt x="105" y="35"/>
                  </a:lnTo>
                  <a:lnTo>
                    <a:pt x="105" y="50"/>
                  </a:lnTo>
                  <a:lnTo>
                    <a:pt x="112" y="70"/>
                  </a:lnTo>
                  <a:lnTo>
                    <a:pt x="83" y="70"/>
                  </a:lnTo>
                  <a:lnTo>
                    <a:pt x="70" y="35"/>
                  </a:lnTo>
                  <a:lnTo>
                    <a:pt x="28" y="22"/>
                  </a:lnTo>
                  <a:lnTo>
                    <a:pt x="0" y="85"/>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19" name="Freeform 56"/>
            <p:cNvSpPr>
              <a:spLocks/>
            </p:cNvSpPr>
            <p:nvPr/>
          </p:nvSpPr>
          <p:spPr bwMode="gray">
            <a:xfrm rot="1078335">
              <a:off x="1747285" y="1820098"/>
              <a:ext cx="204017" cy="172605"/>
            </a:xfrm>
            <a:custGeom>
              <a:avLst/>
              <a:gdLst>
                <a:gd name="T0" fmla="*/ 0 w 132"/>
                <a:gd name="T1" fmla="*/ 66 h 153"/>
                <a:gd name="T2" fmla="*/ 12 w 132"/>
                <a:gd name="T3" fmla="*/ 83 h 153"/>
                <a:gd name="T4" fmla="*/ 22 w 132"/>
                <a:gd name="T5" fmla="*/ 91 h 153"/>
                <a:gd name="T6" fmla="*/ 45 w 132"/>
                <a:gd name="T7" fmla="*/ 87 h 153"/>
                <a:gd name="T8" fmla="*/ 64 w 132"/>
                <a:gd name="T9" fmla="*/ 74 h 153"/>
                <a:gd name="T10" fmla="*/ 64 w 132"/>
                <a:gd name="T11" fmla="*/ 58 h 153"/>
                <a:gd name="T12" fmla="*/ 109 w 132"/>
                <a:gd name="T13" fmla="*/ 33 h 153"/>
                <a:gd name="T14" fmla="*/ 97 w 132"/>
                <a:gd name="T15" fmla="*/ 21 h 153"/>
                <a:gd name="T16" fmla="*/ 80 w 132"/>
                <a:gd name="T17" fmla="*/ 12 h 153"/>
                <a:gd name="T18" fmla="*/ 64 w 132"/>
                <a:gd name="T19" fmla="*/ 12 h 153"/>
                <a:gd name="T20" fmla="*/ 40 w 132"/>
                <a:gd name="T21" fmla="*/ 0 h 153"/>
                <a:gd name="T22" fmla="*/ 6 w 132"/>
                <a:gd name="T23" fmla="*/ 17 h 153"/>
                <a:gd name="T24" fmla="*/ 12 w 132"/>
                <a:gd name="T25" fmla="*/ 33 h 153"/>
                <a:gd name="T26" fmla="*/ 12 w 132"/>
                <a:gd name="T27" fmla="*/ 45 h 153"/>
                <a:gd name="T28" fmla="*/ 0 w 132"/>
                <a:gd name="T29" fmla="*/ 66 h 1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2" h="153">
                  <a:moveTo>
                    <a:pt x="0" y="111"/>
                  </a:moveTo>
                  <a:lnTo>
                    <a:pt x="14" y="139"/>
                  </a:lnTo>
                  <a:lnTo>
                    <a:pt x="27" y="153"/>
                  </a:lnTo>
                  <a:lnTo>
                    <a:pt x="55" y="146"/>
                  </a:lnTo>
                  <a:lnTo>
                    <a:pt x="77" y="125"/>
                  </a:lnTo>
                  <a:lnTo>
                    <a:pt x="77" y="98"/>
                  </a:lnTo>
                  <a:lnTo>
                    <a:pt x="132" y="56"/>
                  </a:lnTo>
                  <a:lnTo>
                    <a:pt x="118" y="35"/>
                  </a:lnTo>
                  <a:lnTo>
                    <a:pt x="97" y="21"/>
                  </a:lnTo>
                  <a:lnTo>
                    <a:pt x="77" y="21"/>
                  </a:lnTo>
                  <a:lnTo>
                    <a:pt x="48" y="0"/>
                  </a:lnTo>
                  <a:lnTo>
                    <a:pt x="7" y="28"/>
                  </a:lnTo>
                  <a:lnTo>
                    <a:pt x="14" y="56"/>
                  </a:lnTo>
                  <a:lnTo>
                    <a:pt x="14" y="76"/>
                  </a:lnTo>
                  <a:lnTo>
                    <a:pt x="0" y="111"/>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20" name="Freeform 57"/>
            <p:cNvSpPr>
              <a:spLocks/>
            </p:cNvSpPr>
            <p:nvPr/>
          </p:nvSpPr>
          <p:spPr bwMode="gray">
            <a:xfrm>
              <a:off x="3535693" y="2618114"/>
              <a:ext cx="243085" cy="186055"/>
            </a:xfrm>
            <a:custGeom>
              <a:avLst/>
              <a:gdLst>
                <a:gd name="T0" fmla="*/ 0 w 139"/>
                <a:gd name="T1" fmla="*/ 33 h 105"/>
                <a:gd name="T2" fmla="*/ 6 w 139"/>
                <a:gd name="T3" fmla="*/ 39 h 105"/>
                <a:gd name="T4" fmla="*/ 19 w 139"/>
                <a:gd name="T5" fmla="*/ 33 h 105"/>
                <a:gd name="T6" fmla="*/ 32 w 139"/>
                <a:gd name="T7" fmla="*/ 39 h 105"/>
                <a:gd name="T8" fmla="*/ 6 w 139"/>
                <a:gd name="T9" fmla="*/ 53 h 105"/>
                <a:gd name="T10" fmla="*/ 19 w 139"/>
                <a:gd name="T11" fmla="*/ 53 h 105"/>
                <a:gd name="T12" fmla="*/ 32 w 139"/>
                <a:gd name="T13" fmla="*/ 72 h 105"/>
                <a:gd name="T14" fmla="*/ 19 w 139"/>
                <a:gd name="T15" fmla="*/ 78 h 105"/>
                <a:gd name="T16" fmla="*/ 39 w 139"/>
                <a:gd name="T17" fmla="*/ 78 h 105"/>
                <a:gd name="T18" fmla="*/ 71 w 139"/>
                <a:gd name="T19" fmla="*/ 99 h 105"/>
                <a:gd name="T20" fmla="*/ 123 w 139"/>
                <a:gd name="T21" fmla="*/ 66 h 105"/>
                <a:gd name="T22" fmla="*/ 129 w 139"/>
                <a:gd name="T23" fmla="*/ 53 h 105"/>
                <a:gd name="T24" fmla="*/ 129 w 139"/>
                <a:gd name="T25" fmla="*/ 33 h 105"/>
                <a:gd name="T26" fmla="*/ 116 w 139"/>
                <a:gd name="T27" fmla="*/ 26 h 105"/>
                <a:gd name="T28" fmla="*/ 116 w 139"/>
                <a:gd name="T29" fmla="*/ 8 h 105"/>
                <a:gd name="T30" fmla="*/ 110 w 139"/>
                <a:gd name="T31" fmla="*/ 8 h 105"/>
                <a:gd name="T32" fmla="*/ 97 w 139"/>
                <a:gd name="T33" fmla="*/ 0 h 105"/>
                <a:gd name="T34" fmla="*/ 84 w 139"/>
                <a:gd name="T35" fmla="*/ 13 h 105"/>
                <a:gd name="T36" fmla="*/ 78 w 139"/>
                <a:gd name="T37" fmla="*/ 13 h 105"/>
                <a:gd name="T38" fmla="*/ 58 w 139"/>
                <a:gd name="T39" fmla="*/ 13 h 105"/>
                <a:gd name="T40" fmla="*/ 51 w 139"/>
                <a:gd name="T41" fmla="*/ 26 h 105"/>
                <a:gd name="T42" fmla="*/ 51 w 139"/>
                <a:gd name="T43" fmla="*/ 13 h 105"/>
                <a:gd name="T44" fmla="*/ 45 w 139"/>
                <a:gd name="T45" fmla="*/ 33 h 105"/>
                <a:gd name="T46" fmla="*/ 39 w 139"/>
                <a:gd name="T47" fmla="*/ 39 h 105"/>
                <a:gd name="T48" fmla="*/ 39 w 139"/>
                <a:gd name="T49" fmla="*/ 13 h 105"/>
                <a:gd name="T50" fmla="*/ 19 w 139"/>
                <a:gd name="T51" fmla="*/ 8 h 105"/>
                <a:gd name="T52" fmla="*/ 13 w 139"/>
                <a:gd name="T53" fmla="*/ 8 h 105"/>
                <a:gd name="T54" fmla="*/ 13 w 139"/>
                <a:gd name="T55" fmla="*/ 13 h 105"/>
                <a:gd name="T56" fmla="*/ 6 w 139"/>
                <a:gd name="T57" fmla="*/ 13 h 105"/>
                <a:gd name="T58" fmla="*/ 6 w 139"/>
                <a:gd name="T59" fmla="*/ 26 h 105"/>
                <a:gd name="T60" fmla="*/ 0 w 139"/>
                <a:gd name="T61" fmla="*/ 33 h 10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9" h="105">
                  <a:moveTo>
                    <a:pt x="0" y="35"/>
                  </a:moveTo>
                  <a:lnTo>
                    <a:pt x="7" y="41"/>
                  </a:lnTo>
                  <a:lnTo>
                    <a:pt x="21" y="35"/>
                  </a:lnTo>
                  <a:lnTo>
                    <a:pt x="35" y="41"/>
                  </a:lnTo>
                  <a:lnTo>
                    <a:pt x="7" y="56"/>
                  </a:lnTo>
                  <a:lnTo>
                    <a:pt x="21" y="56"/>
                  </a:lnTo>
                  <a:lnTo>
                    <a:pt x="35" y="76"/>
                  </a:lnTo>
                  <a:lnTo>
                    <a:pt x="21" y="83"/>
                  </a:lnTo>
                  <a:lnTo>
                    <a:pt x="42" y="83"/>
                  </a:lnTo>
                  <a:lnTo>
                    <a:pt x="77" y="105"/>
                  </a:lnTo>
                  <a:lnTo>
                    <a:pt x="132" y="70"/>
                  </a:lnTo>
                  <a:lnTo>
                    <a:pt x="139" y="56"/>
                  </a:lnTo>
                  <a:lnTo>
                    <a:pt x="139" y="35"/>
                  </a:lnTo>
                  <a:lnTo>
                    <a:pt x="125" y="28"/>
                  </a:lnTo>
                  <a:lnTo>
                    <a:pt x="125" y="8"/>
                  </a:lnTo>
                  <a:lnTo>
                    <a:pt x="119" y="8"/>
                  </a:lnTo>
                  <a:lnTo>
                    <a:pt x="104" y="0"/>
                  </a:lnTo>
                  <a:lnTo>
                    <a:pt x="90" y="14"/>
                  </a:lnTo>
                  <a:lnTo>
                    <a:pt x="84" y="14"/>
                  </a:lnTo>
                  <a:lnTo>
                    <a:pt x="62" y="14"/>
                  </a:lnTo>
                  <a:lnTo>
                    <a:pt x="55" y="28"/>
                  </a:lnTo>
                  <a:lnTo>
                    <a:pt x="55" y="14"/>
                  </a:lnTo>
                  <a:lnTo>
                    <a:pt x="49" y="35"/>
                  </a:lnTo>
                  <a:lnTo>
                    <a:pt x="42" y="41"/>
                  </a:lnTo>
                  <a:lnTo>
                    <a:pt x="42" y="14"/>
                  </a:lnTo>
                  <a:lnTo>
                    <a:pt x="21" y="8"/>
                  </a:lnTo>
                  <a:lnTo>
                    <a:pt x="14" y="8"/>
                  </a:lnTo>
                  <a:lnTo>
                    <a:pt x="14" y="14"/>
                  </a:lnTo>
                  <a:lnTo>
                    <a:pt x="7" y="14"/>
                  </a:lnTo>
                  <a:lnTo>
                    <a:pt x="7" y="28"/>
                  </a:lnTo>
                  <a:lnTo>
                    <a:pt x="0" y="35"/>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21" name="Freeform 58"/>
            <p:cNvSpPr>
              <a:spLocks/>
            </p:cNvSpPr>
            <p:nvPr/>
          </p:nvSpPr>
          <p:spPr bwMode="gray">
            <a:xfrm>
              <a:off x="4414703" y="4288120"/>
              <a:ext cx="52090" cy="125531"/>
            </a:xfrm>
            <a:custGeom>
              <a:avLst/>
              <a:gdLst>
                <a:gd name="T0" fmla="*/ 2147483646 w 28"/>
                <a:gd name="T1" fmla="*/ 0 h 70"/>
                <a:gd name="T2" fmla="*/ 0 w 28"/>
                <a:gd name="T3" fmla="*/ 0 h 70"/>
                <a:gd name="T4" fmla="*/ 2147483646 w 28"/>
                <a:gd name="T5" fmla="*/ 2147483646 h 70"/>
                <a:gd name="T6" fmla="*/ 2147483646 w 28"/>
                <a:gd name="T7" fmla="*/ 2147483646 h 70"/>
                <a:gd name="T8" fmla="*/ 2147483646 w 28"/>
                <a:gd name="T9" fmla="*/ 2147483646 h 70"/>
                <a:gd name="T10" fmla="*/ 2147483646 w 28"/>
                <a:gd name="T11" fmla="*/ 2147483646 h 70"/>
                <a:gd name="T12" fmla="*/ 2147483646 w 28"/>
                <a:gd name="T13" fmla="*/ 2147483646 h 70"/>
                <a:gd name="T14" fmla="*/ 2147483646 w 28"/>
                <a:gd name="T15" fmla="*/ 2147483646 h 70"/>
                <a:gd name="T16" fmla="*/ 2147483646 w 28"/>
                <a:gd name="T17" fmla="*/ 2147483646 h 70"/>
                <a:gd name="T18" fmla="*/ 2147483646 w 28"/>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70">
                  <a:moveTo>
                    <a:pt x="21" y="0"/>
                  </a:moveTo>
                  <a:lnTo>
                    <a:pt x="0" y="0"/>
                  </a:lnTo>
                  <a:lnTo>
                    <a:pt x="14" y="35"/>
                  </a:lnTo>
                  <a:lnTo>
                    <a:pt x="21" y="63"/>
                  </a:lnTo>
                  <a:lnTo>
                    <a:pt x="21" y="70"/>
                  </a:lnTo>
                  <a:lnTo>
                    <a:pt x="28" y="70"/>
                  </a:lnTo>
                  <a:lnTo>
                    <a:pt x="28" y="35"/>
                  </a:lnTo>
                  <a:lnTo>
                    <a:pt x="28" y="21"/>
                  </a:lnTo>
                  <a:lnTo>
                    <a:pt x="21" y="14"/>
                  </a:lnTo>
                  <a:lnTo>
                    <a:pt x="21" y="0"/>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22" name="Freeform 59"/>
            <p:cNvSpPr>
              <a:spLocks/>
            </p:cNvSpPr>
            <p:nvPr/>
          </p:nvSpPr>
          <p:spPr bwMode="gray">
            <a:xfrm>
              <a:off x="7214517" y="4243288"/>
              <a:ext cx="39067" cy="33624"/>
            </a:xfrm>
            <a:custGeom>
              <a:avLst/>
              <a:gdLst>
                <a:gd name="T0" fmla="*/ 0 w 22"/>
                <a:gd name="T1" fmla="*/ 0 h 20"/>
                <a:gd name="T2" fmla="*/ 2147483646 w 22"/>
                <a:gd name="T3" fmla="*/ 2147483646 h 20"/>
                <a:gd name="T4" fmla="*/ 2147483646 w 22"/>
                <a:gd name="T5" fmla="*/ 2147483646 h 20"/>
                <a:gd name="T6" fmla="*/ 2147483646 w 22"/>
                <a:gd name="T7" fmla="*/ 0 h 20"/>
                <a:gd name="T8" fmla="*/ 0 w 22"/>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0" y="0"/>
                  </a:moveTo>
                  <a:lnTo>
                    <a:pt x="22" y="20"/>
                  </a:lnTo>
                  <a:lnTo>
                    <a:pt x="22" y="13"/>
                  </a:lnTo>
                  <a:lnTo>
                    <a:pt x="22" y="0"/>
                  </a:lnTo>
                  <a:lnTo>
                    <a:pt x="0" y="0"/>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23" name="Freeform 60"/>
            <p:cNvSpPr>
              <a:spLocks/>
            </p:cNvSpPr>
            <p:nvPr/>
          </p:nvSpPr>
          <p:spPr bwMode="gray">
            <a:xfrm>
              <a:off x="7264437" y="4276911"/>
              <a:ext cx="60771" cy="73974"/>
            </a:xfrm>
            <a:custGeom>
              <a:avLst/>
              <a:gdLst>
                <a:gd name="T0" fmla="*/ 0 w 35"/>
                <a:gd name="T1" fmla="*/ 2147483646 h 42"/>
                <a:gd name="T2" fmla="*/ 2147483646 w 35"/>
                <a:gd name="T3" fmla="*/ 2147483646 h 42"/>
                <a:gd name="T4" fmla="*/ 2147483646 w 35"/>
                <a:gd name="T5" fmla="*/ 2147483646 h 42"/>
                <a:gd name="T6" fmla="*/ 2147483646 w 35"/>
                <a:gd name="T7" fmla="*/ 2147483646 h 42"/>
                <a:gd name="T8" fmla="*/ 2147483646 w 35"/>
                <a:gd name="T9" fmla="*/ 2147483646 h 42"/>
                <a:gd name="T10" fmla="*/ 2147483646 w 35"/>
                <a:gd name="T11" fmla="*/ 2147483646 h 42"/>
                <a:gd name="T12" fmla="*/ 2147483646 w 35"/>
                <a:gd name="T13" fmla="*/ 2147483646 h 42"/>
                <a:gd name="T14" fmla="*/ 2147483646 w 35"/>
                <a:gd name="T15" fmla="*/ 2147483646 h 42"/>
                <a:gd name="T16" fmla="*/ 2147483646 w 35"/>
                <a:gd name="T17" fmla="*/ 2147483646 h 42"/>
                <a:gd name="T18" fmla="*/ 2147483646 w 35"/>
                <a:gd name="T19" fmla="*/ 2147483646 h 42"/>
                <a:gd name="T20" fmla="*/ 2147483646 w 35"/>
                <a:gd name="T21" fmla="*/ 2147483646 h 42"/>
                <a:gd name="T22" fmla="*/ 2147483646 w 35"/>
                <a:gd name="T23" fmla="*/ 2147483646 h 42"/>
                <a:gd name="T24" fmla="*/ 2147483646 w 35"/>
                <a:gd name="T25" fmla="*/ 0 h 42"/>
                <a:gd name="T26" fmla="*/ 0 w 35"/>
                <a:gd name="T27" fmla="*/ 0 h 42"/>
                <a:gd name="T28" fmla="*/ 0 w 35"/>
                <a:gd name="T29" fmla="*/ 2147483646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 h="42">
                  <a:moveTo>
                    <a:pt x="0" y="21"/>
                  </a:moveTo>
                  <a:lnTo>
                    <a:pt x="7" y="21"/>
                  </a:lnTo>
                  <a:lnTo>
                    <a:pt x="7" y="28"/>
                  </a:lnTo>
                  <a:lnTo>
                    <a:pt x="14" y="42"/>
                  </a:lnTo>
                  <a:lnTo>
                    <a:pt x="14" y="35"/>
                  </a:lnTo>
                  <a:lnTo>
                    <a:pt x="14" y="28"/>
                  </a:lnTo>
                  <a:lnTo>
                    <a:pt x="35" y="35"/>
                  </a:lnTo>
                  <a:lnTo>
                    <a:pt x="35" y="28"/>
                  </a:lnTo>
                  <a:lnTo>
                    <a:pt x="29" y="28"/>
                  </a:lnTo>
                  <a:lnTo>
                    <a:pt x="29" y="7"/>
                  </a:lnTo>
                  <a:lnTo>
                    <a:pt x="14" y="21"/>
                  </a:lnTo>
                  <a:lnTo>
                    <a:pt x="14" y="7"/>
                  </a:lnTo>
                  <a:lnTo>
                    <a:pt x="7" y="0"/>
                  </a:lnTo>
                  <a:lnTo>
                    <a:pt x="0" y="0"/>
                  </a:lnTo>
                  <a:lnTo>
                    <a:pt x="0" y="21"/>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24" name="Freeform 61"/>
            <p:cNvSpPr>
              <a:spLocks/>
            </p:cNvSpPr>
            <p:nvPr/>
          </p:nvSpPr>
          <p:spPr bwMode="gray">
            <a:xfrm>
              <a:off x="5436962" y="3483379"/>
              <a:ext cx="69453" cy="71732"/>
            </a:xfrm>
            <a:custGeom>
              <a:avLst/>
              <a:gdLst>
                <a:gd name="T0" fmla="*/ 38 w 41"/>
                <a:gd name="T1" fmla="*/ 38 h 41"/>
                <a:gd name="T2" fmla="*/ 38 w 41"/>
                <a:gd name="T3" fmla="*/ 32 h 41"/>
                <a:gd name="T4" fmla="*/ 32 w 41"/>
                <a:gd name="T5" fmla="*/ 26 h 41"/>
                <a:gd name="T6" fmla="*/ 32 w 41"/>
                <a:gd name="T7" fmla="*/ 13 h 41"/>
                <a:gd name="T8" fmla="*/ 19 w 41"/>
                <a:gd name="T9" fmla="*/ 0 h 41"/>
                <a:gd name="T10" fmla="*/ 0 w 41"/>
                <a:gd name="T11" fmla="*/ 0 h 41"/>
                <a:gd name="T12" fmla="*/ 6 w 41"/>
                <a:gd name="T13" fmla="*/ 26 h 41"/>
                <a:gd name="T14" fmla="*/ 19 w 41"/>
                <a:gd name="T15" fmla="*/ 26 h 41"/>
                <a:gd name="T16" fmla="*/ 32 w 41"/>
                <a:gd name="T17" fmla="*/ 32 h 41"/>
                <a:gd name="T18" fmla="*/ 32 w 41"/>
                <a:gd name="T19" fmla="*/ 38 h 41"/>
                <a:gd name="T20" fmla="*/ 38 w 41"/>
                <a:gd name="T21" fmla="*/ 38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41">
                  <a:moveTo>
                    <a:pt x="41" y="41"/>
                  </a:moveTo>
                  <a:lnTo>
                    <a:pt x="41" y="35"/>
                  </a:lnTo>
                  <a:lnTo>
                    <a:pt x="35" y="28"/>
                  </a:lnTo>
                  <a:lnTo>
                    <a:pt x="35" y="14"/>
                  </a:lnTo>
                  <a:lnTo>
                    <a:pt x="20" y="0"/>
                  </a:lnTo>
                  <a:lnTo>
                    <a:pt x="0" y="0"/>
                  </a:lnTo>
                  <a:lnTo>
                    <a:pt x="6" y="28"/>
                  </a:lnTo>
                  <a:lnTo>
                    <a:pt x="20" y="28"/>
                  </a:lnTo>
                  <a:lnTo>
                    <a:pt x="35" y="35"/>
                  </a:lnTo>
                  <a:lnTo>
                    <a:pt x="35" y="41"/>
                  </a:lnTo>
                  <a:lnTo>
                    <a:pt x="41" y="41"/>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25" name="Freeform 62"/>
            <p:cNvSpPr>
              <a:spLocks/>
            </p:cNvSpPr>
            <p:nvPr/>
          </p:nvSpPr>
          <p:spPr bwMode="gray">
            <a:xfrm>
              <a:off x="5213410" y="3738923"/>
              <a:ext cx="47749" cy="94148"/>
            </a:xfrm>
            <a:custGeom>
              <a:avLst/>
              <a:gdLst>
                <a:gd name="T0" fmla="*/ 20 w 28"/>
                <a:gd name="T1" fmla="*/ 6 h 55"/>
                <a:gd name="T2" fmla="*/ 20 w 28"/>
                <a:gd name="T3" fmla="*/ 13 h 55"/>
                <a:gd name="T4" fmla="*/ 20 w 28"/>
                <a:gd name="T5" fmla="*/ 32 h 55"/>
                <a:gd name="T6" fmla="*/ 7 w 28"/>
                <a:gd name="T7" fmla="*/ 51 h 55"/>
                <a:gd name="T8" fmla="*/ 0 w 28"/>
                <a:gd name="T9" fmla="*/ 25 h 55"/>
                <a:gd name="T10" fmla="*/ 7 w 28"/>
                <a:gd name="T11" fmla="*/ 13 h 55"/>
                <a:gd name="T12" fmla="*/ 20 w 28"/>
                <a:gd name="T13" fmla="*/ 0 h 55"/>
                <a:gd name="T14" fmla="*/ 26 w 28"/>
                <a:gd name="T15" fmla="*/ 0 h 55"/>
                <a:gd name="T16" fmla="*/ 20 w 28"/>
                <a:gd name="T17" fmla="*/ 6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55">
                  <a:moveTo>
                    <a:pt x="22" y="7"/>
                  </a:moveTo>
                  <a:lnTo>
                    <a:pt x="22" y="14"/>
                  </a:lnTo>
                  <a:lnTo>
                    <a:pt x="22" y="35"/>
                  </a:lnTo>
                  <a:lnTo>
                    <a:pt x="8" y="55"/>
                  </a:lnTo>
                  <a:lnTo>
                    <a:pt x="0" y="27"/>
                  </a:lnTo>
                  <a:lnTo>
                    <a:pt x="8" y="14"/>
                  </a:lnTo>
                  <a:lnTo>
                    <a:pt x="22" y="0"/>
                  </a:lnTo>
                  <a:lnTo>
                    <a:pt x="28" y="0"/>
                  </a:lnTo>
                  <a:lnTo>
                    <a:pt x="22" y="7"/>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26" name="Freeform 63"/>
            <p:cNvSpPr>
              <a:spLocks/>
            </p:cNvSpPr>
            <p:nvPr/>
          </p:nvSpPr>
          <p:spPr bwMode="gray">
            <a:xfrm>
              <a:off x="4034884" y="4263461"/>
              <a:ext cx="71622" cy="51558"/>
            </a:xfrm>
            <a:custGeom>
              <a:avLst/>
              <a:gdLst>
                <a:gd name="T0" fmla="*/ 25 w 42"/>
                <a:gd name="T1" fmla="*/ 27 h 28"/>
                <a:gd name="T2" fmla="*/ 38 w 42"/>
                <a:gd name="T3" fmla="*/ 7 h 28"/>
                <a:gd name="T4" fmla="*/ 38 w 42"/>
                <a:gd name="T5" fmla="*/ 0 h 28"/>
                <a:gd name="T6" fmla="*/ 0 w 42"/>
                <a:gd name="T7" fmla="*/ 0 h 28"/>
                <a:gd name="T8" fmla="*/ 20 w 42"/>
                <a:gd name="T9" fmla="*/ 7 h 28"/>
                <a:gd name="T10" fmla="*/ 20 w 42"/>
                <a:gd name="T11" fmla="*/ 14 h 28"/>
                <a:gd name="T12" fmla="*/ 25 w 42"/>
                <a:gd name="T13" fmla="*/ 27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28">
                  <a:moveTo>
                    <a:pt x="28" y="28"/>
                  </a:moveTo>
                  <a:lnTo>
                    <a:pt x="42" y="7"/>
                  </a:lnTo>
                  <a:lnTo>
                    <a:pt x="42" y="0"/>
                  </a:lnTo>
                  <a:lnTo>
                    <a:pt x="0" y="0"/>
                  </a:lnTo>
                  <a:lnTo>
                    <a:pt x="22" y="7"/>
                  </a:lnTo>
                  <a:lnTo>
                    <a:pt x="22" y="14"/>
                  </a:lnTo>
                  <a:lnTo>
                    <a:pt x="28" y="28"/>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27" name="Freeform 64"/>
            <p:cNvSpPr>
              <a:spLocks/>
            </p:cNvSpPr>
            <p:nvPr/>
          </p:nvSpPr>
          <p:spPr bwMode="gray">
            <a:xfrm>
              <a:off x="4082633" y="4263461"/>
              <a:ext cx="160609" cy="123290"/>
            </a:xfrm>
            <a:custGeom>
              <a:avLst/>
              <a:gdLst>
                <a:gd name="T0" fmla="*/ 78 w 92"/>
                <a:gd name="T1" fmla="*/ 66 h 70"/>
                <a:gd name="T2" fmla="*/ 85 w 92"/>
                <a:gd name="T3" fmla="*/ 66 h 70"/>
                <a:gd name="T4" fmla="*/ 85 w 92"/>
                <a:gd name="T5" fmla="*/ 53 h 70"/>
                <a:gd name="T6" fmla="*/ 85 w 92"/>
                <a:gd name="T7" fmla="*/ 46 h 70"/>
                <a:gd name="T8" fmla="*/ 85 w 92"/>
                <a:gd name="T9" fmla="*/ 40 h 70"/>
                <a:gd name="T10" fmla="*/ 85 w 92"/>
                <a:gd name="T11" fmla="*/ 33 h 70"/>
                <a:gd name="T12" fmla="*/ 71 w 92"/>
                <a:gd name="T13" fmla="*/ 0 h 70"/>
                <a:gd name="T14" fmla="*/ 53 w 92"/>
                <a:gd name="T15" fmla="*/ 7 h 70"/>
                <a:gd name="T16" fmla="*/ 39 w 92"/>
                <a:gd name="T17" fmla="*/ 7 h 70"/>
                <a:gd name="T18" fmla="*/ 45 w 92"/>
                <a:gd name="T19" fmla="*/ 0 h 70"/>
                <a:gd name="T20" fmla="*/ 13 w 92"/>
                <a:gd name="T21" fmla="*/ 0 h 70"/>
                <a:gd name="T22" fmla="*/ 13 w 92"/>
                <a:gd name="T23" fmla="*/ 7 h 70"/>
                <a:gd name="T24" fmla="*/ 0 w 92"/>
                <a:gd name="T25" fmla="*/ 26 h 70"/>
                <a:gd name="T26" fmla="*/ 20 w 92"/>
                <a:gd name="T27" fmla="*/ 40 h 70"/>
                <a:gd name="T28" fmla="*/ 32 w 92"/>
                <a:gd name="T29" fmla="*/ 33 h 70"/>
                <a:gd name="T30" fmla="*/ 39 w 92"/>
                <a:gd name="T31" fmla="*/ 33 h 70"/>
                <a:gd name="T32" fmla="*/ 53 w 92"/>
                <a:gd name="T33" fmla="*/ 46 h 70"/>
                <a:gd name="T34" fmla="*/ 53 w 92"/>
                <a:gd name="T35" fmla="*/ 53 h 70"/>
                <a:gd name="T36" fmla="*/ 59 w 92"/>
                <a:gd name="T37" fmla="*/ 46 h 70"/>
                <a:gd name="T38" fmla="*/ 71 w 92"/>
                <a:gd name="T39" fmla="*/ 66 h 70"/>
                <a:gd name="T40" fmla="*/ 78 w 92"/>
                <a:gd name="T41" fmla="*/ 6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2" h="70">
                  <a:moveTo>
                    <a:pt x="84" y="70"/>
                  </a:moveTo>
                  <a:lnTo>
                    <a:pt x="92" y="70"/>
                  </a:lnTo>
                  <a:lnTo>
                    <a:pt x="92" y="56"/>
                  </a:lnTo>
                  <a:lnTo>
                    <a:pt x="92" y="49"/>
                  </a:lnTo>
                  <a:lnTo>
                    <a:pt x="92" y="42"/>
                  </a:lnTo>
                  <a:lnTo>
                    <a:pt x="92" y="35"/>
                  </a:lnTo>
                  <a:lnTo>
                    <a:pt x="77" y="0"/>
                  </a:lnTo>
                  <a:lnTo>
                    <a:pt x="57" y="7"/>
                  </a:lnTo>
                  <a:lnTo>
                    <a:pt x="42" y="7"/>
                  </a:lnTo>
                  <a:lnTo>
                    <a:pt x="49" y="0"/>
                  </a:lnTo>
                  <a:lnTo>
                    <a:pt x="14" y="0"/>
                  </a:lnTo>
                  <a:lnTo>
                    <a:pt x="14" y="7"/>
                  </a:lnTo>
                  <a:lnTo>
                    <a:pt x="0" y="28"/>
                  </a:lnTo>
                  <a:lnTo>
                    <a:pt x="22" y="42"/>
                  </a:lnTo>
                  <a:lnTo>
                    <a:pt x="35" y="35"/>
                  </a:lnTo>
                  <a:lnTo>
                    <a:pt x="42" y="35"/>
                  </a:lnTo>
                  <a:lnTo>
                    <a:pt x="57" y="49"/>
                  </a:lnTo>
                  <a:lnTo>
                    <a:pt x="57" y="56"/>
                  </a:lnTo>
                  <a:lnTo>
                    <a:pt x="64" y="49"/>
                  </a:lnTo>
                  <a:lnTo>
                    <a:pt x="77" y="70"/>
                  </a:lnTo>
                  <a:lnTo>
                    <a:pt x="84" y="70"/>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28" name="Freeform 65"/>
            <p:cNvSpPr>
              <a:spLocks/>
            </p:cNvSpPr>
            <p:nvPr/>
          </p:nvSpPr>
          <p:spPr bwMode="gray">
            <a:xfrm>
              <a:off x="4451601" y="4263461"/>
              <a:ext cx="62941" cy="150189"/>
            </a:xfrm>
            <a:custGeom>
              <a:avLst/>
              <a:gdLst>
                <a:gd name="T0" fmla="*/ 2147483646 w 35"/>
                <a:gd name="T1" fmla="*/ 2147483646 h 84"/>
                <a:gd name="T2" fmla="*/ 0 w 35"/>
                <a:gd name="T3" fmla="*/ 2147483646 h 84"/>
                <a:gd name="T4" fmla="*/ 0 w 35"/>
                <a:gd name="T5" fmla="*/ 2147483646 h 84"/>
                <a:gd name="T6" fmla="*/ 2147483646 w 35"/>
                <a:gd name="T7" fmla="*/ 2147483646 h 84"/>
                <a:gd name="T8" fmla="*/ 2147483646 w 35"/>
                <a:gd name="T9" fmla="*/ 2147483646 h 84"/>
                <a:gd name="T10" fmla="*/ 2147483646 w 35"/>
                <a:gd name="T11" fmla="*/ 2147483646 h 84"/>
                <a:gd name="T12" fmla="*/ 2147483646 w 35"/>
                <a:gd name="T13" fmla="*/ 2147483646 h 84"/>
                <a:gd name="T14" fmla="*/ 2147483646 w 35"/>
                <a:gd name="T15" fmla="*/ 2147483646 h 84"/>
                <a:gd name="T16" fmla="*/ 2147483646 w 35"/>
                <a:gd name="T17" fmla="*/ 2147483646 h 84"/>
                <a:gd name="T18" fmla="*/ 2147483646 w 35"/>
                <a:gd name="T19" fmla="*/ 2147483646 h 84"/>
                <a:gd name="T20" fmla="*/ 2147483646 w 35"/>
                <a:gd name="T21" fmla="*/ 0 h 84"/>
                <a:gd name="T22" fmla="*/ 2147483646 w 35"/>
                <a:gd name="T23" fmla="*/ 0 h 84"/>
                <a:gd name="T24" fmla="*/ 2147483646 w 35"/>
                <a:gd name="T25" fmla="*/ 2147483646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84">
                  <a:moveTo>
                    <a:pt x="14" y="7"/>
                  </a:moveTo>
                  <a:lnTo>
                    <a:pt x="0" y="14"/>
                  </a:lnTo>
                  <a:lnTo>
                    <a:pt x="0" y="28"/>
                  </a:lnTo>
                  <a:lnTo>
                    <a:pt x="7" y="35"/>
                  </a:lnTo>
                  <a:lnTo>
                    <a:pt x="7" y="49"/>
                  </a:lnTo>
                  <a:lnTo>
                    <a:pt x="7" y="84"/>
                  </a:lnTo>
                  <a:lnTo>
                    <a:pt x="21" y="84"/>
                  </a:lnTo>
                  <a:lnTo>
                    <a:pt x="21" y="56"/>
                  </a:lnTo>
                  <a:lnTo>
                    <a:pt x="35" y="28"/>
                  </a:lnTo>
                  <a:lnTo>
                    <a:pt x="35" y="7"/>
                  </a:lnTo>
                  <a:lnTo>
                    <a:pt x="21" y="0"/>
                  </a:lnTo>
                  <a:lnTo>
                    <a:pt x="14" y="0"/>
                  </a:lnTo>
                  <a:lnTo>
                    <a:pt x="14" y="7"/>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29" name="Freeform 66"/>
            <p:cNvSpPr>
              <a:spLocks/>
            </p:cNvSpPr>
            <p:nvPr/>
          </p:nvSpPr>
          <p:spPr bwMode="gray">
            <a:xfrm>
              <a:off x="4230220" y="4315019"/>
              <a:ext cx="147587" cy="147947"/>
            </a:xfrm>
            <a:custGeom>
              <a:avLst/>
              <a:gdLst>
                <a:gd name="T0" fmla="*/ 2147483646 w 84"/>
                <a:gd name="T1" fmla="*/ 2147483646 h 84"/>
                <a:gd name="T2" fmla="*/ 2147483646 w 84"/>
                <a:gd name="T3" fmla="*/ 2147483646 h 84"/>
                <a:gd name="T4" fmla="*/ 2147483646 w 84"/>
                <a:gd name="T5" fmla="*/ 2147483646 h 84"/>
                <a:gd name="T6" fmla="*/ 2147483646 w 84"/>
                <a:gd name="T7" fmla="*/ 2147483646 h 84"/>
                <a:gd name="T8" fmla="*/ 2147483646 w 84"/>
                <a:gd name="T9" fmla="*/ 2147483646 h 84"/>
                <a:gd name="T10" fmla="*/ 2147483646 w 84"/>
                <a:gd name="T11" fmla="*/ 2147483646 h 84"/>
                <a:gd name="T12" fmla="*/ 2147483646 w 84"/>
                <a:gd name="T13" fmla="*/ 0 h 84"/>
                <a:gd name="T14" fmla="*/ 2147483646 w 84"/>
                <a:gd name="T15" fmla="*/ 2147483646 h 84"/>
                <a:gd name="T16" fmla="*/ 2147483646 w 84"/>
                <a:gd name="T17" fmla="*/ 0 h 84"/>
                <a:gd name="T18" fmla="*/ 2147483646 w 84"/>
                <a:gd name="T19" fmla="*/ 2147483646 h 84"/>
                <a:gd name="T20" fmla="*/ 2147483646 w 84"/>
                <a:gd name="T21" fmla="*/ 2147483646 h 84"/>
                <a:gd name="T22" fmla="*/ 2147483646 w 84"/>
                <a:gd name="T23" fmla="*/ 2147483646 h 84"/>
                <a:gd name="T24" fmla="*/ 2147483646 w 84"/>
                <a:gd name="T25" fmla="*/ 2147483646 h 84"/>
                <a:gd name="T26" fmla="*/ 2147483646 w 84"/>
                <a:gd name="T27" fmla="*/ 2147483646 h 84"/>
                <a:gd name="T28" fmla="*/ 2147483646 w 84"/>
                <a:gd name="T29" fmla="*/ 2147483646 h 84"/>
                <a:gd name="T30" fmla="*/ 0 w 84"/>
                <a:gd name="T31" fmla="*/ 2147483646 h 84"/>
                <a:gd name="T32" fmla="*/ 0 w 84"/>
                <a:gd name="T33" fmla="*/ 2147483646 h 84"/>
                <a:gd name="T34" fmla="*/ 2147483646 w 84"/>
                <a:gd name="T35" fmla="*/ 2147483646 h 84"/>
                <a:gd name="T36" fmla="*/ 2147483646 w 84"/>
                <a:gd name="T37" fmla="*/ 2147483646 h 84"/>
                <a:gd name="T38" fmla="*/ 2147483646 w 84"/>
                <a:gd name="T39" fmla="*/ 2147483646 h 84"/>
                <a:gd name="T40" fmla="*/ 2147483646 w 84"/>
                <a:gd name="T41" fmla="*/ 2147483646 h 84"/>
                <a:gd name="T42" fmla="*/ 2147483646 w 84"/>
                <a:gd name="T43" fmla="*/ 2147483646 h 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4" h="84">
                  <a:moveTo>
                    <a:pt x="77" y="70"/>
                  </a:moveTo>
                  <a:lnTo>
                    <a:pt x="77" y="49"/>
                  </a:lnTo>
                  <a:lnTo>
                    <a:pt x="84" y="28"/>
                  </a:lnTo>
                  <a:lnTo>
                    <a:pt x="77" y="14"/>
                  </a:lnTo>
                  <a:lnTo>
                    <a:pt x="63" y="7"/>
                  </a:lnTo>
                  <a:lnTo>
                    <a:pt x="50" y="7"/>
                  </a:lnTo>
                  <a:lnTo>
                    <a:pt x="42" y="0"/>
                  </a:lnTo>
                  <a:lnTo>
                    <a:pt x="35" y="7"/>
                  </a:lnTo>
                  <a:lnTo>
                    <a:pt x="21" y="0"/>
                  </a:lnTo>
                  <a:lnTo>
                    <a:pt x="15" y="7"/>
                  </a:lnTo>
                  <a:lnTo>
                    <a:pt x="8" y="7"/>
                  </a:lnTo>
                  <a:lnTo>
                    <a:pt x="8" y="14"/>
                  </a:lnTo>
                  <a:lnTo>
                    <a:pt x="8" y="21"/>
                  </a:lnTo>
                  <a:lnTo>
                    <a:pt x="8" y="28"/>
                  </a:lnTo>
                  <a:lnTo>
                    <a:pt x="8" y="42"/>
                  </a:lnTo>
                  <a:lnTo>
                    <a:pt x="0" y="42"/>
                  </a:lnTo>
                  <a:lnTo>
                    <a:pt x="0" y="56"/>
                  </a:lnTo>
                  <a:lnTo>
                    <a:pt x="15" y="62"/>
                  </a:lnTo>
                  <a:lnTo>
                    <a:pt x="15" y="84"/>
                  </a:lnTo>
                  <a:lnTo>
                    <a:pt x="35" y="70"/>
                  </a:lnTo>
                  <a:lnTo>
                    <a:pt x="56" y="70"/>
                  </a:lnTo>
                  <a:lnTo>
                    <a:pt x="77" y="70"/>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30" name="Freeform 67"/>
            <p:cNvSpPr>
              <a:spLocks/>
            </p:cNvSpPr>
            <p:nvPr/>
          </p:nvSpPr>
          <p:spPr bwMode="gray">
            <a:xfrm>
              <a:off x="4366955" y="4288120"/>
              <a:ext cx="84646" cy="147947"/>
            </a:xfrm>
            <a:custGeom>
              <a:avLst/>
              <a:gdLst>
                <a:gd name="T0" fmla="*/ 0 w 49"/>
                <a:gd name="T1" fmla="*/ 2147483646 h 84"/>
                <a:gd name="T2" fmla="*/ 0 w 49"/>
                <a:gd name="T3" fmla="*/ 2147483646 h 84"/>
                <a:gd name="T4" fmla="*/ 0 w 49"/>
                <a:gd name="T5" fmla="*/ 0 h 84"/>
                <a:gd name="T6" fmla="*/ 2147483646 w 49"/>
                <a:gd name="T7" fmla="*/ 0 h 84"/>
                <a:gd name="T8" fmla="*/ 2147483646 w 49"/>
                <a:gd name="T9" fmla="*/ 2147483646 h 84"/>
                <a:gd name="T10" fmla="*/ 2147483646 w 49"/>
                <a:gd name="T11" fmla="*/ 2147483646 h 84"/>
                <a:gd name="T12" fmla="*/ 2147483646 w 49"/>
                <a:gd name="T13" fmla="*/ 2147483646 h 84"/>
                <a:gd name="T14" fmla="*/ 2147483646 w 49"/>
                <a:gd name="T15" fmla="*/ 2147483646 h 84"/>
                <a:gd name="T16" fmla="*/ 0 w 49"/>
                <a:gd name="T17" fmla="*/ 2147483646 h 84"/>
                <a:gd name="T18" fmla="*/ 0 w 49"/>
                <a:gd name="T19" fmla="*/ 2147483646 h 84"/>
                <a:gd name="T20" fmla="*/ 2147483646 w 49"/>
                <a:gd name="T21" fmla="*/ 2147483646 h 84"/>
                <a:gd name="T22" fmla="*/ 0 w 49"/>
                <a:gd name="T23" fmla="*/ 2147483646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 h="84">
                  <a:moveTo>
                    <a:pt x="0" y="28"/>
                  </a:moveTo>
                  <a:lnTo>
                    <a:pt x="0" y="14"/>
                  </a:lnTo>
                  <a:lnTo>
                    <a:pt x="0" y="0"/>
                  </a:lnTo>
                  <a:lnTo>
                    <a:pt x="28" y="0"/>
                  </a:lnTo>
                  <a:lnTo>
                    <a:pt x="42" y="35"/>
                  </a:lnTo>
                  <a:lnTo>
                    <a:pt x="49" y="63"/>
                  </a:lnTo>
                  <a:lnTo>
                    <a:pt x="49" y="70"/>
                  </a:lnTo>
                  <a:lnTo>
                    <a:pt x="7" y="84"/>
                  </a:lnTo>
                  <a:lnTo>
                    <a:pt x="0" y="84"/>
                  </a:lnTo>
                  <a:lnTo>
                    <a:pt x="0" y="63"/>
                  </a:lnTo>
                  <a:lnTo>
                    <a:pt x="7" y="42"/>
                  </a:lnTo>
                  <a:lnTo>
                    <a:pt x="0" y="28"/>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31" name="Freeform 68"/>
            <p:cNvSpPr>
              <a:spLocks/>
            </p:cNvSpPr>
            <p:nvPr/>
          </p:nvSpPr>
          <p:spPr bwMode="gray">
            <a:xfrm>
              <a:off x="5347975" y="3418372"/>
              <a:ext cx="158440" cy="65006"/>
            </a:xfrm>
            <a:custGeom>
              <a:avLst/>
              <a:gdLst>
                <a:gd name="T0" fmla="*/ 25 w 90"/>
                <a:gd name="T1" fmla="*/ 33 h 35"/>
                <a:gd name="T2" fmla="*/ 25 w 90"/>
                <a:gd name="T3" fmla="*/ 26 h 35"/>
                <a:gd name="T4" fmla="*/ 25 w 90"/>
                <a:gd name="T5" fmla="*/ 13 h 35"/>
                <a:gd name="T6" fmla="*/ 0 w 90"/>
                <a:gd name="T7" fmla="*/ 0 h 35"/>
                <a:gd name="T8" fmla="*/ 39 w 90"/>
                <a:gd name="T9" fmla="*/ 0 h 35"/>
                <a:gd name="T10" fmla="*/ 51 w 90"/>
                <a:gd name="T11" fmla="*/ 6 h 35"/>
                <a:gd name="T12" fmla="*/ 72 w 90"/>
                <a:gd name="T13" fmla="*/ 6 h 35"/>
                <a:gd name="T14" fmla="*/ 84 w 90"/>
                <a:gd name="T15" fmla="*/ 26 h 35"/>
                <a:gd name="T16" fmla="*/ 78 w 90"/>
                <a:gd name="T17" fmla="*/ 26 h 35"/>
                <a:gd name="T18" fmla="*/ 84 w 90"/>
                <a:gd name="T19" fmla="*/ 33 h 35"/>
                <a:gd name="T20" fmla="*/ 72 w 90"/>
                <a:gd name="T21" fmla="*/ 33 h 35"/>
                <a:gd name="T22" fmla="*/ 64 w 90"/>
                <a:gd name="T23" fmla="*/ 33 h 35"/>
                <a:gd name="T24" fmla="*/ 46 w 90"/>
                <a:gd name="T25" fmla="*/ 33 h 35"/>
                <a:gd name="T26" fmla="*/ 25 w 90"/>
                <a:gd name="T27" fmla="*/ 33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0" h="35">
                  <a:moveTo>
                    <a:pt x="27" y="35"/>
                  </a:moveTo>
                  <a:lnTo>
                    <a:pt x="27" y="28"/>
                  </a:lnTo>
                  <a:lnTo>
                    <a:pt x="27" y="14"/>
                  </a:lnTo>
                  <a:lnTo>
                    <a:pt x="0" y="0"/>
                  </a:lnTo>
                  <a:lnTo>
                    <a:pt x="42" y="0"/>
                  </a:lnTo>
                  <a:lnTo>
                    <a:pt x="55" y="6"/>
                  </a:lnTo>
                  <a:lnTo>
                    <a:pt x="77" y="6"/>
                  </a:lnTo>
                  <a:lnTo>
                    <a:pt x="90" y="28"/>
                  </a:lnTo>
                  <a:lnTo>
                    <a:pt x="84" y="28"/>
                  </a:lnTo>
                  <a:lnTo>
                    <a:pt x="90" y="35"/>
                  </a:lnTo>
                  <a:lnTo>
                    <a:pt x="77" y="35"/>
                  </a:lnTo>
                  <a:lnTo>
                    <a:pt x="69" y="35"/>
                  </a:lnTo>
                  <a:lnTo>
                    <a:pt x="49" y="35"/>
                  </a:lnTo>
                  <a:lnTo>
                    <a:pt x="27" y="35"/>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32" name="Freeform 69"/>
            <p:cNvSpPr>
              <a:spLocks/>
            </p:cNvSpPr>
            <p:nvPr/>
          </p:nvSpPr>
          <p:spPr bwMode="gray">
            <a:xfrm>
              <a:off x="5471688" y="3467688"/>
              <a:ext cx="121542" cy="98631"/>
            </a:xfrm>
            <a:custGeom>
              <a:avLst/>
              <a:gdLst>
                <a:gd name="T0" fmla="*/ 20 w 70"/>
                <a:gd name="T1" fmla="*/ 45 h 55"/>
                <a:gd name="T2" fmla="*/ 40 w 70"/>
                <a:gd name="T3" fmla="*/ 40 h 55"/>
                <a:gd name="T4" fmla="*/ 46 w 70"/>
                <a:gd name="T5" fmla="*/ 40 h 55"/>
                <a:gd name="T6" fmla="*/ 40 w 70"/>
                <a:gd name="T7" fmla="*/ 45 h 55"/>
                <a:gd name="T8" fmla="*/ 52 w 70"/>
                <a:gd name="T9" fmla="*/ 52 h 55"/>
                <a:gd name="T10" fmla="*/ 46 w 70"/>
                <a:gd name="T11" fmla="*/ 45 h 55"/>
                <a:gd name="T12" fmla="*/ 52 w 70"/>
                <a:gd name="T13" fmla="*/ 45 h 55"/>
                <a:gd name="T14" fmla="*/ 52 w 70"/>
                <a:gd name="T15" fmla="*/ 33 h 55"/>
                <a:gd name="T16" fmla="*/ 65 w 70"/>
                <a:gd name="T17" fmla="*/ 20 h 55"/>
                <a:gd name="T18" fmla="*/ 52 w 70"/>
                <a:gd name="T19" fmla="*/ 12 h 55"/>
                <a:gd name="T20" fmla="*/ 46 w 70"/>
                <a:gd name="T21" fmla="*/ 0 h 55"/>
                <a:gd name="T22" fmla="*/ 40 w 70"/>
                <a:gd name="T23" fmla="*/ 7 h 55"/>
                <a:gd name="T24" fmla="*/ 26 w 70"/>
                <a:gd name="T25" fmla="*/ 7 h 55"/>
                <a:gd name="T26" fmla="*/ 20 w 70"/>
                <a:gd name="T27" fmla="*/ 0 h 55"/>
                <a:gd name="T28" fmla="*/ 14 w 70"/>
                <a:gd name="T29" fmla="*/ 0 h 55"/>
                <a:gd name="T30" fmla="*/ 20 w 70"/>
                <a:gd name="T31" fmla="*/ 7 h 55"/>
                <a:gd name="T32" fmla="*/ 7 w 70"/>
                <a:gd name="T33" fmla="*/ 7 h 55"/>
                <a:gd name="T34" fmla="*/ 0 w 70"/>
                <a:gd name="T35" fmla="*/ 7 h 55"/>
                <a:gd name="T36" fmla="*/ 14 w 70"/>
                <a:gd name="T37" fmla="*/ 20 h 55"/>
                <a:gd name="T38" fmla="*/ 14 w 70"/>
                <a:gd name="T39" fmla="*/ 33 h 55"/>
                <a:gd name="T40" fmla="*/ 20 w 70"/>
                <a:gd name="T41" fmla="*/ 40 h 55"/>
                <a:gd name="T42" fmla="*/ 20 w 70"/>
                <a:gd name="T43" fmla="*/ 45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0" h="55">
                  <a:moveTo>
                    <a:pt x="21" y="48"/>
                  </a:moveTo>
                  <a:lnTo>
                    <a:pt x="43" y="42"/>
                  </a:lnTo>
                  <a:lnTo>
                    <a:pt x="49" y="42"/>
                  </a:lnTo>
                  <a:lnTo>
                    <a:pt x="43" y="48"/>
                  </a:lnTo>
                  <a:lnTo>
                    <a:pt x="56" y="55"/>
                  </a:lnTo>
                  <a:lnTo>
                    <a:pt x="49" y="48"/>
                  </a:lnTo>
                  <a:lnTo>
                    <a:pt x="56" y="48"/>
                  </a:lnTo>
                  <a:lnTo>
                    <a:pt x="56" y="35"/>
                  </a:lnTo>
                  <a:lnTo>
                    <a:pt x="70" y="21"/>
                  </a:lnTo>
                  <a:lnTo>
                    <a:pt x="56" y="13"/>
                  </a:lnTo>
                  <a:lnTo>
                    <a:pt x="49" y="0"/>
                  </a:lnTo>
                  <a:lnTo>
                    <a:pt x="43" y="7"/>
                  </a:lnTo>
                  <a:lnTo>
                    <a:pt x="28" y="7"/>
                  </a:lnTo>
                  <a:lnTo>
                    <a:pt x="21" y="0"/>
                  </a:lnTo>
                  <a:lnTo>
                    <a:pt x="15" y="0"/>
                  </a:lnTo>
                  <a:lnTo>
                    <a:pt x="21" y="7"/>
                  </a:lnTo>
                  <a:lnTo>
                    <a:pt x="8" y="7"/>
                  </a:lnTo>
                  <a:lnTo>
                    <a:pt x="0" y="7"/>
                  </a:lnTo>
                  <a:lnTo>
                    <a:pt x="15" y="21"/>
                  </a:lnTo>
                  <a:lnTo>
                    <a:pt x="15" y="35"/>
                  </a:lnTo>
                  <a:lnTo>
                    <a:pt x="21" y="42"/>
                  </a:lnTo>
                  <a:lnTo>
                    <a:pt x="21" y="48"/>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33" name="Freeform 70"/>
            <p:cNvSpPr>
              <a:spLocks/>
            </p:cNvSpPr>
            <p:nvPr/>
          </p:nvSpPr>
          <p:spPr bwMode="gray">
            <a:xfrm>
              <a:off x="5250307" y="3615635"/>
              <a:ext cx="171461" cy="134497"/>
            </a:xfrm>
            <a:custGeom>
              <a:avLst/>
              <a:gdLst>
                <a:gd name="T0" fmla="*/ 0 w 98"/>
                <a:gd name="T1" fmla="*/ 71 h 77"/>
                <a:gd name="T2" fmla="*/ 6 w 98"/>
                <a:gd name="T3" fmla="*/ 65 h 77"/>
                <a:gd name="T4" fmla="*/ 12 w 98"/>
                <a:gd name="T5" fmla="*/ 45 h 77"/>
                <a:gd name="T6" fmla="*/ 6 w 98"/>
                <a:gd name="T7" fmla="*/ 39 h 77"/>
                <a:gd name="T8" fmla="*/ 6 w 98"/>
                <a:gd name="T9" fmla="*/ 13 h 77"/>
                <a:gd name="T10" fmla="*/ 12 w 98"/>
                <a:gd name="T11" fmla="*/ 13 h 77"/>
                <a:gd name="T12" fmla="*/ 12 w 98"/>
                <a:gd name="T13" fmla="*/ 6 h 77"/>
                <a:gd name="T14" fmla="*/ 38 w 98"/>
                <a:gd name="T15" fmla="*/ 0 h 77"/>
                <a:gd name="T16" fmla="*/ 45 w 98"/>
                <a:gd name="T17" fmla="*/ 6 h 77"/>
                <a:gd name="T18" fmla="*/ 65 w 98"/>
                <a:gd name="T19" fmla="*/ 0 h 77"/>
                <a:gd name="T20" fmla="*/ 91 w 98"/>
                <a:gd name="T21" fmla="*/ 0 h 77"/>
                <a:gd name="T22" fmla="*/ 77 w 98"/>
                <a:gd name="T23" fmla="*/ 6 h 77"/>
                <a:gd name="T24" fmla="*/ 65 w 98"/>
                <a:gd name="T25" fmla="*/ 39 h 77"/>
                <a:gd name="T26" fmla="*/ 45 w 98"/>
                <a:gd name="T27" fmla="*/ 58 h 77"/>
                <a:gd name="T28" fmla="*/ 38 w 98"/>
                <a:gd name="T29" fmla="*/ 58 h 77"/>
                <a:gd name="T30" fmla="*/ 12 w 98"/>
                <a:gd name="T31" fmla="*/ 71 h 77"/>
                <a:gd name="T32" fmla="*/ 0 w 98"/>
                <a:gd name="T33" fmla="*/ 71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8" h="77">
                  <a:moveTo>
                    <a:pt x="0" y="77"/>
                  </a:moveTo>
                  <a:lnTo>
                    <a:pt x="6" y="70"/>
                  </a:lnTo>
                  <a:lnTo>
                    <a:pt x="13" y="49"/>
                  </a:lnTo>
                  <a:lnTo>
                    <a:pt x="6" y="42"/>
                  </a:lnTo>
                  <a:lnTo>
                    <a:pt x="6" y="14"/>
                  </a:lnTo>
                  <a:lnTo>
                    <a:pt x="13" y="14"/>
                  </a:lnTo>
                  <a:lnTo>
                    <a:pt x="13" y="7"/>
                  </a:lnTo>
                  <a:lnTo>
                    <a:pt x="41" y="0"/>
                  </a:lnTo>
                  <a:lnTo>
                    <a:pt x="48" y="7"/>
                  </a:lnTo>
                  <a:lnTo>
                    <a:pt x="70" y="0"/>
                  </a:lnTo>
                  <a:lnTo>
                    <a:pt x="98" y="0"/>
                  </a:lnTo>
                  <a:lnTo>
                    <a:pt x="83" y="7"/>
                  </a:lnTo>
                  <a:lnTo>
                    <a:pt x="70" y="42"/>
                  </a:lnTo>
                  <a:lnTo>
                    <a:pt x="48" y="63"/>
                  </a:lnTo>
                  <a:lnTo>
                    <a:pt x="41" y="63"/>
                  </a:lnTo>
                  <a:lnTo>
                    <a:pt x="13" y="77"/>
                  </a:lnTo>
                  <a:lnTo>
                    <a:pt x="0" y="77"/>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34" name="Freeform 71"/>
            <p:cNvSpPr>
              <a:spLocks/>
            </p:cNvSpPr>
            <p:nvPr/>
          </p:nvSpPr>
          <p:spPr bwMode="gray">
            <a:xfrm>
              <a:off x="5226432" y="3727716"/>
              <a:ext cx="108520" cy="105355"/>
            </a:xfrm>
            <a:custGeom>
              <a:avLst/>
              <a:gdLst>
                <a:gd name="T0" fmla="*/ 2147483646 w 62"/>
                <a:gd name="T1" fmla="*/ 2147483646 h 62"/>
                <a:gd name="T2" fmla="*/ 2147483646 w 62"/>
                <a:gd name="T3" fmla="*/ 0 h 62"/>
                <a:gd name="T4" fmla="*/ 2147483646 w 62"/>
                <a:gd name="T5" fmla="*/ 0 h 62"/>
                <a:gd name="T6" fmla="*/ 2147483646 w 62"/>
                <a:gd name="T7" fmla="*/ 2147483646 h 62"/>
                <a:gd name="T8" fmla="*/ 2147483646 w 62"/>
                <a:gd name="T9" fmla="*/ 2147483646 h 62"/>
                <a:gd name="T10" fmla="*/ 2147483646 w 62"/>
                <a:gd name="T11" fmla="*/ 2147483646 h 62"/>
                <a:gd name="T12" fmla="*/ 2147483646 w 62"/>
                <a:gd name="T13" fmla="*/ 2147483646 h 62"/>
                <a:gd name="T14" fmla="*/ 0 w 62"/>
                <a:gd name="T15" fmla="*/ 2147483646 h 62"/>
                <a:gd name="T16" fmla="*/ 2147483646 w 62"/>
                <a:gd name="T17" fmla="*/ 2147483646 h 62"/>
                <a:gd name="T18" fmla="*/ 2147483646 w 62"/>
                <a:gd name="T19" fmla="*/ 2147483646 h 62"/>
                <a:gd name="T20" fmla="*/ 2147483646 w 62"/>
                <a:gd name="T21" fmla="*/ 2147483646 h 62"/>
                <a:gd name="T22" fmla="*/ 2147483646 w 62"/>
                <a:gd name="T23" fmla="*/ 2147483646 h 62"/>
                <a:gd name="T24" fmla="*/ 2147483646 w 62"/>
                <a:gd name="T25" fmla="*/ 2147483646 h 62"/>
                <a:gd name="T26" fmla="*/ 2147483646 w 62"/>
                <a:gd name="T27" fmla="*/ 2147483646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2" h="62">
                  <a:moveTo>
                    <a:pt x="62" y="14"/>
                  </a:moveTo>
                  <a:lnTo>
                    <a:pt x="62" y="0"/>
                  </a:lnTo>
                  <a:lnTo>
                    <a:pt x="55" y="0"/>
                  </a:lnTo>
                  <a:lnTo>
                    <a:pt x="27" y="14"/>
                  </a:lnTo>
                  <a:lnTo>
                    <a:pt x="14" y="14"/>
                  </a:lnTo>
                  <a:lnTo>
                    <a:pt x="14" y="21"/>
                  </a:lnTo>
                  <a:lnTo>
                    <a:pt x="14" y="42"/>
                  </a:lnTo>
                  <a:lnTo>
                    <a:pt x="0" y="62"/>
                  </a:lnTo>
                  <a:lnTo>
                    <a:pt x="20" y="62"/>
                  </a:lnTo>
                  <a:lnTo>
                    <a:pt x="27" y="56"/>
                  </a:lnTo>
                  <a:lnTo>
                    <a:pt x="35" y="56"/>
                  </a:lnTo>
                  <a:lnTo>
                    <a:pt x="42" y="42"/>
                  </a:lnTo>
                  <a:lnTo>
                    <a:pt x="35" y="34"/>
                  </a:lnTo>
                  <a:lnTo>
                    <a:pt x="62" y="14"/>
                  </a:lnTo>
                </a:path>
              </a:pathLst>
            </a:custGeom>
            <a:solidFill>
              <a:schemeClr val="accent1"/>
            </a:solidFill>
            <a:ln w="9525" cmpd="sng">
              <a:solidFill>
                <a:schemeClr val="bg1"/>
              </a:solidFill>
              <a:prstDash val="solid"/>
              <a:round/>
              <a:headEnd/>
              <a:tailEnd/>
            </a:ln>
          </p:spPr>
          <p:txBody>
            <a:bodyPr/>
            <a:lstStyle/>
            <a:p>
              <a:pPr>
                <a:defRPr/>
              </a:pPr>
              <a:endParaRPr lang="en-US" dirty="0">
                <a:latin typeface="+mn-lt"/>
              </a:endParaRPr>
            </a:p>
          </p:txBody>
        </p:sp>
        <p:sp>
          <p:nvSpPr>
            <p:cNvPr id="335" name="Freeform 72"/>
            <p:cNvSpPr>
              <a:spLocks/>
            </p:cNvSpPr>
            <p:nvPr/>
          </p:nvSpPr>
          <p:spPr bwMode="gray">
            <a:xfrm>
              <a:off x="5334952" y="3604426"/>
              <a:ext cx="223552" cy="228645"/>
            </a:xfrm>
            <a:custGeom>
              <a:avLst/>
              <a:gdLst>
                <a:gd name="T0" fmla="*/ 2147483646 w 126"/>
                <a:gd name="T1" fmla="*/ 2147483646 h 132"/>
                <a:gd name="T2" fmla="*/ 2147483646 w 126"/>
                <a:gd name="T3" fmla="*/ 2147483646 h 132"/>
                <a:gd name="T4" fmla="*/ 2147483646 w 126"/>
                <a:gd name="T5" fmla="*/ 2147483646 h 132"/>
                <a:gd name="T6" fmla="*/ 2147483646 w 126"/>
                <a:gd name="T7" fmla="*/ 2147483646 h 132"/>
                <a:gd name="T8" fmla="*/ 2147483646 w 126"/>
                <a:gd name="T9" fmla="*/ 2147483646 h 132"/>
                <a:gd name="T10" fmla="*/ 2147483646 w 126"/>
                <a:gd name="T11" fmla="*/ 2147483646 h 132"/>
                <a:gd name="T12" fmla="*/ 2147483646 w 126"/>
                <a:gd name="T13" fmla="*/ 2147483646 h 132"/>
                <a:gd name="T14" fmla="*/ 2147483646 w 126"/>
                <a:gd name="T15" fmla="*/ 2147483646 h 132"/>
                <a:gd name="T16" fmla="*/ 2147483646 w 126"/>
                <a:gd name="T17" fmla="*/ 2147483646 h 132"/>
                <a:gd name="T18" fmla="*/ 2147483646 w 126"/>
                <a:gd name="T19" fmla="*/ 2147483646 h 132"/>
                <a:gd name="T20" fmla="*/ 2147483646 w 126"/>
                <a:gd name="T21" fmla="*/ 2147483646 h 132"/>
                <a:gd name="T22" fmla="*/ 2147483646 w 126"/>
                <a:gd name="T23" fmla="*/ 2147483646 h 132"/>
                <a:gd name="T24" fmla="*/ 2147483646 w 126"/>
                <a:gd name="T25" fmla="*/ 2147483646 h 132"/>
                <a:gd name="T26" fmla="*/ 2147483646 w 126"/>
                <a:gd name="T27" fmla="*/ 2147483646 h 132"/>
                <a:gd name="T28" fmla="*/ 2147483646 w 126"/>
                <a:gd name="T29" fmla="*/ 2147483646 h 132"/>
                <a:gd name="T30" fmla="*/ 2147483646 w 126"/>
                <a:gd name="T31" fmla="*/ 2147483646 h 132"/>
                <a:gd name="T32" fmla="*/ 2147483646 w 126"/>
                <a:gd name="T33" fmla="*/ 2147483646 h 132"/>
                <a:gd name="T34" fmla="*/ 2147483646 w 126"/>
                <a:gd name="T35" fmla="*/ 2147483646 h 132"/>
                <a:gd name="T36" fmla="*/ 0 w 126"/>
                <a:gd name="T37" fmla="*/ 2147483646 h 132"/>
                <a:gd name="T38" fmla="*/ 0 w 126"/>
                <a:gd name="T39" fmla="*/ 2147483646 h 132"/>
                <a:gd name="T40" fmla="*/ 2147483646 w 126"/>
                <a:gd name="T41" fmla="*/ 2147483646 h 132"/>
                <a:gd name="T42" fmla="*/ 2147483646 w 126"/>
                <a:gd name="T43" fmla="*/ 2147483646 h 132"/>
                <a:gd name="T44" fmla="*/ 2147483646 w 126"/>
                <a:gd name="T45" fmla="*/ 2147483646 h 132"/>
                <a:gd name="T46" fmla="*/ 2147483646 w 126"/>
                <a:gd name="T47" fmla="*/ 0 h 132"/>
                <a:gd name="T48" fmla="*/ 2147483646 w 126"/>
                <a:gd name="T49" fmla="*/ 2147483646 h 1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6" h="132">
                  <a:moveTo>
                    <a:pt x="77" y="7"/>
                  </a:moveTo>
                  <a:lnTo>
                    <a:pt x="85" y="21"/>
                  </a:lnTo>
                  <a:lnTo>
                    <a:pt x="92" y="21"/>
                  </a:lnTo>
                  <a:lnTo>
                    <a:pt x="92" y="42"/>
                  </a:lnTo>
                  <a:lnTo>
                    <a:pt x="85" y="56"/>
                  </a:lnTo>
                  <a:lnTo>
                    <a:pt x="92" y="77"/>
                  </a:lnTo>
                  <a:lnTo>
                    <a:pt x="105" y="84"/>
                  </a:lnTo>
                  <a:lnTo>
                    <a:pt x="120" y="112"/>
                  </a:lnTo>
                  <a:lnTo>
                    <a:pt x="126" y="119"/>
                  </a:lnTo>
                  <a:lnTo>
                    <a:pt x="126" y="126"/>
                  </a:lnTo>
                  <a:lnTo>
                    <a:pt x="105" y="126"/>
                  </a:lnTo>
                  <a:lnTo>
                    <a:pt x="98" y="132"/>
                  </a:lnTo>
                  <a:lnTo>
                    <a:pt x="85" y="126"/>
                  </a:lnTo>
                  <a:lnTo>
                    <a:pt x="77" y="132"/>
                  </a:lnTo>
                  <a:lnTo>
                    <a:pt x="57" y="126"/>
                  </a:lnTo>
                  <a:lnTo>
                    <a:pt x="57" y="119"/>
                  </a:lnTo>
                  <a:lnTo>
                    <a:pt x="50" y="112"/>
                  </a:lnTo>
                  <a:lnTo>
                    <a:pt x="22" y="91"/>
                  </a:lnTo>
                  <a:lnTo>
                    <a:pt x="0" y="84"/>
                  </a:lnTo>
                  <a:lnTo>
                    <a:pt x="0" y="70"/>
                  </a:lnTo>
                  <a:lnTo>
                    <a:pt x="22" y="49"/>
                  </a:lnTo>
                  <a:lnTo>
                    <a:pt x="35" y="14"/>
                  </a:lnTo>
                  <a:lnTo>
                    <a:pt x="50" y="7"/>
                  </a:lnTo>
                  <a:lnTo>
                    <a:pt x="50" y="0"/>
                  </a:lnTo>
                  <a:lnTo>
                    <a:pt x="77" y="7"/>
                  </a:lnTo>
                </a:path>
              </a:pathLst>
            </a:custGeom>
            <a:solidFill>
              <a:schemeClr val="accent1"/>
            </a:solidFill>
            <a:ln w="9525" cmpd="sng">
              <a:solidFill>
                <a:schemeClr val="bg1"/>
              </a:solidFill>
              <a:prstDash val="solid"/>
              <a:round/>
              <a:headEnd/>
              <a:tailEnd/>
            </a:ln>
          </p:spPr>
          <p:txBody>
            <a:bodyPr/>
            <a:lstStyle/>
            <a:p>
              <a:pPr>
                <a:defRPr/>
              </a:pPr>
              <a:endParaRPr lang="en-US" dirty="0">
                <a:latin typeface="+mn-lt"/>
              </a:endParaRPr>
            </a:p>
          </p:txBody>
        </p:sp>
        <p:sp>
          <p:nvSpPr>
            <p:cNvPr id="336" name="Freeform 73"/>
            <p:cNvSpPr>
              <a:spLocks/>
            </p:cNvSpPr>
            <p:nvPr/>
          </p:nvSpPr>
          <p:spPr bwMode="gray">
            <a:xfrm>
              <a:off x="5593230" y="3936185"/>
              <a:ext cx="149757" cy="73974"/>
            </a:xfrm>
            <a:custGeom>
              <a:avLst/>
              <a:gdLst>
                <a:gd name="T0" fmla="*/ 2147483646 w 84"/>
                <a:gd name="T1" fmla="*/ 2147483646 h 42"/>
                <a:gd name="T2" fmla="*/ 2147483646 w 84"/>
                <a:gd name="T3" fmla="*/ 2147483646 h 42"/>
                <a:gd name="T4" fmla="*/ 2147483646 w 84"/>
                <a:gd name="T5" fmla="*/ 2147483646 h 42"/>
                <a:gd name="T6" fmla="*/ 2147483646 w 84"/>
                <a:gd name="T7" fmla="*/ 0 h 42"/>
                <a:gd name="T8" fmla="*/ 2147483646 w 84"/>
                <a:gd name="T9" fmla="*/ 2147483646 h 42"/>
                <a:gd name="T10" fmla="*/ 2147483646 w 84"/>
                <a:gd name="T11" fmla="*/ 2147483646 h 42"/>
                <a:gd name="T12" fmla="*/ 2147483646 w 84"/>
                <a:gd name="T13" fmla="*/ 2147483646 h 42"/>
                <a:gd name="T14" fmla="*/ 0 w 84"/>
                <a:gd name="T15" fmla="*/ 2147483646 h 42"/>
                <a:gd name="T16" fmla="*/ 2147483646 w 84"/>
                <a:gd name="T17" fmla="*/ 2147483646 h 42"/>
                <a:gd name="T18" fmla="*/ 2147483646 w 84"/>
                <a:gd name="T19" fmla="*/ 2147483646 h 42"/>
                <a:gd name="T20" fmla="*/ 2147483646 w 84"/>
                <a:gd name="T21" fmla="*/ 2147483646 h 42"/>
                <a:gd name="T22" fmla="*/ 2147483646 w 84"/>
                <a:gd name="T23" fmla="*/ 2147483646 h 42"/>
                <a:gd name="T24" fmla="*/ 2147483646 w 84"/>
                <a:gd name="T25" fmla="*/ 2147483646 h 42"/>
                <a:gd name="T26" fmla="*/ 2147483646 w 84"/>
                <a:gd name="T27" fmla="*/ 2147483646 h 42"/>
                <a:gd name="T28" fmla="*/ 2147483646 w 84"/>
                <a:gd name="T29" fmla="*/ 2147483646 h 42"/>
                <a:gd name="T30" fmla="*/ 2147483646 w 84"/>
                <a:gd name="T31" fmla="*/ 2147483646 h 42"/>
                <a:gd name="T32" fmla="*/ 2147483646 w 84"/>
                <a:gd name="T33" fmla="*/ 2147483646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4" h="42">
                  <a:moveTo>
                    <a:pt x="70" y="34"/>
                  </a:moveTo>
                  <a:lnTo>
                    <a:pt x="84" y="13"/>
                  </a:lnTo>
                  <a:lnTo>
                    <a:pt x="84" y="7"/>
                  </a:lnTo>
                  <a:lnTo>
                    <a:pt x="76" y="0"/>
                  </a:lnTo>
                  <a:lnTo>
                    <a:pt x="56" y="20"/>
                  </a:lnTo>
                  <a:lnTo>
                    <a:pt x="28" y="20"/>
                  </a:lnTo>
                  <a:lnTo>
                    <a:pt x="14" y="20"/>
                  </a:lnTo>
                  <a:lnTo>
                    <a:pt x="0" y="34"/>
                  </a:lnTo>
                  <a:lnTo>
                    <a:pt x="14" y="42"/>
                  </a:lnTo>
                  <a:lnTo>
                    <a:pt x="21" y="42"/>
                  </a:lnTo>
                  <a:lnTo>
                    <a:pt x="28" y="42"/>
                  </a:lnTo>
                  <a:lnTo>
                    <a:pt x="35" y="42"/>
                  </a:lnTo>
                  <a:lnTo>
                    <a:pt x="42" y="42"/>
                  </a:lnTo>
                  <a:lnTo>
                    <a:pt x="56" y="42"/>
                  </a:lnTo>
                  <a:lnTo>
                    <a:pt x="56" y="34"/>
                  </a:lnTo>
                  <a:lnTo>
                    <a:pt x="63" y="34"/>
                  </a:lnTo>
                  <a:lnTo>
                    <a:pt x="70" y="34"/>
                  </a:lnTo>
                </a:path>
              </a:pathLst>
            </a:custGeom>
            <a:solidFill>
              <a:schemeClr val="accent1"/>
            </a:solidFill>
            <a:ln w="9525" cmpd="sng">
              <a:solidFill>
                <a:schemeClr val="bg1"/>
              </a:solidFill>
              <a:prstDash val="solid"/>
              <a:round/>
              <a:headEnd/>
              <a:tailEnd/>
            </a:ln>
          </p:spPr>
          <p:txBody>
            <a:bodyPr/>
            <a:lstStyle/>
            <a:p>
              <a:pPr>
                <a:defRPr/>
              </a:pPr>
              <a:endParaRPr lang="en-US" dirty="0">
                <a:latin typeface="+mn-lt"/>
              </a:endParaRPr>
            </a:p>
          </p:txBody>
        </p:sp>
        <p:sp>
          <p:nvSpPr>
            <p:cNvPr id="337" name="Freeform 74"/>
            <p:cNvSpPr>
              <a:spLocks/>
            </p:cNvSpPr>
            <p:nvPr/>
          </p:nvSpPr>
          <p:spPr bwMode="gray">
            <a:xfrm>
              <a:off x="5421768" y="4142414"/>
              <a:ext cx="232233" cy="121047"/>
            </a:xfrm>
            <a:custGeom>
              <a:avLst/>
              <a:gdLst>
                <a:gd name="T0" fmla="*/ 0 w 132"/>
                <a:gd name="T1" fmla="*/ 14 h 70"/>
                <a:gd name="T2" fmla="*/ 7 w 132"/>
                <a:gd name="T3" fmla="*/ 7 h 70"/>
                <a:gd name="T4" fmla="*/ 33 w 132"/>
                <a:gd name="T5" fmla="*/ 33 h 70"/>
                <a:gd name="T6" fmla="*/ 39 w 132"/>
                <a:gd name="T7" fmla="*/ 46 h 70"/>
                <a:gd name="T8" fmla="*/ 91 w 132"/>
                <a:gd name="T9" fmla="*/ 7 h 70"/>
                <a:gd name="T10" fmla="*/ 124 w 132"/>
                <a:gd name="T11" fmla="*/ 0 h 70"/>
                <a:gd name="T12" fmla="*/ 124 w 132"/>
                <a:gd name="T13" fmla="*/ 7 h 70"/>
                <a:gd name="T14" fmla="*/ 117 w 132"/>
                <a:gd name="T15" fmla="*/ 14 h 70"/>
                <a:gd name="T16" fmla="*/ 117 w 132"/>
                <a:gd name="T17" fmla="*/ 26 h 70"/>
                <a:gd name="T18" fmla="*/ 85 w 132"/>
                <a:gd name="T19" fmla="*/ 33 h 70"/>
                <a:gd name="T20" fmla="*/ 52 w 132"/>
                <a:gd name="T21" fmla="*/ 53 h 70"/>
                <a:gd name="T22" fmla="*/ 39 w 132"/>
                <a:gd name="T23" fmla="*/ 53 h 70"/>
                <a:gd name="T24" fmla="*/ 25 w 132"/>
                <a:gd name="T25" fmla="*/ 65 h 70"/>
                <a:gd name="T26" fmla="*/ 7 w 132"/>
                <a:gd name="T27" fmla="*/ 65 h 70"/>
                <a:gd name="T28" fmla="*/ 0 w 132"/>
                <a:gd name="T29" fmla="*/ 14 h 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2" h="70">
                  <a:moveTo>
                    <a:pt x="0" y="15"/>
                  </a:moveTo>
                  <a:lnTo>
                    <a:pt x="7" y="8"/>
                  </a:lnTo>
                  <a:lnTo>
                    <a:pt x="35" y="35"/>
                  </a:lnTo>
                  <a:lnTo>
                    <a:pt x="42" y="50"/>
                  </a:lnTo>
                  <a:lnTo>
                    <a:pt x="97" y="8"/>
                  </a:lnTo>
                  <a:lnTo>
                    <a:pt x="132" y="0"/>
                  </a:lnTo>
                  <a:lnTo>
                    <a:pt x="132" y="8"/>
                  </a:lnTo>
                  <a:lnTo>
                    <a:pt x="125" y="15"/>
                  </a:lnTo>
                  <a:lnTo>
                    <a:pt x="125" y="28"/>
                  </a:lnTo>
                  <a:lnTo>
                    <a:pt x="90" y="35"/>
                  </a:lnTo>
                  <a:lnTo>
                    <a:pt x="55" y="57"/>
                  </a:lnTo>
                  <a:lnTo>
                    <a:pt x="42" y="57"/>
                  </a:lnTo>
                  <a:lnTo>
                    <a:pt x="27" y="70"/>
                  </a:lnTo>
                  <a:lnTo>
                    <a:pt x="7" y="70"/>
                  </a:lnTo>
                  <a:lnTo>
                    <a:pt x="0" y="15"/>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38" name="Freeform 75"/>
            <p:cNvSpPr>
              <a:spLocks/>
            </p:cNvSpPr>
            <p:nvPr/>
          </p:nvSpPr>
          <p:spPr bwMode="gray">
            <a:xfrm>
              <a:off x="6758733" y="4021367"/>
              <a:ext cx="160609" cy="208471"/>
            </a:xfrm>
            <a:custGeom>
              <a:avLst/>
              <a:gdLst>
                <a:gd name="T0" fmla="*/ 86 w 91"/>
                <a:gd name="T1" fmla="*/ 104 h 119"/>
                <a:gd name="T2" fmla="*/ 86 w 91"/>
                <a:gd name="T3" fmla="*/ 90 h 119"/>
                <a:gd name="T4" fmla="*/ 73 w 91"/>
                <a:gd name="T5" fmla="*/ 72 h 119"/>
                <a:gd name="T6" fmla="*/ 73 w 91"/>
                <a:gd name="T7" fmla="*/ 64 h 119"/>
                <a:gd name="T8" fmla="*/ 40 w 91"/>
                <a:gd name="T9" fmla="*/ 39 h 119"/>
                <a:gd name="T10" fmla="*/ 60 w 91"/>
                <a:gd name="T11" fmla="*/ 33 h 119"/>
                <a:gd name="T12" fmla="*/ 47 w 91"/>
                <a:gd name="T13" fmla="*/ 25 h 119"/>
                <a:gd name="T14" fmla="*/ 33 w 91"/>
                <a:gd name="T15" fmla="*/ 13 h 119"/>
                <a:gd name="T16" fmla="*/ 26 w 91"/>
                <a:gd name="T17" fmla="*/ 0 h 119"/>
                <a:gd name="T18" fmla="*/ 20 w 91"/>
                <a:gd name="T19" fmla="*/ 0 h 119"/>
                <a:gd name="T20" fmla="*/ 20 w 91"/>
                <a:gd name="T21" fmla="*/ 13 h 119"/>
                <a:gd name="T22" fmla="*/ 7 w 91"/>
                <a:gd name="T23" fmla="*/ 13 h 119"/>
                <a:gd name="T24" fmla="*/ 7 w 91"/>
                <a:gd name="T25" fmla="*/ 7 h 119"/>
                <a:gd name="T26" fmla="*/ 0 w 91"/>
                <a:gd name="T27" fmla="*/ 25 h 119"/>
                <a:gd name="T28" fmla="*/ 0 w 91"/>
                <a:gd name="T29" fmla="*/ 33 h 119"/>
                <a:gd name="T30" fmla="*/ 7 w 91"/>
                <a:gd name="T31" fmla="*/ 39 h 119"/>
                <a:gd name="T32" fmla="*/ 7 w 91"/>
                <a:gd name="T33" fmla="*/ 64 h 119"/>
                <a:gd name="T34" fmla="*/ 26 w 91"/>
                <a:gd name="T35" fmla="*/ 58 h 119"/>
                <a:gd name="T36" fmla="*/ 40 w 91"/>
                <a:gd name="T37" fmla="*/ 52 h 119"/>
                <a:gd name="T38" fmla="*/ 47 w 91"/>
                <a:gd name="T39" fmla="*/ 64 h 119"/>
                <a:gd name="T40" fmla="*/ 60 w 91"/>
                <a:gd name="T41" fmla="*/ 78 h 119"/>
                <a:gd name="T42" fmla="*/ 66 w 91"/>
                <a:gd name="T43" fmla="*/ 90 h 119"/>
                <a:gd name="T44" fmla="*/ 66 w 91"/>
                <a:gd name="T45" fmla="*/ 104 h 119"/>
                <a:gd name="T46" fmla="*/ 73 w 91"/>
                <a:gd name="T47" fmla="*/ 111 h 119"/>
                <a:gd name="T48" fmla="*/ 73 w 91"/>
                <a:gd name="T49" fmla="*/ 104 h 119"/>
                <a:gd name="T50" fmla="*/ 86 w 91"/>
                <a:gd name="T51" fmla="*/ 104 h 1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1" h="119">
                  <a:moveTo>
                    <a:pt x="91" y="111"/>
                  </a:moveTo>
                  <a:lnTo>
                    <a:pt x="91" y="97"/>
                  </a:lnTo>
                  <a:lnTo>
                    <a:pt x="77" y="77"/>
                  </a:lnTo>
                  <a:lnTo>
                    <a:pt x="77" y="69"/>
                  </a:lnTo>
                  <a:lnTo>
                    <a:pt x="42" y="42"/>
                  </a:lnTo>
                  <a:lnTo>
                    <a:pt x="63" y="35"/>
                  </a:lnTo>
                  <a:lnTo>
                    <a:pt x="50" y="27"/>
                  </a:lnTo>
                  <a:lnTo>
                    <a:pt x="35" y="14"/>
                  </a:lnTo>
                  <a:lnTo>
                    <a:pt x="28" y="0"/>
                  </a:lnTo>
                  <a:lnTo>
                    <a:pt x="21" y="0"/>
                  </a:lnTo>
                  <a:lnTo>
                    <a:pt x="21" y="14"/>
                  </a:lnTo>
                  <a:lnTo>
                    <a:pt x="7" y="14"/>
                  </a:lnTo>
                  <a:lnTo>
                    <a:pt x="7" y="7"/>
                  </a:lnTo>
                  <a:lnTo>
                    <a:pt x="0" y="27"/>
                  </a:lnTo>
                  <a:lnTo>
                    <a:pt x="0" y="35"/>
                  </a:lnTo>
                  <a:lnTo>
                    <a:pt x="7" y="42"/>
                  </a:lnTo>
                  <a:lnTo>
                    <a:pt x="7" y="69"/>
                  </a:lnTo>
                  <a:lnTo>
                    <a:pt x="28" y="62"/>
                  </a:lnTo>
                  <a:lnTo>
                    <a:pt x="42" y="56"/>
                  </a:lnTo>
                  <a:lnTo>
                    <a:pt x="50" y="69"/>
                  </a:lnTo>
                  <a:lnTo>
                    <a:pt x="63" y="84"/>
                  </a:lnTo>
                  <a:lnTo>
                    <a:pt x="70" y="97"/>
                  </a:lnTo>
                  <a:lnTo>
                    <a:pt x="70" y="111"/>
                  </a:lnTo>
                  <a:lnTo>
                    <a:pt x="77" y="119"/>
                  </a:lnTo>
                  <a:lnTo>
                    <a:pt x="77" y="111"/>
                  </a:lnTo>
                  <a:lnTo>
                    <a:pt x="91" y="111"/>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39" name="Freeform 76"/>
            <p:cNvSpPr>
              <a:spLocks/>
            </p:cNvSpPr>
            <p:nvPr/>
          </p:nvSpPr>
          <p:spPr bwMode="gray">
            <a:xfrm>
              <a:off x="6808653" y="4214146"/>
              <a:ext cx="110690" cy="100873"/>
            </a:xfrm>
            <a:custGeom>
              <a:avLst/>
              <a:gdLst>
                <a:gd name="T0" fmla="*/ 21 w 63"/>
                <a:gd name="T1" fmla="*/ 53 h 56"/>
                <a:gd name="T2" fmla="*/ 39 w 63"/>
                <a:gd name="T3" fmla="*/ 40 h 56"/>
                <a:gd name="T4" fmla="*/ 46 w 63"/>
                <a:gd name="T5" fmla="*/ 33 h 56"/>
                <a:gd name="T6" fmla="*/ 59 w 63"/>
                <a:gd name="T7" fmla="*/ 27 h 56"/>
                <a:gd name="T8" fmla="*/ 59 w 63"/>
                <a:gd name="T9" fmla="*/ 0 h 56"/>
                <a:gd name="T10" fmla="*/ 46 w 63"/>
                <a:gd name="T11" fmla="*/ 0 h 56"/>
                <a:gd name="T12" fmla="*/ 46 w 63"/>
                <a:gd name="T13" fmla="*/ 8 h 56"/>
                <a:gd name="T14" fmla="*/ 39 w 63"/>
                <a:gd name="T15" fmla="*/ 0 h 56"/>
                <a:gd name="T16" fmla="*/ 7 w 63"/>
                <a:gd name="T17" fmla="*/ 0 h 56"/>
                <a:gd name="T18" fmla="*/ 0 w 63"/>
                <a:gd name="T19" fmla="*/ 14 h 56"/>
                <a:gd name="T20" fmla="*/ 7 w 63"/>
                <a:gd name="T21" fmla="*/ 33 h 56"/>
                <a:gd name="T22" fmla="*/ 7 w 63"/>
                <a:gd name="T23" fmla="*/ 40 h 56"/>
                <a:gd name="T24" fmla="*/ 7 w 63"/>
                <a:gd name="T25" fmla="*/ 53 h 56"/>
                <a:gd name="T26" fmla="*/ 21 w 63"/>
                <a:gd name="T27" fmla="*/ 53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 h="56">
                  <a:moveTo>
                    <a:pt x="22" y="56"/>
                  </a:moveTo>
                  <a:lnTo>
                    <a:pt x="42" y="42"/>
                  </a:lnTo>
                  <a:lnTo>
                    <a:pt x="49" y="35"/>
                  </a:lnTo>
                  <a:lnTo>
                    <a:pt x="63" y="28"/>
                  </a:lnTo>
                  <a:lnTo>
                    <a:pt x="63" y="0"/>
                  </a:lnTo>
                  <a:lnTo>
                    <a:pt x="49" y="0"/>
                  </a:lnTo>
                  <a:lnTo>
                    <a:pt x="49" y="8"/>
                  </a:lnTo>
                  <a:lnTo>
                    <a:pt x="42" y="0"/>
                  </a:lnTo>
                  <a:lnTo>
                    <a:pt x="7" y="0"/>
                  </a:lnTo>
                  <a:lnTo>
                    <a:pt x="0" y="15"/>
                  </a:lnTo>
                  <a:lnTo>
                    <a:pt x="7" y="35"/>
                  </a:lnTo>
                  <a:lnTo>
                    <a:pt x="7" y="42"/>
                  </a:lnTo>
                  <a:lnTo>
                    <a:pt x="7" y="56"/>
                  </a:lnTo>
                  <a:lnTo>
                    <a:pt x="22" y="56"/>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40" name="Freeform 77"/>
            <p:cNvSpPr>
              <a:spLocks/>
            </p:cNvSpPr>
            <p:nvPr/>
          </p:nvSpPr>
          <p:spPr bwMode="gray">
            <a:xfrm>
              <a:off x="4601358" y="3615635"/>
              <a:ext cx="84646" cy="195020"/>
            </a:xfrm>
            <a:custGeom>
              <a:avLst/>
              <a:gdLst>
                <a:gd name="T0" fmla="*/ 2147483646 w 48"/>
                <a:gd name="T1" fmla="*/ 2147483646 h 112"/>
                <a:gd name="T2" fmla="*/ 2147483646 w 48"/>
                <a:gd name="T3" fmla="*/ 2147483646 h 112"/>
                <a:gd name="T4" fmla="*/ 2147483646 w 48"/>
                <a:gd name="T5" fmla="*/ 2147483646 h 112"/>
                <a:gd name="T6" fmla="*/ 2147483646 w 48"/>
                <a:gd name="T7" fmla="*/ 2147483646 h 112"/>
                <a:gd name="T8" fmla="*/ 2147483646 w 48"/>
                <a:gd name="T9" fmla="*/ 2147483646 h 112"/>
                <a:gd name="T10" fmla="*/ 2147483646 w 48"/>
                <a:gd name="T11" fmla="*/ 2147483646 h 112"/>
                <a:gd name="T12" fmla="*/ 2147483646 w 48"/>
                <a:gd name="T13" fmla="*/ 2147483646 h 112"/>
                <a:gd name="T14" fmla="*/ 0 w 48"/>
                <a:gd name="T15" fmla="*/ 2147483646 h 112"/>
                <a:gd name="T16" fmla="*/ 2147483646 w 48"/>
                <a:gd name="T17" fmla="*/ 2147483646 h 112"/>
                <a:gd name="T18" fmla="*/ 2147483646 w 48"/>
                <a:gd name="T19" fmla="*/ 2147483646 h 112"/>
                <a:gd name="T20" fmla="*/ 2147483646 w 48"/>
                <a:gd name="T21" fmla="*/ 0 h 112"/>
                <a:gd name="T22" fmla="*/ 2147483646 w 48"/>
                <a:gd name="T23" fmla="*/ 0 h 112"/>
                <a:gd name="T24" fmla="*/ 2147483646 w 48"/>
                <a:gd name="T25" fmla="*/ 2147483646 h 112"/>
                <a:gd name="T26" fmla="*/ 2147483646 w 48"/>
                <a:gd name="T27" fmla="*/ 0 h 112"/>
                <a:gd name="T28" fmla="*/ 2147483646 w 48"/>
                <a:gd name="T29" fmla="*/ 2147483646 h 112"/>
                <a:gd name="T30" fmla="*/ 2147483646 w 48"/>
                <a:gd name="T31" fmla="*/ 2147483646 h 112"/>
                <a:gd name="T32" fmla="*/ 2147483646 w 48"/>
                <a:gd name="T33" fmla="*/ 2147483646 h 112"/>
                <a:gd name="T34" fmla="*/ 2147483646 w 48"/>
                <a:gd name="T35" fmla="*/ 2147483646 h 112"/>
                <a:gd name="T36" fmla="*/ 2147483646 w 48"/>
                <a:gd name="T37" fmla="*/ 2147483646 h 112"/>
                <a:gd name="T38" fmla="*/ 2147483646 w 48"/>
                <a:gd name="T39" fmla="*/ 2147483646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8" h="112">
                  <a:moveTo>
                    <a:pt x="48" y="70"/>
                  </a:moveTo>
                  <a:lnTo>
                    <a:pt x="48" y="77"/>
                  </a:lnTo>
                  <a:lnTo>
                    <a:pt x="35" y="97"/>
                  </a:lnTo>
                  <a:lnTo>
                    <a:pt x="35" y="105"/>
                  </a:lnTo>
                  <a:lnTo>
                    <a:pt x="28" y="112"/>
                  </a:lnTo>
                  <a:lnTo>
                    <a:pt x="28" y="84"/>
                  </a:lnTo>
                  <a:lnTo>
                    <a:pt x="6" y="77"/>
                  </a:lnTo>
                  <a:lnTo>
                    <a:pt x="0" y="63"/>
                  </a:lnTo>
                  <a:lnTo>
                    <a:pt x="13" y="42"/>
                  </a:lnTo>
                  <a:lnTo>
                    <a:pt x="6" y="7"/>
                  </a:lnTo>
                  <a:lnTo>
                    <a:pt x="13" y="0"/>
                  </a:lnTo>
                  <a:lnTo>
                    <a:pt x="35" y="0"/>
                  </a:lnTo>
                  <a:lnTo>
                    <a:pt x="41" y="7"/>
                  </a:lnTo>
                  <a:lnTo>
                    <a:pt x="48" y="0"/>
                  </a:lnTo>
                  <a:lnTo>
                    <a:pt x="41" y="14"/>
                  </a:lnTo>
                  <a:lnTo>
                    <a:pt x="48" y="35"/>
                  </a:lnTo>
                  <a:lnTo>
                    <a:pt x="35" y="49"/>
                  </a:lnTo>
                  <a:lnTo>
                    <a:pt x="35" y="63"/>
                  </a:lnTo>
                  <a:lnTo>
                    <a:pt x="48" y="63"/>
                  </a:lnTo>
                  <a:lnTo>
                    <a:pt x="48" y="70"/>
                  </a:lnTo>
                </a:path>
              </a:pathLst>
            </a:custGeom>
            <a:solidFill>
              <a:schemeClr val="accent1"/>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41" name="Freeform 78"/>
            <p:cNvSpPr>
              <a:spLocks/>
            </p:cNvSpPr>
            <p:nvPr/>
          </p:nvSpPr>
          <p:spPr bwMode="gray">
            <a:xfrm>
              <a:off x="5371850" y="4276911"/>
              <a:ext cx="247425" cy="318310"/>
            </a:xfrm>
            <a:custGeom>
              <a:avLst/>
              <a:gdLst>
                <a:gd name="T0" fmla="*/ 19 w 139"/>
                <a:gd name="T1" fmla="*/ 104 h 181"/>
                <a:gd name="T2" fmla="*/ 0 w 139"/>
                <a:gd name="T3" fmla="*/ 124 h 181"/>
                <a:gd name="T4" fmla="*/ 0 w 139"/>
                <a:gd name="T5" fmla="*/ 163 h 181"/>
                <a:gd name="T6" fmla="*/ 12 w 139"/>
                <a:gd name="T7" fmla="*/ 169 h 181"/>
                <a:gd name="T8" fmla="*/ 33 w 139"/>
                <a:gd name="T9" fmla="*/ 143 h 181"/>
                <a:gd name="T10" fmla="*/ 66 w 139"/>
                <a:gd name="T11" fmla="*/ 124 h 181"/>
                <a:gd name="T12" fmla="*/ 92 w 139"/>
                <a:gd name="T13" fmla="*/ 98 h 181"/>
                <a:gd name="T14" fmla="*/ 105 w 139"/>
                <a:gd name="T15" fmla="*/ 77 h 181"/>
                <a:gd name="T16" fmla="*/ 131 w 139"/>
                <a:gd name="T17" fmla="*/ 20 h 181"/>
                <a:gd name="T18" fmla="*/ 131 w 139"/>
                <a:gd name="T19" fmla="*/ 0 h 181"/>
                <a:gd name="T20" fmla="*/ 118 w 139"/>
                <a:gd name="T21" fmla="*/ 0 h 181"/>
                <a:gd name="T22" fmla="*/ 105 w 139"/>
                <a:gd name="T23" fmla="*/ 7 h 181"/>
                <a:gd name="T24" fmla="*/ 52 w 139"/>
                <a:gd name="T25" fmla="*/ 26 h 181"/>
                <a:gd name="T26" fmla="*/ 39 w 139"/>
                <a:gd name="T27" fmla="*/ 20 h 181"/>
                <a:gd name="T28" fmla="*/ 33 w 139"/>
                <a:gd name="T29" fmla="*/ 7 h 181"/>
                <a:gd name="T30" fmla="*/ 26 w 139"/>
                <a:gd name="T31" fmla="*/ 20 h 181"/>
                <a:gd name="T32" fmla="*/ 26 w 139"/>
                <a:gd name="T33" fmla="*/ 26 h 181"/>
                <a:gd name="T34" fmla="*/ 39 w 139"/>
                <a:gd name="T35" fmla="*/ 39 h 181"/>
                <a:gd name="T36" fmla="*/ 78 w 139"/>
                <a:gd name="T37" fmla="*/ 46 h 181"/>
                <a:gd name="T38" fmla="*/ 92 w 139"/>
                <a:gd name="T39" fmla="*/ 46 h 181"/>
                <a:gd name="T40" fmla="*/ 59 w 139"/>
                <a:gd name="T41" fmla="*/ 85 h 181"/>
                <a:gd name="T42" fmla="*/ 33 w 139"/>
                <a:gd name="T43" fmla="*/ 85 h 181"/>
                <a:gd name="T44" fmla="*/ 19 w 139"/>
                <a:gd name="T45" fmla="*/ 104 h 1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9" h="181">
                  <a:moveTo>
                    <a:pt x="20" y="111"/>
                  </a:moveTo>
                  <a:lnTo>
                    <a:pt x="0" y="133"/>
                  </a:lnTo>
                  <a:lnTo>
                    <a:pt x="0" y="175"/>
                  </a:lnTo>
                  <a:lnTo>
                    <a:pt x="13" y="181"/>
                  </a:lnTo>
                  <a:lnTo>
                    <a:pt x="35" y="153"/>
                  </a:lnTo>
                  <a:lnTo>
                    <a:pt x="70" y="133"/>
                  </a:lnTo>
                  <a:lnTo>
                    <a:pt x="98" y="105"/>
                  </a:lnTo>
                  <a:lnTo>
                    <a:pt x="111" y="83"/>
                  </a:lnTo>
                  <a:lnTo>
                    <a:pt x="139" y="21"/>
                  </a:lnTo>
                  <a:lnTo>
                    <a:pt x="139" y="0"/>
                  </a:lnTo>
                  <a:lnTo>
                    <a:pt x="125" y="0"/>
                  </a:lnTo>
                  <a:lnTo>
                    <a:pt x="111" y="7"/>
                  </a:lnTo>
                  <a:lnTo>
                    <a:pt x="55" y="28"/>
                  </a:lnTo>
                  <a:lnTo>
                    <a:pt x="41" y="21"/>
                  </a:lnTo>
                  <a:lnTo>
                    <a:pt x="35" y="7"/>
                  </a:lnTo>
                  <a:lnTo>
                    <a:pt x="28" y="21"/>
                  </a:lnTo>
                  <a:lnTo>
                    <a:pt x="28" y="28"/>
                  </a:lnTo>
                  <a:lnTo>
                    <a:pt x="41" y="42"/>
                  </a:lnTo>
                  <a:lnTo>
                    <a:pt x="83" y="49"/>
                  </a:lnTo>
                  <a:lnTo>
                    <a:pt x="98" y="49"/>
                  </a:lnTo>
                  <a:lnTo>
                    <a:pt x="63" y="91"/>
                  </a:lnTo>
                  <a:lnTo>
                    <a:pt x="35" y="91"/>
                  </a:lnTo>
                  <a:lnTo>
                    <a:pt x="20" y="111"/>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42" name="Freeform 79"/>
            <p:cNvSpPr>
              <a:spLocks/>
            </p:cNvSpPr>
            <p:nvPr/>
          </p:nvSpPr>
          <p:spPr bwMode="gray">
            <a:xfrm>
              <a:off x="4121700" y="4328469"/>
              <a:ext cx="60771" cy="73973"/>
            </a:xfrm>
            <a:custGeom>
              <a:avLst/>
              <a:gdLst>
                <a:gd name="T0" fmla="*/ 0 w 35"/>
                <a:gd name="T1" fmla="*/ 2147483646 h 42"/>
                <a:gd name="T2" fmla="*/ 2147483646 w 35"/>
                <a:gd name="T3" fmla="*/ 0 h 42"/>
                <a:gd name="T4" fmla="*/ 2147483646 w 35"/>
                <a:gd name="T5" fmla="*/ 0 h 42"/>
                <a:gd name="T6" fmla="*/ 2147483646 w 35"/>
                <a:gd name="T7" fmla="*/ 2147483646 h 42"/>
                <a:gd name="T8" fmla="*/ 2147483646 w 35"/>
                <a:gd name="T9" fmla="*/ 2147483646 h 42"/>
                <a:gd name="T10" fmla="*/ 2147483646 w 35"/>
                <a:gd name="T11" fmla="*/ 2147483646 h 42"/>
                <a:gd name="T12" fmla="*/ 2147483646 w 35"/>
                <a:gd name="T13" fmla="*/ 2147483646 h 42"/>
                <a:gd name="T14" fmla="*/ 0 w 35"/>
                <a:gd name="T15" fmla="*/ 2147483646 h 42"/>
                <a:gd name="T16" fmla="*/ 0 w 35"/>
                <a:gd name="T17" fmla="*/ 2147483646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42">
                  <a:moveTo>
                    <a:pt x="0" y="7"/>
                  </a:moveTo>
                  <a:lnTo>
                    <a:pt x="13" y="0"/>
                  </a:lnTo>
                  <a:lnTo>
                    <a:pt x="20" y="0"/>
                  </a:lnTo>
                  <a:lnTo>
                    <a:pt x="35" y="14"/>
                  </a:lnTo>
                  <a:lnTo>
                    <a:pt x="35" y="21"/>
                  </a:lnTo>
                  <a:lnTo>
                    <a:pt x="20" y="42"/>
                  </a:lnTo>
                  <a:lnTo>
                    <a:pt x="13" y="35"/>
                  </a:lnTo>
                  <a:lnTo>
                    <a:pt x="0" y="35"/>
                  </a:lnTo>
                  <a:lnTo>
                    <a:pt x="0" y="7"/>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43" name="Freeform 80"/>
            <p:cNvSpPr>
              <a:spLocks/>
            </p:cNvSpPr>
            <p:nvPr/>
          </p:nvSpPr>
          <p:spPr bwMode="gray">
            <a:xfrm>
              <a:off x="4306184" y="4202938"/>
              <a:ext cx="171462" cy="134497"/>
            </a:xfrm>
            <a:custGeom>
              <a:avLst/>
              <a:gdLst>
                <a:gd name="T0" fmla="*/ 0 w 98"/>
                <a:gd name="T1" fmla="*/ 2147483646 h 77"/>
                <a:gd name="T2" fmla="*/ 2147483646 w 98"/>
                <a:gd name="T3" fmla="*/ 2147483646 h 77"/>
                <a:gd name="T4" fmla="*/ 2147483646 w 98"/>
                <a:gd name="T5" fmla="*/ 2147483646 h 77"/>
                <a:gd name="T6" fmla="*/ 2147483646 w 98"/>
                <a:gd name="T7" fmla="*/ 2147483646 h 77"/>
                <a:gd name="T8" fmla="*/ 2147483646 w 98"/>
                <a:gd name="T9" fmla="*/ 0 h 77"/>
                <a:gd name="T10" fmla="*/ 2147483646 w 98"/>
                <a:gd name="T11" fmla="*/ 0 h 77"/>
                <a:gd name="T12" fmla="*/ 2147483646 w 98"/>
                <a:gd name="T13" fmla="*/ 2147483646 h 77"/>
                <a:gd name="T14" fmla="*/ 2147483646 w 98"/>
                <a:gd name="T15" fmla="*/ 2147483646 h 77"/>
                <a:gd name="T16" fmla="*/ 2147483646 w 98"/>
                <a:gd name="T17" fmla="*/ 2147483646 h 77"/>
                <a:gd name="T18" fmla="*/ 2147483646 w 98"/>
                <a:gd name="T19" fmla="*/ 2147483646 h 77"/>
                <a:gd name="T20" fmla="*/ 2147483646 w 98"/>
                <a:gd name="T21" fmla="*/ 2147483646 h 77"/>
                <a:gd name="T22" fmla="*/ 2147483646 w 98"/>
                <a:gd name="T23" fmla="*/ 2147483646 h 77"/>
                <a:gd name="T24" fmla="*/ 2147483646 w 98"/>
                <a:gd name="T25" fmla="*/ 2147483646 h 77"/>
                <a:gd name="T26" fmla="*/ 2147483646 w 98"/>
                <a:gd name="T27" fmla="*/ 2147483646 h 77"/>
                <a:gd name="T28" fmla="*/ 2147483646 w 98"/>
                <a:gd name="T29" fmla="*/ 2147483646 h 77"/>
                <a:gd name="T30" fmla="*/ 2147483646 w 98"/>
                <a:gd name="T31" fmla="*/ 2147483646 h 77"/>
                <a:gd name="T32" fmla="*/ 2147483646 w 98"/>
                <a:gd name="T33" fmla="*/ 2147483646 h 77"/>
                <a:gd name="T34" fmla="*/ 0 w 98"/>
                <a:gd name="T35" fmla="*/ 2147483646 h 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8" h="77">
                  <a:moveTo>
                    <a:pt x="0" y="63"/>
                  </a:moveTo>
                  <a:lnTo>
                    <a:pt x="8" y="49"/>
                  </a:lnTo>
                  <a:lnTo>
                    <a:pt x="21" y="22"/>
                  </a:lnTo>
                  <a:lnTo>
                    <a:pt x="42" y="15"/>
                  </a:lnTo>
                  <a:lnTo>
                    <a:pt x="56" y="0"/>
                  </a:lnTo>
                  <a:lnTo>
                    <a:pt x="77" y="0"/>
                  </a:lnTo>
                  <a:lnTo>
                    <a:pt x="77" y="15"/>
                  </a:lnTo>
                  <a:lnTo>
                    <a:pt x="91" y="35"/>
                  </a:lnTo>
                  <a:lnTo>
                    <a:pt x="98" y="35"/>
                  </a:lnTo>
                  <a:lnTo>
                    <a:pt x="98" y="42"/>
                  </a:lnTo>
                  <a:lnTo>
                    <a:pt x="84" y="49"/>
                  </a:lnTo>
                  <a:lnTo>
                    <a:pt x="63" y="49"/>
                  </a:lnTo>
                  <a:lnTo>
                    <a:pt x="35" y="49"/>
                  </a:lnTo>
                  <a:lnTo>
                    <a:pt x="35" y="63"/>
                  </a:lnTo>
                  <a:lnTo>
                    <a:pt x="35" y="77"/>
                  </a:lnTo>
                  <a:lnTo>
                    <a:pt x="21" y="70"/>
                  </a:lnTo>
                  <a:lnTo>
                    <a:pt x="8" y="70"/>
                  </a:lnTo>
                  <a:lnTo>
                    <a:pt x="0" y="63"/>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44" name="Freeform 81"/>
            <p:cNvSpPr>
              <a:spLocks/>
            </p:cNvSpPr>
            <p:nvPr/>
          </p:nvSpPr>
          <p:spPr bwMode="gray">
            <a:xfrm>
              <a:off x="6958410" y="4084132"/>
              <a:ext cx="60771" cy="44832"/>
            </a:xfrm>
            <a:custGeom>
              <a:avLst/>
              <a:gdLst>
                <a:gd name="T0" fmla="*/ 0 w 35"/>
                <a:gd name="T1" fmla="*/ 2147483646 h 27"/>
                <a:gd name="T2" fmla="*/ 0 w 35"/>
                <a:gd name="T3" fmla="*/ 2147483646 h 27"/>
                <a:gd name="T4" fmla="*/ 2147483646 w 35"/>
                <a:gd name="T5" fmla="*/ 2147483646 h 27"/>
                <a:gd name="T6" fmla="*/ 2147483646 w 35"/>
                <a:gd name="T7" fmla="*/ 2147483646 h 27"/>
                <a:gd name="T8" fmla="*/ 2147483646 w 35"/>
                <a:gd name="T9" fmla="*/ 0 h 27"/>
                <a:gd name="T10" fmla="*/ 2147483646 w 35"/>
                <a:gd name="T11" fmla="*/ 0 h 27"/>
                <a:gd name="T12" fmla="*/ 0 w 35"/>
                <a:gd name="T13" fmla="*/ 2147483646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27">
                  <a:moveTo>
                    <a:pt x="0" y="7"/>
                  </a:moveTo>
                  <a:lnTo>
                    <a:pt x="0" y="21"/>
                  </a:lnTo>
                  <a:lnTo>
                    <a:pt x="14" y="27"/>
                  </a:lnTo>
                  <a:lnTo>
                    <a:pt x="21" y="21"/>
                  </a:lnTo>
                  <a:lnTo>
                    <a:pt x="35" y="0"/>
                  </a:lnTo>
                  <a:lnTo>
                    <a:pt x="8" y="0"/>
                  </a:lnTo>
                  <a:lnTo>
                    <a:pt x="0" y="7"/>
                  </a:lnTo>
                </a:path>
              </a:pathLst>
            </a:custGeom>
            <a:solidFill>
              <a:schemeClr val="accent1"/>
            </a:solidFill>
            <a:ln w="9525" cmpd="sng">
              <a:solidFill>
                <a:schemeClr val="bg1"/>
              </a:solidFill>
              <a:prstDash val="solid"/>
              <a:round/>
              <a:headEnd/>
              <a:tailEnd/>
            </a:ln>
          </p:spPr>
          <p:txBody>
            <a:bodyPr/>
            <a:lstStyle/>
            <a:p>
              <a:pPr>
                <a:defRPr/>
              </a:pPr>
              <a:endParaRPr lang="en-US" dirty="0">
                <a:latin typeface="+mn-lt"/>
              </a:endParaRPr>
            </a:p>
          </p:txBody>
        </p:sp>
        <p:sp>
          <p:nvSpPr>
            <p:cNvPr id="345" name="Freeform 82"/>
            <p:cNvSpPr>
              <a:spLocks/>
            </p:cNvSpPr>
            <p:nvPr/>
          </p:nvSpPr>
          <p:spPr bwMode="gray">
            <a:xfrm>
              <a:off x="7214517" y="3949635"/>
              <a:ext cx="49920" cy="71732"/>
            </a:xfrm>
            <a:custGeom>
              <a:avLst/>
              <a:gdLst>
                <a:gd name="T0" fmla="*/ 0 w 28"/>
                <a:gd name="T1" fmla="*/ 2147483646 h 41"/>
                <a:gd name="T2" fmla="*/ 0 w 28"/>
                <a:gd name="T3" fmla="*/ 2147483646 h 41"/>
                <a:gd name="T4" fmla="*/ 2147483646 w 28"/>
                <a:gd name="T5" fmla="*/ 2147483646 h 41"/>
                <a:gd name="T6" fmla="*/ 2147483646 w 28"/>
                <a:gd name="T7" fmla="*/ 0 h 41"/>
                <a:gd name="T8" fmla="*/ 2147483646 w 28"/>
                <a:gd name="T9" fmla="*/ 0 h 41"/>
                <a:gd name="T10" fmla="*/ 0 w 28"/>
                <a:gd name="T11" fmla="*/ 2147483646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41">
                  <a:moveTo>
                    <a:pt x="0" y="27"/>
                  </a:moveTo>
                  <a:lnTo>
                    <a:pt x="0" y="35"/>
                  </a:lnTo>
                  <a:lnTo>
                    <a:pt x="15" y="41"/>
                  </a:lnTo>
                  <a:lnTo>
                    <a:pt x="28" y="0"/>
                  </a:lnTo>
                  <a:lnTo>
                    <a:pt x="22" y="0"/>
                  </a:lnTo>
                  <a:lnTo>
                    <a:pt x="0" y="27"/>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46" name="Freeform 83"/>
            <p:cNvSpPr>
              <a:spLocks/>
            </p:cNvSpPr>
            <p:nvPr/>
          </p:nvSpPr>
          <p:spPr bwMode="gray">
            <a:xfrm>
              <a:off x="7440238" y="3703057"/>
              <a:ext cx="58601" cy="96390"/>
            </a:xfrm>
            <a:custGeom>
              <a:avLst/>
              <a:gdLst>
                <a:gd name="T0" fmla="*/ 0 w 35"/>
                <a:gd name="T1" fmla="*/ 2147483646 h 56"/>
                <a:gd name="T2" fmla="*/ 0 w 35"/>
                <a:gd name="T3" fmla="*/ 2147483646 h 56"/>
                <a:gd name="T4" fmla="*/ 2147483646 w 35"/>
                <a:gd name="T5" fmla="*/ 2147483646 h 56"/>
                <a:gd name="T6" fmla="*/ 2147483646 w 35"/>
                <a:gd name="T7" fmla="*/ 2147483646 h 56"/>
                <a:gd name="T8" fmla="*/ 2147483646 w 35"/>
                <a:gd name="T9" fmla="*/ 2147483646 h 56"/>
                <a:gd name="T10" fmla="*/ 2147483646 w 35"/>
                <a:gd name="T11" fmla="*/ 2147483646 h 56"/>
                <a:gd name="T12" fmla="*/ 2147483646 w 35"/>
                <a:gd name="T13" fmla="*/ 2147483646 h 56"/>
                <a:gd name="T14" fmla="*/ 2147483646 w 35"/>
                <a:gd name="T15" fmla="*/ 2147483646 h 56"/>
                <a:gd name="T16" fmla="*/ 2147483646 w 35"/>
                <a:gd name="T17" fmla="*/ 0 h 56"/>
                <a:gd name="T18" fmla="*/ 0 w 35"/>
                <a:gd name="T19" fmla="*/ 2147483646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56">
                  <a:moveTo>
                    <a:pt x="0" y="14"/>
                  </a:moveTo>
                  <a:lnTo>
                    <a:pt x="0" y="21"/>
                  </a:lnTo>
                  <a:lnTo>
                    <a:pt x="6" y="21"/>
                  </a:lnTo>
                  <a:lnTo>
                    <a:pt x="6" y="48"/>
                  </a:lnTo>
                  <a:lnTo>
                    <a:pt x="20" y="56"/>
                  </a:lnTo>
                  <a:lnTo>
                    <a:pt x="27" y="48"/>
                  </a:lnTo>
                  <a:lnTo>
                    <a:pt x="35" y="21"/>
                  </a:lnTo>
                  <a:lnTo>
                    <a:pt x="27" y="14"/>
                  </a:lnTo>
                  <a:lnTo>
                    <a:pt x="6" y="0"/>
                  </a:lnTo>
                  <a:lnTo>
                    <a:pt x="0" y="14"/>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47" name="Freeform 84"/>
            <p:cNvSpPr>
              <a:spLocks/>
            </p:cNvSpPr>
            <p:nvPr/>
          </p:nvSpPr>
          <p:spPr bwMode="gray">
            <a:xfrm>
              <a:off x="7288311" y="4756617"/>
              <a:ext cx="99838" cy="47075"/>
            </a:xfrm>
            <a:custGeom>
              <a:avLst/>
              <a:gdLst>
                <a:gd name="T0" fmla="*/ 0 w 56"/>
                <a:gd name="T1" fmla="*/ 2147483646 h 28"/>
                <a:gd name="T2" fmla="*/ 2147483646 w 56"/>
                <a:gd name="T3" fmla="*/ 2147483646 h 28"/>
                <a:gd name="T4" fmla="*/ 2147483646 w 56"/>
                <a:gd name="T5" fmla="*/ 0 h 28"/>
                <a:gd name="T6" fmla="*/ 2147483646 w 56"/>
                <a:gd name="T7" fmla="*/ 0 h 28"/>
                <a:gd name="T8" fmla="*/ 2147483646 w 56"/>
                <a:gd name="T9" fmla="*/ 2147483646 h 28"/>
                <a:gd name="T10" fmla="*/ 0 w 56"/>
                <a:gd name="T11" fmla="*/ 2147483646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28">
                  <a:moveTo>
                    <a:pt x="0" y="28"/>
                  </a:moveTo>
                  <a:lnTo>
                    <a:pt x="21" y="28"/>
                  </a:lnTo>
                  <a:lnTo>
                    <a:pt x="56" y="0"/>
                  </a:lnTo>
                  <a:lnTo>
                    <a:pt x="28" y="0"/>
                  </a:lnTo>
                  <a:lnTo>
                    <a:pt x="15" y="21"/>
                  </a:lnTo>
                  <a:lnTo>
                    <a:pt x="0" y="28"/>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48" name="Freeform 85"/>
            <p:cNvSpPr>
              <a:spLocks/>
            </p:cNvSpPr>
            <p:nvPr/>
          </p:nvSpPr>
          <p:spPr bwMode="gray">
            <a:xfrm>
              <a:off x="7190643" y="4523489"/>
              <a:ext cx="147587" cy="172605"/>
            </a:xfrm>
            <a:custGeom>
              <a:avLst/>
              <a:gdLst>
                <a:gd name="T0" fmla="*/ 0 w 83"/>
                <a:gd name="T1" fmla="*/ 2147483646 h 97"/>
                <a:gd name="T2" fmla="*/ 0 w 83"/>
                <a:gd name="T3" fmla="*/ 2147483646 h 97"/>
                <a:gd name="T4" fmla="*/ 2147483646 w 83"/>
                <a:gd name="T5" fmla="*/ 2147483646 h 97"/>
                <a:gd name="T6" fmla="*/ 2147483646 w 83"/>
                <a:gd name="T7" fmla="*/ 2147483646 h 97"/>
                <a:gd name="T8" fmla="*/ 2147483646 w 83"/>
                <a:gd name="T9" fmla="*/ 2147483646 h 97"/>
                <a:gd name="T10" fmla="*/ 2147483646 w 83"/>
                <a:gd name="T11" fmla="*/ 2147483646 h 97"/>
                <a:gd name="T12" fmla="*/ 2147483646 w 83"/>
                <a:gd name="T13" fmla="*/ 2147483646 h 97"/>
                <a:gd name="T14" fmla="*/ 2147483646 w 83"/>
                <a:gd name="T15" fmla="*/ 2147483646 h 97"/>
                <a:gd name="T16" fmla="*/ 2147483646 w 83"/>
                <a:gd name="T17" fmla="*/ 2147483646 h 97"/>
                <a:gd name="T18" fmla="*/ 2147483646 w 83"/>
                <a:gd name="T19" fmla="*/ 2147483646 h 97"/>
                <a:gd name="T20" fmla="*/ 2147483646 w 83"/>
                <a:gd name="T21" fmla="*/ 2147483646 h 97"/>
                <a:gd name="T22" fmla="*/ 2147483646 w 83"/>
                <a:gd name="T23" fmla="*/ 2147483646 h 97"/>
                <a:gd name="T24" fmla="*/ 2147483646 w 83"/>
                <a:gd name="T25" fmla="*/ 2147483646 h 97"/>
                <a:gd name="T26" fmla="*/ 2147483646 w 83"/>
                <a:gd name="T27" fmla="*/ 2147483646 h 97"/>
                <a:gd name="T28" fmla="*/ 2147483646 w 83"/>
                <a:gd name="T29" fmla="*/ 2147483646 h 97"/>
                <a:gd name="T30" fmla="*/ 2147483646 w 83"/>
                <a:gd name="T31" fmla="*/ 2147483646 h 97"/>
                <a:gd name="T32" fmla="*/ 2147483646 w 83"/>
                <a:gd name="T33" fmla="*/ 2147483646 h 97"/>
                <a:gd name="T34" fmla="*/ 2147483646 w 83"/>
                <a:gd name="T35" fmla="*/ 2147483646 h 97"/>
                <a:gd name="T36" fmla="*/ 2147483646 w 83"/>
                <a:gd name="T37" fmla="*/ 2147483646 h 97"/>
                <a:gd name="T38" fmla="*/ 2147483646 w 83"/>
                <a:gd name="T39" fmla="*/ 2147483646 h 97"/>
                <a:gd name="T40" fmla="*/ 2147483646 w 83"/>
                <a:gd name="T41" fmla="*/ 2147483646 h 97"/>
                <a:gd name="T42" fmla="*/ 2147483646 w 83"/>
                <a:gd name="T43" fmla="*/ 2147483646 h 97"/>
                <a:gd name="T44" fmla="*/ 2147483646 w 83"/>
                <a:gd name="T45" fmla="*/ 2147483646 h 97"/>
                <a:gd name="T46" fmla="*/ 2147483646 w 83"/>
                <a:gd name="T47" fmla="*/ 2147483646 h 97"/>
                <a:gd name="T48" fmla="*/ 2147483646 w 83"/>
                <a:gd name="T49" fmla="*/ 2147483646 h 97"/>
                <a:gd name="T50" fmla="*/ 2147483646 w 83"/>
                <a:gd name="T51" fmla="*/ 2147483646 h 97"/>
                <a:gd name="T52" fmla="*/ 2147483646 w 83"/>
                <a:gd name="T53" fmla="*/ 0 h 97"/>
                <a:gd name="T54" fmla="*/ 2147483646 w 83"/>
                <a:gd name="T55" fmla="*/ 2147483646 h 97"/>
                <a:gd name="T56" fmla="*/ 2147483646 w 83"/>
                <a:gd name="T57" fmla="*/ 2147483646 h 97"/>
                <a:gd name="T58" fmla="*/ 2147483646 w 83"/>
                <a:gd name="T59" fmla="*/ 2147483646 h 97"/>
                <a:gd name="T60" fmla="*/ 2147483646 w 83"/>
                <a:gd name="T61" fmla="*/ 2147483646 h 97"/>
                <a:gd name="T62" fmla="*/ 2147483646 w 83"/>
                <a:gd name="T63" fmla="*/ 2147483646 h 97"/>
                <a:gd name="T64" fmla="*/ 2147483646 w 83"/>
                <a:gd name="T65" fmla="*/ 2147483646 h 97"/>
                <a:gd name="T66" fmla="*/ 0 w 83"/>
                <a:gd name="T67" fmla="*/ 2147483646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3" h="97">
                  <a:moveTo>
                    <a:pt x="0" y="55"/>
                  </a:moveTo>
                  <a:lnTo>
                    <a:pt x="0" y="62"/>
                  </a:lnTo>
                  <a:lnTo>
                    <a:pt x="7" y="62"/>
                  </a:lnTo>
                  <a:lnTo>
                    <a:pt x="7" y="76"/>
                  </a:lnTo>
                  <a:lnTo>
                    <a:pt x="7" y="97"/>
                  </a:lnTo>
                  <a:lnTo>
                    <a:pt x="13" y="90"/>
                  </a:lnTo>
                  <a:lnTo>
                    <a:pt x="13" y="62"/>
                  </a:lnTo>
                  <a:lnTo>
                    <a:pt x="28" y="55"/>
                  </a:lnTo>
                  <a:lnTo>
                    <a:pt x="35" y="55"/>
                  </a:lnTo>
                  <a:lnTo>
                    <a:pt x="28" y="62"/>
                  </a:lnTo>
                  <a:lnTo>
                    <a:pt x="35" y="76"/>
                  </a:lnTo>
                  <a:lnTo>
                    <a:pt x="35" y="83"/>
                  </a:lnTo>
                  <a:lnTo>
                    <a:pt x="48" y="83"/>
                  </a:lnTo>
                  <a:lnTo>
                    <a:pt x="48" y="97"/>
                  </a:lnTo>
                  <a:lnTo>
                    <a:pt x="55" y="90"/>
                  </a:lnTo>
                  <a:lnTo>
                    <a:pt x="55" y="83"/>
                  </a:lnTo>
                  <a:lnTo>
                    <a:pt x="41" y="62"/>
                  </a:lnTo>
                  <a:lnTo>
                    <a:pt x="48" y="62"/>
                  </a:lnTo>
                  <a:lnTo>
                    <a:pt x="35" y="48"/>
                  </a:lnTo>
                  <a:lnTo>
                    <a:pt x="48" y="35"/>
                  </a:lnTo>
                  <a:lnTo>
                    <a:pt x="55" y="35"/>
                  </a:lnTo>
                  <a:lnTo>
                    <a:pt x="28" y="41"/>
                  </a:lnTo>
                  <a:lnTo>
                    <a:pt x="13" y="35"/>
                  </a:lnTo>
                  <a:lnTo>
                    <a:pt x="13" y="20"/>
                  </a:lnTo>
                  <a:lnTo>
                    <a:pt x="28" y="13"/>
                  </a:lnTo>
                  <a:lnTo>
                    <a:pt x="76" y="13"/>
                  </a:lnTo>
                  <a:lnTo>
                    <a:pt x="83" y="0"/>
                  </a:lnTo>
                  <a:lnTo>
                    <a:pt x="70" y="6"/>
                  </a:lnTo>
                  <a:lnTo>
                    <a:pt x="48" y="13"/>
                  </a:lnTo>
                  <a:lnTo>
                    <a:pt x="28" y="6"/>
                  </a:lnTo>
                  <a:lnTo>
                    <a:pt x="28" y="13"/>
                  </a:lnTo>
                  <a:lnTo>
                    <a:pt x="13" y="13"/>
                  </a:lnTo>
                  <a:lnTo>
                    <a:pt x="13" y="35"/>
                  </a:lnTo>
                  <a:lnTo>
                    <a:pt x="0" y="55"/>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49" name="Freeform 86"/>
            <p:cNvSpPr>
              <a:spLocks/>
            </p:cNvSpPr>
            <p:nvPr/>
          </p:nvSpPr>
          <p:spPr bwMode="gray">
            <a:xfrm>
              <a:off x="7399002" y="4622120"/>
              <a:ext cx="75963" cy="35866"/>
            </a:xfrm>
            <a:custGeom>
              <a:avLst/>
              <a:gdLst>
                <a:gd name="T0" fmla="*/ 0 w 42"/>
                <a:gd name="T1" fmla="*/ 2147483646 h 21"/>
                <a:gd name="T2" fmla="*/ 2147483646 w 42"/>
                <a:gd name="T3" fmla="*/ 2147483646 h 21"/>
                <a:gd name="T4" fmla="*/ 2147483646 w 42"/>
                <a:gd name="T5" fmla="*/ 2147483646 h 21"/>
                <a:gd name="T6" fmla="*/ 2147483646 w 42"/>
                <a:gd name="T7" fmla="*/ 0 h 21"/>
                <a:gd name="T8" fmla="*/ 2147483646 w 42"/>
                <a:gd name="T9" fmla="*/ 0 h 21"/>
                <a:gd name="T10" fmla="*/ 0 w 42"/>
                <a:gd name="T11" fmla="*/ 2147483646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21">
                  <a:moveTo>
                    <a:pt x="0" y="7"/>
                  </a:moveTo>
                  <a:lnTo>
                    <a:pt x="42" y="21"/>
                  </a:lnTo>
                  <a:lnTo>
                    <a:pt x="28" y="7"/>
                  </a:lnTo>
                  <a:lnTo>
                    <a:pt x="22" y="0"/>
                  </a:lnTo>
                  <a:lnTo>
                    <a:pt x="7" y="0"/>
                  </a:lnTo>
                  <a:lnTo>
                    <a:pt x="0" y="7"/>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50" name="Freeform 87"/>
            <p:cNvSpPr>
              <a:spLocks/>
            </p:cNvSpPr>
            <p:nvPr/>
          </p:nvSpPr>
          <p:spPr bwMode="gray">
            <a:xfrm>
              <a:off x="7264437" y="4328469"/>
              <a:ext cx="97667" cy="94148"/>
            </a:xfrm>
            <a:custGeom>
              <a:avLst/>
              <a:gdLst>
                <a:gd name="T0" fmla="*/ 0 w 57"/>
                <a:gd name="T1" fmla="*/ 2147483646 h 55"/>
                <a:gd name="T2" fmla="*/ 2147483646 w 57"/>
                <a:gd name="T3" fmla="*/ 2147483646 h 55"/>
                <a:gd name="T4" fmla="*/ 2147483646 w 57"/>
                <a:gd name="T5" fmla="*/ 2147483646 h 55"/>
                <a:gd name="T6" fmla="*/ 2147483646 w 57"/>
                <a:gd name="T7" fmla="*/ 2147483646 h 55"/>
                <a:gd name="T8" fmla="*/ 2147483646 w 57"/>
                <a:gd name="T9" fmla="*/ 2147483646 h 55"/>
                <a:gd name="T10" fmla="*/ 2147483646 w 57"/>
                <a:gd name="T11" fmla="*/ 2147483646 h 55"/>
                <a:gd name="T12" fmla="*/ 2147483646 w 57"/>
                <a:gd name="T13" fmla="*/ 2147483646 h 55"/>
                <a:gd name="T14" fmla="*/ 2147483646 w 57"/>
                <a:gd name="T15" fmla="*/ 2147483646 h 55"/>
                <a:gd name="T16" fmla="*/ 2147483646 w 57"/>
                <a:gd name="T17" fmla="*/ 2147483646 h 55"/>
                <a:gd name="T18" fmla="*/ 2147483646 w 57"/>
                <a:gd name="T19" fmla="*/ 2147483646 h 55"/>
                <a:gd name="T20" fmla="*/ 2147483646 w 57"/>
                <a:gd name="T21" fmla="*/ 2147483646 h 55"/>
                <a:gd name="T22" fmla="*/ 2147483646 w 57"/>
                <a:gd name="T23" fmla="*/ 2147483646 h 55"/>
                <a:gd name="T24" fmla="*/ 2147483646 w 57"/>
                <a:gd name="T25" fmla="*/ 2147483646 h 55"/>
                <a:gd name="T26" fmla="*/ 2147483646 w 57"/>
                <a:gd name="T27" fmla="*/ 0 h 55"/>
                <a:gd name="T28" fmla="*/ 2147483646 w 57"/>
                <a:gd name="T29" fmla="*/ 2147483646 h 55"/>
                <a:gd name="T30" fmla="*/ 2147483646 w 57"/>
                <a:gd name="T31" fmla="*/ 2147483646 h 55"/>
                <a:gd name="T32" fmla="*/ 2147483646 w 57"/>
                <a:gd name="T33" fmla="*/ 2147483646 h 55"/>
                <a:gd name="T34" fmla="*/ 2147483646 w 57"/>
                <a:gd name="T35" fmla="*/ 2147483646 h 55"/>
                <a:gd name="T36" fmla="*/ 0 w 57"/>
                <a:gd name="T37" fmla="*/ 2147483646 h 55"/>
                <a:gd name="T38" fmla="*/ 0 w 57"/>
                <a:gd name="T39" fmla="*/ 2147483646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7" h="55">
                  <a:moveTo>
                    <a:pt x="0" y="42"/>
                  </a:moveTo>
                  <a:lnTo>
                    <a:pt x="7" y="35"/>
                  </a:lnTo>
                  <a:lnTo>
                    <a:pt x="14" y="35"/>
                  </a:lnTo>
                  <a:lnTo>
                    <a:pt x="29" y="35"/>
                  </a:lnTo>
                  <a:lnTo>
                    <a:pt x="35" y="35"/>
                  </a:lnTo>
                  <a:lnTo>
                    <a:pt x="29" y="49"/>
                  </a:lnTo>
                  <a:lnTo>
                    <a:pt x="42" y="55"/>
                  </a:lnTo>
                  <a:lnTo>
                    <a:pt x="49" y="49"/>
                  </a:lnTo>
                  <a:lnTo>
                    <a:pt x="42" y="42"/>
                  </a:lnTo>
                  <a:lnTo>
                    <a:pt x="49" y="35"/>
                  </a:lnTo>
                  <a:lnTo>
                    <a:pt x="57" y="49"/>
                  </a:lnTo>
                  <a:lnTo>
                    <a:pt x="57" y="35"/>
                  </a:lnTo>
                  <a:lnTo>
                    <a:pt x="57" y="14"/>
                  </a:lnTo>
                  <a:lnTo>
                    <a:pt x="42" y="0"/>
                  </a:lnTo>
                  <a:lnTo>
                    <a:pt x="42" y="14"/>
                  </a:lnTo>
                  <a:lnTo>
                    <a:pt x="35" y="14"/>
                  </a:lnTo>
                  <a:lnTo>
                    <a:pt x="29" y="21"/>
                  </a:lnTo>
                  <a:lnTo>
                    <a:pt x="14" y="14"/>
                  </a:lnTo>
                  <a:lnTo>
                    <a:pt x="0" y="35"/>
                  </a:lnTo>
                  <a:lnTo>
                    <a:pt x="0" y="42"/>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51" name="Freeform 88"/>
            <p:cNvSpPr>
              <a:spLocks/>
            </p:cNvSpPr>
            <p:nvPr/>
          </p:nvSpPr>
          <p:spPr bwMode="gray">
            <a:xfrm>
              <a:off x="7865637" y="4657986"/>
              <a:ext cx="99838" cy="58282"/>
            </a:xfrm>
            <a:custGeom>
              <a:avLst/>
              <a:gdLst>
                <a:gd name="T0" fmla="*/ 0 w 57"/>
                <a:gd name="T1" fmla="*/ 2147483646 h 34"/>
                <a:gd name="T2" fmla="*/ 2147483646 w 57"/>
                <a:gd name="T3" fmla="*/ 2147483646 h 34"/>
                <a:gd name="T4" fmla="*/ 2147483646 w 57"/>
                <a:gd name="T5" fmla="*/ 2147483646 h 34"/>
                <a:gd name="T6" fmla="*/ 2147483646 w 57"/>
                <a:gd name="T7" fmla="*/ 2147483646 h 34"/>
                <a:gd name="T8" fmla="*/ 2147483646 w 57"/>
                <a:gd name="T9" fmla="*/ 2147483646 h 34"/>
                <a:gd name="T10" fmla="*/ 2147483646 w 57"/>
                <a:gd name="T11" fmla="*/ 0 h 34"/>
                <a:gd name="T12" fmla="*/ 2147483646 w 57"/>
                <a:gd name="T13" fmla="*/ 0 h 34"/>
                <a:gd name="T14" fmla="*/ 2147483646 w 57"/>
                <a:gd name="T15" fmla="*/ 2147483646 h 34"/>
                <a:gd name="T16" fmla="*/ 2147483646 w 57"/>
                <a:gd name="T17" fmla="*/ 2147483646 h 34"/>
                <a:gd name="T18" fmla="*/ 2147483646 w 57"/>
                <a:gd name="T19" fmla="*/ 2147483646 h 34"/>
                <a:gd name="T20" fmla="*/ 0 w 57"/>
                <a:gd name="T21" fmla="*/ 2147483646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 h="34">
                  <a:moveTo>
                    <a:pt x="0" y="14"/>
                  </a:moveTo>
                  <a:lnTo>
                    <a:pt x="15" y="34"/>
                  </a:lnTo>
                  <a:lnTo>
                    <a:pt x="35" y="34"/>
                  </a:lnTo>
                  <a:lnTo>
                    <a:pt x="50" y="21"/>
                  </a:lnTo>
                  <a:lnTo>
                    <a:pt x="57" y="7"/>
                  </a:lnTo>
                  <a:lnTo>
                    <a:pt x="57" y="0"/>
                  </a:lnTo>
                  <a:lnTo>
                    <a:pt x="50" y="0"/>
                  </a:lnTo>
                  <a:lnTo>
                    <a:pt x="50" y="14"/>
                  </a:lnTo>
                  <a:lnTo>
                    <a:pt x="42" y="14"/>
                  </a:lnTo>
                  <a:lnTo>
                    <a:pt x="35" y="14"/>
                  </a:lnTo>
                  <a:lnTo>
                    <a:pt x="0" y="14"/>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52" name="Freeform 89"/>
            <p:cNvSpPr>
              <a:spLocks/>
            </p:cNvSpPr>
            <p:nvPr/>
          </p:nvSpPr>
          <p:spPr bwMode="gray">
            <a:xfrm>
              <a:off x="6491775" y="3875662"/>
              <a:ext cx="71622" cy="22416"/>
            </a:xfrm>
            <a:custGeom>
              <a:avLst/>
              <a:gdLst>
                <a:gd name="T0" fmla="*/ 32 w 41"/>
                <a:gd name="T1" fmla="*/ 0 h 13"/>
                <a:gd name="T2" fmla="*/ 13 w 41"/>
                <a:gd name="T3" fmla="*/ 0 h 13"/>
                <a:gd name="T4" fmla="*/ 0 w 41"/>
                <a:gd name="T5" fmla="*/ 6 h 13"/>
                <a:gd name="T6" fmla="*/ 0 w 41"/>
                <a:gd name="T7" fmla="*/ 11 h 13"/>
                <a:gd name="T8" fmla="*/ 32 w 41"/>
                <a:gd name="T9" fmla="*/ 11 h 13"/>
                <a:gd name="T10" fmla="*/ 38 w 41"/>
                <a:gd name="T11" fmla="*/ 11 h 13"/>
                <a:gd name="T12" fmla="*/ 32 w 41"/>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3">
                  <a:moveTo>
                    <a:pt x="35" y="0"/>
                  </a:moveTo>
                  <a:lnTo>
                    <a:pt x="14" y="0"/>
                  </a:lnTo>
                  <a:lnTo>
                    <a:pt x="0" y="7"/>
                  </a:lnTo>
                  <a:lnTo>
                    <a:pt x="0" y="13"/>
                  </a:lnTo>
                  <a:lnTo>
                    <a:pt x="35" y="13"/>
                  </a:lnTo>
                  <a:lnTo>
                    <a:pt x="41" y="13"/>
                  </a:lnTo>
                  <a:lnTo>
                    <a:pt x="35" y="0"/>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53" name="Freeform 90"/>
            <p:cNvSpPr>
              <a:spLocks/>
            </p:cNvSpPr>
            <p:nvPr/>
          </p:nvSpPr>
          <p:spPr bwMode="gray">
            <a:xfrm>
              <a:off x="5506414" y="3826347"/>
              <a:ext cx="52090" cy="22416"/>
            </a:xfrm>
            <a:custGeom>
              <a:avLst/>
              <a:gdLst>
                <a:gd name="T0" fmla="*/ 0 w 28"/>
                <a:gd name="T1" fmla="*/ 6 h 13"/>
                <a:gd name="T2" fmla="*/ 7 w 28"/>
                <a:gd name="T3" fmla="*/ 0 h 13"/>
                <a:gd name="T4" fmla="*/ 27 w 28"/>
                <a:gd name="T5" fmla="*/ 0 h 13"/>
                <a:gd name="T6" fmla="*/ 21 w 28"/>
                <a:gd name="T7" fmla="*/ 6 h 13"/>
                <a:gd name="T8" fmla="*/ 27 w 28"/>
                <a:gd name="T9" fmla="*/ 12 h 13"/>
                <a:gd name="T10" fmla="*/ 0 w 28"/>
                <a:gd name="T11" fmla="*/ 6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13">
                  <a:moveTo>
                    <a:pt x="0" y="6"/>
                  </a:moveTo>
                  <a:lnTo>
                    <a:pt x="7" y="0"/>
                  </a:lnTo>
                  <a:lnTo>
                    <a:pt x="28" y="0"/>
                  </a:lnTo>
                  <a:lnTo>
                    <a:pt x="22" y="6"/>
                  </a:lnTo>
                  <a:lnTo>
                    <a:pt x="28" y="13"/>
                  </a:lnTo>
                  <a:lnTo>
                    <a:pt x="0" y="6"/>
                  </a:lnTo>
                </a:path>
              </a:pathLst>
            </a:custGeom>
            <a:solidFill>
              <a:schemeClr val="accent1"/>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54" name="Freeform 91"/>
            <p:cNvSpPr>
              <a:spLocks/>
            </p:cNvSpPr>
            <p:nvPr/>
          </p:nvSpPr>
          <p:spPr bwMode="gray">
            <a:xfrm>
              <a:off x="5593230" y="3936185"/>
              <a:ext cx="36896" cy="33625"/>
            </a:xfrm>
            <a:custGeom>
              <a:avLst/>
              <a:gdLst>
                <a:gd name="T0" fmla="*/ 2147483646 w 21"/>
                <a:gd name="T1" fmla="*/ 2147483646 h 20"/>
                <a:gd name="T2" fmla="*/ 0 w 21"/>
                <a:gd name="T3" fmla="*/ 2147483646 h 20"/>
                <a:gd name="T4" fmla="*/ 2147483646 w 21"/>
                <a:gd name="T5" fmla="*/ 0 h 20"/>
                <a:gd name="T6" fmla="*/ 2147483646 w 21"/>
                <a:gd name="T7" fmla="*/ 0 h 20"/>
                <a:gd name="T8" fmla="*/ 2147483646 w 21"/>
                <a:gd name="T9" fmla="*/ 2147483646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0">
                  <a:moveTo>
                    <a:pt x="14" y="20"/>
                  </a:moveTo>
                  <a:lnTo>
                    <a:pt x="0" y="7"/>
                  </a:lnTo>
                  <a:lnTo>
                    <a:pt x="14" y="0"/>
                  </a:lnTo>
                  <a:lnTo>
                    <a:pt x="21" y="0"/>
                  </a:lnTo>
                  <a:lnTo>
                    <a:pt x="14" y="20"/>
                  </a:lnTo>
                </a:path>
              </a:pathLst>
            </a:custGeom>
            <a:solidFill>
              <a:schemeClr val="accent1"/>
            </a:solidFill>
            <a:ln w="9525" cmpd="sng">
              <a:solidFill>
                <a:schemeClr val="bg1"/>
              </a:solidFill>
              <a:prstDash val="solid"/>
              <a:round/>
              <a:headEnd/>
              <a:tailEnd/>
            </a:ln>
          </p:spPr>
          <p:txBody>
            <a:bodyPr/>
            <a:lstStyle/>
            <a:p>
              <a:pPr>
                <a:defRPr/>
              </a:pPr>
              <a:endParaRPr lang="en-US" dirty="0">
                <a:latin typeface="+mn-lt"/>
              </a:endParaRPr>
            </a:p>
          </p:txBody>
        </p:sp>
        <p:sp>
          <p:nvSpPr>
            <p:cNvPr id="355" name="Freeform 92"/>
            <p:cNvSpPr>
              <a:spLocks/>
            </p:cNvSpPr>
            <p:nvPr/>
          </p:nvSpPr>
          <p:spPr bwMode="gray">
            <a:xfrm>
              <a:off x="5729965" y="3920495"/>
              <a:ext cx="13022" cy="29140"/>
            </a:xfrm>
            <a:custGeom>
              <a:avLst/>
              <a:gdLst>
                <a:gd name="T0" fmla="*/ 7 w 8"/>
                <a:gd name="T1" fmla="*/ 15 h 15"/>
                <a:gd name="T2" fmla="*/ 0 w 8"/>
                <a:gd name="T3" fmla="*/ 8 h 15"/>
                <a:gd name="T4" fmla="*/ 0 w 8"/>
                <a:gd name="T5" fmla="*/ 0 h 15"/>
                <a:gd name="T6" fmla="*/ 7 w 8"/>
                <a:gd name="T7" fmla="*/ 0 h 15"/>
                <a:gd name="T8" fmla="*/ 7 w 8"/>
                <a:gd name="T9" fmla="*/ 1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5">
                  <a:moveTo>
                    <a:pt x="8" y="15"/>
                  </a:moveTo>
                  <a:lnTo>
                    <a:pt x="0" y="8"/>
                  </a:lnTo>
                  <a:lnTo>
                    <a:pt x="0" y="0"/>
                  </a:lnTo>
                  <a:lnTo>
                    <a:pt x="8" y="0"/>
                  </a:lnTo>
                  <a:lnTo>
                    <a:pt x="8" y="15"/>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56" name="Freeform 93"/>
            <p:cNvSpPr>
              <a:spLocks/>
            </p:cNvSpPr>
            <p:nvPr/>
          </p:nvSpPr>
          <p:spPr bwMode="gray">
            <a:xfrm>
              <a:off x="5408746" y="4263461"/>
              <a:ext cx="28216" cy="51558"/>
            </a:xfrm>
            <a:custGeom>
              <a:avLst/>
              <a:gdLst>
                <a:gd name="T0" fmla="*/ 2147483646 w 15"/>
                <a:gd name="T1" fmla="*/ 2147483646 h 28"/>
                <a:gd name="T2" fmla="*/ 0 w 15"/>
                <a:gd name="T3" fmla="*/ 2147483646 h 28"/>
                <a:gd name="T4" fmla="*/ 0 w 15"/>
                <a:gd name="T5" fmla="*/ 2147483646 h 28"/>
                <a:gd name="T6" fmla="*/ 0 w 15"/>
                <a:gd name="T7" fmla="*/ 0 h 28"/>
                <a:gd name="T8" fmla="*/ 2147483646 w 15"/>
                <a:gd name="T9" fmla="*/ 0 h 28"/>
                <a:gd name="T10" fmla="*/ 2147483646 w 15"/>
                <a:gd name="T11" fmla="*/ 0 h 28"/>
                <a:gd name="T12" fmla="*/ 2147483646 w 15"/>
                <a:gd name="T13" fmla="*/ 2147483646 h 28"/>
                <a:gd name="T14" fmla="*/ 2147483646 w 15"/>
                <a:gd name="T15" fmla="*/ 2147483646 h 28"/>
                <a:gd name="T16" fmla="*/ 2147483646 w 15"/>
                <a:gd name="T17" fmla="*/ 2147483646 h 28"/>
                <a:gd name="T18" fmla="*/ 2147483646 w 15"/>
                <a:gd name="T19" fmla="*/ 2147483646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28">
                  <a:moveTo>
                    <a:pt x="8" y="28"/>
                  </a:moveTo>
                  <a:lnTo>
                    <a:pt x="0" y="28"/>
                  </a:lnTo>
                  <a:lnTo>
                    <a:pt x="0" y="14"/>
                  </a:lnTo>
                  <a:lnTo>
                    <a:pt x="0" y="0"/>
                  </a:lnTo>
                  <a:lnTo>
                    <a:pt x="8" y="0"/>
                  </a:lnTo>
                  <a:lnTo>
                    <a:pt x="15" y="0"/>
                  </a:lnTo>
                  <a:lnTo>
                    <a:pt x="15" y="7"/>
                  </a:lnTo>
                  <a:lnTo>
                    <a:pt x="8" y="7"/>
                  </a:lnTo>
                  <a:lnTo>
                    <a:pt x="15" y="14"/>
                  </a:lnTo>
                  <a:lnTo>
                    <a:pt x="8" y="28"/>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57" name="Freeform 94"/>
            <p:cNvSpPr>
              <a:spLocks/>
            </p:cNvSpPr>
            <p:nvPr/>
          </p:nvSpPr>
          <p:spPr bwMode="gray">
            <a:xfrm>
              <a:off x="4649106" y="4510039"/>
              <a:ext cx="36897" cy="24658"/>
            </a:xfrm>
            <a:custGeom>
              <a:avLst/>
              <a:gdLst>
                <a:gd name="T0" fmla="*/ 19 w 20"/>
                <a:gd name="T1" fmla="*/ 0 h 13"/>
                <a:gd name="T2" fmla="*/ 19 w 20"/>
                <a:gd name="T3" fmla="*/ 13 h 13"/>
                <a:gd name="T4" fmla="*/ 7 w 20"/>
                <a:gd name="T5" fmla="*/ 13 h 13"/>
                <a:gd name="T6" fmla="*/ 0 w 20"/>
                <a:gd name="T7" fmla="*/ 13 h 13"/>
                <a:gd name="T8" fmla="*/ 7 w 20"/>
                <a:gd name="T9" fmla="*/ 0 h 13"/>
                <a:gd name="T10" fmla="*/ 19 w 20"/>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3">
                  <a:moveTo>
                    <a:pt x="20" y="0"/>
                  </a:moveTo>
                  <a:lnTo>
                    <a:pt x="20" y="13"/>
                  </a:lnTo>
                  <a:lnTo>
                    <a:pt x="7" y="13"/>
                  </a:lnTo>
                  <a:lnTo>
                    <a:pt x="0" y="13"/>
                  </a:lnTo>
                  <a:lnTo>
                    <a:pt x="7" y="0"/>
                  </a:lnTo>
                  <a:lnTo>
                    <a:pt x="20" y="0"/>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58" name="Freeform 95"/>
            <p:cNvSpPr>
              <a:spLocks/>
            </p:cNvSpPr>
            <p:nvPr/>
          </p:nvSpPr>
          <p:spPr bwMode="gray">
            <a:xfrm>
              <a:off x="5089698" y="4586254"/>
              <a:ext cx="49918" cy="35866"/>
            </a:xfrm>
            <a:custGeom>
              <a:avLst/>
              <a:gdLst>
                <a:gd name="T0" fmla="*/ 2147483646 w 27"/>
                <a:gd name="T1" fmla="*/ 2147483646 h 20"/>
                <a:gd name="T2" fmla="*/ 2147483646 w 27"/>
                <a:gd name="T3" fmla="*/ 2147483646 h 20"/>
                <a:gd name="T4" fmla="*/ 0 w 27"/>
                <a:gd name="T5" fmla="*/ 2147483646 h 20"/>
                <a:gd name="T6" fmla="*/ 2147483646 w 27"/>
                <a:gd name="T7" fmla="*/ 2147483646 h 20"/>
                <a:gd name="T8" fmla="*/ 2147483646 w 27"/>
                <a:gd name="T9" fmla="*/ 0 h 20"/>
                <a:gd name="T10" fmla="*/ 2147483646 w 27"/>
                <a:gd name="T11" fmla="*/ 2147483646 h 20"/>
                <a:gd name="T12" fmla="*/ 2147483646 w 27"/>
                <a:gd name="T13" fmla="*/ 214748364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20">
                  <a:moveTo>
                    <a:pt x="27" y="20"/>
                  </a:moveTo>
                  <a:lnTo>
                    <a:pt x="14" y="20"/>
                  </a:lnTo>
                  <a:lnTo>
                    <a:pt x="0" y="20"/>
                  </a:lnTo>
                  <a:lnTo>
                    <a:pt x="14" y="6"/>
                  </a:lnTo>
                  <a:lnTo>
                    <a:pt x="27" y="0"/>
                  </a:lnTo>
                  <a:lnTo>
                    <a:pt x="27" y="13"/>
                  </a:lnTo>
                  <a:lnTo>
                    <a:pt x="27" y="20"/>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59" name="Freeform 96"/>
            <p:cNvSpPr>
              <a:spLocks/>
            </p:cNvSpPr>
            <p:nvPr/>
          </p:nvSpPr>
          <p:spPr bwMode="gray">
            <a:xfrm>
              <a:off x="5558504" y="2232556"/>
              <a:ext cx="34726" cy="60524"/>
            </a:xfrm>
            <a:custGeom>
              <a:avLst/>
              <a:gdLst>
                <a:gd name="T0" fmla="*/ 0 w 21"/>
                <a:gd name="T1" fmla="*/ 2147483646 h 35"/>
                <a:gd name="T2" fmla="*/ 2147483646 w 21"/>
                <a:gd name="T3" fmla="*/ 2147483646 h 35"/>
                <a:gd name="T4" fmla="*/ 2147483646 w 21"/>
                <a:gd name="T5" fmla="*/ 2147483646 h 35"/>
                <a:gd name="T6" fmla="*/ 2147483646 w 21"/>
                <a:gd name="T7" fmla="*/ 0 h 35"/>
                <a:gd name="T8" fmla="*/ 0 w 21"/>
                <a:gd name="T9" fmla="*/ 2147483646 h 35"/>
                <a:gd name="T10" fmla="*/ 0 w 21"/>
                <a:gd name="T11" fmla="*/ 2147483646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35">
                  <a:moveTo>
                    <a:pt x="0" y="35"/>
                  </a:moveTo>
                  <a:lnTo>
                    <a:pt x="14" y="27"/>
                  </a:lnTo>
                  <a:lnTo>
                    <a:pt x="21" y="14"/>
                  </a:lnTo>
                  <a:lnTo>
                    <a:pt x="7" y="0"/>
                  </a:lnTo>
                  <a:lnTo>
                    <a:pt x="0" y="14"/>
                  </a:lnTo>
                  <a:lnTo>
                    <a:pt x="0" y="35"/>
                  </a:lnTo>
                </a:path>
              </a:pathLst>
            </a:custGeom>
            <a:solidFill>
              <a:schemeClr val="accent1"/>
            </a:solidFill>
            <a:ln w="9525" cmpd="sng">
              <a:solidFill>
                <a:schemeClr val="bg1"/>
              </a:solidFill>
              <a:prstDash val="solid"/>
              <a:round/>
              <a:headEnd/>
              <a:tailEnd/>
            </a:ln>
          </p:spPr>
          <p:txBody>
            <a:bodyPr/>
            <a:lstStyle/>
            <a:p>
              <a:pPr>
                <a:defRPr/>
              </a:pPr>
              <a:endParaRPr lang="en-US" dirty="0">
                <a:latin typeface="+mn-lt"/>
              </a:endParaRPr>
            </a:p>
          </p:txBody>
        </p:sp>
        <p:sp>
          <p:nvSpPr>
            <p:cNvPr id="360" name="Freeform 97"/>
            <p:cNvSpPr>
              <a:spLocks/>
            </p:cNvSpPr>
            <p:nvPr/>
          </p:nvSpPr>
          <p:spPr bwMode="gray">
            <a:xfrm>
              <a:off x="5447813" y="3530453"/>
              <a:ext cx="440592" cy="419182"/>
            </a:xfrm>
            <a:custGeom>
              <a:avLst/>
              <a:gdLst>
                <a:gd name="T0" fmla="*/ 221 w 252"/>
                <a:gd name="T1" fmla="*/ 222 h 237"/>
                <a:gd name="T2" fmla="*/ 170 w 252"/>
                <a:gd name="T3" fmla="*/ 215 h 237"/>
                <a:gd name="T4" fmla="*/ 157 w 252"/>
                <a:gd name="T5" fmla="*/ 195 h 237"/>
                <a:gd name="T6" fmla="*/ 137 w 252"/>
                <a:gd name="T7" fmla="*/ 208 h 237"/>
                <a:gd name="T8" fmla="*/ 118 w 252"/>
                <a:gd name="T9" fmla="*/ 208 h 237"/>
                <a:gd name="T10" fmla="*/ 98 w 252"/>
                <a:gd name="T11" fmla="*/ 183 h 237"/>
                <a:gd name="T12" fmla="*/ 78 w 252"/>
                <a:gd name="T13" fmla="*/ 156 h 237"/>
                <a:gd name="T14" fmla="*/ 65 w 252"/>
                <a:gd name="T15" fmla="*/ 150 h 237"/>
                <a:gd name="T16" fmla="*/ 59 w 252"/>
                <a:gd name="T17" fmla="*/ 150 h 237"/>
                <a:gd name="T18" fmla="*/ 53 w 252"/>
                <a:gd name="T19" fmla="*/ 143 h 237"/>
                <a:gd name="T20" fmla="*/ 39 w 252"/>
                <a:gd name="T21" fmla="*/ 117 h 237"/>
                <a:gd name="T22" fmla="*/ 27 w 252"/>
                <a:gd name="T23" fmla="*/ 111 h 237"/>
                <a:gd name="T24" fmla="*/ 21 w 252"/>
                <a:gd name="T25" fmla="*/ 91 h 237"/>
                <a:gd name="T26" fmla="*/ 27 w 252"/>
                <a:gd name="T27" fmla="*/ 78 h 237"/>
                <a:gd name="T28" fmla="*/ 27 w 252"/>
                <a:gd name="T29" fmla="*/ 58 h 237"/>
                <a:gd name="T30" fmla="*/ 21 w 252"/>
                <a:gd name="T31" fmla="*/ 58 h 237"/>
                <a:gd name="T32" fmla="*/ 13 w 252"/>
                <a:gd name="T33" fmla="*/ 45 h 237"/>
                <a:gd name="T34" fmla="*/ 0 w 252"/>
                <a:gd name="T35" fmla="*/ 7 h 237"/>
                <a:gd name="T36" fmla="*/ 13 w 252"/>
                <a:gd name="T37" fmla="*/ 0 h 237"/>
                <a:gd name="T38" fmla="*/ 21 w 252"/>
                <a:gd name="T39" fmla="*/ 12 h 237"/>
                <a:gd name="T40" fmla="*/ 27 w 252"/>
                <a:gd name="T41" fmla="*/ 12 h 237"/>
                <a:gd name="T42" fmla="*/ 33 w 252"/>
                <a:gd name="T43" fmla="*/ 12 h 237"/>
                <a:gd name="T44" fmla="*/ 53 w 252"/>
                <a:gd name="T45" fmla="*/ 7 h 237"/>
                <a:gd name="T46" fmla="*/ 59 w 252"/>
                <a:gd name="T47" fmla="*/ 7 h 237"/>
                <a:gd name="T48" fmla="*/ 53 w 252"/>
                <a:gd name="T49" fmla="*/ 12 h 237"/>
                <a:gd name="T50" fmla="*/ 65 w 252"/>
                <a:gd name="T51" fmla="*/ 19 h 237"/>
                <a:gd name="T52" fmla="*/ 65 w 252"/>
                <a:gd name="T53" fmla="*/ 38 h 237"/>
                <a:gd name="T54" fmla="*/ 98 w 252"/>
                <a:gd name="T55" fmla="*/ 52 h 237"/>
                <a:gd name="T56" fmla="*/ 131 w 252"/>
                <a:gd name="T57" fmla="*/ 52 h 237"/>
                <a:gd name="T58" fmla="*/ 131 w 252"/>
                <a:gd name="T59" fmla="*/ 38 h 237"/>
                <a:gd name="T60" fmla="*/ 144 w 252"/>
                <a:gd name="T61" fmla="*/ 33 h 237"/>
                <a:gd name="T62" fmla="*/ 170 w 252"/>
                <a:gd name="T63" fmla="*/ 33 h 237"/>
                <a:gd name="T64" fmla="*/ 214 w 252"/>
                <a:gd name="T65" fmla="*/ 52 h 237"/>
                <a:gd name="T66" fmla="*/ 214 w 252"/>
                <a:gd name="T67" fmla="*/ 58 h 237"/>
                <a:gd name="T68" fmla="*/ 214 w 252"/>
                <a:gd name="T69" fmla="*/ 71 h 237"/>
                <a:gd name="T70" fmla="*/ 214 w 252"/>
                <a:gd name="T71" fmla="*/ 78 h 237"/>
                <a:gd name="T72" fmla="*/ 209 w 252"/>
                <a:gd name="T73" fmla="*/ 91 h 237"/>
                <a:gd name="T74" fmla="*/ 209 w 252"/>
                <a:gd name="T75" fmla="*/ 124 h 237"/>
                <a:gd name="T76" fmla="*/ 221 w 252"/>
                <a:gd name="T77" fmla="*/ 136 h 237"/>
                <a:gd name="T78" fmla="*/ 221 w 252"/>
                <a:gd name="T79" fmla="*/ 143 h 237"/>
                <a:gd name="T80" fmla="*/ 214 w 252"/>
                <a:gd name="T81" fmla="*/ 156 h 237"/>
                <a:gd name="T82" fmla="*/ 221 w 252"/>
                <a:gd name="T83" fmla="*/ 169 h 237"/>
                <a:gd name="T84" fmla="*/ 228 w 252"/>
                <a:gd name="T85" fmla="*/ 183 h 237"/>
                <a:gd name="T86" fmla="*/ 235 w 252"/>
                <a:gd name="T87" fmla="*/ 195 h 237"/>
                <a:gd name="T88" fmla="*/ 221 w 252"/>
                <a:gd name="T89" fmla="*/ 208 h 237"/>
                <a:gd name="T90" fmla="*/ 221 w 252"/>
                <a:gd name="T91" fmla="*/ 222 h 2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2" h="237">
                  <a:moveTo>
                    <a:pt x="237" y="237"/>
                  </a:moveTo>
                  <a:lnTo>
                    <a:pt x="182" y="230"/>
                  </a:lnTo>
                  <a:lnTo>
                    <a:pt x="168" y="208"/>
                  </a:lnTo>
                  <a:lnTo>
                    <a:pt x="147" y="222"/>
                  </a:lnTo>
                  <a:lnTo>
                    <a:pt x="126" y="222"/>
                  </a:lnTo>
                  <a:lnTo>
                    <a:pt x="105" y="195"/>
                  </a:lnTo>
                  <a:lnTo>
                    <a:pt x="84" y="167"/>
                  </a:lnTo>
                  <a:lnTo>
                    <a:pt x="70" y="160"/>
                  </a:lnTo>
                  <a:lnTo>
                    <a:pt x="63" y="160"/>
                  </a:lnTo>
                  <a:lnTo>
                    <a:pt x="57" y="153"/>
                  </a:lnTo>
                  <a:lnTo>
                    <a:pt x="42" y="125"/>
                  </a:lnTo>
                  <a:lnTo>
                    <a:pt x="29" y="118"/>
                  </a:lnTo>
                  <a:lnTo>
                    <a:pt x="22" y="97"/>
                  </a:lnTo>
                  <a:lnTo>
                    <a:pt x="29" y="83"/>
                  </a:lnTo>
                  <a:lnTo>
                    <a:pt x="29" y="62"/>
                  </a:lnTo>
                  <a:lnTo>
                    <a:pt x="22" y="62"/>
                  </a:lnTo>
                  <a:lnTo>
                    <a:pt x="14" y="48"/>
                  </a:lnTo>
                  <a:lnTo>
                    <a:pt x="0" y="7"/>
                  </a:lnTo>
                  <a:lnTo>
                    <a:pt x="14" y="0"/>
                  </a:lnTo>
                  <a:lnTo>
                    <a:pt x="22" y="13"/>
                  </a:lnTo>
                  <a:lnTo>
                    <a:pt x="29" y="13"/>
                  </a:lnTo>
                  <a:lnTo>
                    <a:pt x="35" y="13"/>
                  </a:lnTo>
                  <a:lnTo>
                    <a:pt x="57" y="7"/>
                  </a:lnTo>
                  <a:lnTo>
                    <a:pt x="63" y="7"/>
                  </a:lnTo>
                  <a:lnTo>
                    <a:pt x="57" y="13"/>
                  </a:lnTo>
                  <a:lnTo>
                    <a:pt x="70" y="20"/>
                  </a:lnTo>
                  <a:lnTo>
                    <a:pt x="70" y="41"/>
                  </a:lnTo>
                  <a:lnTo>
                    <a:pt x="105" y="55"/>
                  </a:lnTo>
                  <a:lnTo>
                    <a:pt x="140" y="55"/>
                  </a:lnTo>
                  <a:lnTo>
                    <a:pt x="140" y="41"/>
                  </a:lnTo>
                  <a:lnTo>
                    <a:pt x="154" y="35"/>
                  </a:lnTo>
                  <a:lnTo>
                    <a:pt x="182" y="35"/>
                  </a:lnTo>
                  <a:lnTo>
                    <a:pt x="230" y="55"/>
                  </a:lnTo>
                  <a:lnTo>
                    <a:pt x="230" y="62"/>
                  </a:lnTo>
                  <a:lnTo>
                    <a:pt x="230" y="76"/>
                  </a:lnTo>
                  <a:lnTo>
                    <a:pt x="230" y="83"/>
                  </a:lnTo>
                  <a:lnTo>
                    <a:pt x="224" y="97"/>
                  </a:lnTo>
                  <a:lnTo>
                    <a:pt x="224" y="132"/>
                  </a:lnTo>
                  <a:lnTo>
                    <a:pt x="237" y="145"/>
                  </a:lnTo>
                  <a:lnTo>
                    <a:pt x="237" y="153"/>
                  </a:lnTo>
                  <a:lnTo>
                    <a:pt x="230" y="167"/>
                  </a:lnTo>
                  <a:lnTo>
                    <a:pt x="237" y="180"/>
                  </a:lnTo>
                  <a:lnTo>
                    <a:pt x="245" y="195"/>
                  </a:lnTo>
                  <a:lnTo>
                    <a:pt x="252" y="208"/>
                  </a:lnTo>
                  <a:lnTo>
                    <a:pt x="237" y="222"/>
                  </a:lnTo>
                  <a:lnTo>
                    <a:pt x="237" y="237"/>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61" name="Freeform 98"/>
            <p:cNvSpPr>
              <a:spLocks/>
            </p:cNvSpPr>
            <p:nvPr/>
          </p:nvSpPr>
          <p:spPr bwMode="gray">
            <a:xfrm>
              <a:off x="6003435" y="3494587"/>
              <a:ext cx="164950" cy="132255"/>
            </a:xfrm>
            <a:custGeom>
              <a:avLst/>
              <a:gdLst>
                <a:gd name="T0" fmla="*/ 76 w 97"/>
                <a:gd name="T1" fmla="*/ 27 h 77"/>
                <a:gd name="T2" fmla="*/ 76 w 97"/>
                <a:gd name="T3" fmla="*/ 39 h 77"/>
                <a:gd name="T4" fmla="*/ 89 w 97"/>
                <a:gd name="T5" fmla="*/ 39 h 77"/>
                <a:gd name="T6" fmla="*/ 89 w 97"/>
                <a:gd name="T7" fmla="*/ 65 h 77"/>
                <a:gd name="T8" fmla="*/ 71 w 97"/>
                <a:gd name="T9" fmla="*/ 58 h 77"/>
                <a:gd name="T10" fmla="*/ 50 w 97"/>
                <a:gd name="T11" fmla="*/ 71 h 77"/>
                <a:gd name="T12" fmla="*/ 45 w 97"/>
                <a:gd name="T13" fmla="*/ 53 h 77"/>
                <a:gd name="T14" fmla="*/ 39 w 97"/>
                <a:gd name="T15" fmla="*/ 39 h 77"/>
                <a:gd name="T16" fmla="*/ 32 w 97"/>
                <a:gd name="T17" fmla="*/ 58 h 77"/>
                <a:gd name="T18" fmla="*/ 18 w 97"/>
                <a:gd name="T19" fmla="*/ 58 h 77"/>
                <a:gd name="T20" fmla="*/ 18 w 97"/>
                <a:gd name="T21" fmla="*/ 65 h 77"/>
                <a:gd name="T22" fmla="*/ 6 w 97"/>
                <a:gd name="T23" fmla="*/ 65 h 77"/>
                <a:gd name="T24" fmla="*/ 0 w 97"/>
                <a:gd name="T25" fmla="*/ 65 h 77"/>
                <a:gd name="T26" fmla="*/ 6 w 97"/>
                <a:gd name="T27" fmla="*/ 53 h 77"/>
                <a:gd name="T28" fmla="*/ 6 w 97"/>
                <a:gd name="T29" fmla="*/ 32 h 77"/>
                <a:gd name="T30" fmla="*/ 0 w 97"/>
                <a:gd name="T31" fmla="*/ 27 h 77"/>
                <a:gd name="T32" fmla="*/ 13 w 97"/>
                <a:gd name="T33" fmla="*/ 27 h 77"/>
                <a:gd name="T34" fmla="*/ 18 w 97"/>
                <a:gd name="T35" fmla="*/ 7 h 77"/>
                <a:gd name="T36" fmla="*/ 18 w 97"/>
                <a:gd name="T37" fmla="*/ 0 h 77"/>
                <a:gd name="T38" fmla="*/ 39 w 97"/>
                <a:gd name="T39" fmla="*/ 0 h 77"/>
                <a:gd name="T40" fmla="*/ 39 w 97"/>
                <a:gd name="T41" fmla="*/ 7 h 77"/>
                <a:gd name="T42" fmla="*/ 39 w 97"/>
                <a:gd name="T43" fmla="*/ 20 h 77"/>
                <a:gd name="T44" fmla="*/ 18 w 97"/>
                <a:gd name="T45" fmla="*/ 20 h 77"/>
                <a:gd name="T46" fmla="*/ 18 w 97"/>
                <a:gd name="T47" fmla="*/ 27 h 77"/>
                <a:gd name="T48" fmla="*/ 45 w 97"/>
                <a:gd name="T49" fmla="*/ 27 h 77"/>
                <a:gd name="T50" fmla="*/ 50 w 97"/>
                <a:gd name="T51" fmla="*/ 27 h 77"/>
                <a:gd name="T52" fmla="*/ 76 w 97"/>
                <a:gd name="T53" fmla="*/ 27 h 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7" h="77">
                  <a:moveTo>
                    <a:pt x="83" y="29"/>
                  </a:moveTo>
                  <a:lnTo>
                    <a:pt x="83" y="42"/>
                  </a:lnTo>
                  <a:lnTo>
                    <a:pt x="97" y="42"/>
                  </a:lnTo>
                  <a:lnTo>
                    <a:pt x="97" y="70"/>
                  </a:lnTo>
                  <a:lnTo>
                    <a:pt x="77" y="63"/>
                  </a:lnTo>
                  <a:lnTo>
                    <a:pt x="55" y="77"/>
                  </a:lnTo>
                  <a:lnTo>
                    <a:pt x="49" y="57"/>
                  </a:lnTo>
                  <a:lnTo>
                    <a:pt x="42" y="42"/>
                  </a:lnTo>
                  <a:lnTo>
                    <a:pt x="35" y="63"/>
                  </a:lnTo>
                  <a:lnTo>
                    <a:pt x="20" y="63"/>
                  </a:lnTo>
                  <a:lnTo>
                    <a:pt x="20" y="70"/>
                  </a:lnTo>
                  <a:lnTo>
                    <a:pt x="7" y="70"/>
                  </a:lnTo>
                  <a:lnTo>
                    <a:pt x="0" y="70"/>
                  </a:lnTo>
                  <a:lnTo>
                    <a:pt x="7" y="57"/>
                  </a:lnTo>
                  <a:lnTo>
                    <a:pt x="7" y="35"/>
                  </a:lnTo>
                  <a:lnTo>
                    <a:pt x="0" y="29"/>
                  </a:lnTo>
                  <a:lnTo>
                    <a:pt x="14" y="29"/>
                  </a:lnTo>
                  <a:lnTo>
                    <a:pt x="20" y="8"/>
                  </a:lnTo>
                  <a:lnTo>
                    <a:pt x="20" y="0"/>
                  </a:lnTo>
                  <a:lnTo>
                    <a:pt x="42" y="0"/>
                  </a:lnTo>
                  <a:lnTo>
                    <a:pt x="42" y="8"/>
                  </a:lnTo>
                  <a:lnTo>
                    <a:pt x="42" y="22"/>
                  </a:lnTo>
                  <a:lnTo>
                    <a:pt x="20" y="22"/>
                  </a:lnTo>
                  <a:lnTo>
                    <a:pt x="20" y="29"/>
                  </a:lnTo>
                  <a:lnTo>
                    <a:pt x="49" y="29"/>
                  </a:lnTo>
                  <a:lnTo>
                    <a:pt x="55" y="29"/>
                  </a:lnTo>
                  <a:lnTo>
                    <a:pt x="83" y="29"/>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62" name="Freeform 99"/>
            <p:cNvSpPr>
              <a:spLocks/>
            </p:cNvSpPr>
            <p:nvPr/>
          </p:nvSpPr>
          <p:spPr bwMode="gray">
            <a:xfrm>
              <a:off x="6035992" y="3418372"/>
              <a:ext cx="260448" cy="125531"/>
            </a:xfrm>
            <a:custGeom>
              <a:avLst/>
              <a:gdLst>
                <a:gd name="T0" fmla="*/ 138 w 147"/>
                <a:gd name="T1" fmla="*/ 13 h 70"/>
                <a:gd name="T2" fmla="*/ 138 w 147"/>
                <a:gd name="T3" fmla="*/ 26 h 70"/>
                <a:gd name="T4" fmla="*/ 112 w 147"/>
                <a:gd name="T5" fmla="*/ 38 h 70"/>
                <a:gd name="T6" fmla="*/ 99 w 147"/>
                <a:gd name="T7" fmla="*/ 38 h 70"/>
                <a:gd name="T8" fmla="*/ 92 w 147"/>
                <a:gd name="T9" fmla="*/ 46 h 70"/>
                <a:gd name="T10" fmla="*/ 72 w 147"/>
                <a:gd name="T11" fmla="*/ 46 h 70"/>
                <a:gd name="T12" fmla="*/ 59 w 147"/>
                <a:gd name="T13" fmla="*/ 59 h 70"/>
                <a:gd name="T14" fmla="*/ 59 w 147"/>
                <a:gd name="T15" fmla="*/ 65 h 70"/>
                <a:gd name="T16" fmla="*/ 33 w 147"/>
                <a:gd name="T17" fmla="*/ 65 h 70"/>
                <a:gd name="T18" fmla="*/ 27 w 147"/>
                <a:gd name="T19" fmla="*/ 65 h 70"/>
                <a:gd name="T20" fmla="*/ 0 w 147"/>
                <a:gd name="T21" fmla="*/ 65 h 70"/>
                <a:gd name="T22" fmla="*/ 0 w 147"/>
                <a:gd name="T23" fmla="*/ 59 h 70"/>
                <a:gd name="T24" fmla="*/ 21 w 147"/>
                <a:gd name="T25" fmla="*/ 59 h 70"/>
                <a:gd name="T26" fmla="*/ 21 w 147"/>
                <a:gd name="T27" fmla="*/ 46 h 70"/>
                <a:gd name="T28" fmla="*/ 33 w 147"/>
                <a:gd name="T29" fmla="*/ 46 h 70"/>
                <a:gd name="T30" fmla="*/ 54 w 147"/>
                <a:gd name="T31" fmla="*/ 38 h 70"/>
                <a:gd name="T32" fmla="*/ 33 w 147"/>
                <a:gd name="T33" fmla="*/ 33 h 70"/>
                <a:gd name="T34" fmla="*/ 27 w 147"/>
                <a:gd name="T35" fmla="*/ 33 h 70"/>
                <a:gd name="T36" fmla="*/ 14 w 147"/>
                <a:gd name="T37" fmla="*/ 33 h 70"/>
                <a:gd name="T38" fmla="*/ 27 w 147"/>
                <a:gd name="T39" fmla="*/ 13 h 70"/>
                <a:gd name="T40" fmla="*/ 21 w 147"/>
                <a:gd name="T41" fmla="*/ 13 h 70"/>
                <a:gd name="T42" fmla="*/ 27 w 147"/>
                <a:gd name="T43" fmla="*/ 6 h 70"/>
                <a:gd name="T44" fmla="*/ 54 w 147"/>
                <a:gd name="T45" fmla="*/ 13 h 70"/>
                <a:gd name="T46" fmla="*/ 54 w 147"/>
                <a:gd name="T47" fmla="*/ 6 h 70"/>
                <a:gd name="T48" fmla="*/ 59 w 147"/>
                <a:gd name="T49" fmla="*/ 0 h 70"/>
                <a:gd name="T50" fmla="*/ 72 w 147"/>
                <a:gd name="T51" fmla="*/ 6 h 70"/>
                <a:gd name="T52" fmla="*/ 119 w 147"/>
                <a:gd name="T53" fmla="*/ 6 h 70"/>
                <a:gd name="T54" fmla="*/ 138 w 147"/>
                <a:gd name="T55" fmla="*/ 13 h 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7" h="70">
                  <a:moveTo>
                    <a:pt x="147" y="14"/>
                  </a:moveTo>
                  <a:lnTo>
                    <a:pt x="147" y="28"/>
                  </a:lnTo>
                  <a:lnTo>
                    <a:pt x="119" y="41"/>
                  </a:lnTo>
                  <a:lnTo>
                    <a:pt x="105" y="41"/>
                  </a:lnTo>
                  <a:lnTo>
                    <a:pt x="98" y="49"/>
                  </a:lnTo>
                  <a:lnTo>
                    <a:pt x="77" y="49"/>
                  </a:lnTo>
                  <a:lnTo>
                    <a:pt x="63" y="63"/>
                  </a:lnTo>
                  <a:lnTo>
                    <a:pt x="63" y="70"/>
                  </a:lnTo>
                  <a:lnTo>
                    <a:pt x="35" y="70"/>
                  </a:lnTo>
                  <a:lnTo>
                    <a:pt x="29" y="70"/>
                  </a:lnTo>
                  <a:lnTo>
                    <a:pt x="0" y="70"/>
                  </a:lnTo>
                  <a:lnTo>
                    <a:pt x="0" y="63"/>
                  </a:lnTo>
                  <a:lnTo>
                    <a:pt x="22" y="63"/>
                  </a:lnTo>
                  <a:lnTo>
                    <a:pt x="22" y="49"/>
                  </a:lnTo>
                  <a:lnTo>
                    <a:pt x="35" y="49"/>
                  </a:lnTo>
                  <a:lnTo>
                    <a:pt x="57" y="41"/>
                  </a:lnTo>
                  <a:lnTo>
                    <a:pt x="35" y="35"/>
                  </a:lnTo>
                  <a:lnTo>
                    <a:pt x="29" y="35"/>
                  </a:lnTo>
                  <a:lnTo>
                    <a:pt x="15" y="35"/>
                  </a:lnTo>
                  <a:lnTo>
                    <a:pt x="29" y="14"/>
                  </a:lnTo>
                  <a:lnTo>
                    <a:pt x="22" y="14"/>
                  </a:lnTo>
                  <a:lnTo>
                    <a:pt x="29" y="6"/>
                  </a:lnTo>
                  <a:lnTo>
                    <a:pt x="57" y="14"/>
                  </a:lnTo>
                  <a:lnTo>
                    <a:pt x="57" y="6"/>
                  </a:lnTo>
                  <a:lnTo>
                    <a:pt x="63" y="0"/>
                  </a:lnTo>
                  <a:lnTo>
                    <a:pt x="77" y="6"/>
                  </a:lnTo>
                  <a:lnTo>
                    <a:pt x="127" y="6"/>
                  </a:lnTo>
                  <a:lnTo>
                    <a:pt x="147" y="14"/>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63" name="Freeform 100"/>
            <p:cNvSpPr>
              <a:spLocks/>
            </p:cNvSpPr>
            <p:nvPr/>
          </p:nvSpPr>
          <p:spPr bwMode="gray">
            <a:xfrm>
              <a:off x="5643149" y="3431822"/>
              <a:ext cx="342923" cy="233128"/>
            </a:xfrm>
            <a:custGeom>
              <a:avLst/>
              <a:gdLst>
                <a:gd name="T0" fmla="*/ 175 w 195"/>
                <a:gd name="T1" fmla="*/ 97 h 133"/>
                <a:gd name="T2" fmla="*/ 163 w 195"/>
                <a:gd name="T3" fmla="*/ 91 h 133"/>
                <a:gd name="T4" fmla="*/ 163 w 195"/>
                <a:gd name="T5" fmla="*/ 97 h 133"/>
                <a:gd name="T6" fmla="*/ 157 w 195"/>
                <a:gd name="T7" fmla="*/ 97 h 133"/>
                <a:gd name="T8" fmla="*/ 149 w 195"/>
                <a:gd name="T9" fmla="*/ 110 h 133"/>
                <a:gd name="T10" fmla="*/ 131 w 195"/>
                <a:gd name="T11" fmla="*/ 110 h 133"/>
                <a:gd name="T12" fmla="*/ 131 w 195"/>
                <a:gd name="T13" fmla="*/ 123 h 133"/>
                <a:gd name="T14" fmla="*/ 110 w 195"/>
                <a:gd name="T15" fmla="*/ 123 h 133"/>
                <a:gd name="T16" fmla="*/ 110 w 195"/>
                <a:gd name="T17" fmla="*/ 110 h 133"/>
                <a:gd name="T18" fmla="*/ 110 w 195"/>
                <a:gd name="T19" fmla="*/ 104 h 133"/>
                <a:gd name="T20" fmla="*/ 65 w 195"/>
                <a:gd name="T21" fmla="*/ 85 h 133"/>
                <a:gd name="T22" fmla="*/ 39 w 195"/>
                <a:gd name="T23" fmla="*/ 85 h 133"/>
                <a:gd name="T24" fmla="*/ 26 w 195"/>
                <a:gd name="T25" fmla="*/ 91 h 133"/>
                <a:gd name="T26" fmla="*/ 26 w 195"/>
                <a:gd name="T27" fmla="*/ 65 h 133"/>
                <a:gd name="T28" fmla="*/ 13 w 195"/>
                <a:gd name="T29" fmla="*/ 65 h 133"/>
                <a:gd name="T30" fmla="*/ 13 w 195"/>
                <a:gd name="T31" fmla="*/ 53 h 133"/>
                <a:gd name="T32" fmla="*/ 7 w 195"/>
                <a:gd name="T33" fmla="*/ 53 h 133"/>
                <a:gd name="T34" fmla="*/ 7 w 195"/>
                <a:gd name="T35" fmla="*/ 40 h 133"/>
                <a:gd name="T36" fmla="*/ 26 w 195"/>
                <a:gd name="T37" fmla="*/ 40 h 133"/>
                <a:gd name="T38" fmla="*/ 33 w 195"/>
                <a:gd name="T39" fmla="*/ 32 h 133"/>
                <a:gd name="T40" fmla="*/ 13 w 195"/>
                <a:gd name="T41" fmla="*/ 20 h 133"/>
                <a:gd name="T42" fmla="*/ 7 w 195"/>
                <a:gd name="T43" fmla="*/ 20 h 133"/>
                <a:gd name="T44" fmla="*/ 7 w 195"/>
                <a:gd name="T45" fmla="*/ 32 h 133"/>
                <a:gd name="T46" fmla="*/ 0 w 195"/>
                <a:gd name="T47" fmla="*/ 20 h 133"/>
                <a:gd name="T48" fmla="*/ 26 w 195"/>
                <a:gd name="T49" fmla="*/ 7 h 133"/>
                <a:gd name="T50" fmla="*/ 39 w 195"/>
                <a:gd name="T51" fmla="*/ 27 h 133"/>
                <a:gd name="T52" fmla="*/ 45 w 195"/>
                <a:gd name="T53" fmla="*/ 27 h 133"/>
                <a:gd name="T54" fmla="*/ 52 w 195"/>
                <a:gd name="T55" fmla="*/ 27 h 133"/>
                <a:gd name="T56" fmla="*/ 52 w 195"/>
                <a:gd name="T57" fmla="*/ 20 h 133"/>
                <a:gd name="T58" fmla="*/ 72 w 195"/>
                <a:gd name="T59" fmla="*/ 7 h 133"/>
                <a:gd name="T60" fmla="*/ 77 w 195"/>
                <a:gd name="T61" fmla="*/ 7 h 133"/>
                <a:gd name="T62" fmla="*/ 72 w 195"/>
                <a:gd name="T63" fmla="*/ 0 h 133"/>
                <a:gd name="T64" fmla="*/ 77 w 195"/>
                <a:gd name="T65" fmla="*/ 0 h 133"/>
                <a:gd name="T66" fmla="*/ 91 w 195"/>
                <a:gd name="T67" fmla="*/ 7 h 133"/>
                <a:gd name="T68" fmla="*/ 91 w 195"/>
                <a:gd name="T69" fmla="*/ 27 h 133"/>
                <a:gd name="T70" fmla="*/ 117 w 195"/>
                <a:gd name="T71" fmla="*/ 27 h 133"/>
                <a:gd name="T72" fmla="*/ 124 w 195"/>
                <a:gd name="T73" fmla="*/ 53 h 133"/>
                <a:gd name="T74" fmla="*/ 163 w 195"/>
                <a:gd name="T75" fmla="*/ 71 h 133"/>
                <a:gd name="T76" fmla="*/ 182 w 195"/>
                <a:gd name="T77" fmla="*/ 85 h 133"/>
                <a:gd name="T78" fmla="*/ 175 w 195"/>
                <a:gd name="T79" fmla="*/ 97 h 1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5" h="133">
                  <a:moveTo>
                    <a:pt x="188" y="105"/>
                  </a:moveTo>
                  <a:lnTo>
                    <a:pt x="175" y="98"/>
                  </a:lnTo>
                  <a:lnTo>
                    <a:pt x="175" y="105"/>
                  </a:lnTo>
                  <a:lnTo>
                    <a:pt x="168" y="105"/>
                  </a:lnTo>
                  <a:lnTo>
                    <a:pt x="160" y="119"/>
                  </a:lnTo>
                  <a:lnTo>
                    <a:pt x="140" y="119"/>
                  </a:lnTo>
                  <a:lnTo>
                    <a:pt x="140" y="133"/>
                  </a:lnTo>
                  <a:lnTo>
                    <a:pt x="118" y="133"/>
                  </a:lnTo>
                  <a:lnTo>
                    <a:pt x="118" y="119"/>
                  </a:lnTo>
                  <a:lnTo>
                    <a:pt x="118" y="112"/>
                  </a:lnTo>
                  <a:lnTo>
                    <a:pt x="70" y="92"/>
                  </a:lnTo>
                  <a:lnTo>
                    <a:pt x="42" y="92"/>
                  </a:lnTo>
                  <a:lnTo>
                    <a:pt x="28" y="98"/>
                  </a:lnTo>
                  <a:lnTo>
                    <a:pt x="28" y="70"/>
                  </a:lnTo>
                  <a:lnTo>
                    <a:pt x="14" y="70"/>
                  </a:lnTo>
                  <a:lnTo>
                    <a:pt x="14" y="57"/>
                  </a:lnTo>
                  <a:lnTo>
                    <a:pt x="7" y="57"/>
                  </a:lnTo>
                  <a:lnTo>
                    <a:pt x="7" y="43"/>
                  </a:lnTo>
                  <a:lnTo>
                    <a:pt x="28" y="43"/>
                  </a:lnTo>
                  <a:lnTo>
                    <a:pt x="35" y="35"/>
                  </a:lnTo>
                  <a:lnTo>
                    <a:pt x="14" y="22"/>
                  </a:lnTo>
                  <a:lnTo>
                    <a:pt x="7" y="22"/>
                  </a:lnTo>
                  <a:lnTo>
                    <a:pt x="7" y="35"/>
                  </a:lnTo>
                  <a:lnTo>
                    <a:pt x="0" y="22"/>
                  </a:lnTo>
                  <a:lnTo>
                    <a:pt x="28" y="8"/>
                  </a:lnTo>
                  <a:lnTo>
                    <a:pt x="42" y="29"/>
                  </a:lnTo>
                  <a:lnTo>
                    <a:pt x="48" y="29"/>
                  </a:lnTo>
                  <a:lnTo>
                    <a:pt x="56" y="29"/>
                  </a:lnTo>
                  <a:lnTo>
                    <a:pt x="56" y="22"/>
                  </a:lnTo>
                  <a:lnTo>
                    <a:pt x="77" y="8"/>
                  </a:lnTo>
                  <a:lnTo>
                    <a:pt x="83" y="8"/>
                  </a:lnTo>
                  <a:lnTo>
                    <a:pt x="77" y="0"/>
                  </a:lnTo>
                  <a:lnTo>
                    <a:pt x="83" y="0"/>
                  </a:lnTo>
                  <a:lnTo>
                    <a:pt x="98" y="8"/>
                  </a:lnTo>
                  <a:lnTo>
                    <a:pt x="98" y="29"/>
                  </a:lnTo>
                  <a:lnTo>
                    <a:pt x="125" y="29"/>
                  </a:lnTo>
                  <a:lnTo>
                    <a:pt x="133" y="57"/>
                  </a:lnTo>
                  <a:lnTo>
                    <a:pt x="175" y="77"/>
                  </a:lnTo>
                  <a:lnTo>
                    <a:pt x="195" y="92"/>
                  </a:lnTo>
                  <a:lnTo>
                    <a:pt x="188" y="105"/>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64" name="Freeform 101"/>
            <p:cNvSpPr>
              <a:spLocks/>
            </p:cNvSpPr>
            <p:nvPr/>
          </p:nvSpPr>
          <p:spPr bwMode="gray">
            <a:xfrm>
              <a:off x="5729965" y="3346641"/>
              <a:ext cx="405865" cy="268994"/>
            </a:xfrm>
            <a:custGeom>
              <a:avLst/>
              <a:gdLst>
                <a:gd name="T0" fmla="*/ 130 w 232"/>
                <a:gd name="T1" fmla="*/ 143 h 153"/>
                <a:gd name="T2" fmla="*/ 144 w 232"/>
                <a:gd name="T3" fmla="*/ 143 h 153"/>
                <a:gd name="T4" fmla="*/ 151 w 232"/>
                <a:gd name="T5" fmla="*/ 131 h 153"/>
                <a:gd name="T6" fmla="*/ 151 w 232"/>
                <a:gd name="T7" fmla="*/ 110 h 153"/>
                <a:gd name="T8" fmla="*/ 144 w 232"/>
                <a:gd name="T9" fmla="*/ 105 h 153"/>
                <a:gd name="T10" fmla="*/ 157 w 232"/>
                <a:gd name="T11" fmla="*/ 105 h 153"/>
                <a:gd name="T12" fmla="*/ 163 w 232"/>
                <a:gd name="T13" fmla="*/ 85 h 153"/>
                <a:gd name="T14" fmla="*/ 163 w 232"/>
                <a:gd name="T15" fmla="*/ 78 h 153"/>
                <a:gd name="T16" fmla="*/ 183 w 232"/>
                <a:gd name="T17" fmla="*/ 78 h 153"/>
                <a:gd name="T18" fmla="*/ 183 w 232"/>
                <a:gd name="T19" fmla="*/ 85 h 153"/>
                <a:gd name="T20" fmla="*/ 196 w 232"/>
                <a:gd name="T21" fmla="*/ 85 h 153"/>
                <a:gd name="T22" fmla="*/ 216 w 232"/>
                <a:gd name="T23" fmla="*/ 78 h 153"/>
                <a:gd name="T24" fmla="*/ 196 w 232"/>
                <a:gd name="T25" fmla="*/ 72 h 153"/>
                <a:gd name="T26" fmla="*/ 190 w 232"/>
                <a:gd name="T27" fmla="*/ 72 h 153"/>
                <a:gd name="T28" fmla="*/ 177 w 232"/>
                <a:gd name="T29" fmla="*/ 72 h 153"/>
                <a:gd name="T30" fmla="*/ 190 w 232"/>
                <a:gd name="T31" fmla="*/ 52 h 153"/>
                <a:gd name="T32" fmla="*/ 183 w 232"/>
                <a:gd name="T33" fmla="*/ 52 h 153"/>
                <a:gd name="T34" fmla="*/ 157 w 232"/>
                <a:gd name="T35" fmla="*/ 78 h 153"/>
                <a:gd name="T36" fmla="*/ 151 w 232"/>
                <a:gd name="T37" fmla="*/ 72 h 153"/>
                <a:gd name="T38" fmla="*/ 137 w 232"/>
                <a:gd name="T39" fmla="*/ 72 h 153"/>
                <a:gd name="T40" fmla="*/ 137 w 232"/>
                <a:gd name="T41" fmla="*/ 65 h 153"/>
                <a:gd name="T42" fmla="*/ 130 w 232"/>
                <a:gd name="T43" fmla="*/ 65 h 153"/>
                <a:gd name="T44" fmla="*/ 130 w 232"/>
                <a:gd name="T45" fmla="*/ 45 h 153"/>
                <a:gd name="T46" fmla="*/ 112 w 232"/>
                <a:gd name="T47" fmla="*/ 33 h 153"/>
                <a:gd name="T48" fmla="*/ 72 w 232"/>
                <a:gd name="T49" fmla="*/ 33 h 153"/>
                <a:gd name="T50" fmla="*/ 47 w 232"/>
                <a:gd name="T51" fmla="*/ 7 h 153"/>
                <a:gd name="T52" fmla="*/ 33 w 232"/>
                <a:gd name="T53" fmla="*/ 0 h 153"/>
                <a:gd name="T54" fmla="*/ 0 w 232"/>
                <a:gd name="T55" fmla="*/ 7 h 153"/>
                <a:gd name="T56" fmla="*/ 0 w 232"/>
                <a:gd name="T57" fmla="*/ 72 h 153"/>
                <a:gd name="T58" fmla="*/ 7 w 232"/>
                <a:gd name="T59" fmla="*/ 72 h 153"/>
                <a:gd name="T60" fmla="*/ 7 w 232"/>
                <a:gd name="T61" fmla="*/ 65 h 153"/>
                <a:gd name="T62" fmla="*/ 27 w 232"/>
                <a:gd name="T63" fmla="*/ 52 h 153"/>
                <a:gd name="T64" fmla="*/ 33 w 232"/>
                <a:gd name="T65" fmla="*/ 52 h 153"/>
                <a:gd name="T66" fmla="*/ 27 w 232"/>
                <a:gd name="T67" fmla="*/ 45 h 153"/>
                <a:gd name="T68" fmla="*/ 33 w 232"/>
                <a:gd name="T69" fmla="*/ 45 h 153"/>
                <a:gd name="T70" fmla="*/ 47 w 232"/>
                <a:gd name="T71" fmla="*/ 52 h 153"/>
                <a:gd name="T72" fmla="*/ 47 w 232"/>
                <a:gd name="T73" fmla="*/ 72 h 153"/>
                <a:gd name="T74" fmla="*/ 72 w 232"/>
                <a:gd name="T75" fmla="*/ 72 h 153"/>
                <a:gd name="T76" fmla="*/ 79 w 232"/>
                <a:gd name="T77" fmla="*/ 98 h 153"/>
                <a:gd name="T78" fmla="*/ 118 w 232"/>
                <a:gd name="T79" fmla="*/ 117 h 153"/>
                <a:gd name="T80" fmla="*/ 137 w 232"/>
                <a:gd name="T81" fmla="*/ 131 h 153"/>
                <a:gd name="T82" fmla="*/ 130 w 232"/>
                <a:gd name="T83" fmla="*/ 143 h 1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32" h="153">
                  <a:moveTo>
                    <a:pt x="140" y="153"/>
                  </a:moveTo>
                  <a:lnTo>
                    <a:pt x="155" y="153"/>
                  </a:lnTo>
                  <a:lnTo>
                    <a:pt x="162" y="140"/>
                  </a:lnTo>
                  <a:lnTo>
                    <a:pt x="162" y="118"/>
                  </a:lnTo>
                  <a:lnTo>
                    <a:pt x="155" y="112"/>
                  </a:lnTo>
                  <a:lnTo>
                    <a:pt x="169" y="112"/>
                  </a:lnTo>
                  <a:lnTo>
                    <a:pt x="175" y="91"/>
                  </a:lnTo>
                  <a:lnTo>
                    <a:pt x="175" y="83"/>
                  </a:lnTo>
                  <a:lnTo>
                    <a:pt x="197" y="83"/>
                  </a:lnTo>
                  <a:lnTo>
                    <a:pt x="197" y="91"/>
                  </a:lnTo>
                  <a:lnTo>
                    <a:pt x="210" y="91"/>
                  </a:lnTo>
                  <a:lnTo>
                    <a:pt x="232" y="83"/>
                  </a:lnTo>
                  <a:lnTo>
                    <a:pt x="210" y="77"/>
                  </a:lnTo>
                  <a:lnTo>
                    <a:pt x="204" y="77"/>
                  </a:lnTo>
                  <a:lnTo>
                    <a:pt x="190" y="77"/>
                  </a:lnTo>
                  <a:lnTo>
                    <a:pt x="204" y="56"/>
                  </a:lnTo>
                  <a:lnTo>
                    <a:pt x="197" y="56"/>
                  </a:lnTo>
                  <a:lnTo>
                    <a:pt x="169" y="83"/>
                  </a:lnTo>
                  <a:lnTo>
                    <a:pt x="162" y="77"/>
                  </a:lnTo>
                  <a:lnTo>
                    <a:pt x="147" y="77"/>
                  </a:lnTo>
                  <a:lnTo>
                    <a:pt x="147" y="70"/>
                  </a:lnTo>
                  <a:lnTo>
                    <a:pt x="140" y="70"/>
                  </a:lnTo>
                  <a:lnTo>
                    <a:pt x="140" y="48"/>
                  </a:lnTo>
                  <a:lnTo>
                    <a:pt x="120" y="35"/>
                  </a:lnTo>
                  <a:lnTo>
                    <a:pt x="77" y="35"/>
                  </a:lnTo>
                  <a:lnTo>
                    <a:pt x="50" y="7"/>
                  </a:lnTo>
                  <a:lnTo>
                    <a:pt x="35" y="0"/>
                  </a:lnTo>
                  <a:lnTo>
                    <a:pt x="0" y="7"/>
                  </a:lnTo>
                  <a:lnTo>
                    <a:pt x="0" y="77"/>
                  </a:lnTo>
                  <a:lnTo>
                    <a:pt x="8" y="77"/>
                  </a:lnTo>
                  <a:lnTo>
                    <a:pt x="8" y="70"/>
                  </a:lnTo>
                  <a:lnTo>
                    <a:pt x="29" y="56"/>
                  </a:lnTo>
                  <a:lnTo>
                    <a:pt x="35" y="56"/>
                  </a:lnTo>
                  <a:lnTo>
                    <a:pt x="29" y="48"/>
                  </a:lnTo>
                  <a:lnTo>
                    <a:pt x="35" y="48"/>
                  </a:lnTo>
                  <a:lnTo>
                    <a:pt x="50" y="56"/>
                  </a:lnTo>
                  <a:lnTo>
                    <a:pt x="50" y="77"/>
                  </a:lnTo>
                  <a:lnTo>
                    <a:pt x="77" y="77"/>
                  </a:lnTo>
                  <a:lnTo>
                    <a:pt x="85" y="105"/>
                  </a:lnTo>
                  <a:lnTo>
                    <a:pt x="127" y="125"/>
                  </a:lnTo>
                  <a:lnTo>
                    <a:pt x="147" y="140"/>
                  </a:lnTo>
                  <a:lnTo>
                    <a:pt x="140" y="153"/>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65" name="Freeform 102"/>
            <p:cNvSpPr>
              <a:spLocks/>
            </p:cNvSpPr>
            <p:nvPr/>
          </p:nvSpPr>
          <p:spPr bwMode="gray">
            <a:xfrm>
              <a:off x="4623062" y="4510039"/>
              <a:ext cx="136736" cy="147947"/>
            </a:xfrm>
            <a:custGeom>
              <a:avLst/>
              <a:gdLst>
                <a:gd name="T0" fmla="*/ 2147483646 w 77"/>
                <a:gd name="T1" fmla="*/ 2147483646 h 83"/>
                <a:gd name="T2" fmla="*/ 2147483646 w 77"/>
                <a:gd name="T3" fmla="*/ 2147483646 h 83"/>
                <a:gd name="T4" fmla="*/ 2147483646 w 77"/>
                <a:gd name="T5" fmla="*/ 0 h 83"/>
                <a:gd name="T6" fmla="*/ 2147483646 w 77"/>
                <a:gd name="T7" fmla="*/ 0 h 83"/>
                <a:gd name="T8" fmla="*/ 2147483646 w 77"/>
                <a:gd name="T9" fmla="*/ 2147483646 h 83"/>
                <a:gd name="T10" fmla="*/ 2147483646 w 77"/>
                <a:gd name="T11" fmla="*/ 2147483646 h 83"/>
                <a:gd name="T12" fmla="*/ 2147483646 w 77"/>
                <a:gd name="T13" fmla="*/ 2147483646 h 83"/>
                <a:gd name="T14" fmla="*/ 2147483646 w 77"/>
                <a:gd name="T15" fmla="*/ 2147483646 h 83"/>
                <a:gd name="T16" fmla="*/ 2147483646 w 77"/>
                <a:gd name="T17" fmla="*/ 2147483646 h 83"/>
                <a:gd name="T18" fmla="*/ 2147483646 w 77"/>
                <a:gd name="T19" fmla="*/ 2147483646 h 83"/>
                <a:gd name="T20" fmla="*/ 2147483646 w 77"/>
                <a:gd name="T21" fmla="*/ 2147483646 h 83"/>
                <a:gd name="T22" fmla="*/ 2147483646 w 77"/>
                <a:gd name="T23" fmla="*/ 2147483646 h 83"/>
                <a:gd name="T24" fmla="*/ 2147483646 w 77"/>
                <a:gd name="T25" fmla="*/ 2147483646 h 83"/>
                <a:gd name="T26" fmla="*/ 2147483646 w 77"/>
                <a:gd name="T27" fmla="*/ 2147483646 h 83"/>
                <a:gd name="T28" fmla="*/ 2147483646 w 77"/>
                <a:gd name="T29" fmla="*/ 2147483646 h 83"/>
                <a:gd name="T30" fmla="*/ 0 w 77"/>
                <a:gd name="T31" fmla="*/ 2147483646 h 83"/>
                <a:gd name="T32" fmla="*/ 2147483646 w 77"/>
                <a:gd name="T33" fmla="*/ 2147483646 h 83"/>
                <a:gd name="T34" fmla="*/ 2147483646 w 77"/>
                <a:gd name="T35" fmla="*/ 2147483646 h 83"/>
                <a:gd name="T36" fmla="*/ 2147483646 w 77"/>
                <a:gd name="T37" fmla="*/ 2147483646 h 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7" h="83">
                  <a:moveTo>
                    <a:pt x="22" y="13"/>
                  </a:moveTo>
                  <a:lnTo>
                    <a:pt x="35" y="13"/>
                  </a:lnTo>
                  <a:lnTo>
                    <a:pt x="35" y="0"/>
                  </a:lnTo>
                  <a:lnTo>
                    <a:pt x="63" y="0"/>
                  </a:lnTo>
                  <a:lnTo>
                    <a:pt x="63" y="13"/>
                  </a:lnTo>
                  <a:lnTo>
                    <a:pt x="70" y="7"/>
                  </a:lnTo>
                  <a:lnTo>
                    <a:pt x="77" y="13"/>
                  </a:lnTo>
                  <a:lnTo>
                    <a:pt x="77" y="20"/>
                  </a:lnTo>
                  <a:lnTo>
                    <a:pt x="77" y="55"/>
                  </a:lnTo>
                  <a:lnTo>
                    <a:pt x="57" y="55"/>
                  </a:lnTo>
                  <a:lnTo>
                    <a:pt x="43" y="62"/>
                  </a:lnTo>
                  <a:lnTo>
                    <a:pt x="43" y="69"/>
                  </a:lnTo>
                  <a:lnTo>
                    <a:pt x="35" y="69"/>
                  </a:lnTo>
                  <a:lnTo>
                    <a:pt x="35" y="83"/>
                  </a:lnTo>
                  <a:lnTo>
                    <a:pt x="22" y="62"/>
                  </a:lnTo>
                  <a:lnTo>
                    <a:pt x="0" y="42"/>
                  </a:lnTo>
                  <a:lnTo>
                    <a:pt x="15" y="27"/>
                  </a:lnTo>
                  <a:lnTo>
                    <a:pt x="15" y="20"/>
                  </a:lnTo>
                  <a:lnTo>
                    <a:pt x="22" y="13"/>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66" name="Freeform 103"/>
            <p:cNvSpPr>
              <a:spLocks/>
            </p:cNvSpPr>
            <p:nvPr/>
          </p:nvSpPr>
          <p:spPr bwMode="gray">
            <a:xfrm>
              <a:off x="4744604" y="3996710"/>
              <a:ext cx="236574" cy="390041"/>
            </a:xfrm>
            <a:custGeom>
              <a:avLst/>
              <a:gdLst>
                <a:gd name="T0" fmla="*/ 2147483646 w 133"/>
                <a:gd name="T1" fmla="*/ 2147483646 h 223"/>
                <a:gd name="T2" fmla="*/ 2147483646 w 133"/>
                <a:gd name="T3" fmla="*/ 2147483646 h 223"/>
                <a:gd name="T4" fmla="*/ 2147483646 w 133"/>
                <a:gd name="T5" fmla="*/ 2147483646 h 223"/>
                <a:gd name="T6" fmla="*/ 2147483646 w 133"/>
                <a:gd name="T7" fmla="*/ 2147483646 h 223"/>
                <a:gd name="T8" fmla="*/ 0 w 133"/>
                <a:gd name="T9" fmla="*/ 2147483646 h 223"/>
                <a:gd name="T10" fmla="*/ 0 w 133"/>
                <a:gd name="T11" fmla="*/ 2147483646 h 223"/>
                <a:gd name="T12" fmla="*/ 2147483646 w 133"/>
                <a:gd name="T13" fmla="*/ 2147483646 h 223"/>
                <a:gd name="T14" fmla="*/ 2147483646 w 133"/>
                <a:gd name="T15" fmla="*/ 2147483646 h 223"/>
                <a:gd name="T16" fmla="*/ 2147483646 w 133"/>
                <a:gd name="T17" fmla="*/ 2147483646 h 223"/>
                <a:gd name="T18" fmla="*/ 2147483646 w 133"/>
                <a:gd name="T19" fmla="*/ 2147483646 h 223"/>
                <a:gd name="T20" fmla="*/ 2147483646 w 133"/>
                <a:gd name="T21" fmla="*/ 2147483646 h 223"/>
                <a:gd name="T22" fmla="*/ 2147483646 w 133"/>
                <a:gd name="T23" fmla="*/ 2147483646 h 223"/>
                <a:gd name="T24" fmla="*/ 2147483646 w 133"/>
                <a:gd name="T25" fmla="*/ 2147483646 h 223"/>
                <a:gd name="T26" fmla="*/ 2147483646 w 133"/>
                <a:gd name="T27" fmla="*/ 2147483646 h 223"/>
                <a:gd name="T28" fmla="*/ 2147483646 w 133"/>
                <a:gd name="T29" fmla="*/ 2147483646 h 223"/>
                <a:gd name="T30" fmla="*/ 2147483646 w 133"/>
                <a:gd name="T31" fmla="*/ 2147483646 h 223"/>
                <a:gd name="T32" fmla="*/ 2147483646 w 133"/>
                <a:gd name="T33" fmla="*/ 2147483646 h 223"/>
                <a:gd name="T34" fmla="*/ 2147483646 w 133"/>
                <a:gd name="T35" fmla="*/ 2147483646 h 223"/>
                <a:gd name="T36" fmla="*/ 2147483646 w 133"/>
                <a:gd name="T37" fmla="*/ 2147483646 h 223"/>
                <a:gd name="T38" fmla="*/ 2147483646 w 133"/>
                <a:gd name="T39" fmla="*/ 2147483646 h 223"/>
                <a:gd name="T40" fmla="*/ 2147483646 w 133"/>
                <a:gd name="T41" fmla="*/ 2147483646 h 223"/>
                <a:gd name="T42" fmla="*/ 2147483646 w 133"/>
                <a:gd name="T43" fmla="*/ 2147483646 h 223"/>
                <a:gd name="T44" fmla="*/ 2147483646 w 133"/>
                <a:gd name="T45" fmla="*/ 2147483646 h 223"/>
                <a:gd name="T46" fmla="*/ 2147483646 w 133"/>
                <a:gd name="T47" fmla="*/ 2147483646 h 223"/>
                <a:gd name="T48" fmla="*/ 2147483646 w 133"/>
                <a:gd name="T49" fmla="*/ 2147483646 h 223"/>
                <a:gd name="T50" fmla="*/ 2147483646 w 133"/>
                <a:gd name="T51" fmla="*/ 0 h 223"/>
                <a:gd name="T52" fmla="*/ 2147483646 w 133"/>
                <a:gd name="T53" fmla="*/ 2147483646 h 2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3" h="223">
                  <a:moveTo>
                    <a:pt x="15" y="8"/>
                  </a:moveTo>
                  <a:lnTo>
                    <a:pt x="15" y="21"/>
                  </a:lnTo>
                  <a:lnTo>
                    <a:pt x="35" y="41"/>
                  </a:lnTo>
                  <a:lnTo>
                    <a:pt x="28" y="91"/>
                  </a:lnTo>
                  <a:lnTo>
                    <a:pt x="0" y="125"/>
                  </a:lnTo>
                  <a:lnTo>
                    <a:pt x="0" y="133"/>
                  </a:lnTo>
                  <a:lnTo>
                    <a:pt x="7" y="140"/>
                  </a:lnTo>
                  <a:lnTo>
                    <a:pt x="7" y="153"/>
                  </a:lnTo>
                  <a:lnTo>
                    <a:pt x="28" y="188"/>
                  </a:lnTo>
                  <a:lnTo>
                    <a:pt x="7" y="188"/>
                  </a:lnTo>
                  <a:lnTo>
                    <a:pt x="7" y="195"/>
                  </a:lnTo>
                  <a:lnTo>
                    <a:pt x="15" y="202"/>
                  </a:lnTo>
                  <a:lnTo>
                    <a:pt x="28" y="223"/>
                  </a:lnTo>
                  <a:lnTo>
                    <a:pt x="63" y="209"/>
                  </a:lnTo>
                  <a:lnTo>
                    <a:pt x="77" y="202"/>
                  </a:lnTo>
                  <a:lnTo>
                    <a:pt x="63" y="202"/>
                  </a:lnTo>
                  <a:lnTo>
                    <a:pt x="92" y="195"/>
                  </a:lnTo>
                  <a:lnTo>
                    <a:pt x="105" y="181"/>
                  </a:lnTo>
                  <a:lnTo>
                    <a:pt x="119" y="167"/>
                  </a:lnTo>
                  <a:lnTo>
                    <a:pt x="126" y="167"/>
                  </a:lnTo>
                  <a:lnTo>
                    <a:pt x="105" y="140"/>
                  </a:lnTo>
                  <a:lnTo>
                    <a:pt x="126" y="111"/>
                  </a:lnTo>
                  <a:lnTo>
                    <a:pt x="133" y="111"/>
                  </a:lnTo>
                  <a:lnTo>
                    <a:pt x="133" y="98"/>
                  </a:lnTo>
                  <a:lnTo>
                    <a:pt x="133" y="56"/>
                  </a:lnTo>
                  <a:lnTo>
                    <a:pt x="35" y="0"/>
                  </a:lnTo>
                  <a:lnTo>
                    <a:pt x="15" y="8"/>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67" name="Freeform 104"/>
            <p:cNvSpPr>
              <a:spLocks/>
            </p:cNvSpPr>
            <p:nvPr/>
          </p:nvSpPr>
          <p:spPr bwMode="gray">
            <a:xfrm>
              <a:off x="5213410" y="4462966"/>
              <a:ext cx="195336" cy="206229"/>
            </a:xfrm>
            <a:custGeom>
              <a:avLst/>
              <a:gdLst>
                <a:gd name="T0" fmla="*/ 2147483646 w 112"/>
                <a:gd name="T1" fmla="*/ 2147483646 h 118"/>
                <a:gd name="T2" fmla="*/ 2147483646 w 112"/>
                <a:gd name="T3" fmla="*/ 0 h 118"/>
                <a:gd name="T4" fmla="*/ 2147483646 w 112"/>
                <a:gd name="T5" fmla="*/ 2147483646 h 118"/>
                <a:gd name="T6" fmla="*/ 2147483646 w 112"/>
                <a:gd name="T7" fmla="*/ 0 h 118"/>
                <a:gd name="T8" fmla="*/ 2147483646 w 112"/>
                <a:gd name="T9" fmla="*/ 0 h 118"/>
                <a:gd name="T10" fmla="*/ 0 w 112"/>
                <a:gd name="T11" fmla="*/ 0 h 118"/>
                <a:gd name="T12" fmla="*/ 2147483646 w 112"/>
                <a:gd name="T13" fmla="*/ 2147483646 h 118"/>
                <a:gd name="T14" fmla="*/ 2147483646 w 112"/>
                <a:gd name="T15" fmla="*/ 2147483646 h 118"/>
                <a:gd name="T16" fmla="*/ 0 w 112"/>
                <a:gd name="T17" fmla="*/ 2147483646 h 118"/>
                <a:gd name="T18" fmla="*/ 0 w 112"/>
                <a:gd name="T19" fmla="*/ 2147483646 h 118"/>
                <a:gd name="T20" fmla="*/ 2147483646 w 112"/>
                <a:gd name="T21" fmla="*/ 2147483646 h 118"/>
                <a:gd name="T22" fmla="*/ 2147483646 w 112"/>
                <a:gd name="T23" fmla="*/ 2147483646 h 118"/>
                <a:gd name="T24" fmla="*/ 2147483646 w 112"/>
                <a:gd name="T25" fmla="*/ 2147483646 h 118"/>
                <a:gd name="T26" fmla="*/ 2147483646 w 112"/>
                <a:gd name="T27" fmla="*/ 2147483646 h 118"/>
                <a:gd name="T28" fmla="*/ 2147483646 w 112"/>
                <a:gd name="T29" fmla="*/ 2147483646 h 118"/>
                <a:gd name="T30" fmla="*/ 2147483646 w 112"/>
                <a:gd name="T31" fmla="*/ 2147483646 h 118"/>
                <a:gd name="T32" fmla="*/ 2147483646 w 112"/>
                <a:gd name="T33" fmla="*/ 2147483646 h 118"/>
                <a:gd name="T34" fmla="*/ 2147483646 w 112"/>
                <a:gd name="T35" fmla="*/ 2147483646 h 118"/>
                <a:gd name="T36" fmla="*/ 2147483646 w 112"/>
                <a:gd name="T37" fmla="*/ 2147483646 h 118"/>
                <a:gd name="T38" fmla="*/ 2147483646 w 112"/>
                <a:gd name="T39" fmla="*/ 2147483646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2" h="118">
                  <a:moveTo>
                    <a:pt x="112" y="6"/>
                  </a:moveTo>
                  <a:lnTo>
                    <a:pt x="92" y="0"/>
                  </a:lnTo>
                  <a:lnTo>
                    <a:pt x="70" y="6"/>
                  </a:lnTo>
                  <a:lnTo>
                    <a:pt x="28" y="0"/>
                  </a:lnTo>
                  <a:lnTo>
                    <a:pt x="8" y="0"/>
                  </a:lnTo>
                  <a:lnTo>
                    <a:pt x="0" y="0"/>
                  </a:lnTo>
                  <a:lnTo>
                    <a:pt x="8" y="6"/>
                  </a:lnTo>
                  <a:lnTo>
                    <a:pt x="22" y="35"/>
                  </a:lnTo>
                  <a:lnTo>
                    <a:pt x="0" y="55"/>
                  </a:lnTo>
                  <a:lnTo>
                    <a:pt x="0" y="70"/>
                  </a:lnTo>
                  <a:lnTo>
                    <a:pt x="8" y="70"/>
                  </a:lnTo>
                  <a:lnTo>
                    <a:pt x="50" y="90"/>
                  </a:lnTo>
                  <a:lnTo>
                    <a:pt x="50" y="111"/>
                  </a:lnTo>
                  <a:lnTo>
                    <a:pt x="78" y="118"/>
                  </a:lnTo>
                  <a:lnTo>
                    <a:pt x="85" y="90"/>
                  </a:lnTo>
                  <a:lnTo>
                    <a:pt x="92" y="90"/>
                  </a:lnTo>
                  <a:lnTo>
                    <a:pt x="105" y="76"/>
                  </a:lnTo>
                  <a:lnTo>
                    <a:pt x="92" y="70"/>
                  </a:lnTo>
                  <a:lnTo>
                    <a:pt x="92" y="28"/>
                  </a:lnTo>
                  <a:lnTo>
                    <a:pt x="112" y="6"/>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68" name="Freeform 105"/>
            <p:cNvSpPr>
              <a:spLocks/>
            </p:cNvSpPr>
            <p:nvPr/>
          </p:nvSpPr>
          <p:spPr bwMode="gray">
            <a:xfrm>
              <a:off x="5117912" y="4462966"/>
              <a:ext cx="132395" cy="132255"/>
            </a:xfrm>
            <a:custGeom>
              <a:avLst/>
              <a:gdLst>
                <a:gd name="T0" fmla="*/ 2147483646 w 77"/>
                <a:gd name="T1" fmla="*/ 0 h 76"/>
                <a:gd name="T2" fmla="*/ 2147483646 w 77"/>
                <a:gd name="T3" fmla="*/ 2147483646 h 76"/>
                <a:gd name="T4" fmla="*/ 2147483646 w 77"/>
                <a:gd name="T5" fmla="*/ 2147483646 h 76"/>
                <a:gd name="T6" fmla="*/ 2147483646 w 77"/>
                <a:gd name="T7" fmla="*/ 2147483646 h 76"/>
                <a:gd name="T8" fmla="*/ 2147483646 w 77"/>
                <a:gd name="T9" fmla="*/ 2147483646 h 76"/>
                <a:gd name="T10" fmla="*/ 2147483646 w 77"/>
                <a:gd name="T11" fmla="*/ 2147483646 h 76"/>
                <a:gd name="T12" fmla="*/ 2147483646 w 77"/>
                <a:gd name="T13" fmla="*/ 2147483646 h 76"/>
                <a:gd name="T14" fmla="*/ 0 w 77"/>
                <a:gd name="T15" fmla="*/ 2147483646 h 76"/>
                <a:gd name="T16" fmla="*/ 2147483646 w 77"/>
                <a:gd name="T17" fmla="*/ 2147483646 h 76"/>
                <a:gd name="T18" fmla="*/ 2147483646 w 77"/>
                <a:gd name="T19" fmla="*/ 2147483646 h 76"/>
                <a:gd name="T20" fmla="*/ 2147483646 w 77"/>
                <a:gd name="T21" fmla="*/ 2147483646 h 76"/>
                <a:gd name="T22" fmla="*/ 2147483646 w 77"/>
                <a:gd name="T23" fmla="*/ 2147483646 h 76"/>
                <a:gd name="T24" fmla="*/ 2147483646 w 77"/>
                <a:gd name="T25" fmla="*/ 2147483646 h 76"/>
                <a:gd name="T26" fmla="*/ 2147483646 w 77"/>
                <a:gd name="T27" fmla="*/ 2147483646 h 76"/>
                <a:gd name="T28" fmla="*/ 2147483646 w 77"/>
                <a:gd name="T29" fmla="*/ 0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7" h="76">
                  <a:moveTo>
                    <a:pt x="55" y="0"/>
                  </a:moveTo>
                  <a:lnTo>
                    <a:pt x="63" y="6"/>
                  </a:lnTo>
                  <a:lnTo>
                    <a:pt x="77" y="35"/>
                  </a:lnTo>
                  <a:lnTo>
                    <a:pt x="55" y="55"/>
                  </a:lnTo>
                  <a:lnTo>
                    <a:pt x="55" y="70"/>
                  </a:lnTo>
                  <a:lnTo>
                    <a:pt x="28" y="70"/>
                  </a:lnTo>
                  <a:lnTo>
                    <a:pt x="13" y="70"/>
                  </a:lnTo>
                  <a:lnTo>
                    <a:pt x="0" y="76"/>
                  </a:lnTo>
                  <a:lnTo>
                    <a:pt x="7" y="48"/>
                  </a:lnTo>
                  <a:lnTo>
                    <a:pt x="13" y="41"/>
                  </a:lnTo>
                  <a:lnTo>
                    <a:pt x="21" y="28"/>
                  </a:lnTo>
                  <a:lnTo>
                    <a:pt x="13" y="28"/>
                  </a:lnTo>
                  <a:lnTo>
                    <a:pt x="13" y="6"/>
                  </a:lnTo>
                  <a:lnTo>
                    <a:pt x="28" y="6"/>
                  </a:lnTo>
                  <a:lnTo>
                    <a:pt x="55" y="0"/>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69" name="Freeform 106"/>
            <p:cNvSpPr>
              <a:spLocks/>
            </p:cNvSpPr>
            <p:nvPr/>
          </p:nvSpPr>
          <p:spPr bwMode="gray">
            <a:xfrm>
              <a:off x="4722900" y="4436067"/>
              <a:ext cx="429739" cy="441598"/>
            </a:xfrm>
            <a:custGeom>
              <a:avLst/>
              <a:gdLst>
                <a:gd name="T0" fmla="*/ 182 w 244"/>
                <a:gd name="T1" fmla="*/ 0 h 251"/>
                <a:gd name="T2" fmla="*/ 130 w 244"/>
                <a:gd name="T3" fmla="*/ 0 h 251"/>
                <a:gd name="T4" fmla="*/ 123 w 244"/>
                <a:gd name="T5" fmla="*/ 13 h 251"/>
                <a:gd name="T6" fmla="*/ 98 w 244"/>
                <a:gd name="T7" fmla="*/ 13 h 251"/>
                <a:gd name="T8" fmla="*/ 92 w 244"/>
                <a:gd name="T9" fmla="*/ 0 h 251"/>
                <a:gd name="T10" fmla="*/ 84 w 244"/>
                <a:gd name="T11" fmla="*/ 0 h 251"/>
                <a:gd name="T12" fmla="*/ 71 w 244"/>
                <a:gd name="T13" fmla="*/ 19 h 251"/>
                <a:gd name="T14" fmla="*/ 59 w 244"/>
                <a:gd name="T15" fmla="*/ 78 h 251"/>
                <a:gd name="T16" fmla="*/ 45 w 244"/>
                <a:gd name="T17" fmla="*/ 90 h 251"/>
                <a:gd name="T18" fmla="*/ 38 w 244"/>
                <a:gd name="T19" fmla="*/ 117 h 251"/>
                <a:gd name="T20" fmla="*/ 19 w 244"/>
                <a:gd name="T21" fmla="*/ 123 h 251"/>
                <a:gd name="T22" fmla="*/ 6 w 244"/>
                <a:gd name="T23" fmla="*/ 123 h 251"/>
                <a:gd name="T24" fmla="*/ 0 w 244"/>
                <a:gd name="T25" fmla="*/ 136 h 251"/>
                <a:gd name="T26" fmla="*/ 0 w 244"/>
                <a:gd name="T27" fmla="*/ 148 h 251"/>
                <a:gd name="T28" fmla="*/ 12 w 244"/>
                <a:gd name="T29" fmla="*/ 136 h 251"/>
                <a:gd name="T30" fmla="*/ 45 w 244"/>
                <a:gd name="T31" fmla="*/ 136 h 251"/>
                <a:gd name="T32" fmla="*/ 51 w 244"/>
                <a:gd name="T33" fmla="*/ 136 h 251"/>
                <a:gd name="T34" fmla="*/ 51 w 244"/>
                <a:gd name="T35" fmla="*/ 156 h 251"/>
                <a:gd name="T36" fmla="*/ 65 w 244"/>
                <a:gd name="T37" fmla="*/ 169 h 251"/>
                <a:gd name="T38" fmla="*/ 84 w 244"/>
                <a:gd name="T39" fmla="*/ 162 h 251"/>
                <a:gd name="T40" fmla="*/ 84 w 244"/>
                <a:gd name="T41" fmla="*/ 156 h 251"/>
                <a:gd name="T42" fmla="*/ 98 w 244"/>
                <a:gd name="T43" fmla="*/ 156 h 251"/>
                <a:gd name="T44" fmla="*/ 110 w 244"/>
                <a:gd name="T45" fmla="*/ 162 h 251"/>
                <a:gd name="T46" fmla="*/ 110 w 244"/>
                <a:gd name="T47" fmla="*/ 188 h 251"/>
                <a:gd name="T48" fmla="*/ 123 w 244"/>
                <a:gd name="T49" fmla="*/ 195 h 251"/>
                <a:gd name="T50" fmla="*/ 110 w 244"/>
                <a:gd name="T51" fmla="*/ 201 h 251"/>
                <a:gd name="T52" fmla="*/ 110 w 244"/>
                <a:gd name="T53" fmla="*/ 207 h 251"/>
                <a:gd name="T54" fmla="*/ 136 w 244"/>
                <a:gd name="T55" fmla="*/ 201 h 251"/>
                <a:gd name="T56" fmla="*/ 169 w 244"/>
                <a:gd name="T57" fmla="*/ 220 h 251"/>
                <a:gd name="T58" fmla="*/ 176 w 244"/>
                <a:gd name="T59" fmla="*/ 207 h 251"/>
                <a:gd name="T60" fmla="*/ 195 w 244"/>
                <a:gd name="T61" fmla="*/ 227 h 251"/>
                <a:gd name="T62" fmla="*/ 208 w 244"/>
                <a:gd name="T63" fmla="*/ 234 h 251"/>
                <a:gd name="T64" fmla="*/ 208 w 244"/>
                <a:gd name="T65" fmla="*/ 220 h 251"/>
                <a:gd name="T66" fmla="*/ 195 w 244"/>
                <a:gd name="T67" fmla="*/ 220 h 251"/>
                <a:gd name="T68" fmla="*/ 195 w 244"/>
                <a:gd name="T69" fmla="*/ 207 h 251"/>
                <a:gd name="T70" fmla="*/ 195 w 244"/>
                <a:gd name="T71" fmla="*/ 174 h 251"/>
                <a:gd name="T72" fmla="*/ 195 w 244"/>
                <a:gd name="T73" fmla="*/ 169 h 251"/>
                <a:gd name="T74" fmla="*/ 221 w 244"/>
                <a:gd name="T75" fmla="*/ 169 h 251"/>
                <a:gd name="T76" fmla="*/ 208 w 244"/>
                <a:gd name="T77" fmla="*/ 148 h 251"/>
                <a:gd name="T78" fmla="*/ 208 w 244"/>
                <a:gd name="T79" fmla="*/ 123 h 251"/>
                <a:gd name="T80" fmla="*/ 208 w 244"/>
                <a:gd name="T81" fmla="*/ 103 h 251"/>
                <a:gd name="T82" fmla="*/ 208 w 244"/>
                <a:gd name="T83" fmla="*/ 97 h 251"/>
                <a:gd name="T84" fmla="*/ 195 w 244"/>
                <a:gd name="T85" fmla="*/ 97 h 251"/>
                <a:gd name="T86" fmla="*/ 208 w 244"/>
                <a:gd name="T87" fmla="*/ 84 h 251"/>
                <a:gd name="T88" fmla="*/ 215 w 244"/>
                <a:gd name="T89" fmla="*/ 58 h 251"/>
                <a:gd name="T90" fmla="*/ 221 w 244"/>
                <a:gd name="T91" fmla="*/ 51 h 251"/>
                <a:gd name="T92" fmla="*/ 228 w 244"/>
                <a:gd name="T93" fmla="*/ 39 h 251"/>
                <a:gd name="T94" fmla="*/ 221 w 244"/>
                <a:gd name="T95" fmla="*/ 39 h 251"/>
                <a:gd name="T96" fmla="*/ 221 w 244"/>
                <a:gd name="T97" fmla="*/ 19 h 251"/>
                <a:gd name="T98" fmla="*/ 215 w 244"/>
                <a:gd name="T99" fmla="*/ 13 h 251"/>
                <a:gd name="T100" fmla="*/ 189 w 244"/>
                <a:gd name="T101" fmla="*/ 13 h 251"/>
                <a:gd name="T102" fmla="*/ 182 w 244"/>
                <a:gd name="T103" fmla="*/ 0 h 2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44" h="251">
                  <a:moveTo>
                    <a:pt x="195" y="0"/>
                  </a:moveTo>
                  <a:lnTo>
                    <a:pt x="139" y="0"/>
                  </a:lnTo>
                  <a:lnTo>
                    <a:pt x="132" y="14"/>
                  </a:lnTo>
                  <a:lnTo>
                    <a:pt x="105" y="14"/>
                  </a:lnTo>
                  <a:lnTo>
                    <a:pt x="98" y="0"/>
                  </a:lnTo>
                  <a:lnTo>
                    <a:pt x="90" y="0"/>
                  </a:lnTo>
                  <a:lnTo>
                    <a:pt x="76" y="20"/>
                  </a:lnTo>
                  <a:lnTo>
                    <a:pt x="63" y="84"/>
                  </a:lnTo>
                  <a:lnTo>
                    <a:pt x="48" y="97"/>
                  </a:lnTo>
                  <a:lnTo>
                    <a:pt x="41" y="125"/>
                  </a:lnTo>
                  <a:lnTo>
                    <a:pt x="20" y="132"/>
                  </a:lnTo>
                  <a:lnTo>
                    <a:pt x="6" y="132"/>
                  </a:lnTo>
                  <a:lnTo>
                    <a:pt x="0" y="146"/>
                  </a:lnTo>
                  <a:lnTo>
                    <a:pt x="0" y="159"/>
                  </a:lnTo>
                  <a:lnTo>
                    <a:pt x="13" y="146"/>
                  </a:lnTo>
                  <a:lnTo>
                    <a:pt x="48" y="146"/>
                  </a:lnTo>
                  <a:lnTo>
                    <a:pt x="55" y="146"/>
                  </a:lnTo>
                  <a:lnTo>
                    <a:pt x="55" y="167"/>
                  </a:lnTo>
                  <a:lnTo>
                    <a:pt x="70" y="181"/>
                  </a:lnTo>
                  <a:lnTo>
                    <a:pt x="90" y="174"/>
                  </a:lnTo>
                  <a:lnTo>
                    <a:pt x="90" y="167"/>
                  </a:lnTo>
                  <a:lnTo>
                    <a:pt x="105" y="167"/>
                  </a:lnTo>
                  <a:lnTo>
                    <a:pt x="118" y="174"/>
                  </a:lnTo>
                  <a:lnTo>
                    <a:pt x="118" y="202"/>
                  </a:lnTo>
                  <a:lnTo>
                    <a:pt x="132" y="209"/>
                  </a:lnTo>
                  <a:lnTo>
                    <a:pt x="118" y="216"/>
                  </a:lnTo>
                  <a:lnTo>
                    <a:pt x="118" y="222"/>
                  </a:lnTo>
                  <a:lnTo>
                    <a:pt x="146" y="216"/>
                  </a:lnTo>
                  <a:lnTo>
                    <a:pt x="181" y="236"/>
                  </a:lnTo>
                  <a:lnTo>
                    <a:pt x="188" y="222"/>
                  </a:lnTo>
                  <a:lnTo>
                    <a:pt x="209" y="244"/>
                  </a:lnTo>
                  <a:lnTo>
                    <a:pt x="223" y="251"/>
                  </a:lnTo>
                  <a:lnTo>
                    <a:pt x="223" y="236"/>
                  </a:lnTo>
                  <a:lnTo>
                    <a:pt x="209" y="236"/>
                  </a:lnTo>
                  <a:lnTo>
                    <a:pt x="209" y="222"/>
                  </a:lnTo>
                  <a:lnTo>
                    <a:pt x="209" y="187"/>
                  </a:lnTo>
                  <a:lnTo>
                    <a:pt x="209" y="181"/>
                  </a:lnTo>
                  <a:lnTo>
                    <a:pt x="236" y="181"/>
                  </a:lnTo>
                  <a:lnTo>
                    <a:pt x="223" y="159"/>
                  </a:lnTo>
                  <a:lnTo>
                    <a:pt x="223" y="132"/>
                  </a:lnTo>
                  <a:lnTo>
                    <a:pt x="223" y="111"/>
                  </a:lnTo>
                  <a:lnTo>
                    <a:pt x="223" y="104"/>
                  </a:lnTo>
                  <a:lnTo>
                    <a:pt x="209" y="104"/>
                  </a:lnTo>
                  <a:lnTo>
                    <a:pt x="223" y="90"/>
                  </a:lnTo>
                  <a:lnTo>
                    <a:pt x="230" y="62"/>
                  </a:lnTo>
                  <a:lnTo>
                    <a:pt x="236" y="55"/>
                  </a:lnTo>
                  <a:lnTo>
                    <a:pt x="244" y="42"/>
                  </a:lnTo>
                  <a:lnTo>
                    <a:pt x="236" y="42"/>
                  </a:lnTo>
                  <a:lnTo>
                    <a:pt x="236" y="20"/>
                  </a:lnTo>
                  <a:lnTo>
                    <a:pt x="230" y="14"/>
                  </a:lnTo>
                  <a:lnTo>
                    <a:pt x="202" y="14"/>
                  </a:lnTo>
                  <a:lnTo>
                    <a:pt x="195" y="0"/>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70" name="Freeform 107"/>
            <p:cNvSpPr>
              <a:spLocks/>
            </p:cNvSpPr>
            <p:nvPr/>
          </p:nvSpPr>
          <p:spPr bwMode="gray">
            <a:xfrm>
              <a:off x="5189536" y="4790242"/>
              <a:ext cx="71622" cy="172604"/>
            </a:xfrm>
            <a:custGeom>
              <a:avLst/>
              <a:gdLst>
                <a:gd name="T0" fmla="*/ 2147483646 w 41"/>
                <a:gd name="T1" fmla="*/ 2147483646 h 97"/>
                <a:gd name="T2" fmla="*/ 0 w 41"/>
                <a:gd name="T3" fmla="*/ 2147483646 h 97"/>
                <a:gd name="T4" fmla="*/ 2147483646 w 41"/>
                <a:gd name="T5" fmla="*/ 2147483646 h 97"/>
                <a:gd name="T6" fmla="*/ 2147483646 w 41"/>
                <a:gd name="T7" fmla="*/ 2147483646 h 97"/>
                <a:gd name="T8" fmla="*/ 2147483646 w 41"/>
                <a:gd name="T9" fmla="*/ 2147483646 h 97"/>
                <a:gd name="T10" fmla="*/ 2147483646 w 41"/>
                <a:gd name="T11" fmla="*/ 0 h 97"/>
                <a:gd name="T12" fmla="*/ 2147483646 w 41"/>
                <a:gd name="T13" fmla="*/ 0 h 97"/>
                <a:gd name="T14" fmla="*/ 2147483646 w 41"/>
                <a:gd name="T15" fmla="*/ 0 h 97"/>
                <a:gd name="T16" fmla="*/ 2147483646 w 41"/>
                <a:gd name="T17" fmla="*/ 2147483646 h 97"/>
                <a:gd name="T18" fmla="*/ 2147483646 w 41"/>
                <a:gd name="T19" fmla="*/ 2147483646 h 97"/>
                <a:gd name="T20" fmla="*/ 2147483646 w 41"/>
                <a:gd name="T21" fmla="*/ 2147483646 h 97"/>
                <a:gd name="T22" fmla="*/ 2147483646 w 41"/>
                <a:gd name="T23" fmla="*/ 2147483646 h 97"/>
                <a:gd name="T24" fmla="*/ 2147483646 w 41"/>
                <a:gd name="T25" fmla="*/ 2147483646 h 97"/>
                <a:gd name="T26" fmla="*/ 2147483646 w 41"/>
                <a:gd name="T27" fmla="*/ 2147483646 h 97"/>
                <a:gd name="T28" fmla="*/ 2147483646 w 41"/>
                <a:gd name="T29" fmla="*/ 2147483646 h 97"/>
                <a:gd name="T30" fmla="*/ 2147483646 w 41"/>
                <a:gd name="T31" fmla="*/ 2147483646 h 97"/>
                <a:gd name="T32" fmla="*/ 2147483646 w 41"/>
                <a:gd name="T33" fmla="*/ 2147483646 h 97"/>
                <a:gd name="T34" fmla="*/ 2147483646 w 41"/>
                <a:gd name="T35" fmla="*/ 2147483646 h 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1" h="97">
                  <a:moveTo>
                    <a:pt x="6" y="55"/>
                  </a:moveTo>
                  <a:lnTo>
                    <a:pt x="0" y="49"/>
                  </a:lnTo>
                  <a:lnTo>
                    <a:pt x="6" y="34"/>
                  </a:lnTo>
                  <a:lnTo>
                    <a:pt x="6" y="20"/>
                  </a:lnTo>
                  <a:lnTo>
                    <a:pt x="13" y="14"/>
                  </a:lnTo>
                  <a:lnTo>
                    <a:pt x="6" y="0"/>
                  </a:lnTo>
                  <a:lnTo>
                    <a:pt x="13" y="0"/>
                  </a:lnTo>
                  <a:lnTo>
                    <a:pt x="21" y="0"/>
                  </a:lnTo>
                  <a:lnTo>
                    <a:pt x="35" y="20"/>
                  </a:lnTo>
                  <a:lnTo>
                    <a:pt x="21" y="34"/>
                  </a:lnTo>
                  <a:lnTo>
                    <a:pt x="35" y="49"/>
                  </a:lnTo>
                  <a:lnTo>
                    <a:pt x="41" y="69"/>
                  </a:lnTo>
                  <a:lnTo>
                    <a:pt x="41" y="84"/>
                  </a:lnTo>
                  <a:lnTo>
                    <a:pt x="35" y="97"/>
                  </a:lnTo>
                  <a:lnTo>
                    <a:pt x="21" y="84"/>
                  </a:lnTo>
                  <a:lnTo>
                    <a:pt x="21" y="69"/>
                  </a:lnTo>
                  <a:lnTo>
                    <a:pt x="13" y="69"/>
                  </a:lnTo>
                  <a:lnTo>
                    <a:pt x="6" y="55"/>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71" name="Freeform 109"/>
            <p:cNvSpPr>
              <a:spLocks/>
            </p:cNvSpPr>
            <p:nvPr/>
          </p:nvSpPr>
          <p:spPr bwMode="gray">
            <a:xfrm>
              <a:off x="5031097" y="3467688"/>
              <a:ext cx="440592" cy="172604"/>
            </a:xfrm>
            <a:custGeom>
              <a:avLst/>
              <a:gdLst>
                <a:gd name="T0" fmla="*/ 234 w 251"/>
                <a:gd name="T1" fmla="*/ 33 h 97"/>
                <a:gd name="T2" fmla="*/ 221 w 251"/>
                <a:gd name="T3" fmla="*/ 33 h 97"/>
                <a:gd name="T4" fmla="*/ 215 w 251"/>
                <a:gd name="T5" fmla="*/ 7 h 97"/>
                <a:gd name="T6" fmla="*/ 195 w 251"/>
                <a:gd name="T7" fmla="*/ 7 h 97"/>
                <a:gd name="T8" fmla="*/ 170 w 251"/>
                <a:gd name="T9" fmla="*/ 12 h 97"/>
                <a:gd name="T10" fmla="*/ 137 w 251"/>
                <a:gd name="T11" fmla="*/ 12 h 97"/>
                <a:gd name="T12" fmla="*/ 117 w 251"/>
                <a:gd name="T13" fmla="*/ 0 h 97"/>
                <a:gd name="T14" fmla="*/ 90 w 251"/>
                <a:gd name="T15" fmla="*/ 0 h 97"/>
                <a:gd name="T16" fmla="*/ 65 w 251"/>
                <a:gd name="T17" fmla="*/ 12 h 97"/>
                <a:gd name="T18" fmla="*/ 52 w 251"/>
                <a:gd name="T19" fmla="*/ 12 h 97"/>
                <a:gd name="T20" fmla="*/ 33 w 251"/>
                <a:gd name="T21" fmla="*/ 12 h 97"/>
                <a:gd name="T22" fmla="*/ 26 w 251"/>
                <a:gd name="T23" fmla="*/ 0 h 97"/>
                <a:gd name="T24" fmla="*/ 13 w 251"/>
                <a:gd name="T25" fmla="*/ 0 h 97"/>
                <a:gd name="T26" fmla="*/ 7 w 251"/>
                <a:gd name="T27" fmla="*/ 7 h 97"/>
                <a:gd name="T28" fmla="*/ 0 w 251"/>
                <a:gd name="T29" fmla="*/ 20 h 97"/>
                <a:gd name="T30" fmla="*/ 7 w 251"/>
                <a:gd name="T31" fmla="*/ 20 h 97"/>
                <a:gd name="T32" fmla="*/ 7 w 251"/>
                <a:gd name="T33" fmla="*/ 33 h 97"/>
                <a:gd name="T34" fmla="*/ 20 w 251"/>
                <a:gd name="T35" fmla="*/ 12 h 97"/>
                <a:gd name="T36" fmla="*/ 33 w 251"/>
                <a:gd name="T37" fmla="*/ 12 h 97"/>
                <a:gd name="T38" fmla="*/ 46 w 251"/>
                <a:gd name="T39" fmla="*/ 20 h 97"/>
                <a:gd name="T40" fmla="*/ 33 w 251"/>
                <a:gd name="T41" fmla="*/ 20 h 97"/>
                <a:gd name="T42" fmla="*/ 33 w 251"/>
                <a:gd name="T43" fmla="*/ 33 h 97"/>
                <a:gd name="T44" fmla="*/ 13 w 251"/>
                <a:gd name="T45" fmla="*/ 33 h 97"/>
                <a:gd name="T46" fmla="*/ 7 w 251"/>
                <a:gd name="T47" fmla="*/ 39 h 97"/>
                <a:gd name="T48" fmla="*/ 7 w 251"/>
                <a:gd name="T49" fmla="*/ 45 h 97"/>
                <a:gd name="T50" fmla="*/ 13 w 251"/>
                <a:gd name="T51" fmla="*/ 39 h 97"/>
                <a:gd name="T52" fmla="*/ 13 w 251"/>
                <a:gd name="T53" fmla="*/ 45 h 97"/>
                <a:gd name="T54" fmla="*/ 7 w 251"/>
                <a:gd name="T55" fmla="*/ 52 h 97"/>
                <a:gd name="T56" fmla="*/ 7 w 251"/>
                <a:gd name="T57" fmla="*/ 66 h 97"/>
                <a:gd name="T58" fmla="*/ 13 w 251"/>
                <a:gd name="T59" fmla="*/ 71 h 97"/>
                <a:gd name="T60" fmla="*/ 20 w 251"/>
                <a:gd name="T61" fmla="*/ 78 h 97"/>
                <a:gd name="T62" fmla="*/ 26 w 251"/>
                <a:gd name="T63" fmla="*/ 78 h 97"/>
                <a:gd name="T64" fmla="*/ 26 w 251"/>
                <a:gd name="T65" fmla="*/ 84 h 97"/>
                <a:gd name="T66" fmla="*/ 46 w 251"/>
                <a:gd name="T67" fmla="*/ 91 h 97"/>
                <a:gd name="T68" fmla="*/ 58 w 251"/>
                <a:gd name="T69" fmla="*/ 84 h 97"/>
                <a:gd name="T70" fmla="*/ 65 w 251"/>
                <a:gd name="T71" fmla="*/ 84 h 97"/>
                <a:gd name="T72" fmla="*/ 85 w 251"/>
                <a:gd name="T73" fmla="*/ 91 h 97"/>
                <a:gd name="T74" fmla="*/ 90 w 251"/>
                <a:gd name="T75" fmla="*/ 91 h 97"/>
                <a:gd name="T76" fmla="*/ 104 w 251"/>
                <a:gd name="T77" fmla="*/ 84 h 97"/>
                <a:gd name="T78" fmla="*/ 123 w 251"/>
                <a:gd name="T79" fmla="*/ 84 h 97"/>
                <a:gd name="T80" fmla="*/ 123 w 251"/>
                <a:gd name="T81" fmla="*/ 91 h 97"/>
                <a:gd name="T82" fmla="*/ 130 w 251"/>
                <a:gd name="T83" fmla="*/ 91 h 97"/>
                <a:gd name="T84" fmla="*/ 130 w 251"/>
                <a:gd name="T85" fmla="*/ 84 h 97"/>
                <a:gd name="T86" fmla="*/ 156 w 251"/>
                <a:gd name="T87" fmla="*/ 78 h 97"/>
                <a:gd name="T88" fmla="*/ 162 w 251"/>
                <a:gd name="T89" fmla="*/ 84 h 97"/>
                <a:gd name="T90" fmla="*/ 183 w 251"/>
                <a:gd name="T91" fmla="*/ 78 h 97"/>
                <a:gd name="T92" fmla="*/ 209 w 251"/>
                <a:gd name="T93" fmla="*/ 78 h 97"/>
                <a:gd name="T94" fmla="*/ 209 w 251"/>
                <a:gd name="T95" fmla="*/ 71 h 97"/>
                <a:gd name="T96" fmla="*/ 234 w 251"/>
                <a:gd name="T97" fmla="*/ 78 h 97"/>
                <a:gd name="T98" fmla="*/ 221 w 251"/>
                <a:gd name="T99" fmla="*/ 39 h 97"/>
                <a:gd name="T100" fmla="*/ 234 w 251"/>
                <a:gd name="T101" fmla="*/ 33 h 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51" h="97">
                  <a:moveTo>
                    <a:pt x="251" y="35"/>
                  </a:moveTo>
                  <a:lnTo>
                    <a:pt x="237" y="35"/>
                  </a:lnTo>
                  <a:lnTo>
                    <a:pt x="231" y="7"/>
                  </a:lnTo>
                  <a:lnTo>
                    <a:pt x="209" y="7"/>
                  </a:lnTo>
                  <a:lnTo>
                    <a:pt x="182" y="13"/>
                  </a:lnTo>
                  <a:lnTo>
                    <a:pt x="147" y="13"/>
                  </a:lnTo>
                  <a:lnTo>
                    <a:pt x="126" y="0"/>
                  </a:lnTo>
                  <a:lnTo>
                    <a:pt x="97" y="0"/>
                  </a:lnTo>
                  <a:lnTo>
                    <a:pt x="70" y="13"/>
                  </a:lnTo>
                  <a:lnTo>
                    <a:pt x="56" y="13"/>
                  </a:lnTo>
                  <a:lnTo>
                    <a:pt x="35" y="13"/>
                  </a:lnTo>
                  <a:lnTo>
                    <a:pt x="28" y="0"/>
                  </a:lnTo>
                  <a:lnTo>
                    <a:pt x="14" y="0"/>
                  </a:lnTo>
                  <a:lnTo>
                    <a:pt x="7" y="7"/>
                  </a:lnTo>
                  <a:lnTo>
                    <a:pt x="0" y="21"/>
                  </a:lnTo>
                  <a:lnTo>
                    <a:pt x="7" y="21"/>
                  </a:lnTo>
                  <a:lnTo>
                    <a:pt x="7" y="35"/>
                  </a:lnTo>
                  <a:lnTo>
                    <a:pt x="21" y="13"/>
                  </a:lnTo>
                  <a:lnTo>
                    <a:pt x="35" y="13"/>
                  </a:lnTo>
                  <a:lnTo>
                    <a:pt x="49" y="21"/>
                  </a:lnTo>
                  <a:lnTo>
                    <a:pt x="35" y="21"/>
                  </a:lnTo>
                  <a:lnTo>
                    <a:pt x="35" y="35"/>
                  </a:lnTo>
                  <a:lnTo>
                    <a:pt x="14" y="35"/>
                  </a:lnTo>
                  <a:lnTo>
                    <a:pt x="7" y="42"/>
                  </a:lnTo>
                  <a:lnTo>
                    <a:pt x="7" y="48"/>
                  </a:lnTo>
                  <a:lnTo>
                    <a:pt x="14" y="42"/>
                  </a:lnTo>
                  <a:lnTo>
                    <a:pt x="14" y="48"/>
                  </a:lnTo>
                  <a:lnTo>
                    <a:pt x="7" y="55"/>
                  </a:lnTo>
                  <a:lnTo>
                    <a:pt x="7" y="70"/>
                  </a:lnTo>
                  <a:lnTo>
                    <a:pt x="14" y="76"/>
                  </a:lnTo>
                  <a:lnTo>
                    <a:pt x="21" y="83"/>
                  </a:lnTo>
                  <a:lnTo>
                    <a:pt x="28" y="83"/>
                  </a:lnTo>
                  <a:lnTo>
                    <a:pt x="28" y="90"/>
                  </a:lnTo>
                  <a:lnTo>
                    <a:pt x="49" y="97"/>
                  </a:lnTo>
                  <a:lnTo>
                    <a:pt x="62" y="90"/>
                  </a:lnTo>
                  <a:lnTo>
                    <a:pt x="70" y="90"/>
                  </a:lnTo>
                  <a:lnTo>
                    <a:pt x="91" y="97"/>
                  </a:lnTo>
                  <a:lnTo>
                    <a:pt x="97" y="97"/>
                  </a:lnTo>
                  <a:lnTo>
                    <a:pt x="112" y="90"/>
                  </a:lnTo>
                  <a:lnTo>
                    <a:pt x="132" y="90"/>
                  </a:lnTo>
                  <a:lnTo>
                    <a:pt x="132" y="97"/>
                  </a:lnTo>
                  <a:lnTo>
                    <a:pt x="139" y="97"/>
                  </a:lnTo>
                  <a:lnTo>
                    <a:pt x="139" y="90"/>
                  </a:lnTo>
                  <a:lnTo>
                    <a:pt x="167" y="83"/>
                  </a:lnTo>
                  <a:lnTo>
                    <a:pt x="174" y="90"/>
                  </a:lnTo>
                  <a:lnTo>
                    <a:pt x="196" y="83"/>
                  </a:lnTo>
                  <a:lnTo>
                    <a:pt x="224" y="83"/>
                  </a:lnTo>
                  <a:lnTo>
                    <a:pt x="224" y="76"/>
                  </a:lnTo>
                  <a:lnTo>
                    <a:pt x="251" y="83"/>
                  </a:lnTo>
                  <a:lnTo>
                    <a:pt x="237" y="42"/>
                  </a:lnTo>
                  <a:lnTo>
                    <a:pt x="251" y="35"/>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72" name="Freeform 110"/>
            <p:cNvSpPr>
              <a:spLocks/>
            </p:cNvSpPr>
            <p:nvPr/>
          </p:nvSpPr>
          <p:spPr bwMode="gray">
            <a:xfrm>
              <a:off x="5226432" y="3750132"/>
              <a:ext cx="516555" cy="479706"/>
            </a:xfrm>
            <a:custGeom>
              <a:avLst/>
              <a:gdLst>
                <a:gd name="T0" fmla="*/ 2147483646 w 293"/>
                <a:gd name="T1" fmla="*/ 2147483646 h 272"/>
                <a:gd name="T2" fmla="*/ 2147483646 w 293"/>
                <a:gd name="T3" fmla="*/ 2147483646 h 272"/>
                <a:gd name="T4" fmla="*/ 2147483646 w 293"/>
                <a:gd name="T5" fmla="*/ 2147483646 h 272"/>
                <a:gd name="T6" fmla="*/ 2147483646 w 293"/>
                <a:gd name="T7" fmla="*/ 2147483646 h 272"/>
                <a:gd name="T8" fmla="*/ 2147483646 w 293"/>
                <a:gd name="T9" fmla="*/ 2147483646 h 272"/>
                <a:gd name="T10" fmla="*/ 2147483646 w 293"/>
                <a:gd name="T11" fmla="*/ 2147483646 h 272"/>
                <a:gd name="T12" fmla="*/ 2147483646 w 293"/>
                <a:gd name="T13" fmla="*/ 2147483646 h 272"/>
                <a:gd name="T14" fmla="*/ 2147483646 w 293"/>
                <a:gd name="T15" fmla="*/ 2147483646 h 272"/>
                <a:gd name="T16" fmla="*/ 2147483646 w 293"/>
                <a:gd name="T17" fmla="*/ 2147483646 h 272"/>
                <a:gd name="T18" fmla="*/ 2147483646 w 293"/>
                <a:gd name="T19" fmla="*/ 2147483646 h 272"/>
                <a:gd name="T20" fmla="*/ 2147483646 w 293"/>
                <a:gd name="T21" fmla="*/ 2147483646 h 272"/>
                <a:gd name="T22" fmla="*/ 2147483646 w 293"/>
                <a:gd name="T23" fmla="*/ 2147483646 h 272"/>
                <a:gd name="T24" fmla="*/ 2147483646 w 293"/>
                <a:gd name="T25" fmla="*/ 2147483646 h 272"/>
                <a:gd name="T26" fmla="*/ 2147483646 w 293"/>
                <a:gd name="T27" fmla="*/ 2147483646 h 272"/>
                <a:gd name="T28" fmla="*/ 2147483646 w 293"/>
                <a:gd name="T29" fmla="*/ 2147483646 h 272"/>
                <a:gd name="T30" fmla="*/ 2147483646 w 293"/>
                <a:gd name="T31" fmla="*/ 2147483646 h 272"/>
                <a:gd name="T32" fmla="*/ 2147483646 w 293"/>
                <a:gd name="T33" fmla="*/ 2147483646 h 272"/>
                <a:gd name="T34" fmla="*/ 2147483646 w 293"/>
                <a:gd name="T35" fmla="*/ 2147483646 h 272"/>
                <a:gd name="T36" fmla="*/ 2147483646 w 293"/>
                <a:gd name="T37" fmla="*/ 2147483646 h 272"/>
                <a:gd name="T38" fmla="*/ 2147483646 w 293"/>
                <a:gd name="T39" fmla="*/ 2147483646 h 272"/>
                <a:gd name="T40" fmla="*/ 2147483646 w 293"/>
                <a:gd name="T41" fmla="*/ 2147483646 h 272"/>
                <a:gd name="T42" fmla="*/ 2147483646 w 293"/>
                <a:gd name="T43" fmla="*/ 2147483646 h 272"/>
                <a:gd name="T44" fmla="*/ 2147483646 w 293"/>
                <a:gd name="T45" fmla="*/ 2147483646 h 272"/>
                <a:gd name="T46" fmla="*/ 2147483646 w 293"/>
                <a:gd name="T47" fmla="*/ 2147483646 h 272"/>
                <a:gd name="T48" fmla="*/ 2147483646 w 293"/>
                <a:gd name="T49" fmla="*/ 2147483646 h 272"/>
                <a:gd name="T50" fmla="*/ 2147483646 w 293"/>
                <a:gd name="T51" fmla="*/ 2147483646 h 272"/>
                <a:gd name="T52" fmla="*/ 2147483646 w 293"/>
                <a:gd name="T53" fmla="*/ 2147483646 h 272"/>
                <a:gd name="T54" fmla="*/ 2147483646 w 293"/>
                <a:gd name="T55" fmla="*/ 2147483646 h 272"/>
                <a:gd name="T56" fmla="*/ 2147483646 w 293"/>
                <a:gd name="T57" fmla="*/ 2147483646 h 272"/>
                <a:gd name="T58" fmla="*/ 2147483646 w 293"/>
                <a:gd name="T59" fmla="*/ 2147483646 h 272"/>
                <a:gd name="T60" fmla="*/ 2147483646 w 293"/>
                <a:gd name="T61" fmla="*/ 2147483646 h 272"/>
                <a:gd name="T62" fmla="*/ 2147483646 w 293"/>
                <a:gd name="T63" fmla="*/ 2147483646 h 272"/>
                <a:gd name="T64" fmla="*/ 2147483646 w 293"/>
                <a:gd name="T65" fmla="*/ 0 h 272"/>
                <a:gd name="T66" fmla="*/ 2147483646 w 293"/>
                <a:gd name="T67" fmla="*/ 2147483646 h 272"/>
                <a:gd name="T68" fmla="*/ 2147483646 w 293"/>
                <a:gd name="T69" fmla="*/ 2147483646 h 272"/>
                <a:gd name="T70" fmla="*/ 2147483646 w 293"/>
                <a:gd name="T71" fmla="*/ 2147483646 h 272"/>
                <a:gd name="T72" fmla="*/ 2147483646 w 293"/>
                <a:gd name="T73" fmla="*/ 2147483646 h 272"/>
                <a:gd name="T74" fmla="*/ 2147483646 w 293"/>
                <a:gd name="T75" fmla="*/ 2147483646 h 272"/>
                <a:gd name="T76" fmla="*/ 0 w 293"/>
                <a:gd name="T77" fmla="*/ 2147483646 h 272"/>
                <a:gd name="T78" fmla="*/ 0 w 293"/>
                <a:gd name="T79" fmla="*/ 2147483646 h 272"/>
                <a:gd name="T80" fmla="*/ 2147483646 w 293"/>
                <a:gd name="T81" fmla="*/ 2147483646 h 272"/>
                <a:gd name="T82" fmla="*/ 2147483646 w 293"/>
                <a:gd name="T83" fmla="*/ 2147483646 h 272"/>
                <a:gd name="T84" fmla="*/ 2147483646 w 293"/>
                <a:gd name="T85" fmla="*/ 2147483646 h 272"/>
                <a:gd name="T86" fmla="*/ 2147483646 w 293"/>
                <a:gd name="T87" fmla="*/ 2147483646 h 272"/>
                <a:gd name="T88" fmla="*/ 2147483646 w 293"/>
                <a:gd name="T89" fmla="*/ 2147483646 h 272"/>
                <a:gd name="T90" fmla="*/ 2147483646 w 293"/>
                <a:gd name="T91" fmla="*/ 2147483646 h 272"/>
                <a:gd name="T92" fmla="*/ 2147483646 w 293"/>
                <a:gd name="T93" fmla="*/ 2147483646 h 272"/>
                <a:gd name="T94" fmla="*/ 2147483646 w 293"/>
                <a:gd name="T95" fmla="*/ 2147483646 h 272"/>
                <a:gd name="T96" fmla="*/ 2147483646 w 293"/>
                <a:gd name="T97" fmla="*/ 2147483646 h 272"/>
                <a:gd name="T98" fmla="*/ 2147483646 w 293"/>
                <a:gd name="T99" fmla="*/ 2147483646 h 272"/>
                <a:gd name="T100" fmla="*/ 2147483646 w 293"/>
                <a:gd name="T101" fmla="*/ 2147483646 h 272"/>
                <a:gd name="T102" fmla="*/ 2147483646 w 293"/>
                <a:gd name="T103" fmla="*/ 2147483646 h 272"/>
                <a:gd name="T104" fmla="*/ 2147483646 w 293"/>
                <a:gd name="T105" fmla="*/ 2147483646 h 2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3" h="272">
                  <a:moveTo>
                    <a:pt x="244" y="222"/>
                  </a:moveTo>
                  <a:lnTo>
                    <a:pt x="251" y="215"/>
                  </a:lnTo>
                  <a:lnTo>
                    <a:pt x="265" y="209"/>
                  </a:lnTo>
                  <a:lnTo>
                    <a:pt x="272" y="195"/>
                  </a:lnTo>
                  <a:lnTo>
                    <a:pt x="279" y="188"/>
                  </a:lnTo>
                  <a:lnTo>
                    <a:pt x="285" y="180"/>
                  </a:lnTo>
                  <a:lnTo>
                    <a:pt x="293" y="180"/>
                  </a:lnTo>
                  <a:lnTo>
                    <a:pt x="293" y="167"/>
                  </a:lnTo>
                  <a:lnTo>
                    <a:pt x="293" y="160"/>
                  </a:lnTo>
                  <a:lnTo>
                    <a:pt x="293" y="153"/>
                  </a:lnTo>
                  <a:lnTo>
                    <a:pt x="285" y="147"/>
                  </a:lnTo>
                  <a:lnTo>
                    <a:pt x="279" y="139"/>
                  </a:lnTo>
                  <a:lnTo>
                    <a:pt x="272" y="139"/>
                  </a:lnTo>
                  <a:lnTo>
                    <a:pt x="265" y="139"/>
                  </a:lnTo>
                  <a:lnTo>
                    <a:pt x="265" y="147"/>
                  </a:lnTo>
                  <a:lnTo>
                    <a:pt x="251" y="147"/>
                  </a:lnTo>
                  <a:lnTo>
                    <a:pt x="244" y="147"/>
                  </a:lnTo>
                  <a:lnTo>
                    <a:pt x="237" y="147"/>
                  </a:lnTo>
                  <a:lnTo>
                    <a:pt x="230" y="147"/>
                  </a:lnTo>
                  <a:lnTo>
                    <a:pt x="223" y="147"/>
                  </a:lnTo>
                  <a:lnTo>
                    <a:pt x="209" y="139"/>
                  </a:lnTo>
                  <a:lnTo>
                    <a:pt x="223" y="125"/>
                  </a:lnTo>
                  <a:lnTo>
                    <a:pt x="209" y="112"/>
                  </a:lnTo>
                  <a:lnTo>
                    <a:pt x="209" y="83"/>
                  </a:lnTo>
                  <a:lnTo>
                    <a:pt x="188" y="55"/>
                  </a:lnTo>
                  <a:lnTo>
                    <a:pt x="160" y="48"/>
                  </a:lnTo>
                  <a:lnTo>
                    <a:pt x="147" y="55"/>
                  </a:lnTo>
                  <a:lnTo>
                    <a:pt x="139" y="48"/>
                  </a:lnTo>
                  <a:lnTo>
                    <a:pt x="119" y="42"/>
                  </a:lnTo>
                  <a:lnTo>
                    <a:pt x="119" y="35"/>
                  </a:lnTo>
                  <a:lnTo>
                    <a:pt x="112" y="28"/>
                  </a:lnTo>
                  <a:lnTo>
                    <a:pt x="84" y="7"/>
                  </a:lnTo>
                  <a:lnTo>
                    <a:pt x="62" y="0"/>
                  </a:lnTo>
                  <a:lnTo>
                    <a:pt x="35" y="20"/>
                  </a:lnTo>
                  <a:lnTo>
                    <a:pt x="42" y="28"/>
                  </a:lnTo>
                  <a:lnTo>
                    <a:pt x="35" y="42"/>
                  </a:lnTo>
                  <a:lnTo>
                    <a:pt x="27" y="42"/>
                  </a:lnTo>
                  <a:lnTo>
                    <a:pt x="20" y="48"/>
                  </a:lnTo>
                  <a:lnTo>
                    <a:pt x="0" y="48"/>
                  </a:lnTo>
                  <a:lnTo>
                    <a:pt x="0" y="70"/>
                  </a:lnTo>
                  <a:lnTo>
                    <a:pt x="14" y="70"/>
                  </a:lnTo>
                  <a:lnTo>
                    <a:pt x="42" y="118"/>
                  </a:lnTo>
                  <a:lnTo>
                    <a:pt x="55" y="125"/>
                  </a:lnTo>
                  <a:lnTo>
                    <a:pt x="62" y="147"/>
                  </a:lnTo>
                  <a:lnTo>
                    <a:pt x="62" y="167"/>
                  </a:lnTo>
                  <a:lnTo>
                    <a:pt x="84" y="188"/>
                  </a:lnTo>
                  <a:lnTo>
                    <a:pt x="104" y="230"/>
                  </a:lnTo>
                  <a:lnTo>
                    <a:pt x="112" y="237"/>
                  </a:lnTo>
                  <a:lnTo>
                    <a:pt x="119" y="230"/>
                  </a:lnTo>
                  <a:lnTo>
                    <a:pt x="147" y="257"/>
                  </a:lnTo>
                  <a:lnTo>
                    <a:pt x="154" y="272"/>
                  </a:lnTo>
                  <a:lnTo>
                    <a:pt x="209" y="230"/>
                  </a:lnTo>
                  <a:lnTo>
                    <a:pt x="244" y="222"/>
                  </a:lnTo>
                </a:path>
              </a:pathLst>
            </a:custGeom>
            <a:solidFill>
              <a:schemeClr val="accent1"/>
            </a:solidFill>
            <a:ln w="9525" cmpd="sng">
              <a:solidFill>
                <a:schemeClr val="bg1"/>
              </a:solidFill>
              <a:prstDash val="solid"/>
              <a:round/>
              <a:headEnd/>
              <a:tailEnd/>
            </a:ln>
          </p:spPr>
          <p:txBody>
            <a:bodyPr/>
            <a:lstStyle/>
            <a:p>
              <a:pPr>
                <a:defRPr/>
              </a:pPr>
              <a:endParaRPr lang="en-US" dirty="0">
                <a:latin typeface="+mn-lt"/>
              </a:endParaRPr>
            </a:p>
          </p:txBody>
        </p:sp>
        <p:sp>
          <p:nvSpPr>
            <p:cNvPr id="373" name="Freeform 111"/>
            <p:cNvSpPr>
              <a:spLocks/>
            </p:cNvSpPr>
            <p:nvPr/>
          </p:nvSpPr>
          <p:spPr bwMode="gray">
            <a:xfrm>
              <a:off x="5654001" y="3958601"/>
              <a:ext cx="160609" cy="197262"/>
            </a:xfrm>
            <a:custGeom>
              <a:avLst/>
              <a:gdLst>
                <a:gd name="T0" fmla="*/ 0 w 91"/>
                <a:gd name="T1" fmla="*/ 105 h 112"/>
                <a:gd name="T2" fmla="*/ 26 w 91"/>
                <a:gd name="T3" fmla="*/ 105 h 112"/>
                <a:gd name="T4" fmla="*/ 33 w 91"/>
                <a:gd name="T5" fmla="*/ 98 h 112"/>
                <a:gd name="T6" fmla="*/ 38 w 91"/>
                <a:gd name="T7" fmla="*/ 91 h 112"/>
                <a:gd name="T8" fmla="*/ 59 w 91"/>
                <a:gd name="T9" fmla="*/ 85 h 112"/>
                <a:gd name="T10" fmla="*/ 65 w 91"/>
                <a:gd name="T11" fmla="*/ 72 h 112"/>
                <a:gd name="T12" fmla="*/ 65 w 91"/>
                <a:gd name="T13" fmla="*/ 66 h 112"/>
                <a:gd name="T14" fmla="*/ 78 w 91"/>
                <a:gd name="T15" fmla="*/ 39 h 112"/>
                <a:gd name="T16" fmla="*/ 85 w 91"/>
                <a:gd name="T17" fmla="*/ 33 h 112"/>
                <a:gd name="T18" fmla="*/ 71 w 91"/>
                <a:gd name="T19" fmla="*/ 20 h 112"/>
                <a:gd name="T20" fmla="*/ 59 w 91"/>
                <a:gd name="T21" fmla="*/ 7 h 112"/>
                <a:gd name="T22" fmla="*/ 46 w 91"/>
                <a:gd name="T23" fmla="*/ 0 h 112"/>
                <a:gd name="T24" fmla="*/ 33 w 91"/>
                <a:gd name="T25" fmla="*/ 20 h 112"/>
                <a:gd name="T26" fmla="*/ 38 w 91"/>
                <a:gd name="T27" fmla="*/ 27 h 112"/>
                <a:gd name="T28" fmla="*/ 46 w 91"/>
                <a:gd name="T29" fmla="*/ 33 h 112"/>
                <a:gd name="T30" fmla="*/ 46 w 91"/>
                <a:gd name="T31" fmla="*/ 39 h 112"/>
                <a:gd name="T32" fmla="*/ 46 w 91"/>
                <a:gd name="T33" fmla="*/ 46 h 112"/>
                <a:gd name="T34" fmla="*/ 46 w 91"/>
                <a:gd name="T35" fmla="*/ 58 h 112"/>
                <a:gd name="T36" fmla="*/ 38 w 91"/>
                <a:gd name="T37" fmla="*/ 58 h 112"/>
                <a:gd name="T38" fmla="*/ 33 w 91"/>
                <a:gd name="T39" fmla="*/ 66 h 112"/>
                <a:gd name="T40" fmla="*/ 26 w 91"/>
                <a:gd name="T41" fmla="*/ 72 h 112"/>
                <a:gd name="T42" fmla="*/ 20 w 91"/>
                <a:gd name="T43" fmla="*/ 85 h 112"/>
                <a:gd name="T44" fmla="*/ 7 w 91"/>
                <a:gd name="T45" fmla="*/ 91 h 112"/>
                <a:gd name="T46" fmla="*/ 0 w 91"/>
                <a:gd name="T47" fmla="*/ 98 h 112"/>
                <a:gd name="T48" fmla="*/ 0 w 91"/>
                <a:gd name="T49" fmla="*/ 105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1" h="112">
                  <a:moveTo>
                    <a:pt x="0" y="112"/>
                  </a:moveTo>
                  <a:lnTo>
                    <a:pt x="28" y="112"/>
                  </a:lnTo>
                  <a:lnTo>
                    <a:pt x="35" y="104"/>
                  </a:lnTo>
                  <a:lnTo>
                    <a:pt x="41" y="97"/>
                  </a:lnTo>
                  <a:lnTo>
                    <a:pt x="63" y="91"/>
                  </a:lnTo>
                  <a:lnTo>
                    <a:pt x="70" y="77"/>
                  </a:lnTo>
                  <a:lnTo>
                    <a:pt x="70" y="70"/>
                  </a:lnTo>
                  <a:lnTo>
                    <a:pt x="84" y="42"/>
                  </a:lnTo>
                  <a:lnTo>
                    <a:pt x="91" y="35"/>
                  </a:lnTo>
                  <a:lnTo>
                    <a:pt x="76" y="21"/>
                  </a:lnTo>
                  <a:lnTo>
                    <a:pt x="63" y="7"/>
                  </a:lnTo>
                  <a:lnTo>
                    <a:pt x="49" y="0"/>
                  </a:lnTo>
                  <a:lnTo>
                    <a:pt x="35" y="21"/>
                  </a:lnTo>
                  <a:lnTo>
                    <a:pt x="41" y="29"/>
                  </a:lnTo>
                  <a:lnTo>
                    <a:pt x="49" y="35"/>
                  </a:lnTo>
                  <a:lnTo>
                    <a:pt x="49" y="42"/>
                  </a:lnTo>
                  <a:lnTo>
                    <a:pt x="49" y="49"/>
                  </a:lnTo>
                  <a:lnTo>
                    <a:pt x="49" y="62"/>
                  </a:lnTo>
                  <a:lnTo>
                    <a:pt x="41" y="62"/>
                  </a:lnTo>
                  <a:lnTo>
                    <a:pt x="35" y="70"/>
                  </a:lnTo>
                  <a:lnTo>
                    <a:pt x="28" y="77"/>
                  </a:lnTo>
                  <a:lnTo>
                    <a:pt x="21" y="91"/>
                  </a:lnTo>
                  <a:lnTo>
                    <a:pt x="7" y="97"/>
                  </a:lnTo>
                  <a:lnTo>
                    <a:pt x="0" y="104"/>
                  </a:lnTo>
                  <a:lnTo>
                    <a:pt x="0" y="112"/>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74" name="Freeform 112"/>
            <p:cNvSpPr>
              <a:spLocks/>
            </p:cNvSpPr>
            <p:nvPr/>
          </p:nvSpPr>
          <p:spPr bwMode="gray">
            <a:xfrm>
              <a:off x="6296439" y="3810655"/>
              <a:ext cx="167120" cy="109840"/>
            </a:xfrm>
            <a:custGeom>
              <a:avLst/>
              <a:gdLst>
                <a:gd name="T0" fmla="*/ 2147483646 w 98"/>
                <a:gd name="T1" fmla="*/ 0 h 62"/>
                <a:gd name="T2" fmla="*/ 0 w 98"/>
                <a:gd name="T3" fmla="*/ 2147483646 h 62"/>
                <a:gd name="T4" fmla="*/ 2147483646 w 98"/>
                <a:gd name="T5" fmla="*/ 2147483646 h 62"/>
                <a:gd name="T6" fmla="*/ 2147483646 w 98"/>
                <a:gd name="T7" fmla="*/ 2147483646 h 62"/>
                <a:gd name="T8" fmla="*/ 2147483646 w 98"/>
                <a:gd name="T9" fmla="*/ 2147483646 h 62"/>
                <a:gd name="T10" fmla="*/ 2147483646 w 98"/>
                <a:gd name="T11" fmla="*/ 2147483646 h 62"/>
                <a:gd name="T12" fmla="*/ 2147483646 w 98"/>
                <a:gd name="T13" fmla="*/ 2147483646 h 62"/>
                <a:gd name="T14" fmla="*/ 2147483646 w 98"/>
                <a:gd name="T15" fmla="*/ 2147483646 h 62"/>
                <a:gd name="T16" fmla="*/ 2147483646 w 98"/>
                <a:gd name="T17" fmla="*/ 2147483646 h 62"/>
                <a:gd name="T18" fmla="*/ 2147483646 w 98"/>
                <a:gd name="T19" fmla="*/ 2147483646 h 62"/>
                <a:gd name="T20" fmla="*/ 2147483646 w 98"/>
                <a:gd name="T21" fmla="*/ 2147483646 h 62"/>
                <a:gd name="T22" fmla="*/ 2147483646 w 98"/>
                <a:gd name="T23" fmla="*/ 0 h 62"/>
                <a:gd name="T24" fmla="*/ 2147483646 w 98"/>
                <a:gd name="T25" fmla="*/ 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8" h="62">
                  <a:moveTo>
                    <a:pt x="7" y="0"/>
                  </a:moveTo>
                  <a:lnTo>
                    <a:pt x="0" y="20"/>
                  </a:lnTo>
                  <a:lnTo>
                    <a:pt x="13" y="35"/>
                  </a:lnTo>
                  <a:lnTo>
                    <a:pt x="91" y="62"/>
                  </a:lnTo>
                  <a:lnTo>
                    <a:pt x="98" y="62"/>
                  </a:lnTo>
                  <a:lnTo>
                    <a:pt x="98" y="48"/>
                  </a:lnTo>
                  <a:lnTo>
                    <a:pt x="98" y="35"/>
                  </a:lnTo>
                  <a:lnTo>
                    <a:pt x="70" y="35"/>
                  </a:lnTo>
                  <a:lnTo>
                    <a:pt x="56" y="20"/>
                  </a:lnTo>
                  <a:lnTo>
                    <a:pt x="48" y="13"/>
                  </a:lnTo>
                  <a:lnTo>
                    <a:pt x="42" y="13"/>
                  </a:lnTo>
                  <a:lnTo>
                    <a:pt x="21" y="0"/>
                  </a:lnTo>
                  <a:lnTo>
                    <a:pt x="7" y="0"/>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75" name="Freeform 113"/>
            <p:cNvSpPr>
              <a:spLocks/>
            </p:cNvSpPr>
            <p:nvPr/>
          </p:nvSpPr>
          <p:spPr bwMode="gray">
            <a:xfrm>
              <a:off x="6463559" y="3920495"/>
              <a:ext cx="128054" cy="123288"/>
            </a:xfrm>
            <a:custGeom>
              <a:avLst/>
              <a:gdLst>
                <a:gd name="T0" fmla="*/ 2147483646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0 h 70"/>
                <a:gd name="T18" fmla="*/ 2147483646 w 70"/>
                <a:gd name="T19" fmla="*/ 0 h 70"/>
                <a:gd name="T20" fmla="*/ 2147483646 w 70"/>
                <a:gd name="T21" fmla="*/ 0 h 70"/>
                <a:gd name="T22" fmla="*/ 2147483646 w 70"/>
                <a:gd name="T23" fmla="*/ 2147483646 h 70"/>
                <a:gd name="T24" fmla="*/ 0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0" h="70">
                  <a:moveTo>
                    <a:pt x="70" y="63"/>
                  </a:moveTo>
                  <a:lnTo>
                    <a:pt x="55" y="42"/>
                  </a:lnTo>
                  <a:lnTo>
                    <a:pt x="55" y="28"/>
                  </a:lnTo>
                  <a:lnTo>
                    <a:pt x="49" y="42"/>
                  </a:lnTo>
                  <a:lnTo>
                    <a:pt x="42" y="42"/>
                  </a:lnTo>
                  <a:lnTo>
                    <a:pt x="42" y="28"/>
                  </a:lnTo>
                  <a:lnTo>
                    <a:pt x="55" y="15"/>
                  </a:lnTo>
                  <a:lnTo>
                    <a:pt x="28" y="15"/>
                  </a:lnTo>
                  <a:lnTo>
                    <a:pt x="28" y="0"/>
                  </a:lnTo>
                  <a:lnTo>
                    <a:pt x="14" y="0"/>
                  </a:lnTo>
                  <a:lnTo>
                    <a:pt x="7" y="0"/>
                  </a:lnTo>
                  <a:lnTo>
                    <a:pt x="7" y="8"/>
                  </a:lnTo>
                  <a:lnTo>
                    <a:pt x="0" y="21"/>
                  </a:lnTo>
                  <a:lnTo>
                    <a:pt x="7" y="21"/>
                  </a:lnTo>
                  <a:lnTo>
                    <a:pt x="14" y="63"/>
                  </a:lnTo>
                  <a:lnTo>
                    <a:pt x="35" y="63"/>
                  </a:lnTo>
                  <a:lnTo>
                    <a:pt x="49" y="50"/>
                  </a:lnTo>
                  <a:lnTo>
                    <a:pt x="55" y="70"/>
                  </a:lnTo>
                  <a:lnTo>
                    <a:pt x="70" y="63"/>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76" name="Freeform 114"/>
            <p:cNvSpPr>
              <a:spLocks/>
            </p:cNvSpPr>
            <p:nvPr/>
          </p:nvSpPr>
          <p:spPr bwMode="gray">
            <a:xfrm>
              <a:off x="6563398" y="3875662"/>
              <a:ext cx="208358" cy="461773"/>
            </a:xfrm>
            <a:custGeom>
              <a:avLst/>
              <a:gdLst>
                <a:gd name="T0" fmla="*/ 86 w 119"/>
                <a:gd name="T1" fmla="*/ 245 h 264"/>
                <a:gd name="T2" fmla="*/ 98 w 119"/>
                <a:gd name="T3" fmla="*/ 213 h 264"/>
                <a:gd name="T4" fmla="*/ 91 w 119"/>
                <a:gd name="T5" fmla="*/ 187 h 264"/>
                <a:gd name="T6" fmla="*/ 86 w 119"/>
                <a:gd name="T7" fmla="*/ 174 h 264"/>
                <a:gd name="T8" fmla="*/ 86 w 119"/>
                <a:gd name="T9" fmla="*/ 155 h 264"/>
                <a:gd name="T10" fmla="*/ 72 w 119"/>
                <a:gd name="T11" fmla="*/ 135 h 264"/>
                <a:gd name="T12" fmla="*/ 72 w 119"/>
                <a:gd name="T13" fmla="*/ 116 h 264"/>
                <a:gd name="T14" fmla="*/ 104 w 119"/>
                <a:gd name="T15" fmla="*/ 102 h 264"/>
                <a:gd name="T16" fmla="*/ 111 w 119"/>
                <a:gd name="T17" fmla="*/ 84 h 264"/>
                <a:gd name="T18" fmla="*/ 104 w 119"/>
                <a:gd name="T19" fmla="*/ 84 h 264"/>
                <a:gd name="T20" fmla="*/ 91 w 119"/>
                <a:gd name="T21" fmla="*/ 77 h 264"/>
                <a:gd name="T22" fmla="*/ 91 w 119"/>
                <a:gd name="T23" fmla="*/ 71 h 264"/>
                <a:gd name="T24" fmla="*/ 91 w 119"/>
                <a:gd name="T25" fmla="*/ 64 h 264"/>
                <a:gd name="T26" fmla="*/ 86 w 119"/>
                <a:gd name="T27" fmla="*/ 51 h 264"/>
                <a:gd name="T28" fmla="*/ 72 w 119"/>
                <a:gd name="T29" fmla="*/ 51 h 264"/>
                <a:gd name="T30" fmla="*/ 86 w 119"/>
                <a:gd name="T31" fmla="*/ 12 h 264"/>
                <a:gd name="T32" fmla="*/ 72 w 119"/>
                <a:gd name="T33" fmla="*/ 0 h 264"/>
                <a:gd name="T34" fmla="*/ 65 w 119"/>
                <a:gd name="T35" fmla="*/ 0 h 264"/>
                <a:gd name="T36" fmla="*/ 65 w 119"/>
                <a:gd name="T37" fmla="*/ 12 h 264"/>
                <a:gd name="T38" fmla="*/ 53 w 119"/>
                <a:gd name="T39" fmla="*/ 12 h 264"/>
                <a:gd name="T40" fmla="*/ 39 w 119"/>
                <a:gd name="T41" fmla="*/ 25 h 264"/>
                <a:gd name="T42" fmla="*/ 27 w 119"/>
                <a:gd name="T43" fmla="*/ 51 h 264"/>
                <a:gd name="T44" fmla="*/ 21 w 119"/>
                <a:gd name="T45" fmla="*/ 64 h 264"/>
                <a:gd name="T46" fmla="*/ 14 w 119"/>
                <a:gd name="T47" fmla="*/ 77 h 264"/>
                <a:gd name="T48" fmla="*/ 14 w 119"/>
                <a:gd name="T49" fmla="*/ 84 h 264"/>
                <a:gd name="T50" fmla="*/ 0 w 119"/>
                <a:gd name="T51" fmla="*/ 90 h 264"/>
                <a:gd name="T52" fmla="*/ 21 w 119"/>
                <a:gd name="T53" fmla="*/ 110 h 264"/>
                <a:gd name="T54" fmla="*/ 27 w 119"/>
                <a:gd name="T55" fmla="*/ 129 h 264"/>
                <a:gd name="T56" fmla="*/ 33 w 119"/>
                <a:gd name="T57" fmla="*/ 148 h 264"/>
                <a:gd name="T58" fmla="*/ 27 w 119"/>
                <a:gd name="T59" fmla="*/ 155 h 264"/>
                <a:gd name="T60" fmla="*/ 39 w 119"/>
                <a:gd name="T61" fmla="*/ 167 h 264"/>
                <a:gd name="T62" fmla="*/ 60 w 119"/>
                <a:gd name="T63" fmla="*/ 148 h 264"/>
                <a:gd name="T64" fmla="*/ 65 w 119"/>
                <a:gd name="T65" fmla="*/ 155 h 264"/>
                <a:gd name="T66" fmla="*/ 86 w 119"/>
                <a:gd name="T67" fmla="*/ 206 h 264"/>
                <a:gd name="T68" fmla="*/ 86 w 119"/>
                <a:gd name="T69" fmla="*/ 245 h 2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9" h="264">
                  <a:moveTo>
                    <a:pt x="92" y="264"/>
                  </a:moveTo>
                  <a:lnTo>
                    <a:pt x="105" y="229"/>
                  </a:lnTo>
                  <a:lnTo>
                    <a:pt x="98" y="202"/>
                  </a:lnTo>
                  <a:lnTo>
                    <a:pt x="92" y="187"/>
                  </a:lnTo>
                  <a:lnTo>
                    <a:pt x="92" y="167"/>
                  </a:lnTo>
                  <a:lnTo>
                    <a:pt x="77" y="145"/>
                  </a:lnTo>
                  <a:lnTo>
                    <a:pt x="77" y="125"/>
                  </a:lnTo>
                  <a:lnTo>
                    <a:pt x="112" y="110"/>
                  </a:lnTo>
                  <a:lnTo>
                    <a:pt x="119" y="90"/>
                  </a:lnTo>
                  <a:lnTo>
                    <a:pt x="112" y="90"/>
                  </a:lnTo>
                  <a:lnTo>
                    <a:pt x="98" y="83"/>
                  </a:lnTo>
                  <a:lnTo>
                    <a:pt x="98" y="77"/>
                  </a:lnTo>
                  <a:lnTo>
                    <a:pt x="98" y="69"/>
                  </a:lnTo>
                  <a:lnTo>
                    <a:pt x="92" y="55"/>
                  </a:lnTo>
                  <a:lnTo>
                    <a:pt x="77" y="55"/>
                  </a:lnTo>
                  <a:lnTo>
                    <a:pt x="92" y="13"/>
                  </a:lnTo>
                  <a:lnTo>
                    <a:pt x="77" y="0"/>
                  </a:lnTo>
                  <a:lnTo>
                    <a:pt x="70" y="0"/>
                  </a:lnTo>
                  <a:lnTo>
                    <a:pt x="70" y="13"/>
                  </a:lnTo>
                  <a:lnTo>
                    <a:pt x="57" y="13"/>
                  </a:lnTo>
                  <a:lnTo>
                    <a:pt x="42" y="27"/>
                  </a:lnTo>
                  <a:lnTo>
                    <a:pt x="29" y="55"/>
                  </a:lnTo>
                  <a:lnTo>
                    <a:pt x="22" y="69"/>
                  </a:lnTo>
                  <a:lnTo>
                    <a:pt x="15" y="83"/>
                  </a:lnTo>
                  <a:lnTo>
                    <a:pt x="15" y="90"/>
                  </a:lnTo>
                  <a:lnTo>
                    <a:pt x="0" y="97"/>
                  </a:lnTo>
                  <a:lnTo>
                    <a:pt x="22" y="118"/>
                  </a:lnTo>
                  <a:lnTo>
                    <a:pt x="29" y="139"/>
                  </a:lnTo>
                  <a:lnTo>
                    <a:pt x="35" y="160"/>
                  </a:lnTo>
                  <a:lnTo>
                    <a:pt x="29" y="167"/>
                  </a:lnTo>
                  <a:lnTo>
                    <a:pt x="42" y="180"/>
                  </a:lnTo>
                  <a:lnTo>
                    <a:pt x="64" y="160"/>
                  </a:lnTo>
                  <a:lnTo>
                    <a:pt x="70" y="167"/>
                  </a:lnTo>
                  <a:lnTo>
                    <a:pt x="92" y="222"/>
                  </a:lnTo>
                  <a:lnTo>
                    <a:pt x="92" y="264"/>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77" name="Freeform 115"/>
            <p:cNvSpPr>
              <a:spLocks/>
            </p:cNvSpPr>
            <p:nvPr/>
          </p:nvSpPr>
          <p:spPr bwMode="gray">
            <a:xfrm>
              <a:off x="6697962" y="4068441"/>
              <a:ext cx="186654" cy="354176"/>
            </a:xfrm>
            <a:custGeom>
              <a:avLst/>
              <a:gdLst>
                <a:gd name="T0" fmla="*/ 2147483646 w 105"/>
                <a:gd name="T1" fmla="*/ 0 h 202"/>
                <a:gd name="T2" fmla="*/ 0 w 105"/>
                <a:gd name="T3" fmla="*/ 2147483646 h 202"/>
                <a:gd name="T4" fmla="*/ 0 w 105"/>
                <a:gd name="T5" fmla="*/ 2147483646 h 202"/>
                <a:gd name="T6" fmla="*/ 2147483646 w 105"/>
                <a:gd name="T7" fmla="*/ 2147483646 h 202"/>
                <a:gd name="T8" fmla="*/ 2147483646 w 105"/>
                <a:gd name="T9" fmla="*/ 2147483646 h 202"/>
                <a:gd name="T10" fmla="*/ 2147483646 w 105"/>
                <a:gd name="T11" fmla="*/ 2147483646 h 202"/>
                <a:gd name="T12" fmla="*/ 2147483646 w 105"/>
                <a:gd name="T13" fmla="*/ 2147483646 h 202"/>
                <a:gd name="T14" fmla="*/ 2147483646 w 105"/>
                <a:gd name="T15" fmla="*/ 2147483646 h 202"/>
                <a:gd name="T16" fmla="*/ 2147483646 w 105"/>
                <a:gd name="T17" fmla="*/ 2147483646 h 202"/>
                <a:gd name="T18" fmla="*/ 2147483646 w 105"/>
                <a:gd name="T19" fmla="*/ 2147483646 h 202"/>
                <a:gd name="T20" fmla="*/ 2147483646 w 105"/>
                <a:gd name="T21" fmla="*/ 2147483646 h 202"/>
                <a:gd name="T22" fmla="*/ 2147483646 w 105"/>
                <a:gd name="T23" fmla="*/ 2147483646 h 202"/>
                <a:gd name="T24" fmla="*/ 2147483646 w 105"/>
                <a:gd name="T25" fmla="*/ 2147483646 h 202"/>
                <a:gd name="T26" fmla="*/ 2147483646 w 105"/>
                <a:gd name="T27" fmla="*/ 2147483646 h 202"/>
                <a:gd name="T28" fmla="*/ 2147483646 w 105"/>
                <a:gd name="T29" fmla="*/ 2147483646 h 202"/>
                <a:gd name="T30" fmla="*/ 2147483646 w 105"/>
                <a:gd name="T31" fmla="*/ 2147483646 h 202"/>
                <a:gd name="T32" fmla="*/ 2147483646 w 105"/>
                <a:gd name="T33" fmla="*/ 2147483646 h 202"/>
                <a:gd name="T34" fmla="*/ 2147483646 w 105"/>
                <a:gd name="T35" fmla="*/ 2147483646 h 202"/>
                <a:gd name="T36" fmla="*/ 2147483646 w 105"/>
                <a:gd name="T37" fmla="*/ 2147483646 h 202"/>
                <a:gd name="T38" fmla="*/ 2147483646 w 105"/>
                <a:gd name="T39" fmla="*/ 2147483646 h 202"/>
                <a:gd name="T40" fmla="*/ 2147483646 w 105"/>
                <a:gd name="T41" fmla="*/ 2147483646 h 202"/>
                <a:gd name="T42" fmla="*/ 2147483646 w 105"/>
                <a:gd name="T43" fmla="*/ 2147483646 h 202"/>
                <a:gd name="T44" fmla="*/ 2147483646 w 105"/>
                <a:gd name="T45" fmla="*/ 2147483646 h 202"/>
                <a:gd name="T46" fmla="*/ 2147483646 w 105"/>
                <a:gd name="T47" fmla="*/ 2147483646 h 202"/>
                <a:gd name="T48" fmla="*/ 2147483646 w 105"/>
                <a:gd name="T49" fmla="*/ 2147483646 h 202"/>
                <a:gd name="T50" fmla="*/ 2147483646 w 105"/>
                <a:gd name="T51" fmla="*/ 2147483646 h 202"/>
                <a:gd name="T52" fmla="*/ 2147483646 w 105"/>
                <a:gd name="T53" fmla="*/ 2147483646 h 202"/>
                <a:gd name="T54" fmla="*/ 2147483646 w 105"/>
                <a:gd name="T55" fmla="*/ 2147483646 h 202"/>
                <a:gd name="T56" fmla="*/ 2147483646 w 105"/>
                <a:gd name="T57" fmla="*/ 2147483646 h 202"/>
                <a:gd name="T58" fmla="*/ 2147483646 w 105"/>
                <a:gd name="T59" fmla="*/ 2147483646 h 202"/>
                <a:gd name="T60" fmla="*/ 2147483646 w 105"/>
                <a:gd name="T61" fmla="*/ 2147483646 h 202"/>
                <a:gd name="T62" fmla="*/ 2147483646 w 105"/>
                <a:gd name="T63" fmla="*/ 2147483646 h 202"/>
                <a:gd name="T64" fmla="*/ 2147483646 w 105"/>
                <a:gd name="T65" fmla="*/ 2147483646 h 202"/>
                <a:gd name="T66" fmla="*/ 2147483646 w 105"/>
                <a:gd name="T67" fmla="*/ 2147483646 h 202"/>
                <a:gd name="T68" fmla="*/ 2147483646 w 105"/>
                <a:gd name="T69" fmla="*/ 2147483646 h 202"/>
                <a:gd name="T70" fmla="*/ 2147483646 w 105"/>
                <a:gd name="T71" fmla="*/ 2147483646 h 202"/>
                <a:gd name="T72" fmla="*/ 2147483646 w 105"/>
                <a:gd name="T73" fmla="*/ 2147483646 h 202"/>
                <a:gd name="T74" fmla="*/ 2147483646 w 105"/>
                <a:gd name="T75" fmla="*/ 2147483646 h 202"/>
                <a:gd name="T76" fmla="*/ 2147483646 w 105"/>
                <a:gd name="T77" fmla="*/ 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5" h="202">
                  <a:moveTo>
                    <a:pt x="35" y="0"/>
                  </a:moveTo>
                  <a:lnTo>
                    <a:pt x="0" y="15"/>
                  </a:lnTo>
                  <a:lnTo>
                    <a:pt x="0" y="35"/>
                  </a:lnTo>
                  <a:lnTo>
                    <a:pt x="15" y="57"/>
                  </a:lnTo>
                  <a:lnTo>
                    <a:pt x="15" y="77"/>
                  </a:lnTo>
                  <a:lnTo>
                    <a:pt x="21" y="92"/>
                  </a:lnTo>
                  <a:lnTo>
                    <a:pt x="28" y="119"/>
                  </a:lnTo>
                  <a:lnTo>
                    <a:pt x="15" y="154"/>
                  </a:lnTo>
                  <a:lnTo>
                    <a:pt x="15" y="161"/>
                  </a:lnTo>
                  <a:lnTo>
                    <a:pt x="15" y="168"/>
                  </a:lnTo>
                  <a:lnTo>
                    <a:pt x="35" y="196"/>
                  </a:lnTo>
                  <a:lnTo>
                    <a:pt x="35" y="189"/>
                  </a:lnTo>
                  <a:lnTo>
                    <a:pt x="42" y="196"/>
                  </a:lnTo>
                  <a:lnTo>
                    <a:pt x="56" y="202"/>
                  </a:lnTo>
                  <a:lnTo>
                    <a:pt x="63" y="196"/>
                  </a:lnTo>
                  <a:lnTo>
                    <a:pt x="56" y="189"/>
                  </a:lnTo>
                  <a:lnTo>
                    <a:pt x="35" y="189"/>
                  </a:lnTo>
                  <a:lnTo>
                    <a:pt x="28" y="154"/>
                  </a:lnTo>
                  <a:lnTo>
                    <a:pt x="21" y="154"/>
                  </a:lnTo>
                  <a:lnTo>
                    <a:pt x="21" y="147"/>
                  </a:lnTo>
                  <a:lnTo>
                    <a:pt x="28" y="119"/>
                  </a:lnTo>
                  <a:lnTo>
                    <a:pt x="28" y="99"/>
                  </a:lnTo>
                  <a:lnTo>
                    <a:pt x="42" y="99"/>
                  </a:lnTo>
                  <a:lnTo>
                    <a:pt x="42" y="112"/>
                  </a:lnTo>
                  <a:lnTo>
                    <a:pt x="56" y="112"/>
                  </a:lnTo>
                  <a:lnTo>
                    <a:pt x="70" y="126"/>
                  </a:lnTo>
                  <a:lnTo>
                    <a:pt x="70" y="119"/>
                  </a:lnTo>
                  <a:lnTo>
                    <a:pt x="63" y="99"/>
                  </a:lnTo>
                  <a:lnTo>
                    <a:pt x="70" y="84"/>
                  </a:lnTo>
                  <a:lnTo>
                    <a:pt x="105" y="84"/>
                  </a:lnTo>
                  <a:lnTo>
                    <a:pt x="105" y="70"/>
                  </a:lnTo>
                  <a:lnTo>
                    <a:pt x="98" y="57"/>
                  </a:lnTo>
                  <a:lnTo>
                    <a:pt x="85" y="42"/>
                  </a:lnTo>
                  <a:lnTo>
                    <a:pt x="77" y="29"/>
                  </a:lnTo>
                  <a:lnTo>
                    <a:pt x="63" y="35"/>
                  </a:lnTo>
                  <a:lnTo>
                    <a:pt x="42" y="42"/>
                  </a:lnTo>
                  <a:lnTo>
                    <a:pt x="42" y="15"/>
                  </a:lnTo>
                  <a:lnTo>
                    <a:pt x="35" y="8"/>
                  </a:lnTo>
                  <a:lnTo>
                    <a:pt x="35" y="0"/>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78" name="Freeform 116"/>
            <p:cNvSpPr>
              <a:spLocks/>
            </p:cNvSpPr>
            <p:nvPr/>
          </p:nvSpPr>
          <p:spPr bwMode="gray">
            <a:xfrm>
              <a:off x="6808653" y="4010159"/>
              <a:ext cx="162779" cy="340726"/>
            </a:xfrm>
            <a:custGeom>
              <a:avLst/>
              <a:gdLst>
                <a:gd name="T0" fmla="*/ 0 w 92"/>
                <a:gd name="T1" fmla="*/ 2147483646 h 194"/>
                <a:gd name="T2" fmla="*/ 0 w 92"/>
                <a:gd name="T3" fmla="*/ 0 h 194"/>
                <a:gd name="T4" fmla="*/ 2147483646 w 92"/>
                <a:gd name="T5" fmla="*/ 2147483646 h 194"/>
                <a:gd name="T6" fmla="*/ 2147483646 w 92"/>
                <a:gd name="T7" fmla="*/ 0 h 194"/>
                <a:gd name="T8" fmla="*/ 2147483646 w 92"/>
                <a:gd name="T9" fmla="*/ 0 h 194"/>
                <a:gd name="T10" fmla="*/ 2147483646 w 92"/>
                <a:gd name="T11" fmla="*/ 2147483646 h 194"/>
                <a:gd name="T12" fmla="*/ 2147483646 w 92"/>
                <a:gd name="T13" fmla="*/ 2147483646 h 194"/>
                <a:gd name="T14" fmla="*/ 2147483646 w 92"/>
                <a:gd name="T15" fmla="*/ 2147483646 h 194"/>
                <a:gd name="T16" fmla="*/ 2147483646 w 92"/>
                <a:gd name="T17" fmla="*/ 2147483646 h 194"/>
                <a:gd name="T18" fmla="*/ 2147483646 w 92"/>
                <a:gd name="T19" fmla="*/ 2147483646 h 194"/>
                <a:gd name="T20" fmla="*/ 2147483646 w 92"/>
                <a:gd name="T21" fmla="*/ 2147483646 h 194"/>
                <a:gd name="T22" fmla="*/ 2147483646 w 92"/>
                <a:gd name="T23" fmla="*/ 2147483646 h 194"/>
                <a:gd name="T24" fmla="*/ 2147483646 w 92"/>
                <a:gd name="T25" fmla="*/ 2147483646 h 194"/>
                <a:gd name="T26" fmla="*/ 2147483646 w 92"/>
                <a:gd name="T27" fmla="*/ 2147483646 h 194"/>
                <a:gd name="T28" fmla="*/ 2147483646 w 92"/>
                <a:gd name="T29" fmla="*/ 2147483646 h 194"/>
                <a:gd name="T30" fmla="*/ 2147483646 w 92"/>
                <a:gd name="T31" fmla="*/ 2147483646 h 194"/>
                <a:gd name="T32" fmla="*/ 2147483646 w 92"/>
                <a:gd name="T33" fmla="*/ 2147483646 h 194"/>
                <a:gd name="T34" fmla="*/ 2147483646 w 92"/>
                <a:gd name="T35" fmla="*/ 2147483646 h 194"/>
                <a:gd name="T36" fmla="*/ 2147483646 w 92"/>
                <a:gd name="T37" fmla="*/ 2147483646 h 194"/>
                <a:gd name="T38" fmla="*/ 2147483646 w 92"/>
                <a:gd name="T39" fmla="*/ 2147483646 h 194"/>
                <a:gd name="T40" fmla="*/ 2147483646 w 92"/>
                <a:gd name="T41" fmla="*/ 2147483646 h 194"/>
                <a:gd name="T42" fmla="*/ 2147483646 w 92"/>
                <a:gd name="T43" fmla="*/ 2147483646 h 194"/>
                <a:gd name="T44" fmla="*/ 2147483646 w 92"/>
                <a:gd name="T45" fmla="*/ 2147483646 h 194"/>
                <a:gd name="T46" fmla="*/ 2147483646 w 92"/>
                <a:gd name="T47" fmla="*/ 2147483646 h 194"/>
                <a:gd name="T48" fmla="*/ 2147483646 w 92"/>
                <a:gd name="T49" fmla="*/ 2147483646 h 194"/>
                <a:gd name="T50" fmla="*/ 2147483646 w 92"/>
                <a:gd name="T51" fmla="*/ 2147483646 h 194"/>
                <a:gd name="T52" fmla="*/ 2147483646 w 92"/>
                <a:gd name="T53" fmla="*/ 2147483646 h 194"/>
                <a:gd name="T54" fmla="*/ 2147483646 w 92"/>
                <a:gd name="T55" fmla="*/ 2147483646 h 194"/>
                <a:gd name="T56" fmla="*/ 2147483646 w 92"/>
                <a:gd name="T57" fmla="*/ 2147483646 h 194"/>
                <a:gd name="T58" fmla="*/ 2147483646 w 92"/>
                <a:gd name="T59" fmla="*/ 2147483646 h 194"/>
                <a:gd name="T60" fmla="*/ 0 w 92"/>
                <a:gd name="T61" fmla="*/ 2147483646 h 1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2" h="194">
                  <a:moveTo>
                    <a:pt x="0" y="6"/>
                  </a:moveTo>
                  <a:lnTo>
                    <a:pt x="0" y="0"/>
                  </a:lnTo>
                  <a:lnTo>
                    <a:pt x="7" y="6"/>
                  </a:lnTo>
                  <a:lnTo>
                    <a:pt x="42" y="0"/>
                  </a:lnTo>
                  <a:lnTo>
                    <a:pt x="57" y="0"/>
                  </a:lnTo>
                  <a:lnTo>
                    <a:pt x="57" y="13"/>
                  </a:lnTo>
                  <a:lnTo>
                    <a:pt x="77" y="13"/>
                  </a:lnTo>
                  <a:lnTo>
                    <a:pt x="57" y="20"/>
                  </a:lnTo>
                  <a:lnTo>
                    <a:pt x="49" y="41"/>
                  </a:lnTo>
                  <a:lnTo>
                    <a:pt x="42" y="48"/>
                  </a:lnTo>
                  <a:lnTo>
                    <a:pt x="84" y="110"/>
                  </a:lnTo>
                  <a:lnTo>
                    <a:pt x="92" y="125"/>
                  </a:lnTo>
                  <a:lnTo>
                    <a:pt x="84" y="159"/>
                  </a:lnTo>
                  <a:lnTo>
                    <a:pt x="63" y="173"/>
                  </a:lnTo>
                  <a:lnTo>
                    <a:pt x="57" y="173"/>
                  </a:lnTo>
                  <a:lnTo>
                    <a:pt x="49" y="187"/>
                  </a:lnTo>
                  <a:lnTo>
                    <a:pt x="35" y="194"/>
                  </a:lnTo>
                  <a:lnTo>
                    <a:pt x="35" y="180"/>
                  </a:lnTo>
                  <a:lnTo>
                    <a:pt x="22" y="173"/>
                  </a:lnTo>
                  <a:lnTo>
                    <a:pt x="42" y="159"/>
                  </a:lnTo>
                  <a:lnTo>
                    <a:pt x="49" y="152"/>
                  </a:lnTo>
                  <a:lnTo>
                    <a:pt x="63" y="145"/>
                  </a:lnTo>
                  <a:lnTo>
                    <a:pt x="63" y="117"/>
                  </a:lnTo>
                  <a:lnTo>
                    <a:pt x="63" y="103"/>
                  </a:lnTo>
                  <a:lnTo>
                    <a:pt x="49" y="83"/>
                  </a:lnTo>
                  <a:lnTo>
                    <a:pt x="49" y="75"/>
                  </a:lnTo>
                  <a:lnTo>
                    <a:pt x="14" y="48"/>
                  </a:lnTo>
                  <a:lnTo>
                    <a:pt x="35" y="41"/>
                  </a:lnTo>
                  <a:lnTo>
                    <a:pt x="22" y="33"/>
                  </a:lnTo>
                  <a:lnTo>
                    <a:pt x="7" y="20"/>
                  </a:lnTo>
                  <a:lnTo>
                    <a:pt x="0" y="6"/>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79" name="Freeform 117"/>
            <p:cNvSpPr>
              <a:spLocks/>
            </p:cNvSpPr>
            <p:nvPr/>
          </p:nvSpPr>
          <p:spPr bwMode="gray">
            <a:xfrm>
              <a:off x="6758733" y="4402442"/>
              <a:ext cx="88987" cy="132256"/>
            </a:xfrm>
            <a:custGeom>
              <a:avLst/>
              <a:gdLst>
                <a:gd name="T0" fmla="*/ 2147483646 w 50"/>
                <a:gd name="T1" fmla="*/ 2147483646 h 76"/>
                <a:gd name="T2" fmla="*/ 2147483646 w 50"/>
                <a:gd name="T3" fmla="*/ 2147483646 h 76"/>
                <a:gd name="T4" fmla="*/ 2147483646 w 50"/>
                <a:gd name="T5" fmla="*/ 2147483646 h 76"/>
                <a:gd name="T6" fmla="*/ 0 w 50"/>
                <a:gd name="T7" fmla="*/ 0 h 76"/>
                <a:gd name="T8" fmla="*/ 0 w 50"/>
                <a:gd name="T9" fmla="*/ 2147483646 h 76"/>
                <a:gd name="T10" fmla="*/ 0 w 50"/>
                <a:gd name="T11" fmla="*/ 2147483646 h 76"/>
                <a:gd name="T12" fmla="*/ 2147483646 w 50"/>
                <a:gd name="T13" fmla="*/ 2147483646 h 76"/>
                <a:gd name="T14" fmla="*/ 2147483646 w 50"/>
                <a:gd name="T15" fmla="*/ 2147483646 h 76"/>
                <a:gd name="T16" fmla="*/ 2147483646 w 50"/>
                <a:gd name="T17" fmla="*/ 2147483646 h 76"/>
                <a:gd name="T18" fmla="*/ 2147483646 w 50"/>
                <a:gd name="T19" fmla="*/ 2147483646 h 76"/>
                <a:gd name="T20" fmla="*/ 2147483646 w 50"/>
                <a:gd name="T21" fmla="*/ 2147483646 h 76"/>
                <a:gd name="T22" fmla="*/ 2147483646 w 50"/>
                <a:gd name="T23" fmla="*/ 2147483646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 h="76">
                  <a:moveTo>
                    <a:pt x="28" y="7"/>
                  </a:moveTo>
                  <a:lnTo>
                    <a:pt x="21" y="13"/>
                  </a:lnTo>
                  <a:lnTo>
                    <a:pt x="7" y="7"/>
                  </a:lnTo>
                  <a:lnTo>
                    <a:pt x="0" y="0"/>
                  </a:lnTo>
                  <a:lnTo>
                    <a:pt x="0" y="7"/>
                  </a:lnTo>
                  <a:lnTo>
                    <a:pt x="0" y="35"/>
                  </a:lnTo>
                  <a:lnTo>
                    <a:pt x="21" y="48"/>
                  </a:lnTo>
                  <a:lnTo>
                    <a:pt x="42" y="76"/>
                  </a:lnTo>
                  <a:lnTo>
                    <a:pt x="50" y="76"/>
                  </a:lnTo>
                  <a:lnTo>
                    <a:pt x="42" y="48"/>
                  </a:lnTo>
                  <a:lnTo>
                    <a:pt x="42" y="21"/>
                  </a:lnTo>
                  <a:lnTo>
                    <a:pt x="28" y="7"/>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80" name="Freeform 118"/>
            <p:cNvSpPr>
              <a:spLocks/>
            </p:cNvSpPr>
            <p:nvPr/>
          </p:nvSpPr>
          <p:spPr bwMode="gray">
            <a:xfrm>
              <a:off x="6971432" y="4402442"/>
              <a:ext cx="232233" cy="132256"/>
            </a:xfrm>
            <a:custGeom>
              <a:avLst/>
              <a:gdLst>
                <a:gd name="T0" fmla="*/ 2147483646 w 132"/>
                <a:gd name="T1" fmla="*/ 2147483646 h 76"/>
                <a:gd name="T2" fmla="*/ 2147483646 w 132"/>
                <a:gd name="T3" fmla="*/ 2147483646 h 76"/>
                <a:gd name="T4" fmla="*/ 2147483646 w 132"/>
                <a:gd name="T5" fmla="*/ 2147483646 h 76"/>
                <a:gd name="T6" fmla="*/ 2147483646 w 132"/>
                <a:gd name="T7" fmla="*/ 2147483646 h 76"/>
                <a:gd name="T8" fmla="*/ 2147483646 w 132"/>
                <a:gd name="T9" fmla="*/ 2147483646 h 76"/>
                <a:gd name="T10" fmla="*/ 2147483646 w 132"/>
                <a:gd name="T11" fmla="*/ 2147483646 h 76"/>
                <a:gd name="T12" fmla="*/ 2147483646 w 132"/>
                <a:gd name="T13" fmla="*/ 2147483646 h 76"/>
                <a:gd name="T14" fmla="*/ 2147483646 w 132"/>
                <a:gd name="T15" fmla="*/ 2147483646 h 76"/>
                <a:gd name="T16" fmla="*/ 0 w 132"/>
                <a:gd name="T17" fmla="*/ 2147483646 h 76"/>
                <a:gd name="T18" fmla="*/ 2147483646 w 132"/>
                <a:gd name="T19" fmla="*/ 2147483646 h 76"/>
                <a:gd name="T20" fmla="*/ 2147483646 w 132"/>
                <a:gd name="T21" fmla="*/ 2147483646 h 76"/>
                <a:gd name="T22" fmla="*/ 2147483646 w 132"/>
                <a:gd name="T23" fmla="*/ 2147483646 h 76"/>
                <a:gd name="T24" fmla="*/ 2147483646 w 132"/>
                <a:gd name="T25" fmla="*/ 2147483646 h 76"/>
                <a:gd name="T26" fmla="*/ 2147483646 w 132"/>
                <a:gd name="T27" fmla="*/ 2147483646 h 76"/>
                <a:gd name="T28" fmla="*/ 2147483646 w 132"/>
                <a:gd name="T29" fmla="*/ 2147483646 h 76"/>
                <a:gd name="T30" fmla="*/ 2147483646 w 132"/>
                <a:gd name="T31" fmla="*/ 2147483646 h 76"/>
                <a:gd name="T32" fmla="*/ 2147483646 w 132"/>
                <a:gd name="T33" fmla="*/ 2147483646 h 76"/>
                <a:gd name="T34" fmla="*/ 2147483646 w 132"/>
                <a:gd name="T35" fmla="*/ 2147483646 h 76"/>
                <a:gd name="T36" fmla="*/ 2147483646 w 132"/>
                <a:gd name="T37" fmla="*/ 2147483646 h 76"/>
                <a:gd name="T38" fmla="*/ 2147483646 w 132"/>
                <a:gd name="T39" fmla="*/ 2147483646 h 76"/>
                <a:gd name="T40" fmla="*/ 2147483646 w 132"/>
                <a:gd name="T41" fmla="*/ 2147483646 h 76"/>
                <a:gd name="T42" fmla="*/ 2147483646 w 132"/>
                <a:gd name="T43" fmla="*/ 0 h 76"/>
                <a:gd name="T44" fmla="*/ 2147483646 w 132"/>
                <a:gd name="T45" fmla="*/ 2147483646 h 76"/>
                <a:gd name="T46" fmla="*/ 2147483646 w 132"/>
                <a:gd name="T47" fmla="*/ 2147483646 h 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2" h="76">
                  <a:moveTo>
                    <a:pt x="76" y="21"/>
                  </a:moveTo>
                  <a:lnTo>
                    <a:pt x="83" y="21"/>
                  </a:lnTo>
                  <a:lnTo>
                    <a:pt x="76" y="35"/>
                  </a:lnTo>
                  <a:lnTo>
                    <a:pt x="68" y="35"/>
                  </a:lnTo>
                  <a:lnTo>
                    <a:pt x="55" y="35"/>
                  </a:lnTo>
                  <a:lnTo>
                    <a:pt x="41" y="48"/>
                  </a:lnTo>
                  <a:lnTo>
                    <a:pt x="27" y="48"/>
                  </a:lnTo>
                  <a:lnTo>
                    <a:pt x="27" y="70"/>
                  </a:lnTo>
                  <a:lnTo>
                    <a:pt x="0" y="70"/>
                  </a:lnTo>
                  <a:lnTo>
                    <a:pt x="13" y="76"/>
                  </a:lnTo>
                  <a:lnTo>
                    <a:pt x="33" y="76"/>
                  </a:lnTo>
                  <a:lnTo>
                    <a:pt x="41" y="70"/>
                  </a:lnTo>
                  <a:lnTo>
                    <a:pt x="55" y="76"/>
                  </a:lnTo>
                  <a:lnTo>
                    <a:pt x="68" y="70"/>
                  </a:lnTo>
                  <a:lnTo>
                    <a:pt x="90" y="35"/>
                  </a:lnTo>
                  <a:lnTo>
                    <a:pt x="118" y="35"/>
                  </a:lnTo>
                  <a:lnTo>
                    <a:pt x="125" y="35"/>
                  </a:lnTo>
                  <a:lnTo>
                    <a:pt x="118" y="21"/>
                  </a:lnTo>
                  <a:lnTo>
                    <a:pt x="132" y="21"/>
                  </a:lnTo>
                  <a:lnTo>
                    <a:pt x="111" y="13"/>
                  </a:lnTo>
                  <a:lnTo>
                    <a:pt x="111" y="7"/>
                  </a:lnTo>
                  <a:lnTo>
                    <a:pt x="97" y="0"/>
                  </a:lnTo>
                  <a:lnTo>
                    <a:pt x="83" y="13"/>
                  </a:lnTo>
                  <a:lnTo>
                    <a:pt x="76" y="21"/>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81" name="Freeform 119"/>
            <p:cNvSpPr>
              <a:spLocks/>
            </p:cNvSpPr>
            <p:nvPr/>
          </p:nvSpPr>
          <p:spPr bwMode="gray">
            <a:xfrm>
              <a:off x="6958410" y="4462966"/>
              <a:ext cx="232233" cy="195020"/>
            </a:xfrm>
            <a:custGeom>
              <a:avLst/>
              <a:gdLst>
                <a:gd name="T0" fmla="*/ 2147483646 w 133"/>
                <a:gd name="T1" fmla="*/ 2147483646 h 111"/>
                <a:gd name="T2" fmla="*/ 2147483646 w 133"/>
                <a:gd name="T3" fmla="*/ 2147483646 h 111"/>
                <a:gd name="T4" fmla="*/ 2147483646 w 133"/>
                <a:gd name="T5" fmla="*/ 2147483646 h 111"/>
                <a:gd name="T6" fmla="*/ 2147483646 w 133"/>
                <a:gd name="T7" fmla="*/ 2147483646 h 111"/>
                <a:gd name="T8" fmla="*/ 2147483646 w 133"/>
                <a:gd name="T9" fmla="*/ 2147483646 h 111"/>
                <a:gd name="T10" fmla="*/ 2147483646 w 133"/>
                <a:gd name="T11" fmla="*/ 2147483646 h 111"/>
                <a:gd name="T12" fmla="*/ 2147483646 w 133"/>
                <a:gd name="T13" fmla="*/ 0 h 111"/>
                <a:gd name="T14" fmla="*/ 2147483646 w 133"/>
                <a:gd name="T15" fmla="*/ 0 h 111"/>
                <a:gd name="T16" fmla="*/ 2147483646 w 133"/>
                <a:gd name="T17" fmla="*/ 2147483646 h 111"/>
                <a:gd name="T18" fmla="*/ 2147483646 w 133"/>
                <a:gd name="T19" fmla="*/ 2147483646 h 111"/>
                <a:gd name="T20" fmla="*/ 2147483646 w 133"/>
                <a:gd name="T21" fmla="*/ 2147483646 h 111"/>
                <a:gd name="T22" fmla="*/ 2147483646 w 133"/>
                <a:gd name="T23" fmla="*/ 2147483646 h 111"/>
                <a:gd name="T24" fmla="*/ 2147483646 w 133"/>
                <a:gd name="T25" fmla="*/ 2147483646 h 111"/>
                <a:gd name="T26" fmla="*/ 2147483646 w 133"/>
                <a:gd name="T27" fmla="*/ 2147483646 h 111"/>
                <a:gd name="T28" fmla="*/ 2147483646 w 133"/>
                <a:gd name="T29" fmla="*/ 2147483646 h 111"/>
                <a:gd name="T30" fmla="*/ 2147483646 w 133"/>
                <a:gd name="T31" fmla="*/ 2147483646 h 111"/>
                <a:gd name="T32" fmla="*/ 2147483646 w 133"/>
                <a:gd name="T33" fmla="*/ 2147483646 h 111"/>
                <a:gd name="T34" fmla="*/ 2147483646 w 133"/>
                <a:gd name="T35" fmla="*/ 2147483646 h 111"/>
                <a:gd name="T36" fmla="*/ 2147483646 w 133"/>
                <a:gd name="T37" fmla="*/ 2147483646 h 111"/>
                <a:gd name="T38" fmla="*/ 2147483646 w 133"/>
                <a:gd name="T39" fmla="*/ 2147483646 h 111"/>
                <a:gd name="T40" fmla="*/ 2147483646 w 133"/>
                <a:gd name="T41" fmla="*/ 2147483646 h 111"/>
                <a:gd name="T42" fmla="*/ 2147483646 w 133"/>
                <a:gd name="T43" fmla="*/ 2147483646 h 111"/>
                <a:gd name="T44" fmla="*/ 2147483646 w 133"/>
                <a:gd name="T45" fmla="*/ 2147483646 h 111"/>
                <a:gd name="T46" fmla="*/ 2147483646 w 133"/>
                <a:gd name="T47" fmla="*/ 2147483646 h 111"/>
                <a:gd name="T48" fmla="*/ 2147483646 w 133"/>
                <a:gd name="T49" fmla="*/ 2147483646 h 111"/>
                <a:gd name="T50" fmla="*/ 0 w 133"/>
                <a:gd name="T51" fmla="*/ 2147483646 h 111"/>
                <a:gd name="T52" fmla="*/ 2147483646 w 133"/>
                <a:gd name="T53" fmla="*/ 2147483646 h 1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3" h="111">
                  <a:moveTo>
                    <a:pt x="8" y="35"/>
                  </a:moveTo>
                  <a:lnTo>
                    <a:pt x="21" y="41"/>
                  </a:lnTo>
                  <a:lnTo>
                    <a:pt x="41" y="41"/>
                  </a:lnTo>
                  <a:lnTo>
                    <a:pt x="49" y="35"/>
                  </a:lnTo>
                  <a:lnTo>
                    <a:pt x="63" y="41"/>
                  </a:lnTo>
                  <a:lnTo>
                    <a:pt x="76" y="35"/>
                  </a:lnTo>
                  <a:lnTo>
                    <a:pt x="98" y="0"/>
                  </a:lnTo>
                  <a:lnTo>
                    <a:pt x="126" y="0"/>
                  </a:lnTo>
                  <a:lnTo>
                    <a:pt x="119" y="13"/>
                  </a:lnTo>
                  <a:lnTo>
                    <a:pt x="126" y="28"/>
                  </a:lnTo>
                  <a:lnTo>
                    <a:pt x="119" y="35"/>
                  </a:lnTo>
                  <a:lnTo>
                    <a:pt x="133" y="41"/>
                  </a:lnTo>
                  <a:lnTo>
                    <a:pt x="126" y="48"/>
                  </a:lnTo>
                  <a:lnTo>
                    <a:pt x="105" y="70"/>
                  </a:lnTo>
                  <a:lnTo>
                    <a:pt x="98" y="83"/>
                  </a:lnTo>
                  <a:lnTo>
                    <a:pt x="105" y="83"/>
                  </a:lnTo>
                  <a:lnTo>
                    <a:pt x="98" y="97"/>
                  </a:lnTo>
                  <a:lnTo>
                    <a:pt x="84" y="111"/>
                  </a:lnTo>
                  <a:lnTo>
                    <a:pt x="76" y="97"/>
                  </a:lnTo>
                  <a:lnTo>
                    <a:pt x="56" y="97"/>
                  </a:lnTo>
                  <a:lnTo>
                    <a:pt x="41" y="97"/>
                  </a:lnTo>
                  <a:lnTo>
                    <a:pt x="41" y="90"/>
                  </a:lnTo>
                  <a:lnTo>
                    <a:pt x="21" y="90"/>
                  </a:lnTo>
                  <a:lnTo>
                    <a:pt x="14" y="76"/>
                  </a:lnTo>
                  <a:lnTo>
                    <a:pt x="8" y="55"/>
                  </a:lnTo>
                  <a:lnTo>
                    <a:pt x="0" y="41"/>
                  </a:lnTo>
                  <a:lnTo>
                    <a:pt x="8" y="35"/>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82" name="Freeform 120"/>
            <p:cNvSpPr>
              <a:spLocks/>
            </p:cNvSpPr>
            <p:nvPr/>
          </p:nvSpPr>
          <p:spPr bwMode="gray">
            <a:xfrm>
              <a:off x="7362104" y="3566319"/>
              <a:ext cx="78134" cy="123288"/>
            </a:xfrm>
            <a:custGeom>
              <a:avLst/>
              <a:gdLst>
                <a:gd name="T0" fmla="*/ 0 w 42"/>
                <a:gd name="T1" fmla="*/ 2147483646 h 70"/>
                <a:gd name="T2" fmla="*/ 2147483646 w 42"/>
                <a:gd name="T3" fmla="*/ 0 h 70"/>
                <a:gd name="T4" fmla="*/ 2147483646 w 42"/>
                <a:gd name="T5" fmla="*/ 2147483646 h 70"/>
                <a:gd name="T6" fmla="*/ 2147483646 w 42"/>
                <a:gd name="T7" fmla="*/ 2147483646 h 70"/>
                <a:gd name="T8" fmla="*/ 2147483646 w 42"/>
                <a:gd name="T9" fmla="*/ 2147483646 h 70"/>
                <a:gd name="T10" fmla="*/ 0 w 42"/>
                <a:gd name="T11" fmla="*/ 2147483646 h 70"/>
                <a:gd name="T12" fmla="*/ 0 w 42"/>
                <a:gd name="T13" fmla="*/ 2147483646 h 70"/>
                <a:gd name="T14" fmla="*/ 0 w 42"/>
                <a:gd name="T15" fmla="*/ 2147483646 h 70"/>
                <a:gd name="T16" fmla="*/ 0 w 42"/>
                <a:gd name="T17" fmla="*/ 2147483646 h 70"/>
                <a:gd name="T18" fmla="*/ 0 w 42"/>
                <a:gd name="T19" fmla="*/ 2147483646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70">
                  <a:moveTo>
                    <a:pt x="0" y="21"/>
                  </a:moveTo>
                  <a:lnTo>
                    <a:pt x="27" y="0"/>
                  </a:lnTo>
                  <a:lnTo>
                    <a:pt x="35" y="21"/>
                  </a:lnTo>
                  <a:lnTo>
                    <a:pt x="42" y="42"/>
                  </a:lnTo>
                  <a:lnTo>
                    <a:pt x="35" y="63"/>
                  </a:lnTo>
                  <a:lnTo>
                    <a:pt x="0" y="70"/>
                  </a:lnTo>
                  <a:lnTo>
                    <a:pt x="0" y="63"/>
                  </a:lnTo>
                  <a:lnTo>
                    <a:pt x="0" y="56"/>
                  </a:lnTo>
                  <a:lnTo>
                    <a:pt x="0" y="28"/>
                  </a:lnTo>
                  <a:lnTo>
                    <a:pt x="0" y="21"/>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83" name="Freeform 121"/>
            <p:cNvSpPr>
              <a:spLocks/>
            </p:cNvSpPr>
            <p:nvPr/>
          </p:nvSpPr>
          <p:spPr bwMode="gray">
            <a:xfrm>
              <a:off x="7325208" y="3445272"/>
              <a:ext cx="149757" cy="159154"/>
            </a:xfrm>
            <a:custGeom>
              <a:avLst/>
              <a:gdLst>
                <a:gd name="T0" fmla="*/ 79 w 84"/>
                <a:gd name="T1" fmla="*/ 0 h 90"/>
                <a:gd name="T2" fmla="*/ 66 w 84"/>
                <a:gd name="T3" fmla="*/ 0 h 90"/>
                <a:gd name="T4" fmla="*/ 54 w 84"/>
                <a:gd name="T5" fmla="*/ 13 h 90"/>
                <a:gd name="T6" fmla="*/ 46 w 84"/>
                <a:gd name="T7" fmla="*/ 13 h 90"/>
                <a:gd name="T8" fmla="*/ 40 w 84"/>
                <a:gd name="T9" fmla="*/ 20 h 90"/>
                <a:gd name="T10" fmla="*/ 33 w 84"/>
                <a:gd name="T11" fmla="*/ 20 h 90"/>
                <a:gd name="T12" fmla="*/ 0 w 84"/>
                <a:gd name="T13" fmla="*/ 46 h 90"/>
                <a:gd name="T14" fmla="*/ 0 w 84"/>
                <a:gd name="T15" fmla="*/ 52 h 90"/>
                <a:gd name="T16" fmla="*/ 7 w 84"/>
                <a:gd name="T17" fmla="*/ 52 h 90"/>
                <a:gd name="T18" fmla="*/ 0 w 84"/>
                <a:gd name="T19" fmla="*/ 78 h 90"/>
                <a:gd name="T20" fmla="*/ 7 w 84"/>
                <a:gd name="T21" fmla="*/ 84 h 90"/>
                <a:gd name="T22" fmla="*/ 13 w 84"/>
                <a:gd name="T23" fmla="*/ 84 h 90"/>
                <a:gd name="T24" fmla="*/ 21 w 84"/>
                <a:gd name="T25" fmla="*/ 84 h 90"/>
                <a:gd name="T26" fmla="*/ 46 w 84"/>
                <a:gd name="T27" fmla="*/ 64 h 90"/>
                <a:gd name="T28" fmla="*/ 33 w 84"/>
                <a:gd name="T29" fmla="*/ 58 h 90"/>
                <a:gd name="T30" fmla="*/ 33 w 84"/>
                <a:gd name="T31" fmla="*/ 52 h 90"/>
                <a:gd name="T32" fmla="*/ 60 w 84"/>
                <a:gd name="T33" fmla="*/ 33 h 90"/>
                <a:gd name="T34" fmla="*/ 60 w 84"/>
                <a:gd name="T35" fmla="*/ 20 h 90"/>
                <a:gd name="T36" fmla="*/ 79 w 84"/>
                <a:gd name="T37" fmla="*/ 0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4" h="90">
                  <a:moveTo>
                    <a:pt x="84" y="0"/>
                  </a:moveTo>
                  <a:lnTo>
                    <a:pt x="70" y="0"/>
                  </a:lnTo>
                  <a:lnTo>
                    <a:pt x="57" y="14"/>
                  </a:lnTo>
                  <a:lnTo>
                    <a:pt x="49" y="14"/>
                  </a:lnTo>
                  <a:lnTo>
                    <a:pt x="42" y="21"/>
                  </a:lnTo>
                  <a:lnTo>
                    <a:pt x="35" y="21"/>
                  </a:lnTo>
                  <a:lnTo>
                    <a:pt x="0" y="49"/>
                  </a:lnTo>
                  <a:lnTo>
                    <a:pt x="0" y="56"/>
                  </a:lnTo>
                  <a:lnTo>
                    <a:pt x="7" y="56"/>
                  </a:lnTo>
                  <a:lnTo>
                    <a:pt x="0" y="84"/>
                  </a:lnTo>
                  <a:lnTo>
                    <a:pt x="7" y="90"/>
                  </a:lnTo>
                  <a:lnTo>
                    <a:pt x="14" y="90"/>
                  </a:lnTo>
                  <a:lnTo>
                    <a:pt x="22" y="90"/>
                  </a:lnTo>
                  <a:lnTo>
                    <a:pt x="49" y="69"/>
                  </a:lnTo>
                  <a:lnTo>
                    <a:pt x="35" y="62"/>
                  </a:lnTo>
                  <a:lnTo>
                    <a:pt x="35" y="56"/>
                  </a:lnTo>
                  <a:lnTo>
                    <a:pt x="64" y="35"/>
                  </a:lnTo>
                  <a:lnTo>
                    <a:pt x="64" y="21"/>
                  </a:lnTo>
                  <a:lnTo>
                    <a:pt x="84" y="0"/>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84" name="Freeform 122"/>
            <p:cNvSpPr>
              <a:spLocks/>
            </p:cNvSpPr>
            <p:nvPr/>
          </p:nvSpPr>
          <p:spPr bwMode="gray">
            <a:xfrm>
              <a:off x="4021862" y="4155864"/>
              <a:ext cx="147587" cy="107598"/>
            </a:xfrm>
            <a:custGeom>
              <a:avLst/>
              <a:gdLst>
                <a:gd name="T0" fmla="*/ 2147483646 w 84"/>
                <a:gd name="T1" fmla="*/ 2147483646 h 62"/>
                <a:gd name="T2" fmla="*/ 2147483646 w 84"/>
                <a:gd name="T3" fmla="*/ 2147483646 h 62"/>
                <a:gd name="T4" fmla="*/ 2147483646 w 84"/>
                <a:gd name="T5" fmla="*/ 2147483646 h 62"/>
                <a:gd name="T6" fmla="*/ 2147483646 w 84"/>
                <a:gd name="T7" fmla="*/ 2147483646 h 62"/>
                <a:gd name="T8" fmla="*/ 2147483646 w 84"/>
                <a:gd name="T9" fmla="*/ 2147483646 h 62"/>
                <a:gd name="T10" fmla="*/ 2147483646 w 84"/>
                <a:gd name="T11" fmla="*/ 2147483646 h 62"/>
                <a:gd name="T12" fmla="*/ 2147483646 w 84"/>
                <a:gd name="T13" fmla="*/ 2147483646 h 62"/>
                <a:gd name="T14" fmla="*/ 0 w 84"/>
                <a:gd name="T15" fmla="*/ 2147483646 h 62"/>
                <a:gd name="T16" fmla="*/ 2147483646 w 84"/>
                <a:gd name="T17" fmla="*/ 2147483646 h 62"/>
                <a:gd name="T18" fmla="*/ 2147483646 w 84"/>
                <a:gd name="T19" fmla="*/ 0 h 62"/>
                <a:gd name="T20" fmla="*/ 2147483646 w 84"/>
                <a:gd name="T21" fmla="*/ 0 h 62"/>
                <a:gd name="T22" fmla="*/ 2147483646 w 84"/>
                <a:gd name="T23" fmla="*/ 2147483646 h 62"/>
                <a:gd name="T24" fmla="*/ 2147483646 w 84"/>
                <a:gd name="T25" fmla="*/ 2147483646 h 62"/>
                <a:gd name="T26" fmla="*/ 2147483646 w 84"/>
                <a:gd name="T27" fmla="*/ 2147483646 h 62"/>
                <a:gd name="T28" fmla="*/ 2147483646 w 84"/>
                <a:gd name="T29" fmla="*/ 2147483646 h 62"/>
                <a:gd name="T30" fmla="*/ 2147483646 w 84"/>
                <a:gd name="T31" fmla="*/ 2147483646 h 62"/>
                <a:gd name="T32" fmla="*/ 2147483646 w 84"/>
                <a:gd name="T33" fmla="*/ 2147483646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4" h="62">
                  <a:moveTo>
                    <a:pt x="7" y="49"/>
                  </a:moveTo>
                  <a:lnTo>
                    <a:pt x="14" y="49"/>
                  </a:lnTo>
                  <a:lnTo>
                    <a:pt x="35" y="42"/>
                  </a:lnTo>
                  <a:lnTo>
                    <a:pt x="42" y="49"/>
                  </a:lnTo>
                  <a:lnTo>
                    <a:pt x="49" y="42"/>
                  </a:lnTo>
                  <a:lnTo>
                    <a:pt x="35" y="42"/>
                  </a:lnTo>
                  <a:lnTo>
                    <a:pt x="7" y="42"/>
                  </a:lnTo>
                  <a:lnTo>
                    <a:pt x="0" y="27"/>
                  </a:lnTo>
                  <a:lnTo>
                    <a:pt x="7" y="7"/>
                  </a:lnTo>
                  <a:lnTo>
                    <a:pt x="14" y="0"/>
                  </a:lnTo>
                  <a:lnTo>
                    <a:pt x="35" y="0"/>
                  </a:lnTo>
                  <a:lnTo>
                    <a:pt x="57" y="7"/>
                  </a:lnTo>
                  <a:lnTo>
                    <a:pt x="70" y="27"/>
                  </a:lnTo>
                  <a:lnTo>
                    <a:pt x="84" y="62"/>
                  </a:lnTo>
                  <a:lnTo>
                    <a:pt x="49" y="62"/>
                  </a:lnTo>
                  <a:lnTo>
                    <a:pt x="7" y="62"/>
                  </a:lnTo>
                  <a:lnTo>
                    <a:pt x="7" y="49"/>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85" name="Freeform 123"/>
            <p:cNvSpPr>
              <a:spLocks/>
            </p:cNvSpPr>
            <p:nvPr/>
          </p:nvSpPr>
          <p:spPr bwMode="gray">
            <a:xfrm>
              <a:off x="4156427" y="4350885"/>
              <a:ext cx="99838" cy="112081"/>
            </a:xfrm>
            <a:custGeom>
              <a:avLst/>
              <a:gdLst>
                <a:gd name="T0" fmla="*/ 2147483646 w 57"/>
                <a:gd name="T1" fmla="*/ 2147483646 h 63"/>
                <a:gd name="T2" fmla="*/ 2147483646 w 57"/>
                <a:gd name="T3" fmla="*/ 2147483646 h 63"/>
                <a:gd name="T4" fmla="*/ 2147483646 w 57"/>
                <a:gd name="T5" fmla="*/ 2147483646 h 63"/>
                <a:gd name="T6" fmla="*/ 2147483646 w 57"/>
                <a:gd name="T7" fmla="*/ 2147483646 h 63"/>
                <a:gd name="T8" fmla="*/ 2147483646 w 57"/>
                <a:gd name="T9" fmla="*/ 2147483646 h 63"/>
                <a:gd name="T10" fmla="*/ 2147483646 w 57"/>
                <a:gd name="T11" fmla="*/ 0 h 63"/>
                <a:gd name="T12" fmla="*/ 2147483646 w 57"/>
                <a:gd name="T13" fmla="*/ 2147483646 h 63"/>
                <a:gd name="T14" fmla="*/ 0 w 57"/>
                <a:gd name="T15" fmla="*/ 2147483646 h 63"/>
                <a:gd name="T16" fmla="*/ 2147483646 w 57"/>
                <a:gd name="T17" fmla="*/ 2147483646 h 63"/>
                <a:gd name="T18" fmla="*/ 2147483646 w 57"/>
                <a:gd name="T19" fmla="*/ 2147483646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63">
                  <a:moveTo>
                    <a:pt x="57" y="63"/>
                  </a:moveTo>
                  <a:lnTo>
                    <a:pt x="57" y="41"/>
                  </a:lnTo>
                  <a:lnTo>
                    <a:pt x="42" y="35"/>
                  </a:lnTo>
                  <a:lnTo>
                    <a:pt x="42" y="21"/>
                  </a:lnTo>
                  <a:lnTo>
                    <a:pt x="35" y="21"/>
                  </a:lnTo>
                  <a:lnTo>
                    <a:pt x="22" y="0"/>
                  </a:lnTo>
                  <a:lnTo>
                    <a:pt x="15" y="7"/>
                  </a:lnTo>
                  <a:lnTo>
                    <a:pt x="0" y="28"/>
                  </a:lnTo>
                  <a:lnTo>
                    <a:pt x="42" y="63"/>
                  </a:lnTo>
                  <a:lnTo>
                    <a:pt x="57" y="63"/>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86" name="Freeform 124"/>
            <p:cNvSpPr>
              <a:spLocks/>
            </p:cNvSpPr>
            <p:nvPr/>
          </p:nvSpPr>
          <p:spPr bwMode="gray">
            <a:xfrm>
              <a:off x="4686004" y="4474173"/>
              <a:ext cx="171461" cy="208471"/>
            </a:xfrm>
            <a:custGeom>
              <a:avLst/>
              <a:gdLst>
                <a:gd name="T0" fmla="*/ 65 w 98"/>
                <a:gd name="T1" fmla="*/ 7 h 119"/>
                <a:gd name="T2" fmla="*/ 65 w 98"/>
                <a:gd name="T3" fmla="*/ 27 h 119"/>
                <a:gd name="T4" fmla="*/ 26 w 98"/>
                <a:gd name="T5" fmla="*/ 21 h 119"/>
                <a:gd name="T6" fmla="*/ 26 w 98"/>
                <a:gd name="T7" fmla="*/ 33 h 119"/>
                <a:gd name="T8" fmla="*/ 33 w 98"/>
                <a:gd name="T9" fmla="*/ 27 h 119"/>
                <a:gd name="T10" fmla="*/ 39 w 98"/>
                <a:gd name="T11" fmla="*/ 33 h 119"/>
                <a:gd name="T12" fmla="*/ 39 w 98"/>
                <a:gd name="T13" fmla="*/ 39 h 119"/>
                <a:gd name="T14" fmla="*/ 39 w 98"/>
                <a:gd name="T15" fmla="*/ 72 h 119"/>
                <a:gd name="T16" fmla="*/ 20 w 98"/>
                <a:gd name="T17" fmla="*/ 72 h 119"/>
                <a:gd name="T18" fmla="*/ 7 w 98"/>
                <a:gd name="T19" fmla="*/ 78 h 119"/>
                <a:gd name="T20" fmla="*/ 7 w 98"/>
                <a:gd name="T21" fmla="*/ 85 h 119"/>
                <a:gd name="T22" fmla="*/ 0 w 98"/>
                <a:gd name="T23" fmla="*/ 85 h 119"/>
                <a:gd name="T24" fmla="*/ 0 w 98"/>
                <a:gd name="T25" fmla="*/ 98 h 119"/>
                <a:gd name="T26" fmla="*/ 20 w 98"/>
                <a:gd name="T27" fmla="*/ 111 h 119"/>
                <a:gd name="T28" fmla="*/ 20 w 98"/>
                <a:gd name="T29" fmla="*/ 104 h 119"/>
                <a:gd name="T30" fmla="*/ 26 w 98"/>
                <a:gd name="T31" fmla="*/ 104 h 119"/>
                <a:gd name="T32" fmla="*/ 39 w 98"/>
                <a:gd name="T33" fmla="*/ 104 h 119"/>
                <a:gd name="T34" fmla="*/ 59 w 98"/>
                <a:gd name="T35" fmla="*/ 98 h 119"/>
                <a:gd name="T36" fmla="*/ 65 w 98"/>
                <a:gd name="T37" fmla="*/ 72 h 119"/>
                <a:gd name="T38" fmla="*/ 79 w 98"/>
                <a:gd name="T39" fmla="*/ 60 h 119"/>
                <a:gd name="T40" fmla="*/ 91 w 98"/>
                <a:gd name="T41" fmla="*/ 0 h 119"/>
                <a:gd name="T42" fmla="*/ 72 w 98"/>
                <a:gd name="T43" fmla="*/ 7 h 119"/>
                <a:gd name="T44" fmla="*/ 65 w 98"/>
                <a:gd name="T45" fmla="*/ 7 h 1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8" h="119">
                  <a:moveTo>
                    <a:pt x="70" y="7"/>
                  </a:moveTo>
                  <a:lnTo>
                    <a:pt x="70" y="29"/>
                  </a:lnTo>
                  <a:lnTo>
                    <a:pt x="28" y="22"/>
                  </a:lnTo>
                  <a:lnTo>
                    <a:pt x="28" y="35"/>
                  </a:lnTo>
                  <a:lnTo>
                    <a:pt x="35" y="29"/>
                  </a:lnTo>
                  <a:lnTo>
                    <a:pt x="42" y="35"/>
                  </a:lnTo>
                  <a:lnTo>
                    <a:pt x="42" y="42"/>
                  </a:lnTo>
                  <a:lnTo>
                    <a:pt x="42" y="77"/>
                  </a:lnTo>
                  <a:lnTo>
                    <a:pt x="22" y="77"/>
                  </a:lnTo>
                  <a:lnTo>
                    <a:pt x="8" y="84"/>
                  </a:lnTo>
                  <a:lnTo>
                    <a:pt x="8" y="91"/>
                  </a:lnTo>
                  <a:lnTo>
                    <a:pt x="0" y="91"/>
                  </a:lnTo>
                  <a:lnTo>
                    <a:pt x="0" y="105"/>
                  </a:lnTo>
                  <a:lnTo>
                    <a:pt x="22" y="119"/>
                  </a:lnTo>
                  <a:lnTo>
                    <a:pt x="22" y="112"/>
                  </a:lnTo>
                  <a:lnTo>
                    <a:pt x="28" y="112"/>
                  </a:lnTo>
                  <a:lnTo>
                    <a:pt x="42" y="112"/>
                  </a:lnTo>
                  <a:lnTo>
                    <a:pt x="63" y="105"/>
                  </a:lnTo>
                  <a:lnTo>
                    <a:pt x="70" y="77"/>
                  </a:lnTo>
                  <a:lnTo>
                    <a:pt x="85" y="64"/>
                  </a:lnTo>
                  <a:lnTo>
                    <a:pt x="98" y="0"/>
                  </a:lnTo>
                  <a:lnTo>
                    <a:pt x="77" y="7"/>
                  </a:lnTo>
                  <a:lnTo>
                    <a:pt x="70" y="7"/>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87" name="Freeform 125"/>
            <p:cNvSpPr>
              <a:spLocks/>
            </p:cNvSpPr>
            <p:nvPr/>
          </p:nvSpPr>
          <p:spPr bwMode="gray">
            <a:xfrm>
              <a:off x="4896532" y="4989746"/>
              <a:ext cx="221381" cy="219679"/>
            </a:xfrm>
            <a:custGeom>
              <a:avLst/>
              <a:gdLst>
                <a:gd name="T0" fmla="*/ 0 w 125"/>
                <a:gd name="T1" fmla="*/ 92 h 125"/>
                <a:gd name="T2" fmla="*/ 7 w 125"/>
                <a:gd name="T3" fmla="*/ 104 h 125"/>
                <a:gd name="T4" fmla="*/ 7 w 125"/>
                <a:gd name="T5" fmla="*/ 117 h 125"/>
                <a:gd name="T6" fmla="*/ 19 w 125"/>
                <a:gd name="T7" fmla="*/ 117 h 125"/>
                <a:gd name="T8" fmla="*/ 45 w 125"/>
                <a:gd name="T9" fmla="*/ 104 h 125"/>
                <a:gd name="T10" fmla="*/ 51 w 125"/>
                <a:gd name="T11" fmla="*/ 110 h 125"/>
                <a:gd name="T12" fmla="*/ 58 w 125"/>
                <a:gd name="T13" fmla="*/ 104 h 125"/>
                <a:gd name="T14" fmla="*/ 91 w 125"/>
                <a:gd name="T15" fmla="*/ 71 h 125"/>
                <a:gd name="T16" fmla="*/ 117 w 125"/>
                <a:gd name="T17" fmla="*/ 52 h 125"/>
                <a:gd name="T18" fmla="*/ 97 w 125"/>
                <a:gd name="T19" fmla="*/ 52 h 125"/>
                <a:gd name="T20" fmla="*/ 91 w 125"/>
                <a:gd name="T21" fmla="*/ 38 h 125"/>
                <a:gd name="T22" fmla="*/ 78 w 125"/>
                <a:gd name="T23" fmla="*/ 20 h 125"/>
                <a:gd name="T24" fmla="*/ 58 w 125"/>
                <a:gd name="T25" fmla="*/ 0 h 125"/>
                <a:gd name="T26" fmla="*/ 45 w 125"/>
                <a:gd name="T27" fmla="*/ 13 h 125"/>
                <a:gd name="T28" fmla="*/ 38 w 125"/>
                <a:gd name="T29" fmla="*/ 6 h 125"/>
                <a:gd name="T30" fmla="*/ 12 w 125"/>
                <a:gd name="T31" fmla="*/ 6 h 125"/>
                <a:gd name="T32" fmla="*/ 7 w 125"/>
                <a:gd name="T33" fmla="*/ 52 h 125"/>
                <a:gd name="T34" fmla="*/ 0 w 125"/>
                <a:gd name="T35" fmla="*/ 65 h 125"/>
                <a:gd name="T36" fmla="*/ 0 w 125"/>
                <a:gd name="T37" fmla="*/ 92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 h="125">
                  <a:moveTo>
                    <a:pt x="0" y="98"/>
                  </a:moveTo>
                  <a:lnTo>
                    <a:pt x="7" y="111"/>
                  </a:lnTo>
                  <a:lnTo>
                    <a:pt x="7" y="125"/>
                  </a:lnTo>
                  <a:lnTo>
                    <a:pt x="20" y="125"/>
                  </a:lnTo>
                  <a:lnTo>
                    <a:pt x="48" y="111"/>
                  </a:lnTo>
                  <a:lnTo>
                    <a:pt x="55" y="118"/>
                  </a:lnTo>
                  <a:lnTo>
                    <a:pt x="62" y="111"/>
                  </a:lnTo>
                  <a:lnTo>
                    <a:pt x="97" y="76"/>
                  </a:lnTo>
                  <a:lnTo>
                    <a:pt x="125" y="56"/>
                  </a:lnTo>
                  <a:lnTo>
                    <a:pt x="104" y="56"/>
                  </a:lnTo>
                  <a:lnTo>
                    <a:pt x="97" y="41"/>
                  </a:lnTo>
                  <a:lnTo>
                    <a:pt x="83" y="21"/>
                  </a:lnTo>
                  <a:lnTo>
                    <a:pt x="62" y="0"/>
                  </a:lnTo>
                  <a:lnTo>
                    <a:pt x="48" y="14"/>
                  </a:lnTo>
                  <a:lnTo>
                    <a:pt x="41" y="6"/>
                  </a:lnTo>
                  <a:lnTo>
                    <a:pt x="13" y="6"/>
                  </a:lnTo>
                  <a:lnTo>
                    <a:pt x="7" y="56"/>
                  </a:lnTo>
                  <a:lnTo>
                    <a:pt x="0" y="69"/>
                  </a:lnTo>
                  <a:lnTo>
                    <a:pt x="0" y="98"/>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88" name="Freeform 126"/>
            <p:cNvSpPr>
              <a:spLocks/>
            </p:cNvSpPr>
            <p:nvPr/>
          </p:nvSpPr>
          <p:spPr bwMode="gray">
            <a:xfrm>
              <a:off x="5005052" y="4940430"/>
              <a:ext cx="195336" cy="170363"/>
            </a:xfrm>
            <a:custGeom>
              <a:avLst/>
              <a:gdLst>
                <a:gd name="T0" fmla="*/ 2147483646 w 111"/>
                <a:gd name="T1" fmla="*/ 0 h 96"/>
                <a:gd name="T2" fmla="*/ 2147483646 w 111"/>
                <a:gd name="T3" fmla="*/ 0 h 96"/>
                <a:gd name="T4" fmla="*/ 2147483646 w 111"/>
                <a:gd name="T5" fmla="*/ 2147483646 h 96"/>
                <a:gd name="T6" fmla="*/ 2147483646 w 111"/>
                <a:gd name="T7" fmla="*/ 2147483646 h 96"/>
                <a:gd name="T8" fmla="*/ 0 w 111"/>
                <a:gd name="T9" fmla="*/ 2147483646 h 96"/>
                <a:gd name="T10" fmla="*/ 2147483646 w 111"/>
                <a:gd name="T11" fmla="*/ 2147483646 h 96"/>
                <a:gd name="T12" fmla="*/ 2147483646 w 111"/>
                <a:gd name="T13" fmla="*/ 2147483646 h 96"/>
                <a:gd name="T14" fmla="*/ 2147483646 w 111"/>
                <a:gd name="T15" fmla="*/ 2147483646 h 96"/>
                <a:gd name="T16" fmla="*/ 2147483646 w 111"/>
                <a:gd name="T17" fmla="*/ 2147483646 h 96"/>
                <a:gd name="T18" fmla="*/ 2147483646 w 111"/>
                <a:gd name="T19" fmla="*/ 2147483646 h 96"/>
                <a:gd name="T20" fmla="*/ 2147483646 w 111"/>
                <a:gd name="T21" fmla="*/ 2147483646 h 96"/>
                <a:gd name="T22" fmla="*/ 2147483646 w 111"/>
                <a:gd name="T23" fmla="*/ 2147483646 h 96"/>
                <a:gd name="T24" fmla="*/ 2147483646 w 111"/>
                <a:gd name="T25" fmla="*/ 2147483646 h 96"/>
                <a:gd name="T26" fmla="*/ 2147483646 w 111"/>
                <a:gd name="T27" fmla="*/ 2147483646 h 96"/>
                <a:gd name="T28" fmla="*/ 2147483646 w 111"/>
                <a:gd name="T29" fmla="*/ 0 h 96"/>
                <a:gd name="T30" fmla="*/ 2147483646 w 111"/>
                <a:gd name="T31" fmla="*/ 0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1" h="96">
                  <a:moveTo>
                    <a:pt x="70" y="0"/>
                  </a:moveTo>
                  <a:lnTo>
                    <a:pt x="49" y="0"/>
                  </a:lnTo>
                  <a:lnTo>
                    <a:pt x="49" y="6"/>
                  </a:lnTo>
                  <a:lnTo>
                    <a:pt x="28" y="27"/>
                  </a:lnTo>
                  <a:lnTo>
                    <a:pt x="0" y="27"/>
                  </a:lnTo>
                  <a:lnTo>
                    <a:pt x="21" y="48"/>
                  </a:lnTo>
                  <a:lnTo>
                    <a:pt x="35" y="68"/>
                  </a:lnTo>
                  <a:lnTo>
                    <a:pt x="42" y="83"/>
                  </a:lnTo>
                  <a:lnTo>
                    <a:pt x="63" y="83"/>
                  </a:lnTo>
                  <a:lnTo>
                    <a:pt x="76" y="96"/>
                  </a:lnTo>
                  <a:lnTo>
                    <a:pt x="84" y="96"/>
                  </a:lnTo>
                  <a:lnTo>
                    <a:pt x="105" y="62"/>
                  </a:lnTo>
                  <a:lnTo>
                    <a:pt x="111" y="27"/>
                  </a:lnTo>
                  <a:lnTo>
                    <a:pt x="105" y="6"/>
                  </a:lnTo>
                  <a:lnTo>
                    <a:pt x="84" y="0"/>
                  </a:lnTo>
                  <a:lnTo>
                    <a:pt x="70" y="0"/>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89" name="Freeform 127"/>
            <p:cNvSpPr>
              <a:spLocks/>
            </p:cNvSpPr>
            <p:nvPr/>
          </p:nvSpPr>
          <p:spPr bwMode="gray">
            <a:xfrm>
              <a:off x="5128765" y="4803692"/>
              <a:ext cx="243085" cy="405732"/>
            </a:xfrm>
            <a:custGeom>
              <a:avLst/>
              <a:gdLst>
                <a:gd name="T0" fmla="*/ 2147483646 w 140"/>
                <a:gd name="T1" fmla="*/ 2147483646 h 229"/>
                <a:gd name="T2" fmla="*/ 2147483646 w 140"/>
                <a:gd name="T3" fmla="*/ 2147483646 h 229"/>
                <a:gd name="T4" fmla="*/ 2147483646 w 140"/>
                <a:gd name="T5" fmla="*/ 2147483646 h 229"/>
                <a:gd name="T6" fmla="*/ 2147483646 w 140"/>
                <a:gd name="T7" fmla="*/ 2147483646 h 229"/>
                <a:gd name="T8" fmla="*/ 2147483646 w 140"/>
                <a:gd name="T9" fmla="*/ 2147483646 h 229"/>
                <a:gd name="T10" fmla="*/ 2147483646 w 140"/>
                <a:gd name="T11" fmla="*/ 2147483646 h 229"/>
                <a:gd name="T12" fmla="*/ 2147483646 w 140"/>
                <a:gd name="T13" fmla="*/ 2147483646 h 229"/>
                <a:gd name="T14" fmla="*/ 2147483646 w 140"/>
                <a:gd name="T15" fmla="*/ 2147483646 h 229"/>
                <a:gd name="T16" fmla="*/ 2147483646 w 140"/>
                <a:gd name="T17" fmla="*/ 2147483646 h 229"/>
                <a:gd name="T18" fmla="*/ 2147483646 w 140"/>
                <a:gd name="T19" fmla="*/ 2147483646 h 229"/>
                <a:gd name="T20" fmla="*/ 2147483646 w 140"/>
                <a:gd name="T21" fmla="*/ 0 h 229"/>
                <a:gd name="T22" fmla="*/ 2147483646 w 140"/>
                <a:gd name="T23" fmla="*/ 2147483646 h 229"/>
                <a:gd name="T24" fmla="*/ 2147483646 w 140"/>
                <a:gd name="T25" fmla="*/ 2147483646 h 229"/>
                <a:gd name="T26" fmla="*/ 2147483646 w 140"/>
                <a:gd name="T27" fmla="*/ 2147483646 h 229"/>
                <a:gd name="T28" fmla="*/ 2147483646 w 140"/>
                <a:gd name="T29" fmla="*/ 2147483646 h 229"/>
                <a:gd name="T30" fmla="*/ 2147483646 w 140"/>
                <a:gd name="T31" fmla="*/ 2147483646 h 229"/>
                <a:gd name="T32" fmla="*/ 2147483646 w 140"/>
                <a:gd name="T33" fmla="*/ 2147483646 h 229"/>
                <a:gd name="T34" fmla="*/ 2147483646 w 140"/>
                <a:gd name="T35" fmla="*/ 2147483646 h 229"/>
                <a:gd name="T36" fmla="*/ 2147483646 w 140"/>
                <a:gd name="T37" fmla="*/ 2147483646 h 229"/>
                <a:gd name="T38" fmla="*/ 2147483646 w 140"/>
                <a:gd name="T39" fmla="*/ 2147483646 h 229"/>
                <a:gd name="T40" fmla="*/ 2147483646 w 140"/>
                <a:gd name="T41" fmla="*/ 2147483646 h 229"/>
                <a:gd name="T42" fmla="*/ 2147483646 w 140"/>
                <a:gd name="T43" fmla="*/ 2147483646 h 229"/>
                <a:gd name="T44" fmla="*/ 2147483646 w 140"/>
                <a:gd name="T45" fmla="*/ 2147483646 h 229"/>
                <a:gd name="T46" fmla="*/ 0 w 140"/>
                <a:gd name="T47" fmla="*/ 2147483646 h 229"/>
                <a:gd name="T48" fmla="*/ 0 w 140"/>
                <a:gd name="T49" fmla="*/ 2147483646 h 229"/>
                <a:gd name="T50" fmla="*/ 2147483646 w 140"/>
                <a:gd name="T51" fmla="*/ 2147483646 h 229"/>
                <a:gd name="T52" fmla="*/ 2147483646 w 140"/>
                <a:gd name="T53" fmla="*/ 2147483646 h 229"/>
                <a:gd name="T54" fmla="*/ 2147483646 w 140"/>
                <a:gd name="T55" fmla="*/ 2147483646 h 229"/>
                <a:gd name="T56" fmla="*/ 2147483646 w 140"/>
                <a:gd name="T57" fmla="*/ 2147483646 h 229"/>
                <a:gd name="T58" fmla="*/ 2147483646 w 140"/>
                <a:gd name="T59" fmla="*/ 2147483646 h 229"/>
                <a:gd name="T60" fmla="*/ 2147483646 w 140"/>
                <a:gd name="T61" fmla="*/ 2147483646 h 229"/>
                <a:gd name="T62" fmla="*/ 2147483646 w 140"/>
                <a:gd name="T63" fmla="*/ 2147483646 h 229"/>
                <a:gd name="T64" fmla="*/ 2147483646 w 140"/>
                <a:gd name="T65" fmla="*/ 2147483646 h 2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0" h="229">
                  <a:moveTo>
                    <a:pt x="35" y="229"/>
                  </a:moveTo>
                  <a:lnTo>
                    <a:pt x="35" y="222"/>
                  </a:lnTo>
                  <a:lnTo>
                    <a:pt x="35" y="215"/>
                  </a:lnTo>
                  <a:lnTo>
                    <a:pt x="70" y="202"/>
                  </a:lnTo>
                  <a:lnTo>
                    <a:pt x="76" y="194"/>
                  </a:lnTo>
                  <a:lnTo>
                    <a:pt x="76" y="173"/>
                  </a:lnTo>
                  <a:lnTo>
                    <a:pt x="56" y="139"/>
                  </a:lnTo>
                  <a:lnTo>
                    <a:pt x="91" y="104"/>
                  </a:lnTo>
                  <a:lnTo>
                    <a:pt x="118" y="90"/>
                  </a:lnTo>
                  <a:lnTo>
                    <a:pt x="140" y="69"/>
                  </a:lnTo>
                  <a:lnTo>
                    <a:pt x="133" y="0"/>
                  </a:lnTo>
                  <a:lnTo>
                    <a:pt x="118" y="13"/>
                  </a:lnTo>
                  <a:lnTo>
                    <a:pt x="83" y="13"/>
                  </a:lnTo>
                  <a:lnTo>
                    <a:pt x="70" y="13"/>
                  </a:lnTo>
                  <a:lnTo>
                    <a:pt x="56" y="27"/>
                  </a:lnTo>
                  <a:lnTo>
                    <a:pt x="70" y="42"/>
                  </a:lnTo>
                  <a:lnTo>
                    <a:pt x="76" y="62"/>
                  </a:lnTo>
                  <a:lnTo>
                    <a:pt x="76" y="77"/>
                  </a:lnTo>
                  <a:lnTo>
                    <a:pt x="70" y="90"/>
                  </a:lnTo>
                  <a:lnTo>
                    <a:pt x="56" y="77"/>
                  </a:lnTo>
                  <a:lnTo>
                    <a:pt x="56" y="62"/>
                  </a:lnTo>
                  <a:lnTo>
                    <a:pt x="48" y="62"/>
                  </a:lnTo>
                  <a:lnTo>
                    <a:pt x="41" y="48"/>
                  </a:lnTo>
                  <a:lnTo>
                    <a:pt x="0" y="69"/>
                  </a:lnTo>
                  <a:lnTo>
                    <a:pt x="0" y="77"/>
                  </a:lnTo>
                  <a:lnTo>
                    <a:pt x="14" y="77"/>
                  </a:lnTo>
                  <a:lnTo>
                    <a:pt x="35" y="83"/>
                  </a:lnTo>
                  <a:lnTo>
                    <a:pt x="41" y="104"/>
                  </a:lnTo>
                  <a:lnTo>
                    <a:pt x="35" y="139"/>
                  </a:lnTo>
                  <a:lnTo>
                    <a:pt x="14" y="173"/>
                  </a:lnTo>
                  <a:lnTo>
                    <a:pt x="21" y="222"/>
                  </a:lnTo>
                  <a:lnTo>
                    <a:pt x="21" y="229"/>
                  </a:lnTo>
                  <a:lnTo>
                    <a:pt x="35" y="229"/>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90" name="Freeform 128"/>
            <p:cNvSpPr>
              <a:spLocks/>
            </p:cNvSpPr>
            <p:nvPr/>
          </p:nvSpPr>
          <p:spPr bwMode="gray">
            <a:xfrm>
              <a:off x="6268223" y="4328469"/>
              <a:ext cx="62942" cy="85181"/>
            </a:xfrm>
            <a:custGeom>
              <a:avLst/>
              <a:gdLst>
                <a:gd name="T0" fmla="*/ 0 w 35"/>
                <a:gd name="T1" fmla="*/ 2147483646 h 49"/>
                <a:gd name="T2" fmla="*/ 2147483646 w 35"/>
                <a:gd name="T3" fmla="*/ 2147483646 h 49"/>
                <a:gd name="T4" fmla="*/ 2147483646 w 35"/>
                <a:gd name="T5" fmla="*/ 2147483646 h 49"/>
                <a:gd name="T6" fmla="*/ 2147483646 w 35"/>
                <a:gd name="T7" fmla="*/ 2147483646 h 49"/>
                <a:gd name="T8" fmla="*/ 2147483646 w 35"/>
                <a:gd name="T9" fmla="*/ 2147483646 h 49"/>
                <a:gd name="T10" fmla="*/ 2147483646 w 35"/>
                <a:gd name="T11" fmla="*/ 0 h 49"/>
                <a:gd name="T12" fmla="*/ 0 w 35"/>
                <a:gd name="T13" fmla="*/ 2147483646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49">
                  <a:moveTo>
                    <a:pt x="0" y="21"/>
                  </a:moveTo>
                  <a:lnTo>
                    <a:pt x="14" y="49"/>
                  </a:lnTo>
                  <a:lnTo>
                    <a:pt x="27" y="49"/>
                  </a:lnTo>
                  <a:lnTo>
                    <a:pt x="35" y="35"/>
                  </a:lnTo>
                  <a:lnTo>
                    <a:pt x="21" y="7"/>
                  </a:lnTo>
                  <a:lnTo>
                    <a:pt x="14" y="0"/>
                  </a:lnTo>
                  <a:lnTo>
                    <a:pt x="0" y="21"/>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91" name="Freeform 129"/>
            <p:cNvSpPr>
              <a:spLocks/>
            </p:cNvSpPr>
            <p:nvPr/>
          </p:nvSpPr>
          <p:spPr bwMode="gray">
            <a:xfrm>
              <a:off x="7498840" y="3703057"/>
              <a:ext cx="62941" cy="35866"/>
            </a:xfrm>
            <a:custGeom>
              <a:avLst/>
              <a:gdLst>
                <a:gd name="T0" fmla="*/ 0 w 35"/>
                <a:gd name="T1" fmla="*/ 2147483646 h 21"/>
                <a:gd name="T2" fmla="*/ 0 w 35"/>
                <a:gd name="T3" fmla="*/ 2147483646 h 21"/>
                <a:gd name="T4" fmla="*/ 2147483646 w 35"/>
                <a:gd name="T5" fmla="*/ 2147483646 h 21"/>
                <a:gd name="T6" fmla="*/ 2147483646 w 35"/>
                <a:gd name="T7" fmla="*/ 2147483646 h 21"/>
                <a:gd name="T8" fmla="*/ 2147483646 w 35"/>
                <a:gd name="T9" fmla="*/ 2147483646 h 21"/>
                <a:gd name="T10" fmla="*/ 2147483646 w 35"/>
                <a:gd name="T11" fmla="*/ 0 h 21"/>
                <a:gd name="T12" fmla="*/ 2147483646 w 35"/>
                <a:gd name="T13" fmla="*/ 0 h 21"/>
                <a:gd name="T14" fmla="*/ 0 w 35"/>
                <a:gd name="T15" fmla="*/ 2147483646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 h="21">
                  <a:moveTo>
                    <a:pt x="0" y="14"/>
                  </a:moveTo>
                  <a:lnTo>
                    <a:pt x="0" y="21"/>
                  </a:lnTo>
                  <a:lnTo>
                    <a:pt x="6" y="21"/>
                  </a:lnTo>
                  <a:lnTo>
                    <a:pt x="13" y="14"/>
                  </a:lnTo>
                  <a:lnTo>
                    <a:pt x="27" y="14"/>
                  </a:lnTo>
                  <a:lnTo>
                    <a:pt x="35" y="0"/>
                  </a:lnTo>
                  <a:lnTo>
                    <a:pt x="13" y="0"/>
                  </a:lnTo>
                  <a:lnTo>
                    <a:pt x="0" y="14"/>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92" name="Freeform 130"/>
            <p:cNvSpPr>
              <a:spLocks/>
            </p:cNvSpPr>
            <p:nvPr/>
          </p:nvSpPr>
          <p:spPr bwMode="gray">
            <a:xfrm>
              <a:off x="7474965" y="3483379"/>
              <a:ext cx="243085" cy="244337"/>
            </a:xfrm>
            <a:custGeom>
              <a:avLst/>
              <a:gdLst>
                <a:gd name="T0" fmla="*/ 0 w 140"/>
                <a:gd name="T1" fmla="*/ 2147483646 h 139"/>
                <a:gd name="T2" fmla="*/ 0 w 140"/>
                <a:gd name="T3" fmla="*/ 2147483646 h 139"/>
                <a:gd name="T4" fmla="*/ 2147483646 w 140"/>
                <a:gd name="T5" fmla="*/ 2147483646 h 139"/>
                <a:gd name="T6" fmla="*/ 2147483646 w 140"/>
                <a:gd name="T7" fmla="*/ 2147483646 h 139"/>
                <a:gd name="T8" fmla="*/ 2147483646 w 140"/>
                <a:gd name="T9" fmla="*/ 2147483646 h 139"/>
                <a:gd name="T10" fmla="*/ 2147483646 w 140"/>
                <a:gd name="T11" fmla="*/ 2147483646 h 139"/>
                <a:gd name="T12" fmla="*/ 2147483646 w 140"/>
                <a:gd name="T13" fmla="*/ 2147483646 h 139"/>
                <a:gd name="T14" fmla="*/ 2147483646 w 140"/>
                <a:gd name="T15" fmla="*/ 2147483646 h 139"/>
                <a:gd name="T16" fmla="*/ 2147483646 w 140"/>
                <a:gd name="T17" fmla="*/ 2147483646 h 139"/>
                <a:gd name="T18" fmla="*/ 2147483646 w 140"/>
                <a:gd name="T19" fmla="*/ 2147483646 h 139"/>
                <a:gd name="T20" fmla="*/ 2147483646 w 140"/>
                <a:gd name="T21" fmla="*/ 2147483646 h 139"/>
                <a:gd name="T22" fmla="*/ 2147483646 w 140"/>
                <a:gd name="T23" fmla="*/ 2147483646 h 139"/>
                <a:gd name="T24" fmla="*/ 2147483646 w 140"/>
                <a:gd name="T25" fmla="*/ 2147483646 h 139"/>
                <a:gd name="T26" fmla="*/ 2147483646 w 140"/>
                <a:gd name="T27" fmla="*/ 2147483646 h 139"/>
                <a:gd name="T28" fmla="*/ 2147483646 w 140"/>
                <a:gd name="T29" fmla="*/ 2147483646 h 139"/>
                <a:gd name="T30" fmla="*/ 2147483646 w 140"/>
                <a:gd name="T31" fmla="*/ 2147483646 h 139"/>
                <a:gd name="T32" fmla="*/ 2147483646 w 140"/>
                <a:gd name="T33" fmla="*/ 2147483646 h 139"/>
                <a:gd name="T34" fmla="*/ 2147483646 w 140"/>
                <a:gd name="T35" fmla="*/ 2147483646 h 139"/>
                <a:gd name="T36" fmla="*/ 2147483646 w 140"/>
                <a:gd name="T37" fmla="*/ 2147483646 h 139"/>
                <a:gd name="T38" fmla="*/ 2147483646 w 140"/>
                <a:gd name="T39" fmla="*/ 2147483646 h 139"/>
                <a:gd name="T40" fmla="*/ 2147483646 w 140"/>
                <a:gd name="T41" fmla="*/ 2147483646 h 139"/>
                <a:gd name="T42" fmla="*/ 2147483646 w 140"/>
                <a:gd name="T43" fmla="*/ 0 h 139"/>
                <a:gd name="T44" fmla="*/ 2147483646 w 140"/>
                <a:gd name="T45" fmla="*/ 2147483646 h 139"/>
                <a:gd name="T46" fmla="*/ 2147483646 w 140"/>
                <a:gd name="T47" fmla="*/ 2147483646 h 139"/>
                <a:gd name="T48" fmla="*/ 2147483646 w 140"/>
                <a:gd name="T49" fmla="*/ 2147483646 h 139"/>
                <a:gd name="T50" fmla="*/ 2147483646 w 140"/>
                <a:gd name="T51" fmla="*/ 2147483646 h 139"/>
                <a:gd name="T52" fmla="*/ 2147483646 w 140"/>
                <a:gd name="T53" fmla="*/ 2147483646 h 139"/>
                <a:gd name="T54" fmla="*/ 2147483646 w 140"/>
                <a:gd name="T55" fmla="*/ 2147483646 h 139"/>
                <a:gd name="T56" fmla="*/ 2147483646 w 140"/>
                <a:gd name="T57" fmla="*/ 2147483646 h 139"/>
                <a:gd name="T58" fmla="*/ 2147483646 w 140"/>
                <a:gd name="T59" fmla="*/ 2147483646 h 139"/>
                <a:gd name="T60" fmla="*/ 2147483646 w 140"/>
                <a:gd name="T61" fmla="*/ 2147483646 h 139"/>
                <a:gd name="T62" fmla="*/ 2147483646 w 140"/>
                <a:gd name="T63" fmla="*/ 2147483646 h 139"/>
                <a:gd name="T64" fmla="*/ 0 w 140"/>
                <a:gd name="T65" fmla="*/ 2147483646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0" h="139">
                  <a:moveTo>
                    <a:pt x="0" y="118"/>
                  </a:moveTo>
                  <a:lnTo>
                    <a:pt x="0" y="125"/>
                  </a:lnTo>
                  <a:lnTo>
                    <a:pt x="15" y="125"/>
                  </a:lnTo>
                  <a:lnTo>
                    <a:pt x="50" y="111"/>
                  </a:lnTo>
                  <a:lnTo>
                    <a:pt x="56" y="118"/>
                  </a:lnTo>
                  <a:lnTo>
                    <a:pt x="56" y="125"/>
                  </a:lnTo>
                  <a:lnTo>
                    <a:pt x="63" y="139"/>
                  </a:lnTo>
                  <a:lnTo>
                    <a:pt x="70" y="118"/>
                  </a:lnTo>
                  <a:lnTo>
                    <a:pt x="70" y="111"/>
                  </a:lnTo>
                  <a:lnTo>
                    <a:pt x="85" y="118"/>
                  </a:lnTo>
                  <a:lnTo>
                    <a:pt x="91" y="118"/>
                  </a:lnTo>
                  <a:lnTo>
                    <a:pt x="98" y="111"/>
                  </a:lnTo>
                  <a:lnTo>
                    <a:pt x="105" y="118"/>
                  </a:lnTo>
                  <a:lnTo>
                    <a:pt x="105" y="111"/>
                  </a:lnTo>
                  <a:lnTo>
                    <a:pt x="112" y="104"/>
                  </a:lnTo>
                  <a:lnTo>
                    <a:pt x="112" y="111"/>
                  </a:lnTo>
                  <a:lnTo>
                    <a:pt x="126" y="111"/>
                  </a:lnTo>
                  <a:lnTo>
                    <a:pt x="133" y="104"/>
                  </a:lnTo>
                  <a:lnTo>
                    <a:pt x="133" y="63"/>
                  </a:lnTo>
                  <a:lnTo>
                    <a:pt x="140" y="63"/>
                  </a:lnTo>
                  <a:lnTo>
                    <a:pt x="140" y="6"/>
                  </a:lnTo>
                  <a:lnTo>
                    <a:pt x="133" y="0"/>
                  </a:lnTo>
                  <a:lnTo>
                    <a:pt x="133" y="6"/>
                  </a:lnTo>
                  <a:lnTo>
                    <a:pt x="126" y="6"/>
                  </a:lnTo>
                  <a:lnTo>
                    <a:pt x="112" y="41"/>
                  </a:lnTo>
                  <a:lnTo>
                    <a:pt x="98" y="69"/>
                  </a:lnTo>
                  <a:lnTo>
                    <a:pt x="85" y="83"/>
                  </a:lnTo>
                  <a:lnTo>
                    <a:pt x="85" y="69"/>
                  </a:lnTo>
                  <a:lnTo>
                    <a:pt x="70" y="76"/>
                  </a:lnTo>
                  <a:lnTo>
                    <a:pt x="63" y="104"/>
                  </a:lnTo>
                  <a:lnTo>
                    <a:pt x="56" y="104"/>
                  </a:lnTo>
                  <a:lnTo>
                    <a:pt x="21" y="104"/>
                  </a:lnTo>
                  <a:lnTo>
                    <a:pt x="0" y="118"/>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93" name="Freeform 131"/>
            <p:cNvSpPr>
              <a:spLocks/>
            </p:cNvSpPr>
            <p:nvPr/>
          </p:nvSpPr>
          <p:spPr bwMode="gray">
            <a:xfrm>
              <a:off x="7670301" y="3346641"/>
              <a:ext cx="147587" cy="136738"/>
            </a:xfrm>
            <a:custGeom>
              <a:avLst/>
              <a:gdLst>
                <a:gd name="T0" fmla="*/ 0 w 84"/>
                <a:gd name="T1" fmla="*/ 2147483646 h 77"/>
                <a:gd name="T2" fmla="*/ 0 w 84"/>
                <a:gd name="T3" fmla="*/ 2147483646 h 77"/>
                <a:gd name="T4" fmla="*/ 2147483646 w 84"/>
                <a:gd name="T5" fmla="*/ 2147483646 h 77"/>
                <a:gd name="T6" fmla="*/ 2147483646 w 84"/>
                <a:gd name="T7" fmla="*/ 2147483646 h 77"/>
                <a:gd name="T8" fmla="*/ 2147483646 w 84"/>
                <a:gd name="T9" fmla="*/ 2147483646 h 77"/>
                <a:gd name="T10" fmla="*/ 2147483646 w 84"/>
                <a:gd name="T11" fmla="*/ 2147483646 h 77"/>
                <a:gd name="T12" fmla="*/ 2147483646 w 84"/>
                <a:gd name="T13" fmla="*/ 2147483646 h 77"/>
                <a:gd name="T14" fmla="*/ 2147483646 w 84"/>
                <a:gd name="T15" fmla="*/ 2147483646 h 77"/>
                <a:gd name="T16" fmla="*/ 2147483646 w 84"/>
                <a:gd name="T17" fmla="*/ 2147483646 h 77"/>
                <a:gd name="T18" fmla="*/ 2147483646 w 84"/>
                <a:gd name="T19" fmla="*/ 2147483646 h 77"/>
                <a:gd name="T20" fmla="*/ 2147483646 w 84"/>
                <a:gd name="T21" fmla="*/ 2147483646 h 77"/>
                <a:gd name="T22" fmla="*/ 2147483646 w 84"/>
                <a:gd name="T23" fmla="*/ 2147483646 h 77"/>
                <a:gd name="T24" fmla="*/ 2147483646 w 84"/>
                <a:gd name="T25" fmla="*/ 2147483646 h 77"/>
                <a:gd name="T26" fmla="*/ 2147483646 w 84"/>
                <a:gd name="T27" fmla="*/ 2147483646 h 77"/>
                <a:gd name="T28" fmla="*/ 2147483646 w 84"/>
                <a:gd name="T29" fmla="*/ 2147483646 h 77"/>
                <a:gd name="T30" fmla="*/ 2147483646 w 84"/>
                <a:gd name="T31" fmla="*/ 0 h 77"/>
                <a:gd name="T32" fmla="*/ 2147483646 w 84"/>
                <a:gd name="T33" fmla="*/ 2147483646 h 77"/>
                <a:gd name="T34" fmla="*/ 2147483646 w 84"/>
                <a:gd name="T35" fmla="*/ 2147483646 h 77"/>
                <a:gd name="T36" fmla="*/ 2147483646 w 84"/>
                <a:gd name="T37" fmla="*/ 2147483646 h 77"/>
                <a:gd name="T38" fmla="*/ 2147483646 w 84"/>
                <a:gd name="T39" fmla="*/ 2147483646 h 77"/>
                <a:gd name="T40" fmla="*/ 2147483646 w 84"/>
                <a:gd name="T41" fmla="*/ 2147483646 h 77"/>
                <a:gd name="T42" fmla="*/ 0 w 84"/>
                <a:gd name="T43" fmla="*/ 2147483646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4" h="77">
                  <a:moveTo>
                    <a:pt x="0" y="56"/>
                  </a:moveTo>
                  <a:lnTo>
                    <a:pt x="0" y="77"/>
                  </a:lnTo>
                  <a:lnTo>
                    <a:pt x="21" y="70"/>
                  </a:lnTo>
                  <a:lnTo>
                    <a:pt x="14" y="70"/>
                  </a:lnTo>
                  <a:lnTo>
                    <a:pt x="14" y="56"/>
                  </a:lnTo>
                  <a:lnTo>
                    <a:pt x="28" y="56"/>
                  </a:lnTo>
                  <a:lnTo>
                    <a:pt x="56" y="70"/>
                  </a:lnTo>
                  <a:lnTo>
                    <a:pt x="63" y="48"/>
                  </a:lnTo>
                  <a:lnTo>
                    <a:pt x="70" y="48"/>
                  </a:lnTo>
                  <a:lnTo>
                    <a:pt x="84" y="42"/>
                  </a:lnTo>
                  <a:lnTo>
                    <a:pt x="76" y="42"/>
                  </a:lnTo>
                  <a:lnTo>
                    <a:pt x="70" y="35"/>
                  </a:lnTo>
                  <a:lnTo>
                    <a:pt x="76" y="28"/>
                  </a:lnTo>
                  <a:lnTo>
                    <a:pt x="70" y="35"/>
                  </a:lnTo>
                  <a:lnTo>
                    <a:pt x="56" y="28"/>
                  </a:lnTo>
                  <a:lnTo>
                    <a:pt x="28" y="0"/>
                  </a:lnTo>
                  <a:lnTo>
                    <a:pt x="28" y="7"/>
                  </a:lnTo>
                  <a:lnTo>
                    <a:pt x="28" y="15"/>
                  </a:lnTo>
                  <a:lnTo>
                    <a:pt x="21" y="48"/>
                  </a:lnTo>
                  <a:lnTo>
                    <a:pt x="14" y="42"/>
                  </a:lnTo>
                  <a:lnTo>
                    <a:pt x="14" y="48"/>
                  </a:lnTo>
                  <a:lnTo>
                    <a:pt x="0" y="56"/>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94" name="Freeform 132"/>
            <p:cNvSpPr>
              <a:spLocks/>
            </p:cNvSpPr>
            <p:nvPr/>
          </p:nvSpPr>
          <p:spPr bwMode="gray">
            <a:xfrm>
              <a:off x="7718049" y="3028331"/>
              <a:ext cx="60771" cy="318310"/>
            </a:xfrm>
            <a:custGeom>
              <a:avLst/>
              <a:gdLst>
                <a:gd name="T0" fmla="*/ 0 w 35"/>
                <a:gd name="T1" fmla="*/ 2147483646 h 181"/>
                <a:gd name="T2" fmla="*/ 0 w 35"/>
                <a:gd name="T3" fmla="*/ 2147483646 h 181"/>
                <a:gd name="T4" fmla="*/ 2147483646 w 35"/>
                <a:gd name="T5" fmla="*/ 2147483646 h 181"/>
                <a:gd name="T6" fmla="*/ 0 w 35"/>
                <a:gd name="T7" fmla="*/ 2147483646 h 181"/>
                <a:gd name="T8" fmla="*/ 2147483646 w 35"/>
                <a:gd name="T9" fmla="*/ 2147483646 h 181"/>
                <a:gd name="T10" fmla="*/ 0 w 35"/>
                <a:gd name="T11" fmla="*/ 2147483646 h 181"/>
                <a:gd name="T12" fmla="*/ 2147483646 w 35"/>
                <a:gd name="T13" fmla="*/ 2147483646 h 181"/>
                <a:gd name="T14" fmla="*/ 2147483646 w 35"/>
                <a:gd name="T15" fmla="*/ 2147483646 h 181"/>
                <a:gd name="T16" fmla="*/ 2147483646 w 35"/>
                <a:gd name="T17" fmla="*/ 2147483646 h 181"/>
                <a:gd name="T18" fmla="*/ 2147483646 w 35"/>
                <a:gd name="T19" fmla="*/ 2147483646 h 181"/>
                <a:gd name="T20" fmla="*/ 2147483646 w 35"/>
                <a:gd name="T21" fmla="*/ 2147483646 h 181"/>
                <a:gd name="T22" fmla="*/ 2147483646 w 35"/>
                <a:gd name="T23" fmla="*/ 2147483646 h 181"/>
                <a:gd name="T24" fmla="*/ 2147483646 w 35"/>
                <a:gd name="T25" fmla="*/ 2147483646 h 181"/>
                <a:gd name="T26" fmla="*/ 2147483646 w 35"/>
                <a:gd name="T27" fmla="*/ 2147483646 h 181"/>
                <a:gd name="T28" fmla="*/ 2147483646 w 35"/>
                <a:gd name="T29" fmla="*/ 2147483646 h 181"/>
                <a:gd name="T30" fmla="*/ 2147483646 w 35"/>
                <a:gd name="T31" fmla="*/ 2147483646 h 181"/>
                <a:gd name="T32" fmla="*/ 2147483646 w 35"/>
                <a:gd name="T33" fmla="*/ 0 h 181"/>
                <a:gd name="T34" fmla="*/ 2147483646 w 35"/>
                <a:gd name="T35" fmla="*/ 0 h 181"/>
                <a:gd name="T36" fmla="*/ 2147483646 w 35"/>
                <a:gd name="T37" fmla="*/ 2147483646 h 181"/>
                <a:gd name="T38" fmla="*/ 0 w 35"/>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5" h="181">
                  <a:moveTo>
                    <a:pt x="0" y="21"/>
                  </a:moveTo>
                  <a:lnTo>
                    <a:pt x="0" y="62"/>
                  </a:lnTo>
                  <a:lnTo>
                    <a:pt x="7" y="70"/>
                  </a:lnTo>
                  <a:lnTo>
                    <a:pt x="0" y="119"/>
                  </a:lnTo>
                  <a:lnTo>
                    <a:pt x="7" y="139"/>
                  </a:lnTo>
                  <a:lnTo>
                    <a:pt x="0" y="161"/>
                  </a:lnTo>
                  <a:lnTo>
                    <a:pt x="7" y="181"/>
                  </a:lnTo>
                  <a:lnTo>
                    <a:pt x="7" y="161"/>
                  </a:lnTo>
                  <a:lnTo>
                    <a:pt x="28" y="167"/>
                  </a:lnTo>
                  <a:lnTo>
                    <a:pt x="28" y="161"/>
                  </a:lnTo>
                  <a:lnTo>
                    <a:pt x="7" y="139"/>
                  </a:lnTo>
                  <a:lnTo>
                    <a:pt x="13" y="112"/>
                  </a:lnTo>
                  <a:lnTo>
                    <a:pt x="28" y="112"/>
                  </a:lnTo>
                  <a:lnTo>
                    <a:pt x="35" y="112"/>
                  </a:lnTo>
                  <a:lnTo>
                    <a:pt x="13" y="49"/>
                  </a:lnTo>
                  <a:lnTo>
                    <a:pt x="13" y="7"/>
                  </a:lnTo>
                  <a:lnTo>
                    <a:pt x="13" y="0"/>
                  </a:lnTo>
                  <a:lnTo>
                    <a:pt x="7" y="0"/>
                  </a:lnTo>
                  <a:lnTo>
                    <a:pt x="7" y="7"/>
                  </a:lnTo>
                  <a:lnTo>
                    <a:pt x="0" y="21"/>
                  </a:lnTo>
                </a:path>
              </a:pathLst>
            </a:custGeom>
            <a:solidFill>
              <a:schemeClr val="accent1"/>
            </a:solidFill>
            <a:ln w="9525" cmpd="sng">
              <a:solidFill>
                <a:schemeClr val="bg1"/>
              </a:solidFill>
              <a:prstDash val="solid"/>
              <a:round/>
              <a:headEnd/>
              <a:tailEnd/>
            </a:ln>
          </p:spPr>
          <p:txBody>
            <a:bodyPr/>
            <a:lstStyle/>
            <a:p>
              <a:pPr>
                <a:defRPr/>
              </a:pPr>
              <a:endParaRPr lang="en-US" dirty="0">
                <a:latin typeface="+mn-lt"/>
              </a:endParaRPr>
            </a:p>
          </p:txBody>
        </p:sp>
        <p:sp>
          <p:nvSpPr>
            <p:cNvPr id="395" name="Freeform 133"/>
            <p:cNvSpPr>
              <a:spLocks/>
            </p:cNvSpPr>
            <p:nvPr/>
          </p:nvSpPr>
          <p:spPr bwMode="gray">
            <a:xfrm>
              <a:off x="7794014" y="5612915"/>
              <a:ext cx="84645" cy="96390"/>
            </a:xfrm>
            <a:custGeom>
              <a:avLst/>
              <a:gdLst>
                <a:gd name="T0" fmla="*/ 0 w 49"/>
                <a:gd name="T1" fmla="*/ 0 h 55"/>
                <a:gd name="T2" fmla="*/ 2147483646 w 49"/>
                <a:gd name="T3" fmla="*/ 2147483646 h 55"/>
                <a:gd name="T4" fmla="*/ 2147483646 w 49"/>
                <a:gd name="T5" fmla="*/ 2147483646 h 55"/>
                <a:gd name="T6" fmla="*/ 2147483646 w 49"/>
                <a:gd name="T7" fmla="*/ 2147483646 h 55"/>
                <a:gd name="T8" fmla="*/ 2147483646 w 49"/>
                <a:gd name="T9" fmla="*/ 2147483646 h 55"/>
                <a:gd name="T10" fmla="*/ 2147483646 w 49"/>
                <a:gd name="T11" fmla="*/ 0 h 55"/>
                <a:gd name="T12" fmla="*/ 2147483646 w 49"/>
                <a:gd name="T13" fmla="*/ 0 h 55"/>
                <a:gd name="T14" fmla="*/ 2147483646 w 49"/>
                <a:gd name="T15" fmla="*/ 2147483646 h 55"/>
                <a:gd name="T16" fmla="*/ 0 w 49"/>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5">
                  <a:moveTo>
                    <a:pt x="0" y="0"/>
                  </a:moveTo>
                  <a:lnTo>
                    <a:pt x="6" y="42"/>
                  </a:lnTo>
                  <a:lnTo>
                    <a:pt x="28" y="55"/>
                  </a:lnTo>
                  <a:lnTo>
                    <a:pt x="34" y="35"/>
                  </a:lnTo>
                  <a:lnTo>
                    <a:pt x="41" y="42"/>
                  </a:lnTo>
                  <a:lnTo>
                    <a:pt x="49" y="0"/>
                  </a:lnTo>
                  <a:lnTo>
                    <a:pt x="41" y="0"/>
                  </a:lnTo>
                  <a:lnTo>
                    <a:pt x="14" y="13"/>
                  </a:lnTo>
                  <a:lnTo>
                    <a:pt x="0" y="0"/>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96" name="Freeform 134"/>
            <p:cNvSpPr>
              <a:spLocks/>
            </p:cNvSpPr>
            <p:nvPr/>
          </p:nvSpPr>
          <p:spPr bwMode="gray">
            <a:xfrm>
              <a:off x="8442962" y="5442552"/>
              <a:ext cx="134565" cy="208471"/>
            </a:xfrm>
            <a:custGeom>
              <a:avLst/>
              <a:gdLst>
                <a:gd name="T0" fmla="*/ 2147483646 w 77"/>
                <a:gd name="T1" fmla="*/ 2147483646 h 118"/>
                <a:gd name="T2" fmla="*/ 2147483646 w 77"/>
                <a:gd name="T3" fmla="*/ 2147483646 h 118"/>
                <a:gd name="T4" fmla="*/ 2147483646 w 77"/>
                <a:gd name="T5" fmla="*/ 2147483646 h 118"/>
                <a:gd name="T6" fmla="*/ 2147483646 w 77"/>
                <a:gd name="T7" fmla="*/ 2147483646 h 118"/>
                <a:gd name="T8" fmla="*/ 2147483646 w 77"/>
                <a:gd name="T9" fmla="*/ 2147483646 h 118"/>
                <a:gd name="T10" fmla="*/ 2147483646 w 77"/>
                <a:gd name="T11" fmla="*/ 2147483646 h 118"/>
                <a:gd name="T12" fmla="*/ 2147483646 w 77"/>
                <a:gd name="T13" fmla="*/ 2147483646 h 118"/>
                <a:gd name="T14" fmla="*/ 2147483646 w 77"/>
                <a:gd name="T15" fmla="*/ 2147483646 h 118"/>
                <a:gd name="T16" fmla="*/ 2147483646 w 77"/>
                <a:gd name="T17" fmla="*/ 2147483646 h 118"/>
                <a:gd name="T18" fmla="*/ 2147483646 w 77"/>
                <a:gd name="T19" fmla="*/ 2147483646 h 118"/>
                <a:gd name="T20" fmla="*/ 2147483646 w 77"/>
                <a:gd name="T21" fmla="*/ 2147483646 h 118"/>
                <a:gd name="T22" fmla="*/ 2147483646 w 77"/>
                <a:gd name="T23" fmla="*/ 2147483646 h 118"/>
                <a:gd name="T24" fmla="*/ 2147483646 w 77"/>
                <a:gd name="T25" fmla="*/ 2147483646 h 118"/>
                <a:gd name="T26" fmla="*/ 2147483646 w 77"/>
                <a:gd name="T27" fmla="*/ 2147483646 h 118"/>
                <a:gd name="T28" fmla="*/ 2147483646 w 77"/>
                <a:gd name="T29" fmla="*/ 2147483646 h 118"/>
                <a:gd name="T30" fmla="*/ 2147483646 w 77"/>
                <a:gd name="T31" fmla="*/ 2147483646 h 118"/>
                <a:gd name="T32" fmla="*/ 2147483646 w 77"/>
                <a:gd name="T33" fmla="*/ 2147483646 h 118"/>
                <a:gd name="T34" fmla="*/ 0 w 77"/>
                <a:gd name="T35" fmla="*/ 0 h 118"/>
                <a:gd name="T36" fmla="*/ 2147483646 w 77"/>
                <a:gd name="T37" fmla="*/ 2147483646 h 118"/>
                <a:gd name="T38" fmla="*/ 2147483646 w 77"/>
                <a:gd name="T39" fmla="*/ 2147483646 h 118"/>
                <a:gd name="T40" fmla="*/ 2147483646 w 77"/>
                <a:gd name="T41" fmla="*/ 2147483646 h 1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7" h="118">
                  <a:moveTo>
                    <a:pt x="15" y="69"/>
                  </a:moveTo>
                  <a:lnTo>
                    <a:pt x="35" y="83"/>
                  </a:lnTo>
                  <a:lnTo>
                    <a:pt x="29" y="110"/>
                  </a:lnTo>
                  <a:lnTo>
                    <a:pt x="35" y="118"/>
                  </a:lnTo>
                  <a:lnTo>
                    <a:pt x="42" y="110"/>
                  </a:lnTo>
                  <a:lnTo>
                    <a:pt x="57" y="69"/>
                  </a:lnTo>
                  <a:lnTo>
                    <a:pt x="64" y="69"/>
                  </a:lnTo>
                  <a:lnTo>
                    <a:pt x="77" y="62"/>
                  </a:lnTo>
                  <a:lnTo>
                    <a:pt x="77" y="48"/>
                  </a:lnTo>
                  <a:lnTo>
                    <a:pt x="64" y="42"/>
                  </a:lnTo>
                  <a:lnTo>
                    <a:pt x="57" y="48"/>
                  </a:lnTo>
                  <a:lnTo>
                    <a:pt x="42" y="48"/>
                  </a:lnTo>
                  <a:lnTo>
                    <a:pt x="42" y="27"/>
                  </a:lnTo>
                  <a:lnTo>
                    <a:pt x="35" y="27"/>
                  </a:lnTo>
                  <a:lnTo>
                    <a:pt x="35" y="42"/>
                  </a:lnTo>
                  <a:lnTo>
                    <a:pt x="29" y="27"/>
                  </a:lnTo>
                  <a:lnTo>
                    <a:pt x="29" y="7"/>
                  </a:lnTo>
                  <a:lnTo>
                    <a:pt x="0" y="0"/>
                  </a:lnTo>
                  <a:lnTo>
                    <a:pt x="29" y="27"/>
                  </a:lnTo>
                  <a:lnTo>
                    <a:pt x="29" y="62"/>
                  </a:lnTo>
                  <a:lnTo>
                    <a:pt x="15" y="69"/>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97" name="Freeform 135"/>
            <p:cNvSpPr>
              <a:spLocks/>
            </p:cNvSpPr>
            <p:nvPr/>
          </p:nvSpPr>
          <p:spPr bwMode="gray">
            <a:xfrm>
              <a:off x="8295375" y="5612915"/>
              <a:ext cx="199677" cy="195021"/>
            </a:xfrm>
            <a:custGeom>
              <a:avLst/>
              <a:gdLst>
                <a:gd name="T0" fmla="*/ 0 w 112"/>
                <a:gd name="T1" fmla="*/ 2147483646 h 111"/>
                <a:gd name="T2" fmla="*/ 2147483646 w 112"/>
                <a:gd name="T3" fmla="*/ 2147483646 h 111"/>
                <a:gd name="T4" fmla="*/ 2147483646 w 112"/>
                <a:gd name="T5" fmla="*/ 2147483646 h 111"/>
                <a:gd name="T6" fmla="*/ 2147483646 w 112"/>
                <a:gd name="T7" fmla="*/ 2147483646 h 111"/>
                <a:gd name="T8" fmla="*/ 2147483646 w 112"/>
                <a:gd name="T9" fmla="*/ 2147483646 h 111"/>
                <a:gd name="T10" fmla="*/ 2147483646 w 112"/>
                <a:gd name="T11" fmla="*/ 2147483646 h 111"/>
                <a:gd name="T12" fmla="*/ 2147483646 w 112"/>
                <a:gd name="T13" fmla="*/ 2147483646 h 111"/>
                <a:gd name="T14" fmla="*/ 2147483646 w 112"/>
                <a:gd name="T15" fmla="*/ 2147483646 h 111"/>
                <a:gd name="T16" fmla="*/ 2147483646 w 112"/>
                <a:gd name="T17" fmla="*/ 2147483646 h 111"/>
                <a:gd name="T18" fmla="*/ 2147483646 w 112"/>
                <a:gd name="T19" fmla="*/ 2147483646 h 111"/>
                <a:gd name="T20" fmla="*/ 2147483646 w 112"/>
                <a:gd name="T21" fmla="*/ 2147483646 h 111"/>
                <a:gd name="T22" fmla="*/ 2147483646 w 112"/>
                <a:gd name="T23" fmla="*/ 2147483646 h 111"/>
                <a:gd name="T24" fmla="*/ 2147483646 w 112"/>
                <a:gd name="T25" fmla="*/ 2147483646 h 111"/>
                <a:gd name="T26" fmla="*/ 2147483646 w 112"/>
                <a:gd name="T27" fmla="*/ 0 h 111"/>
                <a:gd name="T28" fmla="*/ 2147483646 w 112"/>
                <a:gd name="T29" fmla="*/ 2147483646 h 111"/>
                <a:gd name="T30" fmla="*/ 2147483646 w 112"/>
                <a:gd name="T31" fmla="*/ 0 h 111"/>
                <a:gd name="T32" fmla="*/ 2147483646 w 112"/>
                <a:gd name="T33" fmla="*/ 0 h 111"/>
                <a:gd name="T34" fmla="*/ 2147483646 w 112"/>
                <a:gd name="T35" fmla="*/ 0 h 111"/>
                <a:gd name="T36" fmla="*/ 2147483646 w 112"/>
                <a:gd name="T37" fmla="*/ 2147483646 h 111"/>
                <a:gd name="T38" fmla="*/ 2147483646 w 112"/>
                <a:gd name="T39" fmla="*/ 2147483646 h 111"/>
                <a:gd name="T40" fmla="*/ 2147483646 w 112"/>
                <a:gd name="T41" fmla="*/ 2147483646 h 111"/>
                <a:gd name="T42" fmla="*/ 2147483646 w 112"/>
                <a:gd name="T43" fmla="*/ 2147483646 h 111"/>
                <a:gd name="T44" fmla="*/ 0 w 112"/>
                <a:gd name="T45" fmla="*/ 2147483646 h 1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2" h="111">
                  <a:moveTo>
                    <a:pt x="0" y="97"/>
                  </a:moveTo>
                  <a:lnTo>
                    <a:pt x="7" y="105"/>
                  </a:lnTo>
                  <a:lnTo>
                    <a:pt x="14" y="105"/>
                  </a:lnTo>
                  <a:lnTo>
                    <a:pt x="35" y="111"/>
                  </a:lnTo>
                  <a:lnTo>
                    <a:pt x="49" y="105"/>
                  </a:lnTo>
                  <a:lnTo>
                    <a:pt x="55" y="83"/>
                  </a:lnTo>
                  <a:lnTo>
                    <a:pt x="70" y="70"/>
                  </a:lnTo>
                  <a:lnTo>
                    <a:pt x="83" y="55"/>
                  </a:lnTo>
                  <a:lnTo>
                    <a:pt x="90" y="55"/>
                  </a:lnTo>
                  <a:lnTo>
                    <a:pt x="83" y="42"/>
                  </a:lnTo>
                  <a:lnTo>
                    <a:pt x="112" y="21"/>
                  </a:lnTo>
                  <a:lnTo>
                    <a:pt x="112" y="13"/>
                  </a:lnTo>
                  <a:lnTo>
                    <a:pt x="98" y="13"/>
                  </a:lnTo>
                  <a:lnTo>
                    <a:pt x="98" y="0"/>
                  </a:lnTo>
                  <a:lnTo>
                    <a:pt x="90" y="13"/>
                  </a:lnTo>
                  <a:lnTo>
                    <a:pt x="90" y="0"/>
                  </a:lnTo>
                  <a:lnTo>
                    <a:pt x="83" y="0"/>
                  </a:lnTo>
                  <a:lnTo>
                    <a:pt x="77" y="0"/>
                  </a:lnTo>
                  <a:lnTo>
                    <a:pt x="77" y="21"/>
                  </a:lnTo>
                  <a:lnTo>
                    <a:pt x="70" y="21"/>
                  </a:lnTo>
                  <a:lnTo>
                    <a:pt x="55" y="35"/>
                  </a:lnTo>
                  <a:lnTo>
                    <a:pt x="28" y="63"/>
                  </a:lnTo>
                  <a:lnTo>
                    <a:pt x="0" y="97"/>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98" name="Freeform 136"/>
            <p:cNvSpPr>
              <a:spLocks/>
            </p:cNvSpPr>
            <p:nvPr/>
          </p:nvSpPr>
          <p:spPr bwMode="gray">
            <a:xfrm>
              <a:off x="6884617" y="4696094"/>
              <a:ext cx="206189" cy="60523"/>
            </a:xfrm>
            <a:custGeom>
              <a:avLst/>
              <a:gdLst>
                <a:gd name="T0" fmla="*/ 0 w 118"/>
                <a:gd name="T1" fmla="*/ 2147483646 h 35"/>
                <a:gd name="T2" fmla="*/ 2147483646 w 118"/>
                <a:gd name="T3" fmla="*/ 2147483646 h 35"/>
                <a:gd name="T4" fmla="*/ 2147483646 w 118"/>
                <a:gd name="T5" fmla="*/ 2147483646 h 35"/>
                <a:gd name="T6" fmla="*/ 2147483646 w 118"/>
                <a:gd name="T7" fmla="*/ 2147483646 h 35"/>
                <a:gd name="T8" fmla="*/ 2147483646 w 118"/>
                <a:gd name="T9" fmla="*/ 2147483646 h 35"/>
                <a:gd name="T10" fmla="*/ 2147483646 w 118"/>
                <a:gd name="T11" fmla="*/ 2147483646 h 35"/>
                <a:gd name="T12" fmla="*/ 2147483646 w 118"/>
                <a:gd name="T13" fmla="*/ 2147483646 h 35"/>
                <a:gd name="T14" fmla="*/ 2147483646 w 118"/>
                <a:gd name="T15" fmla="*/ 2147483646 h 35"/>
                <a:gd name="T16" fmla="*/ 2147483646 w 118"/>
                <a:gd name="T17" fmla="*/ 2147483646 h 35"/>
                <a:gd name="T18" fmla="*/ 2147483646 w 118"/>
                <a:gd name="T19" fmla="*/ 0 h 35"/>
                <a:gd name="T20" fmla="*/ 2147483646 w 118"/>
                <a:gd name="T21" fmla="*/ 0 h 35"/>
                <a:gd name="T22" fmla="*/ 0 w 118"/>
                <a:gd name="T23" fmla="*/ 2147483646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8" h="35">
                  <a:moveTo>
                    <a:pt x="0" y="13"/>
                  </a:moveTo>
                  <a:lnTo>
                    <a:pt x="35" y="28"/>
                  </a:lnTo>
                  <a:lnTo>
                    <a:pt x="118" y="35"/>
                  </a:lnTo>
                  <a:lnTo>
                    <a:pt x="118" y="28"/>
                  </a:lnTo>
                  <a:lnTo>
                    <a:pt x="98" y="28"/>
                  </a:lnTo>
                  <a:lnTo>
                    <a:pt x="91" y="21"/>
                  </a:lnTo>
                  <a:lnTo>
                    <a:pt x="63" y="13"/>
                  </a:lnTo>
                  <a:lnTo>
                    <a:pt x="63" y="21"/>
                  </a:lnTo>
                  <a:lnTo>
                    <a:pt x="50" y="13"/>
                  </a:lnTo>
                  <a:lnTo>
                    <a:pt x="21" y="0"/>
                  </a:lnTo>
                  <a:lnTo>
                    <a:pt x="7" y="0"/>
                  </a:lnTo>
                  <a:lnTo>
                    <a:pt x="0" y="13"/>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399" name="Freeform 137"/>
            <p:cNvSpPr>
              <a:spLocks/>
            </p:cNvSpPr>
            <p:nvPr/>
          </p:nvSpPr>
          <p:spPr bwMode="gray">
            <a:xfrm>
              <a:off x="7214517" y="4119998"/>
              <a:ext cx="99838" cy="123290"/>
            </a:xfrm>
            <a:custGeom>
              <a:avLst/>
              <a:gdLst>
                <a:gd name="T0" fmla="*/ 0 w 57"/>
                <a:gd name="T1" fmla="*/ 2147483646 h 70"/>
                <a:gd name="T2" fmla="*/ 0 w 57"/>
                <a:gd name="T3" fmla="*/ 2147483646 h 70"/>
                <a:gd name="T4" fmla="*/ 2147483646 w 57"/>
                <a:gd name="T5" fmla="*/ 2147483646 h 70"/>
                <a:gd name="T6" fmla="*/ 2147483646 w 57"/>
                <a:gd name="T7" fmla="*/ 2147483646 h 70"/>
                <a:gd name="T8" fmla="*/ 2147483646 w 57"/>
                <a:gd name="T9" fmla="*/ 2147483646 h 70"/>
                <a:gd name="T10" fmla="*/ 2147483646 w 57"/>
                <a:gd name="T11" fmla="*/ 2147483646 h 70"/>
                <a:gd name="T12" fmla="*/ 2147483646 w 57"/>
                <a:gd name="T13" fmla="*/ 2147483646 h 70"/>
                <a:gd name="T14" fmla="*/ 2147483646 w 57"/>
                <a:gd name="T15" fmla="*/ 2147483646 h 70"/>
                <a:gd name="T16" fmla="*/ 2147483646 w 57"/>
                <a:gd name="T17" fmla="*/ 2147483646 h 70"/>
                <a:gd name="T18" fmla="*/ 2147483646 w 57"/>
                <a:gd name="T19" fmla="*/ 2147483646 h 70"/>
                <a:gd name="T20" fmla="*/ 2147483646 w 57"/>
                <a:gd name="T21" fmla="*/ 2147483646 h 70"/>
                <a:gd name="T22" fmla="*/ 2147483646 w 57"/>
                <a:gd name="T23" fmla="*/ 2147483646 h 70"/>
                <a:gd name="T24" fmla="*/ 2147483646 w 57"/>
                <a:gd name="T25" fmla="*/ 2147483646 h 70"/>
                <a:gd name="T26" fmla="*/ 2147483646 w 57"/>
                <a:gd name="T27" fmla="*/ 2147483646 h 70"/>
                <a:gd name="T28" fmla="*/ 2147483646 w 57"/>
                <a:gd name="T29" fmla="*/ 2147483646 h 70"/>
                <a:gd name="T30" fmla="*/ 2147483646 w 57"/>
                <a:gd name="T31" fmla="*/ 2147483646 h 70"/>
                <a:gd name="T32" fmla="*/ 2147483646 w 57"/>
                <a:gd name="T33" fmla="*/ 2147483646 h 70"/>
                <a:gd name="T34" fmla="*/ 2147483646 w 57"/>
                <a:gd name="T35" fmla="*/ 0 h 70"/>
                <a:gd name="T36" fmla="*/ 2147483646 w 57"/>
                <a:gd name="T37" fmla="*/ 2147483646 h 70"/>
                <a:gd name="T38" fmla="*/ 2147483646 w 57"/>
                <a:gd name="T39" fmla="*/ 0 h 70"/>
                <a:gd name="T40" fmla="*/ 0 w 57"/>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 h="70">
                  <a:moveTo>
                    <a:pt x="0" y="28"/>
                  </a:moveTo>
                  <a:lnTo>
                    <a:pt x="0" y="48"/>
                  </a:lnTo>
                  <a:lnTo>
                    <a:pt x="15" y="55"/>
                  </a:lnTo>
                  <a:lnTo>
                    <a:pt x="15" y="63"/>
                  </a:lnTo>
                  <a:lnTo>
                    <a:pt x="22" y="63"/>
                  </a:lnTo>
                  <a:lnTo>
                    <a:pt x="28" y="63"/>
                  </a:lnTo>
                  <a:lnTo>
                    <a:pt x="35" y="70"/>
                  </a:lnTo>
                  <a:lnTo>
                    <a:pt x="35" y="63"/>
                  </a:lnTo>
                  <a:lnTo>
                    <a:pt x="42" y="70"/>
                  </a:lnTo>
                  <a:lnTo>
                    <a:pt x="57" y="70"/>
                  </a:lnTo>
                  <a:lnTo>
                    <a:pt x="42" y="63"/>
                  </a:lnTo>
                  <a:lnTo>
                    <a:pt x="57" y="63"/>
                  </a:lnTo>
                  <a:lnTo>
                    <a:pt x="35" y="55"/>
                  </a:lnTo>
                  <a:lnTo>
                    <a:pt x="28" y="63"/>
                  </a:lnTo>
                  <a:lnTo>
                    <a:pt x="22" y="48"/>
                  </a:lnTo>
                  <a:lnTo>
                    <a:pt x="35" y="21"/>
                  </a:lnTo>
                  <a:lnTo>
                    <a:pt x="28" y="13"/>
                  </a:lnTo>
                  <a:lnTo>
                    <a:pt x="35" y="0"/>
                  </a:lnTo>
                  <a:lnTo>
                    <a:pt x="28" y="6"/>
                  </a:lnTo>
                  <a:lnTo>
                    <a:pt x="15" y="0"/>
                  </a:lnTo>
                  <a:lnTo>
                    <a:pt x="0" y="28"/>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00" name="Freeform 138"/>
            <p:cNvSpPr>
              <a:spLocks/>
            </p:cNvSpPr>
            <p:nvPr/>
          </p:nvSpPr>
          <p:spPr bwMode="gray">
            <a:xfrm>
              <a:off x="7066930" y="4436067"/>
              <a:ext cx="49920" cy="26899"/>
            </a:xfrm>
            <a:custGeom>
              <a:avLst/>
              <a:gdLst>
                <a:gd name="T0" fmla="*/ 0 w 28"/>
                <a:gd name="T1" fmla="*/ 2147483646 h 14"/>
                <a:gd name="T2" fmla="*/ 2147483646 w 28"/>
                <a:gd name="T3" fmla="*/ 2147483646 h 14"/>
                <a:gd name="T4" fmla="*/ 2147483646 w 28"/>
                <a:gd name="T5" fmla="*/ 2147483646 h 14"/>
                <a:gd name="T6" fmla="*/ 2147483646 w 28"/>
                <a:gd name="T7" fmla="*/ 0 h 14"/>
                <a:gd name="T8" fmla="*/ 2147483646 w 28"/>
                <a:gd name="T9" fmla="*/ 0 h 14"/>
                <a:gd name="T10" fmla="*/ 0 w 28"/>
                <a:gd name="T11" fmla="*/ 2147483646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14">
                  <a:moveTo>
                    <a:pt x="0" y="14"/>
                  </a:moveTo>
                  <a:lnTo>
                    <a:pt x="13" y="14"/>
                  </a:lnTo>
                  <a:lnTo>
                    <a:pt x="21" y="14"/>
                  </a:lnTo>
                  <a:lnTo>
                    <a:pt x="28" y="0"/>
                  </a:lnTo>
                  <a:lnTo>
                    <a:pt x="21" y="0"/>
                  </a:lnTo>
                  <a:lnTo>
                    <a:pt x="0" y="14"/>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01" name="Freeform 139"/>
            <p:cNvSpPr>
              <a:spLocks/>
            </p:cNvSpPr>
            <p:nvPr/>
          </p:nvSpPr>
          <p:spPr bwMode="gray">
            <a:xfrm>
              <a:off x="5117912" y="4622120"/>
              <a:ext cx="21704" cy="47075"/>
            </a:xfrm>
            <a:custGeom>
              <a:avLst/>
              <a:gdLst>
                <a:gd name="T0" fmla="*/ 2147483646 w 13"/>
                <a:gd name="T1" fmla="*/ 0 h 28"/>
                <a:gd name="T2" fmla="*/ 2147483646 w 13"/>
                <a:gd name="T3" fmla="*/ 2147483646 h 28"/>
                <a:gd name="T4" fmla="*/ 0 w 13"/>
                <a:gd name="T5" fmla="*/ 2147483646 h 28"/>
                <a:gd name="T6" fmla="*/ 0 w 13"/>
                <a:gd name="T7" fmla="*/ 2147483646 h 28"/>
                <a:gd name="T8" fmla="*/ 0 w 13"/>
                <a:gd name="T9" fmla="*/ 0 h 28"/>
                <a:gd name="T10" fmla="*/ 2147483646 w 13"/>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28">
                  <a:moveTo>
                    <a:pt x="13" y="0"/>
                  </a:moveTo>
                  <a:lnTo>
                    <a:pt x="13" y="7"/>
                  </a:lnTo>
                  <a:lnTo>
                    <a:pt x="0" y="28"/>
                  </a:lnTo>
                  <a:lnTo>
                    <a:pt x="0" y="7"/>
                  </a:lnTo>
                  <a:lnTo>
                    <a:pt x="0" y="0"/>
                  </a:lnTo>
                  <a:lnTo>
                    <a:pt x="13" y="0"/>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02" name="Freeform 140"/>
            <p:cNvSpPr>
              <a:spLocks/>
            </p:cNvSpPr>
            <p:nvPr/>
          </p:nvSpPr>
          <p:spPr bwMode="gray">
            <a:xfrm>
              <a:off x="8223753" y="2822102"/>
              <a:ext cx="21704" cy="20174"/>
            </a:xfrm>
            <a:custGeom>
              <a:avLst/>
              <a:gdLst>
                <a:gd name="T0" fmla="*/ 0 w 14"/>
                <a:gd name="T1" fmla="*/ 12 h 14"/>
                <a:gd name="T2" fmla="*/ 12 w 14"/>
                <a:gd name="T3" fmla="*/ 6 h 14"/>
                <a:gd name="T4" fmla="*/ 12 w 14"/>
                <a:gd name="T5" fmla="*/ 0 h 14"/>
                <a:gd name="T6" fmla="*/ 6 w 14"/>
                <a:gd name="T7" fmla="*/ 0 h 14"/>
                <a:gd name="T8" fmla="*/ 0 w 14"/>
                <a:gd name="T9" fmla="*/ 12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0" y="14"/>
                  </a:moveTo>
                  <a:lnTo>
                    <a:pt x="14" y="7"/>
                  </a:lnTo>
                  <a:lnTo>
                    <a:pt x="14" y="0"/>
                  </a:lnTo>
                  <a:lnTo>
                    <a:pt x="7" y="0"/>
                  </a:lnTo>
                  <a:lnTo>
                    <a:pt x="0" y="14"/>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03" name="Freeform 141"/>
            <p:cNvSpPr>
              <a:spLocks/>
            </p:cNvSpPr>
            <p:nvPr/>
          </p:nvSpPr>
          <p:spPr bwMode="gray">
            <a:xfrm>
              <a:off x="7448920" y="4828349"/>
              <a:ext cx="36897" cy="24658"/>
            </a:xfrm>
            <a:custGeom>
              <a:avLst/>
              <a:gdLst>
                <a:gd name="T0" fmla="*/ 0 w 21"/>
                <a:gd name="T1" fmla="*/ 2147483646 h 14"/>
                <a:gd name="T2" fmla="*/ 2147483646 w 21"/>
                <a:gd name="T3" fmla="*/ 2147483646 h 14"/>
                <a:gd name="T4" fmla="*/ 2147483646 w 21"/>
                <a:gd name="T5" fmla="*/ 0 h 14"/>
                <a:gd name="T6" fmla="*/ 0 w 21"/>
                <a:gd name="T7" fmla="*/ 0 h 14"/>
                <a:gd name="T8" fmla="*/ 0 w 21"/>
                <a:gd name="T9" fmla="*/ 2147483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4">
                  <a:moveTo>
                    <a:pt x="0" y="14"/>
                  </a:moveTo>
                  <a:lnTo>
                    <a:pt x="14" y="14"/>
                  </a:lnTo>
                  <a:lnTo>
                    <a:pt x="21" y="0"/>
                  </a:lnTo>
                  <a:lnTo>
                    <a:pt x="0" y="0"/>
                  </a:lnTo>
                  <a:lnTo>
                    <a:pt x="0" y="14"/>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04" name="Freeform 142"/>
            <p:cNvSpPr>
              <a:spLocks/>
            </p:cNvSpPr>
            <p:nvPr/>
          </p:nvSpPr>
          <p:spPr bwMode="gray">
            <a:xfrm>
              <a:off x="7129872" y="4756617"/>
              <a:ext cx="184483" cy="11209"/>
            </a:xfrm>
            <a:custGeom>
              <a:avLst/>
              <a:gdLst>
                <a:gd name="T0" fmla="*/ 0 w 105"/>
                <a:gd name="T1" fmla="*/ 2147483646 h 6"/>
                <a:gd name="T2" fmla="*/ 2147483646 w 105"/>
                <a:gd name="T3" fmla="*/ 2147483646 h 6"/>
                <a:gd name="T4" fmla="*/ 2147483646 w 105"/>
                <a:gd name="T5" fmla="*/ 0 h 6"/>
                <a:gd name="T6" fmla="*/ 2147483646 w 105"/>
                <a:gd name="T7" fmla="*/ 2147483646 h 6"/>
                <a:gd name="T8" fmla="*/ 2147483646 w 105"/>
                <a:gd name="T9" fmla="*/ 0 h 6"/>
                <a:gd name="T10" fmla="*/ 2147483646 w 105"/>
                <a:gd name="T11" fmla="*/ 0 h 6"/>
                <a:gd name="T12" fmla="*/ 2147483646 w 105"/>
                <a:gd name="T13" fmla="*/ 0 h 6"/>
                <a:gd name="T14" fmla="*/ 2147483646 w 105"/>
                <a:gd name="T15" fmla="*/ 0 h 6"/>
                <a:gd name="T16" fmla="*/ 2147483646 w 105"/>
                <a:gd name="T17" fmla="*/ 0 h 6"/>
                <a:gd name="T18" fmla="*/ 2147483646 w 105"/>
                <a:gd name="T19" fmla="*/ 0 h 6"/>
                <a:gd name="T20" fmla="*/ 0 w 105"/>
                <a:gd name="T21" fmla="*/ 0 h 6"/>
                <a:gd name="T22" fmla="*/ 0 w 105"/>
                <a:gd name="T23" fmla="*/ 2147483646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6">
                  <a:moveTo>
                    <a:pt x="0" y="6"/>
                  </a:moveTo>
                  <a:lnTo>
                    <a:pt x="7" y="6"/>
                  </a:lnTo>
                  <a:lnTo>
                    <a:pt x="42" y="0"/>
                  </a:lnTo>
                  <a:lnTo>
                    <a:pt x="76" y="6"/>
                  </a:lnTo>
                  <a:lnTo>
                    <a:pt x="105" y="0"/>
                  </a:lnTo>
                  <a:lnTo>
                    <a:pt x="83" y="0"/>
                  </a:lnTo>
                  <a:lnTo>
                    <a:pt x="63" y="0"/>
                  </a:lnTo>
                  <a:lnTo>
                    <a:pt x="42" y="0"/>
                  </a:lnTo>
                  <a:lnTo>
                    <a:pt x="21" y="0"/>
                  </a:lnTo>
                  <a:lnTo>
                    <a:pt x="28" y="0"/>
                  </a:lnTo>
                  <a:lnTo>
                    <a:pt x="0" y="0"/>
                  </a:lnTo>
                  <a:lnTo>
                    <a:pt x="0" y="6"/>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05" name="Freeform 143"/>
            <p:cNvSpPr>
              <a:spLocks/>
            </p:cNvSpPr>
            <p:nvPr/>
          </p:nvSpPr>
          <p:spPr bwMode="gray">
            <a:xfrm>
              <a:off x="6884617" y="4595221"/>
              <a:ext cx="23875" cy="38108"/>
            </a:xfrm>
            <a:custGeom>
              <a:avLst/>
              <a:gdLst>
                <a:gd name="T0" fmla="*/ 0 w 15"/>
                <a:gd name="T1" fmla="*/ 7 h 21"/>
                <a:gd name="T2" fmla="*/ 6 w 15"/>
                <a:gd name="T3" fmla="*/ 13 h 21"/>
                <a:gd name="T4" fmla="*/ 13 w 15"/>
                <a:gd name="T5" fmla="*/ 20 h 21"/>
                <a:gd name="T6" fmla="*/ 13 w 15"/>
                <a:gd name="T7" fmla="*/ 13 h 21"/>
                <a:gd name="T8" fmla="*/ 6 w 15"/>
                <a:gd name="T9" fmla="*/ 0 h 21"/>
                <a:gd name="T10" fmla="*/ 0 w 15"/>
                <a:gd name="T11" fmla="*/ 7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21">
                  <a:moveTo>
                    <a:pt x="0" y="7"/>
                  </a:moveTo>
                  <a:lnTo>
                    <a:pt x="7" y="14"/>
                  </a:lnTo>
                  <a:lnTo>
                    <a:pt x="15" y="21"/>
                  </a:lnTo>
                  <a:lnTo>
                    <a:pt x="15" y="14"/>
                  </a:lnTo>
                  <a:lnTo>
                    <a:pt x="7" y="0"/>
                  </a:lnTo>
                  <a:lnTo>
                    <a:pt x="0" y="7"/>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06" name="Freeform 144"/>
            <p:cNvSpPr>
              <a:spLocks/>
            </p:cNvSpPr>
            <p:nvPr/>
          </p:nvSpPr>
          <p:spPr bwMode="gray">
            <a:xfrm>
              <a:off x="7388149" y="4510039"/>
              <a:ext cx="23875" cy="76215"/>
            </a:xfrm>
            <a:custGeom>
              <a:avLst/>
              <a:gdLst>
                <a:gd name="T0" fmla="*/ 0 w 14"/>
                <a:gd name="T1" fmla="*/ 2147483646 h 42"/>
                <a:gd name="T2" fmla="*/ 2147483646 w 14"/>
                <a:gd name="T3" fmla="*/ 2147483646 h 42"/>
                <a:gd name="T4" fmla="*/ 2147483646 w 14"/>
                <a:gd name="T5" fmla="*/ 2147483646 h 42"/>
                <a:gd name="T6" fmla="*/ 2147483646 w 14"/>
                <a:gd name="T7" fmla="*/ 2147483646 h 42"/>
                <a:gd name="T8" fmla="*/ 2147483646 w 14"/>
                <a:gd name="T9" fmla="*/ 2147483646 h 42"/>
                <a:gd name="T10" fmla="*/ 2147483646 w 14"/>
                <a:gd name="T11" fmla="*/ 2147483646 h 42"/>
                <a:gd name="T12" fmla="*/ 2147483646 w 14"/>
                <a:gd name="T13" fmla="*/ 2147483646 h 42"/>
                <a:gd name="T14" fmla="*/ 2147483646 w 14"/>
                <a:gd name="T15" fmla="*/ 2147483646 h 42"/>
                <a:gd name="T16" fmla="*/ 2147483646 w 14"/>
                <a:gd name="T17" fmla="*/ 2147483646 h 42"/>
                <a:gd name="T18" fmla="*/ 2147483646 w 14"/>
                <a:gd name="T19" fmla="*/ 0 h 42"/>
                <a:gd name="T20" fmla="*/ 0 w 14"/>
                <a:gd name="T21" fmla="*/ 2147483646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42">
                  <a:moveTo>
                    <a:pt x="0" y="13"/>
                  </a:moveTo>
                  <a:lnTo>
                    <a:pt x="7" y="27"/>
                  </a:lnTo>
                  <a:lnTo>
                    <a:pt x="14" y="42"/>
                  </a:lnTo>
                  <a:lnTo>
                    <a:pt x="7" y="27"/>
                  </a:lnTo>
                  <a:lnTo>
                    <a:pt x="7" y="20"/>
                  </a:lnTo>
                  <a:lnTo>
                    <a:pt x="14" y="20"/>
                  </a:lnTo>
                  <a:lnTo>
                    <a:pt x="14" y="13"/>
                  </a:lnTo>
                  <a:lnTo>
                    <a:pt x="14" y="7"/>
                  </a:lnTo>
                  <a:lnTo>
                    <a:pt x="14" y="13"/>
                  </a:lnTo>
                  <a:lnTo>
                    <a:pt x="7" y="0"/>
                  </a:lnTo>
                  <a:lnTo>
                    <a:pt x="0" y="13"/>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07" name="Freeform 145"/>
            <p:cNvSpPr>
              <a:spLocks/>
            </p:cNvSpPr>
            <p:nvPr/>
          </p:nvSpPr>
          <p:spPr bwMode="gray">
            <a:xfrm>
              <a:off x="7140724" y="4288120"/>
              <a:ext cx="62942" cy="76215"/>
            </a:xfrm>
            <a:custGeom>
              <a:avLst/>
              <a:gdLst>
                <a:gd name="T0" fmla="*/ 0 w 35"/>
                <a:gd name="T1" fmla="*/ 2147483646 h 42"/>
                <a:gd name="T2" fmla="*/ 2147483646 w 35"/>
                <a:gd name="T3" fmla="*/ 2147483646 h 42"/>
                <a:gd name="T4" fmla="*/ 2147483646 w 35"/>
                <a:gd name="T5" fmla="*/ 0 h 42"/>
                <a:gd name="T6" fmla="*/ 0 w 35"/>
                <a:gd name="T7" fmla="*/ 2147483646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42">
                  <a:moveTo>
                    <a:pt x="0" y="42"/>
                  </a:moveTo>
                  <a:lnTo>
                    <a:pt x="35" y="14"/>
                  </a:lnTo>
                  <a:lnTo>
                    <a:pt x="35" y="0"/>
                  </a:lnTo>
                  <a:lnTo>
                    <a:pt x="0" y="42"/>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08" name="Freeform 146"/>
            <p:cNvSpPr>
              <a:spLocks/>
            </p:cNvSpPr>
            <p:nvPr/>
          </p:nvSpPr>
          <p:spPr bwMode="gray">
            <a:xfrm>
              <a:off x="8028417" y="4682645"/>
              <a:ext cx="34726" cy="47073"/>
            </a:xfrm>
            <a:custGeom>
              <a:avLst/>
              <a:gdLst>
                <a:gd name="T0" fmla="*/ 0 w 20"/>
                <a:gd name="T1" fmla="*/ 0 h 28"/>
                <a:gd name="T2" fmla="*/ 2147483646 w 20"/>
                <a:gd name="T3" fmla="*/ 2147483646 h 28"/>
                <a:gd name="T4" fmla="*/ 2147483646 w 20"/>
                <a:gd name="T5" fmla="*/ 2147483646 h 28"/>
                <a:gd name="T6" fmla="*/ 0 w 20"/>
                <a:gd name="T7" fmla="*/ 0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8">
                  <a:moveTo>
                    <a:pt x="0" y="0"/>
                  </a:moveTo>
                  <a:lnTo>
                    <a:pt x="6" y="28"/>
                  </a:lnTo>
                  <a:lnTo>
                    <a:pt x="20" y="20"/>
                  </a:lnTo>
                  <a:lnTo>
                    <a:pt x="0" y="0"/>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09" name="Freeform 147"/>
            <p:cNvSpPr>
              <a:spLocks/>
            </p:cNvSpPr>
            <p:nvPr/>
          </p:nvSpPr>
          <p:spPr bwMode="gray">
            <a:xfrm>
              <a:off x="6146681" y="3066438"/>
              <a:ext cx="1415100" cy="1002004"/>
            </a:xfrm>
            <a:custGeom>
              <a:avLst/>
              <a:gdLst>
                <a:gd name="T0" fmla="*/ 2147483646 w 804"/>
                <a:gd name="T1" fmla="*/ 2147483646 h 570"/>
                <a:gd name="T2" fmla="*/ 2147483646 w 804"/>
                <a:gd name="T3" fmla="*/ 2147483646 h 570"/>
                <a:gd name="T4" fmla="*/ 2147483646 w 804"/>
                <a:gd name="T5" fmla="*/ 2147483646 h 570"/>
                <a:gd name="T6" fmla="*/ 2147483646 w 804"/>
                <a:gd name="T7" fmla="*/ 2147483646 h 570"/>
                <a:gd name="T8" fmla="*/ 2147483646 w 804"/>
                <a:gd name="T9" fmla="*/ 2147483646 h 570"/>
                <a:gd name="T10" fmla="*/ 2147483646 w 804"/>
                <a:gd name="T11" fmla="*/ 2147483646 h 570"/>
                <a:gd name="T12" fmla="*/ 2147483646 w 804"/>
                <a:gd name="T13" fmla="*/ 2147483646 h 570"/>
                <a:gd name="T14" fmla="*/ 2147483646 w 804"/>
                <a:gd name="T15" fmla="*/ 2147483646 h 570"/>
                <a:gd name="T16" fmla="*/ 2147483646 w 804"/>
                <a:gd name="T17" fmla="*/ 2147483646 h 570"/>
                <a:gd name="T18" fmla="*/ 2147483646 w 804"/>
                <a:gd name="T19" fmla="*/ 2147483646 h 570"/>
                <a:gd name="T20" fmla="*/ 2147483646 w 804"/>
                <a:gd name="T21" fmla="*/ 2147483646 h 570"/>
                <a:gd name="T22" fmla="*/ 2147483646 w 804"/>
                <a:gd name="T23" fmla="*/ 2147483646 h 570"/>
                <a:gd name="T24" fmla="*/ 2147483646 w 804"/>
                <a:gd name="T25" fmla="*/ 2147483646 h 570"/>
                <a:gd name="T26" fmla="*/ 2147483646 w 804"/>
                <a:gd name="T27" fmla="*/ 2147483646 h 570"/>
                <a:gd name="T28" fmla="*/ 2147483646 w 804"/>
                <a:gd name="T29" fmla="*/ 2147483646 h 570"/>
                <a:gd name="T30" fmla="*/ 2147483646 w 804"/>
                <a:gd name="T31" fmla="*/ 2147483646 h 570"/>
                <a:gd name="T32" fmla="*/ 2147483646 w 804"/>
                <a:gd name="T33" fmla="*/ 2147483646 h 570"/>
                <a:gd name="T34" fmla="*/ 2147483646 w 804"/>
                <a:gd name="T35" fmla="*/ 2147483646 h 570"/>
                <a:gd name="T36" fmla="*/ 2147483646 w 804"/>
                <a:gd name="T37" fmla="*/ 2147483646 h 570"/>
                <a:gd name="T38" fmla="*/ 2147483646 w 804"/>
                <a:gd name="T39" fmla="*/ 2147483646 h 570"/>
                <a:gd name="T40" fmla="*/ 2147483646 w 804"/>
                <a:gd name="T41" fmla="*/ 2147483646 h 570"/>
                <a:gd name="T42" fmla="*/ 2147483646 w 804"/>
                <a:gd name="T43" fmla="*/ 2147483646 h 570"/>
                <a:gd name="T44" fmla="*/ 2147483646 w 804"/>
                <a:gd name="T45" fmla="*/ 2147483646 h 570"/>
                <a:gd name="T46" fmla="*/ 2147483646 w 804"/>
                <a:gd name="T47" fmla="*/ 2147483646 h 570"/>
                <a:gd name="T48" fmla="*/ 2147483646 w 804"/>
                <a:gd name="T49" fmla="*/ 2147483646 h 570"/>
                <a:gd name="T50" fmla="*/ 2147483646 w 804"/>
                <a:gd name="T51" fmla="*/ 2147483646 h 570"/>
                <a:gd name="T52" fmla="*/ 2147483646 w 804"/>
                <a:gd name="T53" fmla="*/ 2147483646 h 570"/>
                <a:gd name="T54" fmla="*/ 2147483646 w 804"/>
                <a:gd name="T55" fmla="*/ 2147483646 h 570"/>
                <a:gd name="T56" fmla="*/ 2147483646 w 804"/>
                <a:gd name="T57" fmla="*/ 2147483646 h 570"/>
                <a:gd name="T58" fmla="*/ 2147483646 w 804"/>
                <a:gd name="T59" fmla="*/ 2147483646 h 570"/>
                <a:gd name="T60" fmla="*/ 2147483646 w 804"/>
                <a:gd name="T61" fmla="*/ 2147483646 h 570"/>
                <a:gd name="T62" fmla="*/ 2147483646 w 804"/>
                <a:gd name="T63" fmla="*/ 2147483646 h 570"/>
                <a:gd name="T64" fmla="*/ 2147483646 w 804"/>
                <a:gd name="T65" fmla="*/ 2147483646 h 570"/>
                <a:gd name="T66" fmla="*/ 2147483646 w 804"/>
                <a:gd name="T67" fmla="*/ 2147483646 h 570"/>
                <a:gd name="T68" fmla="*/ 2147483646 w 804"/>
                <a:gd name="T69" fmla="*/ 2147483646 h 570"/>
                <a:gd name="T70" fmla="*/ 2147483646 w 804"/>
                <a:gd name="T71" fmla="*/ 2147483646 h 570"/>
                <a:gd name="T72" fmla="*/ 2147483646 w 804"/>
                <a:gd name="T73" fmla="*/ 2147483646 h 570"/>
                <a:gd name="T74" fmla="*/ 2147483646 w 804"/>
                <a:gd name="T75" fmla="*/ 2147483646 h 570"/>
                <a:gd name="T76" fmla="*/ 2147483646 w 804"/>
                <a:gd name="T77" fmla="*/ 2147483646 h 570"/>
                <a:gd name="T78" fmla="*/ 2147483646 w 804"/>
                <a:gd name="T79" fmla="*/ 2147483646 h 570"/>
                <a:gd name="T80" fmla="*/ 2147483646 w 804"/>
                <a:gd name="T81" fmla="*/ 2147483646 h 570"/>
                <a:gd name="T82" fmla="*/ 2147483646 w 804"/>
                <a:gd name="T83" fmla="*/ 2147483646 h 570"/>
                <a:gd name="T84" fmla="*/ 2147483646 w 804"/>
                <a:gd name="T85" fmla="*/ 2147483646 h 570"/>
                <a:gd name="T86" fmla="*/ 2147483646 w 804"/>
                <a:gd name="T87" fmla="*/ 2147483646 h 570"/>
                <a:gd name="T88" fmla="*/ 2147483646 w 804"/>
                <a:gd name="T89" fmla="*/ 2147483646 h 570"/>
                <a:gd name="T90" fmla="*/ 2147483646 w 804"/>
                <a:gd name="T91" fmla="*/ 2147483646 h 570"/>
                <a:gd name="T92" fmla="*/ 2147483646 w 804"/>
                <a:gd name="T93" fmla="*/ 2147483646 h 570"/>
                <a:gd name="T94" fmla="*/ 0 w 804"/>
                <a:gd name="T95" fmla="*/ 2147483646 h 570"/>
                <a:gd name="T96" fmla="*/ 2147483646 w 804"/>
                <a:gd name="T97" fmla="*/ 2147483646 h 570"/>
                <a:gd name="T98" fmla="*/ 2147483646 w 804"/>
                <a:gd name="T99" fmla="*/ 2147483646 h 570"/>
                <a:gd name="T100" fmla="*/ 2147483646 w 804"/>
                <a:gd name="T101" fmla="*/ 2147483646 h 570"/>
                <a:gd name="T102" fmla="*/ 2147483646 w 804"/>
                <a:gd name="T103" fmla="*/ 2147483646 h 5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04" h="570">
                  <a:moveTo>
                    <a:pt x="167" y="98"/>
                  </a:moveTo>
                  <a:lnTo>
                    <a:pt x="182" y="91"/>
                  </a:lnTo>
                  <a:lnTo>
                    <a:pt x="196" y="118"/>
                  </a:lnTo>
                  <a:lnTo>
                    <a:pt x="217" y="118"/>
                  </a:lnTo>
                  <a:lnTo>
                    <a:pt x="224" y="133"/>
                  </a:lnTo>
                  <a:lnTo>
                    <a:pt x="224" y="167"/>
                  </a:lnTo>
                  <a:lnTo>
                    <a:pt x="272" y="188"/>
                  </a:lnTo>
                  <a:lnTo>
                    <a:pt x="301" y="208"/>
                  </a:lnTo>
                  <a:lnTo>
                    <a:pt x="349" y="208"/>
                  </a:lnTo>
                  <a:lnTo>
                    <a:pt x="377" y="230"/>
                  </a:lnTo>
                  <a:lnTo>
                    <a:pt x="412" y="237"/>
                  </a:lnTo>
                  <a:lnTo>
                    <a:pt x="440" y="216"/>
                  </a:lnTo>
                  <a:lnTo>
                    <a:pt x="475" y="216"/>
                  </a:lnTo>
                  <a:lnTo>
                    <a:pt x="502" y="195"/>
                  </a:lnTo>
                  <a:lnTo>
                    <a:pt x="496" y="188"/>
                  </a:lnTo>
                  <a:lnTo>
                    <a:pt x="510" y="167"/>
                  </a:lnTo>
                  <a:lnTo>
                    <a:pt x="524" y="175"/>
                  </a:lnTo>
                  <a:lnTo>
                    <a:pt x="552" y="160"/>
                  </a:lnTo>
                  <a:lnTo>
                    <a:pt x="566" y="140"/>
                  </a:lnTo>
                  <a:lnTo>
                    <a:pt x="601" y="140"/>
                  </a:lnTo>
                  <a:lnTo>
                    <a:pt x="594" y="125"/>
                  </a:lnTo>
                  <a:lnTo>
                    <a:pt x="587" y="118"/>
                  </a:lnTo>
                  <a:lnTo>
                    <a:pt x="566" y="125"/>
                  </a:lnTo>
                  <a:lnTo>
                    <a:pt x="552" y="125"/>
                  </a:lnTo>
                  <a:lnTo>
                    <a:pt x="552" y="91"/>
                  </a:lnTo>
                  <a:lnTo>
                    <a:pt x="559" y="76"/>
                  </a:lnTo>
                  <a:lnTo>
                    <a:pt x="580" y="83"/>
                  </a:lnTo>
                  <a:lnTo>
                    <a:pt x="601" y="76"/>
                  </a:lnTo>
                  <a:lnTo>
                    <a:pt x="607" y="41"/>
                  </a:lnTo>
                  <a:lnTo>
                    <a:pt x="622" y="28"/>
                  </a:lnTo>
                  <a:lnTo>
                    <a:pt x="622" y="21"/>
                  </a:lnTo>
                  <a:lnTo>
                    <a:pt x="607" y="21"/>
                  </a:lnTo>
                  <a:lnTo>
                    <a:pt x="622" y="8"/>
                  </a:lnTo>
                  <a:lnTo>
                    <a:pt x="649" y="0"/>
                  </a:lnTo>
                  <a:lnTo>
                    <a:pt x="677" y="8"/>
                  </a:lnTo>
                  <a:lnTo>
                    <a:pt x="692" y="21"/>
                  </a:lnTo>
                  <a:lnTo>
                    <a:pt x="712" y="83"/>
                  </a:lnTo>
                  <a:lnTo>
                    <a:pt x="727" y="83"/>
                  </a:lnTo>
                  <a:lnTo>
                    <a:pt x="754" y="98"/>
                  </a:lnTo>
                  <a:lnTo>
                    <a:pt x="754" y="118"/>
                  </a:lnTo>
                  <a:lnTo>
                    <a:pt x="769" y="118"/>
                  </a:lnTo>
                  <a:lnTo>
                    <a:pt x="804" y="105"/>
                  </a:lnTo>
                  <a:lnTo>
                    <a:pt x="804" y="125"/>
                  </a:lnTo>
                  <a:lnTo>
                    <a:pt x="775" y="175"/>
                  </a:lnTo>
                  <a:lnTo>
                    <a:pt x="769" y="167"/>
                  </a:lnTo>
                  <a:lnTo>
                    <a:pt x="754" y="175"/>
                  </a:lnTo>
                  <a:lnTo>
                    <a:pt x="761" y="202"/>
                  </a:lnTo>
                  <a:lnTo>
                    <a:pt x="754" y="216"/>
                  </a:lnTo>
                  <a:lnTo>
                    <a:pt x="740" y="216"/>
                  </a:lnTo>
                  <a:lnTo>
                    <a:pt x="727" y="230"/>
                  </a:lnTo>
                  <a:lnTo>
                    <a:pt x="719" y="230"/>
                  </a:lnTo>
                  <a:lnTo>
                    <a:pt x="712" y="237"/>
                  </a:lnTo>
                  <a:lnTo>
                    <a:pt x="705" y="237"/>
                  </a:lnTo>
                  <a:lnTo>
                    <a:pt x="670" y="265"/>
                  </a:lnTo>
                  <a:lnTo>
                    <a:pt x="670" y="272"/>
                  </a:lnTo>
                  <a:lnTo>
                    <a:pt x="649" y="272"/>
                  </a:lnTo>
                  <a:lnTo>
                    <a:pt x="629" y="285"/>
                  </a:lnTo>
                  <a:lnTo>
                    <a:pt x="629" y="278"/>
                  </a:lnTo>
                  <a:lnTo>
                    <a:pt x="629" y="272"/>
                  </a:lnTo>
                  <a:lnTo>
                    <a:pt x="635" y="251"/>
                  </a:lnTo>
                  <a:lnTo>
                    <a:pt x="629" y="243"/>
                  </a:lnTo>
                  <a:lnTo>
                    <a:pt x="601" y="272"/>
                  </a:lnTo>
                  <a:lnTo>
                    <a:pt x="594" y="278"/>
                  </a:lnTo>
                  <a:lnTo>
                    <a:pt x="587" y="278"/>
                  </a:lnTo>
                  <a:lnTo>
                    <a:pt x="580" y="285"/>
                  </a:lnTo>
                  <a:lnTo>
                    <a:pt x="601" y="313"/>
                  </a:lnTo>
                  <a:lnTo>
                    <a:pt x="622" y="306"/>
                  </a:lnTo>
                  <a:lnTo>
                    <a:pt x="642" y="313"/>
                  </a:lnTo>
                  <a:lnTo>
                    <a:pt x="642" y="320"/>
                  </a:lnTo>
                  <a:lnTo>
                    <a:pt x="635" y="313"/>
                  </a:lnTo>
                  <a:lnTo>
                    <a:pt x="622" y="320"/>
                  </a:lnTo>
                  <a:lnTo>
                    <a:pt x="601" y="348"/>
                  </a:lnTo>
                  <a:lnTo>
                    <a:pt x="607" y="355"/>
                  </a:lnTo>
                  <a:lnTo>
                    <a:pt x="622" y="390"/>
                  </a:lnTo>
                  <a:lnTo>
                    <a:pt x="635" y="397"/>
                  </a:lnTo>
                  <a:lnTo>
                    <a:pt x="629" y="397"/>
                  </a:lnTo>
                  <a:lnTo>
                    <a:pt x="635" y="418"/>
                  </a:lnTo>
                  <a:lnTo>
                    <a:pt x="607" y="425"/>
                  </a:lnTo>
                  <a:lnTo>
                    <a:pt x="635" y="425"/>
                  </a:lnTo>
                  <a:lnTo>
                    <a:pt x="629" y="460"/>
                  </a:lnTo>
                  <a:lnTo>
                    <a:pt x="607" y="473"/>
                  </a:lnTo>
                  <a:lnTo>
                    <a:pt x="601" y="473"/>
                  </a:lnTo>
                  <a:lnTo>
                    <a:pt x="601" y="495"/>
                  </a:lnTo>
                  <a:lnTo>
                    <a:pt x="594" y="508"/>
                  </a:lnTo>
                  <a:lnTo>
                    <a:pt x="587" y="508"/>
                  </a:lnTo>
                  <a:lnTo>
                    <a:pt x="587" y="515"/>
                  </a:lnTo>
                  <a:lnTo>
                    <a:pt x="559" y="537"/>
                  </a:lnTo>
                  <a:lnTo>
                    <a:pt x="537" y="537"/>
                  </a:lnTo>
                  <a:lnTo>
                    <a:pt x="537" y="543"/>
                  </a:lnTo>
                  <a:lnTo>
                    <a:pt x="524" y="537"/>
                  </a:lnTo>
                  <a:lnTo>
                    <a:pt x="524" y="543"/>
                  </a:lnTo>
                  <a:lnTo>
                    <a:pt x="517" y="543"/>
                  </a:lnTo>
                  <a:lnTo>
                    <a:pt x="482" y="557"/>
                  </a:lnTo>
                  <a:lnTo>
                    <a:pt x="475" y="570"/>
                  </a:lnTo>
                  <a:lnTo>
                    <a:pt x="475" y="550"/>
                  </a:lnTo>
                  <a:lnTo>
                    <a:pt x="461" y="550"/>
                  </a:lnTo>
                  <a:lnTo>
                    <a:pt x="454" y="550"/>
                  </a:lnTo>
                  <a:lnTo>
                    <a:pt x="434" y="550"/>
                  </a:lnTo>
                  <a:lnTo>
                    <a:pt x="434" y="537"/>
                  </a:lnTo>
                  <a:lnTo>
                    <a:pt x="419" y="537"/>
                  </a:lnTo>
                  <a:lnTo>
                    <a:pt x="384" y="543"/>
                  </a:lnTo>
                  <a:lnTo>
                    <a:pt x="377" y="537"/>
                  </a:lnTo>
                  <a:lnTo>
                    <a:pt x="377" y="543"/>
                  </a:lnTo>
                  <a:lnTo>
                    <a:pt x="370" y="543"/>
                  </a:lnTo>
                  <a:lnTo>
                    <a:pt x="370" y="557"/>
                  </a:lnTo>
                  <a:lnTo>
                    <a:pt x="356" y="557"/>
                  </a:lnTo>
                  <a:lnTo>
                    <a:pt x="356" y="550"/>
                  </a:lnTo>
                  <a:lnTo>
                    <a:pt x="349" y="550"/>
                  </a:lnTo>
                  <a:lnTo>
                    <a:pt x="335" y="543"/>
                  </a:lnTo>
                  <a:lnTo>
                    <a:pt x="335" y="537"/>
                  </a:lnTo>
                  <a:lnTo>
                    <a:pt x="335" y="529"/>
                  </a:lnTo>
                  <a:lnTo>
                    <a:pt x="329" y="515"/>
                  </a:lnTo>
                  <a:lnTo>
                    <a:pt x="314" y="515"/>
                  </a:lnTo>
                  <a:lnTo>
                    <a:pt x="329" y="473"/>
                  </a:lnTo>
                  <a:lnTo>
                    <a:pt x="314" y="460"/>
                  </a:lnTo>
                  <a:lnTo>
                    <a:pt x="307" y="460"/>
                  </a:lnTo>
                  <a:lnTo>
                    <a:pt x="294" y="438"/>
                  </a:lnTo>
                  <a:lnTo>
                    <a:pt x="272" y="438"/>
                  </a:lnTo>
                  <a:lnTo>
                    <a:pt x="231" y="460"/>
                  </a:lnTo>
                  <a:lnTo>
                    <a:pt x="210" y="460"/>
                  </a:lnTo>
                  <a:lnTo>
                    <a:pt x="196" y="467"/>
                  </a:lnTo>
                  <a:lnTo>
                    <a:pt x="189" y="460"/>
                  </a:lnTo>
                  <a:lnTo>
                    <a:pt x="182" y="460"/>
                  </a:lnTo>
                  <a:lnTo>
                    <a:pt x="154" y="460"/>
                  </a:lnTo>
                  <a:lnTo>
                    <a:pt x="140" y="445"/>
                  </a:lnTo>
                  <a:lnTo>
                    <a:pt x="132" y="438"/>
                  </a:lnTo>
                  <a:lnTo>
                    <a:pt x="126" y="438"/>
                  </a:lnTo>
                  <a:lnTo>
                    <a:pt x="105" y="425"/>
                  </a:lnTo>
                  <a:lnTo>
                    <a:pt x="91" y="425"/>
                  </a:lnTo>
                  <a:lnTo>
                    <a:pt x="64" y="418"/>
                  </a:lnTo>
                  <a:lnTo>
                    <a:pt x="56" y="390"/>
                  </a:lnTo>
                  <a:lnTo>
                    <a:pt x="70" y="390"/>
                  </a:lnTo>
                  <a:lnTo>
                    <a:pt x="64" y="376"/>
                  </a:lnTo>
                  <a:lnTo>
                    <a:pt x="84" y="355"/>
                  </a:lnTo>
                  <a:lnTo>
                    <a:pt x="84" y="341"/>
                  </a:lnTo>
                  <a:lnTo>
                    <a:pt x="70" y="327"/>
                  </a:lnTo>
                  <a:lnTo>
                    <a:pt x="49" y="341"/>
                  </a:lnTo>
                  <a:lnTo>
                    <a:pt x="35" y="327"/>
                  </a:lnTo>
                  <a:lnTo>
                    <a:pt x="21" y="320"/>
                  </a:lnTo>
                  <a:lnTo>
                    <a:pt x="7" y="313"/>
                  </a:lnTo>
                  <a:lnTo>
                    <a:pt x="14" y="313"/>
                  </a:lnTo>
                  <a:lnTo>
                    <a:pt x="14" y="285"/>
                  </a:lnTo>
                  <a:lnTo>
                    <a:pt x="0" y="285"/>
                  </a:lnTo>
                  <a:lnTo>
                    <a:pt x="0" y="265"/>
                  </a:lnTo>
                  <a:lnTo>
                    <a:pt x="14" y="251"/>
                  </a:lnTo>
                  <a:lnTo>
                    <a:pt x="35" y="251"/>
                  </a:lnTo>
                  <a:lnTo>
                    <a:pt x="42" y="243"/>
                  </a:lnTo>
                  <a:lnTo>
                    <a:pt x="56" y="243"/>
                  </a:lnTo>
                  <a:lnTo>
                    <a:pt x="84" y="230"/>
                  </a:lnTo>
                  <a:lnTo>
                    <a:pt x="91" y="208"/>
                  </a:lnTo>
                  <a:lnTo>
                    <a:pt x="84" y="175"/>
                  </a:lnTo>
                  <a:lnTo>
                    <a:pt x="84" y="167"/>
                  </a:lnTo>
                  <a:lnTo>
                    <a:pt x="105" y="167"/>
                  </a:lnTo>
                  <a:lnTo>
                    <a:pt x="112" y="133"/>
                  </a:lnTo>
                  <a:lnTo>
                    <a:pt x="140" y="133"/>
                  </a:lnTo>
                  <a:lnTo>
                    <a:pt x="147" y="133"/>
                  </a:lnTo>
                  <a:lnTo>
                    <a:pt x="154" y="105"/>
                  </a:lnTo>
                  <a:lnTo>
                    <a:pt x="167" y="98"/>
                  </a:lnTo>
                </a:path>
              </a:pathLst>
            </a:custGeom>
            <a:solidFill>
              <a:schemeClr val="accent1"/>
            </a:solidFill>
            <a:ln w="9525" cmpd="sng">
              <a:solidFill>
                <a:schemeClr val="bg1"/>
              </a:solidFill>
              <a:prstDash val="solid"/>
              <a:round/>
              <a:headEnd/>
              <a:tailEnd/>
            </a:ln>
          </p:spPr>
          <p:txBody>
            <a:bodyPr/>
            <a:lstStyle/>
            <a:p>
              <a:pPr>
                <a:defRPr/>
              </a:pPr>
              <a:endParaRPr lang="en-US" dirty="0">
                <a:latin typeface="+mn-lt"/>
              </a:endParaRPr>
            </a:p>
          </p:txBody>
        </p:sp>
        <p:sp>
          <p:nvSpPr>
            <p:cNvPr id="410" name="Freeform 148"/>
            <p:cNvSpPr>
              <a:spLocks/>
            </p:cNvSpPr>
            <p:nvPr/>
          </p:nvSpPr>
          <p:spPr bwMode="gray">
            <a:xfrm>
              <a:off x="5840656" y="3566319"/>
              <a:ext cx="327729" cy="266752"/>
            </a:xfrm>
            <a:custGeom>
              <a:avLst/>
              <a:gdLst>
                <a:gd name="T0" fmla="*/ 168 w 188"/>
                <a:gd name="T1" fmla="*/ 26 h 153"/>
                <a:gd name="T2" fmla="*/ 162 w 188"/>
                <a:gd name="T3" fmla="*/ 26 h 153"/>
                <a:gd name="T4" fmla="*/ 142 w 188"/>
                <a:gd name="T5" fmla="*/ 32 h 153"/>
                <a:gd name="T6" fmla="*/ 130 w 188"/>
                <a:gd name="T7" fmla="*/ 39 h 153"/>
                <a:gd name="T8" fmla="*/ 130 w 188"/>
                <a:gd name="T9" fmla="*/ 58 h 153"/>
                <a:gd name="T10" fmla="*/ 124 w 188"/>
                <a:gd name="T11" fmla="*/ 71 h 153"/>
                <a:gd name="T12" fmla="*/ 117 w 188"/>
                <a:gd name="T13" fmla="*/ 71 h 153"/>
                <a:gd name="T14" fmla="*/ 117 w 188"/>
                <a:gd name="T15" fmla="*/ 84 h 153"/>
                <a:gd name="T16" fmla="*/ 103 w 188"/>
                <a:gd name="T17" fmla="*/ 91 h 153"/>
                <a:gd name="T18" fmla="*/ 103 w 188"/>
                <a:gd name="T19" fmla="*/ 104 h 153"/>
                <a:gd name="T20" fmla="*/ 77 w 188"/>
                <a:gd name="T21" fmla="*/ 116 h 153"/>
                <a:gd name="T22" fmla="*/ 71 w 188"/>
                <a:gd name="T23" fmla="*/ 123 h 153"/>
                <a:gd name="T24" fmla="*/ 71 w 188"/>
                <a:gd name="T25" fmla="*/ 136 h 153"/>
                <a:gd name="T26" fmla="*/ 20 w 188"/>
                <a:gd name="T27" fmla="*/ 142 h 153"/>
                <a:gd name="T28" fmla="*/ 6 w 188"/>
                <a:gd name="T29" fmla="*/ 136 h 153"/>
                <a:gd name="T30" fmla="*/ 12 w 188"/>
                <a:gd name="T31" fmla="*/ 123 h 153"/>
                <a:gd name="T32" fmla="*/ 12 w 188"/>
                <a:gd name="T33" fmla="*/ 116 h 153"/>
                <a:gd name="T34" fmla="*/ 0 w 188"/>
                <a:gd name="T35" fmla="*/ 104 h 153"/>
                <a:gd name="T36" fmla="*/ 0 w 188"/>
                <a:gd name="T37" fmla="*/ 71 h 153"/>
                <a:gd name="T38" fmla="*/ 6 w 188"/>
                <a:gd name="T39" fmla="*/ 58 h 153"/>
                <a:gd name="T40" fmla="*/ 6 w 188"/>
                <a:gd name="T41" fmla="*/ 52 h 153"/>
                <a:gd name="T42" fmla="*/ 26 w 188"/>
                <a:gd name="T43" fmla="*/ 52 h 153"/>
                <a:gd name="T44" fmla="*/ 26 w 188"/>
                <a:gd name="T45" fmla="*/ 39 h 153"/>
                <a:gd name="T46" fmla="*/ 45 w 188"/>
                <a:gd name="T47" fmla="*/ 39 h 153"/>
                <a:gd name="T48" fmla="*/ 52 w 188"/>
                <a:gd name="T49" fmla="*/ 26 h 153"/>
                <a:gd name="T50" fmla="*/ 59 w 188"/>
                <a:gd name="T51" fmla="*/ 26 h 153"/>
                <a:gd name="T52" fmla="*/ 59 w 188"/>
                <a:gd name="T53" fmla="*/ 19 h 153"/>
                <a:gd name="T54" fmla="*/ 91 w 188"/>
                <a:gd name="T55" fmla="*/ 26 h 153"/>
                <a:gd name="T56" fmla="*/ 103 w 188"/>
                <a:gd name="T57" fmla="*/ 26 h 153"/>
                <a:gd name="T58" fmla="*/ 103 w 188"/>
                <a:gd name="T59" fmla="*/ 19 h 153"/>
                <a:gd name="T60" fmla="*/ 117 w 188"/>
                <a:gd name="T61" fmla="*/ 19 h 153"/>
                <a:gd name="T62" fmla="*/ 124 w 188"/>
                <a:gd name="T63" fmla="*/ 0 h 153"/>
                <a:gd name="T64" fmla="*/ 130 w 188"/>
                <a:gd name="T65" fmla="*/ 14 h 153"/>
                <a:gd name="T66" fmla="*/ 136 w 188"/>
                <a:gd name="T67" fmla="*/ 32 h 153"/>
                <a:gd name="T68" fmla="*/ 156 w 188"/>
                <a:gd name="T69" fmla="*/ 19 h 153"/>
                <a:gd name="T70" fmla="*/ 175 w 188"/>
                <a:gd name="T71" fmla="*/ 26 h 153"/>
                <a:gd name="T72" fmla="*/ 168 w 188"/>
                <a:gd name="T73" fmla="*/ 2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8" h="153">
                  <a:moveTo>
                    <a:pt x="181" y="28"/>
                  </a:moveTo>
                  <a:lnTo>
                    <a:pt x="174" y="28"/>
                  </a:lnTo>
                  <a:lnTo>
                    <a:pt x="153" y="35"/>
                  </a:lnTo>
                  <a:lnTo>
                    <a:pt x="140" y="42"/>
                  </a:lnTo>
                  <a:lnTo>
                    <a:pt x="140" y="63"/>
                  </a:lnTo>
                  <a:lnTo>
                    <a:pt x="133" y="77"/>
                  </a:lnTo>
                  <a:lnTo>
                    <a:pt x="126" y="77"/>
                  </a:lnTo>
                  <a:lnTo>
                    <a:pt x="126" y="91"/>
                  </a:lnTo>
                  <a:lnTo>
                    <a:pt x="111" y="98"/>
                  </a:lnTo>
                  <a:lnTo>
                    <a:pt x="111" y="112"/>
                  </a:lnTo>
                  <a:lnTo>
                    <a:pt x="83" y="125"/>
                  </a:lnTo>
                  <a:lnTo>
                    <a:pt x="76" y="133"/>
                  </a:lnTo>
                  <a:lnTo>
                    <a:pt x="76" y="147"/>
                  </a:lnTo>
                  <a:lnTo>
                    <a:pt x="21" y="153"/>
                  </a:lnTo>
                  <a:lnTo>
                    <a:pt x="6" y="147"/>
                  </a:lnTo>
                  <a:lnTo>
                    <a:pt x="13" y="133"/>
                  </a:lnTo>
                  <a:lnTo>
                    <a:pt x="13" y="125"/>
                  </a:lnTo>
                  <a:lnTo>
                    <a:pt x="0" y="112"/>
                  </a:lnTo>
                  <a:lnTo>
                    <a:pt x="0" y="77"/>
                  </a:lnTo>
                  <a:lnTo>
                    <a:pt x="6" y="63"/>
                  </a:lnTo>
                  <a:lnTo>
                    <a:pt x="6" y="56"/>
                  </a:lnTo>
                  <a:lnTo>
                    <a:pt x="28" y="56"/>
                  </a:lnTo>
                  <a:lnTo>
                    <a:pt x="28" y="42"/>
                  </a:lnTo>
                  <a:lnTo>
                    <a:pt x="48" y="42"/>
                  </a:lnTo>
                  <a:lnTo>
                    <a:pt x="56" y="28"/>
                  </a:lnTo>
                  <a:lnTo>
                    <a:pt x="63" y="28"/>
                  </a:lnTo>
                  <a:lnTo>
                    <a:pt x="63" y="21"/>
                  </a:lnTo>
                  <a:lnTo>
                    <a:pt x="98" y="28"/>
                  </a:lnTo>
                  <a:lnTo>
                    <a:pt x="111" y="28"/>
                  </a:lnTo>
                  <a:lnTo>
                    <a:pt x="111" y="21"/>
                  </a:lnTo>
                  <a:lnTo>
                    <a:pt x="126" y="21"/>
                  </a:lnTo>
                  <a:lnTo>
                    <a:pt x="133" y="0"/>
                  </a:lnTo>
                  <a:lnTo>
                    <a:pt x="140" y="15"/>
                  </a:lnTo>
                  <a:lnTo>
                    <a:pt x="146" y="35"/>
                  </a:lnTo>
                  <a:lnTo>
                    <a:pt x="168" y="21"/>
                  </a:lnTo>
                  <a:lnTo>
                    <a:pt x="188" y="28"/>
                  </a:lnTo>
                  <a:lnTo>
                    <a:pt x="181" y="28"/>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11" name="Freeform 149"/>
            <p:cNvSpPr>
              <a:spLocks/>
            </p:cNvSpPr>
            <p:nvPr/>
          </p:nvSpPr>
          <p:spPr bwMode="gray">
            <a:xfrm>
              <a:off x="5506414" y="2979015"/>
              <a:ext cx="957145" cy="515572"/>
            </a:xfrm>
            <a:custGeom>
              <a:avLst/>
              <a:gdLst>
                <a:gd name="T0" fmla="*/ 483 w 545"/>
                <a:gd name="T1" fmla="*/ 144 h 292"/>
                <a:gd name="T2" fmla="*/ 470 w 545"/>
                <a:gd name="T3" fmla="*/ 170 h 292"/>
                <a:gd name="T4" fmla="*/ 437 w 545"/>
                <a:gd name="T5" fmla="*/ 202 h 292"/>
                <a:gd name="T6" fmla="*/ 417 w 545"/>
                <a:gd name="T7" fmla="*/ 209 h 292"/>
                <a:gd name="T8" fmla="*/ 417 w 545"/>
                <a:gd name="T9" fmla="*/ 248 h 292"/>
                <a:gd name="T10" fmla="*/ 352 w 545"/>
                <a:gd name="T11" fmla="*/ 240 h 292"/>
                <a:gd name="T12" fmla="*/ 333 w 545"/>
                <a:gd name="T13" fmla="*/ 240 h 292"/>
                <a:gd name="T14" fmla="*/ 307 w 545"/>
                <a:gd name="T15" fmla="*/ 240 h 292"/>
                <a:gd name="T16" fmla="*/ 275 w 545"/>
                <a:gd name="T17" fmla="*/ 273 h 292"/>
                <a:gd name="T18" fmla="*/ 254 w 545"/>
                <a:gd name="T19" fmla="*/ 267 h 292"/>
                <a:gd name="T20" fmla="*/ 247 w 545"/>
                <a:gd name="T21" fmla="*/ 261 h 292"/>
                <a:gd name="T22" fmla="*/ 229 w 545"/>
                <a:gd name="T23" fmla="*/ 228 h 292"/>
                <a:gd name="T24" fmla="*/ 163 w 545"/>
                <a:gd name="T25" fmla="*/ 202 h 292"/>
                <a:gd name="T26" fmla="*/ 117 w 545"/>
                <a:gd name="T27" fmla="*/ 202 h 292"/>
                <a:gd name="T28" fmla="*/ 111 w 545"/>
                <a:gd name="T29" fmla="*/ 267 h 292"/>
                <a:gd name="T30" fmla="*/ 72 w 545"/>
                <a:gd name="T31" fmla="*/ 261 h 292"/>
                <a:gd name="T32" fmla="*/ 65 w 545"/>
                <a:gd name="T33" fmla="*/ 240 h 292"/>
                <a:gd name="T34" fmla="*/ 46 w 545"/>
                <a:gd name="T35" fmla="*/ 222 h 292"/>
                <a:gd name="T36" fmla="*/ 59 w 545"/>
                <a:gd name="T37" fmla="*/ 209 h 292"/>
                <a:gd name="T38" fmla="*/ 98 w 545"/>
                <a:gd name="T39" fmla="*/ 202 h 292"/>
                <a:gd name="T40" fmla="*/ 72 w 545"/>
                <a:gd name="T41" fmla="*/ 170 h 292"/>
                <a:gd name="T42" fmla="*/ 33 w 545"/>
                <a:gd name="T43" fmla="*/ 177 h 292"/>
                <a:gd name="T44" fmla="*/ 33 w 545"/>
                <a:gd name="T45" fmla="*/ 170 h 292"/>
                <a:gd name="T46" fmla="*/ 7 w 545"/>
                <a:gd name="T47" fmla="*/ 156 h 292"/>
                <a:gd name="T48" fmla="*/ 7 w 545"/>
                <a:gd name="T49" fmla="*/ 98 h 292"/>
                <a:gd name="T50" fmla="*/ 33 w 545"/>
                <a:gd name="T51" fmla="*/ 117 h 292"/>
                <a:gd name="T52" fmla="*/ 46 w 545"/>
                <a:gd name="T53" fmla="*/ 72 h 292"/>
                <a:gd name="T54" fmla="*/ 72 w 545"/>
                <a:gd name="T55" fmla="*/ 72 h 292"/>
                <a:gd name="T56" fmla="*/ 111 w 545"/>
                <a:gd name="T57" fmla="*/ 98 h 292"/>
                <a:gd name="T58" fmla="*/ 144 w 545"/>
                <a:gd name="T59" fmla="*/ 92 h 292"/>
                <a:gd name="T60" fmla="*/ 182 w 545"/>
                <a:gd name="T61" fmla="*/ 98 h 292"/>
                <a:gd name="T62" fmla="*/ 163 w 545"/>
                <a:gd name="T63" fmla="*/ 72 h 292"/>
                <a:gd name="T64" fmla="*/ 177 w 545"/>
                <a:gd name="T65" fmla="*/ 59 h 292"/>
                <a:gd name="T66" fmla="*/ 182 w 545"/>
                <a:gd name="T67" fmla="*/ 26 h 292"/>
                <a:gd name="T68" fmla="*/ 268 w 545"/>
                <a:gd name="T69" fmla="*/ 13 h 292"/>
                <a:gd name="T70" fmla="*/ 275 w 545"/>
                <a:gd name="T71" fmla="*/ 0 h 292"/>
                <a:gd name="T72" fmla="*/ 307 w 545"/>
                <a:gd name="T73" fmla="*/ 21 h 292"/>
                <a:gd name="T74" fmla="*/ 313 w 545"/>
                <a:gd name="T75" fmla="*/ 26 h 292"/>
                <a:gd name="T76" fmla="*/ 333 w 545"/>
                <a:gd name="T77" fmla="*/ 46 h 292"/>
                <a:gd name="T78" fmla="*/ 359 w 545"/>
                <a:gd name="T79" fmla="*/ 26 h 292"/>
                <a:gd name="T80" fmla="*/ 385 w 545"/>
                <a:gd name="T81" fmla="*/ 46 h 292"/>
                <a:gd name="T82" fmla="*/ 424 w 545"/>
                <a:gd name="T83" fmla="*/ 84 h 292"/>
                <a:gd name="T84" fmla="*/ 457 w 545"/>
                <a:gd name="T85" fmla="*/ 92 h 292"/>
                <a:gd name="T86" fmla="*/ 495 w 545"/>
                <a:gd name="T87" fmla="*/ 123 h 292"/>
                <a:gd name="T88" fmla="*/ 509 w 545"/>
                <a:gd name="T89" fmla="*/ 131 h 2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45" h="292">
                  <a:moveTo>
                    <a:pt x="530" y="147"/>
                  </a:moveTo>
                  <a:lnTo>
                    <a:pt x="517" y="154"/>
                  </a:lnTo>
                  <a:lnTo>
                    <a:pt x="510" y="182"/>
                  </a:lnTo>
                  <a:lnTo>
                    <a:pt x="503" y="182"/>
                  </a:lnTo>
                  <a:lnTo>
                    <a:pt x="475" y="182"/>
                  </a:lnTo>
                  <a:lnTo>
                    <a:pt x="468" y="216"/>
                  </a:lnTo>
                  <a:lnTo>
                    <a:pt x="447" y="216"/>
                  </a:lnTo>
                  <a:lnTo>
                    <a:pt x="447" y="224"/>
                  </a:lnTo>
                  <a:lnTo>
                    <a:pt x="454" y="257"/>
                  </a:lnTo>
                  <a:lnTo>
                    <a:pt x="447" y="265"/>
                  </a:lnTo>
                  <a:lnTo>
                    <a:pt x="427" y="257"/>
                  </a:lnTo>
                  <a:lnTo>
                    <a:pt x="377" y="257"/>
                  </a:lnTo>
                  <a:lnTo>
                    <a:pt x="363" y="251"/>
                  </a:lnTo>
                  <a:lnTo>
                    <a:pt x="357" y="257"/>
                  </a:lnTo>
                  <a:lnTo>
                    <a:pt x="357" y="265"/>
                  </a:lnTo>
                  <a:lnTo>
                    <a:pt x="329" y="257"/>
                  </a:lnTo>
                  <a:lnTo>
                    <a:pt x="322" y="265"/>
                  </a:lnTo>
                  <a:lnTo>
                    <a:pt x="294" y="292"/>
                  </a:lnTo>
                  <a:lnTo>
                    <a:pt x="287" y="286"/>
                  </a:lnTo>
                  <a:lnTo>
                    <a:pt x="272" y="286"/>
                  </a:lnTo>
                  <a:lnTo>
                    <a:pt x="272" y="279"/>
                  </a:lnTo>
                  <a:lnTo>
                    <a:pt x="265" y="279"/>
                  </a:lnTo>
                  <a:lnTo>
                    <a:pt x="265" y="257"/>
                  </a:lnTo>
                  <a:lnTo>
                    <a:pt x="245" y="244"/>
                  </a:lnTo>
                  <a:lnTo>
                    <a:pt x="202" y="244"/>
                  </a:lnTo>
                  <a:lnTo>
                    <a:pt x="175" y="216"/>
                  </a:lnTo>
                  <a:lnTo>
                    <a:pt x="160" y="209"/>
                  </a:lnTo>
                  <a:lnTo>
                    <a:pt x="125" y="216"/>
                  </a:lnTo>
                  <a:lnTo>
                    <a:pt x="125" y="286"/>
                  </a:lnTo>
                  <a:lnTo>
                    <a:pt x="119" y="286"/>
                  </a:lnTo>
                  <a:lnTo>
                    <a:pt x="105" y="265"/>
                  </a:lnTo>
                  <a:lnTo>
                    <a:pt x="77" y="279"/>
                  </a:lnTo>
                  <a:lnTo>
                    <a:pt x="77" y="257"/>
                  </a:lnTo>
                  <a:lnTo>
                    <a:pt x="70" y="257"/>
                  </a:lnTo>
                  <a:lnTo>
                    <a:pt x="63" y="237"/>
                  </a:lnTo>
                  <a:lnTo>
                    <a:pt x="49" y="237"/>
                  </a:lnTo>
                  <a:lnTo>
                    <a:pt x="70" y="237"/>
                  </a:lnTo>
                  <a:lnTo>
                    <a:pt x="63" y="224"/>
                  </a:lnTo>
                  <a:lnTo>
                    <a:pt x="70" y="216"/>
                  </a:lnTo>
                  <a:lnTo>
                    <a:pt x="105" y="216"/>
                  </a:lnTo>
                  <a:lnTo>
                    <a:pt x="91" y="189"/>
                  </a:lnTo>
                  <a:lnTo>
                    <a:pt x="77" y="182"/>
                  </a:lnTo>
                  <a:lnTo>
                    <a:pt x="63" y="174"/>
                  </a:lnTo>
                  <a:lnTo>
                    <a:pt x="35" y="189"/>
                  </a:lnTo>
                  <a:lnTo>
                    <a:pt x="28" y="189"/>
                  </a:lnTo>
                  <a:lnTo>
                    <a:pt x="35" y="182"/>
                  </a:lnTo>
                  <a:lnTo>
                    <a:pt x="28" y="167"/>
                  </a:lnTo>
                  <a:lnTo>
                    <a:pt x="7" y="167"/>
                  </a:lnTo>
                  <a:lnTo>
                    <a:pt x="0" y="147"/>
                  </a:lnTo>
                  <a:lnTo>
                    <a:pt x="7" y="105"/>
                  </a:lnTo>
                  <a:lnTo>
                    <a:pt x="28" y="125"/>
                  </a:lnTo>
                  <a:lnTo>
                    <a:pt x="35" y="125"/>
                  </a:lnTo>
                  <a:lnTo>
                    <a:pt x="28" y="105"/>
                  </a:lnTo>
                  <a:lnTo>
                    <a:pt x="49" y="77"/>
                  </a:lnTo>
                  <a:lnTo>
                    <a:pt x="70" y="90"/>
                  </a:lnTo>
                  <a:lnTo>
                    <a:pt x="77" y="77"/>
                  </a:lnTo>
                  <a:lnTo>
                    <a:pt x="91" y="90"/>
                  </a:lnTo>
                  <a:lnTo>
                    <a:pt x="119" y="105"/>
                  </a:lnTo>
                  <a:lnTo>
                    <a:pt x="133" y="98"/>
                  </a:lnTo>
                  <a:lnTo>
                    <a:pt x="154" y="98"/>
                  </a:lnTo>
                  <a:lnTo>
                    <a:pt x="160" y="105"/>
                  </a:lnTo>
                  <a:lnTo>
                    <a:pt x="195" y="105"/>
                  </a:lnTo>
                  <a:lnTo>
                    <a:pt x="202" y="90"/>
                  </a:lnTo>
                  <a:lnTo>
                    <a:pt x="175" y="77"/>
                  </a:lnTo>
                  <a:lnTo>
                    <a:pt x="195" y="70"/>
                  </a:lnTo>
                  <a:lnTo>
                    <a:pt x="189" y="63"/>
                  </a:lnTo>
                  <a:lnTo>
                    <a:pt x="195" y="57"/>
                  </a:lnTo>
                  <a:lnTo>
                    <a:pt x="195" y="28"/>
                  </a:lnTo>
                  <a:lnTo>
                    <a:pt x="210" y="35"/>
                  </a:lnTo>
                  <a:lnTo>
                    <a:pt x="287" y="14"/>
                  </a:lnTo>
                  <a:lnTo>
                    <a:pt x="287" y="0"/>
                  </a:lnTo>
                  <a:lnTo>
                    <a:pt x="294" y="0"/>
                  </a:lnTo>
                  <a:lnTo>
                    <a:pt x="322" y="0"/>
                  </a:lnTo>
                  <a:lnTo>
                    <a:pt x="329" y="22"/>
                  </a:lnTo>
                  <a:lnTo>
                    <a:pt x="329" y="28"/>
                  </a:lnTo>
                  <a:lnTo>
                    <a:pt x="335" y="28"/>
                  </a:lnTo>
                  <a:lnTo>
                    <a:pt x="357" y="35"/>
                  </a:lnTo>
                  <a:lnTo>
                    <a:pt x="357" y="49"/>
                  </a:lnTo>
                  <a:lnTo>
                    <a:pt x="370" y="49"/>
                  </a:lnTo>
                  <a:lnTo>
                    <a:pt x="384" y="28"/>
                  </a:lnTo>
                  <a:lnTo>
                    <a:pt x="405" y="22"/>
                  </a:lnTo>
                  <a:lnTo>
                    <a:pt x="412" y="49"/>
                  </a:lnTo>
                  <a:lnTo>
                    <a:pt x="447" y="105"/>
                  </a:lnTo>
                  <a:lnTo>
                    <a:pt x="454" y="90"/>
                  </a:lnTo>
                  <a:lnTo>
                    <a:pt x="460" y="105"/>
                  </a:lnTo>
                  <a:lnTo>
                    <a:pt x="489" y="98"/>
                  </a:lnTo>
                  <a:lnTo>
                    <a:pt x="510" y="125"/>
                  </a:lnTo>
                  <a:lnTo>
                    <a:pt x="530" y="132"/>
                  </a:lnTo>
                  <a:lnTo>
                    <a:pt x="530" y="125"/>
                  </a:lnTo>
                  <a:lnTo>
                    <a:pt x="545" y="140"/>
                  </a:lnTo>
                  <a:lnTo>
                    <a:pt x="530" y="147"/>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12" name="Freeform 150"/>
            <p:cNvSpPr>
              <a:spLocks/>
            </p:cNvSpPr>
            <p:nvPr/>
          </p:nvSpPr>
          <p:spPr bwMode="gray">
            <a:xfrm>
              <a:off x="4992029" y="3761339"/>
              <a:ext cx="269129" cy="273477"/>
            </a:xfrm>
            <a:custGeom>
              <a:avLst/>
              <a:gdLst>
                <a:gd name="T0" fmla="*/ 2147483646 w 153"/>
                <a:gd name="T1" fmla="*/ 2147483646 h 153"/>
                <a:gd name="T2" fmla="*/ 2147483646 w 153"/>
                <a:gd name="T3" fmla="*/ 2147483646 h 153"/>
                <a:gd name="T4" fmla="*/ 2147483646 w 153"/>
                <a:gd name="T5" fmla="*/ 2147483646 h 153"/>
                <a:gd name="T6" fmla="*/ 2147483646 w 153"/>
                <a:gd name="T7" fmla="*/ 2147483646 h 153"/>
                <a:gd name="T8" fmla="*/ 2147483646 w 153"/>
                <a:gd name="T9" fmla="*/ 2147483646 h 153"/>
                <a:gd name="T10" fmla="*/ 0 w 153"/>
                <a:gd name="T11" fmla="*/ 2147483646 h 153"/>
                <a:gd name="T12" fmla="*/ 2147483646 w 153"/>
                <a:gd name="T13" fmla="*/ 0 h 153"/>
                <a:gd name="T14" fmla="*/ 2147483646 w 153"/>
                <a:gd name="T15" fmla="*/ 2147483646 h 153"/>
                <a:gd name="T16" fmla="*/ 2147483646 w 153"/>
                <a:gd name="T17" fmla="*/ 2147483646 h 153"/>
                <a:gd name="T18" fmla="*/ 2147483646 w 153"/>
                <a:gd name="T19" fmla="*/ 2147483646 h 153"/>
                <a:gd name="T20" fmla="*/ 2147483646 w 153"/>
                <a:gd name="T21" fmla="*/ 2147483646 h 153"/>
                <a:gd name="T22" fmla="*/ 2147483646 w 153"/>
                <a:gd name="T23" fmla="*/ 2147483646 h 153"/>
                <a:gd name="T24" fmla="*/ 2147483646 w 153"/>
                <a:gd name="T25" fmla="*/ 2147483646 h 153"/>
                <a:gd name="T26" fmla="*/ 2147483646 w 153"/>
                <a:gd name="T27" fmla="*/ 2147483646 h 153"/>
                <a:gd name="T28" fmla="*/ 2147483646 w 153"/>
                <a:gd name="T29" fmla="*/ 2147483646 h 153"/>
                <a:gd name="T30" fmla="*/ 2147483646 w 153"/>
                <a:gd name="T31" fmla="*/ 2147483646 h 153"/>
                <a:gd name="T32" fmla="*/ 2147483646 w 153"/>
                <a:gd name="T33" fmla="*/ 2147483646 h 153"/>
                <a:gd name="T34" fmla="*/ 2147483646 w 153"/>
                <a:gd name="T35" fmla="*/ 2147483646 h 153"/>
                <a:gd name="T36" fmla="*/ 2147483646 w 153"/>
                <a:gd name="T37" fmla="*/ 2147483646 h 153"/>
                <a:gd name="T38" fmla="*/ 2147483646 w 153"/>
                <a:gd name="T39" fmla="*/ 2147483646 h 153"/>
                <a:gd name="T40" fmla="*/ 2147483646 w 153"/>
                <a:gd name="T41" fmla="*/ 2147483646 h 153"/>
                <a:gd name="T42" fmla="*/ 2147483646 w 153"/>
                <a:gd name="T43" fmla="*/ 2147483646 h 153"/>
                <a:gd name="T44" fmla="*/ 2147483646 w 153"/>
                <a:gd name="T45" fmla="*/ 2147483646 h 1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3" h="153">
                  <a:moveTo>
                    <a:pt x="153" y="140"/>
                  </a:moveTo>
                  <a:lnTo>
                    <a:pt x="125" y="153"/>
                  </a:lnTo>
                  <a:lnTo>
                    <a:pt x="118" y="146"/>
                  </a:lnTo>
                  <a:lnTo>
                    <a:pt x="7" y="146"/>
                  </a:lnTo>
                  <a:lnTo>
                    <a:pt x="7" y="48"/>
                  </a:lnTo>
                  <a:lnTo>
                    <a:pt x="0" y="35"/>
                  </a:lnTo>
                  <a:lnTo>
                    <a:pt x="7" y="0"/>
                  </a:lnTo>
                  <a:lnTo>
                    <a:pt x="7" y="13"/>
                  </a:lnTo>
                  <a:lnTo>
                    <a:pt x="35" y="13"/>
                  </a:lnTo>
                  <a:lnTo>
                    <a:pt x="56" y="21"/>
                  </a:lnTo>
                  <a:lnTo>
                    <a:pt x="91" y="13"/>
                  </a:lnTo>
                  <a:lnTo>
                    <a:pt x="98" y="13"/>
                  </a:lnTo>
                  <a:lnTo>
                    <a:pt x="98" y="21"/>
                  </a:lnTo>
                  <a:lnTo>
                    <a:pt x="112" y="13"/>
                  </a:lnTo>
                  <a:lnTo>
                    <a:pt x="112" y="21"/>
                  </a:lnTo>
                  <a:lnTo>
                    <a:pt x="125" y="13"/>
                  </a:lnTo>
                  <a:lnTo>
                    <a:pt x="133" y="41"/>
                  </a:lnTo>
                  <a:lnTo>
                    <a:pt x="125" y="70"/>
                  </a:lnTo>
                  <a:lnTo>
                    <a:pt x="118" y="48"/>
                  </a:lnTo>
                  <a:lnTo>
                    <a:pt x="112" y="28"/>
                  </a:lnTo>
                  <a:lnTo>
                    <a:pt x="112" y="35"/>
                  </a:lnTo>
                  <a:lnTo>
                    <a:pt x="112" y="41"/>
                  </a:lnTo>
                  <a:lnTo>
                    <a:pt x="153" y="140"/>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13" name="Freeform 151"/>
            <p:cNvSpPr>
              <a:spLocks/>
            </p:cNvSpPr>
            <p:nvPr/>
          </p:nvSpPr>
          <p:spPr bwMode="gray">
            <a:xfrm>
              <a:off x="4649106" y="3738923"/>
              <a:ext cx="355945" cy="354176"/>
            </a:xfrm>
            <a:custGeom>
              <a:avLst/>
              <a:gdLst>
                <a:gd name="T0" fmla="*/ 26 w 202"/>
                <a:gd name="T1" fmla="*/ 137 h 202"/>
                <a:gd name="T2" fmla="*/ 19 w 202"/>
                <a:gd name="T3" fmla="*/ 117 h 202"/>
                <a:gd name="T4" fmla="*/ 12 w 202"/>
                <a:gd name="T5" fmla="*/ 117 h 202"/>
                <a:gd name="T6" fmla="*/ 0 w 202"/>
                <a:gd name="T7" fmla="*/ 97 h 202"/>
                <a:gd name="T8" fmla="*/ 7 w 202"/>
                <a:gd name="T9" fmla="*/ 84 h 202"/>
                <a:gd name="T10" fmla="*/ 7 w 202"/>
                <a:gd name="T11" fmla="*/ 72 h 202"/>
                <a:gd name="T12" fmla="*/ 7 w 202"/>
                <a:gd name="T13" fmla="*/ 51 h 202"/>
                <a:gd name="T14" fmla="*/ 0 w 202"/>
                <a:gd name="T15" fmla="*/ 46 h 202"/>
                <a:gd name="T16" fmla="*/ 0 w 202"/>
                <a:gd name="T17" fmla="*/ 39 h 202"/>
                <a:gd name="T18" fmla="*/ 7 w 202"/>
                <a:gd name="T19" fmla="*/ 33 h 202"/>
                <a:gd name="T20" fmla="*/ 7 w 202"/>
                <a:gd name="T21" fmla="*/ 25 h 202"/>
                <a:gd name="T22" fmla="*/ 19 w 202"/>
                <a:gd name="T23" fmla="*/ 7 h 202"/>
                <a:gd name="T24" fmla="*/ 19 w 202"/>
                <a:gd name="T25" fmla="*/ 0 h 202"/>
                <a:gd name="T26" fmla="*/ 39 w 202"/>
                <a:gd name="T27" fmla="*/ 0 h 202"/>
                <a:gd name="T28" fmla="*/ 58 w 202"/>
                <a:gd name="T29" fmla="*/ 7 h 202"/>
                <a:gd name="T30" fmla="*/ 77 w 202"/>
                <a:gd name="T31" fmla="*/ 7 h 202"/>
                <a:gd name="T32" fmla="*/ 77 w 202"/>
                <a:gd name="T33" fmla="*/ 25 h 202"/>
                <a:gd name="T34" fmla="*/ 123 w 202"/>
                <a:gd name="T35" fmla="*/ 39 h 202"/>
                <a:gd name="T36" fmla="*/ 130 w 202"/>
                <a:gd name="T37" fmla="*/ 33 h 202"/>
                <a:gd name="T38" fmla="*/ 130 w 202"/>
                <a:gd name="T39" fmla="*/ 13 h 202"/>
                <a:gd name="T40" fmla="*/ 149 w 202"/>
                <a:gd name="T41" fmla="*/ 0 h 202"/>
                <a:gd name="T42" fmla="*/ 168 w 202"/>
                <a:gd name="T43" fmla="*/ 7 h 202"/>
                <a:gd name="T44" fmla="*/ 168 w 202"/>
                <a:gd name="T45" fmla="*/ 13 h 202"/>
                <a:gd name="T46" fmla="*/ 188 w 202"/>
                <a:gd name="T47" fmla="*/ 13 h 202"/>
                <a:gd name="T48" fmla="*/ 181 w 202"/>
                <a:gd name="T49" fmla="*/ 46 h 202"/>
                <a:gd name="T50" fmla="*/ 188 w 202"/>
                <a:gd name="T51" fmla="*/ 58 h 202"/>
                <a:gd name="T52" fmla="*/ 188 w 202"/>
                <a:gd name="T53" fmla="*/ 150 h 202"/>
                <a:gd name="T54" fmla="*/ 188 w 202"/>
                <a:gd name="T55" fmla="*/ 175 h 202"/>
                <a:gd name="T56" fmla="*/ 181 w 202"/>
                <a:gd name="T57" fmla="*/ 182 h 202"/>
                <a:gd name="T58" fmla="*/ 175 w 202"/>
                <a:gd name="T59" fmla="*/ 189 h 202"/>
                <a:gd name="T60" fmla="*/ 84 w 202"/>
                <a:gd name="T61" fmla="*/ 137 h 202"/>
                <a:gd name="T62" fmla="*/ 65 w 202"/>
                <a:gd name="T63" fmla="*/ 144 h 202"/>
                <a:gd name="T64" fmla="*/ 58 w 202"/>
                <a:gd name="T65" fmla="*/ 137 h 202"/>
                <a:gd name="T66" fmla="*/ 26 w 202"/>
                <a:gd name="T67" fmla="*/ 137 h 2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02" h="202">
                  <a:moveTo>
                    <a:pt x="28" y="146"/>
                  </a:moveTo>
                  <a:lnTo>
                    <a:pt x="20" y="125"/>
                  </a:lnTo>
                  <a:lnTo>
                    <a:pt x="13" y="125"/>
                  </a:lnTo>
                  <a:lnTo>
                    <a:pt x="0" y="104"/>
                  </a:lnTo>
                  <a:lnTo>
                    <a:pt x="7" y="90"/>
                  </a:lnTo>
                  <a:lnTo>
                    <a:pt x="7" y="77"/>
                  </a:lnTo>
                  <a:lnTo>
                    <a:pt x="7" y="55"/>
                  </a:lnTo>
                  <a:lnTo>
                    <a:pt x="0" y="49"/>
                  </a:lnTo>
                  <a:lnTo>
                    <a:pt x="0" y="42"/>
                  </a:lnTo>
                  <a:lnTo>
                    <a:pt x="7" y="35"/>
                  </a:lnTo>
                  <a:lnTo>
                    <a:pt x="7" y="27"/>
                  </a:lnTo>
                  <a:lnTo>
                    <a:pt x="20" y="7"/>
                  </a:lnTo>
                  <a:lnTo>
                    <a:pt x="20" y="0"/>
                  </a:lnTo>
                  <a:lnTo>
                    <a:pt x="42" y="0"/>
                  </a:lnTo>
                  <a:lnTo>
                    <a:pt x="62" y="7"/>
                  </a:lnTo>
                  <a:lnTo>
                    <a:pt x="83" y="7"/>
                  </a:lnTo>
                  <a:lnTo>
                    <a:pt x="83" y="27"/>
                  </a:lnTo>
                  <a:lnTo>
                    <a:pt x="132" y="42"/>
                  </a:lnTo>
                  <a:lnTo>
                    <a:pt x="140" y="35"/>
                  </a:lnTo>
                  <a:lnTo>
                    <a:pt x="140" y="14"/>
                  </a:lnTo>
                  <a:lnTo>
                    <a:pt x="160" y="0"/>
                  </a:lnTo>
                  <a:lnTo>
                    <a:pt x="181" y="7"/>
                  </a:lnTo>
                  <a:lnTo>
                    <a:pt x="181" y="14"/>
                  </a:lnTo>
                  <a:lnTo>
                    <a:pt x="202" y="14"/>
                  </a:lnTo>
                  <a:lnTo>
                    <a:pt x="195" y="49"/>
                  </a:lnTo>
                  <a:lnTo>
                    <a:pt x="202" y="62"/>
                  </a:lnTo>
                  <a:lnTo>
                    <a:pt x="202" y="160"/>
                  </a:lnTo>
                  <a:lnTo>
                    <a:pt x="202" y="187"/>
                  </a:lnTo>
                  <a:lnTo>
                    <a:pt x="195" y="195"/>
                  </a:lnTo>
                  <a:lnTo>
                    <a:pt x="188" y="202"/>
                  </a:lnTo>
                  <a:lnTo>
                    <a:pt x="90" y="146"/>
                  </a:lnTo>
                  <a:lnTo>
                    <a:pt x="70" y="154"/>
                  </a:lnTo>
                  <a:lnTo>
                    <a:pt x="62" y="146"/>
                  </a:lnTo>
                  <a:lnTo>
                    <a:pt x="28" y="146"/>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14" name="Freeform 152"/>
            <p:cNvSpPr>
              <a:spLocks/>
            </p:cNvSpPr>
            <p:nvPr/>
          </p:nvSpPr>
          <p:spPr bwMode="gray">
            <a:xfrm>
              <a:off x="4230220" y="3615635"/>
              <a:ext cx="466635" cy="477464"/>
            </a:xfrm>
            <a:custGeom>
              <a:avLst/>
              <a:gdLst>
                <a:gd name="T0" fmla="*/ 2147483646 w 266"/>
                <a:gd name="T1" fmla="*/ 2147483646 h 272"/>
                <a:gd name="T2" fmla="*/ 2147483646 w 266"/>
                <a:gd name="T3" fmla="*/ 2147483646 h 272"/>
                <a:gd name="T4" fmla="*/ 2147483646 w 266"/>
                <a:gd name="T5" fmla="*/ 2147483646 h 272"/>
                <a:gd name="T6" fmla="*/ 2147483646 w 266"/>
                <a:gd name="T7" fmla="*/ 2147483646 h 272"/>
                <a:gd name="T8" fmla="*/ 2147483646 w 266"/>
                <a:gd name="T9" fmla="*/ 2147483646 h 272"/>
                <a:gd name="T10" fmla="*/ 2147483646 w 266"/>
                <a:gd name="T11" fmla="*/ 2147483646 h 272"/>
                <a:gd name="T12" fmla="*/ 2147483646 w 266"/>
                <a:gd name="T13" fmla="*/ 2147483646 h 272"/>
                <a:gd name="T14" fmla="*/ 0 w 266"/>
                <a:gd name="T15" fmla="*/ 2147483646 h 272"/>
                <a:gd name="T16" fmla="*/ 0 w 266"/>
                <a:gd name="T17" fmla="*/ 2147483646 h 272"/>
                <a:gd name="T18" fmla="*/ 2147483646 w 266"/>
                <a:gd name="T19" fmla="*/ 2147483646 h 272"/>
                <a:gd name="T20" fmla="*/ 2147483646 w 266"/>
                <a:gd name="T21" fmla="*/ 2147483646 h 272"/>
                <a:gd name="T22" fmla="*/ 2147483646 w 266"/>
                <a:gd name="T23" fmla="*/ 2147483646 h 272"/>
                <a:gd name="T24" fmla="*/ 2147483646 w 266"/>
                <a:gd name="T25" fmla="*/ 2147483646 h 272"/>
                <a:gd name="T26" fmla="*/ 2147483646 w 266"/>
                <a:gd name="T27" fmla="*/ 2147483646 h 272"/>
                <a:gd name="T28" fmla="*/ 2147483646 w 266"/>
                <a:gd name="T29" fmla="*/ 2147483646 h 272"/>
                <a:gd name="T30" fmla="*/ 2147483646 w 266"/>
                <a:gd name="T31" fmla="*/ 2147483646 h 272"/>
                <a:gd name="T32" fmla="*/ 2147483646 w 266"/>
                <a:gd name="T33" fmla="*/ 2147483646 h 272"/>
                <a:gd name="T34" fmla="*/ 2147483646 w 266"/>
                <a:gd name="T35" fmla="*/ 2147483646 h 272"/>
                <a:gd name="T36" fmla="*/ 2147483646 w 266"/>
                <a:gd name="T37" fmla="*/ 2147483646 h 272"/>
                <a:gd name="T38" fmla="*/ 2147483646 w 266"/>
                <a:gd name="T39" fmla="*/ 2147483646 h 272"/>
                <a:gd name="T40" fmla="*/ 2147483646 w 266"/>
                <a:gd name="T41" fmla="*/ 2147483646 h 272"/>
                <a:gd name="T42" fmla="*/ 2147483646 w 266"/>
                <a:gd name="T43" fmla="*/ 2147483646 h 272"/>
                <a:gd name="T44" fmla="*/ 2147483646 w 266"/>
                <a:gd name="T45" fmla="*/ 2147483646 h 272"/>
                <a:gd name="T46" fmla="*/ 2147483646 w 266"/>
                <a:gd name="T47" fmla="*/ 2147483646 h 272"/>
                <a:gd name="T48" fmla="*/ 2147483646 w 266"/>
                <a:gd name="T49" fmla="*/ 2147483646 h 272"/>
                <a:gd name="T50" fmla="*/ 2147483646 w 266"/>
                <a:gd name="T51" fmla="*/ 2147483646 h 272"/>
                <a:gd name="T52" fmla="*/ 2147483646 w 266"/>
                <a:gd name="T53" fmla="*/ 2147483646 h 272"/>
                <a:gd name="T54" fmla="*/ 2147483646 w 266"/>
                <a:gd name="T55" fmla="*/ 2147483646 h 272"/>
                <a:gd name="T56" fmla="*/ 2147483646 w 266"/>
                <a:gd name="T57" fmla="*/ 2147483646 h 272"/>
                <a:gd name="T58" fmla="*/ 2147483646 w 266"/>
                <a:gd name="T59" fmla="*/ 2147483646 h 272"/>
                <a:gd name="T60" fmla="*/ 2147483646 w 266"/>
                <a:gd name="T61" fmla="*/ 0 h 272"/>
                <a:gd name="T62" fmla="*/ 2147483646 w 266"/>
                <a:gd name="T63" fmla="*/ 2147483646 h 272"/>
                <a:gd name="T64" fmla="*/ 2147483646 w 266"/>
                <a:gd name="T65" fmla="*/ 0 h 272"/>
                <a:gd name="T66" fmla="*/ 2147483646 w 266"/>
                <a:gd name="T67" fmla="*/ 2147483646 h 272"/>
                <a:gd name="T68" fmla="*/ 2147483646 w 266"/>
                <a:gd name="T69" fmla="*/ 0 h 272"/>
                <a:gd name="T70" fmla="*/ 2147483646 w 266"/>
                <a:gd name="T71" fmla="*/ 2147483646 h 272"/>
                <a:gd name="T72" fmla="*/ 2147483646 w 266"/>
                <a:gd name="T73" fmla="*/ 2147483646 h 272"/>
                <a:gd name="T74" fmla="*/ 2147483646 w 266"/>
                <a:gd name="T75" fmla="*/ 2147483646 h 2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66" h="272">
                  <a:moveTo>
                    <a:pt x="84" y="35"/>
                  </a:moveTo>
                  <a:lnTo>
                    <a:pt x="91" y="35"/>
                  </a:lnTo>
                  <a:lnTo>
                    <a:pt x="98" y="77"/>
                  </a:lnTo>
                  <a:lnTo>
                    <a:pt x="63" y="84"/>
                  </a:lnTo>
                  <a:lnTo>
                    <a:pt x="63" y="97"/>
                  </a:lnTo>
                  <a:lnTo>
                    <a:pt x="42" y="112"/>
                  </a:lnTo>
                  <a:lnTo>
                    <a:pt x="8" y="125"/>
                  </a:lnTo>
                  <a:lnTo>
                    <a:pt x="0" y="132"/>
                  </a:lnTo>
                  <a:lnTo>
                    <a:pt x="0" y="154"/>
                  </a:lnTo>
                  <a:lnTo>
                    <a:pt x="50" y="189"/>
                  </a:lnTo>
                  <a:lnTo>
                    <a:pt x="126" y="244"/>
                  </a:lnTo>
                  <a:lnTo>
                    <a:pt x="133" y="257"/>
                  </a:lnTo>
                  <a:lnTo>
                    <a:pt x="147" y="265"/>
                  </a:lnTo>
                  <a:lnTo>
                    <a:pt x="161" y="272"/>
                  </a:lnTo>
                  <a:lnTo>
                    <a:pt x="168" y="272"/>
                  </a:lnTo>
                  <a:lnTo>
                    <a:pt x="181" y="272"/>
                  </a:lnTo>
                  <a:lnTo>
                    <a:pt x="266" y="216"/>
                  </a:lnTo>
                  <a:lnTo>
                    <a:pt x="258" y="195"/>
                  </a:lnTo>
                  <a:lnTo>
                    <a:pt x="251" y="195"/>
                  </a:lnTo>
                  <a:lnTo>
                    <a:pt x="238" y="174"/>
                  </a:lnTo>
                  <a:lnTo>
                    <a:pt x="245" y="160"/>
                  </a:lnTo>
                  <a:lnTo>
                    <a:pt x="245" y="147"/>
                  </a:lnTo>
                  <a:lnTo>
                    <a:pt x="245" y="125"/>
                  </a:lnTo>
                  <a:lnTo>
                    <a:pt x="238" y="119"/>
                  </a:lnTo>
                  <a:lnTo>
                    <a:pt x="238" y="112"/>
                  </a:lnTo>
                  <a:lnTo>
                    <a:pt x="238" y="84"/>
                  </a:lnTo>
                  <a:lnTo>
                    <a:pt x="216" y="77"/>
                  </a:lnTo>
                  <a:lnTo>
                    <a:pt x="210" y="63"/>
                  </a:lnTo>
                  <a:lnTo>
                    <a:pt x="223" y="42"/>
                  </a:lnTo>
                  <a:lnTo>
                    <a:pt x="216" y="7"/>
                  </a:lnTo>
                  <a:lnTo>
                    <a:pt x="223" y="0"/>
                  </a:lnTo>
                  <a:lnTo>
                    <a:pt x="216" y="7"/>
                  </a:lnTo>
                  <a:lnTo>
                    <a:pt x="196" y="0"/>
                  </a:lnTo>
                  <a:lnTo>
                    <a:pt x="181" y="7"/>
                  </a:lnTo>
                  <a:lnTo>
                    <a:pt x="168" y="0"/>
                  </a:lnTo>
                  <a:lnTo>
                    <a:pt x="147" y="7"/>
                  </a:lnTo>
                  <a:lnTo>
                    <a:pt x="126" y="7"/>
                  </a:lnTo>
                  <a:lnTo>
                    <a:pt x="84" y="35"/>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15" name="Freeform 153"/>
            <p:cNvSpPr>
              <a:spLocks/>
            </p:cNvSpPr>
            <p:nvPr/>
          </p:nvSpPr>
          <p:spPr bwMode="gray">
            <a:xfrm>
              <a:off x="4143404" y="3949635"/>
              <a:ext cx="381990" cy="378834"/>
            </a:xfrm>
            <a:custGeom>
              <a:avLst/>
              <a:gdLst>
                <a:gd name="T0" fmla="*/ 2147483646 w 217"/>
                <a:gd name="T1" fmla="*/ 0 h 215"/>
                <a:gd name="T2" fmla="*/ 2147483646 w 217"/>
                <a:gd name="T3" fmla="*/ 2147483646 h 215"/>
                <a:gd name="T4" fmla="*/ 2147483646 w 217"/>
                <a:gd name="T5" fmla="*/ 2147483646 h 215"/>
                <a:gd name="T6" fmla="*/ 2147483646 w 217"/>
                <a:gd name="T7" fmla="*/ 2147483646 h 215"/>
                <a:gd name="T8" fmla="*/ 2147483646 w 217"/>
                <a:gd name="T9" fmla="*/ 2147483646 h 215"/>
                <a:gd name="T10" fmla="*/ 2147483646 w 217"/>
                <a:gd name="T11" fmla="*/ 2147483646 h 215"/>
                <a:gd name="T12" fmla="*/ 2147483646 w 217"/>
                <a:gd name="T13" fmla="*/ 2147483646 h 215"/>
                <a:gd name="T14" fmla="*/ 2147483646 w 217"/>
                <a:gd name="T15" fmla="*/ 2147483646 h 215"/>
                <a:gd name="T16" fmla="*/ 2147483646 w 217"/>
                <a:gd name="T17" fmla="*/ 2147483646 h 215"/>
                <a:gd name="T18" fmla="*/ 2147483646 w 217"/>
                <a:gd name="T19" fmla="*/ 2147483646 h 215"/>
                <a:gd name="T20" fmla="*/ 2147483646 w 217"/>
                <a:gd name="T21" fmla="*/ 2147483646 h 215"/>
                <a:gd name="T22" fmla="*/ 2147483646 w 217"/>
                <a:gd name="T23" fmla="*/ 2147483646 h 215"/>
                <a:gd name="T24" fmla="*/ 2147483646 w 217"/>
                <a:gd name="T25" fmla="*/ 2147483646 h 215"/>
                <a:gd name="T26" fmla="*/ 2147483646 w 217"/>
                <a:gd name="T27" fmla="*/ 2147483646 h 215"/>
                <a:gd name="T28" fmla="*/ 2147483646 w 217"/>
                <a:gd name="T29" fmla="*/ 2147483646 h 215"/>
                <a:gd name="T30" fmla="*/ 2147483646 w 217"/>
                <a:gd name="T31" fmla="*/ 2147483646 h 215"/>
                <a:gd name="T32" fmla="*/ 2147483646 w 217"/>
                <a:gd name="T33" fmla="*/ 2147483646 h 215"/>
                <a:gd name="T34" fmla="*/ 2147483646 w 217"/>
                <a:gd name="T35" fmla="*/ 2147483646 h 215"/>
                <a:gd name="T36" fmla="*/ 2147483646 w 217"/>
                <a:gd name="T37" fmla="*/ 2147483646 h 215"/>
                <a:gd name="T38" fmla="*/ 2147483646 w 217"/>
                <a:gd name="T39" fmla="*/ 2147483646 h 215"/>
                <a:gd name="T40" fmla="*/ 2147483646 w 217"/>
                <a:gd name="T41" fmla="*/ 2147483646 h 215"/>
                <a:gd name="T42" fmla="*/ 2147483646 w 217"/>
                <a:gd name="T43" fmla="*/ 2147483646 h 215"/>
                <a:gd name="T44" fmla="*/ 0 w 217"/>
                <a:gd name="T45" fmla="*/ 2147483646 h 215"/>
                <a:gd name="T46" fmla="*/ 2147483646 w 217"/>
                <a:gd name="T47" fmla="*/ 2147483646 h 215"/>
                <a:gd name="T48" fmla="*/ 2147483646 w 217"/>
                <a:gd name="T49" fmla="*/ 2147483646 h 215"/>
                <a:gd name="T50" fmla="*/ 2147483646 w 217"/>
                <a:gd name="T51" fmla="*/ 2147483646 h 215"/>
                <a:gd name="T52" fmla="*/ 2147483646 w 217"/>
                <a:gd name="T53" fmla="*/ 2147483646 h 215"/>
                <a:gd name="T54" fmla="*/ 2147483646 w 217"/>
                <a:gd name="T55" fmla="*/ 0 h 215"/>
                <a:gd name="T56" fmla="*/ 2147483646 w 217"/>
                <a:gd name="T57" fmla="*/ 0 h 2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7" h="215">
                  <a:moveTo>
                    <a:pt x="99" y="0"/>
                  </a:moveTo>
                  <a:lnTo>
                    <a:pt x="175" y="55"/>
                  </a:lnTo>
                  <a:lnTo>
                    <a:pt x="182" y="68"/>
                  </a:lnTo>
                  <a:lnTo>
                    <a:pt x="196" y="76"/>
                  </a:lnTo>
                  <a:lnTo>
                    <a:pt x="210" y="83"/>
                  </a:lnTo>
                  <a:lnTo>
                    <a:pt x="217" y="83"/>
                  </a:lnTo>
                  <a:lnTo>
                    <a:pt x="217" y="125"/>
                  </a:lnTo>
                  <a:lnTo>
                    <a:pt x="210" y="138"/>
                  </a:lnTo>
                  <a:lnTo>
                    <a:pt x="168" y="145"/>
                  </a:lnTo>
                  <a:lnTo>
                    <a:pt x="147" y="145"/>
                  </a:lnTo>
                  <a:lnTo>
                    <a:pt x="133" y="160"/>
                  </a:lnTo>
                  <a:lnTo>
                    <a:pt x="112" y="167"/>
                  </a:lnTo>
                  <a:lnTo>
                    <a:pt x="99" y="194"/>
                  </a:lnTo>
                  <a:lnTo>
                    <a:pt x="91" y="208"/>
                  </a:lnTo>
                  <a:lnTo>
                    <a:pt x="84" y="215"/>
                  </a:lnTo>
                  <a:lnTo>
                    <a:pt x="70" y="208"/>
                  </a:lnTo>
                  <a:lnTo>
                    <a:pt x="64" y="215"/>
                  </a:lnTo>
                  <a:lnTo>
                    <a:pt x="57" y="215"/>
                  </a:lnTo>
                  <a:lnTo>
                    <a:pt x="42" y="180"/>
                  </a:lnTo>
                  <a:lnTo>
                    <a:pt x="22" y="187"/>
                  </a:lnTo>
                  <a:lnTo>
                    <a:pt x="7" y="187"/>
                  </a:lnTo>
                  <a:lnTo>
                    <a:pt x="14" y="180"/>
                  </a:lnTo>
                  <a:lnTo>
                    <a:pt x="0" y="145"/>
                  </a:lnTo>
                  <a:lnTo>
                    <a:pt x="14" y="138"/>
                  </a:lnTo>
                  <a:lnTo>
                    <a:pt x="22" y="145"/>
                  </a:lnTo>
                  <a:lnTo>
                    <a:pt x="29" y="138"/>
                  </a:lnTo>
                  <a:lnTo>
                    <a:pt x="91" y="138"/>
                  </a:lnTo>
                  <a:lnTo>
                    <a:pt x="70" y="0"/>
                  </a:lnTo>
                  <a:lnTo>
                    <a:pt x="99" y="0"/>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16" name="Freeform 154"/>
            <p:cNvSpPr>
              <a:spLocks/>
            </p:cNvSpPr>
            <p:nvPr/>
          </p:nvSpPr>
          <p:spPr bwMode="gray">
            <a:xfrm>
              <a:off x="4623062" y="4243288"/>
              <a:ext cx="186654" cy="280201"/>
            </a:xfrm>
            <a:custGeom>
              <a:avLst/>
              <a:gdLst>
                <a:gd name="T0" fmla="*/ 0 w 105"/>
                <a:gd name="T1" fmla="*/ 2147483646 h 160"/>
                <a:gd name="T2" fmla="*/ 2147483646 w 105"/>
                <a:gd name="T3" fmla="*/ 2147483646 h 160"/>
                <a:gd name="T4" fmla="*/ 2147483646 w 105"/>
                <a:gd name="T5" fmla="*/ 2147483646 h 160"/>
                <a:gd name="T6" fmla="*/ 2147483646 w 105"/>
                <a:gd name="T7" fmla="*/ 2147483646 h 160"/>
                <a:gd name="T8" fmla="*/ 2147483646 w 105"/>
                <a:gd name="T9" fmla="*/ 2147483646 h 160"/>
                <a:gd name="T10" fmla="*/ 2147483646 w 105"/>
                <a:gd name="T11" fmla="*/ 2147483646 h 160"/>
                <a:gd name="T12" fmla="*/ 2147483646 w 105"/>
                <a:gd name="T13" fmla="*/ 2147483646 h 160"/>
                <a:gd name="T14" fmla="*/ 2147483646 w 105"/>
                <a:gd name="T15" fmla="*/ 2147483646 h 160"/>
                <a:gd name="T16" fmla="*/ 2147483646 w 105"/>
                <a:gd name="T17" fmla="*/ 2147483646 h 160"/>
                <a:gd name="T18" fmla="*/ 2147483646 w 105"/>
                <a:gd name="T19" fmla="*/ 0 h 160"/>
                <a:gd name="T20" fmla="*/ 2147483646 w 105"/>
                <a:gd name="T21" fmla="*/ 2147483646 h 160"/>
                <a:gd name="T22" fmla="*/ 2147483646 w 105"/>
                <a:gd name="T23" fmla="*/ 2147483646 h 160"/>
                <a:gd name="T24" fmla="*/ 2147483646 w 105"/>
                <a:gd name="T25" fmla="*/ 2147483646 h 160"/>
                <a:gd name="T26" fmla="*/ 2147483646 w 105"/>
                <a:gd name="T27" fmla="*/ 2147483646 h 160"/>
                <a:gd name="T28" fmla="*/ 2147483646 w 105"/>
                <a:gd name="T29" fmla="*/ 2147483646 h 160"/>
                <a:gd name="T30" fmla="*/ 2147483646 w 105"/>
                <a:gd name="T31" fmla="*/ 2147483646 h 160"/>
                <a:gd name="T32" fmla="*/ 2147483646 w 105"/>
                <a:gd name="T33" fmla="*/ 2147483646 h 160"/>
                <a:gd name="T34" fmla="*/ 2147483646 w 105"/>
                <a:gd name="T35" fmla="*/ 2147483646 h 160"/>
                <a:gd name="T36" fmla="*/ 2147483646 w 105"/>
                <a:gd name="T37" fmla="*/ 2147483646 h 160"/>
                <a:gd name="T38" fmla="*/ 2147483646 w 105"/>
                <a:gd name="T39" fmla="*/ 2147483646 h 160"/>
                <a:gd name="T40" fmla="*/ 2147483646 w 105"/>
                <a:gd name="T41" fmla="*/ 2147483646 h 160"/>
                <a:gd name="T42" fmla="*/ 2147483646 w 105"/>
                <a:gd name="T43" fmla="*/ 2147483646 h 160"/>
                <a:gd name="T44" fmla="*/ 2147483646 w 105"/>
                <a:gd name="T45" fmla="*/ 2147483646 h 160"/>
                <a:gd name="T46" fmla="*/ 2147483646 w 105"/>
                <a:gd name="T47" fmla="*/ 2147483646 h 160"/>
                <a:gd name="T48" fmla="*/ 2147483646 w 105"/>
                <a:gd name="T49" fmla="*/ 2147483646 h 160"/>
                <a:gd name="T50" fmla="*/ 0 w 105"/>
                <a:gd name="T51" fmla="*/ 2147483646 h 160"/>
                <a:gd name="T52" fmla="*/ 0 w 105"/>
                <a:gd name="T53" fmla="*/ 2147483646 h 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5" h="160">
                  <a:moveTo>
                    <a:pt x="0" y="111"/>
                  </a:moveTo>
                  <a:lnTo>
                    <a:pt x="22" y="90"/>
                  </a:lnTo>
                  <a:lnTo>
                    <a:pt x="28" y="90"/>
                  </a:lnTo>
                  <a:lnTo>
                    <a:pt x="35" y="97"/>
                  </a:lnTo>
                  <a:lnTo>
                    <a:pt x="43" y="90"/>
                  </a:lnTo>
                  <a:lnTo>
                    <a:pt x="63" y="62"/>
                  </a:lnTo>
                  <a:lnTo>
                    <a:pt x="70" y="41"/>
                  </a:lnTo>
                  <a:lnTo>
                    <a:pt x="77" y="20"/>
                  </a:lnTo>
                  <a:lnTo>
                    <a:pt x="77" y="13"/>
                  </a:lnTo>
                  <a:lnTo>
                    <a:pt x="77" y="0"/>
                  </a:lnTo>
                  <a:lnTo>
                    <a:pt x="77" y="13"/>
                  </a:lnTo>
                  <a:lnTo>
                    <a:pt x="98" y="48"/>
                  </a:lnTo>
                  <a:lnTo>
                    <a:pt x="77" y="48"/>
                  </a:lnTo>
                  <a:lnTo>
                    <a:pt x="77" y="55"/>
                  </a:lnTo>
                  <a:lnTo>
                    <a:pt x="85" y="62"/>
                  </a:lnTo>
                  <a:lnTo>
                    <a:pt x="98" y="83"/>
                  </a:lnTo>
                  <a:lnTo>
                    <a:pt x="77" y="103"/>
                  </a:lnTo>
                  <a:lnTo>
                    <a:pt x="85" y="111"/>
                  </a:lnTo>
                  <a:lnTo>
                    <a:pt x="105" y="138"/>
                  </a:lnTo>
                  <a:lnTo>
                    <a:pt x="105" y="160"/>
                  </a:lnTo>
                  <a:lnTo>
                    <a:pt x="63" y="153"/>
                  </a:lnTo>
                  <a:lnTo>
                    <a:pt x="35" y="153"/>
                  </a:lnTo>
                  <a:lnTo>
                    <a:pt x="22" y="153"/>
                  </a:lnTo>
                  <a:lnTo>
                    <a:pt x="22" y="138"/>
                  </a:lnTo>
                  <a:lnTo>
                    <a:pt x="15" y="131"/>
                  </a:lnTo>
                  <a:lnTo>
                    <a:pt x="0" y="125"/>
                  </a:lnTo>
                  <a:lnTo>
                    <a:pt x="0" y="111"/>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17" name="Freeform 155"/>
            <p:cNvSpPr>
              <a:spLocks/>
            </p:cNvSpPr>
            <p:nvPr/>
          </p:nvSpPr>
          <p:spPr bwMode="gray">
            <a:xfrm>
              <a:off x="4488497" y="4229838"/>
              <a:ext cx="271300" cy="233128"/>
            </a:xfrm>
            <a:custGeom>
              <a:avLst/>
              <a:gdLst>
                <a:gd name="T0" fmla="*/ 2147483646 w 153"/>
                <a:gd name="T1" fmla="*/ 2147483646 h 132"/>
                <a:gd name="T2" fmla="*/ 2147483646 w 153"/>
                <a:gd name="T3" fmla="*/ 2147483646 h 132"/>
                <a:gd name="T4" fmla="*/ 2147483646 w 153"/>
                <a:gd name="T5" fmla="*/ 2147483646 h 132"/>
                <a:gd name="T6" fmla="*/ 2147483646 w 153"/>
                <a:gd name="T7" fmla="*/ 2147483646 h 132"/>
                <a:gd name="T8" fmla="*/ 2147483646 w 153"/>
                <a:gd name="T9" fmla="*/ 2147483646 h 132"/>
                <a:gd name="T10" fmla="*/ 2147483646 w 153"/>
                <a:gd name="T11" fmla="*/ 2147483646 h 132"/>
                <a:gd name="T12" fmla="*/ 2147483646 w 153"/>
                <a:gd name="T13" fmla="*/ 2147483646 h 132"/>
                <a:gd name="T14" fmla="*/ 2147483646 w 153"/>
                <a:gd name="T15" fmla="*/ 2147483646 h 132"/>
                <a:gd name="T16" fmla="*/ 2147483646 w 153"/>
                <a:gd name="T17" fmla="*/ 2147483646 h 132"/>
                <a:gd name="T18" fmla="*/ 2147483646 w 153"/>
                <a:gd name="T19" fmla="*/ 2147483646 h 132"/>
                <a:gd name="T20" fmla="*/ 2147483646 w 153"/>
                <a:gd name="T21" fmla="*/ 0 h 132"/>
                <a:gd name="T22" fmla="*/ 2147483646 w 153"/>
                <a:gd name="T23" fmla="*/ 0 h 132"/>
                <a:gd name="T24" fmla="*/ 2147483646 w 153"/>
                <a:gd name="T25" fmla="*/ 2147483646 h 132"/>
                <a:gd name="T26" fmla="*/ 2147483646 w 153"/>
                <a:gd name="T27" fmla="*/ 2147483646 h 132"/>
                <a:gd name="T28" fmla="*/ 2147483646 w 153"/>
                <a:gd name="T29" fmla="*/ 2147483646 h 132"/>
                <a:gd name="T30" fmla="*/ 2147483646 w 153"/>
                <a:gd name="T31" fmla="*/ 2147483646 h 132"/>
                <a:gd name="T32" fmla="*/ 2147483646 w 153"/>
                <a:gd name="T33" fmla="*/ 2147483646 h 132"/>
                <a:gd name="T34" fmla="*/ 2147483646 w 153"/>
                <a:gd name="T35" fmla="*/ 0 h 132"/>
                <a:gd name="T36" fmla="*/ 2147483646 w 153"/>
                <a:gd name="T37" fmla="*/ 0 h 132"/>
                <a:gd name="T38" fmla="*/ 2147483646 w 153"/>
                <a:gd name="T39" fmla="*/ 2147483646 h 132"/>
                <a:gd name="T40" fmla="*/ 2147483646 w 153"/>
                <a:gd name="T41" fmla="*/ 2147483646 h 132"/>
                <a:gd name="T42" fmla="*/ 2147483646 w 153"/>
                <a:gd name="T43" fmla="*/ 2147483646 h 132"/>
                <a:gd name="T44" fmla="*/ 0 w 153"/>
                <a:gd name="T45" fmla="*/ 2147483646 h 132"/>
                <a:gd name="T46" fmla="*/ 0 w 153"/>
                <a:gd name="T47" fmla="*/ 2147483646 h 132"/>
                <a:gd name="T48" fmla="*/ 2147483646 w 153"/>
                <a:gd name="T49" fmla="*/ 2147483646 h 132"/>
                <a:gd name="T50" fmla="*/ 2147483646 w 153"/>
                <a:gd name="T51" fmla="*/ 2147483646 h 132"/>
                <a:gd name="T52" fmla="*/ 2147483646 w 153"/>
                <a:gd name="T53" fmla="*/ 2147483646 h 132"/>
                <a:gd name="T54" fmla="*/ 2147483646 w 153"/>
                <a:gd name="T55" fmla="*/ 2147483646 h 132"/>
                <a:gd name="T56" fmla="*/ 2147483646 w 153"/>
                <a:gd name="T57" fmla="*/ 2147483646 h 132"/>
                <a:gd name="T58" fmla="*/ 2147483646 w 153"/>
                <a:gd name="T59" fmla="*/ 2147483646 h 1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3" h="132">
                  <a:moveTo>
                    <a:pt x="76" y="118"/>
                  </a:moveTo>
                  <a:lnTo>
                    <a:pt x="98" y="97"/>
                  </a:lnTo>
                  <a:lnTo>
                    <a:pt x="104" y="97"/>
                  </a:lnTo>
                  <a:lnTo>
                    <a:pt x="111" y="104"/>
                  </a:lnTo>
                  <a:lnTo>
                    <a:pt x="119" y="97"/>
                  </a:lnTo>
                  <a:lnTo>
                    <a:pt x="139" y="69"/>
                  </a:lnTo>
                  <a:lnTo>
                    <a:pt x="146" y="48"/>
                  </a:lnTo>
                  <a:lnTo>
                    <a:pt x="153" y="27"/>
                  </a:lnTo>
                  <a:lnTo>
                    <a:pt x="153" y="20"/>
                  </a:lnTo>
                  <a:lnTo>
                    <a:pt x="153" y="7"/>
                  </a:lnTo>
                  <a:lnTo>
                    <a:pt x="146" y="0"/>
                  </a:lnTo>
                  <a:lnTo>
                    <a:pt x="139" y="0"/>
                  </a:lnTo>
                  <a:lnTo>
                    <a:pt x="133" y="7"/>
                  </a:lnTo>
                  <a:lnTo>
                    <a:pt x="104" y="7"/>
                  </a:lnTo>
                  <a:lnTo>
                    <a:pt x="91" y="20"/>
                  </a:lnTo>
                  <a:lnTo>
                    <a:pt x="69" y="7"/>
                  </a:lnTo>
                  <a:lnTo>
                    <a:pt x="63" y="7"/>
                  </a:lnTo>
                  <a:lnTo>
                    <a:pt x="34" y="0"/>
                  </a:lnTo>
                  <a:lnTo>
                    <a:pt x="28" y="0"/>
                  </a:lnTo>
                  <a:lnTo>
                    <a:pt x="14" y="20"/>
                  </a:lnTo>
                  <a:lnTo>
                    <a:pt x="14" y="27"/>
                  </a:lnTo>
                  <a:lnTo>
                    <a:pt x="14" y="48"/>
                  </a:lnTo>
                  <a:lnTo>
                    <a:pt x="0" y="76"/>
                  </a:lnTo>
                  <a:lnTo>
                    <a:pt x="0" y="104"/>
                  </a:lnTo>
                  <a:lnTo>
                    <a:pt x="28" y="104"/>
                  </a:lnTo>
                  <a:lnTo>
                    <a:pt x="28" y="110"/>
                  </a:lnTo>
                  <a:lnTo>
                    <a:pt x="34" y="132"/>
                  </a:lnTo>
                  <a:lnTo>
                    <a:pt x="49" y="132"/>
                  </a:lnTo>
                  <a:lnTo>
                    <a:pt x="76" y="132"/>
                  </a:lnTo>
                  <a:lnTo>
                    <a:pt x="76" y="118"/>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18" name="Freeform 156"/>
            <p:cNvSpPr>
              <a:spLocks/>
            </p:cNvSpPr>
            <p:nvPr/>
          </p:nvSpPr>
          <p:spPr bwMode="gray">
            <a:xfrm>
              <a:off x="4438579" y="3996710"/>
              <a:ext cx="371137" cy="280201"/>
            </a:xfrm>
            <a:custGeom>
              <a:avLst/>
              <a:gdLst>
                <a:gd name="T0" fmla="*/ 2147483646 w 209"/>
                <a:gd name="T1" fmla="*/ 2147483646 h 160"/>
                <a:gd name="T2" fmla="*/ 2147483646 w 209"/>
                <a:gd name="T3" fmla="*/ 2147483646 h 160"/>
                <a:gd name="T4" fmla="*/ 2147483646 w 209"/>
                <a:gd name="T5" fmla="*/ 2147483646 h 160"/>
                <a:gd name="T6" fmla="*/ 2147483646 w 209"/>
                <a:gd name="T7" fmla="*/ 2147483646 h 160"/>
                <a:gd name="T8" fmla="*/ 2147483646 w 209"/>
                <a:gd name="T9" fmla="*/ 2147483646 h 160"/>
                <a:gd name="T10" fmla="*/ 2147483646 w 209"/>
                <a:gd name="T11" fmla="*/ 2147483646 h 160"/>
                <a:gd name="T12" fmla="*/ 2147483646 w 209"/>
                <a:gd name="T13" fmla="*/ 0 h 160"/>
                <a:gd name="T14" fmla="*/ 2147483646 w 209"/>
                <a:gd name="T15" fmla="*/ 0 h 160"/>
                <a:gd name="T16" fmla="*/ 2147483646 w 209"/>
                <a:gd name="T17" fmla="*/ 2147483646 h 160"/>
                <a:gd name="T18" fmla="*/ 2147483646 w 209"/>
                <a:gd name="T19" fmla="*/ 2147483646 h 160"/>
                <a:gd name="T20" fmla="*/ 2147483646 w 209"/>
                <a:gd name="T21" fmla="*/ 2147483646 h 160"/>
                <a:gd name="T22" fmla="*/ 2147483646 w 209"/>
                <a:gd name="T23" fmla="*/ 2147483646 h 160"/>
                <a:gd name="T24" fmla="*/ 0 w 209"/>
                <a:gd name="T25" fmla="*/ 2147483646 h 160"/>
                <a:gd name="T26" fmla="*/ 0 w 209"/>
                <a:gd name="T27" fmla="*/ 2147483646 h 160"/>
                <a:gd name="T28" fmla="*/ 2147483646 w 209"/>
                <a:gd name="T29" fmla="*/ 2147483646 h 160"/>
                <a:gd name="T30" fmla="*/ 2147483646 w 209"/>
                <a:gd name="T31" fmla="*/ 2147483646 h 160"/>
                <a:gd name="T32" fmla="*/ 2147483646 w 209"/>
                <a:gd name="T33" fmla="*/ 2147483646 h 160"/>
                <a:gd name="T34" fmla="*/ 2147483646 w 209"/>
                <a:gd name="T35" fmla="*/ 2147483646 h 160"/>
                <a:gd name="T36" fmla="*/ 2147483646 w 209"/>
                <a:gd name="T37" fmla="*/ 2147483646 h 160"/>
                <a:gd name="T38" fmla="*/ 2147483646 w 209"/>
                <a:gd name="T39" fmla="*/ 2147483646 h 160"/>
                <a:gd name="T40" fmla="*/ 2147483646 w 209"/>
                <a:gd name="T41" fmla="*/ 2147483646 h 160"/>
                <a:gd name="T42" fmla="*/ 2147483646 w 209"/>
                <a:gd name="T43" fmla="*/ 2147483646 h 160"/>
                <a:gd name="T44" fmla="*/ 2147483646 w 209"/>
                <a:gd name="T45" fmla="*/ 2147483646 h 160"/>
                <a:gd name="T46" fmla="*/ 2147483646 w 209"/>
                <a:gd name="T47" fmla="*/ 2147483646 h 160"/>
                <a:gd name="T48" fmla="*/ 2147483646 w 209"/>
                <a:gd name="T49" fmla="*/ 2147483646 h 160"/>
                <a:gd name="T50" fmla="*/ 2147483646 w 209"/>
                <a:gd name="T51" fmla="*/ 2147483646 h 160"/>
                <a:gd name="T52" fmla="*/ 2147483646 w 209"/>
                <a:gd name="T53" fmla="*/ 2147483646 h 160"/>
                <a:gd name="T54" fmla="*/ 2147483646 w 209"/>
                <a:gd name="T55" fmla="*/ 2147483646 h 160"/>
                <a:gd name="T56" fmla="*/ 2147483646 w 209"/>
                <a:gd name="T57" fmla="*/ 2147483646 h 160"/>
                <a:gd name="T58" fmla="*/ 2147483646 w 209"/>
                <a:gd name="T59" fmla="*/ 2147483646 h 1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9" h="160">
                  <a:moveTo>
                    <a:pt x="174" y="133"/>
                  </a:moveTo>
                  <a:lnTo>
                    <a:pt x="174" y="125"/>
                  </a:lnTo>
                  <a:lnTo>
                    <a:pt x="202" y="91"/>
                  </a:lnTo>
                  <a:lnTo>
                    <a:pt x="209" y="41"/>
                  </a:lnTo>
                  <a:lnTo>
                    <a:pt x="189" y="21"/>
                  </a:lnTo>
                  <a:lnTo>
                    <a:pt x="189" y="8"/>
                  </a:lnTo>
                  <a:lnTo>
                    <a:pt x="181" y="0"/>
                  </a:lnTo>
                  <a:lnTo>
                    <a:pt x="147" y="0"/>
                  </a:lnTo>
                  <a:lnTo>
                    <a:pt x="62" y="56"/>
                  </a:lnTo>
                  <a:lnTo>
                    <a:pt x="49" y="56"/>
                  </a:lnTo>
                  <a:lnTo>
                    <a:pt x="49" y="98"/>
                  </a:lnTo>
                  <a:lnTo>
                    <a:pt x="42" y="111"/>
                  </a:lnTo>
                  <a:lnTo>
                    <a:pt x="0" y="118"/>
                  </a:lnTo>
                  <a:lnTo>
                    <a:pt x="0" y="133"/>
                  </a:lnTo>
                  <a:lnTo>
                    <a:pt x="14" y="153"/>
                  </a:lnTo>
                  <a:lnTo>
                    <a:pt x="21" y="153"/>
                  </a:lnTo>
                  <a:lnTo>
                    <a:pt x="21" y="160"/>
                  </a:lnTo>
                  <a:lnTo>
                    <a:pt x="21" y="153"/>
                  </a:lnTo>
                  <a:lnTo>
                    <a:pt x="28" y="153"/>
                  </a:lnTo>
                  <a:lnTo>
                    <a:pt x="42" y="160"/>
                  </a:lnTo>
                  <a:lnTo>
                    <a:pt x="42" y="153"/>
                  </a:lnTo>
                  <a:lnTo>
                    <a:pt x="56" y="133"/>
                  </a:lnTo>
                  <a:lnTo>
                    <a:pt x="62" y="133"/>
                  </a:lnTo>
                  <a:lnTo>
                    <a:pt x="91" y="140"/>
                  </a:lnTo>
                  <a:lnTo>
                    <a:pt x="97" y="140"/>
                  </a:lnTo>
                  <a:lnTo>
                    <a:pt x="119" y="153"/>
                  </a:lnTo>
                  <a:lnTo>
                    <a:pt x="132" y="140"/>
                  </a:lnTo>
                  <a:lnTo>
                    <a:pt x="161" y="140"/>
                  </a:lnTo>
                  <a:lnTo>
                    <a:pt x="167" y="133"/>
                  </a:lnTo>
                  <a:lnTo>
                    <a:pt x="174" y="133"/>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19" name="Freeform 157"/>
            <p:cNvSpPr>
              <a:spLocks/>
            </p:cNvSpPr>
            <p:nvPr/>
          </p:nvSpPr>
          <p:spPr bwMode="gray">
            <a:xfrm>
              <a:off x="4931258" y="4010159"/>
              <a:ext cx="390672" cy="464014"/>
            </a:xfrm>
            <a:custGeom>
              <a:avLst/>
              <a:gdLst>
                <a:gd name="T0" fmla="*/ 13 w 223"/>
                <a:gd name="T1" fmla="*/ 149 h 263"/>
                <a:gd name="T2" fmla="*/ 26 w 223"/>
                <a:gd name="T3" fmla="*/ 168 h 263"/>
                <a:gd name="T4" fmla="*/ 26 w 223"/>
                <a:gd name="T5" fmla="*/ 181 h 263"/>
                <a:gd name="T6" fmla="*/ 39 w 223"/>
                <a:gd name="T7" fmla="*/ 188 h 263"/>
                <a:gd name="T8" fmla="*/ 72 w 223"/>
                <a:gd name="T9" fmla="*/ 227 h 263"/>
                <a:gd name="T10" fmla="*/ 78 w 223"/>
                <a:gd name="T11" fmla="*/ 240 h 263"/>
                <a:gd name="T12" fmla="*/ 104 w 223"/>
                <a:gd name="T13" fmla="*/ 240 h 263"/>
                <a:gd name="T14" fmla="*/ 110 w 223"/>
                <a:gd name="T15" fmla="*/ 246 h 263"/>
                <a:gd name="T16" fmla="*/ 124 w 223"/>
                <a:gd name="T17" fmla="*/ 246 h 263"/>
                <a:gd name="T18" fmla="*/ 149 w 223"/>
                <a:gd name="T19" fmla="*/ 240 h 263"/>
                <a:gd name="T20" fmla="*/ 157 w 223"/>
                <a:gd name="T21" fmla="*/ 240 h 263"/>
                <a:gd name="T22" fmla="*/ 175 w 223"/>
                <a:gd name="T23" fmla="*/ 240 h 263"/>
                <a:gd name="T24" fmla="*/ 175 w 223"/>
                <a:gd name="T25" fmla="*/ 220 h 263"/>
                <a:gd name="T26" fmla="*/ 170 w 223"/>
                <a:gd name="T27" fmla="*/ 220 h 263"/>
                <a:gd name="T28" fmla="*/ 149 w 223"/>
                <a:gd name="T29" fmla="*/ 201 h 263"/>
                <a:gd name="T30" fmla="*/ 143 w 223"/>
                <a:gd name="T31" fmla="*/ 188 h 263"/>
                <a:gd name="T32" fmla="*/ 149 w 223"/>
                <a:gd name="T33" fmla="*/ 181 h 263"/>
                <a:gd name="T34" fmla="*/ 157 w 223"/>
                <a:gd name="T35" fmla="*/ 162 h 263"/>
                <a:gd name="T36" fmla="*/ 182 w 223"/>
                <a:gd name="T37" fmla="*/ 123 h 263"/>
                <a:gd name="T38" fmla="*/ 189 w 223"/>
                <a:gd name="T39" fmla="*/ 78 h 263"/>
                <a:gd name="T40" fmla="*/ 208 w 223"/>
                <a:gd name="T41" fmla="*/ 70 h 263"/>
                <a:gd name="T42" fmla="*/ 208 w 223"/>
                <a:gd name="T43" fmla="*/ 64 h 263"/>
                <a:gd name="T44" fmla="*/ 196 w 223"/>
                <a:gd name="T45" fmla="*/ 58 h 263"/>
                <a:gd name="T46" fmla="*/ 189 w 223"/>
                <a:gd name="T47" fmla="*/ 6 h 263"/>
                <a:gd name="T48" fmla="*/ 175 w 223"/>
                <a:gd name="T49" fmla="*/ 0 h 263"/>
                <a:gd name="T50" fmla="*/ 149 w 223"/>
                <a:gd name="T51" fmla="*/ 12 h 263"/>
                <a:gd name="T52" fmla="*/ 143 w 223"/>
                <a:gd name="T53" fmla="*/ 6 h 263"/>
                <a:gd name="T54" fmla="*/ 39 w 223"/>
                <a:gd name="T55" fmla="*/ 6 h 263"/>
                <a:gd name="T56" fmla="*/ 39 w 223"/>
                <a:gd name="T57" fmla="*/ 31 h 263"/>
                <a:gd name="T58" fmla="*/ 33 w 223"/>
                <a:gd name="T59" fmla="*/ 38 h 263"/>
                <a:gd name="T60" fmla="*/ 26 w 223"/>
                <a:gd name="T61" fmla="*/ 45 h 263"/>
                <a:gd name="T62" fmla="*/ 26 w 223"/>
                <a:gd name="T63" fmla="*/ 84 h 263"/>
                <a:gd name="T64" fmla="*/ 26 w 223"/>
                <a:gd name="T65" fmla="*/ 96 h 263"/>
                <a:gd name="T66" fmla="*/ 20 w 223"/>
                <a:gd name="T67" fmla="*/ 96 h 263"/>
                <a:gd name="T68" fmla="*/ 0 w 223"/>
                <a:gd name="T69" fmla="*/ 123 h 263"/>
                <a:gd name="T70" fmla="*/ 20 w 223"/>
                <a:gd name="T71" fmla="*/ 149 h 263"/>
                <a:gd name="T72" fmla="*/ 13 w 223"/>
                <a:gd name="T73" fmla="*/ 149 h 2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3" h="263">
                  <a:moveTo>
                    <a:pt x="14" y="159"/>
                  </a:moveTo>
                  <a:lnTo>
                    <a:pt x="28" y="180"/>
                  </a:lnTo>
                  <a:lnTo>
                    <a:pt x="28" y="194"/>
                  </a:lnTo>
                  <a:lnTo>
                    <a:pt x="42" y="201"/>
                  </a:lnTo>
                  <a:lnTo>
                    <a:pt x="77" y="243"/>
                  </a:lnTo>
                  <a:lnTo>
                    <a:pt x="84" y="257"/>
                  </a:lnTo>
                  <a:lnTo>
                    <a:pt x="112" y="257"/>
                  </a:lnTo>
                  <a:lnTo>
                    <a:pt x="118" y="263"/>
                  </a:lnTo>
                  <a:lnTo>
                    <a:pt x="133" y="263"/>
                  </a:lnTo>
                  <a:lnTo>
                    <a:pt x="160" y="257"/>
                  </a:lnTo>
                  <a:lnTo>
                    <a:pt x="168" y="257"/>
                  </a:lnTo>
                  <a:lnTo>
                    <a:pt x="188" y="257"/>
                  </a:lnTo>
                  <a:lnTo>
                    <a:pt x="188" y="235"/>
                  </a:lnTo>
                  <a:lnTo>
                    <a:pt x="182" y="235"/>
                  </a:lnTo>
                  <a:lnTo>
                    <a:pt x="160" y="215"/>
                  </a:lnTo>
                  <a:lnTo>
                    <a:pt x="153" y="201"/>
                  </a:lnTo>
                  <a:lnTo>
                    <a:pt x="160" y="194"/>
                  </a:lnTo>
                  <a:lnTo>
                    <a:pt x="168" y="173"/>
                  </a:lnTo>
                  <a:lnTo>
                    <a:pt x="195" y="132"/>
                  </a:lnTo>
                  <a:lnTo>
                    <a:pt x="203" y="83"/>
                  </a:lnTo>
                  <a:lnTo>
                    <a:pt x="223" y="75"/>
                  </a:lnTo>
                  <a:lnTo>
                    <a:pt x="223" y="68"/>
                  </a:lnTo>
                  <a:lnTo>
                    <a:pt x="210" y="62"/>
                  </a:lnTo>
                  <a:lnTo>
                    <a:pt x="203" y="6"/>
                  </a:lnTo>
                  <a:lnTo>
                    <a:pt x="188" y="0"/>
                  </a:lnTo>
                  <a:lnTo>
                    <a:pt x="160" y="13"/>
                  </a:lnTo>
                  <a:lnTo>
                    <a:pt x="153" y="6"/>
                  </a:lnTo>
                  <a:lnTo>
                    <a:pt x="42" y="6"/>
                  </a:lnTo>
                  <a:lnTo>
                    <a:pt x="42" y="33"/>
                  </a:lnTo>
                  <a:lnTo>
                    <a:pt x="35" y="41"/>
                  </a:lnTo>
                  <a:lnTo>
                    <a:pt x="28" y="48"/>
                  </a:lnTo>
                  <a:lnTo>
                    <a:pt x="28" y="90"/>
                  </a:lnTo>
                  <a:lnTo>
                    <a:pt x="28" y="103"/>
                  </a:lnTo>
                  <a:lnTo>
                    <a:pt x="21" y="103"/>
                  </a:lnTo>
                  <a:lnTo>
                    <a:pt x="0" y="132"/>
                  </a:lnTo>
                  <a:lnTo>
                    <a:pt x="21" y="159"/>
                  </a:lnTo>
                  <a:lnTo>
                    <a:pt x="14" y="159"/>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20" name="Freeform 158"/>
            <p:cNvSpPr>
              <a:spLocks/>
            </p:cNvSpPr>
            <p:nvPr/>
          </p:nvSpPr>
          <p:spPr bwMode="gray">
            <a:xfrm>
              <a:off x="4759797" y="4288120"/>
              <a:ext cx="306025" cy="197262"/>
            </a:xfrm>
            <a:custGeom>
              <a:avLst/>
              <a:gdLst>
                <a:gd name="T0" fmla="*/ 104 w 175"/>
                <a:gd name="T1" fmla="*/ 0 h 111"/>
                <a:gd name="T2" fmla="*/ 117 w 175"/>
                <a:gd name="T3" fmla="*/ 20 h 111"/>
                <a:gd name="T4" fmla="*/ 117 w 175"/>
                <a:gd name="T5" fmla="*/ 33 h 111"/>
                <a:gd name="T6" fmla="*/ 130 w 175"/>
                <a:gd name="T7" fmla="*/ 40 h 111"/>
                <a:gd name="T8" fmla="*/ 163 w 175"/>
                <a:gd name="T9" fmla="*/ 79 h 111"/>
                <a:gd name="T10" fmla="*/ 111 w 175"/>
                <a:gd name="T11" fmla="*/ 79 h 111"/>
                <a:gd name="T12" fmla="*/ 104 w 175"/>
                <a:gd name="T13" fmla="*/ 93 h 111"/>
                <a:gd name="T14" fmla="*/ 79 w 175"/>
                <a:gd name="T15" fmla="*/ 93 h 111"/>
                <a:gd name="T16" fmla="*/ 73 w 175"/>
                <a:gd name="T17" fmla="*/ 79 h 111"/>
                <a:gd name="T18" fmla="*/ 65 w 175"/>
                <a:gd name="T19" fmla="*/ 79 h 111"/>
                <a:gd name="T20" fmla="*/ 52 w 175"/>
                <a:gd name="T21" fmla="*/ 98 h 111"/>
                <a:gd name="T22" fmla="*/ 33 w 175"/>
                <a:gd name="T23" fmla="*/ 105 h 111"/>
                <a:gd name="T24" fmla="*/ 26 w 175"/>
                <a:gd name="T25" fmla="*/ 105 h 111"/>
                <a:gd name="T26" fmla="*/ 7 w 175"/>
                <a:gd name="T27" fmla="*/ 79 h 111"/>
                <a:gd name="T28" fmla="*/ 0 w 175"/>
                <a:gd name="T29" fmla="*/ 72 h 111"/>
                <a:gd name="T30" fmla="*/ 20 w 175"/>
                <a:gd name="T31" fmla="*/ 53 h 111"/>
                <a:gd name="T32" fmla="*/ 52 w 175"/>
                <a:gd name="T33" fmla="*/ 40 h 111"/>
                <a:gd name="T34" fmla="*/ 65 w 175"/>
                <a:gd name="T35" fmla="*/ 33 h 111"/>
                <a:gd name="T36" fmla="*/ 52 w 175"/>
                <a:gd name="T37" fmla="*/ 33 h 111"/>
                <a:gd name="T38" fmla="*/ 79 w 175"/>
                <a:gd name="T39" fmla="*/ 26 h 111"/>
                <a:gd name="T40" fmla="*/ 91 w 175"/>
                <a:gd name="T41" fmla="*/ 13 h 111"/>
                <a:gd name="T42" fmla="*/ 104 w 175"/>
                <a:gd name="T43" fmla="*/ 0 h 1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5" h="111">
                  <a:moveTo>
                    <a:pt x="112" y="0"/>
                  </a:moveTo>
                  <a:lnTo>
                    <a:pt x="126" y="21"/>
                  </a:lnTo>
                  <a:lnTo>
                    <a:pt x="126" y="35"/>
                  </a:lnTo>
                  <a:lnTo>
                    <a:pt x="140" y="42"/>
                  </a:lnTo>
                  <a:lnTo>
                    <a:pt x="175" y="84"/>
                  </a:lnTo>
                  <a:lnTo>
                    <a:pt x="119" y="84"/>
                  </a:lnTo>
                  <a:lnTo>
                    <a:pt x="112" y="98"/>
                  </a:lnTo>
                  <a:lnTo>
                    <a:pt x="85" y="98"/>
                  </a:lnTo>
                  <a:lnTo>
                    <a:pt x="78" y="84"/>
                  </a:lnTo>
                  <a:lnTo>
                    <a:pt x="70" y="84"/>
                  </a:lnTo>
                  <a:lnTo>
                    <a:pt x="56" y="104"/>
                  </a:lnTo>
                  <a:lnTo>
                    <a:pt x="35" y="111"/>
                  </a:lnTo>
                  <a:lnTo>
                    <a:pt x="28" y="111"/>
                  </a:lnTo>
                  <a:lnTo>
                    <a:pt x="8" y="84"/>
                  </a:lnTo>
                  <a:lnTo>
                    <a:pt x="0" y="76"/>
                  </a:lnTo>
                  <a:lnTo>
                    <a:pt x="21" y="56"/>
                  </a:lnTo>
                  <a:lnTo>
                    <a:pt x="56" y="42"/>
                  </a:lnTo>
                  <a:lnTo>
                    <a:pt x="70" y="35"/>
                  </a:lnTo>
                  <a:lnTo>
                    <a:pt x="56" y="35"/>
                  </a:lnTo>
                  <a:lnTo>
                    <a:pt x="85" y="28"/>
                  </a:lnTo>
                  <a:lnTo>
                    <a:pt x="98" y="14"/>
                  </a:lnTo>
                  <a:lnTo>
                    <a:pt x="112" y="0"/>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21" name="Freeform 159"/>
            <p:cNvSpPr>
              <a:spLocks/>
            </p:cNvSpPr>
            <p:nvPr/>
          </p:nvSpPr>
          <p:spPr bwMode="gray">
            <a:xfrm>
              <a:off x="5117912" y="4586254"/>
              <a:ext cx="243085" cy="242095"/>
            </a:xfrm>
            <a:custGeom>
              <a:avLst/>
              <a:gdLst>
                <a:gd name="T0" fmla="*/ 2147483646 w 140"/>
                <a:gd name="T1" fmla="*/ 2147483646 h 138"/>
                <a:gd name="T2" fmla="*/ 2147483646 w 140"/>
                <a:gd name="T3" fmla="*/ 2147483646 h 138"/>
                <a:gd name="T4" fmla="*/ 2147483646 w 140"/>
                <a:gd name="T5" fmla="*/ 2147483646 h 138"/>
                <a:gd name="T6" fmla="*/ 0 w 140"/>
                <a:gd name="T7" fmla="*/ 2147483646 h 138"/>
                <a:gd name="T8" fmla="*/ 0 w 140"/>
                <a:gd name="T9" fmla="*/ 2147483646 h 138"/>
                <a:gd name="T10" fmla="*/ 2147483646 w 140"/>
                <a:gd name="T11" fmla="*/ 2147483646 h 138"/>
                <a:gd name="T12" fmla="*/ 2147483646 w 140"/>
                <a:gd name="T13" fmla="*/ 2147483646 h 138"/>
                <a:gd name="T14" fmla="*/ 2147483646 w 140"/>
                <a:gd name="T15" fmla="*/ 2147483646 h 138"/>
                <a:gd name="T16" fmla="*/ 2147483646 w 140"/>
                <a:gd name="T17" fmla="*/ 0 h 138"/>
                <a:gd name="T18" fmla="*/ 2147483646 w 140"/>
                <a:gd name="T19" fmla="*/ 0 h 138"/>
                <a:gd name="T20" fmla="*/ 2147483646 w 140"/>
                <a:gd name="T21" fmla="*/ 0 h 138"/>
                <a:gd name="T22" fmla="*/ 2147483646 w 140"/>
                <a:gd name="T23" fmla="*/ 0 h 138"/>
                <a:gd name="T24" fmla="*/ 2147483646 w 140"/>
                <a:gd name="T25" fmla="*/ 2147483646 h 138"/>
                <a:gd name="T26" fmla="*/ 2147483646 w 140"/>
                <a:gd name="T27" fmla="*/ 2147483646 h 138"/>
                <a:gd name="T28" fmla="*/ 2147483646 w 140"/>
                <a:gd name="T29" fmla="*/ 2147483646 h 138"/>
                <a:gd name="T30" fmla="*/ 2147483646 w 140"/>
                <a:gd name="T31" fmla="*/ 2147483646 h 138"/>
                <a:gd name="T32" fmla="*/ 2147483646 w 140"/>
                <a:gd name="T33" fmla="*/ 2147483646 h 138"/>
                <a:gd name="T34" fmla="*/ 2147483646 w 140"/>
                <a:gd name="T35" fmla="*/ 2147483646 h 138"/>
                <a:gd name="T36" fmla="*/ 2147483646 w 140"/>
                <a:gd name="T37" fmla="*/ 2147483646 h 138"/>
                <a:gd name="T38" fmla="*/ 2147483646 w 140"/>
                <a:gd name="T39" fmla="*/ 2147483646 h 138"/>
                <a:gd name="T40" fmla="*/ 2147483646 w 140"/>
                <a:gd name="T41" fmla="*/ 2147483646 h 138"/>
                <a:gd name="T42" fmla="*/ 2147483646 w 140"/>
                <a:gd name="T43" fmla="*/ 2147483646 h 138"/>
                <a:gd name="T44" fmla="*/ 2147483646 w 140"/>
                <a:gd name="T45" fmla="*/ 2147483646 h 138"/>
                <a:gd name="T46" fmla="*/ 2147483646 w 140"/>
                <a:gd name="T47" fmla="*/ 2147483646 h 138"/>
                <a:gd name="T48" fmla="*/ 2147483646 w 140"/>
                <a:gd name="T49" fmla="*/ 2147483646 h 138"/>
                <a:gd name="T50" fmla="*/ 2147483646 w 140"/>
                <a:gd name="T51" fmla="*/ 2147483646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0" h="138">
                  <a:moveTo>
                    <a:pt x="48" y="118"/>
                  </a:moveTo>
                  <a:lnTo>
                    <a:pt x="21" y="97"/>
                  </a:lnTo>
                  <a:lnTo>
                    <a:pt x="13" y="97"/>
                  </a:lnTo>
                  <a:lnTo>
                    <a:pt x="0" y="75"/>
                  </a:lnTo>
                  <a:lnTo>
                    <a:pt x="0" y="48"/>
                  </a:lnTo>
                  <a:lnTo>
                    <a:pt x="13" y="27"/>
                  </a:lnTo>
                  <a:lnTo>
                    <a:pt x="13" y="20"/>
                  </a:lnTo>
                  <a:lnTo>
                    <a:pt x="13" y="13"/>
                  </a:lnTo>
                  <a:lnTo>
                    <a:pt x="13" y="0"/>
                  </a:lnTo>
                  <a:lnTo>
                    <a:pt x="28" y="0"/>
                  </a:lnTo>
                  <a:lnTo>
                    <a:pt x="55" y="0"/>
                  </a:lnTo>
                  <a:lnTo>
                    <a:pt x="63" y="0"/>
                  </a:lnTo>
                  <a:lnTo>
                    <a:pt x="105" y="20"/>
                  </a:lnTo>
                  <a:lnTo>
                    <a:pt x="105" y="41"/>
                  </a:lnTo>
                  <a:lnTo>
                    <a:pt x="133" y="48"/>
                  </a:lnTo>
                  <a:lnTo>
                    <a:pt x="125" y="62"/>
                  </a:lnTo>
                  <a:lnTo>
                    <a:pt x="133" y="83"/>
                  </a:lnTo>
                  <a:lnTo>
                    <a:pt x="133" y="103"/>
                  </a:lnTo>
                  <a:lnTo>
                    <a:pt x="133" y="118"/>
                  </a:lnTo>
                  <a:lnTo>
                    <a:pt x="140" y="125"/>
                  </a:lnTo>
                  <a:lnTo>
                    <a:pt x="125" y="138"/>
                  </a:lnTo>
                  <a:lnTo>
                    <a:pt x="90" y="138"/>
                  </a:lnTo>
                  <a:lnTo>
                    <a:pt x="77" y="138"/>
                  </a:lnTo>
                  <a:lnTo>
                    <a:pt x="63" y="118"/>
                  </a:lnTo>
                  <a:lnTo>
                    <a:pt x="55" y="118"/>
                  </a:lnTo>
                  <a:lnTo>
                    <a:pt x="48" y="118"/>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22" name="Freeform 160"/>
            <p:cNvSpPr>
              <a:spLocks/>
            </p:cNvSpPr>
            <p:nvPr/>
          </p:nvSpPr>
          <p:spPr bwMode="gray">
            <a:xfrm>
              <a:off x="4931258" y="4756617"/>
              <a:ext cx="282152" cy="233128"/>
            </a:xfrm>
            <a:custGeom>
              <a:avLst/>
              <a:gdLst>
                <a:gd name="T0" fmla="*/ 26 w 160"/>
                <a:gd name="T1" fmla="*/ 33 h 132"/>
                <a:gd name="T2" fmla="*/ 59 w 160"/>
                <a:gd name="T3" fmla="*/ 52 h 132"/>
                <a:gd name="T4" fmla="*/ 66 w 160"/>
                <a:gd name="T5" fmla="*/ 39 h 132"/>
                <a:gd name="T6" fmla="*/ 85 w 160"/>
                <a:gd name="T7" fmla="*/ 59 h 132"/>
                <a:gd name="T8" fmla="*/ 98 w 160"/>
                <a:gd name="T9" fmla="*/ 66 h 132"/>
                <a:gd name="T10" fmla="*/ 98 w 160"/>
                <a:gd name="T11" fmla="*/ 52 h 132"/>
                <a:gd name="T12" fmla="*/ 85 w 160"/>
                <a:gd name="T13" fmla="*/ 52 h 132"/>
                <a:gd name="T14" fmla="*/ 85 w 160"/>
                <a:gd name="T15" fmla="*/ 39 h 132"/>
                <a:gd name="T16" fmla="*/ 85 w 160"/>
                <a:gd name="T17" fmla="*/ 6 h 132"/>
                <a:gd name="T18" fmla="*/ 85 w 160"/>
                <a:gd name="T19" fmla="*/ 0 h 132"/>
                <a:gd name="T20" fmla="*/ 111 w 160"/>
                <a:gd name="T21" fmla="*/ 0 h 132"/>
                <a:gd name="T22" fmla="*/ 118 w 160"/>
                <a:gd name="T23" fmla="*/ 0 h 132"/>
                <a:gd name="T24" fmla="*/ 143 w 160"/>
                <a:gd name="T25" fmla="*/ 20 h 132"/>
                <a:gd name="T26" fmla="*/ 150 w 160"/>
                <a:gd name="T27" fmla="*/ 33 h 132"/>
                <a:gd name="T28" fmla="*/ 143 w 160"/>
                <a:gd name="T29" fmla="*/ 39 h 132"/>
                <a:gd name="T30" fmla="*/ 143 w 160"/>
                <a:gd name="T31" fmla="*/ 52 h 132"/>
                <a:gd name="T32" fmla="*/ 138 w 160"/>
                <a:gd name="T33" fmla="*/ 66 h 132"/>
                <a:gd name="T34" fmla="*/ 143 w 160"/>
                <a:gd name="T35" fmla="*/ 71 h 132"/>
                <a:gd name="T36" fmla="*/ 105 w 160"/>
                <a:gd name="T37" fmla="*/ 91 h 132"/>
                <a:gd name="T38" fmla="*/ 105 w 160"/>
                <a:gd name="T39" fmla="*/ 99 h 132"/>
                <a:gd name="T40" fmla="*/ 85 w 160"/>
                <a:gd name="T41" fmla="*/ 99 h 132"/>
                <a:gd name="T42" fmla="*/ 85 w 160"/>
                <a:gd name="T43" fmla="*/ 104 h 132"/>
                <a:gd name="T44" fmla="*/ 66 w 160"/>
                <a:gd name="T45" fmla="*/ 124 h 132"/>
                <a:gd name="T46" fmla="*/ 39 w 160"/>
                <a:gd name="T47" fmla="*/ 124 h 132"/>
                <a:gd name="T48" fmla="*/ 26 w 160"/>
                <a:gd name="T49" fmla="*/ 111 h 132"/>
                <a:gd name="T50" fmla="*/ 20 w 160"/>
                <a:gd name="T51" fmla="*/ 124 h 132"/>
                <a:gd name="T52" fmla="*/ 0 w 160"/>
                <a:gd name="T53" fmla="*/ 104 h 132"/>
                <a:gd name="T54" fmla="*/ 0 w 160"/>
                <a:gd name="T55" fmla="*/ 66 h 132"/>
                <a:gd name="T56" fmla="*/ 33 w 160"/>
                <a:gd name="T57" fmla="*/ 59 h 132"/>
                <a:gd name="T58" fmla="*/ 26 w 160"/>
                <a:gd name="T59" fmla="*/ 33 h 1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0" h="132">
                  <a:moveTo>
                    <a:pt x="28" y="35"/>
                  </a:moveTo>
                  <a:lnTo>
                    <a:pt x="63" y="55"/>
                  </a:lnTo>
                  <a:lnTo>
                    <a:pt x="70" y="41"/>
                  </a:lnTo>
                  <a:lnTo>
                    <a:pt x="91" y="63"/>
                  </a:lnTo>
                  <a:lnTo>
                    <a:pt x="105" y="70"/>
                  </a:lnTo>
                  <a:lnTo>
                    <a:pt x="105" y="55"/>
                  </a:lnTo>
                  <a:lnTo>
                    <a:pt x="91" y="55"/>
                  </a:lnTo>
                  <a:lnTo>
                    <a:pt x="91" y="41"/>
                  </a:lnTo>
                  <a:lnTo>
                    <a:pt x="91" y="6"/>
                  </a:lnTo>
                  <a:lnTo>
                    <a:pt x="91" y="0"/>
                  </a:lnTo>
                  <a:lnTo>
                    <a:pt x="118" y="0"/>
                  </a:lnTo>
                  <a:lnTo>
                    <a:pt x="126" y="0"/>
                  </a:lnTo>
                  <a:lnTo>
                    <a:pt x="153" y="21"/>
                  </a:lnTo>
                  <a:lnTo>
                    <a:pt x="160" y="35"/>
                  </a:lnTo>
                  <a:lnTo>
                    <a:pt x="153" y="41"/>
                  </a:lnTo>
                  <a:lnTo>
                    <a:pt x="153" y="55"/>
                  </a:lnTo>
                  <a:lnTo>
                    <a:pt x="147" y="70"/>
                  </a:lnTo>
                  <a:lnTo>
                    <a:pt x="153" y="76"/>
                  </a:lnTo>
                  <a:lnTo>
                    <a:pt x="112" y="97"/>
                  </a:lnTo>
                  <a:lnTo>
                    <a:pt x="112" y="105"/>
                  </a:lnTo>
                  <a:lnTo>
                    <a:pt x="91" y="105"/>
                  </a:lnTo>
                  <a:lnTo>
                    <a:pt x="91" y="111"/>
                  </a:lnTo>
                  <a:lnTo>
                    <a:pt x="70" y="132"/>
                  </a:lnTo>
                  <a:lnTo>
                    <a:pt x="42" y="132"/>
                  </a:lnTo>
                  <a:lnTo>
                    <a:pt x="28" y="118"/>
                  </a:lnTo>
                  <a:lnTo>
                    <a:pt x="21" y="132"/>
                  </a:lnTo>
                  <a:lnTo>
                    <a:pt x="0" y="111"/>
                  </a:lnTo>
                  <a:lnTo>
                    <a:pt x="0" y="70"/>
                  </a:lnTo>
                  <a:lnTo>
                    <a:pt x="35" y="63"/>
                  </a:lnTo>
                  <a:lnTo>
                    <a:pt x="28" y="35"/>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23" name="Freeform 161"/>
            <p:cNvSpPr>
              <a:spLocks/>
            </p:cNvSpPr>
            <p:nvPr/>
          </p:nvSpPr>
          <p:spPr bwMode="gray">
            <a:xfrm>
              <a:off x="5054972" y="1546621"/>
              <a:ext cx="3793856" cy="1936758"/>
            </a:xfrm>
            <a:custGeom>
              <a:avLst/>
              <a:gdLst>
                <a:gd name="T0" fmla="*/ 2147483646 w 2157"/>
                <a:gd name="T1" fmla="*/ 2147483646 h 1100"/>
                <a:gd name="T2" fmla="*/ 2147483646 w 2157"/>
                <a:gd name="T3" fmla="*/ 2147483646 h 1100"/>
                <a:gd name="T4" fmla="*/ 2147483646 w 2157"/>
                <a:gd name="T5" fmla="*/ 2147483646 h 1100"/>
                <a:gd name="T6" fmla="*/ 2147483646 w 2157"/>
                <a:gd name="T7" fmla="*/ 2147483646 h 1100"/>
                <a:gd name="T8" fmla="*/ 2147483646 w 2157"/>
                <a:gd name="T9" fmla="*/ 2147483646 h 1100"/>
                <a:gd name="T10" fmla="*/ 2147483646 w 2157"/>
                <a:gd name="T11" fmla="*/ 2147483646 h 1100"/>
                <a:gd name="T12" fmla="*/ 2147483646 w 2157"/>
                <a:gd name="T13" fmla="*/ 2147483646 h 1100"/>
                <a:gd name="T14" fmla="*/ 2147483646 w 2157"/>
                <a:gd name="T15" fmla="*/ 2147483646 h 1100"/>
                <a:gd name="T16" fmla="*/ 2147483646 w 2157"/>
                <a:gd name="T17" fmla="*/ 2147483646 h 1100"/>
                <a:gd name="T18" fmla="*/ 2147483646 w 2157"/>
                <a:gd name="T19" fmla="*/ 2147483646 h 1100"/>
                <a:gd name="T20" fmla="*/ 2147483646 w 2157"/>
                <a:gd name="T21" fmla="*/ 2147483646 h 1100"/>
                <a:gd name="T22" fmla="*/ 2147483646 w 2157"/>
                <a:gd name="T23" fmla="*/ 2147483646 h 1100"/>
                <a:gd name="T24" fmla="*/ 2147483646 w 2157"/>
                <a:gd name="T25" fmla="*/ 2147483646 h 1100"/>
                <a:gd name="T26" fmla="*/ 2147483646 w 2157"/>
                <a:gd name="T27" fmla="*/ 2147483646 h 1100"/>
                <a:gd name="T28" fmla="*/ 2147483646 w 2157"/>
                <a:gd name="T29" fmla="*/ 2147483646 h 1100"/>
                <a:gd name="T30" fmla="*/ 2147483646 w 2157"/>
                <a:gd name="T31" fmla="*/ 2147483646 h 1100"/>
                <a:gd name="T32" fmla="*/ 2147483646 w 2157"/>
                <a:gd name="T33" fmla="*/ 2147483646 h 1100"/>
                <a:gd name="T34" fmla="*/ 2147483646 w 2157"/>
                <a:gd name="T35" fmla="*/ 2147483646 h 1100"/>
                <a:gd name="T36" fmla="*/ 0 w 2157"/>
                <a:gd name="T37" fmla="*/ 2147483646 h 1100"/>
                <a:gd name="T38" fmla="*/ 2147483646 w 2157"/>
                <a:gd name="T39" fmla="*/ 2147483646 h 1100"/>
                <a:gd name="T40" fmla="*/ 2147483646 w 2157"/>
                <a:gd name="T41" fmla="*/ 2147483646 h 1100"/>
                <a:gd name="T42" fmla="*/ 2147483646 w 2157"/>
                <a:gd name="T43" fmla="*/ 2147483646 h 1100"/>
                <a:gd name="T44" fmla="*/ 2147483646 w 2157"/>
                <a:gd name="T45" fmla="*/ 2147483646 h 1100"/>
                <a:gd name="T46" fmla="*/ 2147483646 w 2157"/>
                <a:gd name="T47" fmla="*/ 2147483646 h 1100"/>
                <a:gd name="T48" fmla="*/ 2147483646 w 2157"/>
                <a:gd name="T49" fmla="*/ 2147483646 h 1100"/>
                <a:gd name="T50" fmla="*/ 2147483646 w 2157"/>
                <a:gd name="T51" fmla="*/ 2147483646 h 1100"/>
                <a:gd name="T52" fmla="*/ 2147483646 w 2157"/>
                <a:gd name="T53" fmla="*/ 2147483646 h 1100"/>
                <a:gd name="T54" fmla="*/ 2147483646 w 2157"/>
                <a:gd name="T55" fmla="*/ 2147483646 h 1100"/>
                <a:gd name="T56" fmla="*/ 2147483646 w 2157"/>
                <a:gd name="T57" fmla="*/ 2147483646 h 1100"/>
                <a:gd name="T58" fmla="*/ 2147483646 w 2157"/>
                <a:gd name="T59" fmla="*/ 2147483646 h 1100"/>
                <a:gd name="T60" fmla="*/ 2147483646 w 2157"/>
                <a:gd name="T61" fmla="*/ 2147483646 h 1100"/>
                <a:gd name="T62" fmla="*/ 2147483646 w 2157"/>
                <a:gd name="T63" fmla="*/ 2147483646 h 1100"/>
                <a:gd name="T64" fmla="*/ 2147483646 w 2157"/>
                <a:gd name="T65" fmla="*/ 2147483646 h 1100"/>
                <a:gd name="T66" fmla="*/ 2147483646 w 2157"/>
                <a:gd name="T67" fmla="*/ 2147483646 h 1100"/>
                <a:gd name="T68" fmla="*/ 2147483646 w 2157"/>
                <a:gd name="T69" fmla="*/ 2147483646 h 1100"/>
                <a:gd name="T70" fmla="*/ 2147483646 w 2157"/>
                <a:gd name="T71" fmla="*/ 2147483646 h 1100"/>
                <a:gd name="T72" fmla="*/ 2147483646 w 2157"/>
                <a:gd name="T73" fmla="*/ 2147483646 h 1100"/>
                <a:gd name="T74" fmla="*/ 2147483646 w 2157"/>
                <a:gd name="T75" fmla="*/ 2147483646 h 1100"/>
                <a:gd name="T76" fmla="*/ 2147483646 w 2157"/>
                <a:gd name="T77" fmla="*/ 2147483646 h 1100"/>
                <a:gd name="T78" fmla="*/ 2147483646 w 2157"/>
                <a:gd name="T79" fmla="*/ 2147483646 h 1100"/>
                <a:gd name="T80" fmla="*/ 2147483646 w 2157"/>
                <a:gd name="T81" fmla="*/ 2147483646 h 1100"/>
                <a:gd name="T82" fmla="*/ 2147483646 w 2157"/>
                <a:gd name="T83" fmla="*/ 2147483646 h 1100"/>
                <a:gd name="T84" fmla="*/ 2147483646 w 2157"/>
                <a:gd name="T85" fmla="*/ 2147483646 h 1100"/>
                <a:gd name="T86" fmla="*/ 2147483646 w 2157"/>
                <a:gd name="T87" fmla="*/ 2147483646 h 1100"/>
                <a:gd name="T88" fmla="*/ 2147483646 w 2157"/>
                <a:gd name="T89" fmla="*/ 2147483646 h 1100"/>
                <a:gd name="T90" fmla="*/ 2147483646 w 2157"/>
                <a:gd name="T91" fmla="*/ 2147483646 h 1100"/>
                <a:gd name="T92" fmla="*/ 2147483646 w 2157"/>
                <a:gd name="T93" fmla="*/ 2147483646 h 1100"/>
                <a:gd name="T94" fmla="*/ 2147483646 w 2157"/>
                <a:gd name="T95" fmla="*/ 2147483646 h 1100"/>
                <a:gd name="T96" fmla="*/ 2147483646 w 2157"/>
                <a:gd name="T97" fmla="*/ 2147483646 h 1100"/>
                <a:gd name="T98" fmla="*/ 2147483646 w 2157"/>
                <a:gd name="T99" fmla="*/ 2147483646 h 1100"/>
                <a:gd name="T100" fmla="*/ 2147483646 w 2157"/>
                <a:gd name="T101" fmla="*/ 2147483646 h 1100"/>
                <a:gd name="T102" fmla="*/ 2147483646 w 2157"/>
                <a:gd name="T103" fmla="*/ 2147483646 h 1100"/>
                <a:gd name="T104" fmla="*/ 2147483646 w 2157"/>
                <a:gd name="T105" fmla="*/ 2147483646 h 1100"/>
                <a:gd name="T106" fmla="*/ 2147483646 w 2157"/>
                <a:gd name="T107" fmla="*/ 2147483646 h 1100"/>
                <a:gd name="T108" fmla="*/ 2147483646 w 2157"/>
                <a:gd name="T109" fmla="*/ 2147483646 h 1100"/>
                <a:gd name="T110" fmla="*/ 2147483646 w 2157"/>
                <a:gd name="T111" fmla="*/ 2147483646 h 1100"/>
                <a:gd name="T112" fmla="*/ 2147483646 w 2157"/>
                <a:gd name="T113" fmla="*/ 2147483646 h 1100"/>
                <a:gd name="T114" fmla="*/ 2147483646 w 2157"/>
                <a:gd name="T115" fmla="*/ 2147483646 h 1100"/>
                <a:gd name="T116" fmla="*/ 2147483646 w 2157"/>
                <a:gd name="T117" fmla="*/ 2147483646 h 1100"/>
                <a:gd name="T118" fmla="*/ 2147483646 w 2157"/>
                <a:gd name="T119" fmla="*/ 2147483646 h 1100"/>
                <a:gd name="T120" fmla="*/ 2147483646 w 2157"/>
                <a:gd name="T121" fmla="*/ 2147483646 h 1100"/>
                <a:gd name="T122" fmla="*/ 2147483646 w 2157"/>
                <a:gd name="T123" fmla="*/ 2147483646 h 11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57" h="1100">
                  <a:moveTo>
                    <a:pt x="1096" y="202"/>
                  </a:moveTo>
                  <a:lnTo>
                    <a:pt x="1090" y="209"/>
                  </a:lnTo>
                  <a:lnTo>
                    <a:pt x="1096" y="230"/>
                  </a:lnTo>
                  <a:lnTo>
                    <a:pt x="1061" y="244"/>
                  </a:lnTo>
                  <a:lnTo>
                    <a:pt x="1055" y="244"/>
                  </a:lnTo>
                  <a:lnTo>
                    <a:pt x="1061" y="215"/>
                  </a:lnTo>
                  <a:lnTo>
                    <a:pt x="1145" y="140"/>
                  </a:lnTo>
                  <a:lnTo>
                    <a:pt x="1145" y="90"/>
                  </a:lnTo>
                  <a:lnTo>
                    <a:pt x="1117" y="55"/>
                  </a:lnTo>
                  <a:lnTo>
                    <a:pt x="1075" y="55"/>
                  </a:lnTo>
                  <a:lnTo>
                    <a:pt x="1075" y="77"/>
                  </a:lnTo>
                  <a:lnTo>
                    <a:pt x="1047" y="77"/>
                  </a:lnTo>
                  <a:lnTo>
                    <a:pt x="1061" y="42"/>
                  </a:lnTo>
                  <a:lnTo>
                    <a:pt x="1020" y="28"/>
                  </a:lnTo>
                  <a:lnTo>
                    <a:pt x="1047" y="13"/>
                  </a:lnTo>
                  <a:lnTo>
                    <a:pt x="1020" y="0"/>
                  </a:lnTo>
                  <a:lnTo>
                    <a:pt x="977" y="42"/>
                  </a:lnTo>
                  <a:lnTo>
                    <a:pt x="977" y="77"/>
                  </a:lnTo>
                  <a:lnTo>
                    <a:pt x="956" y="77"/>
                  </a:lnTo>
                  <a:lnTo>
                    <a:pt x="880" y="90"/>
                  </a:lnTo>
                  <a:lnTo>
                    <a:pt x="810" y="132"/>
                  </a:lnTo>
                  <a:lnTo>
                    <a:pt x="788" y="167"/>
                  </a:lnTo>
                  <a:lnTo>
                    <a:pt x="796" y="209"/>
                  </a:lnTo>
                  <a:lnTo>
                    <a:pt x="705" y="230"/>
                  </a:lnTo>
                  <a:lnTo>
                    <a:pt x="712" y="279"/>
                  </a:lnTo>
                  <a:lnTo>
                    <a:pt x="733" y="307"/>
                  </a:lnTo>
                  <a:lnTo>
                    <a:pt x="718" y="313"/>
                  </a:lnTo>
                  <a:lnTo>
                    <a:pt x="691" y="279"/>
                  </a:lnTo>
                  <a:lnTo>
                    <a:pt x="670" y="272"/>
                  </a:lnTo>
                  <a:lnTo>
                    <a:pt x="663" y="279"/>
                  </a:lnTo>
                  <a:lnTo>
                    <a:pt x="642" y="257"/>
                  </a:lnTo>
                  <a:lnTo>
                    <a:pt x="628" y="244"/>
                  </a:lnTo>
                  <a:lnTo>
                    <a:pt x="628" y="250"/>
                  </a:lnTo>
                  <a:lnTo>
                    <a:pt x="635" y="279"/>
                  </a:lnTo>
                  <a:lnTo>
                    <a:pt x="615" y="320"/>
                  </a:lnTo>
                  <a:lnTo>
                    <a:pt x="628" y="355"/>
                  </a:lnTo>
                  <a:lnTo>
                    <a:pt x="621" y="390"/>
                  </a:lnTo>
                  <a:lnTo>
                    <a:pt x="621" y="417"/>
                  </a:lnTo>
                  <a:lnTo>
                    <a:pt x="628" y="425"/>
                  </a:lnTo>
                  <a:lnTo>
                    <a:pt x="635" y="467"/>
                  </a:lnTo>
                  <a:lnTo>
                    <a:pt x="587" y="509"/>
                  </a:lnTo>
                  <a:lnTo>
                    <a:pt x="580" y="501"/>
                  </a:lnTo>
                  <a:lnTo>
                    <a:pt x="615" y="459"/>
                  </a:lnTo>
                  <a:lnTo>
                    <a:pt x="621" y="432"/>
                  </a:lnTo>
                  <a:lnTo>
                    <a:pt x="600" y="417"/>
                  </a:lnTo>
                  <a:lnTo>
                    <a:pt x="600" y="327"/>
                  </a:lnTo>
                  <a:lnTo>
                    <a:pt x="593" y="313"/>
                  </a:lnTo>
                  <a:lnTo>
                    <a:pt x="600" y="257"/>
                  </a:lnTo>
                  <a:lnTo>
                    <a:pt x="587" y="250"/>
                  </a:lnTo>
                  <a:lnTo>
                    <a:pt x="593" y="244"/>
                  </a:lnTo>
                  <a:lnTo>
                    <a:pt x="587" y="230"/>
                  </a:lnTo>
                  <a:lnTo>
                    <a:pt x="573" y="237"/>
                  </a:lnTo>
                  <a:lnTo>
                    <a:pt x="530" y="348"/>
                  </a:lnTo>
                  <a:lnTo>
                    <a:pt x="530" y="390"/>
                  </a:lnTo>
                  <a:lnTo>
                    <a:pt x="552" y="425"/>
                  </a:lnTo>
                  <a:lnTo>
                    <a:pt x="552" y="439"/>
                  </a:lnTo>
                  <a:lnTo>
                    <a:pt x="530" y="425"/>
                  </a:lnTo>
                  <a:lnTo>
                    <a:pt x="426" y="355"/>
                  </a:lnTo>
                  <a:lnTo>
                    <a:pt x="418" y="369"/>
                  </a:lnTo>
                  <a:lnTo>
                    <a:pt x="453" y="417"/>
                  </a:lnTo>
                  <a:lnTo>
                    <a:pt x="433" y="425"/>
                  </a:lnTo>
                  <a:lnTo>
                    <a:pt x="426" y="417"/>
                  </a:lnTo>
                  <a:lnTo>
                    <a:pt x="377" y="432"/>
                  </a:lnTo>
                  <a:lnTo>
                    <a:pt x="370" y="445"/>
                  </a:lnTo>
                  <a:lnTo>
                    <a:pt x="363" y="432"/>
                  </a:lnTo>
                  <a:lnTo>
                    <a:pt x="363" y="417"/>
                  </a:lnTo>
                  <a:lnTo>
                    <a:pt x="280" y="467"/>
                  </a:lnTo>
                  <a:lnTo>
                    <a:pt x="280" y="480"/>
                  </a:lnTo>
                  <a:lnTo>
                    <a:pt x="258" y="494"/>
                  </a:lnTo>
                  <a:lnTo>
                    <a:pt x="237" y="474"/>
                  </a:lnTo>
                  <a:lnTo>
                    <a:pt x="258" y="459"/>
                  </a:lnTo>
                  <a:lnTo>
                    <a:pt x="252" y="432"/>
                  </a:lnTo>
                  <a:lnTo>
                    <a:pt x="217" y="425"/>
                  </a:lnTo>
                  <a:lnTo>
                    <a:pt x="223" y="439"/>
                  </a:lnTo>
                  <a:lnTo>
                    <a:pt x="223" y="480"/>
                  </a:lnTo>
                  <a:lnTo>
                    <a:pt x="237" y="501"/>
                  </a:lnTo>
                  <a:lnTo>
                    <a:pt x="223" y="515"/>
                  </a:lnTo>
                  <a:lnTo>
                    <a:pt x="202" y="509"/>
                  </a:lnTo>
                  <a:lnTo>
                    <a:pt x="168" y="536"/>
                  </a:lnTo>
                  <a:lnTo>
                    <a:pt x="182" y="571"/>
                  </a:lnTo>
                  <a:lnTo>
                    <a:pt x="133" y="550"/>
                  </a:lnTo>
                  <a:lnTo>
                    <a:pt x="125" y="557"/>
                  </a:lnTo>
                  <a:lnTo>
                    <a:pt x="140" y="584"/>
                  </a:lnTo>
                  <a:lnTo>
                    <a:pt x="125" y="584"/>
                  </a:lnTo>
                  <a:lnTo>
                    <a:pt x="98" y="571"/>
                  </a:lnTo>
                  <a:lnTo>
                    <a:pt x="98" y="515"/>
                  </a:lnTo>
                  <a:lnTo>
                    <a:pt x="77" y="501"/>
                  </a:lnTo>
                  <a:lnTo>
                    <a:pt x="63" y="480"/>
                  </a:lnTo>
                  <a:lnTo>
                    <a:pt x="83" y="494"/>
                  </a:lnTo>
                  <a:lnTo>
                    <a:pt x="153" y="515"/>
                  </a:lnTo>
                  <a:lnTo>
                    <a:pt x="195" y="494"/>
                  </a:lnTo>
                  <a:lnTo>
                    <a:pt x="182" y="467"/>
                  </a:lnTo>
                  <a:lnTo>
                    <a:pt x="133" y="417"/>
                  </a:lnTo>
                  <a:lnTo>
                    <a:pt x="83" y="397"/>
                  </a:lnTo>
                  <a:lnTo>
                    <a:pt x="83" y="390"/>
                  </a:lnTo>
                  <a:lnTo>
                    <a:pt x="63" y="383"/>
                  </a:lnTo>
                  <a:lnTo>
                    <a:pt x="48" y="390"/>
                  </a:lnTo>
                  <a:lnTo>
                    <a:pt x="21" y="417"/>
                  </a:lnTo>
                  <a:lnTo>
                    <a:pt x="21" y="439"/>
                  </a:lnTo>
                  <a:lnTo>
                    <a:pt x="42" y="459"/>
                  </a:lnTo>
                  <a:lnTo>
                    <a:pt x="35" y="480"/>
                  </a:lnTo>
                  <a:lnTo>
                    <a:pt x="42" y="529"/>
                  </a:lnTo>
                  <a:lnTo>
                    <a:pt x="35" y="550"/>
                  </a:lnTo>
                  <a:lnTo>
                    <a:pt x="48" y="577"/>
                  </a:lnTo>
                  <a:lnTo>
                    <a:pt x="42" y="592"/>
                  </a:lnTo>
                  <a:lnTo>
                    <a:pt x="56" y="612"/>
                  </a:lnTo>
                  <a:lnTo>
                    <a:pt x="56" y="619"/>
                  </a:lnTo>
                  <a:lnTo>
                    <a:pt x="35" y="661"/>
                  </a:lnTo>
                  <a:lnTo>
                    <a:pt x="7" y="682"/>
                  </a:lnTo>
                  <a:lnTo>
                    <a:pt x="14" y="682"/>
                  </a:lnTo>
                  <a:lnTo>
                    <a:pt x="35" y="696"/>
                  </a:lnTo>
                  <a:lnTo>
                    <a:pt x="14" y="717"/>
                  </a:lnTo>
                  <a:lnTo>
                    <a:pt x="7" y="724"/>
                  </a:lnTo>
                  <a:lnTo>
                    <a:pt x="0" y="724"/>
                  </a:lnTo>
                  <a:lnTo>
                    <a:pt x="7" y="752"/>
                  </a:lnTo>
                  <a:lnTo>
                    <a:pt x="7" y="759"/>
                  </a:lnTo>
                  <a:lnTo>
                    <a:pt x="7" y="772"/>
                  </a:lnTo>
                  <a:lnTo>
                    <a:pt x="14" y="794"/>
                  </a:lnTo>
                  <a:lnTo>
                    <a:pt x="42" y="801"/>
                  </a:lnTo>
                  <a:lnTo>
                    <a:pt x="48" y="807"/>
                  </a:lnTo>
                  <a:lnTo>
                    <a:pt x="48" y="828"/>
                  </a:lnTo>
                  <a:lnTo>
                    <a:pt x="63" y="849"/>
                  </a:lnTo>
                  <a:lnTo>
                    <a:pt x="77" y="849"/>
                  </a:lnTo>
                  <a:lnTo>
                    <a:pt x="63" y="871"/>
                  </a:lnTo>
                  <a:lnTo>
                    <a:pt x="56" y="863"/>
                  </a:lnTo>
                  <a:lnTo>
                    <a:pt x="56" y="871"/>
                  </a:lnTo>
                  <a:lnTo>
                    <a:pt x="63" y="884"/>
                  </a:lnTo>
                  <a:lnTo>
                    <a:pt x="90" y="884"/>
                  </a:lnTo>
                  <a:lnTo>
                    <a:pt x="98" y="891"/>
                  </a:lnTo>
                  <a:lnTo>
                    <a:pt x="90" y="891"/>
                  </a:lnTo>
                  <a:lnTo>
                    <a:pt x="98" y="904"/>
                  </a:lnTo>
                  <a:lnTo>
                    <a:pt x="112" y="904"/>
                  </a:lnTo>
                  <a:lnTo>
                    <a:pt x="118" y="919"/>
                  </a:lnTo>
                  <a:lnTo>
                    <a:pt x="125" y="926"/>
                  </a:lnTo>
                  <a:lnTo>
                    <a:pt x="133" y="919"/>
                  </a:lnTo>
                  <a:lnTo>
                    <a:pt x="175" y="946"/>
                  </a:lnTo>
                  <a:lnTo>
                    <a:pt x="168" y="981"/>
                  </a:lnTo>
                  <a:lnTo>
                    <a:pt x="160" y="968"/>
                  </a:lnTo>
                  <a:lnTo>
                    <a:pt x="153" y="981"/>
                  </a:lnTo>
                  <a:lnTo>
                    <a:pt x="153" y="996"/>
                  </a:lnTo>
                  <a:lnTo>
                    <a:pt x="160" y="988"/>
                  </a:lnTo>
                  <a:lnTo>
                    <a:pt x="168" y="996"/>
                  </a:lnTo>
                  <a:lnTo>
                    <a:pt x="140" y="1003"/>
                  </a:lnTo>
                  <a:lnTo>
                    <a:pt x="153" y="1009"/>
                  </a:lnTo>
                  <a:lnTo>
                    <a:pt x="133" y="1030"/>
                  </a:lnTo>
                  <a:lnTo>
                    <a:pt x="125" y="1030"/>
                  </a:lnTo>
                  <a:lnTo>
                    <a:pt x="133" y="1030"/>
                  </a:lnTo>
                  <a:lnTo>
                    <a:pt x="168" y="1065"/>
                  </a:lnTo>
                  <a:lnTo>
                    <a:pt x="210" y="1065"/>
                  </a:lnTo>
                  <a:lnTo>
                    <a:pt x="223" y="1071"/>
                  </a:lnTo>
                  <a:lnTo>
                    <a:pt x="245" y="1071"/>
                  </a:lnTo>
                  <a:lnTo>
                    <a:pt x="258" y="1093"/>
                  </a:lnTo>
                  <a:lnTo>
                    <a:pt x="265" y="1100"/>
                  </a:lnTo>
                  <a:lnTo>
                    <a:pt x="280" y="1100"/>
                  </a:lnTo>
                  <a:lnTo>
                    <a:pt x="286" y="1093"/>
                  </a:lnTo>
                  <a:lnTo>
                    <a:pt x="265" y="1071"/>
                  </a:lnTo>
                  <a:lnTo>
                    <a:pt x="265" y="1058"/>
                  </a:lnTo>
                  <a:lnTo>
                    <a:pt x="258" y="1038"/>
                  </a:lnTo>
                  <a:lnTo>
                    <a:pt x="280" y="1009"/>
                  </a:lnTo>
                  <a:lnTo>
                    <a:pt x="286" y="1023"/>
                  </a:lnTo>
                  <a:lnTo>
                    <a:pt x="293" y="1009"/>
                  </a:lnTo>
                  <a:lnTo>
                    <a:pt x="293" y="1003"/>
                  </a:lnTo>
                  <a:lnTo>
                    <a:pt x="286" y="1003"/>
                  </a:lnTo>
                  <a:lnTo>
                    <a:pt x="293" y="996"/>
                  </a:lnTo>
                  <a:lnTo>
                    <a:pt x="286" y="981"/>
                  </a:lnTo>
                  <a:lnTo>
                    <a:pt x="265" y="981"/>
                  </a:lnTo>
                  <a:lnTo>
                    <a:pt x="258" y="961"/>
                  </a:lnTo>
                  <a:lnTo>
                    <a:pt x="265" y="919"/>
                  </a:lnTo>
                  <a:lnTo>
                    <a:pt x="286" y="939"/>
                  </a:lnTo>
                  <a:lnTo>
                    <a:pt x="293" y="939"/>
                  </a:lnTo>
                  <a:lnTo>
                    <a:pt x="286" y="919"/>
                  </a:lnTo>
                  <a:lnTo>
                    <a:pt x="307" y="891"/>
                  </a:lnTo>
                  <a:lnTo>
                    <a:pt x="328" y="904"/>
                  </a:lnTo>
                  <a:lnTo>
                    <a:pt x="335" y="891"/>
                  </a:lnTo>
                  <a:lnTo>
                    <a:pt x="349" y="904"/>
                  </a:lnTo>
                  <a:lnTo>
                    <a:pt x="377" y="919"/>
                  </a:lnTo>
                  <a:lnTo>
                    <a:pt x="391" y="912"/>
                  </a:lnTo>
                  <a:lnTo>
                    <a:pt x="412" y="912"/>
                  </a:lnTo>
                  <a:lnTo>
                    <a:pt x="418" y="919"/>
                  </a:lnTo>
                  <a:lnTo>
                    <a:pt x="453" y="919"/>
                  </a:lnTo>
                  <a:lnTo>
                    <a:pt x="460" y="904"/>
                  </a:lnTo>
                  <a:lnTo>
                    <a:pt x="433" y="891"/>
                  </a:lnTo>
                  <a:lnTo>
                    <a:pt x="453" y="884"/>
                  </a:lnTo>
                  <a:lnTo>
                    <a:pt x="447" y="877"/>
                  </a:lnTo>
                  <a:lnTo>
                    <a:pt x="453" y="871"/>
                  </a:lnTo>
                  <a:lnTo>
                    <a:pt x="453" y="842"/>
                  </a:lnTo>
                  <a:lnTo>
                    <a:pt x="468" y="849"/>
                  </a:lnTo>
                  <a:lnTo>
                    <a:pt x="545" y="828"/>
                  </a:lnTo>
                  <a:lnTo>
                    <a:pt x="545" y="814"/>
                  </a:lnTo>
                  <a:lnTo>
                    <a:pt x="552" y="814"/>
                  </a:lnTo>
                  <a:lnTo>
                    <a:pt x="580" y="814"/>
                  </a:lnTo>
                  <a:lnTo>
                    <a:pt x="587" y="836"/>
                  </a:lnTo>
                  <a:lnTo>
                    <a:pt x="587" y="842"/>
                  </a:lnTo>
                  <a:lnTo>
                    <a:pt x="593" y="842"/>
                  </a:lnTo>
                  <a:lnTo>
                    <a:pt x="615" y="849"/>
                  </a:lnTo>
                  <a:lnTo>
                    <a:pt x="615" y="863"/>
                  </a:lnTo>
                  <a:lnTo>
                    <a:pt x="628" y="863"/>
                  </a:lnTo>
                  <a:lnTo>
                    <a:pt x="642" y="842"/>
                  </a:lnTo>
                  <a:lnTo>
                    <a:pt x="663" y="836"/>
                  </a:lnTo>
                  <a:lnTo>
                    <a:pt x="670" y="863"/>
                  </a:lnTo>
                  <a:lnTo>
                    <a:pt x="705" y="919"/>
                  </a:lnTo>
                  <a:lnTo>
                    <a:pt x="712" y="904"/>
                  </a:lnTo>
                  <a:lnTo>
                    <a:pt x="718" y="919"/>
                  </a:lnTo>
                  <a:lnTo>
                    <a:pt x="747" y="912"/>
                  </a:lnTo>
                  <a:lnTo>
                    <a:pt x="768" y="939"/>
                  </a:lnTo>
                  <a:lnTo>
                    <a:pt x="788" y="946"/>
                  </a:lnTo>
                  <a:lnTo>
                    <a:pt x="788" y="939"/>
                  </a:lnTo>
                  <a:lnTo>
                    <a:pt x="803" y="954"/>
                  </a:lnTo>
                  <a:lnTo>
                    <a:pt x="810" y="946"/>
                  </a:lnTo>
                  <a:lnTo>
                    <a:pt x="852" y="919"/>
                  </a:lnTo>
                  <a:lnTo>
                    <a:pt x="887" y="926"/>
                  </a:lnTo>
                  <a:lnTo>
                    <a:pt x="900" y="939"/>
                  </a:lnTo>
                  <a:lnTo>
                    <a:pt x="935" y="939"/>
                  </a:lnTo>
                  <a:lnTo>
                    <a:pt x="935" y="904"/>
                  </a:lnTo>
                  <a:lnTo>
                    <a:pt x="956" y="891"/>
                  </a:lnTo>
                  <a:lnTo>
                    <a:pt x="991" y="904"/>
                  </a:lnTo>
                  <a:lnTo>
                    <a:pt x="1005" y="926"/>
                  </a:lnTo>
                  <a:lnTo>
                    <a:pt x="1012" y="926"/>
                  </a:lnTo>
                  <a:lnTo>
                    <a:pt x="1033" y="919"/>
                  </a:lnTo>
                  <a:lnTo>
                    <a:pt x="1082" y="946"/>
                  </a:lnTo>
                  <a:lnTo>
                    <a:pt x="1103" y="954"/>
                  </a:lnTo>
                  <a:lnTo>
                    <a:pt x="1138" y="946"/>
                  </a:lnTo>
                  <a:lnTo>
                    <a:pt x="1158" y="926"/>
                  </a:lnTo>
                  <a:lnTo>
                    <a:pt x="1180" y="939"/>
                  </a:lnTo>
                  <a:lnTo>
                    <a:pt x="1201" y="946"/>
                  </a:lnTo>
                  <a:lnTo>
                    <a:pt x="1222" y="939"/>
                  </a:lnTo>
                  <a:lnTo>
                    <a:pt x="1228" y="904"/>
                  </a:lnTo>
                  <a:lnTo>
                    <a:pt x="1243" y="891"/>
                  </a:lnTo>
                  <a:lnTo>
                    <a:pt x="1243" y="884"/>
                  </a:lnTo>
                  <a:lnTo>
                    <a:pt x="1228" y="884"/>
                  </a:lnTo>
                  <a:lnTo>
                    <a:pt x="1243" y="871"/>
                  </a:lnTo>
                  <a:lnTo>
                    <a:pt x="1270" y="863"/>
                  </a:lnTo>
                  <a:lnTo>
                    <a:pt x="1298" y="871"/>
                  </a:lnTo>
                  <a:lnTo>
                    <a:pt x="1313" y="884"/>
                  </a:lnTo>
                  <a:lnTo>
                    <a:pt x="1333" y="946"/>
                  </a:lnTo>
                  <a:lnTo>
                    <a:pt x="1348" y="946"/>
                  </a:lnTo>
                  <a:lnTo>
                    <a:pt x="1375" y="961"/>
                  </a:lnTo>
                  <a:lnTo>
                    <a:pt x="1375" y="981"/>
                  </a:lnTo>
                  <a:lnTo>
                    <a:pt x="1390" y="981"/>
                  </a:lnTo>
                  <a:lnTo>
                    <a:pt x="1425" y="968"/>
                  </a:lnTo>
                  <a:lnTo>
                    <a:pt x="1425" y="988"/>
                  </a:lnTo>
                  <a:lnTo>
                    <a:pt x="1396" y="1038"/>
                  </a:lnTo>
                  <a:lnTo>
                    <a:pt x="1390" y="1030"/>
                  </a:lnTo>
                  <a:lnTo>
                    <a:pt x="1375" y="1038"/>
                  </a:lnTo>
                  <a:lnTo>
                    <a:pt x="1375" y="1079"/>
                  </a:lnTo>
                  <a:lnTo>
                    <a:pt x="1382" y="1065"/>
                  </a:lnTo>
                  <a:lnTo>
                    <a:pt x="1390" y="1065"/>
                  </a:lnTo>
                  <a:lnTo>
                    <a:pt x="1390" y="1071"/>
                  </a:lnTo>
                  <a:lnTo>
                    <a:pt x="1396" y="1079"/>
                  </a:lnTo>
                  <a:lnTo>
                    <a:pt x="1425" y="1065"/>
                  </a:lnTo>
                  <a:lnTo>
                    <a:pt x="1501" y="968"/>
                  </a:lnTo>
                  <a:lnTo>
                    <a:pt x="1501" y="912"/>
                  </a:lnTo>
                  <a:lnTo>
                    <a:pt x="1508" y="891"/>
                  </a:lnTo>
                  <a:lnTo>
                    <a:pt x="1508" y="871"/>
                  </a:lnTo>
                  <a:lnTo>
                    <a:pt x="1487" y="842"/>
                  </a:lnTo>
                  <a:lnTo>
                    <a:pt x="1480" y="842"/>
                  </a:lnTo>
                  <a:lnTo>
                    <a:pt x="1473" y="863"/>
                  </a:lnTo>
                  <a:lnTo>
                    <a:pt x="1460" y="863"/>
                  </a:lnTo>
                  <a:lnTo>
                    <a:pt x="1466" y="842"/>
                  </a:lnTo>
                  <a:lnTo>
                    <a:pt x="1460" y="842"/>
                  </a:lnTo>
                  <a:lnTo>
                    <a:pt x="1445" y="836"/>
                  </a:lnTo>
                  <a:lnTo>
                    <a:pt x="1431" y="836"/>
                  </a:lnTo>
                  <a:lnTo>
                    <a:pt x="1431" y="828"/>
                  </a:lnTo>
                  <a:lnTo>
                    <a:pt x="1528" y="724"/>
                  </a:lnTo>
                  <a:lnTo>
                    <a:pt x="1563" y="717"/>
                  </a:lnTo>
                  <a:lnTo>
                    <a:pt x="1571" y="724"/>
                  </a:lnTo>
                  <a:lnTo>
                    <a:pt x="1585" y="717"/>
                  </a:lnTo>
                  <a:lnTo>
                    <a:pt x="1606" y="724"/>
                  </a:lnTo>
                  <a:lnTo>
                    <a:pt x="1613" y="703"/>
                  </a:lnTo>
                  <a:lnTo>
                    <a:pt x="1640" y="717"/>
                  </a:lnTo>
                  <a:lnTo>
                    <a:pt x="1648" y="717"/>
                  </a:lnTo>
                  <a:lnTo>
                    <a:pt x="1640" y="724"/>
                  </a:lnTo>
                  <a:lnTo>
                    <a:pt x="1640" y="731"/>
                  </a:lnTo>
                  <a:lnTo>
                    <a:pt x="1690" y="724"/>
                  </a:lnTo>
                  <a:lnTo>
                    <a:pt x="1683" y="717"/>
                  </a:lnTo>
                  <a:lnTo>
                    <a:pt x="1718" y="654"/>
                  </a:lnTo>
                  <a:lnTo>
                    <a:pt x="1760" y="647"/>
                  </a:lnTo>
                  <a:lnTo>
                    <a:pt x="1760" y="661"/>
                  </a:lnTo>
                  <a:lnTo>
                    <a:pt x="1760" y="682"/>
                  </a:lnTo>
                  <a:lnTo>
                    <a:pt x="1801" y="654"/>
                  </a:lnTo>
                  <a:lnTo>
                    <a:pt x="1801" y="627"/>
                  </a:lnTo>
                  <a:lnTo>
                    <a:pt x="1815" y="627"/>
                  </a:lnTo>
                  <a:lnTo>
                    <a:pt x="1808" y="641"/>
                  </a:lnTo>
                  <a:lnTo>
                    <a:pt x="1801" y="682"/>
                  </a:lnTo>
                  <a:lnTo>
                    <a:pt x="1787" y="689"/>
                  </a:lnTo>
                  <a:lnTo>
                    <a:pt x="1731" y="752"/>
                  </a:lnTo>
                  <a:lnTo>
                    <a:pt x="1718" y="759"/>
                  </a:lnTo>
                  <a:lnTo>
                    <a:pt x="1696" y="814"/>
                  </a:lnTo>
                  <a:lnTo>
                    <a:pt x="1718" y="919"/>
                  </a:lnTo>
                  <a:lnTo>
                    <a:pt x="1731" y="904"/>
                  </a:lnTo>
                  <a:lnTo>
                    <a:pt x="1760" y="871"/>
                  </a:lnTo>
                  <a:lnTo>
                    <a:pt x="1760" y="842"/>
                  </a:lnTo>
                  <a:lnTo>
                    <a:pt x="1766" y="842"/>
                  </a:lnTo>
                  <a:lnTo>
                    <a:pt x="1787" y="836"/>
                  </a:lnTo>
                  <a:lnTo>
                    <a:pt x="1787" y="807"/>
                  </a:lnTo>
                  <a:lnTo>
                    <a:pt x="1795" y="801"/>
                  </a:lnTo>
                  <a:lnTo>
                    <a:pt x="1801" y="801"/>
                  </a:lnTo>
                  <a:lnTo>
                    <a:pt x="1801" y="779"/>
                  </a:lnTo>
                  <a:lnTo>
                    <a:pt x="1801" y="766"/>
                  </a:lnTo>
                  <a:lnTo>
                    <a:pt x="1787" y="752"/>
                  </a:lnTo>
                  <a:lnTo>
                    <a:pt x="1801" y="724"/>
                  </a:lnTo>
                  <a:lnTo>
                    <a:pt x="1801" y="703"/>
                  </a:lnTo>
                  <a:lnTo>
                    <a:pt x="1815" y="703"/>
                  </a:lnTo>
                  <a:lnTo>
                    <a:pt x="1843" y="689"/>
                  </a:lnTo>
                  <a:lnTo>
                    <a:pt x="1843" y="703"/>
                  </a:lnTo>
                  <a:lnTo>
                    <a:pt x="1850" y="696"/>
                  </a:lnTo>
                  <a:lnTo>
                    <a:pt x="1878" y="689"/>
                  </a:lnTo>
                  <a:lnTo>
                    <a:pt x="1892" y="703"/>
                  </a:lnTo>
                  <a:lnTo>
                    <a:pt x="1898" y="689"/>
                  </a:lnTo>
                  <a:lnTo>
                    <a:pt x="1983" y="627"/>
                  </a:lnTo>
                  <a:lnTo>
                    <a:pt x="2010" y="641"/>
                  </a:lnTo>
                  <a:lnTo>
                    <a:pt x="2018" y="627"/>
                  </a:lnTo>
                  <a:lnTo>
                    <a:pt x="2003" y="577"/>
                  </a:lnTo>
                  <a:lnTo>
                    <a:pt x="1990" y="577"/>
                  </a:lnTo>
                  <a:lnTo>
                    <a:pt x="1990" y="557"/>
                  </a:lnTo>
                  <a:lnTo>
                    <a:pt x="2003" y="557"/>
                  </a:lnTo>
                  <a:lnTo>
                    <a:pt x="2018" y="550"/>
                  </a:lnTo>
                  <a:lnTo>
                    <a:pt x="2031" y="536"/>
                  </a:lnTo>
                  <a:lnTo>
                    <a:pt x="2025" y="515"/>
                  </a:lnTo>
                  <a:lnTo>
                    <a:pt x="2031" y="509"/>
                  </a:lnTo>
                  <a:lnTo>
                    <a:pt x="2045" y="536"/>
                  </a:lnTo>
                  <a:lnTo>
                    <a:pt x="2060" y="536"/>
                  </a:lnTo>
                  <a:lnTo>
                    <a:pt x="2073" y="550"/>
                  </a:lnTo>
                  <a:lnTo>
                    <a:pt x="2115" y="577"/>
                  </a:lnTo>
                  <a:lnTo>
                    <a:pt x="2130" y="550"/>
                  </a:lnTo>
                  <a:lnTo>
                    <a:pt x="2130" y="536"/>
                  </a:lnTo>
                  <a:lnTo>
                    <a:pt x="2143" y="536"/>
                  </a:lnTo>
                  <a:lnTo>
                    <a:pt x="2157" y="515"/>
                  </a:lnTo>
                  <a:lnTo>
                    <a:pt x="2136" y="494"/>
                  </a:lnTo>
                  <a:lnTo>
                    <a:pt x="2095" y="480"/>
                  </a:lnTo>
                  <a:lnTo>
                    <a:pt x="2018" y="417"/>
                  </a:lnTo>
                  <a:lnTo>
                    <a:pt x="1968" y="383"/>
                  </a:lnTo>
                  <a:lnTo>
                    <a:pt x="1898" y="369"/>
                  </a:lnTo>
                  <a:lnTo>
                    <a:pt x="1898" y="417"/>
                  </a:lnTo>
                  <a:lnTo>
                    <a:pt x="1885" y="425"/>
                  </a:lnTo>
                  <a:lnTo>
                    <a:pt x="1871" y="404"/>
                  </a:lnTo>
                  <a:lnTo>
                    <a:pt x="1871" y="390"/>
                  </a:lnTo>
                  <a:lnTo>
                    <a:pt x="1878" y="390"/>
                  </a:lnTo>
                  <a:lnTo>
                    <a:pt x="1885" y="383"/>
                  </a:lnTo>
                  <a:lnTo>
                    <a:pt x="1871" y="383"/>
                  </a:lnTo>
                  <a:lnTo>
                    <a:pt x="1850" y="397"/>
                  </a:lnTo>
                  <a:lnTo>
                    <a:pt x="1808" y="390"/>
                  </a:lnTo>
                  <a:lnTo>
                    <a:pt x="1766" y="390"/>
                  </a:lnTo>
                  <a:lnTo>
                    <a:pt x="1752" y="383"/>
                  </a:lnTo>
                  <a:lnTo>
                    <a:pt x="1760" y="362"/>
                  </a:lnTo>
                  <a:lnTo>
                    <a:pt x="1745" y="341"/>
                  </a:lnTo>
                  <a:lnTo>
                    <a:pt x="1710" y="327"/>
                  </a:lnTo>
                  <a:lnTo>
                    <a:pt x="1655" y="348"/>
                  </a:lnTo>
                  <a:lnTo>
                    <a:pt x="1648" y="320"/>
                  </a:lnTo>
                  <a:lnTo>
                    <a:pt x="1633" y="320"/>
                  </a:lnTo>
                  <a:lnTo>
                    <a:pt x="1626" y="313"/>
                  </a:lnTo>
                  <a:lnTo>
                    <a:pt x="1626" y="285"/>
                  </a:lnTo>
                  <a:lnTo>
                    <a:pt x="1563" y="272"/>
                  </a:lnTo>
                  <a:lnTo>
                    <a:pt x="1501" y="250"/>
                  </a:lnTo>
                  <a:lnTo>
                    <a:pt x="1480" y="285"/>
                  </a:lnTo>
                  <a:lnTo>
                    <a:pt x="1501" y="313"/>
                  </a:lnTo>
                  <a:lnTo>
                    <a:pt x="1438" y="313"/>
                  </a:lnTo>
                  <a:lnTo>
                    <a:pt x="1425" y="320"/>
                  </a:lnTo>
                  <a:lnTo>
                    <a:pt x="1396" y="299"/>
                  </a:lnTo>
                  <a:lnTo>
                    <a:pt x="1382" y="348"/>
                  </a:lnTo>
                  <a:lnTo>
                    <a:pt x="1361" y="341"/>
                  </a:lnTo>
                  <a:lnTo>
                    <a:pt x="1348" y="307"/>
                  </a:lnTo>
                  <a:lnTo>
                    <a:pt x="1355" y="257"/>
                  </a:lnTo>
                  <a:lnTo>
                    <a:pt x="1340" y="237"/>
                  </a:lnTo>
                  <a:lnTo>
                    <a:pt x="1291" y="215"/>
                  </a:lnTo>
                  <a:lnTo>
                    <a:pt x="1270" y="215"/>
                  </a:lnTo>
                  <a:lnTo>
                    <a:pt x="1263" y="237"/>
                  </a:lnTo>
                  <a:lnTo>
                    <a:pt x="1270" y="250"/>
                  </a:lnTo>
                  <a:lnTo>
                    <a:pt x="1208" y="244"/>
                  </a:lnTo>
                  <a:lnTo>
                    <a:pt x="1215" y="215"/>
                  </a:lnTo>
                  <a:lnTo>
                    <a:pt x="1173" y="209"/>
                  </a:lnTo>
                  <a:lnTo>
                    <a:pt x="1145" y="230"/>
                  </a:lnTo>
                  <a:lnTo>
                    <a:pt x="1096" y="202"/>
                  </a:lnTo>
                </a:path>
              </a:pathLst>
            </a:custGeom>
            <a:solidFill>
              <a:schemeClr val="accent1"/>
            </a:solidFill>
            <a:ln w="9525" cmpd="sng">
              <a:solidFill>
                <a:schemeClr val="bg1"/>
              </a:solidFill>
              <a:prstDash val="solid"/>
              <a:round/>
              <a:headEnd/>
              <a:tailEnd/>
            </a:ln>
          </p:spPr>
          <p:txBody>
            <a:bodyPr/>
            <a:lstStyle/>
            <a:p>
              <a:pPr>
                <a:defRPr/>
              </a:pPr>
              <a:endParaRPr lang="en-US" dirty="0">
                <a:latin typeface="+mn-lt"/>
              </a:endParaRPr>
            </a:p>
          </p:txBody>
        </p:sp>
        <p:sp>
          <p:nvSpPr>
            <p:cNvPr id="424" name="Freeform 162"/>
            <p:cNvSpPr>
              <a:spLocks/>
            </p:cNvSpPr>
            <p:nvPr/>
          </p:nvSpPr>
          <p:spPr bwMode="gray">
            <a:xfrm>
              <a:off x="6463559" y="3115753"/>
              <a:ext cx="740106" cy="367625"/>
            </a:xfrm>
            <a:custGeom>
              <a:avLst/>
              <a:gdLst>
                <a:gd name="T0" fmla="*/ 2147483646 w 419"/>
                <a:gd name="T1" fmla="*/ 2147483646 h 209"/>
                <a:gd name="T2" fmla="*/ 2147483646 w 419"/>
                <a:gd name="T3" fmla="*/ 2147483646 h 209"/>
                <a:gd name="T4" fmla="*/ 2147483646 w 419"/>
                <a:gd name="T5" fmla="*/ 2147483646 h 209"/>
                <a:gd name="T6" fmla="*/ 2147483646 w 419"/>
                <a:gd name="T7" fmla="*/ 2147483646 h 209"/>
                <a:gd name="T8" fmla="*/ 2147483646 w 419"/>
                <a:gd name="T9" fmla="*/ 2147483646 h 209"/>
                <a:gd name="T10" fmla="*/ 2147483646 w 419"/>
                <a:gd name="T11" fmla="*/ 0 h 209"/>
                <a:gd name="T12" fmla="*/ 2147483646 w 419"/>
                <a:gd name="T13" fmla="*/ 2147483646 h 209"/>
                <a:gd name="T14" fmla="*/ 2147483646 w 419"/>
                <a:gd name="T15" fmla="*/ 2147483646 h 209"/>
                <a:gd name="T16" fmla="*/ 2147483646 w 419"/>
                <a:gd name="T17" fmla="*/ 2147483646 h 209"/>
                <a:gd name="T18" fmla="*/ 2147483646 w 419"/>
                <a:gd name="T19" fmla="*/ 2147483646 h 209"/>
                <a:gd name="T20" fmla="*/ 2147483646 w 419"/>
                <a:gd name="T21" fmla="*/ 2147483646 h 209"/>
                <a:gd name="T22" fmla="*/ 2147483646 w 419"/>
                <a:gd name="T23" fmla="*/ 2147483646 h 209"/>
                <a:gd name="T24" fmla="*/ 2147483646 w 419"/>
                <a:gd name="T25" fmla="*/ 2147483646 h 209"/>
                <a:gd name="T26" fmla="*/ 0 w 419"/>
                <a:gd name="T27" fmla="*/ 2147483646 h 209"/>
                <a:gd name="T28" fmla="*/ 2147483646 w 419"/>
                <a:gd name="T29" fmla="*/ 2147483646 h 209"/>
                <a:gd name="T30" fmla="*/ 2147483646 w 419"/>
                <a:gd name="T31" fmla="*/ 2147483646 h 209"/>
                <a:gd name="T32" fmla="*/ 2147483646 w 419"/>
                <a:gd name="T33" fmla="*/ 2147483646 h 209"/>
                <a:gd name="T34" fmla="*/ 2147483646 w 419"/>
                <a:gd name="T35" fmla="*/ 2147483646 h 209"/>
                <a:gd name="T36" fmla="*/ 2147483646 w 419"/>
                <a:gd name="T37" fmla="*/ 2147483646 h 209"/>
                <a:gd name="T38" fmla="*/ 2147483646 w 419"/>
                <a:gd name="T39" fmla="*/ 2147483646 h 209"/>
                <a:gd name="T40" fmla="*/ 2147483646 w 419"/>
                <a:gd name="T41" fmla="*/ 2147483646 h 209"/>
                <a:gd name="T42" fmla="*/ 2147483646 w 419"/>
                <a:gd name="T43" fmla="*/ 2147483646 h 209"/>
                <a:gd name="T44" fmla="*/ 2147483646 w 419"/>
                <a:gd name="T45" fmla="*/ 2147483646 h 209"/>
                <a:gd name="T46" fmla="*/ 2147483646 w 419"/>
                <a:gd name="T47" fmla="*/ 2147483646 h 209"/>
                <a:gd name="T48" fmla="*/ 2147483646 w 419"/>
                <a:gd name="T49" fmla="*/ 2147483646 h 209"/>
                <a:gd name="T50" fmla="*/ 2147483646 w 419"/>
                <a:gd name="T51" fmla="*/ 2147483646 h 209"/>
                <a:gd name="T52" fmla="*/ 2147483646 w 419"/>
                <a:gd name="T53" fmla="*/ 2147483646 h 209"/>
                <a:gd name="T54" fmla="*/ 2147483646 w 419"/>
                <a:gd name="T55" fmla="*/ 2147483646 h 209"/>
                <a:gd name="T56" fmla="*/ 2147483646 w 419"/>
                <a:gd name="T57" fmla="*/ 2147483646 h 209"/>
                <a:gd name="T58" fmla="*/ 2147483646 w 419"/>
                <a:gd name="T59" fmla="*/ 2147483646 h 209"/>
                <a:gd name="T60" fmla="*/ 2147483646 w 419"/>
                <a:gd name="T61" fmla="*/ 2147483646 h 209"/>
                <a:gd name="T62" fmla="*/ 2147483646 w 419"/>
                <a:gd name="T63" fmla="*/ 2147483646 h 209"/>
                <a:gd name="T64" fmla="*/ 2147483646 w 419"/>
                <a:gd name="T65" fmla="*/ 2147483646 h 209"/>
                <a:gd name="T66" fmla="*/ 2147483646 w 419"/>
                <a:gd name="T67" fmla="*/ 2147483646 h 209"/>
                <a:gd name="T68" fmla="*/ 2147483646 w 419"/>
                <a:gd name="T69" fmla="*/ 2147483646 h 209"/>
                <a:gd name="T70" fmla="*/ 2147483646 w 419"/>
                <a:gd name="T71" fmla="*/ 2147483646 h 209"/>
                <a:gd name="T72" fmla="*/ 2147483646 w 419"/>
                <a:gd name="T73" fmla="*/ 2147483646 h 209"/>
                <a:gd name="T74" fmla="*/ 2147483646 w 419"/>
                <a:gd name="T75" fmla="*/ 2147483646 h 209"/>
                <a:gd name="T76" fmla="*/ 2147483646 w 419"/>
                <a:gd name="T77" fmla="*/ 2147483646 h 209"/>
                <a:gd name="T78" fmla="*/ 2147483646 w 419"/>
                <a:gd name="T79" fmla="*/ 2147483646 h 209"/>
                <a:gd name="T80" fmla="*/ 2147483646 w 419"/>
                <a:gd name="T81" fmla="*/ 2147483646 h 209"/>
                <a:gd name="T82" fmla="*/ 2147483646 w 419"/>
                <a:gd name="T83" fmla="*/ 2147483646 h 2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19" h="209">
                  <a:moveTo>
                    <a:pt x="279" y="55"/>
                  </a:moveTo>
                  <a:lnTo>
                    <a:pt x="230" y="28"/>
                  </a:lnTo>
                  <a:lnTo>
                    <a:pt x="209" y="35"/>
                  </a:lnTo>
                  <a:lnTo>
                    <a:pt x="202" y="35"/>
                  </a:lnTo>
                  <a:lnTo>
                    <a:pt x="188" y="13"/>
                  </a:lnTo>
                  <a:lnTo>
                    <a:pt x="153" y="0"/>
                  </a:lnTo>
                  <a:lnTo>
                    <a:pt x="132" y="13"/>
                  </a:lnTo>
                  <a:lnTo>
                    <a:pt x="132" y="28"/>
                  </a:lnTo>
                  <a:lnTo>
                    <a:pt x="132" y="48"/>
                  </a:lnTo>
                  <a:lnTo>
                    <a:pt x="97" y="48"/>
                  </a:lnTo>
                  <a:lnTo>
                    <a:pt x="84" y="35"/>
                  </a:lnTo>
                  <a:lnTo>
                    <a:pt x="49" y="28"/>
                  </a:lnTo>
                  <a:lnTo>
                    <a:pt x="7" y="55"/>
                  </a:lnTo>
                  <a:lnTo>
                    <a:pt x="0" y="63"/>
                  </a:lnTo>
                  <a:lnTo>
                    <a:pt x="14" y="90"/>
                  </a:lnTo>
                  <a:lnTo>
                    <a:pt x="35" y="90"/>
                  </a:lnTo>
                  <a:lnTo>
                    <a:pt x="42" y="105"/>
                  </a:lnTo>
                  <a:lnTo>
                    <a:pt x="42" y="139"/>
                  </a:lnTo>
                  <a:lnTo>
                    <a:pt x="90" y="160"/>
                  </a:lnTo>
                  <a:lnTo>
                    <a:pt x="119" y="180"/>
                  </a:lnTo>
                  <a:lnTo>
                    <a:pt x="167" y="180"/>
                  </a:lnTo>
                  <a:lnTo>
                    <a:pt x="195" y="202"/>
                  </a:lnTo>
                  <a:lnTo>
                    <a:pt x="230" y="209"/>
                  </a:lnTo>
                  <a:lnTo>
                    <a:pt x="258" y="188"/>
                  </a:lnTo>
                  <a:lnTo>
                    <a:pt x="293" y="188"/>
                  </a:lnTo>
                  <a:lnTo>
                    <a:pt x="320" y="167"/>
                  </a:lnTo>
                  <a:lnTo>
                    <a:pt x="314" y="160"/>
                  </a:lnTo>
                  <a:lnTo>
                    <a:pt x="328" y="139"/>
                  </a:lnTo>
                  <a:lnTo>
                    <a:pt x="342" y="147"/>
                  </a:lnTo>
                  <a:lnTo>
                    <a:pt x="370" y="132"/>
                  </a:lnTo>
                  <a:lnTo>
                    <a:pt x="384" y="112"/>
                  </a:lnTo>
                  <a:lnTo>
                    <a:pt x="419" y="112"/>
                  </a:lnTo>
                  <a:lnTo>
                    <a:pt x="412" y="97"/>
                  </a:lnTo>
                  <a:lnTo>
                    <a:pt x="405" y="90"/>
                  </a:lnTo>
                  <a:lnTo>
                    <a:pt x="384" y="97"/>
                  </a:lnTo>
                  <a:lnTo>
                    <a:pt x="370" y="97"/>
                  </a:lnTo>
                  <a:lnTo>
                    <a:pt x="370" y="63"/>
                  </a:lnTo>
                  <a:lnTo>
                    <a:pt x="377" y="48"/>
                  </a:lnTo>
                  <a:lnTo>
                    <a:pt x="355" y="35"/>
                  </a:lnTo>
                  <a:lnTo>
                    <a:pt x="335" y="55"/>
                  </a:lnTo>
                  <a:lnTo>
                    <a:pt x="300" y="63"/>
                  </a:lnTo>
                  <a:lnTo>
                    <a:pt x="279" y="55"/>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25" name="Freeform 163"/>
            <p:cNvSpPr>
              <a:spLocks/>
            </p:cNvSpPr>
            <p:nvPr/>
          </p:nvSpPr>
          <p:spPr bwMode="gray">
            <a:xfrm>
              <a:off x="4931258" y="3102304"/>
              <a:ext cx="429739" cy="293653"/>
            </a:xfrm>
            <a:custGeom>
              <a:avLst/>
              <a:gdLst>
                <a:gd name="T0" fmla="*/ 98 w 245"/>
                <a:gd name="T1" fmla="*/ 136 h 167"/>
                <a:gd name="T2" fmla="*/ 79 w 245"/>
                <a:gd name="T3" fmla="*/ 136 h 167"/>
                <a:gd name="T4" fmla="*/ 79 w 245"/>
                <a:gd name="T5" fmla="*/ 130 h 167"/>
                <a:gd name="T6" fmla="*/ 85 w 245"/>
                <a:gd name="T7" fmla="*/ 111 h 167"/>
                <a:gd name="T8" fmla="*/ 105 w 245"/>
                <a:gd name="T9" fmla="*/ 111 h 167"/>
                <a:gd name="T10" fmla="*/ 105 w 245"/>
                <a:gd name="T11" fmla="*/ 105 h 167"/>
                <a:gd name="T12" fmla="*/ 98 w 245"/>
                <a:gd name="T13" fmla="*/ 91 h 167"/>
                <a:gd name="T14" fmla="*/ 98 w 245"/>
                <a:gd name="T15" fmla="*/ 78 h 167"/>
                <a:gd name="T16" fmla="*/ 72 w 245"/>
                <a:gd name="T17" fmla="*/ 72 h 167"/>
                <a:gd name="T18" fmla="*/ 59 w 245"/>
                <a:gd name="T19" fmla="*/ 78 h 167"/>
                <a:gd name="T20" fmla="*/ 39 w 245"/>
                <a:gd name="T21" fmla="*/ 91 h 167"/>
                <a:gd name="T22" fmla="*/ 33 w 245"/>
                <a:gd name="T23" fmla="*/ 91 h 167"/>
                <a:gd name="T24" fmla="*/ 13 w 245"/>
                <a:gd name="T25" fmla="*/ 91 h 167"/>
                <a:gd name="T26" fmla="*/ 0 w 245"/>
                <a:gd name="T27" fmla="*/ 78 h 167"/>
                <a:gd name="T28" fmla="*/ 13 w 245"/>
                <a:gd name="T29" fmla="*/ 65 h 167"/>
                <a:gd name="T30" fmla="*/ 20 w 245"/>
                <a:gd name="T31" fmla="*/ 51 h 167"/>
                <a:gd name="T32" fmla="*/ 26 w 245"/>
                <a:gd name="T33" fmla="*/ 39 h 167"/>
                <a:gd name="T34" fmla="*/ 20 w 245"/>
                <a:gd name="T35" fmla="*/ 19 h 167"/>
                <a:gd name="T36" fmla="*/ 33 w 245"/>
                <a:gd name="T37" fmla="*/ 7 h 167"/>
                <a:gd name="T38" fmla="*/ 52 w 245"/>
                <a:gd name="T39" fmla="*/ 7 h 167"/>
                <a:gd name="T40" fmla="*/ 72 w 245"/>
                <a:gd name="T41" fmla="*/ 19 h 167"/>
                <a:gd name="T42" fmla="*/ 79 w 245"/>
                <a:gd name="T43" fmla="*/ 19 h 167"/>
                <a:gd name="T44" fmla="*/ 85 w 245"/>
                <a:gd name="T45" fmla="*/ 19 h 167"/>
                <a:gd name="T46" fmla="*/ 98 w 245"/>
                <a:gd name="T47" fmla="*/ 19 h 167"/>
                <a:gd name="T48" fmla="*/ 110 w 245"/>
                <a:gd name="T49" fmla="*/ 19 h 167"/>
                <a:gd name="T50" fmla="*/ 118 w 245"/>
                <a:gd name="T51" fmla="*/ 0 h 167"/>
                <a:gd name="T52" fmla="*/ 124 w 245"/>
                <a:gd name="T53" fmla="*/ 0 h 167"/>
                <a:gd name="T54" fmla="*/ 150 w 245"/>
                <a:gd name="T55" fmla="*/ 0 h 167"/>
                <a:gd name="T56" fmla="*/ 157 w 245"/>
                <a:gd name="T57" fmla="*/ 7 h 167"/>
                <a:gd name="T58" fmla="*/ 150 w 245"/>
                <a:gd name="T59" fmla="*/ 7 h 167"/>
                <a:gd name="T60" fmla="*/ 157 w 245"/>
                <a:gd name="T61" fmla="*/ 19 h 167"/>
                <a:gd name="T62" fmla="*/ 170 w 245"/>
                <a:gd name="T63" fmla="*/ 19 h 167"/>
                <a:gd name="T64" fmla="*/ 176 w 245"/>
                <a:gd name="T65" fmla="*/ 33 h 167"/>
                <a:gd name="T66" fmla="*/ 182 w 245"/>
                <a:gd name="T67" fmla="*/ 39 h 167"/>
                <a:gd name="T68" fmla="*/ 190 w 245"/>
                <a:gd name="T69" fmla="*/ 33 h 167"/>
                <a:gd name="T70" fmla="*/ 229 w 245"/>
                <a:gd name="T71" fmla="*/ 58 h 167"/>
                <a:gd name="T72" fmla="*/ 222 w 245"/>
                <a:gd name="T73" fmla="*/ 91 h 167"/>
                <a:gd name="T74" fmla="*/ 215 w 245"/>
                <a:gd name="T75" fmla="*/ 78 h 167"/>
                <a:gd name="T76" fmla="*/ 208 w 245"/>
                <a:gd name="T77" fmla="*/ 91 h 167"/>
                <a:gd name="T78" fmla="*/ 208 w 245"/>
                <a:gd name="T79" fmla="*/ 105 h 167"/>
                <a:gd name="T80" fmla="*/ 196 w 245"/>
                <a:gd name="T81" fmla="*/ 105 h 167"/>
                <a:gd name="T82" fmla="*/ 157 w 245"/>
                <a:gd name="T83" fmla="*/ 130 h 167"/>
                <a:gd name="T84" fmla="*/ 176 w 245"/>
                <a:gd name="T85" fmla="*/ 136 h 167"/>
                <a:gd name="T86" fmla="*/ 182 w 245"/>
                <a:gd name="T87" fmla="*/ 136 h 167"/>
                <a:gd name="T88" fmla="*/ 176 w 245"/>
                <a:gd name="T89" fmla="*/ 136 h 167"/>
                <a:gd name="T90" fmla="*/ 150 w 245"/>
                <a:gd name="T91" fmla="*/ 156 h 167"/>
                <a:gd name="T92" fmla="*/ 143 w 245"/>
                <a:gd name="T93" fmla="*/ 156 h 167"/>
                <a:gd name="T94" fmla="*/ 143 w 245"/>
                <a:gd name="T95" fmla="*/ 144 h 167"/>
                <a:gd name="T96" fmla="*/ 137 w 245"/>
                <a:gd name="T97" fmla="*/ 136 h 167"/>
                <a:gd name="T98" fmla="*/ 150 w 245"/>
                <a:gd name="T99" fmla="*/ 130 h 167"/>
                <a:gd name="T100" fmla="*/ 124 w 245"/>
                <a:gd name="T101" fmla="*/ 117 h 167"/>
                <a:gd name="T102" fmla="*/ 124 w 245"/>
                <a:gd name="T103" fmla="*/ 111 h 167"/>
                <a:gd name="T104" fmla="*/ 110 w 245"/>
                <a:gd name="T105" fmla="*/ 111 h 167"/>
                <a:gd name="T106" fmla="*/ 105 w 245"/>
                <a:gd name="T107" fmla="*/ 130 h 167"/>
                <a:gd name="T108" fmla="*/ 98 w 245"/>
                <a:gd name="T109" fmla="*/ 130 h 167"/>
                <a:gd name="T110" fmla="*/ 98 w 245"/>
                <a:gd name="T111" fmla="*/ 136 h 1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45" h="167">
                  <a:moveTo>
                    <a:pt x="105" y="146"/>
                  </a:moveTo>
                  <a:lnTo>
                    <a:pt x="84" y="146"/>
                  </a:lnTo>
                  <a:lnTo>
                    <a:pt x="84" y="139"/>
                  </a:lnTo>
                  <a:lnTo>
                    <a:pt x="91" y="119"/>
                  </a:lnTo>
                  <a:lnTo>
                    <a:pt x="112" y="119"/>
                  </a:lnTo>
                  <a:lnTo>
                    <a:pt x="112" y="112"/>
                  </a:lnTo>
                  <a:lnTo>
                    <a:pt x="105" y="97"/>
                  </a:lnTo>
                  <a:lnTo>
                    <a:pt x="105" y="84"/>
                  </a:lnTo>
                  <a:lnTo>
                    <a:pt x="77" y="77"/>
                  </a:lnTo>
                  <a:lnTo>
                    <a:pt x="63" y="84"/>
                  </a:lnTo>
                  <a:lnTo>
                    <a:pt x="42" y="97"/>
                  </a:lnTo>
                  <a:lnTo>
                    <a:pt x="35" y="97"/>
                  </a:lnTo>
                  <a:lnTo>
                    <a:pt x="14" y="97"/>
                  </a:lnTo>
                  <a:lnTo>
                    <a:pt x="0" y="84"/>
                  </a:lnTo>
                  <a:lnTo>
                    <a:pt x="14" y="70"/>
                  </a:lnTo>
                  <a:lnTo>
                    <a:pt x="21" y="55"/>
                  </a:lnTo>
                  <a:lnTo>
                    <a:pt x="28" y="42"/>
                  </a:lnTo>
                  <a:lnTo>
                    <a:pt x="21" y="20"/>
                  </a:lnTo>
                  <a:lnTo>
                    <a:pt x="35" y="7"/>
                  </a:lnTo>
                  <a:lnTo>
                    <a:pt x="56" y="7"/>
                  </a:lnTo>
                  <a:lnTo>
                    <a:pt x="77" y="20"/>
                  </a:lnTo>
                  <a:lnTo>
                    <a:pt x="84" y="20"/>
                  </a:lnTo>
                  <a:lnTo>
                    <a:pt x="91" y="20"/>
                  </a:lnTo>
                  <a:lnTo>
                    <a:pt x="105" y="20"/>
                  </a:lnTo>
                  <a:lnTo>
                    <a:pt x="118" y="20"/>
                  </a:lnTo>
                  <a:lnTo>
                    <a:pt x="126" y="0"/>
                  </a:lnTo>
                  <a:lnTo>
                    <a:pt x="133" y="0"/>
                  </a:lnTo>
                  <a:lnTo>
                    <a:pt x="160" y="0"/>
                  </a:lnTo>
                  <a:lnTo>
                    <a:pt x="168" y="7"/>
                  </a:lnTo>
                  <a:lnTo>
                    <a:pt x="160" y="7"/>
                  </a:lnTo>
                  <a:lnTo>
                    <a:pt x="168" y="20"/>
                  </a:lnTo>
                  <a:lnTo>
                    <a:pt x="182" y="20"/>
                  </a:lnTo>
                  <a:lnTo>
                    <a:pt x="188" y="35"/>
                  </a:lnTo>
                  <a:lnTo>
                    <a:pt x="195" y="42"/>
                  </a:lnTo>
                  <a:lnTo>
                    <a:pt x="203" y="35"/>
                  </a:lnTo>
                  <a:lnTo>
                    <a:pt x="245" y="62"/>
                  </a:lnTo>
                  <a:lnTo>
                    <a:pt x="238" y="97"/>
                  </a:lnTo>
                  <a:lnTo>
                    <a:pt x="230" y="84"/>
                  </a:lnTo>
                  <a:lnTo>
                    <a:pt x="223" y="97"/>
                  </a:lnTo>
                  <a:lnTo>
                    <a:pt x="223" y="112"/>
                  </a:lnTo>
                  <a:lnTo>
                    <a:pt x="210" y="112"/>
                  </a:lnTo>
                  <a:lnTo>
                    <a:pt x="168" y="139"/>
                  </a:lnTo>
                  <a:lnTo>
                    <a:pt x="188" y="146"/>
                  </a:lnTo>
                  <a:lnTo>
                    <a:pt x="195" y="146"/>
                  </a:lnTo>
                  <a:lnTo>
                    <a:pt x="188" y="146"/>
                  </a:lnTo>
                  <a:lnTo>
                    <a:pt x="160" y="167"/>
                  </a:lnTo>
                  <a:lnTo>
                    <a:pt x="153" y="167"/>
                  </a:lnTo>
                  <a:lnTo>
                    <a:pt x="153" y="154"/>
                  </a:lnTo>
                  <a:lnTo>
                    <a:pt x="147" y="146"/>
                  </a:lnTo>
                  <a:lnTo>
                    <a:pt x="160" y="139"/>
                  </a:lnTo>
                  <a:lnTo>
                    <a:pt x="133" y="125"/>
                  </a:lnTo>
                  <a:lnTo>
                    <a:pt x="133" y="119"/>
                  </a:lnTo>
                  <a:lnTo>
                    <a:pt x="118" y="119"/>
                  </a:lnTo>
                  <a:lnTo>
                    <a:pt x="112" y="139"/>
                  </a:lnTo>
                  <a:lnTo>
                    <a:pt x="105" y="139"/>
                  </a:lnTo>
                  <a:lnTo>
                    <a:pt x="105" y="146"/>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26" name="Freeform 164"/>
            <p:cNvSpPr>
              <a:spLocks/>
            </p:cNvSpPr>
            <p:nvPr/>
          </p:nvSpPr>
          <p:spPr bwMode="gray">
            <a:xfrm>
              <a:off x="7474965" y="4559355"/>
              <a:ext cx="230062" cy="208471"/>
            </a:xfrm>
            <a:custGeom>
              <a:avLst/>
              <a:gdLst>
                <a:gd name="T0" fmla="*/ 2147483646 w 133"/>
                <a:gd name="T1" fmla="*/ 2147483646 h 118"/>
                <a:gd name="T2" fmla="*/ 2147483646 w 133"/>
                <a:gd name="T3" fmla="*/ 2147483646 h 118"/>
                <a:gd name="T4" fmla="*/ 2147483646 w 133"/>
                <a:gd name="T5" fmla="*/ 2147483646 h 118"/>
                <a:gd name="T6" fmla="*/ 2147483646 w 133"/>
                <a:gd name="T7" fmla="*/ 2147483646 h 118"/>
                <a:gd name="T8" fmla="*/ 2147483646 w 133"/>
                <a:gd name="T9" fmla="*/ 2147483646 h 118"/>
                <a:gd name="T10" fmla="*/ 2147483646 w 133"/>
                <a:gd name="T11" fmla="*/ 2147483646 h 118"/>
                <a:gd name="T12" fmla="*/ 2147483646 w 133"/>
                <a:gd name="T13" fmla="*/ 2147483646 h 118"/>
                <a:gd name="T14" fmla="*/ 2147483646 w 133"/>
                <a:gd name="T15" fmla="*/ 2147483646 h 118"/>
                <a:gd name="T16" fmla="*/ 2147483646 w 133"/>
                <a:gd name="T17" fmla="*/ 2147483646 h 118"/>
                <a:gd name="T18" fmla="*/ 2147483646 w 133"/>
                <a:gd name="T19" fmla="*/ 2147483646 h 118"/>
                <a:gd name="T20" fmla="*/ 2147483646 w 133"/>
                <a:gd name="T21" fmla="*/ 2147483646 h 118"/>
                <a:gd name="T22" fmla="*/ 2147483646 w 133"/>
                <a:gd name="T23" fmla="*/ 2147483646 h 118"/>
                <a:gd name="T24" fmla="*/ 2147483646 w 133"/>
                <a:gd name="T25" fmla="*/ 2147483646 h 118"/>
                <a:gd name="T26" fmla="*/ 2147483646 w 133"/>
                <a:gd name="T27" fmla="*/ 2147483646 h 118"/>
                <a:gd name="T28" fmla="*/ 2147483646 w 133"/>
                <a:gd name="T29" fmla="*/ 2147483646 h 118"/>
                <a:gd name="T30" fmla="*/ 0 w 133"/>
                <a:gd name="T31" fmla="*/ 2147483646 h 118"/>
                <a:gd name="T32" fmla="*/ 2147483646 w 133"/>
                <a:gd name="T33" fmla="*/ 0 h 118"/>
                <a:gd name="T34" fmla="*/ 2147483646 w 133"/>
                <a:gd name="T35" fmla="*/ 0 h 118"/>
                <a:gd name="T36" fmla="*/ 2147483646 w 133"/>
                <a:gd name="T37" fmla="*/ 2147483646 h 118"/>
                <a:gd name="T38" fmla="*/ 2147483646 w 133"/>
                <a:gd name="T39" fmla="*/ 2147483646 h 118"/>
                <a:gd name="T40" fmla="*/ 2147483646 w 133"/>
                <a:gd name="T41" fmla="*/ 2147483646 h 118"/>
                <a:gd name="T42" fmla="*/ 2147483646 w 133"/>
                <a:gd name="T43" fmla="*/ 2147483646 h 118"/>
                <a:gd name="T44" fmla="*/ 2147483646 w 133"/>
                <a:gd name="T45" fmla="*/ 2147483646 h 118"/>
                <a:gd name="T46" fmla="*/ 2147483646 w 133"/>
                <a:gd name="T47" fmla="*/ 2147483646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3" h="118">
                  <a:moveTo>
                    <a:pt x="133" y="35"/>
                  </a:moveTo>
                  <a:lnTo>
                    <a:pt x="133" y="70"/>
                  </a:lnTo>
                  <a:lnTo>
                    <a:pt x="133" y="118"/>
                  </a:lnTo>
                  <a:lnTo>
                    <a:pt x="112" y="105"/>
                  </a:lnTo>
                  <a:lnTo>
                    <a:pt x="91" y="112"/>
                  </a:lnTo>
                  <a:lnTo>
                    <a:pt x="98" y="98"/>
                  </a:lnTo>
                  <a:lnTo>
                    <a:pt x="91" y="77"/>
                  </a:lnTo>
                  <a:lnTo>
                    <a:pt x="28" y="42"/>
                  </a:lnTo>
                  <a:lnTo>
                    <a:pt x="21" y="56"/>
                  </a:lnTo>
                  <a:lnTo>
                    <a:pt x="21" y="42"/>
                  </a:lnTo>
                  <a:lnTo>
                    <a:pt x="15" y="35"/>
                  </a:lnTo>
                  <a:lnTo>
                    <a:pt x="28" y="35"/>
                  </a:lnTo>
                  <a:lnTo>
                    <a:pt x="42" y="28"/>
                  </a:lnTo>
                  <a:lnTo>
                    <a:pt x="15" y="28"/>
                  </a:lnTo>
                  <a:lnTo>
                    <a:pt x="7" y="21"/>
                  </a:lnTo>
                  <a:lnTo>
                    <a:pt x="0" y="21"/>
                  </a:lnTo>
                  <a:lnTo>
                    <a:pt x="15" y="0"/>
                  </a:lnTo>
                  <a:lnTo>
                    <a:pt x="21" y="0"/>
                  </a:lnTo>
                  <a:lnTo>
                    <a:pt x="42" y="15"/>
                  </a:lnTo>
                  <a:lnTo>
                    <a:pt x="42" y="28"/>
                  </a:lnTo>
                  <a:lnTo>
                    <a:pt x="56" y="42"/>
                  </a:lnTo>
                  <a:lnTo>
                    <a:pt x="70" y="28"/>
                  </a:lnTo>
                  <a:lnTo>
                    <a:pt x="91" y="21"/>
                  </a:lnTo>
                  <a:lnTo>
                    <a:pt x="133" y="35"/>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27" name="Freeform 165"/>
            <p:cNvSpPr>
              <a:spLocks/>
            </p:cNvSpPr>
            <p:nvPr/>
          </p:nvSpPr>
          <p:spPr bwMode="gray">
            <a:xfrm>
              <a:off x="7705027" y="4622120"/>
              <a:ext cx="223552" cy="195021"/>
            </a:xfrm>
            <a:custGeom>
              <a:avLst/>
              <a:gdLst>
                <a:gd name="T0" fmla="*/ 0 w 125"/>
                <a:gd name="T1" fmla="*/ 2147483646 h 112"/>
                <a:gd name="T2" fmla="*/ 0 w 125"/>
                <a:gd name="T3" fmla="*/ 2147483646 h 112"/>
                <a:gd name="T4" fmla="*/ 0 w 125"/>
                <a:gd name="T5" fmla="*/ 0 h 112"/>
                <a:gd name="T6" fmla="*/ 2147483646 w 125"/>
                <a:gd name="T7" fmla="*/ 2147483646 h 112"/>
                <a:gd name="T8" fmla="*/ 2147483646 w 125"/>
                <a:gd name="T9" fmla="*/ 2147483646 h 112"/>
                <a:gd name="T10" fmla="*/ 2147483646 w 125"/>
                <a:gd name="T11" fmla="*/ 2147483646 h 112"/>
                <a:gd name="T12" fmla="*/ 2147483646 w 125"/>
                <a:gd name="T13" fmla="*/ 2147483646 h 112"/>
                <a:gd name="T14" fmla="*/ 2147483646 w 125"/>
                <a:gd name="T15" fmla="*/ 2147483646 h 112"/>
                <a:gd name="T16" fmla="*/ 2147483646 w 125"/>
                <a:gd name="T17" fmla="*/ 2147483646 h 112"/>
                <a:gd name="T18" fmla="*/ 2147483646 w 125"/>
                <a:gd name="T19" fmla="*/ 2147483646 h 112"/>
                <a:gd name="T20" fmla="*/ 2147483646 w 125"/>
                <a:gd name="T21" fmla="*/ 2147483646 h 112"/>
                <a:gd name="T22" fmla="*/ 2147483646 w 125"/>
                <a:gd name="T23" fmla="*/ 2147483646 h 112"/>
                <a:gd name="T24" fmla="*/ 2147483646 w 125"/>
                <a:gd name="T25" fmla="*/ 2147483646 h 112"/>
                <a:gd name="T26" fmla="*/ 2147483646 w 125"/>
                <a:gd name="T27" fmla="*/ 2147483646 h 112"/>
                <a:gd name="T28" fmla="*/ 2147483646 w 125"/>
                <a:gd name="T29" fmla="*/ 2147483646 h 112"/>
                <a:gd name="T30" fmla="*/ 2147483646 w 125"/>
                <a:gd name="T31" fmla="*/ 2147483646 h 112"/>
                <a:gd name="T32" fmla="*/ 2147483646 w 125"/>
                <a:gd name="T33" fmla="*/ 2147483646 h 112"/>
                <a:gd name="T34" fmla="*/ 2147483646 w 125"/>
                <a:gd name="T35" fmla="*/ 2147483646 h 112"/>
                <a:gd name="T36" fmla="*/ 2147483646 w 125"/>
                <a:gd name="T37" fmla="*/ 2147483646 h 112"/>
                <a:gd name="T38" fmla="*/ 2147483646 w 125"/>
                <a:gd name="T39" fmla="*/ 2147483646 h 112"/>
                <a:gd name="T40" fmla="*/ 2147483646 w 125"/>
                <a:gd name="T41" fmla="*/ 2147483646 h 112"/>
                <a:gd name="T42" fmla="*/ 2147483646 w 125"/>
                <a:gd name="T43" fmla="*/ 2147483646 h 112"/>
                <a:gd name="T44" fmla="*/ 0 w 125"/>
                <a:gd name="T45" fmla="*/ 2147483646 h 1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5" h="112">
                  <a:moveTo>
                    <a:pt x="0" y="83"/>
                  </a:moveTo>
                  <a:lnTo>
                    <a:pt x="0" y="35"/>
                  </a:lnTo>
                  <a:lnTo>
                    <a:pt x="0" y="0"/>
                  </a:lnTo>
                  <a:lnTo>
                    <a:pt x="35" y="7"/>
                  </a:lnTo>
                  <a:lnTo>
                    <a:pt x="55" y="28"/>
                  </a:lnTo>
                  <a:lnTo>
                    <a:pt x="55" y="35"/>
                  </a:lnTo>
                  <a:lnTo>
                    <a:pt x="90" y="55"/>
                  </a:lnTo>
                  <a:lnTo>
                    <a:pt x="77" y="63"/>
                  </a:lnTo>
                  <a:lnTo>
                    <a:pt x="83" y="63"/>
                  </a:lnTo>
                  <a:lnTo>
                    <a:pt x="90" y="70"/>
                  </a:lnTo>
                  <a:lnTo>
                    <a:pt x="98" y="83"/>
                  </a:lnTo>
                  <a:lnTo>
                    <a:pt x="105" y="83"/>
                  </a:lnTo>
                  <a:lnTo>
                    <a:pt x="105" y="98"/>
                  </a:lnTo>
                  <a:lnTo>
                    <a:pt x="125" y="105"/>
                  </a:lnTo>
                  <a:lnTo>
                    <a:pt x="125" y="112"/>
                  </a:lnTo>
                  <a:lnTo>
                    <a:pt x="83" y="105"/>
                  </a:lnTo>
                  <a:lnTo>
                    <a:pt x="63" y="70"/>
                  </a:lnTo>
                  <a:lnTo>
                    <a:pt x="49" y="70"/>
                  </a:lnTo>
                  <a:lnTo>
                    <a:pt x="42" y="70"/>
                  </a:lnTo>
                  <a:lnTo>
                    <a:pt x="20" y="77"/>
                  </a:lnTo>
                  <a:lnTo>
                    <a:pt x="35" y="83"/>
                  </a:lnTo>
                  <a:lnTo>
                    <a:pt x="14" y="83"/>
                  </a:lnTo>
                  <a:lnTo>
                    <a:pt x="0" y="83"/>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28" name="Freeform 166"/>
            <p:cNvSpPr>
              <a:spLocks/>
            </p:cNvSpPr>
            <p:nvPr/>
          </p:nvSpPr>
          <p:spPr bwMode="gray">
            <a:xfrm>
              <a:off x="4121700" y="3664950"/>
              <a:ext cx="279981" cy="221919"/>
            </a:xfrm>
            <a:custGeom>
              <a:avLst/>
              <a:gdLst>
                <a:gd name="T0" fmla="*/ 2147483646 w 160"/>
                <a:gd name="T1" fmla="*/ 2147483646 h 126"/>
                <a:gd name="T2" fmla="*/ 2147483646 w 160"/>
                <a:gd name="T3" fmla="*/ 2147483646 h 126"/>
                <a:gd name="T4" fmla="*/ 2147483646 w 160"/>
                <a:gd name="T5" fmla="*/ 2147483646 h 126"/>
                <a:gd name="T6" fmla="*/ 2147483646 w 160"/>
                <a:gd name="T7" fmla="*/ 2147483646 h 126"/>
                <a:gd name="T8" fmla="*/ 2147483646 w 160"/>
                <a:gd name="T9" fmla="*/ 2147483646 h 126"/>
                <a:gd name="T10" fmla="*/ 2147483646 w 160"/>
                <a:gd name="T11" fmla="*/ 2147483646 h 126"/>
                <a:gd name="T12" fmla="*/ 2147483646 w 160"/>
                <a:gd name="T13" fmla="*/ 2147483646 h 126"/>
                <a:gd name="T14" fmla="*/ 2147483646 w 160"/>
                <a:gd name="T15" fmla="*/ 2147483646 h 126"/>
                <a:gd name="T16" fmla="*/ 2147483646 w 160"/>
                <a:gd name="T17" fmla="*/ 2147483646 h 126"/>
                <a:gd name="T18" fmla="*/ 0 w 160"/>
                <a:gd name="T19" fmla="*/ 2147483646 h 126"/>
                <a:gd name="T20" fmla="*/ 2147483646 w 160"/>
                <a:gd name="T21" fmla="*/ 2147483646 h 126"/>
                <a:gd name="T22" fmla="*/ 2147483646 w 160"/>
                <a:gd name="T23" fmla="*/ 2147483646 h 126"/>
                <a:gd name="T24" fmla="*/ 2147483646 w 160"/>
                <a:gd name="T25" fmla="*/ 2147483646 h 126"/>
                <a:gd name="T26" fmla="*/ 2147483646 w 160"/>
                <a:gd name="T27" fmla="*/ 2147483646 h 126"/>
                <a:gd name="T28" fmla="*/ 2147483646 w 160"/>
                <a:gd name="T29" fmla="*/ 2147483646 h 126"/>
                <a:gd name="T30" fmla="*/ 2147483646 w 160"/>
                <a:gd name="T31" fmla="*/ 2147483646 h 126"/>
                <a:gd name="T32" fmla="*/ 2147483646 w 160"/>
                <a:gd name="T33" fmla="*/ 2147483646 h 126"/>
                <a:gd name="T34" fmla="*/ 2147483646 w 160"/>
                <a:gd name="T35" fmla="*/ 0 h 126"/>
                <a:gd name="T36" fmla="*/ 2147483646 w 160"/>
                <a:gd name="T37" fmla="*/ 0 h 126"/>
                <a:gd name="T38" fmla="*/ 2147483646 w 160"/>
                <a:gd name="T39" fmla="*/ 2147483646 h 126"/>
                <a:gd name="T40" fmla="*/ 2147483646 w 160"/>
                <a:gd name="T41" fmla="*/ 2147483646 h 126"/>
                <a:gd name="T42" fmla="*/ 2147483646 w 160"/>
                <a:gd name="T43" fmla="*/ 2147483646 h 1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0" h="126">
                  <a:moveTo>
                    <a:pt x="146" y="7"/>
                  </a:moveTo>
                  <a:lnTo>
                    <a:pt x="153" y="7"/>
                  </a:lnTo>
                  <a:lnTo>
                    <a:pt x="160" y="49"/>
                  </a:lnTo>
                  <a:lnTo>
                    <a:pt x="125" y="56"/>
                  </a:lnTo>
                  <a:lnTo>
                    <a:pt x="125" y="69"/>
                  </a:lnTo>
                  <a:lnTo>
                    <a:pt x="104" y="84"/>
                  </a:lnTo>
                  <a:lnTo>
                    <a:pt x="70" y="97"/>
                  </a:lnTo>
                  <a:lnTo>
                    <a:pt x="62" y="104"/>
                  </a:lnTo>
                  <a:lnTo>
                    <a:pt x="62" y="126"/>
                  </a:lnTo>
                  <a:lnTo>
                    <a:pt x="0" y="119"/>
                  </a:lnTo>
                  <a:lnTo>
                    <a:pt x="20" y="119"/>
                  </a:lnTo>
                  <a:lnTo>
                    <a:pt x="35" y="97"/>
                  </a:lnTo>
                  <a:lnTo>
                    <a:pt x="42" y="84"/>
                  </a:lnTo>
                  <a:lnTo>
                    <a:pt x="42" y="69"/>
                  </a:lnTo>
                  <a:lnTo>
                    <a:pt x="55" y="49"/>
                  </a:lnTo>
                  <a:lnTo>
                    <a:pt x="62" y="35"/>
                  </a:lnTo>
                  <a:lnTo>
                    <a:pt x="83" y="21"/>
                  </a:lnTo>
                  <a:lnTo>
                    <a:pt x="97" y="0"/>
                  </a:lnTo>
                  <a:lnTo>
                    <a:pt x="104" y="0"/>
                  </a:lnTo>
                  <a:lnTo>
                    <a:pt x="112" y="7"/>
                  </a:lnTo>
                  <a:lnTo>
                    <a:pt x="139" y="7"/>
                  </a:lnTo>
                  <a:lnTo>
                    <a:pt x="146" y="7"/>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29" name="Freeform 167"/>
            <p:cNvSpPr>
              <a:spLocks/>
            </p:cNvSpPr>
            <p:nvPr/>
          </p:nvSpPr>
          <p:spPr bwMode="gray">
            <a:xfrm>
              <a:off x="5200388" y="4128964"/>
              <a:ext cx="347264" cy="345209"/>
            </a:xfrm>
            <a:custGeom>
              <a:avLst/>
              <a:gdLst>
                <a:gd name="T0" fmla="*/ 2147483646 w 197"/>
                <a:gd name="T1" fmla="*/ 2147483646 h 195"/>
                <a:gd name="T2" fmla="*/ 2147483646 w 197"/>
                <a:gd name="T3" fmla="*/ 2147483646 h 195"/>
                <a:gd name="T4" fmla="*/ 2147483646 w 197"/>
                <a:gd name="T5" fmla="*/ 2147483646 h 195"/>
                <a:gd name="T6" fmla="*/ 2147483646 w 197"/>
                <a:gd name="T7" fmla="*/ 2147483646 h 195"/>
                <a:gd name="T8" fmla="*/ 2147483646 w 197"/>
                <a:gd name="T9" fmla="*/ 2147483646 h 195"/>
                <a:gd name="T10" fmla="*/ 2147483646 w 197"/>
                <a:gd name="T11" fmla="*/ 2147483646 h 195"/>
                <a:gd name="T12" fmla="*/ 2147483646 w 197"/>
                <a:gd name="T13" fmla="*/ 2147483646 h 195"/>
                <a:gd name="T14" fmla="*/ 2147483646 w 197"/>
                <a:gd name="T15" fmla="*/ 2147483646 h 195"/>
                <a:gd name="T16" fmla="*/ 2147483646 w 197"/>
                <a:gd name="T17" fmla="*/ 2147483646 h 195"/>
                <a:gd name="T18" fmla="*/ 2147483646 w 197"/>
                <a:gd name="T19" fmla="*/ 2147483646 h 195"/>
                <a:gd name="T20" fmla="*/ 2147483646 w 197"/>
                <a:gd name="T21" fmla="*/ 2147483646 h 195"/>
                <a:gd name="T22" fmla="*/ 2147483646 w 197"/>
                <a:gd name="T23" fmla="*/ 2147483646 h 195"/>
                <a:gd name="T24" fmla="*/ 2147483646 w 197"/>
                <a:gd name="T25" fmla="*/ 2147483646 h 195"/>
                <a:gd name="T26" fmla="*/ 2147483646 w 197"/>
                <a:gd name="T27" fmla="*/ 2147483646 h 195"/>
                <a:gd name="T28" fmla="*/ 2147483646 w 197"/>
                <a:gd name="T29" fmla="*/ 2147483646 h 195"/>
                <a:gd name="T30" fmla="*/ 2147483646 w 197"/>
                <a:gd name="T31" fmla="*/ 2147483646 h 195"/>
                <a:gd name="T32" fmla="*/ 2147483646 w 197"/>
                <a:gd name="T33" fmla="*/ 2147483646 h 195"/>
                <a:gd name="T34" fmla="*/ 2147483646 w 197"/>
                <a:gd name="T35" fmla="*/ 2147483646 h 195"/>
                <a:gd name="T36" fmla="*/ 0 w 197"/>
                <a:gd name="T37" fmla="*/ 2147483646 h 195"/>
                <a:gd name="T38" fmla="*/ 2147483646 w 197"/>
                <a:gd name="T39" fmla="*/ 2147483646 h 195"/>
                <a:gd name="T40" fmla="*/ 2147483646 w 197"/>
                <a:gd name="T41" fmla="*/ 2147483646 h 195"/>
                <a:gd name="T42" fmla="*/ 2147483646 w 197"/>
                <a:gd name="T43" fmla="*/ 2147483646 h 195"/>
                <a:gd name="T44" fmla="*/ 2147483646 w 197"/>
                <a:gd name="T45" fmla="*/ 2147483646 h 195"/>
                <a:gd name="T46" fmla="*/ 2147483646 w 197"/>
                <a:gd name="T47" fmla="*/ 2147483646 h 195"/>
                <a:gd name="T48" fmla="*/ 2147483646 w 197"/>
                <a:gd name="T49" fmla="*/ 0 h 195"/>
                <a:gd name="T50" fmla="*/ 2147483646 w 197"/>
                <a:gd name="T51" fmla="*/ 2147483646 h 195"/>
                <a:gd name="T52" fmla="*/ 2147483646 w 197"/>
                <a:gd name="T53" fmla="*/ 2147483646 h 195"/>
                <a:gd name="T54" fmla="*/ 2147483646 w 197"/>
                <a:gd name="T55" fmla="*/ 2147483646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7" h="195">
                  <a:moveTo>
                    <a:pt x="127" y="77"/>
                  </a:moveTo>
                  <a:lnTo>
                    <a:pt x="119" y="77"/>
                  </a:lnTo>
                  <a:lnTo>
                    <a:pt x="119" y="91"/>
                  </a:lnTo>
                  <a:lnTo>
                    <a:pt x="119" y="105"/>
                  </a:lnTo>
                  <a:lnTo>
                    <a:pt x="127" y="105"/>
                  </a:lnTo>
                  <a:lnTo>
                    <a:pt x="127" y="112"/>
                  </a:lnTo>
                  <a:lnTo>
                    <a:pt x="140" y="126"/>
                  </a:lnTo>
                  <a:lnTo>
                    <a:pt x="182" y="133"/>
                  </a:lnTo>
                  <a:lnTo>
                    <a:pt x="197" y="133"/>
                  </a:lnTo>
                  <a:lnTo>
                    <a:pt x="162" y="175"/>
                  </a:lnTo>
                  <a:lnTo>
                    <a:pt x="134" y="175"/>
                  </a:lnTo>
                  <a:lnTo>
                    <a:pt x="119" y="195"/>
                  </a:lnTo>
                  <a:lnTo>
                    <a:pt x="99" y="189"/>
                  </a:lnTo>
                  <a:lnTo>
                    <a:pt x="77" y="195"/>
                  </a:lnTo>
                  <a:lnTo>
                    <a:pt x="35" y="189"/>
                  </a:lnTo>
                  <a:lnTo>
                    <a:pt x="35" y="167"/>
                  </a:lnTo>
                  <a:lnTo>
                    <a:pt x="29" y="167"/>
                  </a:lnTo>
                  <a:lnTo>
                    <a:pt x="7" y="147"/>
                  </a:lnTo>
                  <a:lnTo>
                    <a:pt x="0" y="133"/>
                  </a:lnTo>
                  <a:lnTo>
                    <a:pt x="7" y="126"/>
                  </a:lnTo>
                  <a:lnTo>
                    <a:pt x="15" y="105"/>
                  </a:lnTo>
                  <a:lnTo>
                    <a:pt x="42" y="64"/>
                  </a:lnTo>
                  <a:lnTo>
                    <a:pt x="50" y="15"/>
                  </a:lnTo>
                  <a:lnTo>
                    <a:pt x="70" y="7"/>
                  </a:lnTo>
                  <a:lnTo>
                    <a:pt x="70" y="0"/>
                  </a:lnTo>
                  <a:lnTo>
                    <a:pt x="85" y="35"/>
                  </a:lnTo>
                  <a:lnTo>
                    <a:pt x="99" y="49"/>
                  </a:lnTo>
                  <a:lnTo>
                    <a:pt x="127" y="77"/>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30" name="Freeform 168"/>
            <p:cNvSpPr>
              <a:spLocks/>
            </p:cNvSpPr>
            <p:nvPr/>
          </p:nvSpPr>
          <p:spPr bwMode="gray">
            <a:xfrm>
              <a:off x="4034884" y="3886870"/>
              <a:ext cx="282152" cy="316069"/>
            </a:xfrm>
            <a:custGeom>
              <a:avLst/>
              <a:gdLst>
                <a:gd name="T0" fmla="*/ 0 w 162"/>
                <a:gd name="T1" fmla="*/ 2147483646 h 180"/>
                <a:gd name="T2" fmla="*/ 2147483646 w 162"/>
                <a:gd name="T3" fmla="*/ 2147483646 h 180"/>
                <a:gd name="T4" fmla="*/ 2147483646 w 162"/>
                <a:gd name="T5" fmla="*/ 2147483646 h 180"/>
                <a:gd name="T6" fmla="*/ 2147483646 w 162"/>
                <a:gd name="T7" fmla="*/ 2147483646 h 180"/>
                <a:gd name="T8" fmla="*/ 2147483646 w 162"/>
                <a:gd name="T9" fmla="*/ 2147483646 h 180"/>
                <a:gd name="T10" fmla="*/ 2147483646 w 162"/>
                <a:gd name="T11" fmla="*/ 2147483646 h 180"/>
                <a:gd name="T12" fmla="*/ 2147483646 w 162"/>
                <a:gd name="T13" fmla="*/ 2147483646 h 180"/>
                <a:gd name="T14" fmla="*/ 2147483646 w 162"/>
                <a:gd name="T15" fmla="*/ 0 h 180"/>
                <a:gd name="T16" fmla="*/ 2147483646 w 162"/>
                <a:gd name="T17" fmla="*/ 2147483646 h 180"/>
                <a:gd name="T18" fmla="*/ 2147483646 w 162"/>
                <a:gd name="T19" fmla="*/ 2147483646 h 180"/>
                <a:gd name="T20" fmla="*/ 2147483646 w 162"/>
                <a:gd name="T21" fmla="*/ 2147483646 h 180"/>
                <a:gd name="T22" fmla="*/ 2147483646 w 162"/>
                <a:gd name="T23" fmla="*/ 2147483646 h 180"/>
                <a:gd name="T24" fmla="*/ 2147483646 w 162"/>
                <a:gd name="T25" fmla="*/ 2147483646 h 180"/>
                <a:gd name="T26" fmla="*/ 2147483646 w 162"/>
                <a:gd name="T27" fmla="*/ 2147483646 h 180"/>
                <a:gd name="T28" fmla="*/ 2147483646 w 162"/>
                <a:gd name="T29" fmla="*/ 2147483646 h 180"/>
                <a:gd name="T30" fmla="*/ 2147483646 w 162"/>
                <a:gd name="T31" fmla="*/ 2147483646 h 180"/>
                <a:gd name="T32" fmla="*/ 2147483646 w 162"/>
                <a:gd name="T33" fmla="*/ 2147483646 h 180"/>
                <a:gd name="T34" fmla="*/ 2147483646 w 162"/>
                <a:gd name="T35" fmla="*/ 2147483646 h 180"/>
                <a:gd name="T36" fmla="*/ 0 w 162"/>
                <a:gd name="T37" fmla="*/ 2147483646 h 180"/>
                <a:gd name="T38" fmla="*/ 2147483646 w 162"/>
                <a:gd name="T39" fmla="*/ 2147483646 h 180"/>
                <a:gd name="T40" fmla="*/ 0 w 162"/>
                <a:gd name="T41" fmla="*/ 2147483646 h 180"/>
                <a:gd name="T42" fmla="*/ 2147483646 w 162"/>
                <a:gd name="T43" fmla="*/ 2147483646 h 180"/>
                <a:gd name="T44" fmla="*/ 0 w 162"/>
                <a:gd name="T45" fmla="*/ 2147483646 h 1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2" h="180">
                  <a:moveTo>
                    <a:pt x="0" y="90"/>
                  </a:moveTo>
                  <a:lnTo>
                    <a:pt x="7" y="83"/>
                  </a:lnTo>
                  <a:lnTo>
                    <a:pt x="50" y="83"/>
                  </a:lnTo>
                  <a:lnTo>
                    <a:pt x="50" y="70"/>
                  </a:lnTo>
                  <a:lnTo>
                    <a:pt x="70" y="62"/>
                  </a:lnTo>
                  <a:lnTo>
                    <a:pt x="70" y="20"/>
                  </a:lnTo>
                  <a:lnTo>
                    <a:pt x="112" y="20"/>
                  </a:lnTo>
                  <a:lnTo>
                    <a:pt x="112" y="0"/>
                  </a:lnTo>
                  <a:lnTo>
                    <a:pt x="162" y="35"/>
                  </a:lnTo>
                  <a:lnTo>
                    <a:pt x="133" y="35"/>
                  </a:lnTo>
                  <a:lnTo>
                    <a:pt x="154" y="173"/>
                  </a:lnTo>
                  <a:lnTo>
                    <a:pt x="92" y="173"/>
                  </a:lnTo>
                  <a:lnTo>
                    <a:pt x="85" y="180"/>
                  </a:lnTo>
                  <a:lnTo>
                    <a:pt x="77" y="173"/>
                  </a:lnTo>
                  <a:lnTo>
                    <a:pt x="63" y="180"/>
                  </a:lnTo>
                  <a:lnTo>
                    <a:pt x="50" y="160"/>
                  </a:lnTo>
                  <a:lnTo>
                    <a:pt x="28" y="153"/>
                  </a:lnTo>
                  <a:lnTo>
                    <a:pt x="7" y="153"/>
                  </a:lnTo>
                  <a:lnTo>
                    <a:pt x="0" y="160"/>
                  </a:lnTo>
                  <a:lnTo>
                    <a:pt x="7" y="132"/>
                  </a:lnTo>
                  <a:lnTo>
                    <a:pt x="0" y="118"/>
                  </a:lnTo>
                  <a:lnTo>
                    <a:pt x="7" y="103"/>
                  </a:lnTo>
                  <a:lnTo>
                    <a:pt x="0" y="90"/>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31" name="Freeform 169"/>
            <p:cNvSpPr>
              <a:spLocks/>
            </p:cNvSpPr>
            <p:nvPr/>
          </p:nvSpPr>
          <p:spPr bwMode="gray">
            <a:xfrm>
              <a:off x="4034884" y="3875662"/>
              <a:ext cx="195336" cy="168121"/>
            </a:xfrm>
            <a:custGeom>
              <a:avLst/>
              <a:gdLst>
                <a:gd name="T0" fmla="*/ 0 w 112"/>
                <a:gd name="T1" fmla="*/ 2147483646 h 97"/>
                <a:gd name="T2" fmla="*/ 2147483646 w 112"/>
                <a:gd name="T3" fmla="*/ 2147483646 h 97"/>
                <a:gd name="T4" fmla="*/ 2147483646 w 112"/>
                <a:gd name="T5" fmla="*/ 2147483646 h 97"/>
                <a:gd name="T6" fmla="*/ 2147483646 w 112"/>
                <a:gd name="T7" fmla="*/ 2147483646 h 97"/>
                <a:gd name="T8" fmla="*/ 2147483646 w 112"/>
                <a:gd name="T9" fmla="*/ 2147483646 h 97"/>
                <a:gd name="T10" fmla="*/ 2147483646 w 112"/>
                <a:gd name="T11" fmla="*/ 2147483646 h 97"/>
                <a:gd name="T12" fmla="*/ 2147483646 w 112"/>
                <a:gd name="T13" fmla="*/ 2147483646 h 97"/>
                <a:gd name="T14" fmla="*/ 2147483646 w 112"/>
                <a:gd name="T15" fmla="*/ 2147483646 h 97"/>
                <a:gd name="T16" fmla="*/ 2147483646 w 112"/>
                <a:gd name="T17" fmla="*/ 0 h 97"/>
                <a:gd name="T18" fmla="*/ 2147483646 w 112"/>
                <a:gd name="T19" fmla="*/ 2147483646 h 97"/>
                <a:gd name="T20" fmla="*/ 2147483646 w 112"/>
                <a:gd name="T21" fmla="*/ 2147483646 h 97"/>
                <a:gd name="T22" fmla="*/ 2147483646 w 112"/>
                <a:gd name="T23" fmla="*/ 2147483646 h 97"/>
                <a:gd name="T24" fmla="*/ 0 w 112"/>
                <a:gd name="T25" fmla="*/ 2147483646 h 97"/>
                <a:gd name="T26" fmla="*/ 0 w 112"/>
                <a:gd name="T27" fmla="*/ 2147483646 h 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2" h="97">
                  <a:moveTo>
                    <a:pt x="0" y="97"/>
                  </a:moveTo>
                  <a:lnTo>
                    <a:pt x="7" y="90"/>
                  </a:lnTo>
                  <a:lnTo>
                    <a:pt x="50" y="90"/>
                  </a:lnTo>
                  <a:lnTo>
                    <a:pt x="50" y="77"/>
                  </a:lnTo>
                  <a:lnTo>
                    <a:pt x="70" y="69"/>
                  </a:lnTo>
                  <a:lnTo>
                    <a:pt x="70" y="27"/>
                  </a:lnTo>
                  <a:lnTo>
                    <a:pt x="112" y="27"/>
                  </a:lnTo>
                  <a:lnTo>
                    <a:pt x="112" y="7"/>
                  </a:lnTo>
                  <a:lnTo>
                    <a:pt x="50" y="0"/>
                  </a:lnTo>
                  <a:lnTo>
                    <a:pt x="42" y="13"/>
                  </a:lnTo>
                  <a:lnTo>
                    <a:pt x="35" y="27"/>
                  </a:lnTo>
                  <a:lnTo>
                    <a:pt x="28" y="48"/>
                  </a:lnTo>
                  <a:lnTo>
                    <a:pt x="0" y="83"/>
                  </a:lnTo>
                  <a:lnTo>
                    <a:pt x="0" y="97"/>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32" name="Freeform 170"/>
            <p:cNvSpPr>
              <a:spLocks/>
            </p:cNvSpPr>
            <p:nvPr/>
          </p:nvSpPr>
          <p:spPr bwMode="gray">
            <a:xfrm>
              <a:off x="4696855" y="4962846"/>
              <a:ext cx="308197" cy="307102"/>
            </a:xfrm>
            <a:custGeom>
              <a:avLst/>
              <a:gdLst>
                <a:gd name="T0" fmla="*/ 2147483646 w 174"/>
                <a:gd name="T1" fmla="*/ 2147483646 h 174"/>
                <a:gd name="T2" fmla="*/ 2147483646 w 174"/>
                <a:gd name="T3" fmla="*/ 2147483646 h 174"/>
                <a:gd name="T4" fmla="*/ 2147483646 w 174"/>
                <a:gd name="T5" fmla="*/ 2147483646 h 174"/>
                <a:gd name="T6" fmla="*/ 2147483646 w 174"/>
                <a:gd name="T7" fmla="*/ 2147483646 h 174"/>
                <a:gd name="T8" fmla="*/ 0 w 174"/>
                <a:gd name="T9" fmla="*/ 2147483646 h 174"/>
                <a:gd name="T10" fmla="*/ 0 w 174"/>
                <a:gd name="T11" fmla="*/ 0 h 174"/>
                <a:gd name="T12" fmla="*/ 2147483646 w 174"/>
                <a:gd name="T13" fmla="*/ 0 h 174"/>
                <a:gd name="T14" fmla="*/ 2147483646 w 174"/>
                <a:gd name="T15" fmla="*/ 0 h 174"/>
                <a:gd name="T16" fmla="*/ 2147483646 w 174"/>
                <a:gd name="T17" fmla="*/ 2147483646 h 174"/>
                <a:gd name="T18" fmla="*/ 2147483646 w 174"/>
                <a:gd name="T19" fmla="*/ 2147483646 h 174"/>
                <a:gd name="T20" fmla="*/ 2147483646 w 174"/>
                <a:gd name="T21" fmla="*/ 2147483646 h 174"/>
                <a:gd name="T22" fmla="*/ 2147483646 w 174"/>
                <a:gd name="T23" fmla="*/ 2147483646 h 174"/>
                <a:gd name="T24" fmla="*/ 2147483646 w 174"/>
                <a:gd name="T25" fmla="*/ 0 h 174"/>
                <a:gd name="T26" fmla="*/ 2147483646 w 174"/>
                <a:gd name="T27" fmla="*/ 2147483646 h 174"/>
                <a:gd name="T28" fmla="*/ 2147483646 w 174"/>
                <a:gd name="T29" fmla="*/ 2147483646 h 174"/>
                <a:gd name="T30" fmla="*/ 2147483646 w 174"/>
                <a:gd name="T31" fmla="*/ 2147483646 h 174"/>
                <a:gd name="T32" fmla="*/ 2147483646 w 174"/>
                <a:gd name="T33" fmla="*/ 2147483646 h 174"/>
                <a:gd name="T34" fmla="*/ 2147483646 w 174"/>
                <a:gd name="T35" fmla="*/ 2147483646 h 174"/>
                <a:gd name="T36" fmla="*/ 2147483646 w 174"/>
                <a:gd name="T37" fmla="*/ 2147483646 h 174"/>
                <a:gd name="T38" fmla="*/ 2147483646 w 174"/>
                <a:gd name="T39" fmla="*/ 2147483646 h 174"/>
                <a:gd name="T40" fmla="*/ 2147483646 w 174"/>
                <a:gd name="T41" fmla="*/ 2147483646 h 174"/>
                <a:gd name="T42" fmla="*/ 2147483646 w 174"/>
                <a:gd name="T43" fmla="*/ 2147483646 h 174"/>
                <a:gd name="T44" fmla="*/ 2147483646 w 174"/>
                <a:gd name="T45" fmla="*/ 2147483646 h 174"/>
                <a:gd name="T46" fmla="*/ 2147483646 w 174"/>
                <a:gd name="T47" fmla="*/ 2147483646 h 174"/>
                <a:gd name="T48" fmla="*/ 2147483646 w 174"/>
                <a:gd name="T49" fmla="*/ 2147483646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4" h="174">
                  <a:moveTo>
                    <a:pt x="62" y="174"/>
                  </a:moveTo>
                  <a:lnTo>
                    <a:pt x="55" y="160"/>
                  </a:lnTo>
                  <a:lnTo>
                    <a:pt x="34" y="104"/>
                  </a:lnTo>
                  <a:lnTo>
                    <a:pt x="34" y="83"/>
                  </a:lnTo>
                  <a:lnTo>
                    <a:pt x="0" y="14"/>
                  </a:lnTo>
                  <a:lnTo>
                    <a:pt x="0" y="0"/>
                  </a:lnTo>
                  <a:lnTo>
                    <a:pt x="20" y="0"/>
                  </a:lnTo>
                  <a:lnTo>
                    <a:pt x="34" y="0"/>
                  </a:lnTo>
                  <a:lnTo>
                    <a:pt x="84" y="14"/>
                  </a:lnTo>
                  <a:lnTo>
                    <a:pt x="104" y="14"/>
                  </a:lnTo>
                  <a:lnTo>
                    <a:pt x="132" y="20"/>
                  </a:lnTo>
                  <a:lnTo>
                    <a:pt x="153" y="14"/>
                  </a:lnTo>
                  <a:lnTo>
                    <a:pt x="160" y="0"/>
                  </a:lnTo>
                  <a:lnTo>
                    <a:pt x="174" y="14"/>
                  </a:lnTo>
                  <a:lnTo>
                    <a:pt x="160" y="28"/>
                  </a:lnTo>
                  <a:lnTo>
                    <a:pt x="153" y="20"/>
                  </a:lnTo>
                  <a:lnTo>
                    <a:pt x="125" y="20"/>
                  </a:lnTo>
                  <a:lnTo>
                    <a:pt x="119" y="70"/>
                  </a:lnTo>
                  <a:lnTo>
                    <a:pt x="112" y="83"/>
                  </a:lnTo>
                  <a:lnTo>
                    <a:pt x="112" y="112"/>
                  </a:lnTo>
                  <a:lnTo>
                    <a:pt x="112" y="167"/>
                  </a:lnTo>
                  <a:lnTo>
                    <a:pt x="90" y="174"/>
                  </a:lnTo>
                  <a:lnTo>
                    <a:pt x="77" y="174"/>
                  </a:lnTo>
                  <a:lnTo>
                    <a:pt x="69" y="167"/>
                  </a:lnTo>
                  <a:lnTo>
                    <a:pt x="62" y="174"/>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33" name="Freeform 171"/>
            <p:cNvSpPr>
              <a:spLocks/>
            </p:cNvSpPr>
            <p:nvPr/>
          </p:nvSpPr>
          <p:spPr bwMode="gray">
            <a:xfrm>
              <a:off x="4696855" y="4696094"/>
              <a:ext cx="295174" cy="302618"/>
            </a:xfrm>
            <a:custGeom>
              <a:avLst/>
              <a:gdLst>
                <a:gd name="T0" fmla="*/ 0 w 167"/>
                <a:gd name="T1" fmla="*/ 2147483646 h 173"/>
                <a:gd name="T2" fmla="*/ 2147483646 w 167"/>
                <a:gd name="T3" fmla="*/ 2147483646 h 173"/>
                <a:gd name="T4" fmla="*/ 2147483646 w 167"/>
                <a:gd name="T5" fmla="*/ 2147483646 h 173"/>
                <a:gd name="T6" fmla="*/ 2147483646 w 167"/>
                <a:gd name="T7" fmla="*/ 2147483646 h 173"/>
                <a:gd name="T8" fmla="*/ 2147483646 w 167"/>
                <a:gd name="T9" fmla="*/ 2147483646 h 173"/>
                <a:gd name="T10" fmla="*/ 2147483646 w 167"/>
                <a:gd name="T11" fmla="*/ 2147483646 h 173"/>
                <a:gd name="T12" fmla="*/ 2147483646 w 167"/>
                <a:gd name="T13" fmla="*/ 2147483646 h 173"/>
                <a:gd name="T14" fmla="*/ 2147483646 w 167"/>
                <a:gd name="T15" fmla="*/ 2147483646 h 173"/>
                <a:gd name="T16" fmla="*/ 2147483646 w 167"/>
                <a:gd name="T17" fmla="*/ 2147483646 h 173"/>
                <a:gd name="T18" fmla="*/ 2147483646 w 167"/>
                <a:gd name="T19" fmla="*/ 2147483646 h 173"/>
                <a:gd name="T20" fmla="*/ 2147483646 w 167"/>
                <a:gd name="T21" fmla="*/ 2147483646 h 173"/>
                <a:gd name="T22" fmla="*/ 2147483646 w 167"/>
                <a:gd name="T23" fmla="*/ 2147483646 h 173"/>
                <a:gd name="T24" fmla="*/ 2147483646 w 167"/>
                <a:gd name="T25" fmla="*/ 2147483646 h 173"/>
                <a:gd name="T26" fmla="*/ 2147483646 w 167"/>
                <a:gd name="T27" fmla="*/ 2147483646 h 173"/>
                <a:gd name="T28" fmla="*/ 2147483646 w 167"/>
                <a:gd name="T29" fmla="*/ 2147483646 h 173"/>
                <a:gd name="T30" fmla="*/ 2147483646 w 167"/>
                <a:gd name="T31" fmla="*/ 2147483646 h 173"/>
                <a:gd name="T32" fmla="*/ 2147483646 w 167"/>
                <a:gd name="T33" fmla="*/ 2147483646 h 173"/>
                <a:gd name="T34" fmla="*/ 2147483646 w 167"/>
                <a:gd name="T35" fmla="*/ 2147483646 h 173"/>
                <a:gd name="T36" fmla="*/ 2147483646 w 167"/>
                <a:gd name="T37" fmla="*/ 2147483646 h 173"/>
                <a:gd name="T38" fmla="*/ 2147483646 w 167"/>
                <a:gd name="T39" fmla="*/ 2147483646 h 173"/>
                <a:gd name="T40" fmla="*/ 2147483646 w 167"/>
                <a:gd name="T41" fmla="*/ 2147483646 h 173"/>
                <a:gd name="T42" fmla="*/ 2147483646 w 167"/>
                <a:gd name="T43" fmla="*/ 0 h 173"/>
                <a:gd name="T44" fmla="*/ 2147483646 w 167"/>
                <a:gd name="T45" fmla="*/ 0 h 173"/>
                <a:gd name="T46" fmla="*/ 2147483646 w 167"/>
                <a:gd name="T47" fmla="*/ 0 h 173"/>
                <a:gd name="T48" fmla="*/ 2147483646 w 167"/>
                <a:gd name="T49" fmla="*/ 2147483646 h 173"/>
                <a:gd name="T50" fmla="*/ 2147483646 w 167"/>
                <a:gd name="T51" fmla="*/ 2147483646 h 173"/>
                <a:gd name="T52" fmla="*/ 2147483646 w 167"/>
                <a:gd name="T53" fmla="*/ 2147483646 h 173"/>
                <a:gd name="T54" fmla="*/ 2147483646 w 167"/>
                <a:gd name="T55" fmla="*/ 2147483646 h 173"/>
                <a:gd name="T56" fmla="*/ 2147483646 w 167"/>
                <a:gd name="T57" fmla="*/ 2147483646 h 173"/>
                <a:gd name="T58" fmla="*/ 2147483646 w 167"/>
                <a:gd name="T59" fmla="*/ 2147483646 h 173"/>
                <a:gd name="T60" fmla="*/ 0 w 167"/>
                <a:gd name="T61" fmla="*/ 2147483646 h 173"/>
                <a:gd name="T62" fmla="*/ 0 w 167"/>
                <a:gd name="T63" fmla="*/ 2147483646 h 1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7" h="173">
                  <a:moveTo>
                    <a:pt x="0" y="153"/>
                  </a:moveTo>
                  <a:lnTo>
                    <a:pt x="20" y="153"/>
                  </a:lnTo>
                  <a:lnTo>
                    <a:pt x="34" y="153"/>
                  </a:lnTo>
                  <a:lnTo>
                    <a:pt x="84" y="167"/>
                  </a:lnTo>
                  <a:lnTo>
                    <a:pt x="104" y="167"/>
                  </a:lnTo>
                  <a:lnTo>
                    <a:pt x="132" y="173"/>
                  </a:lnTo>
                  <a:lnTo>
                    <a:pt x="153" y="167"/>
                  </a:lnTo>
                  <a:lnTo>
                    <a:pt x="132" y="146"/>
                  </a:lnTo>
                  <a:lnTo>
                    <a:pt x="132" y="105"/>
                  </a:lnTo>
                  <a:lnTo>
                    <a:pt x="167" y="98"/>
                  </a:lnTo>
                  <a:lnTo>
                    <a:pt x="160" y="70"/>
                  </a:lnTo>
                  <a:lnTo>
                    <a:pt x="132" y="76"/>
                  </a:lnTo>
                  <a:lnTo>
                    <a:pt x="132" y="70"/>
                  </a:lnTo>
                  <a:lnTo>
                    <a:pt x="146" y="63"/>
                  </a:lnTo>
                  <a:lnTo>
                    <a:pt x="132" y="56"/>
                  </a:lnTo>
                  <a:lnTo>
                    <a:pt x="132" y="28"/>
                  </a:lnTo>
                  <a:lnTo>
                    <a:pt x="119" y="21"/>
                  </a:lnTo>
                  <a:lnTo>
                    <a:pt x="104" y="21"/>
                  </a:lnTo>
                  <a:lnTo>
                    <a:pt x="104" y="28"/>
                  </a:lnTo>
                  <a:lnTo>
                    <a:pt x="84" y="35"/>
                  </a:lnTo>
                  <a:lnTo>
                    <a:pt x="69" y="21"/>
                  </a:lnTo>
                  <a:lnTo>
                    <a:pt x="69" y="0"/>
                  </a:lnTo>
                  <a:lnTo>
                    <a:pt x="62" y="0"/>
                  </a:lnTo>
                  <a:lnTo>
                    <a:pt x="27" y="0"/>
                  </a:lnTo>
                  <a:lnTo>
                    <a:pt x="14" y="13"/>
                  </a:lnTo>
                  <a:lnTo>
                    <a:pt x="20" y="35"/>
                  </a:lnTo>
                  <a:lnTo>
                    <a:pt x="20" y="41"/>
                  </a:lnTo>
                  <a:lnTo>
                    <a:pt x="27" y="76"/>
                  </a:lnTo>
                  <a:lnTo>
                    <a:pt x="27" y="98"/>
                  </a:lnTo>
                  <a:lnTo>
                    <a:pt x="14" y="105"/>
                  </a:lnTo>
                  <a:lnTo>
                    <a:pt x="0" y="140"/>
                  </a:lnTo>
                  <a:lnTo>
                    <a:pt x="0" y="153"/>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34" name="Freeform 172"/>
            <p:cNvSpPr>
              <a:spLocks/>
            </p:cNvSpPr>
            <p:nvPr/>
          </p:nvSpPr>
          <p:spPr bwMode="gray">
            <a:xfrm>
              <a:off x="4809716" y="5083893"/>
              <a:ext cx="379820" cy="358659"/>
            </a:xfrm>
            <a:custGeom>
              <a:avLst/>
              <a:gdLst>
                <a:gd name="T0" fmla="*/ 2147483646 w 217"/>
                <a:gd name="T1" fmla="*/ 2147483646 h 202"/>
                <a:gd name="T2" fmla="*/ 2147483646 w 217"/>
                <a:gd name="T3" fmla="*/ 2147483646 h 202"/>
                <a:gd name="T4" fmla="*/ 2147483646 w 217"/>
                <a:gd name="T5" fmla="*/ 2147483646 h 202"/>
                <a:gd name="T6" fmla="*/ 2147483646 w 217"/>
                <a:gd name="T7" fmla="*/ 2147483646 h 202"/>
                <a:gd name="T8" fmla="*/ 2147483646 w 217"/>
                <a:gd name="T9" fmla="*/ 2147483646 h 202"/>
                <a:gd name="T10" fmla="*/ 2147483646 w 217"/>
                <a:gd name="T11" fmla="*/ 2147483646 h 202"/>
                <a:gd name="T12" fmla="*/ 2147483646 w 217"/>
                <a:gd name="T13" fmla="*/ 2147483646 h 202"/>
                <a:gd name="T14" fmla="*/ 2147483646 w 217"/>
                <a:gd name="T15" fmla="*/ 2147483646 h 202"/>
                <a:gd name="T16" fmla="*/ 2147483646 w 217"/>
                <a:gd name="T17" fmla="*/ 2147483646 h 202"/>
                <a:gd name="T18" fmla="*/ 2147483646 w 217"/>
                <a:gd name="T19" fmla="*/ 2147483646 h 202"/>
                <a:gd name="T20" fmla="*/ 2147483646 w 217"/>
                <a:gd name="T21" fmla="*/ 2147483646 h 202"/>
                <a:gd name="T22" fmla="*/ 2147483646 w 217"/>
                <a:gd name="T23" fmla="*/ 2147483646 h 202"/>
                <a:gd name="T24" fmla="*/ 2147483646 w 217"/>
                <a:gd name="T25" fmla="*/ 2147483646 h 202"/>
                <a:gd name="T26" fmla="*/ 2147483646 w 217"/>
                <a:gd name="T27" fmla="*/ 2147483646 h 202"/>
                <a:gd name="T28" fmla="*/ 2147483646 w 217"/>
                <a:gd name="T29" fmla="*/ 2147483646 h 202"/>
                <a:gd name="T30" fmla="*/ 2147483646 w 217"/>
                <a:gd name="T31" fmla="*/ 2147483646 h 202"/>
                <a:gd name="T32" fmla="*/ 2147483646 w 217"/>
                <a:gd name="T33" fmla="*/ 2147483646 h 202"/>
                <a:gd name="T34" fmla="*/ 2147483646 w 217"/>
                <a:gd name="T35" fmla="*/ 2147483646 h 202"/>
                <a:gd name="T36" fmla="*/ 2147483646 w 217"/>
                <a:gd name="T37" fmla="*/ 2147483646 h 202"/>
                <a:gd name="T38" fmla="*/ 2147483646 w 217"/>
                <a:gd name="T39" fmla="*/ 2147483646 h 202"/>
                <a:gd name="T40" fmla="*/ 2147483646 w 217"/>
                <a:gd name="T41" fmla="*/ 2147483646 h 202"/>
                <a:gd name="T42" fmla="*/ 2147483646 w 217"/>
                <a:gd name="T43" fmla="*/ 2147483646 h 202"/>
                <a:gd name="T44" fmla="*/ 0 w 217"/>
                <a:gd name="T45" fmla="*/ 2147483646 h 202"/>
                <a:gd name="T46" fmla="*/ 2147483646 w 217"/>
                <a:gd name="T47" fmla="*/ 2147483646 h 202"/>
                <a:gd name="T48" fmla="*/ 2147483646 w 217"/>
                <a:gd name="T49" fmla="*/ 2147483646 h 202"/>
                <a:gd name="T50" fmla="*/ 2147483646 w 217"/>
                <a:gd name="T51" fmla="*/ 2147483646 h 202"/>
                <a:gd name="T52" fmla="*/ 2147483646 w 217"/>
                <a:gd name="T53" fmla="*/ 2147483646 h 202"/>
                <a:gd name="T54" fmla="*/ 2147483646 w 217"/>
                <a:gd name="T55" fmla="*/ 2147483646 h 202"/>
                <a:gd name="T56" fmla="*/ 2147483646 w 217"/>
                <a:gd name="T57" fmla="*/ 2147483646 h 202"/>
                <a:gd name="T58" fmla="*/ 2147483646 w 217"/>
                <a:gd name="T59" fmla="*/ 2147483646 h 202"/>
                <a:gd name="T60" fmla="*/ 2147483646 w 217"/>
                <a:gd name="T61" fmla="*/ 2147483646 h 202"/>
                <a:gd name="T62" fmla="*/ 2147483646 w 217"/>
                <a:gd name="T63" fmla="*/ 2147483646 h 202"/>
                <a:gd name="T64" fmla="*/ 2147483646 w 217"/>
                <a:gd name="T65" fmla="*/ 2147483646 h 202"/>
                <a:gd name="T66" fmla="*/ 2147483646 w 217"/>
                <a:gd name="T67" fmla="*/ 2147483646 h 202"/>
                <a:gd name="T68" fmla="*/ 2147483646 w 217"/>
                <a:gd name="T69" fmla="*/ 2147483646 h 202"/>
                <a:gd name="T70" fmla="*/ 2147483646 w 217"/>
                <a:gd name="T71" fmla="*/ 0 h 202"/>
                <a:gd name="T72" fmla="*/ 2147483646 w 217"/>
                <a:gd name="T73" fmla="*/ 2147483646 h 202"/>
                <a:gd name="T74" fmla="*/ 2147483646 w 217"/>
                <a:gd name="T75" fmla="*/ 2147483646 h 2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7" h="202">
                  <a:moveTo>
                    <a:pt x="196" y="13"/>
                  </a:moveTo>
                  <a:lnTo>
                    <a:pt x="203" y="62"/>
                  </a:lnTo>
                  <a:lnTo>
                    <a:pt x="196" y="62"/>
                  </a:lnTo>
                  <a:lnTo>
                    <a:pt x="188" y="69"/>
                  </a:lnTo>
                  <a:lnTo>
                    <a:pt x="196" y="77"/>
                  </a:lnTo>
                  <a:lnTo>
                    <a:pt x="203" y="69"/>
                  </a:lnTo>
                  <a:lnTo>
                    <a:pt x="217" y="69"/>
                  </a:lnTo>
                  <a:lnTo>
                    <a:pt x="217" y="77"/>
                  </a:lnTo>
                  <a:lnTo>
                    <a:pt x="217" y="104"/>
                  </a:lnTo>
                  <a:lnTo>
                    <a:pt x="196" y="110"/>
                  </a:lnTo>
                  <a:lnTo>
                    <a:pt x="182" y="139"/>
                  </a:lnTo>
                  <a:lnTo>
                    <a:pt x="154" y="160"/>
                  </a:lnTo>
                  <a:lnTo>
                    <a:pt x="140" y="180"/>
                  </a:lnTo>
                  <a:lnTo>
                    <a:pt x="112" y="187"/>
                  </a:lnTo>
                  <a:lnTo>
                    <a:pt x="98" y="187"/>
                  </a:lnTo>
                  <a:lnTo>
                    <a:pt x="70" y="187"/>
                  </a:lnTo>
                  <a:lnTo>
                    <a:pt x="50" y="202"/>
                  </a:lnTo>
                  <a:lnTo>
                    <a:pt x="42" y="202"/>
                  </a:lnTo>
                  <a:lnTo>
                    <a:pt x="28" y="187"/>
                  </a:lnTo>
                  <a:lnTo>
                    <a:pt x="22" y="160"/>
                  </a:lnTo>
                  <a:lnTo>
                    <a:pt x="22" y="152"/>
                  </a:lnTo>
                  <a:lnTo>
                    <a:pt x="7" y="104"/>
                  </a:lnTo>
                  <a:lnTo>
                    <a:pt x="0" y="104"/>
                  </a:lnTo>
                  <a:lnTo>
                    <a:pt x="7" y="97"/>
                  </a:lnTo>
                  <a:lnTo>
                    <a:pt x="15" y="104"/>
                  </a:lnTo>
                  <a:lnTo>
                    <a:pt x="28" y="104"/>
                  </a:lnTo>
                  <a:lnTo>
                    <a:pt x="50" y="97"/>
                  </a:lnTo>
                  <a:lnTo>
                    <a:pt x="50" y="42"/>
                  </a:lnTo>
                  <a:lnTo>
                    <a:pt x="57" y="55"/>
                  </a:lnTo>
                  <a:lnTo>
                    <a:pt x="57" y="69"/>
                  </a:lnTo>
                  <a:lnTo>
                    <a:pt x="70" y="69"/>
                  </a:lnTo>
                  <a:lnTo>
                    <a:pt x="98" y="55"/>
                  </a:lnTo>
                  <a:lnTo>
                    <a:pt x="105" y="62"/>
                  </a:lnTo>
                  <a:lnTo>
                    <a:pt x="112" y="55"/>
                  </a:lnTo>
                  <a:lnTo>
                    <a:pt x="147" y="20"/>
                  </a:lnTo>
                  <a:lnTo>
                    <a:pt x="175" y="0"/>
                  </a:lnTo>
                  <a:lnTo>
                    <a:pt x="188" y="13"/>
                  </a:lnTo>
                  <a:lnTo>
                    <a:pt x="196" y="13"/>
                  </a:lnTo>
                </a:path>
              </a:pathLst>
            </a:custGeom>
            <a:solidFill>
              <a:schemeClr val="accent1"/>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35" name="Freeform 173"/>
            <p:cNvSpPr>
              <a:spLocks/>
            </p:cNvSpPr>
            <p:nvPr/>
          </p:nvSpPr>
          <p:spPr bwMode="gray">
            <a:xfrm>
              <a:off x="4538417" y="1891830"/>
              <a:ext cx="223550" cy="298136"/>
            </a:xfrm>
            <a:custGeom>
              <a:avLst/>
              <a:gdLst>
                <a:gd name="T0" fmla="*/ 0 w 210"/>
                <a:gd name="T1" fmla="*/ 36 h 279"/>
                <a:gd name="T2" fmla="*/ 5 w 210"/>
                <a:gd name="T3" fmla="*/ 75 h 279"/>
                <a:gd name="T4" fmla="*/ 16 w 210"/>
                <a:gd name="T5" fmla="*/ 95 h 279"/>
                <a:gd name="T6" fmla="*/ 28 w 210"/>
                <a:gd name="T7" fmla="*/ 95 h 279"/>
                <a:gd name="T8" fmla="*/ 20 w 210"/>
                <a:gd name="T9" fmla="*/ 103 h 279"/>
                <a:gd name="T10" fmla="*/ 24 w 210"/>
                <a:gd name="T11" fmla="*/ 122 h 279"/>
                <a:gd name="T12" fmla="*/ 44 w 210"/>
                <a:gd name="T13" fmla="*/ 158 h 279"/>
                <a:gd name="T14" fmla="*/ 63 w 210"/>
                <a:gd name="T15" fmla="*/ 87 h 279"/>
                <a:gd name="T16" fmla="*/ 68 w 210"/>
                <a:gd name="T17" fmla="*/ 79 h 279"/>
                <a:gd name="T18" fmla="*/ 72 w 210"/>
                <a:gd name="T19" fmla="*/ 95 h 279"/>
                <a:gd name="T20" fmla="*/ 79 w 210"/>
                <a:gd name="T21" fmla="*/ 103 h 279"/>
                <a:gd name="T22" fmla="*/ 72 w 210"/>
                <a:gd name="T23" fmla="*/ 122 h 279"/>
                <a:gd name="T24" fmla="*/ 87 w 210"/>
                <a:gd name="T25" fmla="*/ 126 h 279"/>
                <a:gd name="T26" fmla="*/ 103 w 210"/>
                <a:gd name="T27" fmla="*/ 114 h 279"/>
                <a:gd name="T28" fmla="*/ 91 w 210"/>
                <a:gd name="T29" fmla="*/ 99 h 279"/>
                <a:gd name="T30" fmla="*/ 75 w 210"/>
                <a:gd name="T31" fmla="*/ 67 h 279"/>
                <a:gd name="T32" fmla="*/ 63 w 210"/>
                <a:gd name="T33" fmla="*/ 59 h 279"/>
                <a:gd name="T34" fmla="*/ 56 w 210"/>
                <a:gd name="T35" fmla="*/ 36 h 279"/>
                <a:gd name="T36" fmla="*/ 75 w 210"/>
                <a:gd name="T37" fmla="*/ 51 h 279"/>
                <a:gd name="T38" fmla="*/ 95 w 210"/>
                <a:gd name="T39" fmla="*/ 59 h 279"/>
                <a:gd name="T40" fmla="*/ 111 w 210"/>
                <a:gd name="T41" fmla="*/ 44 h 279"/>
                <a:gd name="T42" fmla="*/ 119 w 210"/>
                <a:gd name="T43" fmla="*/ 24 h 279"/>
                <a:gd name="T44" fmla="*/ 119 w 210"/>
                <a:gd name="T45" fmla="*/ 16 h 279"/>
                <a:gd name="T46" fmla="*/ 91 w 210"/>
                <a:gd name="T47" fmla="*/ 0 h 279"/>
                <a:gd name="T48" fmla="*/ 75 w 210"/>
                <a:gd name="T49" fmla="*/ 16 h 279"/>
                <a:gd name="T50" fmla="*/ 68 w 210"/>
                <a:gd name="T51" fmla="*/ 0 h 279"/>
                <a:gd name="T52" fmla="*/ 52 w 210"/>
                <a:gd name="T53" fmla="*/ 12 h 279"/>
                <a:gd name="T54" fmla="*/ 52 w 210"/>
                <a:gd name="T55" fmla="*/ 24 h 279"/>
                <a:gd name="T56" fmla="*/ 40 w 210"/>
                <a:gd name="T57" fmla="*/ 20 h 279"/>
                <a:gd name="T58" fmla="*/ 36 w 210"/>
                <a:gd name="T59" fmla="*/ 36 h 279"/>
                <a:gd name="T60" fmla="*/ 20 w 210"/>
                <a:gd name="T61" fmla="*/ 31 h 279"/>
                <a:gd name="T62" fmla="*/ 0 w 210"/>
                <a:gd name="T63" fmla="*/ 36 h 2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0" h="279">
                  <a:moveTo>
                    <a:pt x="0" y="63"/>
                  </a:moveTo>
                  <a:lnTo>
                    <a:pt x="8" y="132"/>
                  </a:lnTo>
                  <a:lnTo>
                    <a:pt x="28" y="167"/>
                  </a:lnTo>
                  <a:lnTo>
                    <a:pt x="50" y="167"/>
                  </a:lnTo>
                  <a:lnTo>
                    <a:pt x="35" y="182"/>
                  </a:lnTo>
                  <a:lnTo>
                    <a:pt x="42" y="215"/>
                  </a:lnTo>
                  <a:lnTo>
                    <a:pt x="77" y="279"/>
                  </a:lnTo>
                  <a:lnTo>
                    <a:pt x="112" y="153"/>
                  </a:lnTo>
                  <a:lnTo>
                    <a:pt x="120" y="140"/>
                  </a:lnTo>
                  <a:lnTo>
                    <a:pt x="127" y="167"/>
                  </a:lnTo>
                  <a:lnTo>
                    <a:pt x="140" y="182"/>
                  </a:lnTo>
                  <a:lnTo>
                    <a:pt x="127" y="215"/>
                  </a:lnTo>
                  <a:lnTo>
                    <a:pt x="154" y="223"/>
                  </a:lnTo>
                  <a:lnTo>
                    <a:pt x="182" y="202"/>
                  </a:lnTo>
                  <a:lnTo>
                    <a:pt x="161" y="174"/>
                  </a:lnTo>
                  <a:lnTo>
                    <a:pt x="133" y="118"/>
                  </a:lnTo>
                  <a:lnTo>
                    <a:pt x="112" y="105"/>
                  </a:lnTo>
                  <a:lnTo>
                    <a:pt x="98" y="63"/>
                  </a:lnTo>
                  <a:lnTo>
                    <a:pt x="133" y="90"/>
                  </a:lnTo>
                  <a:lnTo>
                    <a:pt x="168" y="105"/>
                  </a:lnTo>
                  <a:lnTo>
                    <a:pt x="196" y="77"/>
                  </a:lnTo>
                  <a:lnTo>
                    <a:pt x="210" y="42"/>
                  </a:lnTo>
                  <a:lnTo>
                    <a:pt x="210" y="28"/>
                  </a:lnTo>
                  <a:lnTo>
                    <a:pt x="161" y="0"/>
                  </a:lnTo>
                  <a:lnTo>
                    <a:pt x="133" y="28"/>
                  </a:lnTo>
                  <a:lnTo>
                    <a:pt x="120" y="0"/>
                  </a:lnTo>
                  <a:lnTo>
                    <a:pt x="92" y="21"/>
                  </a:lnTo>
                  <a:lnTo>
                    <a:pt x="92" y="42"/>
                  </a:lnTo>
                  <a:lnTo>
                    <a:pt x="70" y="35"/>
                  </a:lnTo>
                  <a:lnTo>
                    <a:pt x="63" y="63"/>
                  </a:lnTo>
                  <a:lnTo>
                    <a:pt x="35" y="55"/>
                  </a:lnTo>
                  <a:lnTo>
                    <a:pt x="0" y="63"/>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36" name="Freeform 174"/>
            <p:cNvSpPr>
              <a:spLocks/>
            </p:cNvSpPr>
            <p:nvPr/>
          </p:nvSpPr>
          <p:spPr bwMode="gray">
            <a:xfrm>
              <a:off x="5436962" y="4853008"/>
              <a:ext cx="156269" cy="329517"/>
            </a:xfrm>
            <a:custGeom>
              <a:avLst/>
              <a:gdLst>
                <a:gd name="T0" fmla="*/ 0 w 90"/>
                <a:gd name="T1" fmla="*/ 2147483646 h 188"/>
                <a:gd name="T2" fmla="*/ 2147483646 w 90"/>
                <a:gd name="T3" fmla="*/ 2147483646 h 188"/>
                <a:gd name="T4" fmla="*/ 2147483646 w 90"/>
                <a:gd name="T5" fmla="*/ 2147483646 h 188"/>
                <a:gd name="T6" fmla="*/ 2147483646 w 90"/>
                <a:gd name="T7" fmla="*/ 2147483646 h 188"/>
                <a:gd name="T8" fmla="*/ 2147483646 w 90"/>
                <a:gd name="T9" fmla="*/ 2147483646 h 188"/>
                <a:gd name="T10" fmla="*/ 2147483646 w 90"/>
                <a:gd name="T11" fmla="*/ 2147483646 h 188"/>
                <a:gd name="T12" fmla="*/ 2147483646 w 90"/>
                <a:gd name="T13" fmla="*/ 2147483646 h 188"/>
                <a:gd name="T14" fmla="*/ 2147483646 w 90"/>
                <a:gd name="T15" fmla="*/ 2147483646 h 188"/>
                <a:gd name="T16" fmla="*/ 2147483646 w 90"/>
                <a:gd name="T17" fmla="*/ 2147483646 h 188"/>
                <a:gd name="T18" fmla="*/ 2147483646 w 90"/>
                <a:gd name="T19" fmla="*/ 2147483646 h 188"/>
                <a:gd name="T20" fmla="*/ 2147483646 w 90"/>
                <a:gd name="T21" fmla="*/ 0 h 188"/>
                <a:gd name="T22" fmla="*/ 2147483646 w 90"/>
                <a:gd name="T23" fmla="*/ 2147483646 h 188"/>
                <a:gd name="T24" fmla="*/ 2147483646 w 90"/>
                <a:gd name="T25" fmla="*/ 2147483646 h 188"/>
                <a:gd name="T26" fmla="*/ 2147483646 w 90"/>
                <a:gd name="T27" fmla="*/ 2147483646 h 188"/>
                <a:gd name="T28" fmla="*/ 2147483646 w 90"/>
                <a:gd name="T29" fmla="*/ 2147483646 h 188"/>
                <a:gd name="T30" fmla="*/ 2147483646 w 90"/>
                <a:gd name="T31" fmla="*/ 2147483646 h 188"/>
                <a:gd name="T32" fmla="*/ 2147483646 w 90"/>
                <a:gd name="T33" fmla="*/ 2147483646 h 188"/>
                <a:gd name="T34" fmla="*/ 0 w 90"/>
                <a:gd name="T35" fmla="*/ 2147483646 h 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0" h="188">
                  <a:moveTo>
                    <a:pt x="0" y="133"/>
                  </a:moveTo>
                  <a:lnTo>
                    <a:pt x="6" y="167"/>
                  </a:lnTo>
                  <a:lnTo>
                    <a:pt x="20" y="188"/>
                  </a:lnTo>
                  <a:lnTo>
                    <a:pt x="41" y="188"/>
                  </a:lnTo>
                  <a:lnTo>
                    <a:pt x="48" y="175"/>
                  </a:lnTo>
                  <a:lnTo>
                    <a:pt x="76" y="83"/>
                  </a:lnTo>
                  <a:lnTo>
                    <a:pt x="83" y="42"/>
                  </a:lnTo>
                  <a:lnTo>
                    <a:pt x="90" y="50"/>
                  </a:lnTo>
                  <a:lnTo>
                    <a:pt x="90" y="42"/>
                  </a:lnTo>
                  <a:lnTo>
                    <a:pt x="83" y="8"/>
                  </a:lnTo>
                  <a:lnTo>
                    <a:pt x="76" y="0"/>
                  </a:lnTo>
                  <a:lnTo>
                    <a:pt x="69" y="15"/>
                  </a:lnTo>
                  <a:lnTo>
                    <a:pt x="63" y="15"/>
                  </a:lnTo>
                  <a:lnTo>
                    <a:pt x="63" y="35"/>
                  </a:lnTo>
                  <a:lnTo>
                    <a:pt x="20" y="56"/>
                  </a:lnTo>
                  <a:lnTo>
                    <a:pt x="6" y="77"/>
                  </a:lnTo>
                  <a:lnTo>
                    <a:pt x="20" y="112"/>
                  </a:lnTo>
                  <a:lnTo>
                    <a:pt x="0" y="133"/>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37" name="Freeform 175"/>
            <p:cNvSpPr>
              <a:spLocks/>
            </p:cNvSpPr>
            <p:nvPr/>
          </p:nvSpPr>
          <p:spPr bwMode="gray">
            <a:xfrm>
              <a:off x="8577527" y="2098059"/>
              <a:ext cx="99838" cy="62765"/>
            </a:xfrm>
            <a:custGeom>
              <a:avLst/>
              <a:gdLst>
                <a:gd name="T0" fmla="*/ 14 w 57"/>
                <a:gd name="T1" fmla="*/ 26 h 35"/>
                <a:gd name="T2" fmla="*/ 26 w 57"/>
                <a:gd name="T3" fmla="*/ 26 h 35"/>
                <a:gd name="T4" fmla="*/ 53 w 57"/>
                <a:gd name="T5" fmla="*/ 13 h 35"/>
                <a:gd name="T6" fmla="*/ 39 w 57"/>
                <a:gd name="T7" fmla="*/ 0 h 35"/>
                <a:gd name="T8" fmla="*/ 14 w 57"/>
                <a:gd name="T9" fmla="*/ 0 h 35"/>
                <a:gd name="T10" fmla="*/ 0 w 57"/>
                <a:gd name="T11" fmla="*/ 13 h 35"/>
                <a:gd name="T12" fmla="*/ 7 w 57"/>
                <a:gd name="T13" fmla="*/ 33 h 35"/>
                <a:gd name="T14" fmla="*/ 14 w 57"/>
                <a:gd name="T15" fmla="*/ 26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 h="35">
                  <a:moveTo>
                    <a:pt x="15" y="28"/>
                  </a:moveTo>
                  <a:lnTo>
                    <a:pt x="28" y="28"/>
                  </a:lnTo>
                  <a:lnTo>
                    <a:pt x="57" y="14"/>
                  </a:lnTo>
                  <a:lnTo>
                    <a:pt x="42" y="0"/>
                  </a:lnTo>
                  <a:lnTo>
                    <a:pt x="15" y="0"/>
                  </a:lnTo>
                  <a:lnTo>
                    <a:pt x="0" y="14"/>
                  </a:lnTo>
                  <a:lnTo>
                    <a:pt x="7" y="35"/>
                  </a:lnTo>
                  <a:lnTo>
                    <a:pt x="15" y="28"/>
                  </a:lnTo>
                </a:path>
              </a:pathLst>
            </a:custGeom>
            <a:solidFill>
              <a:schemeClr val="accent1"/>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solidFill>
                  <a:schemeClr val="accent3"/>
                </a:solidFill>
                <a:latin typeface="+mn-lt"/>
              </a:endParaRPr>
            </a:p>
          </p:txBody>
        </p:sp>
        <p:sp>
          <p:nvSpPr>
            <p:cNvPr id="438" name="Freeform 176"/>
            <p:cNvSpPr>
              <a:spLocks/>
            </p:cNvSpPr>
            <p:nvPr/>
          </p:nvSpPr>
          <p:spPr bwMode="gray">
            <a:xfrm>
              <a:off x="7694176" y="1912005"/>
              <a:ext cx="75963" cy="62765"/>
            </a:xfrm>
            <a:custGeom>
              <a:avLst/>
              <a:gdLst>
                <a:gd name="T0" fmla="*/ 0 w 42"/>
                <a:gd name="T1" fmla="*/ 2147483646 h 35"/>
                <a:gd name="T2" fmla="*/ 2147483646 w 42"/>
                <a:gd name="T3" fmla="*/ 2147483646 h 35"/>
                <a:gd name="T4" fmla="*/ 2147483646 w 42"/>
                <a:gd name="T5" fmla="*/ 2147483646 h 35"/>
                <a:gd name="T6" fmla="*/ 2147483646 w 42"/>
                <a:gd name="T7" fmla="*/ 2147483646 h 35"/>
                <a:gd name="T8" fmla="*/ 2147483646 w 42"/>
                <a:gd name="T9" fmla="*/ 0 h 35"/>
                <a:gd name="T10" fmla="*/ 2147483646 w 42"/>
                <a:gd name="T11" fmla="*/ 0 h 35"/>
                <a:gd name="T12" fmla="*/ 0 w 42"/>
                <a:gd name="T13" fmla="*/ 2147483646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35">
                  <a:moveTo>
                    <a:pt x="0" y="21"/>
                  </a:moveTo>
                  <a:lnTo>
                    <a:pt x="14" y="28"/>
                  </a:lnTo>
                  <a:lnTo>
                    <a:pt x="42" y="35"/>
                  </a:lnTo>
                  <a:lnTo>
                    <a:pt x="42" y="21"/>
                  </a:lnTo>
                  <a:lnTo>
                    <a:pt x="21" y="0"/>
                  </a:lnTo>
                  <a:lnTo>
                    <a:pt x="7" y="0"/>
                  </a:lnTo>
                  <a:lnTo>
                    <a:pt x="0" y="21"/>
                  </a:lnTo>
                </a:path>
              </a:pathLst>
            </a:custGeom>
            <a:solidFill>
              <a:schemeClr val="accent1"/>
            </a:solidFill>
            <a:ln w="9525" cmpd="sng">
              <a:solidFill>
                <a:schemeClr val="bg1"/>
              </a:solidFill>
              <a:prstDash val="solid"/>
              <a:round/>
              <a:headEnd/>
              <a:tailEnd/>
            </a:ln>
          </p:spPr>
          <p:txBody>
            <a:bodyPr/>
            <a:lstStyle/>
            <a:p>
              <a:pPr>
                <a:defRPr/>
              </a:pPr>
              <a:endParaRPr lang="en-US" dirty="0">
                <a:latin typeface="+mn-lt"/>
              </a:endParaRPr>
            </a:p>
          </p:txBody>
        </p:sp>
        <p:sp>
          <p:nvSpPr>
            <p:cNvPr id="439" name="Freeform 177"/>
            <p:cNvSpPr>
              <a:spLocks/>
            </p:cNvSpPr>
            <p:nvPr/>
          </p:nvSpPr>
          <p:spPr bwMode="gray">
            <a:xfrm>
              <a:off x="7843933" y="1766299"/>
              <a:ext cx="93328" cy="73974"/>
            </a:xfrm>
            <a:custGeom>
              <a:avLst/>
              <a:gdLst>
                <a:gd name="T0" fmla="*/ 0 w 55"/>
                <a:gd name="T1" fmla="*/ 0 h 42"/>
                <a:gd name="T2" fmla="*/ 2147483646 w 55"/>
                <a:gd name="T3" fmla="*/ 2147483646 h 42"/>
                <a:gd name="T4" fmla="*/ 2147483646 w 55"/>
                <a:gd name="T5" fmla="*/ 2147483646 h 42"/>
                <a:gd name="T6" fmla="*/ 2147483646 w 55"/>
                <a:gd name="T7" fmla="*/ 2147483646 h 42"/>
                <a:gd name="T8" fmla="*/ 2147483646 w 55"/>
                <a:gd name="T9" fmla="*/ 2147483646 h 42"/>
                <a:gd name="T10" fmla="*/ 2147483646 w 55"/>
                <a:gd name="T11" fmla="*/ 2147483646 h 42"/>
                <a:gd name="T12" fmla="*/ 0 w 5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42">
                  <a:moveTo>
                    <a:pt x="0" y="0"/>
                  </a:moveTo>
                  <a:lnTo>
                    <a:pt x="6" y="22"/>
                  </a:lnTo>
                  <a:lnTo>
                    <a:pt x="28" y="42"/>
                  </a:lnTo>
                  <a:lnTo>
                    <a:pt x="48" y="42"/>
                  </a:lnTo>
                  <a:lnTo>
                    <a:pt x="55" y="15"/>
                  </a:lnTo>
                  <a:lnTo>
                    <a:pt x="6" y="7"/>
                  </a:lnTo>
                  <a:lnTo>
                    <a:pt x="0" y="0"/>
                  </a:lnTo>
                </a:path>
              </a:pathLst>
            </a:custGeom>
            <a:solidFill>
              <a:schemeClr val="accent1"/>
            </a:solidFill>
            <a:ln w="9525" cmpd="sng">
              <a:solidFill>
                <a:schemeClr val="bg1"/>
              </a:solidFill>
              <a:prstDash val="solid"/>
              <a:round/>
              <a:headEnd/>
              <a:tailEnd/>
            </a:ln>
          </p:spPr>
          <p:txBody>
            <a:bodyPr/>
            <a:lstStyle/>
            <a:p>
              <a:pPr>
                <a:defRPr/>
              </a:pPr>
              <a:endParaRPr lang="en-US" dirty="0">
                <a:latin typeface="+mn-lt"/>
              </a:endParaRPr>
            </a:p>
          </p:txBody>
        </p:sp>
        <p:sp>
          <p:nvSpPr>
            <p:cNvPr id="440" name="Freeform 178"/>
            <p:cNvSpPr>
              <a:spLocks/>
            </p:cNvSpPr>
            <p:nvPr/>
          </p:nvSpPr>
          <p:spPr bwMode="gray">
            <a:xfrm>
              <a:off x="7622552" y="1705776"/>
              <a:ext cx="171462" cy="134497"/>
            </a:xfrm>
            <a:custGeom>
              <a:avLst/>
              <a:gdLst>
                <a:gd name="T0" fmla="*/ 0 w 97"/>
                <a:gd name="T1" fmla="*/ 2147483646 h 77"/>
                <a:gd name="T2" fmla="*/ 2147483646 w 97"/>
                <a:gd name="T3" fmla="*/ 2147483646 h 77"/>
                <a:gd name="T4" fmla="*/ 2147483646 w 97"/>
                <a:gd name="T5" fmla="*/ 2147483646 h 77"/>
                <a:gd name="T6" fmla="*/ 2147483646 w 97"/>
                <a:gd name="T7" fmla="*/ 2147483646 h 77"/>
                <a:gd name="T8" fmla="*/ 2147483646 w 97"/>
                <a:gd name="T9" fmla="*/ 2147483646 h 77"/>
                <a:gd name="T10" fmla="*/ 2147483646 w 97"/>
                <a:gd name="T11" fmla="*/ 2147483646 h 77"/>
                <a:gd name="T12" fmla="*/ 2147483646 w 97"/>
                <a:gd name="T13" fmla="*/ 2147483646 h 77"/>
                <a:gd name="T14" fmla="*/ 2147483646 w 97"/>
                <a:gd name="T15" fmla="*/ 2147483646 h 77"/>
                <a:gd name="T16" fmla="*/ 2147483646 w 97"/>
                <a:gd name="T17" fmla="*/ 2147483646 h 77"/>
                <a:gd name="T18" fmla="*/ 2147483646 w 97"/>
                <a:gd name="T19" fmla="*/ 0 h 77"/>
                <a:gd name="T20" fmla="*/ 2147483646 w 97"/>
                <a:gd name="T21" fmla="*/ 2147483646 h 77"/>
                <a:gd name="T22" fmla="*/ 2147483646 w 97"/>
                <a:gd name="T23" fmla="*/ 0 h 77"/>
                <a:gd name="T24" fmla="*/ 0 w 97"/>
                <a:gd name="T25" fmla="*/ 2147483646 h 77"/>
                <a:gd name="T26" fmla="*/ 0 w 97"/>
                <a:gd name="T27" fmla="*/ 2147483646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7" h="77">
                  <a:moveTo>
                    <a:pt x="0" y="50"/>
                  </a:moveTo>
                  <a:lnTo>
                    <a:pt x="6" y="77"/>
                  </a:lnTo>
                  <a:lnTo>
                    <a:pt x="20" y="77"/>
                  </a:lnTo>
                  <a:lnTo>
                    <a:pt x="62" y="57"/>
                  </a:lnTo>
                  <a:lnTo>
                    <a:pt x="68" y="70"/>
                  </a:lnTo>
                  <a:lnTo>
                    <a:pt x="97" y="42"/>
                  </a:lnTo>
                  <a:lnTo>
                    <a:pt x="97" y="28"/>
                  </a:lnTo>
                  <a:lnTo>
                    <a:pt x="90" y="15"/>
                  </a:lnTo>
                  <a:lnTo>
                    <a:pt x="83" y="15"/>
                  </a:lnTo>
                  <a:lnTo>
                    <a:pt x="62" y="0"/>
                  </a:lnTo>
                  <a:lnTo>
                    <a:pt x="48" y="15"/>
                  </a:lnTo>
                  <a:lnTo>
                    <a:pt x="20" y="0"/>
                  </a:lnTo>
                  <a:lnTo>
                    <a:pt x="0" y="7"/>
                  </a:lnTo>
                  <a:lnTo>
                    <a:pt x="0" y="50"/>
                  </a:lnTo>
                </a:path>
              </a:pathLst>
            </a:custGeom>
            <a:solidFill>
              <a:schemeClr val="accent1"/>
            </a:solidFill>
            <a:ln w="9525" cmpd="sng">
              <a:solidFill>
                <a:schemeClr val="bg1"/>
              </a:solidFill>
              <a:prstDash val="solid"/>
              <a:round/>
              <a:headEnd/>
              <a:tailEnd/>
            </a:ln>
          </p:spPr>
          <p:txBody>
            <a:bodyPr/>
            <a:lstStyle/>
            <a:p>
              <a:pPr>
                <a:defRPr/>
              </a:pPr>
              <a:endParaRPr lang="en-US" dirty="0">
                <a:latin typeface="+mn-lt"/>
              </a:endParaRPr>
            </a:p>
          </p:txBody>
        </p:sp>
        <p:sp>
          <p:nvSpPr>
            <p:cNvPr id="441" name="Freeform 179"/>
            <p:cNvSpPr>
              <a:spLocks/>
            </p:cNvSpPr>
            <p:nvPr/>
          </p:nvSpPr>
          <p:spPr bwMode="gray">
            <a:xfrm>
              <a:off x="5630126" y="1620595"/>
              <a:ext cx="395012" cy="549196"/>
            </a:xfrm>
            <a:custGeom>
              <a:avLst/>
              <a:gdLst>
                <a:gd name="T0" fmla="*/ 0 w 224"/>
                <a:gd name="T1" fmla="*/ 2147483646 h 313"/>
                <a:gd name="T2" fmla="*/ 2147483646 w 224"/>
                <a:gd name="T3" fmla="*/ 2147483646 h 313"/>
                <a:gd name="T4" fmla="*/ 2147483646 w 224"/>
                <a:gd name="T5" fmla="*/ 2147483646 h 313"/>
                <a:gd name="T6" fmla="*/ 2147483646 w 224"/>
                <a:gd name="T7" fmla="*/ 2147483646 h 313"/>
                <a:gd name="T8" fmla="*/ 2147483646 w 224"/>
                <a:gd name="T9" fmla="*/ 2147483646 h 313"/>
                <a:gd name="T10" fmla="*/ 2147483646 w 224"/>
                <a:gd name="T11" fmla="*/ 2147483646 h 313"/>
                <a:gd name="T12" fmla="*/ 2147483646 w 224"/>
                <a:gd name="T13" fmla="*/ 2147483646 h 313"/>
                <a:gd name="T14" fmla="*/ 2147483646 w 224"/>
                <a:gd name="T15" fmla="*/ 2147483646 h 313"/>
                <a:gd name="T16" fmla="*/ 2147483646 w 224"/>
                <a:gd name="T17" fmla="*/ 2147483646 h 313"/>
                <a:gd name="T18" fmla="*/ 2147483646 w 224"/>
                <a:gd name="T19" fmla="*/ 2147483646 h 313"/>
                <a:gd name="T20" fmla="*/ 2147483646 w 224"/>
                <a:gd name="T21" fmla="*/ 2147483646 h 313"/>
                <a:gd name="T22" fmla="*/ 2147483646 w 224"/>
                <a:gd name="T23" fmla="*/ 2147483646 h 313"/>
                <a:gd name="T24" fmla="*/ 2147483646 w 224"/>
                <a:gd name="T25" fmla="*/ 0 h 313"/>
                <a:gd name="T26" fmla="*/ 2147483646 w 224"/>
                <a:gd name="T27" fmla="*/ 2147483646 h 313"/>
                <a:gd name="T28" fmla="*/ 2147483646 w 224"/>
                <a:gd name="T29" fmla="*/ 2147483646 h 313"/>
                <a:gd name="T30" fmla="*/ 2147483646 w 224"/>
                <a:gd name="T31" fmla="*/ 2147483646 h 313"/>
                <a:gd name="T32" fmla="*/ 2147483646 w 224"/>
                <a:gd name="T33" fmla="*/ 2147483646 h 313"/>
                <a:gd name="T34" fmla="*/ 2147483646 w 224"/>
                <a:gd name="T35" fmla="*/ 2147483646 h 313"/>
                <a:gd name="T36" fmla="*/ 2147483646 w 224"/>
                <a:gd name="T37" fmla="*/ 2147483646 h 313"/>
                <a:gd name="T38" fmla="*/ 2147483646 w 224"/>
                <a:gd name="T39" fmla="*/ 2147483646 h 313"/>
                <a:gd name="T40" fmla="*/ 2147483646 w 224"/>
                <a:gd name="T41" fmla="*/ 2147483646 h 313"/>
                <a:gd name="T42" fmla="*/ 2147483646 w 224"/>
                <a:gd name="T43" fmla="*/ 2147483646 h 313"/>
                <a:gd name="T44" fmla="*/ 2147483646 w 224"/>
                <a:gd name="T45" fmla="*/ 2147483646 h 313"/>
                <a:gd name="T46" fmla="*/ 2147483646 w 224"/>
                <a:gd name="T47" fmla="*/ 2147483646 h 313"/>
                <a:gd name="T48" fmla="*/ 2147483646 w 224"/>
                <a:gd name="T49" fmla="*/ 2147483646 h 313"/>
                <a:gd name="T50" fmla="*/ 2147483646 w 224"/>
                <a:gd name="T51" fmla="*/ 2147483646 h 313"/>
                <a:gd name="T52" fmla="*/ 2147483646 w 224"/>
                <a:gd name="T53" fmla="*/ 2147483646 h 313"/>
                <a:gd name="T54" fmla="*/ 0 w 224"/>
                <a:gd name="T55" fmla="*/ 2147483646 h 313"/>
                <a:gd name="T56" fmla="*/ 0 w 224"/>
                <a:gd name="T57" fmla="*/ 2147483646 h 3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24" h="313">
                  <a:moveTo>
                    <a:pt x="0" y="271"/>
                  </a:moveTo>
                  <a:lnTo>
                    <a:pt x="21" y="306"/>
                  </a:lnTo>
                  <a:lnTo>
                    <a:pt x="63" y="313"/>
                  </a:lnTo>
                  <a:lnTo>
                    <a:pt x="77" y="306"/>
                  </a:lnTo>
                  <a:lnTo>
                    <a:pt x="55" y="285"/>
                  </a:lnTo>
                  <a:lnTo>
                    <a:pt x="49" y="271"/>
                  </a:lnTo>
                  <a:lnTo>
                    <a:pt x="49" y="230"/>
                  </a:lnTo>
                  <a:lnTo>
                    <a:pt x="55" y="208"/>
                  </a:lnTo>
                  <a:lnTo>
                    <a:pt x="119" y="105"/>
                  </a:lnTo>
                  <a:lnTo>
                    <a:pt x="160" y="76"/>
                  </a:lnTo>
                  <a:lnTo>
                    <a:pt x="224" y="41"/>
                  </a:lnTo>
                  <a:lnTo>
                    <a:pt x="224" y="6"/>
                  </a:lnTo>
                  <a:lnTo>
                    <a:pt x="210" y="0"/>
                  </a:lnTo>
                  <a:lnTo>
                    <a:pt x="195" y="13"/>
                  </a:lnTo>
                  <a:lnTo>
                    <a:pt x="175" y="35"/>
                  </a:lnTo>
                  <a:lnTo>
                    <a:pt x="147" y="41"/>
                  </a:lnTo>
                  <a:lnTo>
                    <a:pt x="125" y="41"/>
                  </a:lnTo>
                  <a:lnTo>
                    <a:pt x="98" y="55"/>
                  </a:lnTo>
                  <a:lnTo>
                    <a:pt x="77" y="90"/>
                  </a:lnTo>
                  <a:lnTo>
                    <a:pt x="49" y="105"/>
                  </a:lnTo>
                  <a:lnTo>
                    <a:pt x="49" y="125"/>
                  </a:lnTo>
                  <a:lnTo>
                    <a:pt x="42" y="153"/>
                  </a:lnTo>
                  <a:lnTo>
                    <a:pt x="21" y="167"/>
                  </a:lnTo>
                  <a:lnTo>
                    <a:pt x="35" y="188"/>
                  </a:lnTo>
                  <a:lnTo>
                    <a:pt x="21" y="202"/>
                  </a:lnTo>
                  <a:lnTo>
                    <a:pt x="7" y="215"/>
                  </a:lnTo>
                  <a:lnTo>
                    <a:pt x="14" y="237"/>
                  </a:lnTo>
                  <a:lnTo>
                    <a:pt x="0" y="243"/>
                  </a:lnTo>
                  <a:lnTo>
                    <a:pt x="0" y="271"/>
                  </a:lnTo>
                </a:path>
              </a:pathLst>
            </a:custGeom>
            <a:solidFill>
              <a:schemeClr val="accent1"/>
            </a:solidFill>
            <a:ln w="9525" cmpd="sng">
              <a:solidFill>
                <a:schemeClr val="bg1"/>
              </a:solidFill>
              <a:prstDash val="solid"/>
              <a:round/>
              <a:headEnd/>
              <a:tailEnd/>
            </a:ln>
          </p:spPr>
          <p:txBody>
            <a:bodyPr/>
            <a:lstStyle/>
            <a:p>
              <a:pPr>
                <a:defRPr/>
              </a:pPr>
              <a:endParaRPr lang="en-US" dirty="0">
                <a:latin typeface="+mn-lt"/>
              </a:endParaRPr>
            </a:p>
          </p:txBody>
        </p:sp>
        <p:sp>
          <p:nvSpPr>
            <p:cNvPr id="442" name="Freeform 180"/>
            <p:cNvSpPr>
              <a:spLocks/>
            </p:cNvSpPr>
            <p:nvPr/>
          </p:nvSpPr>
          <p:spPr bwMode="gray">
            <a:xfrm>
              <a:off x="7056079" y="4817142"/>
              <a:ext cx="944123" cy="746458"/>
            </a:xfrm>
            <a:custGeom>
              <a:avLst/>
              <a:gdLst>
                <a:gd name="T0" fmla="*/ 2147483646 w 537"/>
                <a:gd name="T1" fmla="*/ 2147483646 h 424"/>
                <a:gd name="T2" fmla="*/ 2147483646 w 537"/>
                <a:gd name="T3" fmla="*/ 2147483646 h 424"/>
                <a:gd name="T4" fmla="*/ 2147483646 w 537"/>
                <a:gd name="T5" fmla="*/ 2147483646 h 424"/>
                <a:gd name="T6" fmla="*/ 2147483646 w 537"/>
                <a:gd name="T7" fmla="*/ 2147483646 h 424"/>
                <a:gd name="T8" fmla="*/ 2147483646 w 537"/>
                <a:gd name="T9" fmla="*/ 2147483646 h 424"/>
                <a:gd name="T10" fmla="*/ 2147483646 w 537"/>
                <a:gd name="T11" fmla="*/ 2147483646 h 424"/>
                <a:gd name="T12" fmla="*/ 2147483646 w 537"/>
                <a:gd name="T13" fmla="*/ 2147483646 h 424"/>
                <a:gd name="T14" fmla="*/ 2147483646 w 537"/>
                <a:gd name="T15" fmla="*/ 2147483646 h 424"/>
                <a:gd name="T16" fmla="*/ 2147483646 w 537"/>
                <a:gd name="T17" fmla="*/ 2147483646 h 424"/>
                <a:gd name="T18" fmla="*/ 2147483646 w 537"/>
                <a:gd name="T19" fmla="*/ 2147483646 h 424"/>
                <a:gd name="T20" fmla="*/ 2147483646 w 537"/>
                <a:gd name="T21" fmla="*/ 2147483646 h 424"/>
                <a:gd name="T22" fmla="*/ 2147483646 w 537"/>
                <a:gd name="T23" fmla="*/ 2147483646 h 424"/>
                <a:gd name="T24" fmla="*/ 2147483646 w 537"/>
                <a:gd name="T25" fmla="*/ 2147483646 h 424"/>
                <a:gd name="T26" fmla="*/ 2147483646 w 537"/>
                <a:gd name="T27" fmla="*/ 2147483646 h 424"/>
                <a:gd name="T28" fmla="*/ 2147483646 w 537"/>
                <a:gd name="T29" fmla="*/ 2147483646 h 424"/>
                <a:gd name="T30" fmla="*/ 2147483646 w 537"/>
                <a:gd name="T31" fmla="*/ 2147483646 h 424"/>
                <a:gd name="T32" fmla="*/ 2147483646 w 537"/>
                <a:gd name="T33" fmla="*/ 2147483646 h 424"/>
                <a:gd name="T34" fmla="*/ 2147483646 w 537"/>
                <a:gd name="T35" fmla="*/ 2147483646 h 424"/>
                <a:gd name="T36" fmla="*/ 2147483646 w 537"/>
                <a:gd name="T37" fmla="*/ 2147483646 h 424"/>
                <a:gd name="T38" fmla="*/ 2147483646 w 537"/>
                <a:gd name="T39" fmla="*/ 2147483646 h 424"/>
                <a:gd name="T40" fmla="*/ 2147483646 w 537"/>
                <a:gd name="T41" fmla="*/ 2147483646 h 424"/>
                <a:gd name="T42" fmla="*/ 2147483646 w 537"/>
                <a:gd name="T43" fmla="*/ 2147483646 h 424"/>
                <a:gd name="T44" fmla="*/ 2147483646 w 537"/>
                <a:gd name="T45" fmla="*/ 2147483646 h 424"/>
                <a:gd name="T46" fmla="*/ 2147483646 w 537"/>
                <a:gd name="T47" fmla="*/ 2147483646 h 424"/>
                <a:gd name="T48" fmla="*/ 2147483646 w 537"/>
                <a:gd name="T49" fmla="*/ 0 h 424"/>
                <a:gd name="T50" fmla="*/ 2147483646 w 537"/>
                <a:gd name="T51" fmla="*/ 2147483646 h 424"/>
                <a:gd name="T52" fmla="*/ 2147483646 w 537"/>
                <a:gd name="T53" fmla="*/ 2147483646 h 424"/>
                <a:gd name="T54" fmla="*/ 2147483646 w 537"/>
                <a:gd name="T55" fmla="*/ 2147483646 h 424"/>
                <a:gd name="T56" fmla="*/ 2147483646 w 537"/>
                <a:gd name="T57" fmla="*/ 2147483646 h 424"/>
                <a:gd name="T58" fmla="*/ 2147483646 w 537"/>
                <a:gd name="T59" fmla="*/ 2147483646 h 424"/>
                <a:gd name="T60" fmla="*/ 2147483646 w 537"/>
                <a:gd name="T61" fmla="*/ 2147483646 h 424"/>
                <a:gd name="T62" fmla="*/ 2147483646 w 537"/>
                <a:gd name="T63" fmla="*/ 2147483646 h 424"/>
                <a:gd name="T64" fmla="*/ 2147483646 w 537"/>
                <a:gd name="T65" fmla="*/ 2147483646 h 424"/>
                <a:gd name="T66" fmla="*/ 2147483646 w 537"/>
                <a:gd name="T67" fmla="*/ 2147483646 h 424"/>
                <a:gd name="T68" fmla="*/ 2147483646 w 537"/>
                <a:gd name="T69" fmla="*/ 2147483646 h 424"/>
                <a:gd name="T70" fmla="*/ 2147483646 w 537"/>
                <a:gd name="T71" fmla="*/ 2147483646 h 424"/>
                <a:gd name="T72" fmla="*/ 2147483646 w 537"/>
                <a:gd name="T73" fmla="*/ 2147483646 h 424"/>
                <a:gd name="T74" fmla="*/ 2147483646 w 537"/>
                <a:gd name="T75" fmla="*/ 2147483646 h 424"/>
                <a:gd name="T76" fmla="*/ 2147483646 w 537"/>
                <a:gd name="T77" fmla="*/ 2147483646 h 424"/>
                <a:gd name="T78" fmla="*/ 2147483646 w 537"/>
                <a:gd name="T79" fmla="*/ 2147483646 h 424"/>
                <a:gd name="T80" fmla="*/ 2147483646 w 537"/>
                <a:gd name="T81" fmla="*/ 2147483646 h 424"/>
                <a:gd name="T82" fmla="*/ 2147483646 w 537"/>
                <a:gd name="T83" fmla="*/ 2147483646 h 424"/>
                <a:gd name="T84" fmla="*/ 2147483646 w 537"/>
                <a:gd name="T85" fmla="*/ 2147483646 h 424"/>
                <a:gd name="T86" fmla="*/ 2147483646 w 537"/>
                <a:gd name="T87" fmla="*/ 2147483646 h 424"/>
                <a:gd name="T88" fmla="*/ 2147483646 w 537"/>
                <a:gd name="T89" fmla="*/ 2147483646 h 424"/>
                <a:gd name="T90" fmla="*/ 2147483646 w 537"/>
                <a:gd name="T91" fmla="*/ 2147483646 h 424"/>
                <a:gd name="T92" fmla="*/ 2147483646 w 537"/>
                <a:gd name="T93" fmla="*/ 2147483646 h 424"/>
                <a:gd name="T94" fmla="*/ 2147483646 w 537"/>
                <a:gd name="T95" fmla="*/ 2147483646 h 424"/>
                <a:gd name="T96" fmla="*/ 2147483646 w 537"/>
                <a:gd name="T97" fmla="*/ 2147483646 h 424"/>
                <a:gd name="T98" fmla="*/ 2147483646 w 537"/>
                <a:gd name="T99" fmla="*/ 2147483646 h 424"/>
                <a:gd name="T100" fmla="*/ 2147483646 w 537"/>
                <a:gd name="T101" fmla="*/ 2147483646 h 424"/>
                <a:gd name="T102" fmla="*/ 2147483646 w 537"/>
                <a:gd name="T103" fmla="*/ 2147483646 h 424"/>
                <a:gd name="T104" fmla="*/ 2147483646 w 537"/>
                <a:gd name="T105" fmla="*/ 2147483646 h 4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7" h="424">
                  <a:moveTo>
                    <a:pt x="28" y="340"/>
                  </a:moveTo>
                  <a:lnTo>
                    <a:pt x="49" y="362"/>
                  </a:lnTo>
                  <a:lnTo>
                    <a:pt x="70" y="362"/>
                  </a:lnTo>
                  <a:lnTo>
                    <a:pt x="90" y="333"/>
                  </a:lnTo>
                  <a:lnTo>
                    <a:pt x="132" y="333"/>
                  </a:lnTo>
                  <a:lnTo>
                    <a:pt x="147" y="327"/>
                  </a:lnTo>
                  <a:lnTo>
                    <a:pt x="175" y="305"/>
                  </a:lnTo>
                  <a:lnTo>
                    <a:pt x="244" y="298"/>
                  </a:lnTo>
                  <a:lnTo>
                    <a:pt x="279" y="313"/>
                  </a:lnTo>
                  <a:lnTo>
                    <a:pt x="279" y="327"/>
                  </a:lnTo>
                  <a:lnTo>
                    <a:pt x="287" y="327"/>
                  </a:lnTo>
                  <a:lnTo>
                    <a:pt x="300" y="362"/>
                  </a:lnTo>
                  <a:lnTo>
                    <a:pt x="328" y="313"/>
                  </a:lnTo>
                  <a:lnTo>
                    <a:pt x="328" y="333"/>
                  </a:lnTo>
                  <a:lnTo>
                    <a:pt x="322" y="362"/>
                  </a:lnTo>
                  <a:lnTo>
                    <a:pt x="328" y="362"/>
                  </a:lnTo>
                  <a:lnTo>
                    <a:pt x="328" y="340"/>
                  </a:lnTo>
                  <a:lnTo>
                    <a:pt x="335" y="362"/>
                  </a:lnTo>
                  <a:lnTo>
                    <a:pt x="328" y="368"/>
                  </a:lnTo>
                  <a:lnTo>
                    <a:pt x="342" y="368"/>
                  </a:lnTo>
                  <a:lnTo>
                    <a:pt x="349" y="382"/>
                  </a:lnTo>
                  <a:lnTo>
                    <a:pt x="349" y="397"/>
                  </a:lnTo>
                  <a:lnTo>
                    <a:pt x="363" y="403"/>
                  </a:lnTo>
                  <a:lnTo>
                    <a:pt x="377" y="410"/>
                  </a:lnTo>
                  <a:lnTo>
                    <a:pt x="390" y="410"/>
                  </a:lnTo>
                  <a:lnTo>
                    <a:pt x="405" y="417"/>
                  </a:lnTo>
                  <a:lnTo>
                    <a:pt x="419" y="403"/>
                  </a:lnTo>
                  <a:lnTo>
                    <a:pt x="419" y="410"/>
                  </a:lnTo>
                  <a:lnTo>
                    <a:pt x="425" y="410"/>
                  </a:lnTo>
                  <a:lnTo>
                    <a:pt x="425" y="417"/>
                  </a:lnTo>
                  <a:lnTo>
                    <a:pt x="447" y="424"/>
                  </a:lnTo>
                  <a:lnTo>
                    <a:pt x="460" y="403"/>
                  </a:lnTo>
                  <a:lnTo>
                    <a:pt x="488" y="403"/>
                  </a:lnTo>
                  <a:lnTo>
                    <a:pt x="495" y="368"/>
                  </a:lnTo>
                  <a:lnTo>
                    <a:pt x="530" y="292"/>
                  </a:lnTo>
                  <a:lnTo>
                    <a:pt x="537" y="257"/>
                  </a:lnTo>
                  <a:lnTo>
                    <a:pt x="530" y="215"/>
                  </a:lnTo>
                  <a:lnTo>
                    <a:pt x="510" y="187"/>
                  </a:lnTo>
                  <a:lnTo>
                    <a:pt x="502" y="180"/>
                  </a:lnTo>
                  <a:lnTo>
                    <a:pt x="495" y="166"/>
                  </a:lnTo>
                  <a:lnTo>
                    <a:pt x="488" y="153"/>
                  </a:lnTo>
                  <a:lnTo>
                    <a:pt x="488" y="166"/>
                  </a:lnTo>
                  <a:lnTo>
                    <a:pt x="468" y="138"/>
                  </a:lnTo>
                  <a:lnTo>
                    <a:pt x="447" y="111"/>
                  </a:lnTo>
                  <a:lnTo>
                    <a:pt x="433" y="83"/>
                  </a:lnTo>
                  <a:lnTo>
                    <a:pt x="425" y="76"/>
                  </a:lnTo>
                  <a:lnTo>
                    <a:pt x="425" y="62"/>
                  </a:lnTo>
                  <a:lnTo>
                    <a:pt x="419" y="55"/>
                  </a:lnTo>
                  <a:lnTo>
                    <a:pt x="405" y="55"/>
                  </a:lnTo>
                  <a:lnTo>
                    <a:pt x="390" y="0"/>
                  </a:lnTo>
                  <a:lnTo>
                    <a:pt x="384" y="0"/>
                  </a:lnTo>
                  <a:lnTo>
                    <a:pt x="377" y="20"/>
                  </a:lnTo>
                  <a:lnTo>
                    <a:pt x="377" y="62"/>
                  </a:lnTo>
                  <a:lnTo>
                    <a:pt x="370" y="97"/>
                  </a:lnTo>
                  <a:lnTo>
                    <a:pt x="349" y="97"/>
                  </a:lnTo>
                  <a:lnTo>
                    <a:pt x="322" y="70"/>
                  </a:lnTo>
                  <a:lnTo>
                    <a:pt x="307" y="70"/>
                  </a:lnTo>
                  <a:lnTo>
                    <a:pt x="307" y="62"/>
                  </a:lnTo>
                  <a:lnTo>
                    <a:pt x="293" y="62"/>
                  </a:lnTo>
                  <a:lnTo>
                    <a:pt x="300" y="35"/>
                  </a:lnTo>
                  <a:lnTo>
                    <a:pt x="307" y="35"/>
                  </a:lnTo>
                  <a:lnTo>
                    <a:pt x="322" y="20"/>
                  </a:lnTo>
                  <a:lnTo>
                    <a:pt x="307" y="20"/>
                  </a:lnTo>
                  <a:lnTo>
                    <a:pt x="300" y="28"/>
                  </a:lnTo>
                  <a:lnTo>
                    <a:pt x="300" y="20"/>
                  </a:lnTo>
                  <a:lnTo>
                    <a:pt x="293" y="20"/>
                  </a:lnTo>
                  <a:lnTo>
                    <a:pt x="252" y="6"/>
                  </a:lnTo>
                  <a:lnTo>
                    <a:pt x="258" y="20"/>
                  </a:lnTo>
                  <a:lnTo>
                    <a:pt x="252" y="20"/>
                  </a:lnTo>
                  <a:lnTo>
                    <a:pt x="237" y="20"/>
                  </a:lnTo>
                  <a:lnTo>
                    <a:pt x="223" y="28"/>
                  </a:lnTo>
                  <a:lnTo>
                    <a:pt x="223" y="35"/>
                  </a:lnTo>
                  <a:lnTo>
                    <a:pt x="217" y="35"/>
                  </a:lnTo>
                  <a:lnTo>
                    <a:pt x="217" y="55"/>
                  </a:lnTo>
                  <a:lnTo>
                    <a:pt x="217" y="62"/>
                  </a:lnTo>
                  <a:lnTo>
                    <a:pt x="202" y="55"/>
                  </a:lnTo>
                  <a:lnTo>
                    <a:pt x="202" y="62"/>
                  </a:lnTo>
                  <a:lnTo>
                    <a:pt x="202" y="55"/>
                  </a:lnTo>
                  <a:lnTo>
                    <a:pt x="195" y="41"/>
                  </a:lnTo>
                  <a:lnTo>
                    <a:pt x="188" y="41"/>
                  </a:lnTo>
                  <a:lnTo>
                    <a:pt x="167" y="55"/>
                  </a:lnTo>
                  <a:lnTo>
                    <a:pt x="160" y="55"/>
                  </a:lnTo>
                  <a:lnTo>
                    <a:pt x="153" y="76"/>
                  </a:lnTo>
                  <a:lnTo>
                    <a:pt x="147" y="76"/>
                  </a:lnTo>
                  <a:lnTo>
                    <a:pt x="132" y="76"/>
                  </a:lnTo>
                  <a:lnTo>
                    <a:pt x="147" y="83"/>
                  </a:lnTo>
                  <a:lnTo>
                    <a:pt x="132" y="97"/>
                  </a:lnTo>
                  <a:lnTo>
                    <a:pt x="132" y="76"/>
                  </a:lnTo>
                  <a:lnTo>
                    <a:pt x="118" y="97"/>
                  </a:lnTo>
                  <a:lnTo>
                    <a:pt x="125" y="103"/>
                  </a:lnTo>
                  <a:lnTo>
                    <a:pt x="105" y="118"/>
                  </a:lnTo>
                  <a:lnTo>
                    <a:pt x="42" y="138"/>
                  </a:lnTo>
                  <a:lnTo>
                    <a:pt x="20" y="166"/>
                  </a:lnTo>
                  <a:lnTo>
                    <a:pt x="7" y="153"/>
                  </a:lnTo>
                  <a:lnTo>
                    <a:pt x="7" y="166"/>
                  </a:lnTo>
                  <a:lnTo>
                    <a:pt x="7" y="180"/>
                  </a:lnTo>
                  <a:lnTo>
                    <a:pt x="0" y="180"/>
                  </a:lnTo>
                  <a:lnTo>
                    <a:pt x="20" y="222"/>
                  </a:lnTo>
                  <a:lnTo>
                    <a:pt x="7" y="208"/>
                  </a:lnTo>
                  <a:lnTo>
                    <a:pt x="7" y="222"/>
                  </a:lnTo>
                  <a:lnTo>
                    <a:pt x="0" y="215"/>
                  </a:lnTo>
                  <a:lnTo>
                    <a:pt x="28" y="263"/>
                  </a:lnTo>
                  <a:lnTo>
                    <a:pt x="35" y="298"/>
                  </a:lnTo>
                  <a:lnTo>
                    <a:pt x="35" y="327"/>
                  </a:lnTo>
                  <a:lnTo>
                    <a:pt x="28" y="333"/>
                  </a:lnTo>
                  <a:lnTo>
                    <a:pt x="28" y="340"/>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43" name="Freeform 181"/>
            <p:cNvSpPr>
              <a:spLocks/>
            </p:cNvSpPr>
            <p:nvPr/>
          </p:nvSpPr>
          <p:spPr bwMode="gray">
            <a:xfrm>
              <a:off x="6635021" y="4422617"/>
              <a:ext cx="260448" cy="273477"/>
            </a:xfrm>
            <a:custGeom>
              <a:avLst/>
              <a:gdLst>
                <a:gd name="T0" fmla="*/ 0 w 147"/>
                <a:gd name="T1" fmla="*/ 0 h 154"/>
                <a:gd name="T2" fmla="*/ 0 w 147"/>
                <a:gd name="T3" fmla="*/ 2147483646 h 154"/>
                <a:gd name="T4" fmla="*/ 2147483646 w 147"/>
                <a:gd name="T5" fmla="*/ 2147483646 h 154"/>
                <a:gd name="T6" fmla="*/ 2147483646 w 147"/>
                <a:gd name="T7" fmla="*/ 2147483646 h 154"/>
                <a:gd name="T8" fmla="*/ 2147483646 w 147"/>
                <a:gd name="T9" fmla="*/ 2147483646 h 154"/>
                <a:gd name="T10" fmla="*/ 2147483646 w 147"/>
                <a:gd name="T11" fmla="*/ 2147483646 h 154"/>
                <a:gd name="T12" fmla="*/ 2147483646 w 147"/>
                <a:gd name="T13" fmla="*/ 2147483646 h 154"/>
                <a:gd name="T14" fmla="*/ 2147483646 w 147"/>
                <a:gd name="T15" fmla="*/ 2147483646 h 154"/>
                <a:gd name="T16" fmla="*/ 2147483646 w 147"/>
                <a:gd name="T17" fmla="*/ 2147483646 h 154"/>
                <a:gd name="T18" fmla="*/ 2147483646 w 147"/>
                <a:gd name="T19" fmla="*/ 2147483646 h 154"/>
                <a:gd name="T20" fmla="*/ 2147483646 w 147"/>
                <a:gd name="T21" fmla="*/ 2147483646 h 154"/>
                <a:gd name="T22" fmla="*/ 2147483646 w 147"/>
                <a:gd name="T23" fmla="*/ 2147483646 h 154"/>
                <a:gd name="T24" fmla="*/ 2147483646 w 147"/>
                <a:gd name="T25" fmla="*/ 2147483646 h 154"/>
                <a:gd name="T26" fmla="*/ 2147483646 w 147"/>
                <a:gd name="T27" fmla="*/ 2147483646 h 154"/>
                <a:gd name="T28" fmla="*/ 2147483646 w 147"/>
                <a:gd name="T29" fmla="*/ 2147483646 h 154"/>
                <a:gd name="T30" fmla="*/ 2147483646 w 147"/>
                <a:gd name="T31" fmla="*/ 2147483646 h 154"/>
                <a:gd name="T32" fmla="*/ 2147483646 w 147"/>
                <a:gd name="T33" fmla="*/ 2147483646 h 154"/>
                <a:gd name="T34" fmla="*/ 2147483646 w 147"/>
                <a:gd name="T35" fmla="*/ 2147483646 h 154"/>
                <a:gd name="T36" fmla="*/ 2147483646 w 147"/>
                <a:gd name="T37" fmla="*/ 2147483646 h 154"/>
                <a:gd name="T38" fmla="*/ 2147483646 w 147"/>
                <a:gd name="T39" fmla="*/ 2147483646 h 154"/>
                <a:gd name="T40" fmla="*/ 2147483646 w 147"/>
                <a:gd name="T41" fmla="*/ 2147483646 h 154"/>
                <a:gd name="T42" fmla="*/ 0 w 147"/>
                <a:gd name="T43" fmla="*/ 0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7" h="154">
                  <a:moveTo>
                    <a:pt x="0" y="0"/>
                  </a:moveTo>
                  <a:lnTo>
                    <a:pt x="0" y="8"/>
                  </a:lnTo>
                  <a:lnTo>
                    <a:pt x="22" y="28"/>
                  </a:lnTo>
                  <a:lnTo>
                    <a:pt x="35" y="50"/>
                  </a:lnTo>
                  <a:lnTo>
                    <a:pt x="50" y="57"/>
                  </a:lnTo>
                  <a:lnTo>
                    <a:pt x="56" y="70"/>
                  </a:lnTo>
                  <a:lnTo>
                    <a:pt x="70" y="92"/>
                  </a:lnTo>
                  <a:lnTo>
                    <a:pt x="91" y="119"/>
                  </a:lnTo>
                  <a:lnTo>
                    <a:pt x="120" y="154"/>
                  </a:lnTo>
                  <a:lnTo>
                    <a:pt x="140" y="154"/>
                  </a:lnTo>
                  <a:lnTo>
                    <a:pt x="147" y="119"/>
                  </a:lnTo>
                  <a:lnTo>
                    <a:pt x="140" y="105"/>
                  </a:lnTo>
                  <a:lnTo>
                    <a:pt x="133" y="105"/>
                  </a:lnTo>
                  <a:lnTo>
                    <a:pt x="120" y="92"/>
                  </a:lnTo>
                  <a:lnTo>
                    <a:pt x="112" y="92"/>
                  </a:lnTo>
                  <a:lnTo>
                    <a:pt x="112" y="77"/>
                  </a:lnTo>
                  <a:lnTo>
                    <a:pt x="105" y="70"/>
                  </a:lnTo>
                  <a:lnTo>
                    <a:pt x="105" y="63"/>
                  </a:lnTo>
                  <a:lnTo>
                    <a:pt x="77" y="50"/>
                  </a:lnTo>
                  <a:lnTo>
                    <a:pt x="70" y="50"/>
                  </a:lnTo>
                  <a:lnTo>
                    <a:pt x="28" y="8"/>
                  </a:lnTo>
                  <a:lnTo>
                    <a:pt x="0" y="0"/>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44" name="Freeform 182"/>
            <p:cNvSpPr>
              <a:spLocks/>
            </p:cNvSpPr>
            <p:nvPr/>
          </p:nvSpPr>
          <p:spPr bwMode="gray">
            <a:xfrm>
              <a:off x="6009947" y="3615635"/>
              <a:ext cx="674993" cy="748700"/>
            </a:xfrm>
            <a:custGeom>
              <a:avLst/>
              <a:gdLst>
                <a:gd name="T0" fmla="*/ 2147483646 w 383"/>
                <a:gd name="T1" fmla="*/ 2147483646 h 425"/>
                <a:gd name="T2" fmla="*/ 2147483646 w 383"/>
                <a:gd name="T3" fmla="*/ 2147483646 h 425"/>
                <a:gd name="T4" fmla="*/ 2147483646 w 383"/>
                <a:gd name="T5" fmla="*/ 2147483646 h 425"/>
                <a:gd name="T6" fmla="*/ 2147483646 w 383"/>
                <a:gd name="T7" fmla="*/ 2147483646 h 425"/>
                <a:gd name="T8" fmla="*/ 2147483646 w 383"/>
                <a:gd name="T9" fmla="*/ 2147483646 h 425"/>
                <a:gd name="T10" fmla="*/ 2147483646 w 383"/>
                <a:gd name="T11" fmla="*/ 2147483646 h 425"/>
                <a:gd name="T12" fmla="*/ 2147483646 w 383"/>
                <a:gd name="T13" fmla="*/ 2147483646 h 425"/>
                <a:gd name="T14" fmla="*/ 2147483646 w 383"/>
                <a:gd name="T15" fmla="*/ 2147483646 h 425"/>
                <a:gd name="T16" fmla="*/ 2147483646 w 383"/>
                <a:gd name="T17" fmla="*/ 2147483646 h 425"/>
                <a:gd name="T18" fmla="*/ 2147483646 w 383"/>
                <a:gd name="T19" fmla="*/ 2147483646 h 425"/>
                <a:gd name="T20" fmla="*/ 2147483646 w 383"/>
                <a:gd name="T21" fmla="*/ 2147483646 h 425"/>
                <a:gd name="T22" fmla="*/ 2147483646 w 383"/>
                <a:gd name="T23" fmla="*/ 2147483646 h 425"/>
                <a:gd name="T24" fmla="*/ 2147483646 w 383"/>
                <a:gd name="T25" fmla="*/ 0 h 425"/>
                <a:gd name="T26" fmla="*/ 2147483646 w 383"/>
                <a:gd name="T27" fmla="*/ 2147483646 h 425"/>
                <a:gd name="T28" fmla="*/ 2147483646 w 383"/>
                <a:gd name="T29" fmla="*/ 2147483646 h 425"/>
                <a:gd name="T30" fmla="*/ 2147483646 w 383"/>
                <a:gd name="T31" fmla="*/ 2147483646 h 425"/>
                <a:gd name="T32" fmla="*/ 2147483646 w 383"/>
                <a:gd name="T33" fmla="*/ 2147483646 h 425"/>
                <a:gd name="T34" fmla="*/ 2147483646 w 383"/>
                <a:gd name="T35" fmla="*/ 2147483646 h 425"/>
                <a:gd name="T36" fmla="*/ 2147483646 w 383"/>
                <a:gd name="T37" fmla="*/ 2147483646 h 425"/>
                <a:gd name="T38" fmla="*/ 2147483646 w 383"/>
                <a:gd name="T39" fmla="*/ 2147483646 h 425"/>
                <a:gd name="T40" fmla="*/ 2147483646 w 383"/>
                <a:gd name="T41" fmla="*/ 2147483646 h 425"/>
                <a:gd name="T42" fmla="*/ 2147483646 w 383"/>
                <a:gd name="T43" fmla="*/ 2147483646 h 425"/>
                <a:gd name="T44" fmla="*/ 2147483646 w 383"/>
                <a:gd name="T45" fmla="*/ 2147483646 h 425"/>
                <a:gd name="T46" fmla="*/ 2147483646 w 383"/>
                <a:gd name="T47" fmla="*/ 2147483646 h 425"/>
                <a:gd name="T48" fmla="*/ 2147483646 w 383"/>
                <a:gd name="T49" fmla="*/ 2147483646 h 425"/>
                <a:gd name="T50" fmla="*/ 0 w 383"/>
                <a:gd name="T51" fmla="*/ 2147483646 h 425"/>
                <a:gd name="T52" fmla="*/ 2147483646 w 383"/>
                <a:gd name="T53" fmla="*/ 2147483646 h 425"/>
                <a:gd name="T54" fmla="*/ 2147483646 w 383"/>
                <a:gd name="T55" fmla="*/ 2147483646 h 425"/>
                <a:gd name="T56" fmla="*/ 2147483646 w 383"/>
                <a:gd name="T57" fmla="*/ 2147483646 h 425"/>
                <a:gd name="T58" fmla="*/ 2147483646 w 383"/>
                <a:gd name="T59" fmla="*/ 2147483646 h 425"/>
                <a:gd name="T60" fmla="*/ 2147483646 w 383"/>
                <a:gd name="T61" fmla="*/ 2147483646 h 425"/>
                <a:gd name="T62" fmla="*/ 2147483646 w 383"/>
                <a:gd name="T63" fmla="*/ 2147483646 h 425"/>
                <a:gd name="T64" fmla="*/ 2147483646 w 383"/>
                <a:gd name="T65" fmla="*/ 2147483646 h 425"/>
                <a:gd name="T66" fmla="*/ 2147483646 w 383"/>
                <a:gd name="T67" fmla="*/ 2147483646 h 425"/>
                <a:gd name="T68" fmla="*/ 2147483646 w 383"/>
                <a:gd name="T69" fmla="*/ 2147483646 h 425"/>
                <a:gd name="T70" fmla="*/ 2147483646 w 383"/>
                <a:gd name="T71" fmla="*/ 2147483646 h 425"/>
                <a:gd name="T72" fmla="*/ 2147483646 w 383"/>
                <a:gd name="T73" fmla="*/ 2147483646 h 425"/>
                <a:gd name="T74" fmla="*/ 2147483646 w 383"/>
                <a:gd name="T75" fmla="*/ 2147483646 h 425"/>
                <a:gd name="T76" fmla="*/ 2147483646 w 383"/>
                <a:gd name="T77" fmla="*/ 2147483646 h 425"/>
                <a:gd name="T78" fmla="*/ 2147483646 w 383"/>
                <a:gd name="T79" fmla="*/ 2147483646 h 425"/>
                <a:gd name="T80" fmla="*/ 2147483646 w 383"/>
                <a:gd name="T81" fmla="*/ 2147483646 h 425"/>
                <a:gd name="T82" fmla="*/ 2147483646 w 383"/>
                <a:gd name="T83" fmla="*/ 2147483646 h 425"/>
                <a:gd name="T84" fmla="*/ 2147483646 w 383"/>
                <a:gd name="T85" fmla="*/ 2147483646 h 425"/>
                <a:gd name="T86" fmla="*/ 2147483646 w 383"/>
                <a:gd name="T87" fmla="*/ 2147483646 h 425"/>
                <a:gd name="T88" fmla="*/ 2147483646 w 383"/>
                <a:gd name="T89" fmla="*/ 2147483646 h 425"/>
                <a:gd name="T90" fmla="*/ 2147483646 w 383"/>
                <a:gd name="T91" fmla="*/ 2147483646 h 425"/>
                <a:gd name="T92" fmla="*/ 2147483646 w 383"/>
                <a:gd name="T93" fmla="*/ 2147483646 h 425"/>
                <a:gd name="T94" fmla="*/ 2147483646 w 383"/>
                <a:gd name="T95" fmla="*/ 2147483646 h 425"/>
                <a:gd name="T96" fmla="*/ 2147483646 w 383"/>
                <a:gd name="T97" fmla="*/ 2147483646 h 425"/>
                <a:gd name="T98" fmla="*/ 2147483646 w 383"/>
                <a:gd name="T99" fmla="*/ 2147483646 h 425"/>
                <a:gd name="T100" fmla="*/ 2147483646 w 383"/>
                <a:gd name="T101" fmla="*/ 2147483646 h 425"/>
                <a:gd name="T102" fmla="*/ 2147483646 w 383"/>
                <a:gd name="T103" fmla="*/ 2147483646 h 4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83" h="425">
                  <a:moveTo>
                    <a:pt x="348" y="125"/>
                  </a:moveTo>
                  <a:lnTo>
                    <a:pt x="307" y="147"/>
                  </a:lnTo>
                  <a:lnTo>
                    <a:pt x="313" y="160"/>
                  </a:lnTo>
                  <a:lnTo>
                    <a:pt x="307" y="160"/>
                  </a:lnTo>
                  <a:lnTo>
                    <a:pt x="272" y="160"/>
                  </a:lnTo>
                  <a:lnTo>
                    <a:pt x="272" y="154"/>
                  </a:lnTo>
                  <a:lnTo>
                    <a:pt x="265" y="147"/>
                  </a:lnTo>
                  <a:lnTo>
                    <a:pt x="258" y="147"/>
                  </a:lnTo>
                  <a:lnTo>
                    <a:pt x="258" y="160"/>
                  </a:lnTo>
                  <a:lnTo>
                    <a:pt x="258" y="174"/>
                  </a:lnTo>
                  <a:lnTo>
                    <a:pt x="251" y="174"/>
                  </a:lnTo>
                  <a:lnTo>
                    <a:pt x="173" y="147"/>
                  </a:lnTo>
                  <a:lnTo>
                    <a:pt x="160" y="132"/>
                  </a:lnTo>
                  <a:lnTo>
                    <a:pt x="167" y="112"/>
                  </a:lnTo>
                  <a:lnTo>
                    <a:pt x="140" y="105"/>
                  </a:lnTo>
                  <a:lnTo>
                    <a:pt x="132" y="77"/>
                  </a:lnTo>
                  <a:lnTo>
                    <a:pt x="146" y="77"/>
                  </a:lnTo>
                  <a:lnTo>
                    <a:pt x="140" y="63"/>
                  </a:lnTo>
                  <a:lnTo>
                    <a:pt x="160" y="42"/>
                  </a:lnTo>
                  <a:lnTo>
                    <a:pt x="160" y="28"/>
                  </a:lnTo>
                  <a:lnTo>
                    <a:pt x="146" y="14"/>
                  </a:lnTo>
                  <a:lnTo>
                    <a:pt x="125" y="28"/>
                  </a:lnTo>
                  <a:lnTo>
                    <a:pt x="111" y="22"/>
                  </a:lnTo>
                  <a:lnTo>
                    <a:pt x="97" y="7"/>
                  </a:lnTo>
                  <a:lnTo>
                    <a:pt x="90" y="0"/>
                  </a:lnTo>
                  <a:lnTo>
                    <a:pt x="76" y="0"/>
                  </a:lnTo>
                  <a:lnTo>
                    <a:pt x="70" y="0"/>
                  </a:lnTo>
                  <a:lnTo>
                    <a:pt x="70" y="7"/>
                  </a:lnTo>
                  <a:lnTo>
                    <a:pt x="70" y="14"/>
                  </a:lnTo>
                  <a:lnTo>
                    <a:pt x="70" y="22"/>
                  </a:lnTo>
                  <a:lnTo>
                    <a:pt x="76" y="22"/>
                  </a:lnTo>
                  <a:lnTo>
                    <a:pt x="83" y="28"/>
                  </a:lnTo>
                  <a:lnTo>
                    <a:pt x="83" y="35"/>
                  </a:lnTo>
                  <a:lnTo>
                    <a:pt x="76" y="42"/>
                  </a:lnTo>
                  <a:lnTo>
                    <a:pt x="83" y="49"/>
                  </a:lnTo>
                  <a:lnTo>
                    <a:pt x="76" y="70"/>
                  </a:lnTo>
                  <a:lnTo>
                    <a:pt x="90" y="77"/>
                  </a:lnTo>
                  <a:lnTo>
                    <a:pt x="90" y="84"/>
                  </a:lnTo>
                  <a:lnTo>
                    <a:pt x="83" y="84"/>
                  </a:lnTo>
                  <a:lnTo>
                    <a:pt x="90" y="97"/>
                  </a:lnTo>
                  <a:lnTo>
                    <a:pt x="48" y="147"/>
                  </a:lnTo>
                  <a:lnTo>
                    <a:pt x="35" y="154"/>
                  </a:lnTo>
                  <a:lnTo>
                    <a:pt x="28" y="147"/>
                  </a:lnTo>
                  <a:lnTo>
                    <a:pt x="13" y="154"/>
                  </a:lnTo>
                  <a:lnTo>
                    <a:pt x="13" y="174"/>
                  </a:lnTo>
                  <a:lnTo>
                    <a:pt x="28" y="174"/>
                  </a:lnTo>
                  <a:lnTo>
                    <a:pt x="28" y="182"/>
                  </a:lnTo>
                  <a:lnTo>
                    <a:pt x="35" y="182"/>
                  </a:lnTo>
                  <a:lnTo>
                    <a:pt x="35" y="195"/>
                  </a:lnTo>
                  <a:lnTo>
                    <a:pt x="35" y="202"/>
                  </a:lnTo>
                  <a:lnTo>
                    <a:pt x="7" y="202"/>
                  </a:lnTo>
                  <a:lnTo>
                    <a:pt x="0" y="216"/>
                  </a:lnTo>
                  <a:lnTo>
                    <a:pt x="13" y="224"/>
                  </a:lnTo>
                  <a:lnTo>
                    <a:pt x="28" y="224"/>
                  </a:lnTo>
                  <a:lnTo>
                    <a:pt x="28" y="230"/>
                  </a:lnTo>
                  <a:lnTo>
                    <a:pt x="7" y="230"/>
                  </a:lnTo>
                  <a:lnTo>
                    <a:pt x="35" y="257"/>
                  </a:lnTo>
                  <a:lnTo>
                    <a:pt x="48" y="244"/>
                  </a:lnTo>
                  <a:lnTo>
                    <a:pt x="55" y="230"/>
                  </a:lnTo>
                  <a:lnTo>
                    <a:pt x="55" y="265"/>
                  </a:lnTo>
                  <a:lnTo>
                    <a:pt x="70" y="314"/>
                  </a:lnTo>
                  <a:lnTo>
                    <a:pt x="83" y="341"/>
                  </a:lnTo>
                  <a:lnTo>
                    <a:pt x="111" y="418"/>
                  </a:lnTo>
                  <a:lnTo>
                    <a:pt x="125" y="425"/>
                  </a:lnTo>
                  <a:lnTo>
                    <a:pt x="132" y="418"/>
                  </a:lnTo>
                  <a:lnTo>
                    <a:pt x="140" y="411"/>
                  </a:lnTo>
                  <a:lnTo>
                    <a:pt x="146" y="404"/>
                  </a:lnTo>
                  <a:lnTo>
                    <a:pt x="146" y="376"/>
                  </a:lnTo>
                  <a:lnTo>
                    <a:pt x="160" y="356"/>
                  </a:lnTo>
                  <a:lnTo>
                    <a:pt x="160" y="334"/>
                  </a:lnTo>
                  <a:lnTo>
                    <a:pt x="160" y="327"/>
                  </a:lnTo>
                  <a:lnTo>
                    <a:pt x="167" y="327"/>
                  </a:lnTo>
                  <a:lnTo>
                    <a:pt x="173" y="314"/>
                  </a:lnTo>
                  <a:lnTo>
                    <a:pt x="181" y="314"/>
                  </a:lnTo>
                  <a:lnTo>
                    <a:pt x="181" y="307"/>
                  </a:lnTo>
                  <a:lnTo>
                    <a:pt x="223" y="272"/>
                  </a:lnTo>
                  <a:lnTo>
                    <a:pt x="243" y="265"/>
                  </a:lnTo>
                  <a:lnTo>
                    <a:pt x="251" y="237"/>
                  </a:lnTo>
                  <a:lnTo>
                    <a:pt x="265" y="230"/>
                  </a:lnTo>
                  <a:lnTo>
                    <a:pt x="265" y="237"/>
                  </a:lnTo>
                  <a:lnTo>
                    <a:pt x="272" y="237"/>
                  </a:lnTo>
                  <a:lnTo>
                    <a:pt x="265" y="195"/>
                  </a:lnTo>
                  <a:lnTo>
                    <a:pt x="258" y="195"/>
                  </a:lnTo>
                  <a:lnTo>
                    <a:pt x="265" y="182"/>
                  </a:lnTo>
                  <a:lnTo>
                    <a:pt x="265" y="174"/>
                  </a:lnTo>
                  <a:lnTo>
                    <a:pt x="272" y="174"/>
                  </a:lnTo>
                  <a:lnTo>
                    <a:pt x="286" y="174"/>
                  </a:lnTo>
                  <a:lnTo>
                    <a:pt x="286" y="189"/>
                  </a:lnTo>
                  <a:lnTo>
                    <a:pt x="313" y="189"/>
                  </a:lnTo>
                  <a:lnTo>
                    <a:pt x="300" y="202"/>
                  </a:lnTo>
                  <a:lnTo>
                    <a:pt x="300" y="216"/>
                  </a:lnTo>
                  <a:lnTo>
                    <a:pt x="307" y="216"/>
                  </a:lnTo>
                  <a:lnTo>
                    <a:pt x="313" y="202"/>
                  </a:lnTo>
                  <a:lnTo>
                    <a:pt x="313" y="216"/>
                  </a:lnTo>
                  <a:lnTo>
                    <a:pt x="328" y="237"/>
                  </a:lnTo>
                  <a:lnTo>
                    <a:pt x="328" y="230"/>
                  </a:lnTo>
                  <a:lnTo>
                    <a:pt x="335" y="216"/>
                  </a:lnTo>
                  <a:lnTo>
                    <a:pt x="342" y="202"/>
                  </a:lnTo>
                  <a:lnTo>
                    <a:pt x="355" y="174"/>
                  </a:lnTo>
                  <a:lnTo>
                    <a:pt x="370" y="160"/>
                  </a:lnTo>
                  <a:lnTo>
                    <a:pt x="383" y="160"/>
                  </a:lnTo>
                  <a:lnTo>
                    <a:pt x="383" y="147"/>
                  </a:lnTo>
                  <a:lnTo>
                    <a:pt x="370" y="125"/>
                  </a:lnTo>
                  <a:lnTo>
                    <a:pt x="348" y="125"/>
                  </a:lnTo>
                  <a:close/>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45" name="Freeform 183"/>
            <p:cNvSpPr>
              <a:spLocks noEditPoints="1"/>
            </p:cNvSpPr>
            <p:nvPr/>
          </p:nvSpPr>
          <p:spPr bwMode="gray">
            <a:xfrm>
              <a:off x="5851507" y="3615635"/>
              <a:ext cx="368968" cy="381075"/>
            </a:xfrm>
            <a:custGeom>
              <a:avLst/>
              <a:gdLst>
                <a:gd name="T0" fmla="*/ 2147483646 w 210"/>
                <a:gd name="T1" fmla="*/ 2147483646 h 216"/>
                <a:gd name="T2" fmla="*/ 2147483646 w 210"/>
                <a:gd name="T3" fmla="*/ 2147483646 h 216"/>
                <a:gd name="T4" fmla="*/ 2147483646 w 210"/>
                <a:gd name="T5" fmla="*/ 2147483646 h 216"/>
                <a:gd name="T6" fmla="*/ 2147483646 w 210"/>
                <a:gd name="T7" fmla="*/ 2147483646 h 216"/>
                <a:gd name="T8" fmla="*/ 2147483646 w 210"/>
                <a:gd name="T9" fmla="*/ 0 h 216"/>
                <a:gd name="T10" fmla="*/ 2147483646 w 210"/>
                <a:gd name="T11" fmla="*/ 0 h 216"/>
                <a:gd name="T12" fmla="*/ 2147483646 w 210"/>
                <a:gd name="T13" fmla="*/ 0 h 216"/>
                <a:gd name="T14" fmla="*/ 2147483646 w 210"/>
                <a:gd name="T15" fmla="*/ 0 h 216"/>
                <a:gd name="T16" fmla="*/ 2147483646 w 210"/>
                <a:gd name="T17" fmla="*/ 2147483646 h 216"/>
                <a:gd name="T18" fmla="*/ 2147483646 w 210"/>
                <a:gd name="T19" fmla="*/ 2147483646 h 216"/>
                <a:gd name="T20" fmla="*/ 2147483646 w 210"/>
                <a:gd name="T21" fmla="*/ 2147483646 h 216"/>
                <a:gd name="T22" fmla="*/ 2147483646 w 210"/>
                <a:gd name="T23" fmla="*/ 2147483646 h 216"/>
                <a:gd name="T24" fmla="*/ 2147483646 w 210"/>
                <a:gd name="T25" fmla="*/ 2147483646 h 216"/>
                <a:gd name="T26" fmla="*/ 2147483646 w 210"/>
                <a:gd name="T27" fmla="*/ 2147483646 h 216"/>
                <a:gd name="T28" fmla="*/ 2147483646 w 210"/>
                <a:gd name="T29" fmla="*/ 2147483646 h 216"/>
                <a:gd name="T30" fmla="*/ 2147483646 w 210"/>
                <a:gd name="T31" fmla="*/ 2147483646 h 216"/>
                <a:gd name="T32" fmla="*/ 2147483646 w 210"/>
                <a:gd name="T33" fmla="*/ 2147483646 h 216"/>
                <a:gd name="T34" fmla="*/ 2147483646 w 210"/>
                <a:gd name="T35" fmla="*/ 2147483646 h 216"/>
                <a:gd name="T36" fmla="*/ 2147483646 w 210"/>
                <a:gd name="T37" fmla="*/ 2147483646 h 216"/>
                <a:gd name="T38" fmla="*/ 2147483646 w 210"/>
                <a:gd name="T39" fmla="*/ 2147483646 h 216"/>
                <a:gd name="T40" fmla="*/ 0 w 210"/>
                <a:gd name="T41" fmla="*/ 2147483646 h 216"/>
                <a:gd name="T42" fmla="*/ 2147483646 w 210"/>
                <a:gd name="T43" fmla="*/ 2147483646 h 216"/>
                <a:gd name="T44" fmla="*/ 2147483646 w 210"/>
                <a:gd name="T45" fmla="*/ 2147483646 h 216"/>
                <a:gd name="T46" fmla="*/ 2147483646 w 210"/>
                <a:gd name="T47" fmla="*/ 2147483646 h 216"/>
                <a:gd name="T48" fmla="*/ 2147483646 w 210"/>
                <a:gd name="T49" fmla="*/ 2147483646 h 216"/>
                <a:gd name="T50" fmla="*/ 2147483646 w 210"/>
                <a:gd name="T51" fmla="*/ 2147483646 h 216"/>
                <a:gd name="T52" fmla="*/ 2147483646 w 210"/>
                <a:gd name="T53" fmla="*/ 2147483646 h 216"/>
                <a:gd name="T54" fmla="*/ 2147483646 w 210"/>
                <a:gd name="T55" fmla="*/ 2147483646 h 216"/>
                <a:gd name="T56" fmla="*/ 2147483646 w 210"/>
                <a:gd name="T57" fmla="*/ 2147483646 h 216"/>
                <a:gd name="T58" fmla="*/ 2147483646 w 210"/>
                <a:gd name="T59" fmla="*/ 2147483646 h 216"/>
                <a:gd name="T60" fmla="*/ 2147483646 w 210"/>
                <a:gd name="T61" fmla="*/ 2147483646 h 216"/>
                <a:gd name="T62" fmla="*/ 2147483646 w 210"/>
                <a:gd name="T63" fmla="*/ 2147483646 h 216"/>
                <a:gd name="T64" fmla="*/ 2147483646 w 210"/>
                <a:gd name="T65" fmla="*/ 2147483646 h 216"/>
                <a:gd name="T66" fmla="*/ 2147483646 w 210"/>
                <a:gd name="T67" fmla="*/ 2147483646 h 216"/>
                <a:gd name="T68" fmla="*/ 2147483646 w 210"/>
                <a:gd name="T69" fmla="*/ 2147483646 h 216"/>
                <a:gd name="T70" fmla="*/ 2147483646 w 210"/>
                <a:gd name="T71" fmla="*/ 2147483646 h 216"/>
                <a:gd name="T72" fmla="*/ 2147483646 w 210"/>
                <a:gd name="T73" fmla="*/ 2147483646 h 216"/>
                <a:gd name="T74" fmla="*/ 2147483646 w 210"/>
                <a:gd name="T75" fmla="*/ 2147483646 h 216"/>
                <a:gd name="T76" fmla="*/ 2147483646 w 210"/>
                <a:gd name="T77" fmla="*/ 2147483646 h 216"/>
                <a:gd name="T78" fmla="*/ 2147483646 w 210"/>
                <a:gd name="T79" fmla="*/ 2147483646 h 216"/>
                <a:gd name="T80" fmla="*/ 2147483646 w 210"/>
                <a:gd name="T81" fmla="*/ 2147483646 h 216"/>
                <a:gd name="T82" fmla="*/ 2147483646 w 210"/>
                <a:gd name="T83" fmla="*/ 2147483646 h 216"/>
                <a:gd name="T84" fmla="*/ 2147483646 w 210"/>
                <a:gd name="T85" fmla="*/ 2147483646 h 216"/>
                <a:gd name="T86" fmla="*/ 2147483646 w 210"/>
                <a:gd name="T87" fmla="*/ 2147483646 h 216"/>
                <a:gd name="T88" fmla="*/ 2147483646 w 210"/>
                <a:gd name="T89" fmla="*/ 2147483646 h 216"/>
                <a:gd name="T90" fmla="*/ 2147483646 w 210"/>
                <a:gd name="T91" fmla="*/ 2147483646 h 216"/>
                <a:gd name="T92" fmla="*/ 2147483646 w 210"/>
                <a:gd name="T93" fmla="*/ 2147483646 h 216"/>
                <a:gd name="T94" fmla="*/ 2147483646 w 210"/>
                <a:gd name="T95" fmla="*/ 2147483646 h 216"/>
                <a:gd name="T96" fmla="*/ 2147483646 w 210"/>
                <a:gd name="T97" fmla="*/ 2147483646 h 216"/>
                <a:gd name="T98" fmla="*/ 2147483646 w 210"/>
                <a:gd name="T99" fmla="*/ 2147483646 h 216"/>
                <a:gd name="T100" fmla="*/ 2147483646 w 210"/>
                <a:gd name="T101" fmla="*/ 2147483646 h 216"/>
                <a:gd name="T102" fmla="*/ 2147483646 w 210"/>
                <a:gd name="T103" fmla="*/ 2147483646 h 216"/>
                <a:gd name="T104" fmla="*/ 2147483646 w 210"/>
                <a:gd name="T105" fmla="*/ 2147483646 h 216"/>
                <a:gd name="T106" fmla="*/ 2147483646 w 210"/>
                <a:gd name="T107" fmla="*/ 2147483646 h 216"/>
                <a:gd name="T108" fmla="*/ 2147483646 w 210"/>
                <a:gd name="T109" fmla="*/ 2147483646 h 216"/>
                <a:gd name="T110" fmla="*/ 2147483646 w 210"/>
                <a:gd name="T111" fmla="*/ 0 h 216"/>
                <a:gd name="T112" fmla="*/ 2147483646 w 210"/>
                <a:gd name="T113" fmla="*/ 0 h 2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0" h="216">
                  <a:moveTo>
                    <a:pt x="210" y="22"/>
                  </a:moveTo>
                  <a:lnTo>
                    <a:pt x="203" y="14"/>
                  </a:lnTo>
                  <a:lnTo>
                    <a:pt x="203" y="22"/>
                  </a:lnTo>
                  <a:lnTo>
                    <a:pt x="210" y="22"/>
                  </a:lnTo>
                  <a:close/>
                  <a:moveTo>
                    <a:pt x="175" y="0"/>
                  </a:moveTo>
                  <a:lnTo>
                    <a:pt x="168" y="0"/>
                  </a:lnTo>
                  <a:lnTo>
                    <a:pt x="175" y="0"/>
                  </a:lnTo>
                  <a:close/>
                  <a:moveTo>
                    <a:pt x="168" y="0"/>
                  </a:moveTo>
                  <a:lnTo>
                    <a:pt x="147" y="7"/>
                  </a:lnTo>
                  <a:lnTo>
                    <a:pt x="134" y="14"/>
                  </a:lnTo>
                  <a:lnTo>
                    <a:pt x="134" y="35"/>
                  </a:lnTo>
                  <a:lnTo>
                    <a:pt x="127" y="49"/>
                  </a:lnTo>
                  <a:lnTo>
                    <a:pt x="120" y="49"/>
                  </a:lnTo>
                  <a:lnTo>
                    <a:pt x="120" y="63"/>
                  </a:lnTo>
                  <a:lnTo>
                    <a:pt x="105" y="70"/>
                  </a:lnTo>
                  <a:lnTo>
                    <a:pt x="105" y="84"/>
                  </a:lnTo>
                  <a:lnTo>
                    <a:pt x="77" y="97"/>
                  </a:lnTo>
                  <a:lnTo>
                    <a:pt x="70" y="105"/>
                  </a:lnTo>
                  <a:lnTo>
                    <a:pt x="70" y="119"/>
                  </a:lnTo>
                  <a:lnTo>
                    <a:pt x="15" y="125"/>
                  </a:lnTo>
                  <a:lnTo>
                    <a:pt x="0" y="119"/>
                  </a:lnTo>
                  <a:lnTo>
                    <a:pt x="7" y="132"/>
                  </a:lnTo>
                  <a:lnTo>
                    <a:pt x="15" y="147"/>
                  </a:lnTo>
                  <a:lnTo>
                    <a:pt x="22" y="160"/>
                  </a:lnTo>
                  <a:lnTo>
                    <a:pt x="7" y="174"/>
                  </a:lnTo>
                  <a:lnTo>
                    <a:pt x="7" y="189"/>
                  </a:lnTo>
                  <a:lnTo>
                    <a:pt x="35" y="189"/>
                  </a:lnTo>
                  <a:lnTo>
                    <a:pt x="50" y="189"/>
                  </a:lnTo>
                  <a:lnTo>
                    <a:pt x="77" y="189"/>
                  </a:lnTo>
                  <a:lnTo>
                    <a:pt x="85" y="202"/>
                  </a:lnTo>
                  <a:lnTo>
                    <a:pt x="92" y="216"/>
                  </a:lnTo>
                  <a:lnTo>
                    <a:pt x="99" y="202"/>
                  </a:lnTo>
                  <a:lnTo>
                    <a:pt x="127" y="202"/>
                  </a:lnTo>
                  <a:lnTo>
                    <a:pt x="127" y="195"/>
                  </a:lnTo>
                  <a:lnTo>
                    <a:pt x="127" y="182"/>
                  </a:lnTo>
                  <a:lnTo>
                    <a:pt x="120" y="182"/>
                  </a:lnTo>
                  <a:lnTo>
                    <a:pt x="120" y="174"/>
                  </a:lnTo>
                  <a:lnTo>
                    <a:pt x="105" y="174"/>
                  </a:lnTo>
                  <a:lnTo>
                    <a:pt x="105" y="154"/>
                  </a:lnTo>
                  <a:lnTo>
                    <a:pt x="120" y="147"/>
                  </a:lnTo>
                  <a:lnTo>
                    <a:pt x="127" y="154"/>
                  </a:lnTo>
                  <a:lnTo>
                    <a:pt x="140" y="147"/>
                  </a:lnTo>
                  <a:lnTo>
                    <a:pt x="182" y="97"/>
                  </a:lnTo>
                  <a:lnTo>
                    <a:pt x="175" y="84"/>
                  </a:lnTo>
                  <a:lnTo>
                    <a:pt x="182" y="84"/>
                  </a:lnTo>
                  <a:lnTo>
                    <a:pt x="182" y="77"/>
                  </a:lnTo>
                  <a:lnTo>
                    <a:pt x="168" y="70"/>
                  </a:lnTo>
                  <a:lnTo>
                    <a:pt x="175" y="49"/>
                  </a:lnTo>
                  <a:lnTo>
                    <a:pt x="168" y="42"/>
                  </a:lnTo>
                  <a:lnTo>
                    <a:pt x="175" y="35"/>
                  </a:lnTo>
                  <a:lnTo>
                    <a:pt x="175" y="28"/>
                  </a:lnTo>
                  <a:lnTo>
                    <a:pt x="168" y="22"/>
                  </a:lnTo>
                  <a:lnTo>
                    <a:pt x="162" y="22"/>
                  </a:lnTo>
                  <a:lnTo>
                    <a:pt x="162" y="14"/>
                  </a:lnTo>
                  <a:lnTo>
                    <a:pt x="162" y="7"/>
                  </a:lnTo>
                  <a:lnTo>
                    <a:pt x="162" y="0"/>
                  </a:lnTo>
                  <a:lnTo>
                    <a:pt x="168" y="0"/>
                  </a:lnTo>
                  <a:close/>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46" name="Freeform 187"/>
            <p:cNvSpPr>
              <a:spLocks/>
            </p:cNvSpPr>
            <p:nvPr/>
          </p:nvSpPr>
          <p:spPr bwMode="gray">
            <a:xfrm>
              <a:off x="1148255" y="2071159"/>
              <a:ext cx="1988085" cy="1412219"/>
            </a:xfrm>
            <a:custGeom>
              <a:avLst/>
              <a:gdLst>
                <a:gd name="T0" fmla="*/ 731 w 1056"/>
                <a:gd name="T1" fmla="*/ 742 h 749"/>
                <a:gd name="T2" fmla="*/ 737 w 1056"/>
                <a:gd name="T3" fmla="*/ 716 h 749"/>
                <a:gd name="T4" fmla="*/ 743 w 1056"/>
                <a:gd name="T5" fmla="*/ 677 h 749"/>
                <a:gd name="T6" fmla="*/ 685 w 1056"/>
                <a:gd name="T7" fmla="*/ 638 h 749"/>
                <a:gd name="T8" fmla="*/ 614 w 1056"/>
                <a:gd name="T9" fmla="*/ 638 h 749"/>
                <a:gd name="T10" fmla="*/ 567 w 1056"/>
                <a:gd name="T11" fmla="*/ 613 h 749"/>
                <a:gd name="T12" fmla="*/ 164 w 1056"/>
                <a:gd name="T13" fmla="*/ 573 h 749"/>
                <a:gd name="T14" fmla="*/ 131 w 1056"/>
                <a:gd name="T15" fmla="*/ 508 h 749"/>
                <a:gd name="T16" fmla="*/ 84 w 1056"/>
                <a:gd name="T17" fmla="*/ 404 h 749"/>
                <a:gd name="T18" fmla="*/ 46 w 1056"/>
                <a:gd name="T19" fmla="*/ 398 h 749"/>
                <a:gd name="T20" fmla="*/ 0 w 1056"/>
                <a:gd name="T21" fmla="*/ 365 h 749"/>
                <a:gd name="T22" fmla="*/ 65 w 1056"/>
                <a:gd name="T23" fmla="*/ 98 h 749"/>
                <a:gd name="T24" fmla="*/ 144 w 1056"/>
                <a:gd name="T25" fmla="*/ 59 h 749"/>
                <a:gd name="T26" fmla="*/ 182 w 1056"/>
                <a:gd name="T27" fmla="*/ 66 h 749"/>
                <a:gd name="T28" fmla="*/ 203 w 1056"/>
                <a:gd name="T29" fmla="*/ 92 h 749"/>
                <a:gd name="T30" fmla="*/ 261 w 1056"/>
                <a:gd name="T31" fmla="*/ 92 h 749"/>
                <a:gd name="T32" fmla="*/ 326 w 1056"/>
                <a:gd name="T33" fmla="*/ 118 h 749"/>
                <a:gd name="T34" fmla="*/ 346 w 1056"/>
                <a:gd name="T35" fmla="*/ 157 h 749"/>
                <a:gd name="T36" fmla="*/ 397 w 1056"/>
                <a:gd name="T37" fmla="*/ 131 h 749"/>
                <a:gd name="T38" fmla="*/ 490 w 1056"/>
                <a:gd name="T39" fmla="*/ 150 h 749"/>
                <a:gd name="T40" fmla="*/ 535 w 1056"/>
                <a:gd name="T41" fmla="*/ 125 h 749"/>
                <a:gd name="T42" fmla="*/ 549 w 1056"/>
                <a:gd name="T43" fmla="*/ 98 h 749"/>
                <a:gd name="T44" fmla="*/ 554 w 1056"/>
                <a:gd name="T45" fmla="*/ 157 h 749"/>
                <a:gd name="T46" fmla="*/ 581 w 1056"/>
                <a:gd name="T47" fmla="*/ 92 h 749"/>
                <a:gd name="T48" fmla="*/ 581 w 1056"/>
                <a:gd name="T49" fmla="*/ 0 h 749"/>
                <a:gd name="T50" fmla="*/ 633 w 1056"/>
                <a:gd name="T51" fmla="*/ 125 h 749"/>
                <a:gd name="T52" fmla="*/ 665 w 1056"/>
                <a:gd name="T53" fmla="*/ 164 h 749"/>
                <a:gd name="T54" fmla="*/ 692 w 1056"/>
                <a:gd name="T55" fmla="*/ 79 h 749"/>
                <a:gd name="T56" fmla="*/ 737 w 1056"/>
                <a:gd name="T57" fmla="*/ 98 h 749"/>
                <a:gd name="T58" fmla="*/ 737 w 1056"/>
                <a:gd name="T59" fmla="*/ 157 h 749"/>
                <a:gd name="T60" fmla="*/ 692 w 1056"/>
                <a:gd name="T61" fmla="*/ 189 h 749"/>
                <a:gd name="T62" fmla="*/ 665 w 1056"/>
                <a:gd name="T63" fmla="*/ 235 h 749"/>
                <a:gd name="T64" fmla="*/ 626 w 1056"/>
                <a:gd name="T65" fmla="*/ 299 h 749"/>
                <a:gd name="T66" fmla="*/ 587 w 1056"/>
                <a:gd name="T67" fmla="*/ 332 h 749"/>
                <a:gd name="T68" fmla="*/ 593 w 1056"/>
                <a:gd name="T69" fmla="*/ 404 h 749"/>
                <a:gd name="T70" fmla="*/ 659 w 1056"/>
                <a:gd name="T71" fmla="*/ 469 h 749"/>
                <a:gd name="T72" fmla="*/ 731 w 1056"/>
                <a:gd name="T73" fmla="*/ 541 h 749"/>
                <a:gd name="T74" fmla="*/ 776 w 1056"/>
                <a:gd name="T75" fmla="*/ 495 h 749"/>
                <a:gd name="T76" fmla="*/ 776 w 1056"/>
                <a:gd name="T77" fmla="*/ 398 h 749"/>
                <a:gd name="T78" fmla="*/ 783 w 1056"/>
                <a:gd name="T79" fmla="*/ 332 h 749"/>
                <a:gd name="T80" fmla="*/ 808 w 1056"/>
                <a:gd name="T81" fmla="*/ 320 h 749"/>
                <a:gd name="T82" fmla="*/ 862 w 1056"/>
                <a:gd name="T83" fmla="*/ 346 h 749"/>
                <a:gd name="T84" fmla="*/ 939 w 1056"/>
                <a:gd name="T85" fmla="*/ 391 h 749"/>
                <a:gd name="T86" fmla="*/ 978 w 1056"/>
                <a:gd name="T87" fmla="*/ 449 h 749"/>
                <a:gd name="T88" fmla="*/ 1011 w 1056"/>
                <a:gd name="T89" fmla="*/ 495 h 749"/>
                <a:gd name="T90" fmla="*/ 1031 w 1056"/>
                <a:gd name="T91" fmla="*/ 508 h 749"/>
                <a:gd name="T92" fmla="*/ 1050 w 1056"/>
                <a:gd name="T93" fmla="*/ 541 h 749"/>
                <a:gd name="T94" fmla="*/ 1005 w 1056"/>
                <a:gd name="T95" fmla="*/ 598 h 749"/>
                <a:gd name="T96" fmla="*/ 906 w 1056"/>
                <a:gd name="T97" fmla="*/ 613 h 749"/>
                <a:gd name="T98" fmla="*/ 867 w 1056"/>
                <a:gd name="T99" fmla="*/ 652 h 749"/>
                <a:gd name="T100" fmla="*/ 946 w 1056"/>
                <a:gd name="T101" fmla="*/ 613 h 749"/>
                <a:gd name="T102" fmla="*/ 933 w 1056"/>
                <a:gd name="T103" fmla="*/ 644 h 749"/>
                <a:gd name="T104" fmla="*/ 965 w 1056"/>
                <a:gd name="T105" fmla="*/ 677 h 749"/>
                <a:gd name="T106" fmla="*/ 992 w 1056"/>
                <a:gd name="T107" fmla="*/ 664 h 749"/>
                <a:gd name="T108" fmla="*/ 946 w 1056"/>
                <a:gd name="T109" fmla="*/ 703 h 749"/>
                <a:gd name="T110" fmla="*/ 939 w 1056"/>
                <a:gd name="T111" fmla="*/ 684 h 749"/>
                <a:gd name="T112" fmla="*/ 906 w 1056"/>
                <a:gd name="T113" fmla="*/ 677 h 749"/>
                <a:gd name="T114" fmla="*/ 888 w 1056"/>
                <a:gd name="T115" fmla="*/ 644 h 749"/>
                <a:gd name="T116" fmla="*/ 796 w 1056"/>
                <a:gd name="T117" fmla="*/ 703 h 74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56" h="749">
                  <a:moveTo>
                    <a:pt x="770" y="710"/>
                  </a:moveTo>
                  <a:lnTo>
                    <a:pt x="770" y="722"/>
                  </a:lnTo>
                  <a:lnTo>
                    <a:pt x="737" y="729"/>
                  </a:lnTo>
                  <a:lnTo>
                    <a:pt x="731" y="742"/>
                  </a:lnTo>
                  <a:lnTo>
                    <a:pt x="710" y="749"/>
                  </a:lnTo>
                  <a:lnTo>
                    <a:pt x="731" y="722"/>
                  </a:lnTo>
                  <a:lnTo>
                    <a:pt x="718" y="722"/>
                  </a:lnTo>
                  <a:lnTo>
                    <a:pt x="737" y="716"/>
                  </a:lnTo>
                  <a:lnTo>
                    <a:pt x="737" y="684"/>
                  </a:lnTo>
                  <a:lnTo>
                    <a:pt x="750" y="703"/>
                  </a:lnTo>
                  <a:lnTo>
                    <a:pt x="757" y="691"/>
                  </a:lnTo>
                  <a:lnTo>
                    <a:pt x="743" y="677"/>
                  </a:lnTo>
                  <a:lnTo>
                    <a:pt x="705" y="664"/>
                  </a:lnTo>
                  <a:lnTo>
                    <a:pt x="698" y="658"/>
                  </a:lnTo>
                  <a:lnTo>
                    <a:pt x="692" y="638"/>
                  </a:lnTo>
                  <a:lnTo>
                    <a:pt x="685" y="638"/>
                  </a:lnTo>
                  <a:lnTo>
                    <a:pt x="672" y="619"/>
                  </a:lnTo>
                  <a:lnTo>
                    <a:pt x="659" y="613"/>
                  </a:lnTo>
                  <a:lnTo>
                    <a:pt x="633" y="638"/>
                  </a:lnTo>
                  <a:lnTo>
                    <a:pt x="614" y="638"/>
                  </a:lnTo>
                  <a:lnTo>
                    <a:pt x="593" y="619"/>
                  </a:lnTo>
                  <a:lnTo>
                    <a:pt x="581" y="619"/>
                  </a:lnTo>
                  <a:lnTo>
                    <a:pt x="574" y="605"/>
                  </a:lnTo>
                  <a:lnTo>
                    <a:pt x="567" y="613"/>
                  </a:lnTo>
                  <a:lnTo>
                    <a:pt x="228" y="613"/>
                  </a:lnTo>
                  <a:lnTo>
                    <a:pt x="221" y="613"/>
                  </a:lnTo>
                  <a:lnTo>
                    <a:pt x="209" y="605"/>
                  </a:lnTo>
                  <a:lnTo>
                    <a:pt x="164" y="573"/>
                  </a:lnTo>
                  <a:lnTo>
                    <a:pt x="156" y="547"/>
                  </a:lnTo>
                  <a:lnTo>
                    <a:pt x="150" y="541"/>
                  </a:lnTo>
                  <a:lnTo>
                    <a:pt x="123" y="514"/>
                  </a:lnTo>
                  <a:lnTo>
                    <a:pt x="131" y="508"/>
                  </a:lnTo>
                  <a:lnTo>
                    <a:pt x="131" y="495"/>
                  </a:lnTo>
                  <a:lnTo>
                    <a:pt x="131" y="469"/>
                  </a:lnTo>
                  <a:lnTo>
                    <a:pt x="111" y="449"/>
                  </a:lnTo>
                  <a:lnTo>
                    <a:pt x="84" y="404"/>
                  </a:lnTo>
                  <a:lnTo>
                    <a:pt x="78" y="404"/>
                  </a:lnTo>
                  <a:lnTo>
                    <a:pt x="72" y="378"/>
                  </a:lnTo>
                  <a:lnTo>
                    <a:pt x="59" y="391"/>
                  </a:lnTo>
                  <a:lnTo>
                    <a:pt x="46" y="398"/>
                  </a:lnTo>
                  <a:lnTo>
                    <a:pt x="26" y="371"/>
                  </a:lnTo>
                  <a:lnTo>
                    <a:pt x="26" y="365"/>
                  </a:lnTo>
                  <a:lnTo>
                    <a:pt x="0" y="371"/>
                  </a:lnTo>
                  <a:lnTo>
                    <a:pt x="0" y="365"/>
                  </a:lnTo>
                  <a:lnTo>
                    <a:pt x="0" y="85"/>
                  </a:lnTo>
                  <a:lnTo>
                    <a:pt x="19" y="85"/>
                  </a:lnTo>
                  <a:lnTo>
                    <a:pt x="65" y="118"/>
                  </a:lnTo>
                  <a:lnTo>
                    <a:pt x="65" y="98"/>
                  </a:lnTo>
                  <a:lnTo>
                    <a:pt x="72" y="92"/>
                  </a:lnTo>
                  <a:lnTo>
                    <a:pt x="84" y="85"/>
                  </a:lnTo>
                  <a:lnTo>
                    <a:pt x="98" y="92"/>
                  </a:lnTo>
                  <a:lnTo>
                    <a:pt x="144" y="59"/>
                  </a:lnTo>
                  <a:lnTo>
                    <a:pt x="144" y="79"/>
                  </a:lnTo>
                  <a:lnTo>
                    <a:pt x="156" y="79"/>
                  </a:lnTo>
                  <a:lnTo>
                    <a:pt x="164" y="53"/>
                  </a:lnTo>
                  <a:lnTo>
                    <a:pt x="182" y="66"/>
                  </a:lnTo>
                  <a:lnTo>
                    <a:pt x="182" y="85"/>
                  </a:lnTo>
                  <a:lnTo>
                    <a:pt x="196" y="92"/>
                  </a:lnTo>
                  <a:lnTo>
                    <a:pt x="203" y="79"/>
                  </a:lnTo>
                  <a:lnTo>
                    <a:pt x="203" y="92"/>
                  </a:lnTo>
                  <a:lnTo>
                    <a:pt x="221" y="92"/>
                  </a:lnTo>
                  <a:lnTo>
                    <a:pt x="221" y="79"/>
                  </a:lnTo>
                  <a:lnTo>
                    <a:pt x="241" y="79"/>
                  </a:lnTo>
                  <a:lnTo>
                    <a:pt x="261" y="92"/>
                  </a:lnTo>
                  <a:lnTo>
                    <a:pt x="274" y="98"/>
                  </a:lnTo>
                  <a:lnTo>
                    <a:pt x="287" y="111"/>
                  </a:lnTo>
                  <a:lnTo>
                    <a:pt x="307" y="111"/>
                  </a:lnTo>
                  <a:lnTo>
                    <a:pt x="326" y="118"/>
                  </a:lnTo>
                  <a:lnTo>
                    <a:pt x="326" y="131"/>
                  </a:lnTo>
                  <a:lnTo>
                    <a:pt x="320" y="137"/>
                  </a:lnTo>
                  <a:lnTo>
                    <a:pt x="320" y="150"/>
                  </a:lnTo>
                  <a:lnTo>
                    <a:pt x="346" y="157"/>
                  </a:lnTo>
                  <a:lnTo>
                    <a:pt x="385" y="137"/>
                  </a:lnTo>
                  <a:lnTo>
                    <a:pt x="411" y="157"/>
                  </a:lnTo>
                  <a:lnTo>
                    <a:pt x="411" y="137"/>
                  </a:lnTo>
                  <a:lnTo>
                    <a:pt x="397" y="131"/>
                  </a:lnTo>
                  <a:lnTo>
                    <a:pt x="411" y="125"/>
                  </a:lnTo>
                  <a:lnTo>
                    <a:pt x="437" y="111"/>
                  </a:lnTo>
                  <a:lnTo>
                    <a:pt x="450" y="131"/>
                  </a:lnTo>
                  <a:lnTo>
                    <a:pt x="490" y="150"/>
                  </a:lnTo>
                  <a:lnTo>
                    <a:pt x="509" y="157"/>
                  </a:lnTo>
                  <a:lnTo>
                    <a:pt x="528" y="157"/>
                  </a:lnTo>
                  <a:lnTo>
                    <a:pt x="528" y="131"/>
                  </a:lnTo>
                  <a:lnTo>
                    <a:pt x="535" y="125"/>
                  </a:lnTo>
                  <a:lnTo>
                    <a:pt x="509" y="111"/>
                  </a:lnTo>
                  <a:lnTo>
                    <a:pt x="528" y="98"/>
                  </a:lnTo>
                  <a:lnTo>
                    <a:pt x="535" y="79"/>
                  </a:lnTo>
                  <a:lnTo>
                    <a:pt x="549" y="98"/>
                  </a:lnTo>
                  <a:lnTo>
                    <a:pt x="567" y="118"/>
                  </a:lnTo>
                  <a:lnTo>
                    <a:pt x="549" y="131"/>
                  </a:lnTo>
                  <a:lnTo>
                    <a:pt x="549" y="150"/>
                  </a:lnTo>
                  <a:lnTo>
                    <a:pt x="554" y="157"/>
                  </a:lnTo>
                  <a:lnTo>
                    <a:pt x="567" y="137"/>
                  </a:lnTo>
                  <a:lnTo>
                    <a:pt x="581" y="125"/>
                  </a:lnTo>
                  <a:lnTo>
                    <a:pt x="574" y="111"/>
                  </a:lnTo>
                  <a:lnTo>
                    <a:pt x="581" y="92"/>
                  </a:lnTo>
                  <a:lnTo>
                    <a:pt x="567" y="79"/>
                  </a:lnTo>
                  <a:lnTo>
                    <a:pt x="549" y="59"/>
                  </a:lnTo>
                  <a:lnTo>
                    <a:pt x="554" y="13"/>
                  </a:lnTo>
                  <a:lnTo>
                    <a:pt x="581" y="0"/>
                  </a:lnTo>
                  <a:lnTo>
                    <a:pt x="614" y="66"/>
                  </a:lnTo>
                  <a:lnTo>
                    <a:pt x="606" y="85"/>
                  </a:lnTo>
                  <a:lnTo>
                    <a:pt x="614" y="92"/>
                  </a:lnTo>
                  <a:lnTo>
                    <a:pt x="633" y="125"/>
                  </a:lnTo>
                  <a:lnTo>
                    <a:pt x="647" y="98"/>
                  </a:lnTo>
                  <a:lnTo>
                    <a:pt x="659" y="118"/>
                  </a:lnTo>
                  <a:lnTo>
                    <a:pt x="652" y="150"/>
                  </a:lnTo>
                  <a:lnTo>
                    <a:pt x="665" y="164"/>
                  </a:lnTo>
                  <a:lnTo>
                    <a:pt x="672" y="164"/>
                  </a:lnTo>
                  <a:lnTo>
                    <a:pt x="672" y="150"/>
                  </a:lnTo>
                  <a:lnTo>
                    <a:pt x="692" y="137"/>
                  </a:lnTo>
                  <a:lnTo>
                    <a:pt x="692" y="79"/>
                  </a:lnTo>
                  <a:lnTo>
                    <a:pt x="705" y="79"/>
                  </a:lnTo>
                  <a:lnTo>
                    <a:pt x="718" y="85"/>
                  </a:lnTo>
                  <a:lnTo>
                    <a:pt x="718" y="98"/>
                  </a:lnTo>
                  <a:lnTo>
                    <a:pt x="737" y="98"/>
                  </a:lnTo>
                  <a:lnTo>
                    <a:pt x="737" y="125"/>
                  </a:lnTo>
                  <a:lnTo>
                    <a:pt x="718" y="131"/>
                  </a:lnTo>
                  <a:lnTo>
                    <a:pt x="718" y="150"/>
                  </a:lnTo>
                  <a:lnTo>
                    <a:pt x="737" y="157"/>
                  </a:lnTo>
                  <a:lnTo>
                    <a:pt x="737" y="169"/>
                  </a:lnTo>
                  <a:lnTo>
                    <a:pt x="705" y="202"/>
                  </a:lnTo>
                  <a:lnTo>
                    <a:pt x="692" y="197"/>
                  </a:lnTo>
                  <a:lnTo>
                    <a:pt x="692" y="189"/>
                  </a:lnTo>
                  <a:lnTo>
                    <a:pt x="672" y="189"/>
                  </a:lnTo>
                  <a:lnTo>
                    <a:pt x="685" y="202"/>
                  </a:lnTo>
                  <a:lnTo>
                    <a:pt x="665" y="222"/>
                  </a:lnTo>
                  <a:lnTo>
                    <a:pt x="665" y="235"/>
                  </a:lnTo>
                  <a:lnTo>
                    <a:pt x="652" y="267"/>
                  </a:lnTo>
                  <a:lnTo>
                    <a:pt x="633" y="267"/>
                  </a:lnTo>
                  <a:lnTo>
                    <a:pt x="620" y="287"/>
                  </a:lnTo>
                  <a:lnTo>
                    <a:pt x="626" y="299"/>
                  </a:lnTo>
                  <a:lnTo>
                    <a:pt x="606" y="307"/>
                  </a:lnTo>
                  <a:lnTo>
                    <a:pt x="606" y="326"/>
                  </a:lnTo>
                  <a:lnTo>
                    <a:pt x="593" y="326"/>
                  </a:lnTo>
                  <a:lnTo>
                    <a:pt x="587" y="332"/>
                  </a:lnTo>
                  <a:lnTo>
                    <a:pt x="574" y="371"/>
                  </a:lnTo>
                  <a:lnTo>
                    <a:pt x="574" y="398"/>
                  </a:lnTo>
                  <a:lnTo>
                    <a:pt x="581" y="404"/>
                  </a:lnTo>
                  <a:lnTo>
                    <a:pt x="593" y="404"/>
                  </a:lnTo>
                  <a:lnTo>
                    <a:pt x="606" y="449"/>
                  </a:lnTo>
                  <a:lnTo>
                    <a:pt x="620" y="442"/>
                  </a:lnTo>
                  <a:lnTo>
                    <a:pt x="647" y="449"/>
                  </a:lnTo>
                  <a:lnTo>
                    <a:pt x="659" y="469"/>
                  </a:lnTo>
                  <a:lnTo>
                    <a:pt x="692" y="482"/>
                  </a:lnTo>
                  <a:lnTo>
                    <a:pt x="718" y="482"/>
                  </a:lnTo>
                  <a:lnTo>
                    <a:pt x="731" y="495"/>
                  </a:lnTo>
                  <a:lnTo>
                    <a:pt x="731" y="541"/>
                  </a:lnTo>
                  <a:lnTo>
                    <a:pt x="757" y="573"/>
                  </a:lnTo>
                  <a:lnTo>
                    <a:pt x="776" y="554"/>
                  </a:lnTo>
                  <a:lnTo>
                    <a:pt x="757" y="502"/>
                  </a:lnTo>
                  <a:lnTo>
                    <a:pt x="776" y="495"/>
                  </a:lnTo>
                  <a:lnTo>
                    <a:pt x="790" y="469"/>
                  </a:lnTo>
                  <a:lnTo>
                    <a:pt x="783" y="424"/>
                  </a:lnTo>
                  <a:lnTo>
                    <a:pt x="770" y="404"/>
                  </a:lnTo>
                  <a:lnTo>
                    <a:pt x="776" y="398"/>
                  </a:lnTo>
                  <a:lnTo>
                    <a:pt x="783" y="398"/>
                  </a:lnTo>
                  <a:lnTo>
                    <a:pt x="783" y="365"/>
                  </a:lnTo>
                  <a:lnTo>
                    <a:pt x="776" y="358"/>
                  </a:lnTo>
                  <a:lnTo>
                    <a:pt x="783" y="332"/>
                  </a:lnTo>
                  <a:lnTo>
                    <a:pt x="776" y="326"/>
                  </a:lnTo>
                  <a:lnTo>
                    <a:pt x="776" y="320"/>
                  </a:lnTo>
                  <a:lnTo>
                    <a:pt x="783" y="307"/>
                  </a:lnTo>
                  <a:lnTo>
                    <a:pt x="808" y="320"/>
                  </a:lnTo>
                  <a:lnTo>
                    <a:pt x="829" y="307"/>
                  </a:lnTo>
                  <a:lnTo>
                    <a:pt x="862" y="332"/>
                  </a:lnTo>
                  <a:lnTo>
                    <a:pt x="855" y="339"/>
                  </a:lnTo>
                  <a:lnTo>
                    <a:pt x="862" y="346"/>
                  </a:lnTo>
                  <a:lnTo>
                    <a:pt x="888" y="346"/>
                  </a:lnTo>
                  <a:lnTo>
                    <a:pt x="888" y="398"/>
                  </a:lnTo>
                  <a:lnTo>
                    <a:pt x="906" y="424"/>
                  </a:lnTo>
                  <a:lnTo>
                    <a:pt x="939" y="391"/>
                  </a:lnTo>
                  <a:lnTo>
                    <a:pt x="933" y="378"/>
                  </a:lnTo>
                  <a:lnTo>
                    <a:pt x="939" y="365"/>
                  </a:lnTo>
                  <a:lnTo>
                    <a:pt x="985" y="442"/>
                  </a:lnTo>
                  <a:lnTo>
                    <a:pt x="978" y="449"/>
                  </a:lnTo>
                  <a:lnTo>
                    <a:pt x="978" y="469"/>
                  </a:lnTo>
                  <a:lnTo>
                    <a:pt x="992" y="475"/>
                  </a:lnTo>
                  <a:lnTo>
                    <a:pt x="992" y="482"/>
                  </a:lnTo>
                  <a:lnTo>
                    <a:pt x="1011" y="495"/>
                  </a:lnTo>
                  <a:lnTo>
                    <a:pt x="1018" y="495"/>
                  </a:lnTo>
                  <a:lnTo>
                    <a:pt x="1031" y="502"/>
                  </a:lnTo>
                  <a:lnTo>
                    <a:pt x="1018" y="508"/>
                  </a:lnTo>
                  <a:lnTo>
                    <a:pt x="1031" y="508"/>
                  </a:lnTo>
                  <a:lnTo>
                    <a:pt x="1031" y="527"/>
                  </a:lnTo>
                  <a:lnTo>
                    <a:pt x="1044" y="527"/>
                  </a:lnTo>
                  <a:lnTo>
                    <a:pt x="1050" y="535"/>
                  </a:lnTo>
                  <a:lnTo>
                    <a:pt x="1050" y="541"/>
                  </a:lnTo>
                  <a:lnTo>
                    <a:pt x="1056" y="554"/>
                  </a:lnTo>
                  <a:lnTo>
                    <a:pt x="1044" y="566"/>
                  </a:lnTo>
                  <a:lnTo>
                    <a:pt x="1018" y="573"/>
                  </a:lnTo>
                  <a:lnTo>
                    <a:pt x="1005" y="598"/>
                  </a:lnTo>
                  <a:lnTo>
                    <a:pt x="978" y="598"/>
                  </a:lnTo>
                  <a:lnTo>
                    <a:pt x="952" y="586"/>
                  </a:lnTo>
                  <a:lnTo>
                    <a:pt x="913" y="598"/>
                  </a:lnTo>
                  <a:lnTo>
                    <a:pt x="906" y="613"/>
                  </a:lnTo>
                  <a:lnTo>
                    <a:pt x="900" y="613"/>
                  </a:lnTo>
                  <a:lnTo>
                    <a:pt x="888" y="619"/>
                  </a:lnTo>
                  <a:lnTo>
                    <a:pt x="862" y="652"/>
                  </a:lnTo>
                  <a:lnTo>
                    <a:pt x="867" y="652"/>
                  </a:lnTo>
                  <a:lnTo>
                    <a:pt x="894" y="626"/>
                  </a:lnTo>
                  <a:lnTo>
                    <a:pt x="913" y="613"/>
                  </a:lnTo>
                  <a:lnTo>
                    <a:pt x="939" y="613"/>
                  </a:lnTo>
                  <a:lnTo>
                    <a:pt x="946" y="613"/>
                  </a:lnTo>
                  <a:lnTo>
                    <a:pt x="946" y="626"/>
                  </a:lnTo>
                  <a:lnTo>
                    <a:pt x="933" y="638"/>
                  </a:lnTo>
                  <a:lnTo>
                    <a:pt x="927" y="638"/>
                  </a:lnTo>
                  <a:lnTo>
                    <a:pt x="933" y="644"/>
                  </a:lnTo>
                  <a:lnTo>
                    <a:pt x="939" y="638"/>
                  </a:lnTo>
                  <a:lnTo>
                    <a:pt x="939" y="658"/>
                  </a:lnTo>
                  <a:lnTo>
                    <a:pt x="946" y="664"/>
                  </a:lnTo>
                  <a:lnTo>
                    <a:pt x="965" y="677"/>
                  </a:lnTo>
                  <a:lnTo>
                    <a:pt x="978" y="677"/>
                  </a:lnTo>
                  <a:lnTo>
                    <a:pt x="978" y="664"/>
                  </a:lnTo>
                  <a:lnTo>
                    <a:pt x="992" y="652"/>
                  </a:lnTo>
                  <a:lnTo>
                    <a:pt x="992" y="664"/>
                  </a:lnTo>
                  <a:lnTo>
                    <a:pt x="1005" y="664"/>
                  </a:lnTo>
                  <a:lnTo>
                    <a:pt x="992" y="677"/>
                  </a:lnTo>
                  <a:lnTo>
                    <a:pt x="985" y="684"/>
                  </a:lnTo>
                  <a:lnTo>
                    <a:pt x="946" y="703"/>
                  </a:lnTo>
                  <a:lnTo>
                    <a:pt x="933" y="716"/>
                  </a:lnTo>
                  <a:lnTo>
                    <a:pt x="927" y="703"/>
                  </a:lnTo>
                  <a:lnTo>
                    <a:pt x="946" y="684"/>
                  </a:lnTo>
                  <a:lnTo>
                    <a:pt x="939" y="684"/>
                  </a:lnTo>
                  <a:lnTo>
                    <a:pt x="939" y="677"/>
                  </a:lnTo>
                  <a:lnTo>
                    <a:pt x="927" y="684"/>
                  </a:lnTo>
                  <a:lnTo>
                    <a:pt x="913" y="684"/>
                  </a:lnTo>
                  <a:lnTo>
                    <a:pt x="906" y="677"/>
                  </a:lnTo>
                  <a:lnTo>
                    <a:pt x="900" y="652"/>
                  </a:lnTo>
                  <a:lnTo>
                    <a:pt x="900" y="644"/>
                  </a:lnTo>
                  <a:lnTo>
                    <a:pt x="894" y="652"/>
                  </a:lnTo>
                  <a:lnTo>
                    <a:pt x="888" y="644"/>
                  </a:lnTo>
                  <a:lnTo>
                    <a:pt x="867" y="684"/>
                  </a:lnTo>
                  <a:lnTo>
                    <a:pt x="855" y="691"/>
                  </a:lnTo>
                  <a:lnTo>
                    <a:pt x="815" y="691"/>
                  </a:lnTo>
                  <a:lnTo>
                    <a:pt x="796" y="703"/>
                  </a:lnTo>
                  <a:lnTo>
                    <a:pt x="790" y="710"/>
                  </a:lnTo>
                  <a:lnTo>
                    <a:pt x="770" y="710"/>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47" name="Freeform 188"/>
            <p:cNvSpPr>
              <a:spLocks/>
            </p:cNvSpPr>
            <p:nvPr/>
          </p:nvSpPr>
          <p:spPr bwMode="gray">
            <a:xfrm>
              <a:off x="2706601" y="4436067"/>
              <a:ext cx="922419" cy="968379"/>
            </a:xfrm>
            <a:custGeom>
              <a:avLst/>
              <a:gdLst>
                <a:gd name="T0" fmla="*/ 2147483646 w 523"/>
                <a:gd name="T1" fmla="*/ 2147483646 h 549"/>
                <a:gd name="T2" fmla="*/ 2147483646 w 523"/>
                <a:gd name="T3" fmla="*/ 2147483646 h 549"/>
                <a:gd name="T4" fmla="*/ 2147483646 w 523"/>
                <a:gd name="T5" fmla="*/ 2147483646 h 549"/>
                <a:gd name="T6" fmla="*/ 2147483646 w 523"/>
                <a:gd name="T7" fmla="*/ 2147483646 h 549"/>
                <a:gd name="T8" fmla="*/ 2147483646 w 523"/>
                <a:gd name="T9" fmla="*/ 2147483646 h 549"/>
                <a:gd name="T10" fmla="*/ 2147483646 w 523"/>
                <a:gd name="T11" fmla="*/ 2147483646 h 549"/>
                <a:gd name="T12" fmla="*/ 2147483646 w 523"/>
                <a:gd name="T13" fmla="*/ 0 h 549"/>
                <a:gd name="T14" fmla="*/ 2147483646 w 523"/>
                <a:gd name="T15" fmla="*/ 2147483646 h 549"/>
                <a:gd name="T16" fmla="*/ 2147483646 w 523"/>
                <a:gd name="T17" fmla="*/ 2147483646 h 549"/>
                <a:gd name="T18" fmla="*/ 2147483646 w 523"/>
                <a:gd name="T19" fmla="*/ 2147483646 h 549"/>
                <a:gd name="T20" fmla="*/ 2147483646 w 523"/>
                <a:gd name="T21" fmla="*/ 2147483646 h 549"/>
                <a:gd name="T22" fmla="*/ 2147483646 w 523"/>
                <a:gd name="T23" fmla="*/ 2147483646 h 549"/>
                <a:gd name="T24" fmla="*/ 2147483646 w 523"/>
                <a:gd name="T25" fmla="*/ 2147483646 h 549"/>
                <a:gd name="T26" fmla="*/ 2147483646 w 523"/>
                <a:gd name="T27" fmla="*/ 2147483646 h 549"/>
                <a:gd name="T28" fmla="*/ 2147483646 w 523"/>
                <a:gd name="T29" fmla="*/ 2147483646 h 549"/>
                <a:gd name="T30" fmla="*/ 0 w 523"/>
                <a:gd name="T31" fmla="*/ 2147483646 h 549"/>
                <a:gd name="T32" fmla="*/ 2147483646 w 523"/>
                <a:gd name="T33" fmla="*/ 2147483646 h 549"/>
                <a:gd name="T34" fmla="*/ 2147483646 w 523"/>
                <a:gd name="T35" fmla="*/ 2147483646 h 549"/>
                <a:gd name="T36" fmla="*/ 2147483646 w 523"/>
                <a:gd name="T37" fmla="*/ 2147483646 h 549"/>
                <a:gd name="T38" fmla="*/ 2147483646 w 523"/>
                <a:gd name="T39" fmla="*/ 2147483646 h 549"/>
                <a:gd name="T40" fmla="*/ 2147483646 w 523"/>
                <a:gd name="T41" fmla="*/ 2147483646 h 549"/>
                <a:gd name="T42" fmla="*/ 2147483646 w 523"/>
                <a:gd name="T43" fmla="*/ 2147483646 h 549"/>
                <a:gd name="T44" fmla="*/ 2147483646 w 523"/>
                <a:gd name="T45" fmla="*/ 2147483646 h 549"/>
                <a:gd name="T46" fmla="*/ 2147483646 w 523"/>
                <a:gd name="T47" fmla="*/ 2147483646 h 549"/>
                <a:gd name="T48" fmla="*/ 2147483646 w 523"/>
                <a:gd name="T49" fmla="*/ 2147483646 h 549"/>
                <a:gd name="T50" fmla="*/ 2147483646 w 523"/>
                <a:gd name="T51" fmla="*/ 2147483646 h 549"/>
                <a:gd name="T52" fmla="*/ 2147483646 w 523"/>
                <a:gd name="T53" fmla="*/ 2147483646 h 549"/>
                <a:gd name="T54" fmla="*/ 2147483646 w 523"/>
                <a:gd name="T55" fmla="*/ 2147483646 h 549"/>
                <a:gd name="T56" fmla="*/ 2147483646 w 523"/>
                <a:gd name="T57" fmla="*/ 2147483646 h 549"/>
                <a:gd name="T58" fmla="*/ 2147483646 w 523"/>
                <a:gd name="T59" fmla="*/ 2147483646 h 549"/>
                <a:gd name="T60" fmla="*/ 2147483646 w 523"/>
                <a:gd name="T61" fmla="*/ 2147483646 h 549"/>
                <a:gd name="T62" fmla="*/ 2147483646 w 523"/>
                <a:gd name="T63" fmla="*/ 2147483646 h 549"/>
                <a:gd name="T64" fmla="*/ 2147483646 w 523"/>
                <a:gd name="T65" fmla="*/ 2147483646 h 549"/>
                <a:gd name="T66" fmla="*/ 2147483646 w 523"/>
                <a:gd name="T67" fmla="*/ 2147483646 h 549"/>
                <a:gd name="T68" fmla="*/ 2147483646 w 523"/>
                <a:gd name="T69" fmla="*/ 2147483646 h 549"/>
                <a:gd name="T70" fmla="*/ 2147483646 w 523"/>
                <a:gd name="T71" fmla="*/ 2147483646 h 549"/>
                <a:gd name="T72" fmla="*/ 2147483646 w 523"/>
                <a:gd name="T73" fmla="*/ 2147483646 h 549"/>
                <a:gd name="T74" fmla="*/ 2147483646 w 523"/>
                <a:gd name="T75" fmla="*/ 2147483646 h 549"/>
                <a:gd name="T76" fmla="*/ 2147483646 w 523"/>
                <a:gd name="T77" fmla="*/ 2147483646 h 549"/>
                <a:gd name="T78" fmla="*/ 2147483646 w 523"/>
                <a:gd name="T79" fmla="*/ 2147483646 h 549"/>
                <a:gd name="T80" fmla="*/ 2147483646 w 523"/>
                <a:gd name="T81" fmla="*/ 2147483646 h 549"/>
                <a:gd name="T82" fmla="*/ 2147483646 w 523"/>
                <a:gd name="T83" fmla="*/ 2147483646 h 549"/>
                <a:gd name="T84" fmla="*/ 2147483646 w 523"/>
                <a:gd name="T85" fmla="*/ 2147483646 h 549"/>
                <a:gd name="T86" fmla="*/ 2147483646 w 523"/>
                <a:gd name="T87" fmla="*/ 2147483646 h 549"/>
                <a:gd name="T88" fmla="*/ 2147483646 w 523"/>
                <a:gd name="T89" fmla="*/ 2147483646 h 549"/>
                <a:gd name="T90" fmla="*/ 2147483646 w 523"/>
                <a:gd name="T91" fmla="*/ 2147483646 h 549"/>
                <a:gd name="T92" fmla="*/ 2147483646 w 523"/>
                <a:gd name="T93" fmla="*/ 2147483646 h 549"/>
                <a:gd name="T94" fmla="*/ 2147483646 w 523"/>
                <a:gd name="T95" fmla="*/ 2147483646 h 549"/>
                <a:gd name="T96" fmla="*/ 2147483646 w 523"/>
                <a:gd name="T97" fmla="*/ 2147483646 h 549"/>
                <a:gd name="T98" fmla="*/ 2147483646 w 523"/>
                <a:gd name="T99" fmla="*/ 2147483646 h 549"/>
                <a:gd name="T100" fmla="*/ 2147483646 w 523"/>
                <a:gd name="T101" fmla="*/ 2147483646 h 549"/>
                <a:gd name="T102" fmla="*/ 2147483646 w 523"/>
                <a:gd name="T103" fmla="*/ 2147483646 h 549"/>
                <a:gd name="T104" fmla="*/ 2147483646 w 523"/>
                <a:gd name="T105" fmla="*/ 2147483646 h 5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23" h="549">
                  <a:moveTo>
                    <a:pt x="300" y="20"/>
                  </a:moveTo>
                  <a:lnTo>
                    <a:pt x="293" y="20"/>
                  </a:lnTo>
                  <a:lnTo>
                    <a:pt x="278" y="42"/>
                  </a:lnTo>
                  <a:lnTo>
                    <a:pt x="272" y="49"/>
                  </a:lnTo>
                  <a:lnTo>
                    <a:pt x="258" y="42"/>
                  </a:lnTo>
                  <a:lnTo>
                    <a:pt x="243" y="42"/>
                  </a:lnTo>
                  <a:lnTo>
                    <a:pt x="237" y="49"/>
                  </a:lnTo>
                  <a:lnTo>
                    <a:pt x="230" y="49"/>
                  </a:lnTo>
                  <a:lnTo>
                    <a:pt x="202" y="55"/>
                  </a:lnTo>
                  <a:lnTo>
                    <a:pt x="195" y="55"/>
                  </a:lnTo>
                  <a:lnTo>
                    <a:pt x="188" y="42"/>
                  </a:lnTo>
                  <a:lnTo>
                    <a:pt x="188" y="14"/>
                  </a:lnTo>
                  <a:lnTo>
                    <a:pt x="188" y="0"/>
                  </a:lnTo>
                  <a:lnTo>
                    <a:pt x="175" y="0"/>
                  </a:lnTo>
                  <a:lnTo>
                    <a:pt x="167" y="14"/>
                  </a:lnTo>
                  <a:lnTo>
                    <a:pt x="146" y="20"/>
                  </a:lnTo>
                  <a:lnTo>
                    <a:pt x="118" y="14"/>
                  </a:lnTo>
                  <a:lnTo>
                    <a:pt x="125" y="20"/>
                  </a:lnTo>
                  <a:lnTo>
                    <a:pt x="125" y="42"/>
                  </a:lnTo>
                  <a:lnTo>
                    <a:pt x="132" y="49"/>
                  </a:lnTo>
                  <a:lnTo>
                    <a:pt x="111" y="62"/>
                  </a:lnTo>
                  <a:lnTo>
                    <a:pt x="105" y="62"/>
                  </a:lnTo>
                  <a:lnTo>
                    <a:pt x="90" y="55"/>
                  </a:lnTo>
                  <a:lnTo>
                    <a:pt x="83" y="49"/>
                  </a:lnTo>
                  <a:lnTo>
                    <a:pt x="48" y="49"/>
                  </a:lnTo>
                  <a:lnTo>
                    <a:pt x="48" y="55"/>
                  </a:lnTo>
                  <a:lnTo>
                    <a:pt x="63" y="62"/>
                  </a:lnTo>
                  <a:lnTo>
                    <a:pt x="48" y="62"/>
                  </a:lnTo>
                  <a:lnTo>
                    <a:pt x="63" y="90"/>
                  </a:lnTo>
                  <a:lnTo>
                    <a:pt x="48" y="125"/>
                  </a:lnTo>
                  <a:lnTo>
                    <a:pt x="20" y="139"/>
                  </a:lnTo>
                  <a:lnTo>
                    <a:pt x="0" y="174"/>
                  </a:lnTo>
                  <a:lnTo>
                    <a:pt x="7" y="202"/>
                  </a:lnTo>
                  <a:lnTo>
                    <a:pt x="28" y="209"/>
                  </a:lnTo>
                  <a:lnTo>
                    <a:pt x="41" y="202"/>
                  </a:lnTo>
                  <a:lnTo>
                    <a:pt x="41" y="216"/>
                  </a:lnTo>
                  <a:lnTo>
                    <a:pt x="63" y="216"/>
                  </a:lnTo>
                  <a:lnTo>
                    <a:pt x="76" y="216"/>
                  </a:lnTo>
                  <a:lnTo>
                    <a:pt x="90" y="202"/>
                  </a:lnTo>
                  <a:lnTo>
                    <a:pt x="111" y="202"/>
                  </a:lnTo>
                  <a:lnTo>
                    <a:pt x="111" y="222"/>
                  </a:lnTo>
                  <a:lnTo>
                    <a:pt x="118" y="236"/>
                  </a:lnTo>
                  <a:lnTo>
                    <a:pt x="167" y="251"/>
                  </a:lnTo>
                  <a:lnTo>
                    <a:pt x="175" y="271"/>
                  </a:lnTo>
                  <a:lnTo>
                    <a:pt x="175" y="278"/>
                  </a:lnTo>
                  <a:lnTo>
                    <a:pt x="188" y="292"/>
                  </a:lnTo>
                  <a:lnTo>
                    <a:pt x="202" y="292"/>
                  </a:lnTo>
                  <a:lnTo>
                    <a:pt x="202" y="299"/>
                  </a:lnTo>
                  <a:lnTo>
                    <a:pt x="210" y="319"/>
                  </a:lnTo>
                  <a:lnTo>
                    <a:pt x="210" y="348"/>
                  </a:lnTo>
                  <a:lnTo>
                    <a:pt x="210" y="369"/>
                  </a:lnTo>
                  <a:lnTo>
                    <a:pt x="237" y="382"/>
                  </a:lnTo>
                  <a:lnTo>
                    <a:pt x="243" y="382"/>
                  </a:lnTo>
                  <a:lnTo>
                    <a:pt x="243" y="396"/>
                  </a:lnTo>
                  <a:lnTo>
                    <a:pt x="258" y="403"/>
                  </a:lnTo>
                  <a:lnTo>
                    <a:pt x="251" y="424"/>
                  </a:lnTo>
                  <a:lnTo>
                    <a:pt x="258" y="424"/>
                  </a:lnTo>
                  <a:lnTo>
                    <a:pt x="272" y="446"/>
                  </a:lnTo>
                  <a:lnTo>
                    <a:pt x="251" y="459"/>
                  </a:lnTo>
                  <a:lnTo>
                    <a:pt x="216" y="501"/>
                  </a:lnTo>
                  <a:lnTo>
                    <a:pt x="230" y="501"/>
                  </a:lnTo>
                  <a:lnTo>
                    <a:pt x="237" y="508"/>
                  </a:lnTo>
                  <a:lnTo>
                    <a:pt x="243" y="508"/>
                  </a:lnTo>
                  <a:lnTo>
                    <a:pt x="272" y="521"/>
                  </a:lnTo>
                  <a:lnTo>
                    <a:pt x="278" y="529"/>
                  </a:lnTo>
                  <a:lnTo>
                    <a:pt x="272" y="549"/>
                  </a:lnTo>
                  <a:lnTo>
                    <a:pt x="286" y="529"/>
                  </a:lnTo>
                  <a:lnTo>
                    <a:pt x="300" y="514"/>
                  </a:lnTo>
                  <a:lnTo>
                    <a:pt x="321" y="479"/>
                  </a:lnTo>
                  <a:lnTo>
                    <a:pt x="335" y="466"/>
                  </a:lnTo>
                  <a:lnTo>
                    <a:pt x="335" y="431"/>
                  </a:lnTo>
                  <a:lnTo>
                    <a:pt x="342" y="411"/>
                  </a:lnTo>
                  <a:lnTo>
                    <a:pt x="363" y="403"/>
                  </a:lnTo>
                  <a:lnTo>
                    <a:pt x="390" y="389"/>
                  </a:lnTo>
                  <a:lnTo>
                    <a:pt x="418" y="389"/>
                  </a:lnTo>
                  <a:lnTo>
                    <a:pt x="418" y="382"/>
                  </a:lnTo>
                  <a:lnTo>
                    <a:pt x="440" y="369"/>
                  </a:lnTo>
                  <a:lnTo>
                    <a:pt x="440" y="361"/>
                  </a:lnTo>
                  <a:lnTo>
                    <a:pt x="453" y="334"/>
                  </a:lnTo>
                  <a:lnTo>
                    <a:pt x="453" y="319"/>
                  </a:lnTo>
                  <a:lnTo>
                    <a:pt x="460" y="313"/>
                  </a:lnTo>
                  <a:lnTo>
                    <a:pt x="460" y="251"/>
                  </a:lnTo>
                  <a:lnTo>
                    <a:pt x="502" y="202"/>
                  </a:lnTo>
                  <a:lnTo>
                    <a:pt x="523" y="174"/>
                  </a:lnTo>
                  <a:lnTo>
                    <a:pt x="516" y="139"/>
                  </a:lnTo>
                  <a:lnTo>
                    <a:pt x="488" y="139"/>
                  </a:lnTo>
                  <a:lnTo>
                    <a:pt x="446" y="104"/>
                  </a:lnTo>
                  <a:lnTo>
                    <a:pt x="433" y="111"/>
                  </a:lnTo>
                  <a:lnTo>
                    <a:pt x="405" y="104"/>
                  </a:lnTo>
                  <a:lnTo>
                    <a:pt x="390" y="104"/>
                  </a:lnTo>
                  <a:lnTo>
                    <a:pt x="390" y="97"/>
                  </a:lnTo>
                  <a:lnTo>
                    <a:pt x="390" y="90"/>
                  </a:lnTo>
                  <a:lnTo>
                    <a:pt x="376" y="90"/>
                  </a:lnTo>
                  <a:lnTo>
                    <a:pt x="342" y="84"/>
                  </a:lnTo>
                  <a:lnTo>
                    <a:pt x="335" y="90"/>
                  </a:lnTo>
                  <a:lnTo>
                    <a:pt x="335" y="69"/>
                  </a:lnTo>
                  <a:lnTo>
                    <a:pt x="328" y="69"/>
                  </a:lnTo>
                  <a:lnTo>
                    <a:pt x="313" y="69"/>
                  </a:lnTo>
                  <a:lnTo>
                    <a:pt x="313" y="90"/>
                  </a:lnTo>
                  <a:lnTo>
                    <a:pt x="300" y="84"/>
                  </a:lnTo>
                  <a:lnTo>
                    <a:pt x="293" y="90"/>
                  </a:lnTo>
                  <a:lnTo>
                    <a:pt x="300" y="69"/>
                  </a:lnTo>
                  <a:lnTo>
                    <a:pt x="321" y="55"/>
                  </a:lnTo>
                  <a:lnTo>
                    <a:pt x="321" y="49"/>
                  </a:lnTo>
                  <a:lnTo>
                    <a:pt x="313" y="49"/>
                  </a:lnTo>
                  <a:lnTo>
                    <a:pt x="300" y="20"/>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48" name="Freeform 189"/>
            <p:cNvSpPr>
              <a:spLocks/>
            </p:cNvSpPr>
            <p:nvPr/>
          </p:nvSpPr>
          <p:spPr bwMode="gray">
            <a:xfrm>
              <a:off x="4722900" y="3590976"/>
              <a:ext cx="71624" cy="35866"/>
            </a:xfrm>
            <a:custGeom>
              <a:avLst/>
              <a:gdLst>
                <a:gd name="T0" fmla="*/ 0 w 41"/>
                <a:gd name="T1" fmla="*/ 0 h 20"/>
                <a:gd name="T2" fmla="*/ 0 w 41"/>
                <a:gd name="T3" fmla="*/ 2147483646 h 20"/>
                <a:gd name="T4" fmla="*/ 2147483646 w 41"/>
                <a:gd name="T5" fmla="*/ 2147483646 h 20"/>
                <a:gd name="T6" fmla="*/ 2147483646 w 41"/>
                <a:gd name="T7" fmla="*/ 0 h 20"/>
                <a:gd name="T8" fmla="*/ 2147483646 w 41"/>
                <a:gd name="T9" fmla="*/ 0 h 20"/>
                <a:gd name="T10" fmla="*/ 2147483646 w 41"/>
                <a:gd name="T11" fmla="*/ 0 h 20"/>
                <a:gd name="T12" fmla="*/ 0 w 41"/>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0">
                  <a:moveTo>
                    <a:pt x="0" y="0"/>
                  </a:moveTo>
                  <a:lnTo>
                    <a:pt x="0" y="6"/>
                  </a:lnTo>
                  <a:lnTo>
                    <a:pt x="28" y="20"/>
                  </a:lnTo>
                  <a:lnTo>
                    <a:pt x="41" y="0"/>
                  </a:lnTo>
                  <a:lnTo>
                    <a:pt x="20" y="0"/>
                  </a:lnTo>
                  <a:lnTo>
                    <a:pt x="6" y="0"/>
                  </a:lnTo>
                  <a:lnTo>
                    <a:pt x="0" y="0"/>
                  </a:lnTo>
                </a:path>
              </a:pathLst>
            </a:custGeom>
            <a:solidFill>
              <a:schemeClr val="accent1"/>
            </a:solidFill>
            <a:ln w="9525" cmpd="sng">
              <a:solidFill>
                <a:schemeClr val="bg1"/>
              </a:solidFill>
              <a:prstDash val="solid"/>
              <a:round/>
              <a:headEnd/>
              <a:tailEnd/>
            </a:ln>
          </p:spPr>
          <p:txBody>
            <a:bodyPr/>
            <a:lstStyle/>
            <a:p>
              <a:pPr>
                <a:defRPr/>
              </a:pPr>
              <a:endParaRPr lang="en-US" dirty="0">
                <a:latin typeface="+mn-lt"/>
              </a:endParaRPr>
            </a:p>
          </p:txBody>
        </p:sp>
        <p:sp>
          <p:nvSpPr>
            <p:cNvPr id="449" name="Freeform 190"/>
            <p:cNvSpPr>
              <a:spLocks/>
            </p:cNvSpPr>
            <p:nvPr/>
          </p:nvSpPr>
          <p:spPr bwMode="gray">
            <a:xfrm>
              <a:off x="4916066" y="3590976"/>
              <a:ext cx="52090" cy="35866"/>
            </a:xfrm>
            <a:custGeom>
              <a:avLst/>
              <a:gdLst>
                <a:gd name="T0" fmla="*/ 0 w 28"/>
                <a:gd name="T1" fmla="*/ 6 h 20"/>
                <a:gd name="T2" fmla="*/ 7 w 28"/>
                <a:gd name="T3" fmla="*/ 6 h 20"/>
                <a:gd name="T4" fmla="*/ 7 w 28"/>
                <a:gd name="T5" fmla="*/ 19 h 20"/>
                <a:gd name="T6" fmla="*/ 20 w 28"/>
                <a:gd name="T7" fmla="*/ 19 h 20"/>
                <a:gd name="T8" fmla="*/ 27 w 28"/>
                <a:gd name="T9" fmla="*/ 19 h 20"/>
                <a:gd name="T10" fmla="*/ 20 w 28"/>
                <a:gd name="T11" fmla="*/ 6 h 20"/>
                <a:gd name="T12" fmla="*/ 27 w 28"/>
                <a:gd name="T13" fmla="*/ 12 h 20"/>
                <a:gd name="T14" fmla="*/ 27 w 28"/>
                <a:gd name="T15" fmla="*/ 6 h 20"/>
                <a:gd name="T16" fmla="*/ 7 w 28"/>
                <a:gd name="T17" fmla="*/ 0 h 20"/>
                <a:gd name="T18" fmla="*/ 0 w 28"/>
                <a:gd name="T19" fmla="*/ 6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20">
                  <a:moveTo>
                    <a:pt x="0" y="6"/>
                  </a:moveTo>
                  <a:lnTo>
                    <a:pt x="7" y="6"/>
                  </a:lnTo>
                  <a:lnTo>
                    <a:pt x="7" y="20"/>
                  </a:lnTo>
                  <a:lnTo>
                    <a:pt x="21" y="20"/>
                  </a:lnTo>
                  <a:lnTo>
                    <a:pt x="28" y="20"/>
                  </a:lnTo>
                  <a:lnTo>
                    <a:pt x="21" y="6"/>
                  </a:lnTo>
                  <a:lnTo>
                    <a:pt x="28" y="13"/>
                  </a:lnTo>
                  <a:lnTo>
                    <a:pt x="28" y="6"/>
                  </a:lnTo>
                  <a:lnTo>
                    <a:pt x="7" y="0"/>
                  </a:lnTo>
                  <a:lnTo>
                    <a:pt x="0" y="6"/>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50" name="Freeform 191"/>
            <p:cNvSpPr>
              <a:spLocks/>
            </p:cNvSpPr>
            <p:nvPr/>
          </p:nvSpPr>
          <p:spPr bwMode="gray">
            <a:xfrm>
              <a:off x="5163492" y="3664950"/>
              <a:ext cx="62941" cy="24657"/>
            </a:xfrm>
            <a:custGeom>
              <a:avLst/>
              <a:gdLst>
                <a:gd name="T0" fmla="*/ 0 w 35"/>
                <a:gd name="T1" fmla="*/ 7 h 14"/>
                <a:gd name="T2" fmla="*/ 13 w 35"/>
                <a:gd name="T3" fmla="*/ 14 h 14"/>
                <a:gd name="T4" fmla="*/ 19 w 35"/>
                <a:gd name="T5" fmla="*/ 14 h 14"/>
                <a:gd name="T6" fmla="*/ 25 w 35"/>
                <a:gd name="T7" fmla="*/ 7 h 14"/>
                <a:gd name="T8" fmla="*/ 33 w 35"/>
                <a:gd name="T9" fmla="*/ 0 h 14"/>
                <a:gd name="T10" fmla="*/ 0 w 35"/>
                <a:gd name="T11" fmla="*/ 7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14">
                  <a:moveTo>
                    <a:pt x="0" y="7"/>
                  </a:moveTo>
                  <a:lnTo>
                    <a:pt x="14" y="14"/>
                  </a:lnTo>
                  <a:lnTo>
                    <a:pt x="20" y="14"/>
                  </a:lnTo>
                  <a:lnTo>
                    <a:pt x="27" y="7"/>
                  </a:lnTo>
                  <a:lnTo>
                    <a:pt x="35" y="0"/>
                  </a:lnTo>
                  <a:lnTo>
                    <a:pt x="0" y="7"/>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51" name="Freeform 192"/>
            <p:cNvSpPr>
              <a:spLocks/>
            </p:cNvSpPr>
            <p:nvPr/>
          </p:nvSpPr>
          <p:spPr bwMode="gray">
            <a:xfrm>
              <a:off x="4844442" y="3418372"/>
              <a:ext cx="52090" cy="49316"/>
            </a:xfrm>
            <a:custGeom>
              <a:avLst/>
              <a:gdLst>
                <a:gd name="T0" fmla="*/ 0 w 28"/>
                <a:gd name="T1" fmla="*/ 13 h 28"/>
                <a:gd name="T2" fmla="*/ 19 w 28"/>
                <a:gd name="T3" fmla="*/ 26 h 28"/>
                <a:gd name="T4" fmla="*/ 19 w 28"/>
                <a:gd name="T5" fmla="*/ 13 h 28"/>
                <a:gd name="T6" fmla="*/ 27 w 28"/>
                <a:gd name="T7" fmla="*/ 13 h 28"/>
                <a:gd name="T8" fmla="*/ 27 w 28"/>
                <a:gd name="T9" fmla="*/ 6 h 28"/>
                <a:gd name="T10" fmla="*/ 19 w 28"/>
                <a:gd name="T11" fmla="*/ 0 h 28"/>
                <a:gd name="T12" fmla="*/ 6 w 28"/>
                <a:gd name="T13" fmla="*/ 0 h 28"/>
                <a:gd name="T14" fmla="*/ 0 w 28"/>
                <a:gd name="T15" fmla="*/ 6 h 28"/>
                <a:gd name="T16" fmla="*/ 0 w 28"/>
                <a:gd name="T17" fmla="*/ 13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28">
                  <a:moveTo>
                    <a:pt x="0" y="14"/>
                  </a:moveTo>
                  <a:lnTo>
                    <a:pt x="20" y="28"/>
                  </a:lnTo>
                  <a:lnTo>
                    <a:pt x="20" y="14"/>
                  </a:lnTo>
                  <a:lnTo>
                    <a:pt x="28" y="14"/>
                  </a:lnTo>
                  <a:lnTo>
                    <a:pt x="28" y="6"/>
                  </a:lnTo>
                  <a:lnTo>
                    <a:pt x="20" y="0"/>
                  </a:lnTo>
                  <a:lnTo>
                    <a:pt x="6" y="0"/>
                  </a:lnTo>
                  <a:lnTo>
                    <a:pt x="0" y="6"/>
                  </a:lnTo>
                  <a:lnTo>
                    <a:pt x="0" y="14"/>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52" name="Freeform 193"/>
            <p:cNvSpPr>
              <a:spLocks/>
            </p:cNvSpPr>
            <p:nvPr/>
          </p:nvSpPr>
          <p:spPr bwMode="gray">
            <a:xfrm>
              <a:off x="4881340" y="3445272"/>
              <a:ext cx="34726" cy="98631"/>
            </a:xfrm>
            <a:custGeom>
              <a:avLst/>
              <a:gdLst>
                <a:gd name="T0" fmla="*/ 0 w 21"/>
                <a:gd name="T1" fmla="*/ 0 h 56"/>
                <a:gd name="T2" fmla="*/ 7 w 21"/>
                <a:gd name="T3" fmla="*/ 0 h 56"/>
                <a:gd name="T4" fmla="*/ 14 w 21"/>
                <a:gd name="T5" fmla="*/ 13 h 56"/>
                <a:gd name="T6" fmla="*/ 14 w 21"/>
                <a:gd name="T7" fmla="*/ 20 h 56"/>
                <a:gd name="T8" fmla="*/ 19 w 21"/>
                <a:gd name="T9" fmla="*/ 25 h 56"/>
                <a:gd name="T10" fmla="*/ 19 w 21"/>
                <a:gd name="T11" fmla="*/ 33 h 56"/>
                <a:gd name="T12" fmla="*/ 7 w 21"/>
                <a:gd name="T13" fmla="*/ 52 h 56"/>
                <a:gd name="T14" fmla="*/ 0 w 21"/>
                <a:gd name="T15" fmla="*/ 46 h 56"/>
                <a:gd name="T16" fmla="*/ 0 w 21"/>
                <a:gd name="T17" fmla="*/ 13 h 56"/>
                <a:gd name="T18" fmla="*/ 0 w 21"/>
                <a:gd name="T19" fmla="*/ 0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 h="56">
                  <a:moveTo>
                    <a:pt x="0" y="0"/>
                  </a:moveTo>
                  <a:lnTo>
                    <a:pt x="8" y="0"/>
                  </a:lnTo>
                  <a:lnTo>
                    <a:pt x="15" y="14"/>
                  </a:lnTo>
                  <a:lnTo>
                    <a:pt x="15" y="21"/>
                  </a:lnTo>
                  <a:lnTo>
                    <a:pt x="21" y="27"/>
                  </a:lnTo>
                  <a:lnTo>
                    <a:pt x="21" y="35"/>
                  </a:lnTo>
                  <a:lnTo>
                    <a:pt x="8" y="56"/>
                  </a:lnTo>
                  <a:lnTo>
                    <a:pt x="0" y="49"/>
                  </a:lnTo>
                  <a:lnTo>
                    <a:pt x="0" y="14"/>
                  </a:lnTo>
                  <a:lnTo>
                    <a:pt x="0" y="0"/>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53" name="Freeform 194"/>
            <p:cNvSpPr>
              <a:spLocks/>
            </p:cNvSpPr>
            <p:nvPr/>
          </p:nvSpPr>
          <p:spPr bwMode="gray">
            <a:xfrm>
              <a:off x="4744604" y="3310775"/>
              <a:ext cx="136736" cy="134497"/>
            </a:xfrm>
            <a:custGeom>
              <a:avLst/>
              <a:gdLst>
                <a:gd name="T0" fmla="*/ 33 w 77"/>
                <a:gd name="T1" fmla="*/ 0 h 76"/>
                <a:gd name="T2" fmla="*/ 53 w 77"/>
                <a:gd name="T3" fmla="*/ 19 h 76"/>
                <a:gd name="T4" fmla="*/ 59 w 77"/>
                <a:gd name="T5" fmla="*/ 19 h 76"/>
                <a:gd name="T6" fmla="*/ 72 w 77"/>
                <a:gd name="T7" fmla="*/ 25 h 76"/>
                <a:gd name="T8" fmla="*/ 72 w 77"/>
                <a:gd name="T9" fmla="*/ 33 h 76"/>
                <a:gd name="T10" fmla="*/ 59 w 77"/>
                <a:gd name="T11" fmla="*/ 33 h 76"/>
                <a:gd name="T12" fmla="*/ 59 w 77"/>
                <a:gd name="T13" fmla="*/ 25 h 76"/>
                <a:gd name="T14" fmla="*/ 39 w 77"/>
                <a:gd name="T15" fmla="*/ 19 h 76"/>
                <a:gd name="T16" fmla="*/ 33 w 77"/>
                <a:gd name="T17" fmla="*/ 25 h 76"/>
                <a:gd name="T18" fmla="*/ 33 w 77"/>
                <a:gd name="T19" fmla="*/ 19 h 76"/>
                <a:gd name="T20" fmla="*/ 26 w 77"/>
                <a:gd name="T21" fmla="*/ 25 h 76"/>
                <a:gd name="T22" fmla="*/ 33 w 77"/>
                <a:gd name="T23" fmla="*/ 33 h 76"/>
                <a:gd name="T24" fmla="*/ 47 w 77"/>
                <a:gd name="T25" fmla="*/ 58 h 76"/>
                <a:gd name="T26" fmla="*/ 53 w 77"/>
                <a:gd name="T27" fmla="*/ 64 h 76"/>
                <a:gd name="T28" fmla="*/ 53 w 77"/>
                <a:gd name="T29" fmla="*/ 71 h 76"/>
                <a:gd name="T30" fmla="*/ 39 w 77"/>
                <a:gd name="T31" fmla="*/ 58 h 76"/>
                <a:gd name="T32" fmla="*/ 33 w 77"/>
                <a:gd name="T33" fmla="*/ 58 h 76"/>
                <a:gd name="T34" fmla="*/ 14 w 77"/>
                <a:gd name="T35" fmla="*/ 45 h 76"/>
                <a:gd name="T36" fmla="*/ 14 w 77"/>
                <a:gd name="T37" fmla="*/ 25 h 76"/>
                <a:gd name="T38" fmla="*/ 7 w 77"/>
                <a:gd name="T39" fmla="*/ 25 h 76"/>
                <a:gd name="T40" fmla="*/ 0 w 77"/>
                <a:gd name="T41" fmla="*/ 33 h 76"/>
                <a:gd name="T42" fmla="*/ 0 w 77"/>
                <a:gd name="T43" fmla="*/ 19 h 76"/>
                <a:gd name="T44" fmla="*/ 14 w 77"/>
                <a:gd name="T45" fmla="*/ 19 h 76"/>
                <a:gd name="T46" fmla="*/ 26 w 77"/>
                <a:gd name="T47" fmla="*/ 0 h 76"/>
                <a:gd name="T48" fmla="*/ 33 w 77"/>
                <a:gd name="T49" fmla="*/ 0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7" h="76">
                  <a:moveTo>
                    <a:pt x="35" y="0"/>
                  </a:moveTo>
                  <a:lnTo>
                    <a:pt x="57" y="20"/>
                  </a:lnTo>
                  <a:lnTo>
                    <a:pt x="63" y="20"/>
                  </a:lnTo>
                  <a:lnTo>
                    <a:pt x="77" y="27"/>
                  </a:lnTo>
                  <a:lnTo>
                    <a:pt x="77" y="35"/>
                  </a:lnTo>
                  <a:lnTo>
                    <a:pt x="63" y="35"/>
                  </a:lnTo>
                  <a:lnTo>
                    <a:pt x="63" y="27"/>
                  </a:lnTo>
                  <a:lnTo>
                    <a:pt x="42" y="20"/>
                  </a:lnTo>
                  <a:lnTo>
                    <a:pt x="35" y="27"/>
                  </a:lnTo>
                  <a:lnTo>
                    <a:pt x="35" y="20"/>
                  </a:lnTo>
                  <a:lnTo>
                    <a:pt x="28" y="27"/>
                  </a:lnTo>
                  <a:lnTo>
                    <a:pt x="35" y="35"/>
                  </a:lnTo>
                  <a:lnTo>
                    <a:pt x="50" y="62"/>
                  </a:lnTo>
                  <a:lnTo>
                    <a:pt x="57" y="68"/>
                  </a:lnTo>
                  <a:lnTo>
                    <a:pt x="57" y="76"/>
                  </a:lnTo>
                  <a:lnTo>
                    <a:pt x="42" y="62"/>
                  </a:lnTo>
                  <a:lnTo>
                    <a:pt x="35" y="62"/>
                  </a:lnTo>
                  <a:lnTo>
                    <a:pt x="15" y="48"/>
                  </a:lnTo>
                  <a:lnTo>
                    <a:pt x="15" y="27"/>
                  </a:lnTo>
                  <a:lnTo>
                    <a:pt x="7" y="27"/>
                  </a:lnTo>
                  <a:lnTo>
                    <a:pt x="0" y="35"/>
                  </a:lnTo>
                  <a:lnTo>
                    <a:pt x="0" y="20"/>
                  </a:lnTo>
                  <a:lnTo>
                    <a:pt x="15" y="20"/>
                  </a:lnTo>
                  <a:lnTo>
                    <a:pt x="28" y="0"/>
                  </a:lnTo>
                  <a:lnTo>
                    <a:pt x="35" y="0"/>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54" name="Freeform 195"/>
            <p:cNvSpPr>
              <a:spLocks/>
            </p:cNvSpPr>
            <p:nvPr/>
          </p:nvSpPr>
          <p:spPr bwMode="gray">
            <a:xfrm>
              <a:off x="4794524" y="3346641"/>
              <a:ext cx="86816" cy="85181"/>
            </a:xfrm>
            <a:custGeom>
              <a:avLst/>
              <a:gdLst>
                <a:gd name="T0" fmla="*/ 7 w 49"/>
                <a:gd name="T1" fmla="*/ 14 h 48"/>
                <a:gd name="T2" fmla="*/ 21 w 49"/>
                <a:gd name="T3" fmla="*/ 39 h 48"/>
                <a:gd name="T4" fmla="*/ 27 w 49"/>
                <a:gd name="T5" fmla="*/ 45 h 48"/>
                <a:gd name="T6" fmla="*/ 33 w 49"/>
                <a:gd name="T7" fmla="*/ 39 h 48"/>
                <a:gd name="T8" fmla="*/ 46 w 49"/>
                <a:gd name="T9" fmla="*/ 39 h 48"/>
                <a:gd name="T10" fmla="*/ 46 w 49"/>
                <a:gd name="T11" fmla="*/ 14 h 48"/>
                <a:gd name="T12" fmla="*/ 33 w 49"/>
                <a:gd name="T13" fmla="*/ 14 h 48"/>
                <a:gd name="T14" fmla="*/ 33 w 49"/>
                <a:gd name="T15" fmla="*/ 7 h 48"/>
                <a:gd name="T16" fmla="*/ 13 w 49"/>
                <a:gd name="T17" fmla="*/ 0 h 48"/>
                <a:gd name="T18" fmla="*/ 7 w 49"/>
                <a:gd name="T19" fmla="*/ 7 h 48"/>
                <a:gd name="T20" fmla="*/ 7 w 49"/>
                <a:gd name="T21" fmla="*/ 0 h 48"/>
                <a:gd name="T22" fmla="*/ 0 w 49"/>
                <a:gd name="T23" fmla="*/ 7 h 48"/>
                <a:gd name="T24" fmla="*/ 7 w 49"/>
                <a:gd name="T25" fmla="*/ 14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48">
                  <a:moveTo>
                    <a:pt x="7" y="15"/>
                  </a:moveTo>
                  <a:lnTo>
                    <a:pt x="22" y="42"/>
                  </a:lnTo>
                  <a:lnTo>
                    <a:pt x="29" y="48"/>
                  </a:lnTo>
                  <a:lnTo>
                    <a:pt x="35" y="42"/>
                  </a:lnTo>
                  <a:lnTo>
                    <a:pt x="49" y="42"/>
                  </a:lnTo>
                  <a:lnTo>
                    <a:pt x="49" y="15"/>
                  </a:lnTo>
                  <a:lnTo>
                    <a:pt x="35" y="15"/>
                  </a:lnTo>
                  <a:lnTo>
                    <a:pt x="35" y="7"/>
                  </a:lnTo>
                  <a:lnTo>
                    <a:pt x="14" y="0"/>
                  </a:lnTo>
                  <a:lnTo>
                    <a:pt x="7" y="7"/>
                  </a:lnTo>
                  <a:lnTo>
                    <a:pt x="7" y="0"/>
                  </a:lnTo>
                  <a:lnTo>
                    <a:pt x="0" y="7"/>
                  </a:lnTo>
                  <a:lnTo>
                    <a:pt x="7" y="15"/>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55" name="Freeform 196"/>
            <p:cNvSpPr>
              <a:spLocks/>
            </p:cNvSpPr>
            <p:nvPr/>
          </p:nvSpPr>
          <p:spPr bwMode="gray">
            <a:xfrm>
              <a:off x="4820569" y="3212144"/>
              <a:ext cx="134565" cy="60523"/>
            </a:xfrm>
            <a:custGeom>
              <a:avLst/>
              <a:gdLst>
                <a:gd name="T0" fmla="*/ 72 w 77"/>
                <a:gd name="T1" fmla="*/ 8 h 35"/>
                <a:gd name="T2" fmla="*/ 52 w 77"/>
                <a:gd name="T3" fmla="*/ 0 h 35"/>
                <a:gd name="T4" fmla="*/ 40 w 77"/>
                <a:gd name="T5" fmla="*/ 8 h 35"/>
                <a:gd name="T6" fmla="*/ 33 w 77"/>
                <a:gd name="T7" fmla="*/ 0 h 35"/>
                <a:gd name="T8" fmla="*/ 20 w 77"/>
                <a:gd name="T9" fmla="*/ 0 h 35"/>
                <a:gd name="T10" fmla="*/ 0 w 77"/>
                <a:gd name="T11" fmla="*/ 14 h 35"/>
                <a:gd name="T12" fmla="*/ 0 w 77"/>
                <a:gd name="T13" fmla="*/ 33 h 35"/>
                <a:gd name="T14" fmla="*/ 14 w 77"/>
                <a:gd name="T15" fmla="*/ 33 h 35"/>
                <a:gd name="T16" fmla="*/ 47 w 77"/>
                <a:gd name="T17" fmla="*/ 14 h 35"/>
                <a:gd name="T18" fmla="*/ 59 w 77"/>
                <a:gd name="T19" fmla="*/ 21 h 35"/>
                <a:gd name="T20" fmla="*/ 72 w 77"/>
                <a:gd name="T21" fmla="*/ 8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35">
                  <a:moveTo>
                    <a:pt x="77" y="8"/>
                  </a:moveTo>
                  <a:lnTo>
                    <a:pt x="56" y="0"/>
                  </a:lnTo>
                  <a:lnTo>
                    <a:pt x="43" y="8"/>
                  </a:lnTo>
                  <a:lnTo>
                    <a:pt x="35" y="0"/>
                  </a:lnTo>
                  <a:lnTo>
                    <a:pt x="21" y="0"/>
                  </a:lnTo>
                  <a:lnTo>
                    <a:pt x="0" y="15"/>
                  </a:lnTo>
                  <a:lnTo>
                    <a:pt x="0" y="35"/>
                  </a:lnTo>
                  <a:lnTo>
                    <a:pt x="15" y="35"/>
                  </a:lnTo>
                  <a:lnTo>
                    <a:pt x="50" y="15"/>
                  </a:lnTo>
                  <a:lnTo>
                    <a:pt x="63" y="22"/>
                  </a:lnTo>
                  <a:lnTo>
                    <a:pt x="77" y="8"/>
                  </a:lnTo>
                </a:path>
              </a:pathLst>
            </a:custGeom>
            <a:solidFill>
              <a:schemeClr val="accent1"/>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56" name="Freeform 197"/>
            <p:cNvSpPr>
              <a:spLocks/>
            </p:cNvSpPr>
            <p:nvPr/>
          </p:nvSpPr>
          <p:spPr bwMode="gray">
            <a:xfrm>
              <a:off x="4610039" y="2893834"/>
              <a:ext cx="75965" cy="107598"/>
            </a:xfrm>
            <a:custGeom>
              <a:avLst/>
              <a:gdLst>
                <a:gd name="T0" fmla="*/ 7 w 42"/>
                <a:gd name="T1" fmla="*/ 57 h 62"/>
                <a:gd name="T2" fmla="*/ 21 w 42"/>
                <a:gd name="T3" fmla="*/ 57 h 62"/>
                <a:gd name="T4" fmla="*/ 28 w 42"/>
                <a:gd name="T5" fmla="*/ 57 h 62"/>
                <a:gd name="T6" fmla="*/ 33 w 42"/>
                <a:gd name="T7" fmla="*/ 32 h 62"/>
                <a:gd name="T8" fmla="*/ 40 w 42"/>
                <a:gd name="T9" fmla="*/ 32 h 62"/>
                <a:gd name="T10" fmla="*/ 40 w 42"/>
                <a:gd name="T11" fmla="*/ 26 h 62"/>
                <a:gd name="T12" fmla="*/ 33 w 42"/>
                <a:gd name="T13" fmla="*/ 26 h 62"/>
                <a:gd name="T14" fmla="*/ 33 w 42"/>
                <a:gd name="T15" fmla="*/ 0 h 62"/>
                <a:gd name="T16" fmla="*/ 7 w 42"/>
                <a:gd name="T17" fmla="*/ 6 h 62"/>
                <a:gd name="T18" fmla="*/ 0 w 42"/>
                <a:gd name="T19" fmla="*/ 26 h 62"/>
                <a:gd name="T20" fmla="*/ 0 w 42"/>
                <a:gd name="T21" fmla="*/ 38 h 62"/>
                <a:gd name="T22" fmla="*/ 7 w 42"/>
                <a:gd name="T23" fmla="*/ 44 h 62"/>
                <a:gd name="T24" fmla="*/ 7 w 42"/>
                <a:gd name="T25" fmla="*/ 57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62">
                  <a:moveTo>
                    <a:pt x="7" y="62"/>
                  </a:moveTo>
                  <a:lnTo>
                    <a:pt x="22" y="62"/>
                  </a:lnTo>
                  <a:lnTo>
                    <a:pt x="29" y="62"/>
                  </a:lnTo>
                  <a:lnTo>
                    <a:pt x="35" y="35"/>
                  </a:lnTo>
                  <a:lnTo>
                    <a:pt x="42" y="35"/>
                  </a:lnTo>
                  <a:lnTo>
                    <a:pt x="42" y="28"/>
                  </a:lnTo>
                  <a:lnTo>
                    <a:pt x="35" y="28"/>
                  </a:lnTo>
                  <a:lnTo>
                    <a:pt x="35" y="0"/>
                  </a:lnTo>
                  <a:lnTo>
                    <a:pt x="7" y="6"/>
                  </a:lnTo>
                  <a:lnTo>
                    <a:pt x="0" y="28"/>
                  </a:lnTo>
                  <a:lnTo>
                    <a:pt x="0" y="41"/>
                  </a:lnTo>
                  <a:lnTo>
                    <a:pt x="7" y="48"/>
                  </a:lnTo>
                  <a:lnTo>
                    <a:pt x="7" y="62"/>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57" name="Freeform 198"/>
            <p:cNvSpPr>
              <a:spLocks/>
            </p:cNvSpPr>
            <p:nvPr/>
          </p:nvSpPr>
          <p:spPr bwMode="gray">
            <a:xfrm>
              <a:off x="4649106" y="3223351"/>
              <a:ext cx="171462" cy="87424"/>
            </a:xfrm>
            <a:custGeom>
              <a:avLst/>
              <a:gdLst>
                <a:gd name="T0" fmla="*/ 0 w 97"/>
                <a:gd name="T1" fmla="*/ 2147483646 h 49"/>
                <a:gd name="T2" fmla="*/ 2147483646 w 97"/>
                <a:gd name="T3" fmla="*/ 2147483646 h 49"/>
                <a:gd name="T4" fmla="*/ 2147483646 w 97"/>
                <a:gd name="T5" fmla="*/ 2147483646 h 49"/>
                <a:gd name="T6" fmla="*/ 2147483646 w 97"/>
                <a:gd name="T7" fmla="*/ 2147483646 h 49"/>
                <a:gd name="T8" fmla="*/ 2147483646 w 97"/>
                <a:gd name="T9" fmla="*/ 2147483646 h 49"/>
                <a:gd name="T10" fmla="*/ 2147483646 w 97"/>
                <a:gd name="T11" fmla="*/ 2147483646 h 49"/>
                <a:gd name="T12" fmla="*/ 2147483646 w 97"/>
                <a:gd name="T13" fmla="*/ 0 h 49"/>
                <a:gd name="T14" fmla="*/ 2147483646 w 97"/>
                <a:gd name="T15" fmla="*/ 2147483646 h 49"/>
                <a:gd name="T16" fmla="*/ 2147483646 w 97"/>
                <a:gd name="T17" fmla="*/ 2147483646 h 49"/>
                <a:gd name="T18" fmla="*/ 2147483646 w 97"/>
                <a:gd name="T19" fmla="*/ 2147483646 h 49"/>
                <a:gd name="T20" fmla="*/ 2147483646 w 97"/>
                <a:gd name="T21" fmla="*/ 2147483646 h 49"/>
                <a:gd name="T22" fmla="*/ 2147483646 w 97"/>
                <a:gd name="T23" fmla="*/ 2147483646 h 49"/>
                <a:gd name="T24" fmla="*/ 2147483646 w 97"/>
                <a:gd name="T25" fmla="*/ 2147483646 h 49"/>
                <a:gd name="T26" fmla="*/ 2147483646 w 97"/>
                <a:gd name="T27" fmla="*/ 2147483646 h 49"/>
                <a:gd name="T28" fmla="*/ 0 w 97"/>
                <a:gd name="T29" fmla="*/ 2147483646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7" h="49">
                  <a:moveTo>
                    <a:pt x="0" y="34"/>
                  </a:moveTo>
                  <a:lnTo>
                    <a:pt x="13" y="34"/>
                  </a:lnTo>
                  <a:lnTo>
                    <a:pt x="48" y="27"/>
                  </a:lnTo>
                  <a:lnTo>
                    <a:pt x="48" y="14"/>
                  </a:lnTo>
                  <a:lnTo>
                    <a:pt x="55" y="7"/>
                  </a:lnTo>
                  <a:lnTo>
                    <a:pt x="70" y="7"/>
                  </a:lnTo>
                  <a:lnTo>
                    <a:pt x="70" y="0"/>
                  </a:lnTo>
                  <a:lnTo>
                    <a:pt x="97" y="7"/>
                  </a:lnTo>
                  <a:lnTo>
                    <a:pt x="97" y="27"/>
                  </a:lnTo>
                  <a:lnTo>
                    <a:pt x="90" y="42"/>
                  </a:lnTo>
                  <a:lnTo>
                    <a:pt x="55" y="49"/>
                  </a:lnTo>
                  <a:lnTo>
                    <a:pt x="42" y="42"/>
                  </a:lnTo>
                  <a:lnTo>
                    <a:pt x="13" y="42"/>
                  </a:lnTo>
                  <a:lnTo>
                    <a:pt x="7" y="42"/>
                  </a:lnTo>
                  <a:lnTo>
                    <a:pt x="0" y="34"/>
                  </a:lnTo>
                </a:path>
              </a:pathLst>
            </a:custGeom>
            <a:solidFill>
              <a:schemeClr val="accent1"/>
            </a:solidFill>
            <a:ln w="9525" cmpd="sng">
              <a:solidFill>
                <a:schemeClr val="bg1"/>
              </a:solidFill>
              <a:prstDash val="solid"/>
              <a:round/>
              <a:headEnd/>
              <a:tailEnd/>
            </a:ln>
          </p:spPr>
          <p:txBody>
            <a:bodyPr/>
            <a:lstStyle/>
            <a:p>
              <a:pPr>
                <a:defRPr/>
              </a:pPr>
              <a:endParaRPr lang="en-US" dirty="0">
                <a:latin typeface="+mn-lt"/>
              </a:endParaRPr>
            </a:p>
          </p:txBody>
        </p:sp>
        <p:sp>
          <p:nvSpPr>
            <p:cNvPr id="458" name="Freeform 199"/>
            <p:cNvSpPr>
              <a:spLocks/>
            </p:cNvSpPr>
            <p:nvPr/>
          </p:nvSpPr>
          <p:spPr bwMode="gray">
            <a:xfrm>
              <a:off x="4573143" y="3286116"/>
              <a:ext cx="99838" cy="60524"/>
            </a:xfrm>
            <a:custGeom>
              <a:avLst/>
              <a:gdLst>
                <a:gd name="T0" fmla="*/ 2147483646 w 55"/>
                <a:gd name="T1" fmla="*/ 2147483646 h 35"/>
                <a:gd name="T2" fmla="*/ 2147483646 w 55"/>
                <a:gd name="T3" fmla="*/ 2147483646 h 35"/>
                <a:gd name="T4" fmla="*/ 2147483646 w 55"/>
                <a:gd name="T5" fmla="*/ 2147483646 h 35"/>
                <a:gd name="T6" fmla="*/ 2147483646 w 55"/>
                <a:gd name="T7" fmla="*/ 2147483646 h 35"/>
                <a:gd name="T8" fmla="*/ 2147483646 w 55"/>
                <a:gd name="T9" fmla="*/ 2147483646 h 35"/>
                <a:gd name="T10" fmla="*/ 2147483646 w 55"/>
                <a:gd name="T11" fmla="*/ 2147483646 h 35"/>
                <a:gd name="T12" fmla="*/ 2147483646 w 55"/>
                <a:gd name="T13" fmla="*/ 2147483646 h 35"/>
                <a:gd name="T14" fmla="*/ 2147483646 w 55"/>
                <a:gd name="T15" fmla="*/ 0 h 35"/>
                <a:gd name="T16" fmla="*/ 2147483646 w 55"/>
                <a:gd name="T17" fmla="*/ 0 h 35"/>
                <a:gd name="T18" fmla="*/ 2147483646 w 55"/>
                <a:gd name="T19" fmla="*/ 0 h 35"/>
                <a:gd name="T20" fmla="*/ 0 w 55"/>
                <a:gd name="T21" fmla="*/ 2147483646 h 35"/>
                <a:gd name="T22" fmla="*/ 0 w 55"/>
                <a:gd name="T23" fmla="*/ 2147483646 h 35"/>
                <a:gd name="T24" fmla="*/ 2147483646 w 55"/>
                <a:gd name="T25" fmla="*/ 2147483646 h 35"/>
                <a:gd name="T26" fmla="*/ 2147483646 w 55"/>
                <a:gd name="T27" fmla="*/ 2147483646 h 35"/>
                <a:gd name="T28" fmla="*/ 2147483646 w 55"/>
                <a:gd name="T29" fmla="*/ 2147483646 h 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5" h="35">
                  <a:moveTo>
                    <a:pt x="14" y="35"/>
                  </a:moveTo>
                  <a:lnTo>
                    <a:pt x="27" y="21"/>
                  </a:lnTo>
                  <a:lnTo>
                    <a:pt x="42" y="21"/>
                  </a:lnTo>
                  <a:lnTo>
                    <a:pt x="42" y="15"/>
                  </a:lnTo>
                  <a:lnTo>
                    <a:pt x="49" y="21"/>
                  </a:lnTo>
                  <a:lnTo>
                    <a:pt x="55" y="8"/>
                  </a:lnTo>
                  <a:lnTo>
                    <a:pt x="49" y="8"/>
                  </a:lnTo>
                  <a:lnTo>
                    <a:pt x="42" y="0"/>
                  </a:lnTo>
                  <a:lnTo>
                    <a:pt x="14" y="0"/>
                  </a:lnTo>
                  <a:lnTo>
                    <a:pt x="7" y="0"/>
                  </a:lnTo>
                  <a:lnTo>
                    <a:pt x="0" y="15"/>
                  </a:lnTo>
                  <a:lnTo>
                    <a:pt x="0" y="21"/>
                  </a:lnTo>
                  <a:lnTo>
                    <a:pt x="7" y="15"/>
                  </a:lnTo>
                  <a:lnTo>
                    <a:pt x="7" y="35"/>
                  </a:lnTo>
                  <a:lnTo>
                    <a:pt x="14" y="35"/>
                  </a:lnTo>
                </a:path>
              </a:pathLst>
            </a:custGeom>
            <a:solidFill>
              <a:schemeClr val="accent1"/>
            </a:solidFill>
            <a:ln w="9525" cmpd="sng">
              <a:solidFill>
                <a:schemeClr val="bg1"/>
              </a:solidFill>
              <a:prstDash val="solid"/>
              <a:round/>
              <a:headEnd/>
              <a:tailEnd/>
            </a:ln>
          </p:spPr>
          <p:txBody>
            <a:bodyPr/>
            <a:lstStyle/>
            <a:p>
              <a:pPr>
                <a:defRPr/>
              </a:pPr>
              <a:endParaRPr lang="en-US" dirty="0">
                <a:latin typeface="+mn-lt"/>
              </a:endParaRPr>
            </a:p>
          </p:txBody>
        </p:sp>
        <p:sp>
          <p:nvSpPr>
            <p:cNvPr id="459" name="Freeform 200"/>
            <p:cNvSpPr>
              <a:spLocks/>
            </p:cNvSpPr>
            <p:nvPr/>
          </p:nvSpPr>
          <p:spPr bwMode="gray">
            <a:xfrm>
              <a:off x="4896532" y="3483379"/>
              <a:ext cx="145417" cy="121047"/>
            </a:xfrm>
            <a:custGeom>
              <a:avLst/>
              <a:gdLst>
                <a:gd name="T0" fmla="*/ 12 w 83"/>
                <a:gd name="T1" fmla="*/ 6 h 69"/>
                <a:gd name="T2" fmla="*/ 38 w 83"/>
                <a:gd name="T3" fmla="*/ 0 h 69"/>
                <a:gd name="T4" fmla="*/ 51 w 83"/>
                <a:gd name="T5" fmla="*/ 0 h 69"/>
                <a:gd name="T6" fmla="*/ 71 w 83"/>
                <a:gd name="T7" fmla="*/ 6 h 69"/>
                <a:gd name="T8" fmla="*/ 77 w 83"/>
                <a:gd name="T9" fmla="*/ 0 h 69"/>
                <a:gd name="T10" fmla="*/ 71 w 83"/>
                <a:gd name="T11" fmla="*/ 13 h 69"/>
                <a:gd name="T12" fmla="*/ 51 w 83"/>
                <a:gd name="T13" fmla="*/ 6 h 69"/>
                <a:gd name="T14" fmla="*/ 45 w 83"/>
                <a:gd name="T15" fmla="*/ 13 h 69"/>
                <a:gd name="T16" fmla="*/ 45 w 83"/>
                <a:gd name="T17" fmla="*/ 26 h 69"/>
                <a:gd name="T18" fmla="*/ 38 w 83"/>
                <a:gd name="T19" fmla="*/ 26 h 69"/>
                <a:gd name="T20" fmla="*/ 32 w 83"/>
                <a:gd name="T21" fmla="*/ 13 h 69"/>
                <a:gd name="T22" fmla="*/ 32 w 83"/>
                <a:gd name="T23" fmla="*/ 26 h 69"/>
                <a:gd name="T24" fmla="*/ 38 w 83"/>
                <a:gd name="T25" fmla="*/ 38 h 69"/>
                <a:gd name="T26" fmla="*/ 51 w 83"/>
                <a:gd name="T27" fmla="*/ 58 h 69"/>
                <a:gd name="T28" fmla="*/ 45 w 83"/>
                <a:gd name="T29" fmla="*/ 58 h 69"/>
                <a:gd name="T30" fmla="*/ 45 w 83"/>
                <a:gd name="T31" fmla="*/ 64 h 69"/>
                <a:gd name="T32" fmla="*/ 32 w 83"/>
                <a:gd name="T33" fmla="*/ 58 h 69"/>
                <a:gd name="T34" fmla="*/ 12 w 83"/>
                <a:gd name="T35" fmla="*/ 58 h 69"/>
                <a:gd name="T36" fmla="*/ 0 w 83"/>
                <a:gd name="T37" fmla="*/ 32 h 69"/>
                <a:gd name="T38" fmla="*/ 12 w 83"/>
                <a:gd name="T39" fmla="*/ 13 h 69"/>
                <a:gd name="T40" fmla="*/ 12 w 83"/>
                <a:gd name="T41" fmla="*/ 6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3" h="69">
                  <a:moveTo>
                    <a:pt x="13" y="6"/>
                  </a:moveTo>
                  <a:lnTo>
                    <a:pt x="41" y="0"/>
                  </a:lnTo>
                  <a:lnTo>
                    <a:pt x="55" y="0"/>
                  </a:lnTo>
                  <a:lnTo>
                    <a:pt x="76" y="6"/>
                  </a:lnTo>
                  <a:lnTo>
                    <a:pt x="83" y="0"/>
                  </a:lnTo>
                  <a:lnTo>
                    <a:pt x="76" y="14"/>
                  </a:lnTo>
                  <a:lnTo>
                    <a:pt x="55" y="6"/>
                  </a:lnTo>
                  <a:lnTo>
                    <a:pt x="48" y="14"/>
                  </a:lnTo>
                  <a:lnTo>
                    <a:pt x="48" y="28"/>
                  </a:lnTo>
                  <a:lnTo>
                    <a:pt x="41" y="28"/>
                  </a:lnTo>
                  <a:lnTo>
                    <a:pt x="34" y="14"/>
                  </a:lnTo>
                  <a:lnTo>
                    <a:pt x="34" y="28"/>
                  </a:lnTo>
                  <a:lnTo>
                    <a:pt x="41" y="41"/>
                  </a:lnTo>
                  <a:lnTo>
                    <a:pt x="55" y="63"/>
                  </a:lnTo>
                  <a:lnTo>
                    <a:pt x="48" y="63"/>
                  </a:lnTo>
                  <a:lnTo>
                    <a:pt x="48" y="69"/>
                  </a:lnTo>
                  <a:lnTo>
                    <a:pt x="34" y="63"/>
                  </a:lnTo>
                  <a:lnTo>
                    <a:pt x="13" y="63"/>
                  </a:lnTo>
                  <a:lnTo>
                    <a:pt x="0" y="35"/>
                  </a:lnTo>
                  <a:lnTo>
                    <a:pt x="13" y="14"/>
                  </a:lnTo>
                  <a:lnTo>
                    <a:pt x="13" y="6"/>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60" name="Freeform 201"/>
            <p:cNvSpPr>
              <a:spLocks/>
            </p:cNvSpPr>
            <p:nvPr/>
          </p:nvSpPr>
          <p:spPr bwMode="gray">
            <a:xfrm>
              <a:off x="4623062" y="3431822"/>
              <a:ext cx="26045" cy="62765"/>
            </a:xfrm>
            <a:custGeom>
              <a:avLst/>
              <a:gdLst>
                <a:gd name="T0" fmla="*/ 0 w 15"/>
                <a:gd name="T1" fmla="*/ 2147483646 h 35"/>
                <a:gd name="T2" fmla="*/ 0 w 15"/>
                <a:gd name="T3" fmla="*/ 2147483646 h 35"/>
                <a:gd name="T4" fmla="*/ 2147483646 w 15"/>
                <a:gd name="T5" fmla="*/ 2147483646 h 35"/>
                <a:gd name="T6" fmla="*/ 2147483646 w 15"/>
                <a:gd name="T7" fmla="*/ 0 h 35"/>
                <a:gd name="T8" fmla="*/ 0 w 15"/>
                <a:gd name="T9" fmla="*/ 2147483646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35">
                  <a:moveTo>
                    <a:pt x="0" y="8"/>
                  </a:moveTo>
                  <a:lnTo>
                    <a:pt x="0" y="29"/>
                  </a:lnTo>
                  <a:lnTo>
                    <a:pt x="15" y="35"/>
                  </a:lnTo>
                  <a:lnTo>
                    <a:pt x="15" y="0"/>
                  </a:lnTo>
                  <a:lnTo>
                    <a:pt x="0" y="8"/>
                  </a:lnTo>
                </a:path>
              </a:pathLst>
            </a:custGeom>
            <a:solidFill>
              <a:schemeClr val="accent1"/>
            </a:solidFill>
            <a:ln w="9525" cmpd="sng">
              <a:solidFill>
                <a:schemeClr val="bg1"/>
              </a:solidFill>
              <a:prstDash val="solid"/>
              <a:round/>
              <a:headEnd/>
              <a:tailEnd/>
            </a:ln>
          </p:spPr>
          <p:txBody>
            <a:bodyPr/>
            <a:lstStyle/>
            <a:p>
              <a:pPr>
                <a:defRPr/>
              </a:pPr>
              <a:endParaRPr lang="en-US" dirty="0">
                <a:latin typeface="+mn-lt"/>
              </a:endParaRPr>
            </a:p>
          </p:txBody>
        </p:sp>
        <p:sp>
          <p:nvSpPr>
            <p:cNvPr id="461" name="Freeform 202"/>
            <p:cNvSpPr>
              <a:spLocks/>
            </p:cNvSpPr>
            <p:nvPr/>
          </p:nvSpPr>
          <p:spPr bwMode="gray">
            <a:xfrm>
              <a:off x="4610039" y="3494587"/>
              <a:ext cx="52090" cy="71732"/>
            </a:xfrm>
            <a:custGeom>
              <a:avLst/>
              <a:gdLst>
                <a:gd name="T0" fmla="*/ 0 w 29"/>
                <a:gd name="T1" fmla="*/ 0 h 42"/>
                <a:gd name="T2" fmla="*/ 2147483646 w 29"/>
                <a:gd name="T3" fmla="*/ 2147483646 h 42"/>
                <a:gd name="T4" fmla="*/ 2147483646 w 29"/>
                <a:gd name="T5" fmla="*/ 2147483646 h 42"/>
                <a:gd name="T6" fmla="*/ 2147483646 w 29"/>
                <a:gd name="T7" fmla="*/ 2147483646 h 42"/>
                <a:gd name="T8" fmla="*/ 2147483646 w 29"/>
                <a:gd name="T9" fmla="*/ 2147483646 h 42"/>
                <a:gd name="T10" fmla="*/ 2147483646 w 29"/>
                <a:gd name="T11" fmla="*/ 0 h 42"/>
                <a:gd name="T12" fmla="*/ 0 w 29"/>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42">
                  <a:moveTo>
                    <a:pt x="0" y="0"/>
                  </a:moveTo>
                  <a:lnTo>
                    <a:pt x="7" y="35"/>
                  </a:lnTo>
                  <a:lnTo>
                    <a:pt x="7" y="42"/>
                  </a:lnTo>
                  <a:lnTo>
                    <a:pt x="22" y="35"/>
                  </a:lnTo>
                  <a:lnTo>
                    <a:pt x="29" y="8"/>
                  </a:lnTo>
                  <a:lnTo>
                    <a:pt x="22" y="0"/>
                  </a:lnTo>
                  <a:lnTo>
                    <a:pt x="0" y="0"/>
                  </a:lnTo>
                </a:path>
              </a:pathLst>
            </a:custGeom>
            <a:solidFill>
              <a:schemeClr val="accent1"/>
            </a:solidFill>
            <a:ln w="9525" cmpd="sng">
              <a:solidFill>
                <a:schemeClr val="bg1"/>
              </a:solidFill>
              <a:prstDash val="solid"/>
              <a:round/>
              <a:headEnd/>
              <a:tailEnd/>
            </a:ln>
          </p:spPr>
          <p:txBody>
            <a:bodyPr/>
            <a:lstStyle/>
            <a:p>
              <a:pPr>
                <a:defRPr/>
              </a:pPr>
              <a:endParaRPr lang="en-US" dirty="0">
                <a:latin typeface="+mn-lt"/>
              </a:endParaRPr>
            </a:p>
          </p:txBody>
        </p:sp>
        <p:sp>
          <p:nvSpPr>
            <p:cNvPr id="462" name="Freeform 203"/>
            <p:cNvSpPr>
              <a:spLocks/>
            </p:cNvSpPr>
            <p:nvPr/>
          </p:nvSpPr>
          <p:spPr bwMode="gray">
            <a:xfrm>
              <a:off x="4744604" y="3297326"/>
              <a:ext cx="65112" cy="49316"/>
            </a:xfrm>
            <a:custGeom>
              <a:avLst/>
              <a:gdLst>
                <a:gd name="T0" fmla="*/ 33 w 35"/>
                <a:gd name="T1" fmla="*/ 7 h 27"/>
                <a:gd name="T2" fmla="*/ 26 w 35"/>
                <a:gd name="T3" fmla="*/ 7 h 27"/>
                <a:gd name="T4" fmla="*/ 14 w 35"/>
                <a:gd name="T5" fmla="*/ 26 h 27"/>
                <a:gd name="T6" fmla="*/ 7 w 35"/>
                <a:gd name="T7" fmla="*/ 26 h 27"/>
                <a:gd name="T8" fmla="*/ 0 w 35"/>
                <a:gd name="T9" fmla="*/ 26 h 27"/>
                <a:gd name="T10" fmla="*/ 0 w 35"/>
                <a:gd name="T11" fmla="*/ 13 h 27"/>
                <a:gd name="T12" fmla="*/ 0 w 35"/>
                <a:gd name="T13" fmla="*/ 7 h 27"/>
                <a:gd name="T14" fmla="*/ 33 w 35"/>
                <a:gd name="T15" fmla="*/ 0 h 27"/>
                <a:gd name="T16" fmla="*/ 33 w 35"/>
                <a:gd name="T17" fmla="*/ 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27">
                  <a:moveTo>
                    <a:pt x="35" y="7"/>
                  </a:moveTo>
                  <a:lnTo>
                    <a:pt x="28" y="7"/>
                  </a:lnTo>
                  <a:lnTo>
                    <a:pt x="15" y="27"/>
                  </a:lnTo>
                  <a:lnTo>
                    <a:pt x="7" y="27"/>
                  </a:lnTo>
                  <a:lnTo>
                    <a:pt x="0" y="27"/>
                  </a:lnTo>
                  <a:lnTo>
                    <a:pt x="0" y="13"/>
                  </a:lnTo>
                  <a:lnTo>
                    <a:pt x="0" y="7"/>
                  </a:lnTo>
                  <a:lnTo>
                    <a:pt x="35" y="0"/>
                  </a:lnTo>
                  <a:lnTo>
                    <a:pt x="35" y="7"/>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63" name="Freeform 204"/>
            <p:cNvSpPr>
              <a:spLocks/>
            </p:cNvSpPr>
            <p:nvPr/>
          </p:nvSpPr>
          <p:spPr bwMode="gray">
            <a:xfrm>
              <a:off x="4857465" y="3321982"/>
              <a:ext cx="110691" cy="145706"/>
            </a:xfrm>
            <a:custGeom>
              <a:avLst/>
              <a:gdLst>
                <a:gd name="T0" fmla="*/ 13 w 63"/>
                <a:gd name="T1" fmla="*/ 27 h 84"/>
                <a:gd name="T2" fmla="*/ 13 w 63"/>
                <a:gd name="T3" fmla="*/ 20 h 84"/>
                <a:gd name="T4" fmla="*/ 0 w 63"/>
                <a:gd name="T5" fmla="*/ 13 h 84"/>
                <a:gd name="T6" fmla="*/ 21 w 63"/>
                <a:gd name="T7" fmla="*/ 0 h 84"/>
                <a:gd name="T8" fmla="*/ 33 w 63"/>
                <a:gd name="T9" fmla="*/ 27 h 84"/>
                <a:gd name="T10" fmla="*/ 52 w 63"/>
                <a:gd name="T11" fmla="*/ 27 h 84"/>
                <a:gd name="T12" fmla="*/ 52 w 63"/>
                <a:gd name="T13" fmla="*/ 39 h 84"/>
                <a:gd name="T14" fmla="*/ 52 w 63"/>
                <a:gd name="T15" fmla="*/ 46 h 84"/>
                <a:gd name="T16" fmla="*/ 59 w 63"/>
                <a:gd name="T17" fmla="*/ 58 h 84"/>
                <a:gd name="T18" fmla="*/ 52 w 63"/>
                <a:gd name="T19" fmla="*/ 65 h 84"/>
                <a:gd name="T20" fmla="*/ 33 w 63"/>
                <a:gd name="T21" fmla="*/ 65 h 84"/>
                <a:gd name="T22" fmla="*/ 27 w 63"/>
                <a:gd name="T23" fmla="*/ 78 h 84"/>
                <a:gd name="T24" fmla="*/ 21 w 63"/>
                <a:gd name="T25" fmla="*/ 65 h 84"/>
                <a:gd name="T26" fmla="*/ 21 w 63"/>
                <a:gd name="T27" fmla="*/ 58 h 84"/>
                <a:gd name="T28" fmla="*/ 13 w 63"/>
                <a:gd name="T29" fmla="*/ 52 h 84"/>
                <a:gd name="T30" fmla="*/ 13 w 63"/>
                <a:gd name="T31" fmla="*/ 27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3" h="84">
                  <a:moveTo>
                    <a:pt x="14" y="29"/>
                  </a:moveTo>
                  <a:lnTo>
                    <a:pt x="14" y="21"/>
                  </a:lnTo>
                  <a:lnTo>
                    <a:pt x="0" y="14"/>
                  </a:lnTo>
                  <a:lnTo>
                    <a:pt x="22" y="0"/>
                  </a:lnTo>
                  <a:lnTo>
                    <a:pt x="35" y="29"/>
                  </a:lnTo>
                  <a:lnTo>
                    <a:pt x="56" y="29"/>
                  </a:lnTo>
                  <a:lnTo>
                    <a:pt x="56" y="42"/>
                  </a:lnTo>
                  <a:lnTo>
                    <a:pt x="56" y="49"/>
                  </a:lnTo>
                  <a:lnTo>
                    <a:pt x="63" y="62"/>
                  </a:lnTo>
                  <a:lnTo>
                    <a:pt x="56" y="70"/>
                  </a:lnTo>
                  <a:lnTo>
                    <a:pt x="35" y="70"/>
                  </a:lnTo>
                  <a:lnTo>
                    <a:pt x="29" y="84"/>
                  </a:lnTo>
                  <a:lnTo>
                    <a:pt x="22" y="70"/>
                  </a:lnTo>
                  <a:lnTo>
                    <a:pt x="22" y="62"/>
                  </a:lnTo>
                  <a:lnTo>
                    <a:pt x="14" y="56"/>
                  </a:lnTo>
                  <a:lnTo>
                    <a:pt x="14" y="29"/>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64" name="Freeform 205"/>
            <p:cNvSpPr>
              <a:spLocks/>
            </p:cNvSpPr>
            <p:nvPr/>
          </p:nvSpPr>
          <p:spPr bwMode="gray">
            <a:xfrm>
              <a:off x="4905213" y="3445272"/>
              <a:ext cx="62942" cy="49316"/>
            </a:xfrm>
            <a:custGeom>
              <a:avLst/>
              <a:gdLst>
                <a:gd name="T0" fmla="*/ 6 w 34"/>
                <a:gd name="T1" fmla="*/ 26 h 27"/>
                <a:gd name="T2" fmla="*/ 0 w 34"/>
                <a:gd name="T3" fmla="*/ 20 h 27"/>
                <a:gd name="T4" fmla="*/ 0 w 34"/>
                <a:gd name="T5" fmla="*/ 13 h 27"/>
                <a:gd name="T6" fmla="*/ 6 w 34"/>
                <a:gd name="T7" fmla="*/ 0 h 27"/>
                <a:gd name="T8" fmla="*/ 26 w 34"/>
                <a:gd name="T9" fmla="*/ 0 h 27"/>
                <a:gd name="T10" fmla="*/ 33 w 34"/>
                <a:gd name="T11" fmla="*/ 13 h 27"/>
                <a:gd name="T12" fmla="*/ 33 w 34"/>
                <a:gd name="T13" fmla="*/ 20 h 27"/>
                <a:gd name="T14" fmla="*/ 6 w 34"/>
                <a:gd name="T15" fmla="*/ 26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 h="27">
                  <a:moveTo>
                    <a:pt x="6" y="27"/>
                  </a:moveTo>
                  <a:lnTo>
                    <a:pt x="0" y="21"/>
                  </a:lnTo>
                  <a:lnTo>
                    <a:pt x="0" y="14"/>
                  </a:lnTo>
                  <a:lnTo>
                    <a:pt x="6" y="0"/>
                  </a:lnTo>
                  <a:lnTo>
                    <a:pt x="27" y="0"/>
                  </a:lnTo>
                  <a:lnTo>
                    <a:pt x="34" y="14"/>
                  </a:lnTo>
                  <a:lnTo>
                    <a:pt x="34" y="21"/>
                  </a:lnTo>
                  <a:lnTo>
                    <a:pt x="6" y="27"/>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65" name="Freeform 206"/>
            <p:cNvSpPr>
              <a:spLocks/>
            </p:cNvSpPr>
            <p:nvPr/>
          </p:nvSpPr>
          <p:spPr bwMode="gray">
            <a:xfrm>
              <a:off x="4881340" y="2979015"/>
              <a:ext cx="73794" cy="49316"/>
            </a:xfrm>
            <a:custGeom>
              <a:avLst/>
              <a:gdLst>
                <a:gd name="T0" fmla="*/ 2147483646 w 42"/>
                <a:gd name="T1" fmla="*/ 0 h 28"/>
                <a:gd name="T2" fmla="*/ 2147483646 w 42"/>
                <a:gd name="T3" fmla="*/ 2147483646 h 28"/>
                <a:gd name="T4" fmla="*/ 2147483646 w 42"/>
                <a:gd name="T5" fmla="*/ 2147483646 h 28"/>
                <a:gd name="T6" fmla="*/ 0 w 42"/>
                <a:gd name="T7" fmla="*/ 2147483646 h 28"/>
                <a:gd name="T8" fmla="*/ 2147483646 w 42"/>
                <a:gd name="T9" fmla="*/ 2147483646 h 28"/>
                <a:gd name="T10" fmla="*/ 2147483646 w 42"/>
                <a:gd name="T11" fmla="*/ 0 h 28"/>
                <a:gd name="T12" fmla="*/ 2147483646 w 42"/>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28">
                  <a:moveTo>
                    <a:pt x="42" y="0"/>
                  </a:moveTo>
                  <a:lnTo>
                    <a:pt x="42" y="28"/>
                  </a:lnTo>
                  <a:lnTo>
                    <a:pt x="21" y="28"/>
                  </a:lnTo>
                  <a:lnTo>
                    <a:pt x="0" y="22"/>
                  </a:lnTo>
                  <a:lnTo>
                    <a:pt x="15" y="14"/>
                  </a:lnTo>
                  <a:lnTo>
                    <a:pt x="21" y="0"/>
                  </a:lnTo>
                  <a:lnTo>
                    <a:pt x="42" y="0"/>
                  </a:lnTo>
                </a:path>
              </a:pathLst>
            </a:custGeom>
            <a:solidFill>
              <a:schemeClr val="accent1"/>
            </a:solidFill>
            <a:ln w="9525" cmpd="sng">
              <a:solidFill>
                <a:schemeClr val="bg1"/>
              </a:solidFill>
              <a:prstDash val="solid"/>
              <a:round/>
              <a:headEnd/>
              <a:tailEnd/>
            </a:ln>
          </p:spPr>
          <p:txBody>
            <a:bodyPr/>
            <a:lstStyle/>
            <a:p>
              <a:pPr>
                <a:defRPr/>
              </a:pPr>
              <a:endParaRPr lang="en-US" dirty="0">
                <a:latin typeface="+mn-lt"/>
              </a:endParaRPr>
            </a:p>
          </p:txBody>
        </p:sp>
        <p:sp>
          <p:nvSpPr>
            <p:cNvPr id="466" name="Freeform 207"/>
            <p:cNvSpPr>
              <a:spLocks/>
            </p:cNvSpPr>
            <p:nvPr/>
          </p:nvSpPr>
          <p:spPr bwMode="gray">
            <a:xfrm>
              <a:off x="5041949" y="3236801"/>
              <a:ext cx="86816" cy="109840"/>
            </a:xfrm>
            <a:custGeom>
              <a:avLst/>
              <a:gdLst>
                <a:gd name="T0" fmla="*/ 0 w 49"/>
                <a:gd name="T1" fmla="*/ 7 h 62"/>
                <a:gd name="T2" fmla="*/ 7 w 49"/>
                <a:gd name="T3" fmla="*/ 7 h 62"/>
                <a:gd name="T4" fmla="*/ 20 w 49"/>
                <a:gd name="T5" fmla="*/ 33 h 62"/>
                <a:gd name="T6" fmla="*/ 20 w 49"/>
                <a:gd name="T7" fmla="*/ 58 h 62"/>
                <a:gd name="T8" fmla="*/ 26 w 49"/>
                <a:gd name="T9" fmla="*/ 39 h 62"/>
                <a:gd name="T10" fmla="*/ 46 w 49"/>
                <a:gd name="T11" fmla="*/ 39 h 62"/>
                <a:gd name="T12" fmla="*/ 46 w 49"/>
                <a:gd name="T13" fmla="*/ 33 h 62"/>
                <a:gd name="T14" fmla="*/ 39 w 49"/>
                <a:gd name="T15" fmla="*/ 19 h 62"/>
                <a:gd name="T16" fmla="*/ 39 w 49"/>
                <a:gd name="T17" fmla="*/ 7 h 62"/>
                <a:gd name="T18" fmla="*/ 13 w 49"/>
                <a:gd name="T19" fmla="*/ 0 h 62"/>
                <a:gd name="T20" fmla="*/ 0 w 49"/>
                <a:gd name="T21" fmla="*/ 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 h="62">
                  <a:moveTo>
                    <a:pt x="0" y="7"/>
                  </a:moveTo>
                  <a:lnTo>
                    <a:pt x="7" y="7"/>
                  </a:lnTo>
                  <a:lnTo>
                    <a:pt x="21" y="35"/>
                  </a:lnTo>
                  <a:lnTo>
                    <a:pt x="21" y="62"/>
                  </a:lnTo>
                  <a:lnTo>
                    <a:pt x="28" y="42"/>
                  </a:lnTo>
                  <a:lnTo>
                    <a:pt x="49" y="42"/>
                  </a:lnTo>
                  <a:lnTo>
                    <a:pt x="49" y="35"/>
                  </a:lnTo>
                  <a:lnTo>
                    <a:pt x="42" y="20"/>
                  </a:lnTo>
                  <a:lnTo>
                    <a:pt x="42" y="7"/>
                  </a:lnTo>
                  <a:lnTo>
                    <a:pt x="14" y="0"/>
                  </a:lnTo>
                  <a:lnTo>
                    <a:pt x="0" y="7"/>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67" name="Freeform 208"/>
            <p:cNvSpPr>
              <a:spLocks/>
            </p:cNvSpPr>
            <p:nvPr/>
          </p:nvSpPr>
          <p:spPr bwMode="gray">
            <a:xfrm>
              <a:off x="4488497" y="3151619"/>
              <a:ext cx="84646" cy="60524"/>
            </a:xfrm>
            <a:custGeom>
              <a:avLst/>
              <a:gdLst>
                <a:gd name="T0" fmla="*/ 2147483646 w 49"/>
                <a:gd name="T1" fmla="*/ 2147483646 h 34"/>
                <a:gd name="T2" fmla="*/ 2147483646 w 49"/>
                <a:gd name="T3" fmla="*/ 2147483646 h 34"/>
                <a:gd name="T4" fmla="*/ 2147483646 w 49"/>
                <a:gd name="T5" fmla="*/ 2147483646 h 34"/>
                <a:gd name="T6" fmla="*/ 2147483646 w 49"/>
                <a:gd name="T7" fmla="*/ 2147483646 h 34"/>
                <a:gd name="T8" fmla="*/ 2147483646 w 49"/>
                <a:gd name="T9" fmla="*/ 2147483646 h 34"/>
                <a:gd name="T10" fmla="*/ 0 w 49"/>
                <a:gd name="T11" fmla="*/ 2147483646 h 34"/>
                <a:gd name="T12" fmla="*/ 0 w 49"/>
                <a:gd name="T13" fmla="*/ 0 h 34"/>
                <a:gd name="T14" fmla="*/ 2147483646 w 49"/>
                <a:gd name="T15" fmla="*/ 0 h 34"/>
                <a:gd name="T16" fmla="*/ 2147483646 w 49"/>
                <a:gd name="T17" fmla="*/ 0 h 34"/>
                <a:gd name="T18" fmla="*/ 2147483646 w 49"/>
                <a:gd name="T19" fmla="*/ 2147483646 h 34"/>
                <a:gd name="T20" fmla="*/ 2147483646 w 49"/>
                <a:gd name="T21" fmla="*/ 2147483646 h 34"/>
                <a:gd name="T22" fmla="*/ 2147483646 w 49"/>
                <a:gd name="T23" fmla="*/ 2147483646 h 34"/>
                <a:gd name="T24" fmla="*/ 2147483646 w 49"/>
                <a:gd name="T25" fmla="*/ 2147483646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34">
                  <a:moveTo>
                    <a:pt x="34" y="34"/>
                  </a:moveTo>
                  <a:lnTo>
                    <a:pt x="28" y="34"/>
                  </a:lnTo>
                  <a:lnTo>
                    <a:pt x="28" y="27"/>
                  </a:lnTo>
                  <a:lnTo>
                    <a:pt x="21" y="27"/>
                  </a:lnTo>
                  <a:lnTo>
                    <a:pt x="21" y="14"/>
                  </a:lnTo>
                  <a:lnTo>
                    <a:pt x="0" y="7"/>
                  </a:lnTo>
                  <a:lnTo>
                    <a:pt x="0" y="0"/>
                  </a:lnTo>
                  <a:lnTo>
                    <a:pt x="14" y="0"/>
                  </a:lnTo>
                  <a:lnTo>
                    <a:pt x="34" y="0"/>
                  </a:lnTo>
                  <a:lnTo>
                    <a:pt x="49" y="7"/>
                  </a:lnTo>
                  <a:lnTo>
                    <a:pt x="49" y="27"/>
                  </a:lnTo>
                  <a:lnTo>
                    <a:pt x="34" y="27"/>
                  </a:lnTo>
                  <a:lnTo>
                    <a:pt x="34" y="34"/>
                  </a:lnTo>
                </a:path>
              </a:pathLst>
            </a:custGeom>
            <a:solidFill>
              <a:schemeClr val="accent1"/>
            </a:solidFill>
            <a:ln w="9525" cmpd="sng">
              <a:solidFill>
                <a:schemeClr val="bg1"/>
              </a:solidFill>
              <a:prstDash val="solid"/>
              <a:round/>
              <a:headEnd/>
              <a:tailEnd/>
            </a:ln>
          </p:spPr>
          <p:txBody>
            <a:bodyPr/>
            <a:lstStyle/>
            <a:p>
              <a:pPr>
                <a:defRPr/>
              </a:pPr>
              <a:endParaRPr lang="en-US" dirty="0">
                <a:latin typeface="+mn-lt"/>
              </a:endParaRPr>
            </a:p>
          </p:txBody>
        </p:sp>
        <p:sp>
          <p:nvSpPr>
            <p:cNvPr id="468" name="Freeform 209"/>
            <p:cNvSpPr>
              <a:spLocks/>
            </p:cNvSpPr>
            <p:nvPr/>
          </p:nvSpPr>
          <p:spPr bwMode="gray">
            <a:xfrm>
              <a:off x="4588335" y="3297325"/>
              <a:ext cx="269129" cy="293651"/>
            </a:xfrm>
            <a:custGeom>
              <a:avLst/>
              <a:gdLst>
                <a:gd name="T0" fmla="*/ 2147483646 w 153"/>
                <a:gd name="T1" fmla="*/ 2147483646 h 167"/>
                <a:gd name="T2" fmla="*/ 2147483646 w 153"/>
                <a:gd name="T3" fmla="*/ 2147483646 h 167"/>
                <a:gd name="T4" fmla="*/ 2147483646 w 153"/>
                <a:gd name="T5" fmla="*/ 2147483646 h 167"/>
                <a:gd name="T6" fmla="*/ 2147483646 w 153"/>
                <a:gd name="T7" fmla="*/ 2147483646 h 167"/>
                <a:gd name="T8" fmla="*/ 2147483646 w 153"/>
                <a:gd name="T9" fmla="*/ 2147483646 h 167"/>
                <a:gd name="T10" fmla="*/ 2147483646 w 153"/>
                <a:gd name="T11" fmla="*/ 2147483646 h 167"/>
                <a:gd name="T12" fmla="*/ 2147483646 w 153"/>
                <a:gd name="T13" fmla="*/ 2147483646 h 167"/>
                <a:gd name="T14" fmla="*/ 2147483646 w 153"/>
                <a:gd name="T15" fmla="*/ 2147483646 h 167"/>
                <a:gd name="T16" fmla="*/ 2147483646 w 153"/>
                <a:gd name="T17" fmla="*/ 2147483646 h 167"/>
                <a:gd name="T18" fmla="*/ 2147483646 w 153"/>
                <a:gd name="T19" fmla="*/ 2147483646 h 167"/>
                <a:gd name="T20" fmla="*/ 2147483646 w 153"/>
                <a:gd name="T21" fmla="*/ 2147483646 h 167"/>
                <a:gd name="T22" fmla="*/ 2147483646 w 153"/>
                <a:gd name="T23" fmla="*/ 2147483646 h 167"/>
                <a:gd name="T24" fmla="*/ 2147483646 w 153"/>
                <a:gd name="T25" fmla="*/ 2147483646 h 167"/>
                <a:gd name="T26" fmla="*/ 2147483646 w 153"/>
                <a:gd name="T27" fmla="*/ 2147483646 h 167"/>
                <a:gd name="T28" fmla="*/ 2147483646 w 153"/>
                <a:gd name="T29" fmla="*/ 2147483646 h 167"/>
                <a:gd name="T30" fmla="*/ 2147483646 w 153"/>
                <a:gd name="T31" fmla="*/ 2147483646 h 167"/>
                <a:gd name="T32" fmla="*/ 2147483646 w 153"/>
                <a:gd name="T33" fmla="*/ 2147483646 h 167"/>
                <a:gd name="T34" fmla="*/ 2147483646 w 153"/>
                <a:gd name="T35" fmla="*/ 2147483646 h 167"/>
                <a:gd name="T36" fmla="*/ 2147483646 w 153"/>
                <a:gd name="T37" fmla="*/ 2147483646 h 167"/>
                <a:gd name="T38" fmla="*/ 2147483646 w 153"/>
                <a:gd name="T39" fmla="*/ 2147483646 h 167"/>
                <a:gd name="T40" fmla="*/ 2147483646 w 153"/>
                <a:gd name="T41" fmla="*/ 2147483646 h 167"/>
                <a:gd name="T42" fmla="*/ 2147483646 w 153"/>
                <a:gd name="T43" fmla="*/ 2147483646 h 167"/>
                <a:gd name="T44" fmla="*/ 2147483646 w 153"/>
                <a:gd name="T45" fmla="*/ 2147483646 h 167"/>
                <a:gd name="T46" fmla="*/ 2147483646 w 153"/>
                <a:gd name="T47" fmla="*/ 2147483646 h 167"/>
                <a:gd name="T48" fmla="*/ 2147483646 w 153"/>
                <a:gd name="T49" fmla="*/ 2147483646 h 167"/>
                <a:gd name="T50" fmla="*/ 2147483646 w 153"/>
                <a:gd name="T51" fmla="*/ 2147483646 h 167"/>
                <a:gd name="T52" fmla="*/ 2147483646 w 153"/>
                <a:gd name="T53" fmla="*/ 2147483646 h 167"/>
                <a:gd name="T54" fmla="*/ 2147483646 w 153"/>
                <a:gd name="T55" fmla="*/ 2147483646 h 167"/>
                <a:gd name="T56" fmla="*/ 2147483646 w 153"/>
                <a:gd name="T57" fmla="*/ 0 h 167"/>
                <a:gd name="T58" fmla="*/ 2147483646 w 153"/>
                <a:gd name="T59" fmla="*/ 0 h 167"/>
                <a:gd name="T60" fmla="*/ 2147483646 w 153"/>
                <a:gd name="T61" fmla="*/ 2147483646 h 167"/>
                <a:gd name="T62" fmla="*/ 2147483646 w 153"/>
                <a:gd name="T63" fmla="*/ 2147483646 h 167"/>
                <a:gd name="T64" fmla="*/ 2147483646 w 153"/>
                <a:gd name="T65" fmla="*/ 2147483646 h 167"/>
                <a:gd name="T66" fmla="*/ 2147483646 w 153"/>
                <a:gd name="T67" fmla="*/ 2147483646 h 167"/>
                <a:gd name="T68" fmla="*/ 2147483646 w 153"/>
                <a:gd name="T69" fmla="*/ 2147483646 h 167"/>
                <a:gd name="T70" fmla="*/ 0 w 153"/>
                <a:gd name="T71" fmla="*/ 2147483646 h 167"/>
                <a:gd name="T72" fmla="*/ 0 w 153"/>
                <a:gd name="T73" fmla="*/ 2147483646 h 167"/>
                <a:gd name="T74" fmla="*/ 2147483646 w 153"/>
                <a:gd name="T75" fmla="*/ 2147483646 h 1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3" h="167">
                  <a:moveTo>
                    <a:pt x="7" y="62"/>
                  </a:moveTo>
                  <a:lnTo>
                    <a:pt x="20" y="55"/>
                  </a:lnTo>
                  <a:lnTo>
                    <a:pt x="42" y="62"/>
                  </a:lnTo>
                  <a:lnTo>
                    <a:pt x="55" y="83"/>
                  </a:lnTo>
                  <a:lnTo>
                    <a:pt x="63" y="83"/>
                  </a:lnTo>
                  <a:lnTo>
                    <a:pt x="77" y="104"/>
                  </a:lnTo>
                  <a:lnTo>
                    <a:pt x="90" y="110"/>
                  </a:lnTo>
                  <a:lnTo>
                    <a:pt x="105" y="132"/>
                  </a:lnTo>
                  <a:lnTo>
                    <a:pt x="118" y="132"/>
                  </a:lnTo>
                  <a:lnTo>
                    <a:pt x="125" y="152"/>
                  </a:lnTo>
                  <a:lnTo>
                    <a:pt x="118" y="167"/>
                  </a:lnTo>
                  <a:lnTo>
                    <a:pt x="125" y="167"/>
                  </a:lnTo>
                  <a:lnTo>
                    <a:pt x="132" y="152"/>
                  </a:lnTo>
                  <a:lnTo>
                    <a:pt x="132" y="145"/>
                  </a:lnTo>
                  <a:lnTo>
                    <a:pt x="132" y="139"/>
                  </a:lnTo>
                  <a:lnTo>
                    <a:pt x="132" y="118"/>
                  </a:lnTo>
                  <a:lnTo>
                    <a:pt x="147" y="139"/>
                  </a:lnTo>
                  <a:lnTo>
                    <a:pt x="153" y="132"/>
                  </a:lnTo>
                  <a:lnTo>
                    <a:pt x="118" y="104"/>
                  </a:lnTo>
                  <a:lnTo>
                    <a:pt x="125" y="97"/>
                  </a:lnTo>
                  <a:lnTo>
                    <a:pt x="118" y="97"/>
                  </a:lnTo>
                  <a:lnTo>
                    <a:pt x="97" y="83"/>
                  </a:lnTo>
                  <a:lnTo>
                    <a:pt x="90" y="69"/>
                  </a:lnTo>
                  <a:lnTo>
                    <a:pt x="77" y="55"/>
                  </a:lnTo>
                  <a:lnTo>
                    <a:pt x="77" y="27"/>
                  </a:lnTo>
                  <a:lnTo>
                    <a:pt x="90" y="27"/>
                  </a:lnTo>
                  <a:lnTo>
                    <a:pt x="90" y="13"/>
                  </a:lnTo>
                  <a:lnTo>
                    <a:pt x="90" y="7"/>
                  </a:lnTo>
                  <a:lnTo>
                    <a:pt x="77" y="0"/>
                  </a:lnTo>
                  <a:lnTo>
                    <a:pt x="48" y="0"/>
                  </a:lnTo>
                  <a:lnTo>
                    <a:pt x="42" y="13"/>
                  </a:lnTo>
                  <a:lnTo>
                    <a:pt x="35" y="7"/>
                  </a:lnTo>
                  <a:lnTo>
                    <a:pt x="35" y="13"/>
                  </a:lnTo>
                  <a:lnTo>
                    <a:pt x="20" y="13"/>
                  </a:lnTo>
                  <a:lnTo>
                    <a:pt x="7" y="27"/>
                  </a:lnTo>
                  <a:lnTo>
                    <a:pt x="0" y="27"/>
                  </a:lnTo>
                  <a:lnTo>
                    <a:pt x="0" y="42"/>
                  </a:lnTo>
                  <a:lnTo>
                    <a:pt x="7" y="62"/>
                  </a:lnTo>
                </a:path>
              </a:pathLst>
            </a:custGeom>
            <a:solidFill>
              <a:schemeClr val="accent1"/>
            </a:solidFill>
            <a:ln w="9525" cmpd="sng">
              <a:solidFill>
                <a:schemeClr val="bg1"/>
              </a:solidFill>
              <a:prstDash val="solid"/>
              <a:round/>
              <a:headEnd/>
              <a:tailEnd/>
            </a:ln>
          </p:spPr>
          <p:txBody>
            <a:bodyPr/>
            <a:lstStyle/>
            <a:p>
              <a:pPr>
                <a:defRPr/>
              </a:pPr>
              <a:endParaRPr lang="en-US" dirty="0">
                <a:latin typeface="+mn-lt"/>
              </a:endParaRPr>
            </a:p>
          </p:txBody>
        </p:sp>
        <p:sp>
          <p:nvSpPr>
            <p:cNvPr id="469" name="Freeform 210"/>
            <p:cNvSpPr>
              <a:spLocks/>
            </p:cNvSpPr>
            <p:nvPr/>
          </p:nvSpPr>
          <p:spPr bwMode="gray">
            <a:xfrm>
              <a:off x="4662129" y="2967806"/>
              <a:ext cx="10853" cy="33625"/>
            </a:xfrm>
            <a:custGeom>
              <a:avLst/>
              <a:gdLst>
                <a:gd name="T0" fmla="*/ 0 w 6"/>
                <a:gd name="T1" fmla="*/ 2147483646 h 21"/>
                <a:gd name="T2" fmla="*/ 0 w 6"/>
                <a:gd name="T3" fmla="*/ 2147483646 h 21"/>
                <a:gd name="T4" fmla="*/ 2147483646 w 6"/>
                <a:gd name="T5" fmla="*/ 2147483646 h 21"/>
                <a:gd name="T6" fmla="*/ 2147483646 w 6"/>
                <a:gd name="T7" fmla="*/ 2147483646 h 21"/>
                <a:gd name="T8" fmla="*/ 2147483646 w 6"/>
                <a:gd name="T9" fmla="*/ 0 h 21"/>
                <a:gd name="T10" fmla="*/ 0 w 6"/>
                <a:gd name="T11" fmla="*/ 2147483646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21">
                  <a:moveTo>
                    <a:pt x="0" y="7"/>
                  </a:moveTo>
                  <a:lnTo>
                    <a:pt x="0" y="21"/>
                  </a:lnTo>
                  <a:lnTo>
                    <a:pt x="6" y="21"/>
                  </a:lnTo>
                  <a:lnTo>
                    <a:pt x="6" y="7"/>
                  </a:lnTo>
                  <a:lnTo>
                    <a:pt x="6" y="0"/>
                  </a:lnTo>
                  <a:lnTo>
                    <a:pt x="0" y="7"/>
                  </a:lnTo>
                </a:path>
              </a:pathLst>
            </a:custGeom>
            <a:solidFill>
              <a:schemeClr val="accent1"/>
            </a:solidFill>
            <a:ln w="9525" cmpd="sng">
              <a:solidFill>
                <a:schemeClr val="bg1"/>
              </a:solidFill>
              <a:prstDash val="solid"/>
              <a:round/>
              <a:headEnd/>
              <a:tailEnd/>
            </a:ln>
          </p:spPr>
          <p:txBody>
            <a:bodyPr/>
            <a:lstStyle/>
            <a:p>
              <a:pPr>
                <a:defRPr/>
              </a:pPr>
              <a:endParaRPr lang="en-US" dirty="0">
                <a:latin typeface="+mn-lt"/>
              </a:endParaRPr>
            </a:p>
          </p:txBody>
        </p:sp>
        <p:sp>
          <p:nvSpPr>
            <p:cNvPr id="470" name="Freeform 211"/>
            <p:cNvSpPr>
              <a:spLocks/>
            </p:cNvSpPr>
            <p:nvPr/>
          </p:nvSpPr>
          <p:spPr bwMode="gray">
            <a:xfrm>
              <a:off x="4955133" y="3395956"/>
              <a:ext cx="134565" cy="98631"/>
            </a:xfrm>
            <a:custGeom>
              <a:avLst/>
              <a:gdLst>
                <a:gd name="T0" fmla="*/ 72 w 77"/>
                <a:gd name="T1" fmla="*/ 7 h 55"/>
                <a:gd name="T2" fmla="*/ 72 w 77"/>
                <a:gd name="T3" fmla="*/ 13 h 55"/>
                <a:gd name="T4" fmla="*/ 65 w 77"/>
                <a:gd name="T5" fmla="*/ 13 h 55"/>
                <a:gd name="T6" fmla="*/ 59 w 77"/>
                <a:gd name="T7" fmla="*/ 26 h 55"/>
                <a:gd name="T8" fmla="*/ 65 w 77"/>
                <a:gd name="T9" fmla="*/ 40 h 55"/>
                <a:gd name="T10" fmla="*/ 52 w 77"/>
                <a:gd name="T11" fmla="*/ 40 h 55"/>
                <a:gd name="T12" fmla="*/ 46 w 77"/>
                <a:gd name="T13" fmla="*/ 46 h 55"/>
                <a:gd name="T14" fmla="*/ 39 w 77"/>
                <a:gd name="T15" fmla="*/ 52 h 55"/>
                <a:gd name="T16" fmla="*/ 20 w 77"/>
                <a:gd name="T17" fmla="*/ 46 h 55"/>
                <a:gd name="T18" fmla="*/ 7 w 77"/>
                <a:gd name="T19" fmla="*/ 46 h 55"/>
                <a:gd name="T20" fmla="*/ 7 w 77"/>
                <a:gd name="T21" fmla="*/ 40 h 55"/>
                <a:gd name="T22" fmla="*/ 0 w 77"/>
                <a:gd name="T23" fmla="*/ 26 h 55"/>
                <a:gd name="T24" fmla="*/ 7 w 77"/>
                <a:gd name="T25" fmla="*/ 19 h 55"/>
                <a:gd name="T26" fmla="*/ 0 w 77"/>
                <a:gd name="T27" fmla="*/ 7 h 55"/>
                <a:gd name="T28" fmla="*/ 0 w 77"/>
                <a:gd name="T29" fmla="*/ 0 h 55"/>
                <a:gd name="T30" fmla="*/ 7 w 77"/>
                <a:gd name="T31" fmla="*/ 7 h 55"/>
                <a:gd name="T32" fmla="*/ 13 w 77"/>
                <a:gd name="T33" fmla="*/ 7 h 55"/>
                <a:gd name="T34" fmla="*/ 39 w 77"/>
                <a:gd name="T35" fmla="*/ 13 h 55"/>
                <a:gd name="T36" fmla="*/ 52 w 77"/>
                <a:gd name="T37" fmla="*/ 0 h 55"/>
                <a:gd name="T38" fmla="*/ 72 w 77"/>
                <a:gd name="T39" fmla="*/ 7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7" h="55">
                  <a:moveTo>
                    <a:pt x="77" y="7"/>
                  </a:moveTo>
                  <a:lnTo>
                    <a:pt x="77" y="14"/>
                  </a:lnTo>
                  <a:lnTo>
                    <a:pt x="70" y="14"/>
                  </a:lnTo>
                  <a:lnTo>
                    <a:pt x="63" y="28"/>
                  </a:lnTo>
                  <a:lnTo>
                    <a:pt x="70" y="42"/>
                  </a:lnTo>
                  <a:lnTo>
                    <a:pt x="56" y="42"/>
                  </a:lnTo>
                  <a:lnTo>
                    <a:pt x="49" y="49"/>
                  </a:lnTo>
                  <a:lnTo>
                    <a:pt x="42" y="55"/>
                  </a:lnTo>
                  <a:lnTo>
                    <a:pt x="21" y="49"/>
                  </a:lnTo>
                  <a:lnTo>
                    <a:pt x="7" y="49"/>
                  </a:lnTo>
                  <a:lnTo>
                    <a:pt x="7" y="42"/>
                  </a:lnTo>
                  <a:lnTo>
                    <a:pt x="0" y="28"/>
                  </a:lnTo>
                  <a:lnTo>
                    <a:pt x="7" y="20"/>
                  </a:lnTo>
                  <a:lnTo>
                    <a:pt x="0" y="7"/>
                  </a:lnTo>
                  <a:lnTo>
                    <a:pt x="0" y="0"/>
                  </a:lnTo>
                  <a:lnTo>
                    <a:pt x="7" y="7"/>
                  </a:lnTo>
                  <a:lnTo>
                    <a:pt x="14" y="7"/>
                  </a:lnTo>
                  <a:lnTo>
                    <a:pt x="42" y="14"/>
                  </a:lnTo>
                  <a:lnTo>
                    <a:pt x="56" y="0"/>
                  </a:lnTo>
                  <a:lnTo>
                    <a:pt x="77" y="7"/>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71" name="Freeform 212"/>
            <p:cNvSpPr>
              <a:spLocks/>
            </p:cNvSpPr>
            <p:nvPr/>
          </p:nvSpPr>
          <p:spPr bwMode="gray">
            <a:xfrm>
              <a:off x="4696855" y="3151619"/>
              <a:ext cx="160609" cy="85181"/>
            </a:xfrm>
            <a:custGeom>
              <a:avLst/>
              <a:gdLst>
                <a:gd name="T0" fmla="*/ 85 w 90"/>
                <a:gd name="T1" fmla="*/ 32 h 49"/>
                <a:gd name="T2" fmla="*/ 73 w 90"/>
                <a:gd name="T3" fmla="*/ 13 h 49"/>
                <a:gd name="T4" fmla="*/ 65 w 90"/>
                <a:gd name="T5" fmla="*/ 13 h 49"/>
                <a:gd name="T6" fmla="*/ 52 w 90"/>
                <a:gd name="T7" fmla="*/ 7 h 49"/>
                <a:gd name="T8" fmla="*/ 40 w 90"/>
                <a:gd name="T9" fmla="*/ 0 h 49"/>
                <a:gd name="T10" fmla="*/ 32 w 90"/>
                <a:gd name="T11" fmla="*/ 0 h 49"/>
                <a:gd name="T12" fmla="*/ 19 w 90"/>
                <a:gd name="T13" fmla="*/ 7 h 49"/>
                <a:gd name="T14" fmla="*/ 0 w 90"/>
                <a:gd name="T15" fmla="*/ 13 h 49"/>
                <a:gd name="T16" fmla="*/ 13 w 90"/>
                <a:gd name="T17" fmla="*/ 32 h 49"/>
                <a:gd name="T18" fmla="*/ 26 w 90"/>
                <a:gd name="T19" fmla="*/ 46 h 49"/>
                <a:gd name="T20" fmla="*/ 40 w 90"/>
                <a:gd name="T21" fmla="*/ 46 h 49"/>
                <a:gd name="T22" fmla="*/ 40 w 90"/>
                <a:gd name="T23" fmla="*/ 39 h 49"/>
                <a:gd name="T24" fmla="*/ 65 w 90"/>
                <a:gd name="T25" fmla="*/ 46 h 49"/>
                <a:gd name="T26" fmla="*/ 85 w 90"/>
                <a:gd name="T27" fmla="*/ 32 h 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0" h="49">
                  <a:moveTo>
                    <a:pt x="90" y="34"/>
                  </a:moveTo>
                  <a:lnTo>
                    <a:pt x="77" y="14"/>
                  </a:lnTo>
                  <a:lnTo>
                    <a:pt x="69" y="14"/>
                  </a:lnTo>
                  <a:lnTo>
                    <a:pt x="55" y="7"/>
                  </a:lnTo>
                  <a:lnTo>
                    <a:pt x="42" y="0"/>
                  </a:lnTo>
                  <a:lnTo>
                    <a:pt x="34" y="0"/>
                  </a:lnTo>
                  <a:lnTo>
                    <a:pt x="20" y="7"/>
                  </a:lnTo>
                  <a:lnTo>
                    <a:pt x="0" y="14"/>
                  </a:lnTo>
                  <a:lnTo>
                    <a:pt x="14" y="34"/>
                  </a:lnTo>
                  <a:lnTo>
                    <a:pt x="27" y="49"/>
                  </a:lnTo>
                  <a:lnTo>
                    <a:pt x="42" y="49"/>
                  </a:lnTo>
                  <a:lnTo>
                    <a:pt x="42" y="42"/>
                  </a:lnTo>
                  <a:lnTo>
                    <a:pt x="69" y="49"/>
                  </a:lnTo>
                  <a:lnTo>
                    <a:pt x="90" y="34"/>
                  </a:lnTo>
                </a:path>
              </a:pathLst>
            </a:custGeom>
            <a:solidFill>
              <a:schemeClr val="accent1"/>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72" name="Freeform 213"/>
            <p:cNvSpPr>
              <a:spLocks/>
            </p:cNvSpPr>
            <p:nvPr/>
          </p:nvSpPr>
          <p:spPr bwMode="gray">
            <a:xfrm>
              <a:off x="4686004" y="3001431"/>
              <a:ext cx="36896" cy="15691"/>
            </a:xfrm>
            <a:custGeom>
              <a:avLst/>
              <a:gdLst>
                <a:gd name="T0" fmla="*/ 0 w 22"/>
                <a:gd name="T1" fmla="*/ 0 h 8"/>
                <a:gd name="T2" fmla="*/ 0 w 22"/>
                <a:gd name="T3" fmla="*/ 2147483646 h 8"/>
                <a:gd name="T4" fmla="*/ 2147483646 w 22"/>
                <a:gd name="T5" fmla="*/ 0 h 8"/>
                <a:gd name="T6" fmla="*/ 0 w 22"/>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8">
                  <a:moveTo>
                    <a:pt x="0" y="0"/>
                  </a:moveTo>
                  <a:lnTo>
                    <a:pt x="0" y="8"/>
                  </a:lnTo>
                  <a:lnTo>
                    <a:pt x="22" y="0"/>
                  </a:lnTo>
                  <a:lnTo>
                    <a:pt x="0" y="0"/>
                  </a:lnTo>
                </a:path>
              </a:pathLst>
            </a:custGeom>
            <a:solidFill>
              <a:schemeClr val="accent1"/>
            </a:solidFill>
            <a:ln w="9525" cmpd="sng">
              <a:solidFill>
                <a:schemeClr val="bg1"/>
              </a:solidFill>
              <a:prstDash val="solid"/>
              <a:round/>
              <a:headEnd/>
              <a:tailEnd/>
            </a:ln>
          </p:spPr>
          <p:txBody>
            <a:bodyPr/>
            <a:lstStyle/>
            <a:p>
              <a:pPr>
                <a:defRPr/>
              </a:pPr>
              <a:endParaRPr lang="en-US" dirty="0">
                <a:latin typeface="+mn-lt"/>
              </a:endParaRPr>
            </a:p>
          </p:txBody>
        </p:sp>
        <p:sp>
          <p:nvSpPr>
            <p:cNvPr id="473" name="Freeform 214"/>
            <p:cNvSpPr>
              <a:spLocks/>
            </p:cNvSpPr>
            <p:nvPr/>
          </p:nvSpPr>
          <p:spPr bwMode="gray">
            <a:xfrm>
              <a:off x="4477646" y="3530453"/>
              <a:ext cx="36896" cy="24657"/>
            </a:xfrm>
            <a:custGeom>
              <a:avLst/>
              <a:gdLst>
                <a:gd name="T0" fmla="*/ 0 w 21"/>
                <a:gd name="T1" fmla="*/ 2147483646 h 13"/>
                <a:gd name="T2" fmla="*/ 2147483646 w 21"/>
                <a:gd name="T3" fmla="*/ 2147483646 h 13"/>
                <a:gd name="T4" fmla="*/ 2147483646 w 21"/>
                <a:gd name="T5" fmla="*/ 2147483646 h 13"/>
                <a:gd name="T6" fmla="*/ 2147483646 w 21"/>
                <a:gd name="T7" fmla="*/ 0 h 13"/>
                <a:gd name="T8" fmla="*/ 0 w 21"/>
                <a:gd name="T9" fmla="*/ 214748364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3">
                  <a:moveTo>
                    <a:pt x="0" y="7"/>
                  </a:moveTo>
                  <a:lnTo>
                    <a:pt x="7" y="13"/>
                  </a:lnTo>
                  <a:lnTo>
                    <a:pt x="21" y="7"/>
                  </a:lnTo>
                  <a:lnTo>
                    <a:pt x="7" y="0"/>
                  </a:lnTo>
                  <a:lnTo>
                    <a:pt x="0" y="7"/>
                  </a:lnTo>
                </a:path>
              </a:pathLst>
            </a:custGeom>
            <a:solidFill>
              <a:schemeClr val="accent1"/>
            </a:solidFill>
            <a:ln w="9525" cmpd="sng">
              <a:solidFill>
                <a:schemeClr val="bg1"/>
              </a:solidFill>
              <a:prstDash val="solid"/>
              <a:round/>
              <a:headEnd/>
              <a:tailEnd/>
            </a:ln>
          </p:spPr>
          <p:txBody>
            <a:bodyPr/>
            <a:lstStyle/>
            <a:p>
              <a:pPr>
                <a:defRPr/>
              </a:pPr>
              <a:endParaRPr lang="en-US" dirty="0">
                <a:latin typeface="+mn-lt"/>
              </a:endParaRPr>
            </a:p>
          </p:txBody>
        </p:sp>
        <p:sp>
          <p:nvSpPr>
            <p:cNvPr id="474" name="Freeform 215"/>
            <p:cNvSpPr>
              <a:spLocks/>
            </p:cNvSpPr>
            <p:nvPr/>
          </p:nvSpPr>
          <p:spPr bwMode="gray">
            <a:xfrm>
              <a:off x="4916066" y="2869175"/>
              <a:ext cx="160609" cy="98631"/>
            </a:xfrm>
            <a:custGeom>
              <a:avLst/>
              <a:gdLst>
                <a:gd name="T0" fmla="*/ 2147483646 w 91"/>
                <a:gd name="T1" fmla="*/ 0 h 55"/>
                <a:gd name="T2" fmla="*/ 2147483646 w 91"/>
                <a:gd name="T3" fmla="*/ 2147483646 h 55"/>
                <a:gd name="T4" fmla="*/ 2147483646 w 91"/>
                <a:gd name="T5" fmla="*/ 2147483646 h 55"/>
                <a:gd name="T6" fmla="*/ 2147483646 w 91"/>
                <a:gd name="T7" fmla="*/ 2147483646 h 55"/>
                <a:gd name="T8" fmla="*/ 2147483646 w 91"/>
                <a:gd name="T9" fmla="*/ 2147483646 h 55"/>
                <a:gd name="T10" fmla="*/ 0 w 91"/>
                <a:gd name="T11" fmla="*/ 2147483646 h 55"/>
                <a:gd name="T12" fmla="*/ 0 w 91"/>
                <a:gd name="T13" fmla="*/ 2147483646 h 55"/>
                <a:gd name="T14" fmla="*/ 2147483646 w 91"/>
                <a:gd name="T15" fmla="*/ 2147483646 h 55"/>
                <a:gd name="T16" fmla="*/ 2147483646 w 91"/>
                <a:gd name="T17" fmla="*/ 2147483646 h 55"/>
                <a:gd name="T18" fmla="*/ 2147483646 w 91"/>
                <a:gd name="T19" fmla="*/ 2147483646 h 55"/>
                <a:gd name="T20" fmla="*/ 2147483646 w 91"/>
                <a:gd name="T21" fmla="*/ 2147483646 h 55"/>
                <a:gd name="T22" fmla="*/ 2147483646 w 91"/>
                <a:gd name="T23" fmla="*/ 2147483646 h 55"/>
                <a:gd name="T24" fmla="*/ 2147483646 w 91"/>
                <a:gd name="T25" fmla="*/ 2147483646 h 55"/>
                <a:gd name="T26" fmla="*/ 2147483646 w 91"/>
                <a:gd name="T27" fmla="*/ 2147483646 h 55"/>
                <a:gd name="T28" fmla="*/ 2147483646 w 91"/>
                <a:gd name="T29" fmla="*/ 0 h 55"/>
                <a:gd name="T30" fmla="*/ 2147483646 w 91"/>
                <a:gd name="T31" fmla="*/ 0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 h="55">
                  <a:moveTo>
                    <a:pt x="42" y="0"/>
                  </a:moveTo>
                  <a:lnTo>
                    <a:pt x="42" y="20"/>
                  </a:lnTo>
                  <a:lnTo>
                    <a:pt x="28" y="20"/>
                  </a:lnTo>
                  <a:lnTo>
                    <a:pt x="21" y="7"/>
                  </a:lnTo>
                  <a:lnTo>
                    <a:pt x="7" y="14"/>
                  </a:lnTo>
                  <a:lnTo>
                    <a:pt x="0" y="27"/>
                  </a:lnTo>
                  <a:lnTo>
                    <a:pt x="0" y="49"/>
                  </a:lnTo>
                  <a:lnTo>
                    <a:pt x="7" y="42"/>
                  </a:lnTo>
                  <a:lnTo>
                    <a:pt x="49" y="42"/>
                  </a:lnTo>
                  <a:lnTo>
                    <a:pt x="77" y="55"/>
                  </a:lnTo>
                  <a:lnTo>
                    <a:pt x="91" y="42"/>
                  </a:lnTo>
                  <a:lnTo>
                    <a:pt x="84" y="20"/>
                  </a:lnTo>
                  <a:lnTo>
                    <a:pt x="84" y="7"/>
                  </a:lnTo>
                  <a:lnTo>
                    <a:pt x="70" y="7"/>
                  </a:lnTo>
                  <a:lnTo>
                    <a:pt x="49" y="0"/>
                  </a:lnTo>
                  <a:lnTo>
                    <a:pt x="42" y="0"/>
                  </a:lnTo>
                </a:path>
              </a:pathLst>
            </a:custGeom>
            <a:solidFill>
              <a:schemeClr val="accent1"/>
            </a:solidFill>
            <a:ln w="9525" cmpd="sng">
              <a:solidFill>
                <a:schemeClr val="bg1"/>
              </a:solidFill>
              <a:prstDash val="solid"/>
              <a:round/>
              <a:headEnd/>
              <a:tailEnd/>
            </a:ln>
          </p:spPr>
          <p:txBody>
            <a:bodyPr/>
            <a:lstStyle/>
            <a:p>
              <a:pPr>
                <a:defRPr/>
              </a:pPr>
              <a:endParaRPr lang="en-US" dirty="0">
                <a:latin typeface="+mn-lt"/>
              </a:endParaRPr>
            </a:p>
          </p:txBody>
        </p:sp>
        <p:sp>
          <p:nvSpPr>
            <p:cNvPr id="475" name="Freeform 216"/>
            <p:cNvSpPr>
              <a:spLocks/>
            </p:cNvSpPr>
            <p:nvPr/>
          </p:nvSpPr>
          <p:spPr bwMode="gray">
            <a:xfrm>
              <a:off x="4916066" y="2943149"/>
              <a:ext cx="138905" cy="96389"/>
            </a:xfrm>
            <a:custGeom>
              <a:avLst/>
              <a:gdLst>
                <a:gd name="T0" fmla="*/ 0 w 77"/>
                <a:gd name="T1" fmla="*/ 2147483646 h 55"/>
                <a:gd name="T2" fmla="*/ 0 w 77"/>
                <a:gd name="T3" fmla="*/ 2147483646 h 55"/>
                <a:gd name="T4" fmla="*/ 0 w 77"/>
                <a:gd name="T5" fmla="*/ 2147483646 h 55"/>
                <a:gd name="T6" fmla="*/ 2147483646 w 77"/>
                <a:gd name="T7" fmla="*/ 0 h 55"/>
                <a:gd name="T8" fmla="*/ 2147483646 w 77"/>
                <a:gd name="T9" fmla="*/ 0 h 55"/>
                <a:gd name="T10" fmla="*/ 2147483646 w 77"/>
                <a:gd name="T11" fmla="*/ 2147483646 h 55"/>
                <a:gd name="T12" fmla="*/ 2147483646 w 77"/>
                <a:gd name="T13" fmla="*/ 2147483646 h 55"/>
                <a:gd name="T14" fmla="*/ 2147483646 w 77"/>
                <a:gd name="T15" fmla="*/ 2147483646 h 55"/>
                <a:gd name="T16" fmla="*/ 2147483646 w 77"/>
                <a:gd name="T17" fmla="*/ 2147483646 h 55"/>
                <a:gd name="T18" fmla="*/ 2147483646 w 77"/>
                <a:gd name="T19" fmla="*/ 2147483646 h 55"/>
                <a:gd name="T20" fmla="*/ 2147483646 w 77"/>
                <a:gd name="T21" fmla="*/ 2147483646 h 55"/>
                <a:gd name="T22" fmla="*/ 2147483646 w 77"/>
                <a:gd name="T23" fmla="*/ 2147483646 h 55"/>
                <a:gd name="T24" fmla="*/ 2147483646 w 77"/>
                <a:gd name="T25" fmla="*/ 2147483646 h 55"/>
                <a:gd name="T26" fmla="*/ 2147483646 w 77"/>
                <a:gd name="T27" fmla="*/ 2147483646 h 55"/>
                <a:gd name="T28" fmla="*/ 0 w 77"/>
                <a:gd name="T29" fmla="*/ 2147483646 h 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7" h="55">
                  <a:moveTo>
                    <a:pt x="0" y="20"/>
                  </a:moveTo>
                  <a:lnTo>
                    <a:pt x="0" y="13"/>
                  </a:lnTo>
                  <a:lnTo>
                    <a:pt x="0" y="7"/>
                  </a:lnTo>
                  <a:lnTo>
                    <a:pt x="7" y="0"/>
                  </a:lnTo>
                  <a:lnTo>
                    <a:pt x="49" y="0"/>
                  </a:lnTo>
                  <a:lnTo>
                    <a:pt x="77" y="13"/>
                  </a:lnTo>
                  <a:lnTo>
                    <a:pt x="77" y="20"/>
                  </a:lnTo>
                  <a:lnTo>
                    <a:pt x="63" y="34"/>
                  </a:lnTo>
                  <a:lnTo>
                    <a:pt x="63" y="48"/>
                  </a:lnTo>
                  <a:lnTo>
                    <a:pt x="49" y="48"/>
                  </a:lnTo>
                  <a:lnTo>
                    <a:pt x="35" y="55"/>
                  </a:lnTo>
                  <a:lnTo>
                    <a:pt x="28" y="55"/>
                  </a:lnTo>
                  <a:lnTo>
                    <a:pt x="21" y="48"/>
                  </a:lnTo>
                  <a:lnTo>
                    <a:pt x="21" y="20"/>
                  </a:lnTo>
                  <a:lnTo>
                    <a:pt x="0" y="20"/>
                  </a:lnTo>
                </a:path>
              </a:pathLst>
            </a:custGeom>
            <a:solidFill>
              <a:schemeClr val="accent1"/>
            </a:solidFill>
            <a:ln w="9525" cmpd="sng">
              <a:solidFill>
                <a:schemeClr val="bg1"/>
              </a:solidFill>
              <a:prstDash val="solid"/>
              <a:round/>
              <a:headEnd/>
              <a:tailEnd/>
            </a:ln>
          </p:spPr>
          <p:txBody>
            <a:bodyPr/>
            <a:lstStyle/>
            <a:p>
              <a:pPr>
                <a:defRPr/>
              </a:pPr>
              <a:endParaRPr lang="en-US" dirty="0">
                <a:latin typeface="+mn-lt"/>
              </a:endParaRPr>
            </a:p>
          </p:txBody>
        </p:sp>
        <p:sp>
          <p:nvSpPr>
            <p:cNvPr id="476" name="Freeform 217"/>
            <p:cNvSpPr>
              <a:spLocks/>
            </p:cNvSpPr>
            <p:nvPr/>
          </p:nvSpPr>
          <p:spPr bwMode="gray">
            <a:xfrm>
              <a:off x="4981178" y="2808652"/>
              <a:ext cx="95498" cy="71732"/>
            </a:xfrm>
            <a:custGeom>
              <a:avLst/>
              <a:gdLst>
                <a:gd name="T0" fmla="*/ 2147483646 w 56"/>
                <a:gd name="T1" fmla="*/ 2147483646 h 42"/>
                <a:gd name="T2" fmla="*/ 0 w 56"/>
                <a:gd name="T3" fmla="*/ 2147483646 h 42"/>
                <a:gd name="T4" fmla="*/ 0 w 56"/>
                <a:gd name="T5" fmla="*/ 2147483646 h 42"/>
                <a:gd name="T6" fmla="*/ 2147483646 w 56"/>
                <a:gd name="T7" fmla="*/ 0 h 42"/>
                <a:gd name="T8" fmla="*/ 2147483646 w 56"/>
                <a:gd name="T9" fmla="*/ 0 h 42"/>
                <a:gd name="T10" fmla="*/ 2147483646 w 56"/>
                <a:gd name="T11" fmla="*/ 2147483646 h 42"/>
                <a:gd name="T12" fmla="*/ 2147483646 w 56"/>
                <a:gd name="T13" fmla="*/ 2147483646 h 42"/>
                <a:gd name="T14" fmla="*/ 2147483646 w 56"/>
                <a:gd name="T15" fmla="*/ 2147483646 h 42"/>
                <a:gd name="T16" fmla="*/ 2147483646 w 56"/>
                <a:gd name="T17" fmla="*/ 2147483646 h 42"/>
                <a:gd name="T18" fmla="*/ 2147483646 w 56"/>
                <a:gd name="T19" fmla="*/ 2147483646 h 42"/>
                <a:gd name="T20" fmla="*/ 2147483646 w 56"/>
                <a:gd name="T21" fmla="*/ 2147483646 h 42"/>
                <a:gd name="T22" fmla="*/ 2147483646 w 56"/>
                <a:gd name="T23" fmla="*/ 2147483646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6" h="42">
                  <a:moveTo>
                    <a:pt x="7" y="35"/>
                  </a:moveTo>
                  <a:lnTo>
                    <a:pt x="0" y="21"/>
                  </a:lnTo>
                  <a:lnTo>
                    <a:pt x="0" y="7"/>
                  </a:lnTo>
                  <a:lnTo>
                    <a:pt x="7" y="0"/>
                  </a:lnTo>
                  <a:lnTo>
                    <a:pt x="56" y="0"/>
                  </a:lnTo>
                  <a:lnTo>
                    <a:pt x="49" y="7"/>
                  </a:lnTo>
                  <a:lnTo>
                    <a:pt x="42" y="7"/>
                  </a:lnTo>
                  <a:lnTo>
                    <a:pt x="49" y="35"/>
                  </a:lnTo>
                  <a:lnTo>
                    <a:pt x="49" y="42"/>
                  </a:lnTo>
                  <a:lnTo>
                    <a:pt x="35" y="42"/>
                  </a:lnTo>
                  <a:lnTo>
                    <a:pt x="14" y="35"/>
                  </a:lnTo>
                  <a:lnTo>
                    <a:pt x="7" y="35"/>
                  </a:lnTo>
                </a:path>
              </a:pathLst>
            </a:custGeom>
            <a:solidFill>
              <a:schemeClr val="accent1"/>
            </a:solidFill>
            <a:ln w="9525" cmpd="sng">
              <a:solidFill>
                <a:schemeClr val="bg1"/>
              </a:solidFill>
              <a:prstDash val="solid"/>
              <a:round/>
              <a:headEnd/>
              <a:tailEnd/>
            </a:ln>
          </p:spPr>
          <p:txBody>
            <a:bodyPr/>
            <a:lstStyle/>
            <a:p>
              <a:pPr>
                <a:defRPr/>
              </a:pPr>
              <a:endParaRPr lang="en-US" dirty="0">
                <a:latin typeface="+mn-lt"/>
              </a:endParaRPr>
            </a:p>
          </p:txBody>
        </p:sp>
        <p:sp>
          <p:nvSpPr>
            <p:cNvPr id="477" name="Freeform 218"/>
            <p:cNvSpPr>
              <a:spLocks/>
            </p:cNvSpPr>
            <p:nvPr/>
          </p:nvSpPr>
          <p:spPr bwMode="gray">
            <a:xfrm>
              <a:off x="4243243" y="2979015"/>
              <a:ext cx="62941" cy="60523"/>
            </a:xfrm>
            <a:custGeom>
              <a:avLst/>
              <a:gdLst>
                <a:gd name="T0" fmla="*/ 2147483646 w 34"/>
                <a:gd name="T1" fmla="*/ 2147483646 h 35"/>
                <a:gd name="T2" fmla="*/ 2147483646 w 34"/>
                <a:gd name="T3" fmla="*/ 2147483646 h 35"/>
                <a:gd name="T4" fmla="*/ 2147483646 w 34"/>
                <a:gd name="T5" fmla="*/ 2147483646 h 35"/>
                <a:gd name="T6" fmla="*/ 0 w 34"/>
                <a:gd name="T7" fmla="*/ 2147483646 h 35"/>
                <a:gd name="T8" fmla="*/ 2147483646 w 34"/>
                <a:gd name="T9" fmla="*/ 0 h 35"/>
                <a:gd name="T10" fmla="*/ 2147483646 w 34"/>
                <a:gd name="T11" fmla="*/ 2147483646 h 35"/>
                <a:gd name="T12" fmla="*/ 2147483646 w 34"/>
                <a:gd name="T13" fmla="*/ 2147483646 h 35"/>
                <a:gd name="T14" fmla="*/ 2147483646 w 34"/>
                <a:gd name="T15" fmla="*/ 2147483646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 h="35">
                  <a:moveTo>
                    <a:pt x="27" y="35"/>
                  </a:moveTo>
                  <a:lnTo>
                    <a:pt x="27" y="28"/>
                  </a:lnTo>
                  <a:lnTo>
                    <a:pt x="7" y="28"/>
                  </a:lnTo>
                  <a:lnTo>
                    <a:pt x="0" y="22"/>
                  </a:lnTo>
                  <a:lnTo>
                    <a:pt x="7" y="0"/>
                  </a:lnTo>
                  <a:lnTo>
                    <a:pt x="27" y="14"/>
                  </a:lnTo>
                  <a:lnTo>
                    <a:pt x="34" y="28"/>
                  </a:lnTo>
                  <a:lnTo>
                    <a:pt x="27" y="35"/>
                  </a:lnTo>
                </a:path>
              </a:pathLst>
            </a:custGeom>
            <a:solidFill>
              <a:schemeClr val="accent1"/>
            </a:solidFill>
            <a:ln w="9525" cmpd="sng">
              <a:solidFill>
                <a:schemeClr val="bg1"/>
              </a:solidFill>
              <a:prstDash val="solid"/>
              <a:round/>
              <a:headEnd/>
              <a:tailEnd/>
            </a:ln>
          </p:spPr>
          <p:txBody>
            <a:bodyPr/>
            <a:lstStyle/>
            <a:p>
              <a:pPr>
                <a:defRPr/>
              </a:pPr>
              <a:endParaRPr lang="en-US" dirty="0">
                <a:latin typeface="+mn-lt"/>
              </a:endParaRPr>
            </a:p>
          </p:txBody>
        </p:sp>
        <p:sp>
          <p:nvSpPr>
            <p:cNvPr id="478" name="Freeform 219"/>
            <p:cNvSpPr>
              <a:spLocks/>
            </p:cNvSpPr>
            <p:nvPr/>
          </p:nvSpPr>
          <p:spPr bwMode="gray">
            <a:xfrm>
              <a:off x="4514542" y="3066438"/>
              <a:ext cx="86816" cy="96390"/>
            </a:xfrm>
            <a:custGeom>
              <a:avLst/>
              <a:gdLst>
                <a:gd name="T0" fmla="*/ 2147483646 w 49"/>
                <a:gd name="T1" fmla="*/ 2147483646 h 56"/>
                <a:gd name="T2" fmla="*/ 2147483646 w 49"/>
                <a:gd name="T3" fmla="*/ 2147483646 h 56"/>
                <a:gd name="T4" fmla="*/ 2147483646 w 49"/>
                <a:gd name="T5" fmla="*/ 2147483646 h 56"/>
                <a:gd name="T6" fmla="*/ 2147483646 w 49"/>
                <a:gd name="T7" fmla="*/ 0 h 56"/>
                <a:gd name="T8" fmla="*/ 2147483646 w 49"/>
                <a:gd name="T9" fmla="*/ 2147483646 h 56"/>
                <a:gd name="T10" fmla="*/ 2147483646 w 49"/>
                <a:gd name="T11" fmla="*/ 2147483646 h 56"/>
                <a:gd name="T12" fmla="*/ 2147483646 w 49"/>
                <a:gd name="T13" fmla="*/ 2147483646 h 56"/>
                <a:gd name="T14" fmla="*/ 2147483646 w 49"/>
                <a:gd name="T15" fmla="*/ 2147483646 h 56"/>
                <a:gd name="T16" fmla="*/ 2147483646 w 49"/>
                <a:gd name="T17" fmla="*/ 2147483646 h 56"/>
                <a:gd name="T18" fmla="*/ 0 w 49"/>
                <a:gd name="T19" fmla="*/ 2147483646 h 56"/>
                <a:gd name="T20" fmla="*/ 2147483646 w 49"/>
                <a:gd name="T21" fmla="*/ 2147483646 h 56"/>
                <a:gd name="T22" fmla="*/ 2147483646 w 49"/>
                <a:gd name="T23" fmla="*/ 2147483646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 h="56">
                  <a:moveTo>
                    <a:pt x="35" y="56"/>
                  </a:moveTo>
                  <a:lnTo>
                    <a:pt x="35" y="28"/>
                  </a:lnTo>
                  <a:lnTo>
                    <a:pt x="42" y="21"/>
                  </a:lnTo>
                  <a:lnTo>
                    <a:pt x="49" y="0"/>
                  </a:lnTo>
                  <a:lnTo>
                    <a:pt x="20" y="8"/>
                  </a:lnTo>
                  <a:lnTo>
                    <a:pt x="35" y="21"/>
                  </a:lnTo>
                  <a:lnTo>
                    <a:pt x="20" y="21"/>
                  </a:lnTo>
                  <a:lnTo>
                    <a:pt x="20" y="14"/>
                  </a:lnTo>
                  <a:lnTo>
                    <a:pt x="14" y="14"/>
                  </a:lnTo>
                  <a:lnTo>
                    <a:pt x="0" y="49"/>
                  </a:lnTo>
                  <a:lnTo>
                    <a:pt x="20" y="49"/>
                  </a:lnTo>
                  <a:lnTo>
                    <a:pt x="35" y="56"/>
                  </a:lnTo>
                </a:path>
              </a:pathLst>
            </a:custGeom>
            <a:solidFill>
              <a:schemeClr val="accent1"/>
            </a:solidFill>
            <a:ln w="9525" cmpd="sng">
              <a:solidFill>
                <a:schemeClr val="bg1"/>
              </a:solidFill>
              <a:prstDash val="solid"/>
              <a:round/>
              <a:headEnd/>
              <a:tailEnd/>
            </a:ln>
          </p:spPr>
          <p:txBody>
            <a:bodyPr/>
            <a:lstStyle/>
            <a:p>
              <a:pPr>
                <a:defRPr/>
              </a:pPr>
              <a:endParaRPr lang="en-US" dirty="0">
                <a:latin typeface="+mn-lt"/>
              </a:endParaRPr>
            </a:p>
          </p:txBody>
        </p:sp>
        <p:sp>
          <p:nvSpPr>
            <p:cNvPr id="479" name="Freeform 220"/>
            <p:cNvSpPr>
              <a:spLocks/>
            </p:cNvSpPr>
            <p:nvPr/>
          </p:nvSpPr>
          <p:spPr bwMode="gray">
            <a:xfrm>
              <a:off x="4219368" y="3467688"/>
              <a:ext cx="73794" cy="147947"/>
            </a:xfrm>
            <a:custGeom>
              <a:avLst/>
              <a:gdLst>
                <a:gd name="T0" fmla="*/ 20 w 42"/>
                <a:gd name="T1" fmla="*/ 78 h 83"/>
                <a:gd name="T2" fmla="*/ 26 w 42"/>
                <a:gd name="T3" fmla="*/ 66 h 83"/>
                <a:gd name="T4" fmla="*/ 20 w 42"/>
                <a:gd name="T5" fmla="*/ 39 h 83"/>
                <a:gd name="T6" fmla="*/ 26 w 42"/>
                <a:gd name="T7" fmla="*/ 33 h 83"/>
                <a:gd name="T8" fmla="*/ 26 w 42"/>
                <a:gd name="T9" fmla="*/ 12 h 83"/>
                <a:gd name="T10" fmla="*/ 39 w 42"/>
                <a:gd name="T11" fmla="*/ 7 h 83"/>
                <a:gd name="T12" fmla="*/ 39 w 42"/>
                <a:gd name="T13" fmla="*/ 0 h 83"/>
                <a:gd name="T14" fmla="*/ 7 w 42"/>
                <a:gd name="T15" fmla="*/ 0 h 83"/>
                <a:gd name="T16" fmla="*/ 7 w 42"/>
                <a:gd name="T17" fmla="*/ 12 h 83"/>
                <a:gd name="T18" fmla="*/ 0 w 42"/>
                <a:gd name="T19" fmla="*/ 52 h 83"/>
                <a:gd name="T20" fmla="*/ 7 w 42"/>
                <a:gd name="T21" fmla="*/ 52 h 83"/>
                <a:gd name="T22" fmla="*/ 0 w 42"/>
                <a:gd name="T23" fmla="*/ 78 h 83"/>
                <a:gd name="T24" fmla="*/ 20 w 42"/>
                <a:gd name="T25" fmla="*/ 78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83">
                  <a:moveTo>
                    <a:pt x="22" y="83"/>
                  </a:moveTo>
                  <a:lnTo>
                    <a:pt x="28" y="70"/>
                  </a:lnTo>
                  <a:lnTo>
                    <a:pt x="22" y="42"/>
                  </a:lnTo>
                  <a:lnTo>
                    <a:pt x="28" y="35"/>
                  </a:lnTo>
                  <a:lnTo>
                    <a:pt x="28" y="13"/>
                  </a:lnTo>
                  <a:lnTo>
                    <a:pt x="42" y="7"/>
                  </a:lnTo>
                  <a:lnTo>
                    <a:pt x="42" y="0"/>
                  </a:lnTo>
                  <a:lnTo>
                    <a:pt x="7" y="0"/>
                  </a:lnTo>
                  <a:lnTo>
                    <a:pt x="7" y="13"/>
                  </a:lnTo>
                  <a:lnTo>
                    <a:pt x="0" y="55"/>
                  </a:lnTo>
                  <a:lnTo>
                    <a:pt x="7" y="55"/>
                  </a:lnTo>
                  <a:lnTo>
                    <a:pt x="0" y="83"/>
                  </a:lnTo>
                  <a:lnTo>
                    <a:pt x="22" y="83"/>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80" name="Freeform 221"/>
            <p:cNvSpPr>
              <a:spLocks/>
            </p:cNvSpPr>
            <p:nvPr/>
          </p:nvSpPr>
          <p:spPr bwMode="gray">
            <a:xfrm>
              <a:off x="4896532" y="3250250"/>
              <a:ext cx="221381" cy="168122"/>
            </a:xfrm>
            <a:custGeom>
              <a:avLst/>
              <a:gdLst>
                <a:gd name="T0" fmla="*/ 2147483646 w 125"/>
                <a:gd name="T1" fmla="*/ 2147483646 h 97"/>
                <a:gd name="T2" fmla="*/ 2147483646 w 125"/>
                <a:gd name="T3" fmla="*/ 2147483646 h 97"/>
                <a:gd name="T4" fmla="*/ 2147483646 w 125"/>
                <a:gd name="T5" fmla="*/ 2147483646 h 97"/>
                <a:gd name="T6" fmla="*/ 2147483646 w 125"/>
                <a:gd name="T7" fmla="*/ 2147483646 h 97"/>
                <a:gd name="T8" fmla="*/ 2147483646 w 125"/>
                <a:gd name="T9" fmla="*/ 2147483646 h 97"/>
                <a:gd name="T10" fmla="*/ 2147483646 w 125"/>
                <a:gd name="T11" fmla="*/ 2147483646 h 97"/>
                <a:gd name="T12" fmla="*/ 2147483646 w 125"/>
                <a:gd name="T13" fmla="*/ 2147483646 h 97"/>
                <a:gd name="T14" fmla="*/ 2147483646 w 125"/>
                <a:gd name="T15" fmla="*/ 2147483646 h 97"/>
                <a:gd name="T16" fmla="*/ 2147483646 w 125"/>
                <a:gd name="T17" fmla="*/ 2147483646 h 97"/>
                <a:gd name="T18" fmla="*/ 2147483646 w 125"/>
                <a:gd name="T19" fmla="*/ 2147483646 h 97"/>
                <a:gd name="T20" fmla="*/ 2147483646 w 125"/>
                <a:gd name="T21" fmla="*/ 2147483646 h 97"/>
                <a:gd name="T22" fmla="*/ 2147483646 w 125"/>
                <a:gd name="T23" fmla="*/ 2147483646 h 97"/>
                <a:gd name="T24" fmla="*/ 2147483646 w 125"/>
                <a:gd name="T25" fmla="*/ 2147483646 h 97"/>
                <a:gd name="T26" fmla="*/ 2147483646 w 125"/>
                <a:gd name="T27" fmla="*/ 2147483646 h 97"/>
                <a:gd name="T28" fmla="*/ 2147483646 w 125"/>
                <a:gd name="T29" fmla="*/ 0 h 97"/>
                <a:gd name="T30" fmla="*/ 2147483646 w 125"/>
                <a:gd name="T31" fmla="*/ 0 h 97"/>
                <a:gd name="T32" fmla="*/ 2147483646 w 125"/>
                <a:gd name="T33" fmla="*/ 2147483646 h 97"/>
                <a:gd name="T34" fmla="*/ 2147483646 w 125"/>
                <a:gd name="T35" fmla="*/ 2147483646 h 97"/>
                <a:gd name="T36" fmla="*/ 2147483646 w 125"/>
                <a:gd name="T37" fmla="*/ 2147483646 h 97"/>
                <a:gd name="T38" fmla="*/ 2147483646 w 125"/>
                <a:gd name="T39" fmla="*/ 2147483646 h 97"/>
                <a:gd name="T40" fmla="*/ 2147483646 w 125"/>
                <a:gd name="T41" fmla="*/ 2147483646 h 97"/>
                <a:gd name="T42" fmla="*/ 0 w 125"/>
                <a:gd name="T43" fmla="*/ 2147483646 h 97"/>
                <a:gd name="T44" fmla="*/ 2147483646 w 125"/>
                <a:gd name="T45" fmla="*/ 2147483646 h 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5" h="97">
                  <a:moveTo>
                    <a:pt x="13" y="70"/>
                  </a:moveTo>
                  <a:lnTo>
                    <a:pt x="34" y="70"/>
                  </a:lnTo>
                  <a:lnTo>
                    <a:pt x="34" y="83"/>
                  </a:lnTo>
                  <a:lnTo>
                    <a:pt x="41" y="90"/>
                  </a:lnTo>
                  <a:lnTo>
                    <a:pt x="48" y="90"/>
                  </a:lnTo>
                  <a:lnTo>
                    <a:pt x="76" y="97"/>
                  </a:lnTo>
                  <a:lnTo>
                    <a:pt x="90" y="83"/>
                  </a:lnTo>
                  <a:lnTo>
                    <a:pt x="111" y="90"/>
                  </a:lnTo>
                  <a:lnTo>
                    <a:pt x="111" y="83"/>
                  </a:lnTo>
                  <a:lnTo>
                    <a:pt x="125" y="70"/>
                  </a:lnTo>
                  <a:lnTo>
                    <a:pt x="125" y="62"/>
                  </a:lnTo>
                  <a:lnTo>
                    <a:pt x="104" y="62"/>
                  </a:lnTo>
                  <a:lnTo>
                    <a:pt x="104" y="55"/>
                  </a:lnTo>
                  <a:lnTo>
                    <a:pt x="104" y="28"/>
                  </a:lnTo>
                  <a:lnTo>
                    <a:pt x="90" y="0"/>
                  </a:lnTo>
                  <a:lnTo>
                    <a:pt x="83" y="0"/>
                  </a:lnTo>
                  <a:lnTo>
                    <a:pt x="62" y="13"/>
                  </a:lnTo>
                  <a:lnTo>
                    <a:pt x="55" y="13"/>
                  </a:lnTo>
                  <a:lnTo>
                    <a:pt x="34" y="13"/>
                  </a:lnTo>
                  <a:lnTo>
                    <a:pt x="20" y="13"/>
                  </a:lnTo>
                  <a:lnTo>
                    <a:pt x="13" y="41"/>
                  </a:lnTo>
                  <a:lnTo>
                    <a:pt x="0" y="41"/>
                  </a:lnTo>
                  <a:lnTo>
                    <a:pt x="13" y="70"/>
                  </a:lnTo>
                </a:path>
              </a:pathLst>
            </a:custGeom>
            <a:solidFill>
              <a:schemeClr val="accent1"/>
            </a:solidFill>
            <a:ln w="9525" cmpd="sng">
              <a:solidFill>
                <a:schemeClr val="bg1"/>
              </a:solidFill>
              <a:prstDash val="solid"/>
              <a:round/>
              <a:headEnd/>
              <a:tailEnd/>
            </a:ln>
          </p:spPr>
          <p:txBody>
            <a:bodyPr/>
            <a:lstStyle/>
            <a:p>
              <a:pPr>
                <a:defRPr/>
              </a:pPr>
              <a:endParaRPr lang="en-US" dirty="0">
                <a:latin typeface="+mn-lt"/>
              </a:endParaRPr>
            </a:p>
          </p:txBody>
        </p:sp>
        <p:sp>
          <p:nvSpPr>
            <p:cNvPr id="481" name="Freeform 222"/>
            <p:cNvSpPr>
              <a:spLocks/>
            </p:cNvSpPr>
            <p:nvPr/>
          </p:nvSpPr>
          <p:spPr bwMode="gray">
            <a:xfrm>
              <a:off x="4686004" y="2956599"/>
              <a:ext cx="36896" cy="22416"/>
            </a:xfrm>
            <a:custGeom>
              <a:avLst/>
              <a:gdLst>
                <a:gd name="T0" fmla="*/ 0 w 22"/>
                <a:gd name="T1" fmla="*/ 6 h 13"/>
                <a:gd name="T2" fmla="*/ 0 w 22"/>
                <a:gd name="T3" fmla="*/ 12 h 13"/>
                <a:gd name="T4" fmla="*/ 20 w 22"/>
                <a:gd name="T5" fmla="*/ 12 h 13"/>
                <a:gd name="T6" fmla="*/ 20 w 22"/>
                <a:gd name="T7" fmla="*/ 6 h 13"/>
                <a:gd name="T8" fmla="*/ 20 w 22"/>
                <a:gd name="T9" fmla="*/ 0 h 13"/>
                <a:gd name="T10" fmla="*/ 0 w 22"/>
                <a:gd name="T11" fmla="*/ 6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
                  <a:moveTo>
                    <a:pt x="0" y="6"/>
                  </a:moveTo>
                  <a:lnTo>
                    <a:pt x="0" y="13"/>
                  </a:lnTo>
                  <a:lnTo>
                    <a:pt x="22" y="13"/>
                  </a:lnTo>
                  <a:lnTo>
                    <a:pt x="22" y="6"/>
                  </a:lnTo>
                  <a:lnTo>
                    <a:pt x="22" y="0"/>
                  </a:lnTo>
                  <a:lnTo>
                    <a:pt x="0" y="6"/>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82" name="Freeform 223"/>
            <p:cNvSpPr>
              <a:spLocks/>
            </p:cNvSpPr>
            <p:nvPr/>
          </p:nvSpPr>
          <p:spPr bwMode="gray">
            <a:xfrm>
              <a:off x="4809716" y="3236801"/>
              <a:ext cx="145417" cy="109840"/>
            </a:xfrm>
            <a:custGeom>
              <a:avLst/>
              <a:gdLst>
                <a:gd name="T0" fmla="*/ 2147483646 w 84"/>
                <a:gd name="T1" fmla="*/ 2147483646 h 62"/>
                <a:gd name="T2" fmla="*/ 2147483646 w 84"/>
                <a:gd name="T3" fmla="*/ 2147483646 h 62"/>
                <a:gd name="T4" fmla="*/ 2147483646 w 84"/>
                <a:gd name="T5" fmla="*/ 2147483646 h 62"/>
                <a:gd name="T6" fmla="*/ 2147483646 w 84"/>
                <a:gd name="T7" fmla="*/ 2147483646 h 62"/>
                <a:gd name="T8" fmla="*/ 2147483646 w 84"/>
                <a:gd name="T9" fmla="*/ 2147483646 h 62"/>
                <a:gd name="T10" fmla="*/ 2147483646 w 84"/>
                <a:gd name="T11" fmla="*/ 2147483646 h 62"/>
                <a:gd name="T12" fmla="*/ 2147483646 w 84"/>
                <a:gd name="T13" fmla="*/ 0 h 62"/>
                <a:gd name="T14" fmla="*/ 2147483646 w 84"/>
                <a:gd name="T15" fmla="*/ 2147483646 h 62"/>
                <a:gd name="T16" fmla="*/ 2147483646 w 84"/>
                <a:gd name="T17" fmla="*/ 2147483646 h 62"/>
                <a:gd name="T18" fmla="*/ 0 w 84"/>
                <a:gd name="T19" fmla="*/ 2147483646 h 62"/>
                <a:gd name="T20" fmla="*/ 0 w 84"/>
                <a:gd name="T21" fmla="*/ 2147483646 h 62"/>
                <a:gd name="T22" fmla="*/ 2147483646 w 84"/>
                <a:gd name="T23" fmla="*/ 2147483646 h 62"/>
                <a:gd name="T24" fmla="*/ 2147483646 w 84"/>
                <a:gd name="T25" fmla="*/ 2147483646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 h="62">
                  <a:moveTo>
                    <a:pt x="28" y="62"/>
                  </a:moveTo>
                  <a:lnTo>
                    <a:pt x="50" y="48"/>
                  </a:lnTo>
                  <a:lnTo>
                    <a:pt x="63" y="48"/>
                  </a:lnTo>
                  <a:lnTo>
                    <a:pt x="70" y="20"/>
                  </a:lnTo>
                  <a:lnTo>
                    <a:pt x="84" y="20"/>
                  </a:lnTo>
                  <a:lnTo>
                    <a:pt x="70" y="7"/>
                  </a:lnTo>
                  <a:lnTo>
                    <a:pt x="57" y="0"/>
                  </a:lnTo>
                  <a:lnTo>
                    <a:pt x="22" y="20"/>
                  </a:lnTo>
                  <a:lnTo>
                    <a:pt x="7" y="20"/>
                  </a:lnTo>
                  <a:lnTo>
                    <a:pt x="0" y="35"/>
                  </a:lnTo>
                  <a:lnTo>
                    <a:pt x="0" y="42"/>
                  </a:lnTo>
                  <a:lnTo>
                    <a:pt x="22" y="62"/>
                  </a:lnTo>
                  <a:lnTo>
                    <a:pt x="28" y="62"/>
                  </a:lnTo>
                </a:path>
              </a:pathLst>
            </a:custGeom>
            <a:solidFill>
              <a:schemeClr val="accent1"/>
            </a:solidFill>
            <a:ln w="9525" cmpd="sng">
              <a:solidFill>
                <a:schemeClr val="bg1"/>
              </a:solidFill>
              <a:prstDash val="solid"/>
              <a:round/>
              <a:headEnd/>
              <a:tailEnd/>
            </a:ln>
          </p:spPr>
          <p:txBody>
            <a:bodyPr/>
            <a:lstStyle/>
            <a:p>
              <a:pPr>
                <a:defRPr/>
              </a:pPr>
              <a:endParaRPr lang="en-US" dirty="0">
                <a:latin typeface="+mn-lt"/>
              </a:endParaRPr>
            </a:p>
          </p:txBody>
        </p:sp>
        <p:sp>
          <p:nvSpPr>
            <p:cNvPr id="483" name="Freeform 224"/>
            <p:cNvSpPr>
              <a:spLocks/>
            </p:cNvSpPr>
            <p:nvPr/>
          </p:nvSpPr>
          <p:spPr bwMode="gray">
            <a:xfrm>
              <a:off x="4538417" y="2120475"/>
              <a:ext cx="614222" cy="748700"/>
            </a:xfrm>
            <a:custGeom>
              <a:avLst/>
              <a:gdLst>
                <a:gd name="T0" fmla="*/ 78 w 349"/>
                <a:gd name="T1" fmla="*/ 372 h 425"/>
                <a:gd name="T2" fmla="*/ 71 w 349"/>
                <a:gd name="T3" fmla="*/ 372 h 425"/>
                <a:gd name="T4" fmla="*/ 38 w 349"/>
                <a:gd name="T5" fmla="*/ 398 h 425"/>
                <a:gd name="T6" fmla="*/ 6 w 349"/>
                <a:gd name="T7" fmla="*/ 385 h 425"/>
                <a:gd name="T8" fmla="*/ 0 w 349"/>
                <a:gd name="T9" fmla="*/ 320 h 425"/>
                <a:gd name="T10" fmla="*/ 0 w 349"/>
                <a:gd name="T11" fmla="*/ 300 h 425"/>
                <a:gd name="T12" fmla="*/ 38 w 349"/>
                <a:gd name="T13" fmla="*/ 267 h 425"/>
                <a:gd name="T14" fmla="*/ 78 w 349"/>
                <a:gd name="T15" fmla="*/ 215 h 425"/>
                <a:gd name="T16" fmla="*/ 110 w 349"/>
                <a:gd name="T17" fmla="*/ 163 h 425"/>
                <a:gd name="T18" fmla="*/ 143 w 349"/>
                <a:gd name="T19" fmla="*/ 105 h 425"/>
                <a:gd name="T20" fmla="*/ 104 w 349"/>
                <a:gd name="T21" fmla="*/ 124 h 425"/>
                <a:gd name="T22" fmla="*/ 117 w 349"/>
                <a:gd name="T23" fmla="*/ 92 h 425"/>
                <a:gd name="T24" fmla="*/ 143 w 349"/>
                <a:gd name="T25" fmla="*/ 92 h 425"/>
                <a:gd name="T26" fmla="*/ 149 w 349"/>
                <a:gd name="T27" fmla="*/ 66 h 425"/>
                <a:gd name="T28" fmla="*/ 169 w 349"/>
                <a:gd name="T29" fmla="*/ 39 h 425"/>
                <a:gd name="T30" fmla="*/ 202 w 349"/>
                <a:gd name="T31" fmla="*/ 33 h 425"/>
                <a:gd name="T32" fmla="*/ 241 w 349"/>
                <a:gd name="T33" fmla="*/ 20 h 425"/>
                <a:gd name="T34" fmla="*/ 280 w 349"/>
                <a:gd name="T35" fmla="*/ 0 h 425"/>
                <a:gd name="T36" fmla="*/ 326 w 349"/>
                <a:gd name="T37" fmla="*/ 33 h 425"/>
                <a:gd name="T38" fmla="*/ 293 w 349"/>
                <a:gd name="T39" fmla="*/ 39 h 425"/>
                <a:gd name="T40" fmla="*/ 319 w 349"/>
                <a:gd name="T41" fmla="*/ 59 h 425"/>
                <a:gd name="T42" fmla="*/ 306 w 349"/>
                <a:gd name="T43" fmla="*/ 59 h 425"/>
                <a:gd name="T44" fmla="*/ 267 w 349"/>
                <a:gd name="T45" fmla="*/ 52 h 425"/>
                <a:gd name="T46" fmla="*/ 248 w 349"/>
                <a:gd name="T47" fmla="*/ 92 h 425"/>
                <a:gd name="T48" fmla="*/ 202 w 349"/>
                <a:gd name="T49" fmla="*/ 72 h 425"/>
                <a:gd name="T50" fmla="*/ 190 w 349"/>
                <a:gd name="T51" fmla="*/ 84 h 425"/>
                <a:gd name="T52" fmla="*/ 169 w 349"/>
                <a:gd name="T53" fmla="*/ 98 h 425"/>
                <a:gd name="T54" fmla="*/ 163 w 349"/>
                <a:gd name="T55" fmla="*/ 111 h 425"/>
                <a:gd name="T56" fmla="*/ 149 w 349"/>
                <a:gd name="T57" fmla="*/ 124 h 425"/>
                <a:gd name="T58" fmla="*/ 143 w 349"/>
                <a:gd name="T59" fmla="*/ 156 h 425"/>
                <a:gd name="T60" fmla="*/ 117 w 349"/>
                <a:gd name="T61" fmla="*/ 201 h 425"/>
                <a:gd name="T62" fmla="*/ 117 w 349"/>
                <a:gd name="T63" fmla="*/ 234 h 425"/>
                <a:gd name="T64" fmla="*/ 98 w 349"/>
                <a:gd name="T65" fmla="*/ 248 h 425"/>
                <a:gd name="T66" fmla="*/ 98 w 349"/>
                <a:gd name="T67" fmla="*/ 313 h 425"/>
                <a:gd name="T68" fmla="*/ 85 w 349"/>
                <a:gd name="T69" fmla="*/ 352 h 425"/>
                <a:gd name="T70" fmla="*/ 78 w 349"/>
                <a:gd name="T71" fmla="*/ 378 h 4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9" h="425">
                  <a:moveTo>
                    <a:pt x="83" y="404"/>
                  </a:moveTo>
                  <a:lnTo>
                    <a:pt x="83" y="397"/>
                  </a:lnTo>
                  <a:lnTo>
                    <a:pt x="76" y="390"/>
                  </a:lnTo>
                  <a:lnTo>
                    <a:pt x="76" y="397"/>
                  </a:lnTo>
                  <a:lnTo>
                    <a:pt x="70" y="397"/>
                  </a:lnTo>
                  <a:lnTo>
                    <a:pt x="41" y="425"/>
                  </a:lnTo>
                  <a:lnTo>
                    <a:pt x="28" y="425"/>
                  </a:lnTo>
                  <a:lnTo>
                    <a:pt x="6" y="411"/>
                  </a:lnTo>
                  <a:lnTo>
                    <a:pt x="6" y="362"/>
                  </a:lnTo>
                  <a:lnTo>
                    <a:pt x="0" y="342"/>
                  </a:lnTo>
                  <a:lnTo>
                    <a:pt x="6" y="327"/>
                  </a:lnTo>
                  <a:lnTo>
                    <a:pt x="0" y="320"/>
                  </a:lnTo>
                  <a:lnTo>
                    <a:pt x="35" y="292"/>
                  </a:lnTo>
                  <a:lnTo>
                    <a:pt x="41" y="285"/>
                  </a:lnTo>
                  <a:lnTo>
                    <a:pt x="63" y="279"/>
                  </a:lnTo>
                  <a:lnTo>
                    <a:pt x="83" y="230"/>
                  </a:lnTo>
                  <a:lnTo>
                    <a:pt x="105" y="215"/>
                  </a:lnTo>
                  <a:lnTo>
                    <a:pt x="118" y="174"/>
                  </a:lnTo>
                  <a:lnTo>
                    <a:pt x="133" y="132"/>
                  </a:lnTo>
                  <a:lnTo>
                    <a:pt x="153" y="112"/>
                  </a:lnTo>
                  <a:lnTo>
                    <a:pt x="125" y="118"/>
                  </a:lnTo>
                  <a:lnTo>
                    <a:pt x="111" y="132"/>
                  </a:lnTo>
                  <a:lnTo>
                    <a:pt x="118" y="112"/>
                  </a:lnTo>
                  <a:lnTo>
                    <a:pt x="125" y="98"/>
                  </a:lnTo>
                  <a:lnTo>
                    <a:pt x="153" y="77"/>
                  </a:lnTo>
                  <a:lnTo>
                    <a:pt x="153" y="98"/>
                  </a:lnTo>
                  <a:lnTo>
                    <a:pt x="160" y="90"/>
                  </a:lnTo>
                  <a:lnTo>
                    <a:pt x="160" y="70"/>
                  </a:lnTo>
                  <a:lnTo>
                    <a:pt x="175" y="63"/>
                  </a:lnTo>
                  <a:lnTo>
                    <a:pt x="181" y="42"/>
                  </a:lnTo>
                  <a:lnTo>
                    <a:pt x="203" y="42"/>
                  </a:lnTo>
                  <a:lnTo>
                    <a:pt x="216" y="35"/>
                  </a:lnTo>
                  <a:lnTo>
                    <a:pt x="244" y="14"/>
                  </a:lnTo>
                  <a:lnTo>
                    <a:pt x="258" y="21"/>
                  </a:lnTo>
                  <a:lnTo>
                    <a:pt x="279" y="0"/>
                  </a:lnTo>
                  <a:lnTo>
                    <a:pt x="300" y="0"/>
                  </a:lnTo>
                  <a:lnTo>
                    <a:pt x="314" y="14"/>
                  </a:lnTo>
                  <a:lnTo>
                    <a:pt x="349" y="35"/>
                  </a:lnTo>
                  <a:lnTo>
                    <a:pt x="335" y="42"/>
                  </a:lnTo>
                  <a:lnTo>
                    <a:pt x="314" y="42"/>
                  </a:lnTo>
                  <a:lnTo>
                    <a:pt x="335" y="56"/>
                  </a:lnTo>
                  <a:lnTo>
                    <a:pt x="341" y="63"/>
                  </a:lnTo>
                  <a:lnTo>
                    <a:pt x="314" y="90"/>
                  </a:lnTo>
                  <a:lnTo>
                    <a:pt x="328" y="63"/>
                  </a:lnTo>
                  <a:lnTo>
                    <a:pt x="300" y="42"/>
                  </a:lnTo>
                  <a:lnTo>
                    <a:pt x="286" y="56"/>
                  </a:lnTo>
                  <a:lnTo>
                    <a:pt x="279" y="90"/>
                  </a:lnTo>
                  <a:lnTo>
                    <a:pt x="265" y="98"/>
                  </a:lnTo>
                  <a:lnTo>
                    <a:pt x="237" y="98"/>
                  </a:lnTo>
                  <a:lnTo>
                    <a:pt x="216" y="77"/>
                  </a:lnTo>
                  <a:lnTo>
                    <a:pt x="210" y="90"/>
                  </a:lnTo>
                  <a:lnTo>
                    <a:pt x="203" y="90"/>
                  </a:lnTo>
                  <a:lnTo>
                    <a:pt x="203" y="105"/>
                  </a:lnTo>
                  <a:lnTo>
                    <a:pt x="181" y="105"/>
                  </a:lnTo>
                  <a:lnTo>
                    <a:pt x="175" y="105"/>
                  </a:lnTo>
                  <a:lnTo>
                    <a:pt x="175" y="118"/>
                  </a:lnTo>
                  <a:lnTo>
                    <a:pt x="168" y="118"/>
                  </a:lnTo>
                  <a:lnTo>
                    <a:pt x="160" y="132"/>
                  </a:lnTo>
                  <a:lnTo>
                    <a:pt x="153" y="147"/>
                  </a:lnTo>
                  <a:lnTo>
                    <a:pt x="153" y="167"/>
                  </a:lnTo>
                  <a:lnTo>
                    <a:pt x="133" y="188"/>
                  </a:lnTo>
                  <a:lnTo>
                    <a:pt x="125" y="215"/>
                  </a:lnTo>
                  <a:lnTo>
                    <a:pt x="118" y="230"/>
                  </a:lnTo>
                  <a:lnTo>
                    <a:pt x="125" y="250"/>
                  </a:lnTo>
                  <a:lnTo>
                    <a:pt x="111" y="257"/>
                  </a:lnTo>
                  <a:lnTo>
                    <a:pt x="105" y="265"/>
                  </a:lnTo>
                  <a:lnTo>
                    <a:pt x="91" y="300"/>
                  </a:lnTo>
                  <a:lnTo>
                    <a:pt x="105" y="334"/>
                  </a:lnTo>
                  <a:lnTo>
                    <a:pt x="105" y="369"/>
                  </a:lnTo>
                  <a:lnTo>
                    <a:pt x="91" y="376"/>
                  </a:lnTo>
                  <a:lnTo>
                    <a:pt x="91" y="404"/>
                  </a:lnTo>
                  <a:lnTo>
                    <a:pt x="83" y="404"/>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84" name="Freeform 225"/>
            <p:cNvSpPr>
              <a:spLocks/>
            </p:cNvSpPr>
            <p:nvPr/>
          </p:nvSpPr>
          <p:spPr bwMode="gray">
            <a:xfrm>
              <a:off x="4905213" y="2194449"/>
              <a:ext cx="247425" cy="576095"/>
            </a:xfrm>
            <a:custGeom>
              <a:avLst/>
              <a:gdLst>
                <a:gd name="T0" fmla="*/ 2147483646 w 139"/>
                <a:gd name="T1" fmla="*/ 2147483646 h 327"/>
                <a:gd name="T2" fmla="*/ 2147483646 w 139"/>
                <a:gd name="T3" fmla="*/ 2147483646 h 327"/>
                <a:gd name="T4" fmla="*/ 2147483646 w 139"/>
                <a:gd name="T5" fmla="*/ 2147483646 h 327"/>
                <a:gd name="T6" fmla="*/ 2147483646 w 139"/>
                <a:gd name="T7" fmla="*/ 2147483646 h 327"/>
                <a:gd name="T8" fmla="*/ 2147483646 w 139"/>
                <a:gd name="T9" fmla="*/ 2147483646 h 327"/>
                <a:gd name="T10" fmla="*/ 2147483646 w 139"/>
                <a:gd name="T11" fmla="*/ 2147483646 h 327"/>
                <a:gd name="T12" fmla="*/ 2147483646 w 139"/>
                <a:gd name="T13" fmla="*/ 2147483646 h 327"/>
                <a:gd name="T14" fmla="*/ 2147483646 w 139"/>
                <a:gd name="T15" fmla="*/ 2147483646 h 327"/>
                <a:gd name="T16" fmla="*/ 2147483646 w 139"/>
                <a:gd name="T17" fmla="*/ 2147483646 h 327"/>
                <a:gd name="T18" fmla="*/ 2147483646 w 139"/>
                <a:gd name="T19" fmla="*/ 2147483646 h 327"/>
                <a:gd name="T20" fmla="*/ 2147483646 w 139"/>
                <a:gd name="T21" fmla="*/ 2147483646 h 327"/>
                <a:gd name="T22" fmla="*/ 2147483646 w 139"/>
                <a:gd name="T23" fmla="*/ 2147483646 h 327"/>
                <a:gd name="T24" fmla="*/ 2147483646 w 139"/>
                <a:gd name="T25" fmla="*/ 2147483646 h 327"/>
                <a:gd name="T26" fmla="*/ 2147483646 w 139"/>
                <a:gd name="T27" fmla="*/ 2147483646 h 327"/>
                <a:gd name="T28" fmla="*/ 2147483646 w 139"/>
                <a:gd name="T29" fmla="*/ 2147483646 h 327"/>
                <a:gd name="T30" fmla="*/ 2147483646 w 139"/>
                <a:gd name="T31" fmla="*/ 2147483646 h 327"/>
                <a:gd name="T32" fmla="*/ 2147483646 w 139"/>
                <a:gd name="T33" fmla="*/ 2147483646 h 327"/>
                <a:gd name="T34" fmla="*/ 2147483646 w 139"/>
                <a:gd name="T35" fmla="*/ 2147483646 h 327"/>
                <a:gd name="T36" fmla="*/ 2147483646 w 139"/>
                <a:gd name="T37" fmla="*/ 2147483646 h 327"/>
                <a:gd name="T38" fmla="*/ 2147483646 w 139"/>
                <a:gd name="T39" fmla="*/ 2147483646 h 327"/>
                <a:gd name="T40" fmla="*/ 2147483646 w 139"/>
                <a:gd name="T41" fmla="*/ 2147483646 h 327"/>
                <a:gd name="T42" fmla="*/ 2147483646 w 139"/>
                <a:gd name="T43" fmla="*/ 2147483646 h 327"/>
                <a:gd name="T44" fmla="*/ 2147483646 w 139"/>
                <a:gd name="T45" fmla="*/ 2147483646 h 327"/>
                <a:gd name="T46" fmla="*/ 2147483646 w 139"/>
                <a:gd name="T47" fmla="*/ 2147483646 h 327"/>
                <a:gd name="T48" fmla="*/ 0 w 139"/>
                <a:gd name="T49" fmla="*/ 2147483646 h 327"/>
                <a:gd name="T50" fmla="*/ 2147483646 w 139"/>
                <a:gd name="T51" fmla="*/ 2147483646 h 327"/>
                <a:gd name="T52" fmla="*/ 2147483646 w 139"/>
                <a:gd name="T53" fmla="*/ 2147483646 h 327"/>
                <a:gd name="T54" fmla="*/ 2147483646 w 139"/>
                <a:gd name="T55" fmla="*/ 2147483646 h 327"/>
                <a:gd name="T56" fmla="*/ 2147483646 w 139"/>
                <a:gd name="T57" fmla="*/ 2147483646 h 327"/>
                <a:gd name="T58" fmla="*/ 2147483646 w 139"/>
                <a:gd name="T59" fmla="*/ 2147483646 h 327"/>
                <a:gd name="T60" fmla="*/ 2147483646 w 139"/>
                <a:gd name="T61" fmla="*/ 0 h 327"/>
                <a:gd name="T62" fmla="*/ 2147483646 w 139"/>
                <a:gd name="T63" fmla="*/ 2147483646 h 327"/>
                <a:gd name="T64" fmla="*/ 2147483646 w 139"/>
                <a:gd name="T65" fmla="*/ 2147483646 h 3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9" h="327">
                  <a:moveTo>
                    <a:pt x="104" y="48"/>
                  </a:moveTo>
                  <a:lnTo>
                    <a:pt x="104" y="70"/>
                  </a:lnTo>
                  <a:lnTo>
                    <a:pt x="125" y="90"/>
                  </a:lnTo>
                  <a:lnTo>
                    <a:pt x="118" y="111"/>
                  </a:lnTo>
                  <a:lnTo>
                    <a:pt x="125" y="160"/>
                  </a:lnTo>
                  <a:lnTo>
                    <a:pt x="118" y="181"/>
                  </a:lnTo>
                  <a:lnTo>
                    <a:pt x="131" y="208"/>
                  </a:lnTo>
                  <a:lnTo>
                    <a:pt x="125" y="223"/>
                  </a:lnTo>
                  <a:lnTo>
                    <a:pt x="139" y="243"/>
                  </a:lnTo>
                  <a:lnTo>
                    <a:pt x="139" y="250"/>
                  </a:lnTo>
                  <a:lnTo>
                    <a:pt x="118" y="292"/>
                  </a:lnTo>
                  <a:lnTo>
                    <a:pt x="90" y="313"/>
                  </a:lnTo>
                  <a:lnTo>
                    <a:pt x="83" y="313"/>
                  </a:lnTo>
                  <a:lnTo>
                    <a:pt x="41" y="327"/>
                  </a:lnTo>
                  <a:lnTo>
                    <a:pt x="6" y="313"/>
                  </a:lnTo>
                  <a:lnTo>
                    <a:pt x="13" y="285"/>
                  </a:lnTo>
                  <a:lnTo>
                    <a:pt x="6" y="258"/>
                  </a:lnTo>
                  <a:lnTo>
                    <a:pt x="13" y="243"/>
                  </a:lnTo>
                  <a:lnTo>
                    <a:pt x="48" y="188"/>
                  </a:lnTo>
                  <a:lnTo>
                    <a:pt x="55" y="181"/>
                  </a:lnTo>
                  <a:lnTo>
                    <a:pt x="55" y="167"/>
                  </a:lnTo>
                  <a:lnTo>
                    <a:pt x="48" y="160"/>
                  </a:lnTo>
                  <a:lnTo>
                    <a:pt x="41" y="160"/>
                  </a:lnTo>
                  <a:lnTo>
                    <a:pt x="34" y="76"/>
                  </a:lnTo>
                  <a:lnTo>
                    <a:pt x="0" y="48"/>
                  </a:lnTo>
                  <a:lnTo>
                    <a:pt x="6" y="35"/>
                  </a:lnTo>
                  <a:lnTo>
                    <a:pt x="27" y="56"/>
                  </a:lnTo>
                  <a:lnTo>
                    <a:pt x="55" y="56"/>
                  </a:lnTo>
                  <a:lnTo>
                    <a:pt x="69" y="48"/>
                  </a:lnTo>
                  <a:lnTo>
                    <a:pt x="76" y="14"/>
                  </a:lnTo>
                  <a:lnTo>
                    <a:pt x="90" y="0"/>
                  </a:lnTo>
                  <a:lnTo>
                    <a:pt x="118" y="21"/>
                  </a:lnTo>
                  <a:lnTo>
                    <a:pt x="104" y="48"/>
                  </a:lnTo>
                </a:path>
              </a:pathLst>
            </a:custGeom>
            <a:solidFill>
              <a:schemeClr val="accent1"/>
            </a:solidFill>
            <a:ln w="9525" cmpd="sng">
              <a:solidFill>
                <a:schemeClr val="bg1"/>
              </a:solidFill>
              <a:prstDash val="solid"/>
              <a:round/>
              <a:headEnd/>
              <a:tailEnd/>
            </a:ln>
          </p:spPr>
          <p:txBody>
            <a:bodyPr/>
            <a:lstStyle/>
            <a:p>
              <a:pPr>
                <a:defRPr/>
              </a:pPr>
              <a:endParaRPr lang="en-US" dirty="0">
                <a:latin typeface="+mn-lt"/>
              </a:endParaRPr>
            </a:p>
          </p:txBody>
        </p:sp>
        <p:sp>
          <p:nvSpPr>
            <p:cNvPr id="485" name="Freeform 226"/>
            <p:cNvSpPr>
              <a:spLocks/>
            </p:cNvSpPr>
            <p:nvPr/>
          </p:nvSpPr>
          <p:spPr bwMode="gray">
            <a:xfrm>
              <a:off x="4968156" y="2943149"/>
              <a:ext cx="221381" cy="192779"/>
            </a:xfrm>
            <a:custGeom>
              <a:avLst/>
              <a:gdLst>
                <a:gd name="T0" fmla="*/ 105 w 126"/>
                <a:gd name="T1" fmla="*/ 84 h 110"/>
                <a:gd name="T2" fmla="*/ 98 w 126"/>
                <a:gd name="T3" fmla="*/ 72 h 110"/>
                <a:gd name="T4" fmla="*/ 98 w 126"/>
                <a:gd name="T5" fmla="*/ 65 h 110"/>
                <a:gd name="T6" fmla="*/ 105 w 126"/>
                <a:gd name="T7" fmla="*/ 72 h 110"/>
                <a:gd name="T8" fmla="*/ 118 w 126"/>
                <a:gd name="T9" fmla="*/ 52 h 110"/>
                <a:gd name="T10" fmla="*/ 105 w 126"/>
                <a:gd name="T11" fmla="*/ 52 h 110"/>
                <a:gd name="T12" fmla="*/ 91 w 126"/>
                <a:gd name="T13" fmla="*/ 32 h 110"/>
                <a:gd name="T14" fmla="*/ 91 w 126"/>
                <a:gd name="T15" fmla="*/ 12 h 110"/>
                <a:gd name="T16" fmla="*/ 85 w 126"/>
                <a:gd name="T17" fmla="*/ 7 h 110"/>
                <a:gd name="T18" fmla="*/ 59 w 126"/>
                <a:gd name="T19" fmla="*/ 0 h 110"/>
                <a:gd name="T20" fmla="*/ 46 w 126"/>
                <a:gd name="T21" fmla="*/ 12 h 110"/>
                <a:gd name="T22" fmla="*/ 46 w 126"/>
                <a:gd name="T23" fmla="*/ 19 h 110"/>
                <a:gd name="T24" fmla="*/ 33 w 126"/>
                <a:gd name="T25" fmla="*/ 32 h 110"/>
                <a:gd name="T26" fmla="*/ 33 w 126"/>
                <a:gd name="T27" fmla="*/ 45 h 110"/>
                <a:gd name="T28" fmla="*/ 20 w 126"/>
                <a:gd name="T29" fmla="*/ 45 h 110"/>
                <a:gd name="T30" fmla="*/ 7 w 126"/>
                <a:gd name="T31" fmla="*/ 52 h 110"/>
                <a:gd name="T32" fmla="*/ 0 w 126"/>
                <a:gd name="T33" fmla="*/ 52 h 110"/>
                <a:gd name="T34" fmla="*/ 7 w 126"/>
                <a:gd name="T35" fmla="*/ 72 h 110"/>
                <a:gd name="T36" fmla="*/ 0 w 126"/>
                <a:gd name="T37" fmla="*/ 84 h 110"/>
                <a:gd name="T38" fmla="*/ 0 w 126"/>
                <a:gd name="T39" fmla="*/ 103 h 110"/>
                <a:gd name="T40" fmla="*/ 13 w 126"/>
                <a:gd name="T41" fmla="*/ 91 h 110"/>
                <a:gd name="T42" fmla="*/ 33 w 126"/>
                <a:gd name="T43" fmla="*/ 91 h 110"/>
                <a:gd name="T44" fmla="*/ 52 w 126"/>
                <a:gd name="T45" fmla="*/ 103 h 110"/>
                <a:gd name="T46" fmla="*/ 59 w 126"/>
                <a:gd name="T47" fmla="*/ 103 h 110"/>
                <a:gd name="T48" fmla="*/ 66 w 126"/>
                <a:gd name="T49" fmla="*/ 103 h 110"/>
                <a:gd name="T50" fmla="*/ 79 w 126"/>
                <a:gd name="T51" fmla="*/ 103 h 110"/>
                <a:gd name="T52" fmla="*/ 91 w 126"/>
                <a:gd name="T53" fmla="*/ 103 h 110"/>
                <a:gd name="T54" fmla="*/ 98 w 126"/>
                <a:gd name="T55" fmla="*/ 84 h 110"/>
                <a:gd name="T56" fmla="*/ 105 w 126"/>
                <a:gd name="T57" fmla="*/ 84 h 1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6" h="110">
                  <a:moveTo>
                    <a:pt x="112" y="90"/>
                  </a:moveTo>
                  <a:lnTo>
                    <a:pt x="105" y="77"/>
                  </a:lnTo>
                  <a:lnTo>
                    <a:pt x="105" y="69"/>
                  </a:lnTo>
                  <a:lnTo>
                    <a:pt x="112" y="77"/>
                  </a:lnTo>
                  <a:lnTo>
                    <a:pt x="126" y="55"/>
                  </a:lnTo>
                  <a:lnTo>
                    <a:pt x="112" y="55"/>
                  </a:lnTo>
                  <a:lnTo>
                    <a:pt x="97" y="34"/>
                  </a:lnTo>
                  <a:lnTo>
                    <a:pt x="97" y="13"/>
                  </a:lnTo>
                  <a:lnTo>
                    <a:pt x="91" y="7"/>
                  </a:lnTo>
                  <a:lnTo>
                    <a:pt x="63" y="0"/>
                  </a:lnTo>
                  <a:lnTo>
                    <a:pt x="49" y="13"/>
                  </a:lnTo>
                  <a:lnTo>
                    <a:pt x="49" y="20"/>
                  </a:lnTo>
                  <a:lnTo>
                    <a:pt x="35" y="34"/>
                  </a:lnTo>
                  <a:lnTo>
                    <a:pt x="35" y="48"/>
                  </a:lnTo>
                  <a:lnTo>
                    <a:pt x="21" y="48"/>
                  </a:lnTo>
                  <a:lnTo>
                    <a:pt x="7" y="55"/>
                  </a:lnTo>
                  <a:lnTo>
                    <a:pt x="0" y="55"/>
                  </a:lnTo>
                  <a:lnTo>
                    <a:pt x="7" y="77"/>
                  </a:lnTo>
                  <a:lnTo>
                    <a:pt x="0" y="90"/>
                  </a:lnTo>
                  <a:lnTo>
                    <a:pt x="0" y="110"/>
                  </a:lnTo>
                  <a:lnTo>
                    <a:pt x="14" y="97"/>
                  </a:lnTo>
                  <a:lnTo>
                    <a:pt x="35" y="97"/>
                  </a:lnTo>
                  <a:lnTo>
                    <a:pt x="56" y="110"/>
                  </a:lnTo>
                  <a:lnTo>
                    <a:pt x="63" y="110"/>
                  </a:lnTo>
                  <a:lnTo>
                    <a:pt x="70" y="110"/>
                  </a:lnTo>
                  <a:lnTo>
                    <a:pt x="84" y="110"/>
                  </a:lnTo>
                  <a:lnTo>
                    <a:pt x="97" y="110"/>
                  </a:lnTo>
                  <a:lnTo>
                    <a:pt x="105" y="90"/>
                  </a:lnTo>
                  <a:lnTo>
                    <a:pt x="112" y="90"/>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sp>
          <p:nvSpPr>
            <p:cNvPr id="486" name="Freeform 227"/>
            <p:cNvSpPr>
              <a:spLocks/>
            </p:cNvSpPr>
            <p:nvPr/>
          </p:nvSpPr>
          <p:spPr bwMode="gray">
            <a:xfrm>
              <a:off x="4686004" y="2281872"/>
              <a:ext cx="295174" cy="697144"/>
            </a:xfrm>
            <a:custGeom>
              <a:avLst/>
              <a:gdLst>
                <a:gd name="T0" fmla="*/ 0 w 168"/>
                <a:gd name="T1" fmla="*/ 2147483646 h 397"/>
                <a:gd name="T2" fmla="*/ 2147483646 w 168"/>
                <a:gd name="T3" fmla="*/ 2147483646 h 397"/>
                <a:gd name="T4" fmla="*/ 2147483646 w 168"/>
                <a:gd name="T5" fmla="*/ 2147483646 h 397"/>
                <a:gd name="T6" fmla="*/ 2147483646 w 168"/>
                <a:gd name="T7" fmla="*/ 2147483646 h 397"/>
                <a:gd name="T8" fmla="*/ 2147483646 w 168"/>
                <a:gd name="T9" fmla="*/ 2147483646 h 397"/>
                <a:gd name="T10" fmla="*/ 2147483646 w 168"/>
                <a:gd name="T11" fmla="*/ 2147483646 h 397"/>
                <a:gd name="T12" fmla="*/ 2147483646 w 168"/>
                <a:gd name="T13" fmla="*/ 2147483646 h 397"/>
                <a:gd name="T14" fmla="*/ 2147483646 w 168"/>
                <a:gd name="T15" fmla="*/ 2147483646 h 397"/>
                <a:gd name="T16" fmla="*/ 2147483646 w 168"/>
                <a:gd name="T17" fmla="*/ 2147483646 h 397"/>
                <a:gd name="T18" fmla="*/ 2147483646 w 168"/>
                <a:gd name="T19" fmla="*/ 2147483646 h 397"/>
                <a:gd name="T20" fmla="*/ 2147483646 w 168"/>
                <a:gd name="T21" fmla="*/ 2147483646 h 397"/>
                <a:gd name="T22" fmla="*/ 2147483646 w 168"/>
                <a:gd name="T23" fmla="*/ 2147483646 h 397"/>
                <a:gd name="T24" fmla="*/ 2147483646 w 168"/>
                <a:gd name="T25" fmla="*/ 2147483646 h 397"/>
                <a:gd name="T26" fmla="*/ 2147483646 w 168"/>
                <a:gd name="T27" fmla="*/ 2147483646 h 397"/>
                <a:gd name="T28" fmla="*/ 2147483646 w 168"/>
                <a:gd name="T29" fmla="*/ 2147483646 h 397"/>
                <a:gd name="T30" fmla="*/ 2147483646 w 168"/>
                <a:gd name="T31" fmla="*/ 2147483646 h 397"/>
                <a:gd name="T32" fmla="*/ 2147483646 w 168"/>
                <a:gd name="T33" fmla="*/ 2147483646 h 397"/>
                <a:gd name="T34" fmla="*/ 2147483646 w 168"/>
                <a:gd name="T35" fmla="*/ 2147483646 h 397"/>
                <a:gd name="T36" fmla="*/ 2147483646 w 168"/>
                <a:gd name="T37" fmla="*/ 2147483646 h 397"/>
                <a:gd name="T38" fmla="*/ 2147483646 w 168"/>
                <a:gd name="T39" fmla="*/ 2147483646 h 397"/>
                <a:gd name="T40" fmla="*/ 2147483646 w 168"/>
                <a:gd name="T41" fmla="*/ 2147483646 h 397"/>
                <a:gd name="T42" fmla="*/ 2147483646 w 168"/>
                <a:gd name="T43" fmla="*/ 0 h 397"/>
                <a:gd name="T44" fmla="*/ 2147483646 w 168"/>
                <a:gd name="T45" fmla="*/ 0 h 397"/>
                <a:gd name="T46" fmla="*/ 2147483646 w 168"/>
                <a:gd name="T47" fmla="*/ 2147483646 h 397"/>
                <a:gd name="T48" fmla="*/ 2147483646 w 168"/>
                <a:gd name="T49" fmla="*/ 2147483646 h 397"/>
                <a:gd name="T50" fmla="*/ 2147483646 w 168"/>
                <a:gd name="T51" fmla="*/ 2147483646 h 397"/>
                <a:gd name="T52" fmla="*/ 2147483646 w 168"/>
                <a:gd name="T53" fmla="*/ 2147483646 h 397"/>
                <a:gd name="T54" fmla="*/ 2147483646 w 168"/>
                <a:gd name="T55" fmla="*/ 2147483646 h 397"/>
                <a:gd name="T56" fmla="*/ 2147483646 w 168"/>
                <a:gd name="T57" fmla="*/ 2147483646 h 397"/>
                <a:gd name="T58" fmla="*/ 2147483646 w 168"/>
                <a:gd name="T59" fmla="*/ 2147483646 h 397"/>
                <a:gd name="T60" fmla="*/ 2147483646 w 168"/>
                <a:gd name="T61" fmla="*/ 2147483646 h 397"/>
                <a:gd name="T62" fmla="*/ 2147483646 w 168"/>
                <a:gd name="T63" fmla="*/ 2147483646 h 397"/>
                <a:gd name="T64" fmla="*/ 2147483646 w 168"/>
                <a:gd name="T65" fmla="*/ 2147483646 h 397"/>
                <a:gd name="T66" fmla="*/ 2147483646 w 168"/>
                <a:gd name="T67" fmla="*/ 2147483646 h 397"/>
                <a:gd name="T68" fmla="*/ 2147483646 w 168"/>
                <a:gd name="T69" fmla="*/ 2147483646 h 397"/>
                <a:gd name="T70" fmla="*/ 2147483646 w 168"/>
                <a:gd name="T71" fmla="*/ 2147483646 h 397"/>
                <a:gd name="T72" fmla="*/ 2147483646 w 168"/>
                <a:gd name="T73" fmla="*/ 2147483646 h 397"/>
                <a:gd name="T74" fmla="*/ 2147483646 w 168"/>
                <a:gd name="T75" fmla="*/ 2147483646 h 397"/>
                <a:gd name="T76" fmla="*/ 2147483646 w 168"/>
                <a:gd name="T77" fmla="*/ 2147483646 h 397"/>
                <a:gd name="T78" fmla="*/ 2147483646 w 168"/>
                <a:gd name="T79" fmla="*/ 2147483646 h 397"/>
                <a:gd name="T80" fmla="*/ 2147483646 w 168"/>
                <a:gd name="T81" fmla="*/ 2147483646 h 397"/>
                <a:gd name="T82" fmla="*/ 2147483646 w 168"/>
                <a:gd name="T83" fmla="*/ 2147483646 h 397"/>
                <a:gd name="T84" fmla="*/ 2147483646 w 168"/>
                <a:gd name="T85" fmla="*/ 2147483646 h 397"/>
                <a:gd name="T86" fmla="*/ 2147483646 w 168"/>
                <a:gd name="T87" fmla="*/ 2147483646 h 397"/>
                <a:gd name="T88" fmla="*/ 2147483646 w 168"/>
                <a:gd name="T89" fmla="*/ 2147483646 h 397"/>
                <a:gd name="T90" fmla="*/ 2147483646 w 168"/>
                <a:gd name="T91" fmla="*/ 2147483646 h 397"/>
                <a:gd name="T92" fmla="*/ 0 w 168"/>
                <a:gd name="T93" fmla="*/ 2147483646 h 3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8" h="397">
                  <a:moveTo>
                    <a:pt x="0" y="314"/>
                  </a:moveTo>
                  <a:lnTo>
                    <a:pt x="8" y="314"/>
                  </a:lnTo>
                  <a:lnTo>
                    <a:pt x="8" y="286"/>
                  </a:lnTo>
                  <a:lnTo>
                    <a:pt x="22" y="279"/>
                  </a:lnTo>
                  <a:lnTo>
                    <a:pt x="22" y="252"/>
                  </a:lnTo>
                  <a:lnTo>
                    <a:pt x="22" y="244"/>
                  </a:lnTo>
                  <a:lnTo>
                    <a:pt x="8" y="210"/>
                  </a:lnTo>
                  <a:lnTo>
                    <a:pt x="22" y="175"/>
                  </a:lnTo>
                  <a:lnTo>
                    <a:pt x="28" y="167"/>
                  </a:lnTo>
                  <a:lnTo>
                    <a:pt x="42" y="160"/>
                  </a:lnTo>
                  <a:lnTo>
                    <a:pt x="35" y="140"/>
                  </a:lnTo>
                  <a:lnTo>
                    <a:pt x="42" y="125"/>
                  </a:lnTo>
                  <a:lnTo>
                    <a:pt x="50" y="98"/>
                  </a:lnTo>
                  <a:lnTo>
                    <a:pt x="70" y="77"/>
                  </a:lnTo>
                  <a:lnTo>
                    <a:pt x="70" y="57"/>
                  </a:lnTo>
                  <a:lnTo>
                    <a:pt x="77" y="42"/>
                  </a:lnTo>
                  <a:lnTo>
                    <a:pt x="85" y="28"/>
                  </a:lnTo>
                  <a:lnTo>
                    <a:pt x="92" y="28"/>
                  </a:lnTo>
                  <a:lnTo>
                    <a:pt x="92" y="15"/>
                  </a:lnTo>
                  <a:lnTo>
                    <a:pt x="98" y="15"/>
                  </a:lnTo>
                  <a:lnTo>
                    <a:pt x="120" y="15"/>
                  </a:lnTo>
                  <a:lnTo>
                    <a:pt x="120" y="0"/>
                  </a:lnTo>
                  <a:lnTo>
                    <a:pt x="127" y="0"/>
                  </a:lnTo>
                  <a:lnTo>
                    <a:pt x="161" y="28"/>
                  </a:lnTo>
                  <a:lnTo>
                    <a:pt x="168" y="112"/>
                  </a:lnTo>
                  <a:lnTo>
                    <a:pt x="154" y="112"/>
                  </a:lnTo>
                  <a:lnTo>
                    <a:pt x="133" y="125"/>
                  </a:lnTo>
                  <a:lnTo>
                    <a:pt x="133" y="133"/>
                  </a:lnTo>
                  <a:lnTo>
                    <a:pt x="133" y="140"/>
                  </a:lnTo>
                  <a:lnTo>
                    <a:pt x="140" y="154"/>
                  </a:lnTo>
                  <a:lnTo>
                    <a:pt x="127" y="167"/>
                  </a:lnTo>
                  <a:lnTo>
                    <a:pt x="98" y="195"/>
                  </a:lnTo>
                  <a:lnTo>
                    <a:pt x="85" y="224"/>
                  </a:lnTo>
                  <a:lnTo>
                    <a:pt x="85" y="265"/>
                  </a:lnTo>
                  <a:lnTo>
                    <a:pt x="98" y="286"/>
                  </a:lnTo>
                  <a:lnTo>
                    <a:pt x="92" y="300"/>
                  </a:lnTo>
                  <a:lnTo>
                    <a:pt x="92" y="307"/>
                  </a:lnTo>
                  <a:lnTo>
                    <a:pt x="77" y="321"/>
                  </a:lnTo>
                  <a:lnTo>
                    <a:pt x="70" y="384"/>
                  </a:lnTo>
                  <a:lnTo>
                    <a:pt x="50" y="384"/>
                  </a:lnTo>
                  <a:lnTo>
                    <a:pt x="42" y="390"/>
                  </a:lnTo>
                  <a:lnTo>
                    <a:pt x="42" y="397"/>
                  </a:lnTo>
                  <a:lnTo>
                    <a:pt x="28" y="397"/>
                  </a:lnTo>
                  <a:lnTo>
                    <a:pt x="22" y="384"/>
                  </a:lnTo>
                  <a:lnTo>
                    <a:pt x="28" y="377"/>
                  </a:lnTo>
                  <a:lnTo>
                    <a:pt x="22" y="362"/>
                  </a:lnTo>
                  <a:lnTo>
                    <a:pt x="0" y="314"/>
                  </a:lnTo>
                </a:path>
              </a:pathLst>
            </a:custGeom>
            <a:solidFill>
              <a:schemeClr val="accent1"/>
            </a:solidFill>
            <a:ln w="9525" cmpd="sng">
              <a:solidFill>
                <a:schemeClr val="bg1"/>
              </a:solidFill>
              <a:prstDash val="solid"/>
              <a:round/>
              <a:headEnd/>
              <a:tailEnd/>
            </a:ln>
          </p:spPr>
          <p:txBody>
            <a:bodyPr/>
            <a:lstStyle/>
            <a:p>
              <a:pPr>
                <a:defRPr/>
              </a:pPr>
              <a:endParaRPr lang="en-US" dirty="0">
                <a:latin typeface="+mn-lt"/>
              </a:endParaRPr>
            </a:p>
          </p:txBody>
        </p:sp>
        <p:sp>
          <p:nvSpPr>
            <p:cNvPr id="487" name="Freeform 228"/>
            <p:cNvSpPr>
              <a:spLocks/>
            </p:cNvSpPr>
            <p:nvPr/>
          </p:nvSpPr>
          <p:spPr bwMode="gray">
            <a:xfrm>
              <a:off x="4182472" y="2979015"/>
              <a:ext cx="110690" cy="156913"/>
            </a:xfrm>
            <a:custGeom>
              <a:avLst/>
              <a:gdLst>
                <a:gd name="T0" fmla="*/ 2147483646 w 62"/>
                <a:gd name="T1" fmla="*/ 0 h 90"/>
                <a:gd name="T2" fmla="*/ 2147483646 w 62"/>
                <a:gd name="T3" fmla="*/ 2147483646 h 90"/>
                <a:gd name="T4" fmla="*/ 2147483646 w 62"/>
                <a:gd name="T5" fmla="*/ 2147483646 h 90"/>
                <a:gd name="T6" fmla="*/ 2147483646 w 62"/>
                <a:gd name="T7" fmla="*/ 2147483646 h 90"/>
                <a:gd name="T8" fmla="*/ 2147483646 w 62"/>
                <a:gd name="T9" fmla="*/ 2147483646 h 90"/>
                <a:gd name="T10" fmla="*/ 2147483646 w 62"/>
                <a:gd name="T11" fmla="*/ 2147483646 h 90"/>
                <a:gd name="T12" fmla="*/ 2147483646 w 62"/>
                <a:gd name="T13" fmla="*/ 2147483646 h 90"/>
                <a:gd name="T14" fmla="*/ 2147483646 w 62"/>
                <a:gd name="T15" fmla="*/ 2147483646 h 90"/>
                <a:gd name="T16" fmla="*/ 0 w 62"/>
                <a:gd name="T17" fmla="*/ 2147483646 h 90"/>
                <a:gd name="T18" fmla="*/ 2147483646 w 62"/>
                <a:gd name="T19" fmla="*/ 2147483646 h 90"/>
                <a:gd name="T20" fmla="*/ 2147483646 w 62"/>
                <a:gd name="T21" fmla="*/ 2147483646 h 90"/>
                <a:gd name="T22" fmla="*/ 2147483646 w 62"/>
                <a:gd name="T23" fmla="*/ 2147483646 h 90"/>
                <a:gd name="T24" fmla="*/ 2147483646 w 62"/>
                <a:gd name="T25" fmla="*/ 2147483646 h 90"/>
                <a:gd name="T26" fmla="*/ 2147483646 w 62"/>
                <a:gd name="T27" fmla="*/ 2147483646 h 90"/>
                <a:gd name="T28" fmla="*/ 2147483646 w 62"/>
                <a:gd name="T29" fmla="*/ 2147483646 h 90"/>
                <a:gd name="T30" fmla="*/ 2147483646 w 62"/>
                <a:gd name="T31" fmla="*/ 2147483646 h 90"/>
                <a:gd name="T32" fmla="*/ 2147483646 w 62"/>
                <a:gd name="T33" fmla="*/ 2147483646 h 90"/>
                <a:gd name="T34" fmla="*/ 2147483646 w 62"/>
                <a:gd name="T35" fmla="*/ 2147483646 h 90"/>
                <a:gd name="T36" fmla="*/ 2147483646 w 62"/>
                <a:gd name="T37" fmla="*/ 2147483646 h 90"/>
                <a:gd name="T38" fmla="*/ 2147483646 w 62"/>
                <a:gd name="T39" fmla="*/ 0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2" h="90">
                  <a:moveTo>
                    <a:pt x="42" y="0"/>
                  </a:moveTo>
                  <a:lnTo>
                    <a:pt x="35" y="22"/>
                  </a:lnTo>
                  <a:lnTo>
                    <a:pt x="42" y="28"/>
                  </a:lnTo>
                  <a:lnTo>
                    <a:pt x="62" y="28"/>
                  </a:lnTo>
                  <a:lnTo>
                    <a:pt x="62" y="35"/>
                  </a:lnTo>
                  <a:lnTo>
                    <a:pt x="62" y="57"/>
                  </a:lnTo>
                  <a:lnTo>
                    <a:pt x="48" y="77"/>
                  </a:lnTo>
                  <a:lnTo>
                    <a:pt x="7" y="90"/>
                  </a:lnTo>
                  <a:lnTo>
                    <a:pt x="0" y="77"/>
                  </a:lnTo>
                  <a:lnTo>
                    <a:pt x="7" y="77"/>
                  </a:lnTo>
                  <a:lnTo>
                    <a:pt x="20" y="57"/>
                  </a:lnTo>
                  <a:lnTo>
                    <a:pt x="7" y="49"/>
                  </a:lnTo>
                  <a:lnTo>
                    <a:pt x="20" y="35"/>
                  </a:lnTo>
                  <a:lnTo>
                    <a:pt x="7" y="35"/>
                  </a:lnTo>
                  <a:lnTo>
                    <a:pt x="7" y="28"/>
                  </a:lnTo>
                  <a:lnTo>
                    <a:pt x="27" y="28"/>
                  </a:lnTo>
                  <a:lnTo>
                    <a:pt x="35" y="22"/>
                  </a:lnTo>
                  <a:lnTo>
                    <a:pt x="27" y="22"/>
                  </a:lnTo>
                  <a:lnTo>
                    <a:pt x="27" y="14"/>
                  </a:lnTo>
                  <a:lnTo>
                    <a:pt x="42" y="0"/>
                  </a:lnTo>
                </a:path>
              </a:pathLst>
            </a:custGeom>
            <a:solidFill>
              <a:schemeClr val="accent1"/>
            </a:solidFill>
            <a:ln w="9525" cmpd="sng">
              <a:solidFill>
                <a:schemeClr val="bg1"/>
              </a:solidFill>
              <a:prstDash val="solid"/>
              <a:round/>
              <a:headEnd/>
              <a:tailEnd/>
            </a:ln>
          </p:spPr>
          <p:txBody>
            <a:bodyPr/>
            <a:lstStyle/>
            <a:p>
              <a:pPr>
                <a:defRPr/>
              </a:pPr>
              <a:endParaRPr lang="en-US" dirty="0">
                <a:latin typeface="+mn-lt"/>
              </a:endParaRPr>
            </a:p>
          </p:txBody>
        </p:sp>
        <p:sp>
          <p:nvSpPr>
            <p:cNvPr id="488" name="Freeform 229"/>
            <p:cNvSpPr>
              <a:spLocks/>
            </p:cNvSpPr>
            <p:nvPr/>
          </p:nvSpPr>
          <p:spPr bwMode="gray">
            <a:xfrm>
              <a:off x="4759797" y="3001431"/>
              <a:ext cx="221381" cy="221919"/>
            </a:xfrm>
            <a:custGeom>
              <a:avLst/>
              <a:gdLst>
                <a:gd name="T0" fmla="*/ 2147483646 w 126"/>
                <a:gd name="T1" fmla="*/ 2147483646 h 126"/>
                <a:gd name="T2" fmla="*/ 2147483646 w 126"/>
                <a:gd name="T3" fmla="*/ 2147483646 h 126"/>
                <a:gd name="T4" fmla="*/ 2147483646 w 126"/>
                <a:gd name="T5" fmla="*/ 2147483646 h 126"/>
                <a:gd name="T6" fmla="*/ 2147483646 w 126"/>
                <a:gd name="T7" fmla="*/ 2147483646 h 126"/>
                <a:gd name="T8" fmla="*/ 2147483646 w 126"/>
                <a:gd name="T9" fmla="*/ 2147483646 h 126"/>
                <a:gd name="T10" fmla="*/ 2147483646 w 126"/>
                <a:gd name="T11" fmla="*/ 2147483646 h 126"/>
                <a:gd name="T12" fmla="*/ 2147483646 w 126"/>
                <a:gd name="T13" fmla="*/ 2147483646 h 126"/>
                <a:gd name="T14" fmla="*/ 2147483646 w 126"/>
                <a:gd name="T15" fmla="*/ 2147483646 h 126"/>
                <a:gd name="T16" fmla="*/ 2147483646 w 126"/>
                <a:gd name="T17" fmla="*/ 2147483646 h 126"/>
                <a:gd name="T18" fmla="*/ 2147483646 w 126"/>
                <a:gd name="T19" fmla="*/ 2147483646 h 126"/>
                <a:gd name="T20" fmla="*/ 2147483646 w 126"/>
                <a:gd name="T21" fmla="*/ 2147483646 h 126"/>
                <a:gd name="T22" fmla="*/ 2147483646 w 126"/>
                <a:gd name="T23" fmla="*/ 0 h 126"/>
                <a:gd name="T24" fmla="*/ 0 w 126"/>
                <a:gd name="T25" fmla="*/ 2147483646 h 126"/>
                <a:gd name="T26" fmla="*/ 2147483646 w 126"/>
                <a:gd name="T27" fmla="*/ 2147483646 h 126"/>
                <a:gd name="T28" fmla="*/ 2147483646 w 126"/>
                <a:gd name="T29" fmla="*/ 2147483646 h 126"/>
                <a:gd name="T30" fmla="*/ 2147483646 w 126"/>
                <a:gd name="T31" fmla="*/ 2147483646 h 126"/>
                <a:gd name="T32" fmla="*/ 2147483646 w 126"/>
                <a:gd name="T33" fmla="*/ 2147483646 h 126"/>
                <a:gd name="T34" fmla="*/ 2147483646 w 126"/>
                <a:gd name="T35" fmla="*/ 2147483646 h 126"/>
                <a:gd name="T36" fmla="*/ 2147483646 w 126"/>
                <a:gd name="T37" fmla="*/ 2147483646 h 126"/>
                <a:gd name="T38" fmla="*/ 2147483646 w 126"/>
                <a:gd name="T39" fmla="*/ 2147483646 h 126"/>
                <a:gd name="T40" fmla="*/ 2147483646 w 126"/>
                <a:gd name="T41" fmla="*/ 2147483646 h 126"/>
                <a:gd name="T42" fmla="*/ 2147483646 w 126"/>
                <a:gd name="T43" fmla="*/ 2147483646 h 1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6" h="126">
                  <a:moveTo>
                    <a:pt x="112" y="126"/>
                  </a:moveTo>
                  <a:lnTo>
                    <a:pt x="119" y="111"/>
                  </a:lnTo>
                  <a:lnTo>
                    <a:pt x="126" y="98"/>
                  </a:lnTo>
                  <a:lnTo>
                    <a:pt x="119" y="56"/>
                  </a:lnTo>
                  <a:lnTo>
                    <a:pt x="126" y="43"/>
                  </a:lnTo>
                  <a:lnTo>
                    <a:pt x="119" y="21"/>
                  </a:lnTo>
                  <a:lnTo>
                    <a:pt x="112" y="14"/>
                  </a:lnTo>
                  <a:lnTo>
                    <a:pt x="91" y="14"/>
                  </a:lnTo>
                  <a:lnTo>
                    <a:pt x="70" y="8"/>
                  </a:lnTo>
                  <a:lnTo>
                    <a:pt x="70" y="14"/>
                  </a:lnTo>
                  <a:lnTo>
                    <a:pt x="56" y="14"/>
                  </a:lnTo>
                  <a:lnTo>
                    <a:pt x="50" y="0"/>
                  </a:lnTo>
                  <a:lnTo>
                    <a:pt x="0" y="21"/>
                  </a:lnTo>
                  <a:lnTo>
                    <a:pt x="8" y="84"/>
                  </a:lnTo>
                  <a:lnTo>
                    <a:pt x="21" y="91"/>
                  </a:lnTo>
                  <a:lnTo>
                    <a:pt x="35" y="98"/>
                  </a:lnTo>
                  <a:lnTo>
                    <a:pt x="43" y="98"/>
                  </a:lnTo>
                  <a:lnTo>
                    <a:pt x="56" y="118"/>
                  </a:lnTo>
                  <a:lnTo>
                    <a:pt x="70" y="118"/>
                  </a:lnTo>
                  <a:lnTo>
                    <a:pt x="78" y="126"/>
                  </a:lnTo>
                  <a:lnTo>
                    <a:pt x="91" y="118"/>
                  </a:lnTo>
                  <a:lnTo>
                    <a:pt x="112" y="126"/>
                  </a:lnTo>
                </a:path>
              </a:pathLst>
            </a:custGeom>
            <a:solidFill>
              <a:schemeClr val="accent1"/>
            </a:solidFill>
            <a:ln w="9525" cmpd="sng">
              <a:solidFill>
                <a:schemeClr val="bg1"/>
              </a:solidFill>
              <a:prstDash val="solid"/>
              <a:round/>
              <a:headEnd/>
              <a:tailEnd/>
            </a:ln>
          </p:spPr>
          <p:txBody>
            <a:bodyPr/>
            <a:lstStyle/>
            <a:p>
              <a:pPr>
                <a:defRPr/>
              </a:pPr>
              <a:endParaRPr lang="en-US" dirty="0">
                <a:latin typeface="+mn-lt"/>
              </a:endParaRPr>
            </a:p>
          </p:txBody>
        </p:sp>
        <p:sp>
          <p:nvSpPr>
            <p:cNvPr id="489" name="Freeform 230"/>
            <p:cNvSpPr>
              <a:spLocks/>
            </p:cNvSpPr>
            <p:nvPr/>
          </p:nvSpPr>
          <p:spPr bwMode="gray">
            <a:xfrm>
              <a:off x="4573143" y="3001431"/>
              <a:ext cx="199677" cy="284685"/>
            </a:xfrm>
            <a:custGeom>
              <a:avLst/>
              <a:gdLst>
                <a:gd name="T0" fmla="*/ 2147483646 w 112"/>
                <a:gd name="T1" fmla="*/ 2147483646 h 160"/>
                <a:gd name="T2" fmla="*/ 2147483646 w 112"/>
                <a:gd name="T3" fmla="*/ 2147483646 h 160"/>
                <a:gd name="T4" fmla="*/ 2147483646 w 112"/>
                <a:gd name="T5" fmla="*/ 2147483646 h 160"/>
                <a:gd name="T6" fmla="*/ 2147483646 w 112"/>
                <a:gd name="T7" fmla="*/ 2147483646 h 160"/>
                <a:gd name="T8" fmla="*/ 2147483646 w 112"/>
                <a:gd name="T9" fmla="*/ 2147483646 h 160"/>
                <a:gd name="T10" fmla="*/ 2147483646 w 112"/>
                <a:gd name="T11" fmla="*/ 2147483646 h 160"/>
                <a:gd name="T12" fmla="*/ 2147483646 w 112"/>
                <a:gd name="T13" fmla="*/ 2147483646 h 160"/>
                <a:gd name="T14" fmla="*/ 2147483646 w 112"/>
                <a:gd name="T15" fmla="*/ 2147483646 h 160"/>
                <a:gd name="T16" fmla="*/ 2147483646 w 112"/>
                <a:gd name="T17" fmla="*/ 2147483646 h 160"/>
                <a:gd name="T18" fmla="*/ 2147483646 w 112"/>
                <a:gd name="T19" fmla="*/ 2147483646 h 160"/>
                <a:gd name="T20" fmla="*/ 2147483646 w 112"/>
                <a:gd name="T21" fmla="*/ 2147483646 h 160"/>
                <a:gd name="T22" fmla="*/ 2147483646 w 112"/>
                <a:gd name="T23" fmla="*/ 2147483646 h 160"/>
                <a:gd name="T24" fmla="*/ 2147483646 w 112"/>
                <a:gd name="T25" fmla="*/ 2147483646 h 160"/>
                <a:gd name="T26" fmla="*/ 2147483646 w 112"/>
                <a:gd name="T27" fmla="*/ 2147483646 h 160"/>
                <a:gd name="T28" fmla="*/ 2147483646 w 112"/>
                <a:gd name="T29" fmla="*/ 2147483646 h 160"/>
                <a:gd name="T30" fmla="*/ 2147483646 w 112"/>
                <a:gd name="T31" fmla="*/ 2147483646 h 160"/>
                <a:gd name="T32" fmla="*/ 2147483646 w 112"/>
                <a:gd name="T33" fmla="*/ 2147483646 h 160"/>
                <a:gd name="T34" fmla="*/ 0 w 112"/>
                <a:gd name="T35" fmla="*/ 2147483646 h 160"/>
                <a:gd name="T36" fmla="*/ 0 w 112"/>
                <a:gd name="T37" fmla="*/ 2147483646 h 160"/>
                <a:gd name="T38" fmla="*/ 0 w 112"/>
                <a:gd name="T39" fmla="*/ 2147483646 h 160"/>
                <a:gd name="T40" fmla="*/ 0 w 112"/>
                <a:gd name="T41" fmla="*/ 2147483646 h 160"/>
                <a:gd name="T42" fmla="*/ 2147483646 w 112"/>
                <a:gd name="T43" fmla="*/ 2147483646 h 160"/>
                <a:gd name="T44" fmla="*/ 2147483646 w 112"/>
                <a:gd name="T45" fmla="*/ 2147483646 h 160"/>
                <a:gd name="T46" fmla="*/ 2147483646 w 112"/>
                <a:gd name="T47" fmla="*/ 2147483646 h 160"/>
                <a:gd name="T48" fmla="*/ 2147483646 w 112"/>
                <a:gd name="T49" fmla="*/ 2147483646 h 160"/>
                <a:gd name="T50" fmla="*/ 2147483646 w 112"/>
                <a:gd name="T51" fmla="*/ 2147483646 h 160"/>
                <a:gd name="T52" fmla="*/ 2147483646 w 112"/>
                <a:gd name="T53" fmla="*/ 2147483646 h 160"/>
                <a:gd name="T54" fmla="*/ 2147483646 w 112"/>
                <a:gd name="T55" fmla="*/ 0 h 160"/>
                <a:gd name="T56" fmla="*/ 2147483646 w 112"/>
                <a:gd name="T57" fmla="*/ 0 h 160"/>
                <a:gd name="T58" fmla="*/ 2147483646 w 112"/>
                <a:gd name="T59" fmla="*/ 0 h 160"/>
                <a:gd name="T60" fmla="*/ 2147483646 w 112"/>
                <a:gd name="T61" fmla="*/ 2147483646 h 160"/>
                <a:gd name="T62" fmla="*/ 2147483646 w 112"/>
                <a:gd name="T63" fmla="*/ 2147483646 h 160"/>
                <a:gd name="T64" fmla="*/ 2147483646 w 112"/>
                <a:gd name="T65" fmla="*/ 2147483646 h 160"/>
                <a:gd name="T66" fmla="*/ 2147483646 w 112"/>
                <a:gd name="T67" fmla="*/ 2147483646 h 1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2" h="160">
                  <a:moveTo>
                    <a:pt x="62" y="21"/>
                  </a:moveTo>
                  <a:lnTo>
                    <a:pt x="97" y="8"/>
                  </a:lnTo>
                  <a:lnTo>
                    <a:pt x="97" y="14"/>
                  </a:lnTo>
                  <a:lnTo>
                    <a:pt x="90" y="14"/>
                  </a:lnTo>
                  <a:lnTo>
                    <a:pt x="104" y="21"/>
                  </a:lnTo>
                  <a:lnTo>
                    <a:pt x="112" y="84"/>
                  </a:lnTo>
                  <a:lnTo>
                    <a:pt x="104" y="84"/>
                  </a:lnTo>
                  <a:lnTo>
                    <a:pt x="90" y="91"/>
                  </a:lnTo>
                  <a:lnTo>
                    <a:pt x="70" y="98"/>
                  </a:lnTo>
                  <a:lnTo>
                    <a:pt x="84" y="118"/>
                  </a:lnTo>
                  <a:lnTo>
                    <a:pt x="97" y="133"/>
                  </a:lnTo>
                  <a:lnTo>
                    <a:pt x="90" y="140"/>
                  </a:lnTo>
                  <a:lnTo>
                    <a:pt x="90" y="153"/>
                  </a:lnTo>
                  <a:lnTo>
                    <a:pt x="55" y="160"/>
                  </a:lnTo>
                  <a:lnTo>
                    <a:pt x="42" y="160"/>
                  </a:lnTo>
                  <a:lnTo>
                    <a:pt x="14" y="160"/>
                  </a:lnTo>
                  <a:lnTo>
                    <a:pt x="20" y="133"/>
                  </a:lnTo>
                  <a:lnTo>
                    <a:pt x="0" y="118"/>
                  </a:lnTo>
                  <a:lnTo>
                    <a:pt x="0" y="111"/>
                  </a:lnTo>
                  <a:lnTo>
                    <a:pt x="0" y="91"/>
                  </a:lnTo>
                  <a:lnTo>
                    <a:pt x="0" y="63"/>
                  </a:lnTo>
                  <a:lnTo>
                    <a:pt x="7" y="56"/>
                  </a:lnTo>
                  <a:lnTo>
                    <a:pt x="14" y="35"/>
                  </a:lnTo>
                  <a:lnTo>
                    <a:pt x="27" y="35"/>
                  </a:lnTo>
                  <a:lnTo>
                    <a:pt x="42" y="14"/>
                  </a:lnTo>
                  <a:lnTo>
                    <a:pt x="27" y="14"/>
                  </a:lnTo>
                  <a:lnTo>
                    <a:pt x="42" y="8"/>
                  </a:lnTo>
                  <a:lnTo>
                    <a:pt x="27" y="0"/>
                  </a:lnTo>
                  <a:lnTo>
                    <a:pt x="42" y="0"/>
                  </a:lnTo>
                  <a:lnTo>
                    <a:pt x="49" y="0"/>
                  </a:lnTo>
                  <a:lnTo>
                    <a:pt x="49" y="8"/>
                  </a:lnTo>
                  <a:lnTo>
                    <a:pt x="62" y="14"/>
                  </a:lnTo>
                  <a:lnTo>
                    <a:pt x="55" y="21"/>
                  </a:lnTo>
                  <a:lnTo>
                    <a:pt x="62" y="21"/>
                  </a:lnTo>
                </a:path>
              </a:pathLst>
            </a:custGeom>
            <a:solidFill>
              <a:schemeClr val="accent1"/>
            </a:solidFill>
            <a:ln w="9525" cmpd="sng">
              <a:solidFill>
                <a:schemeClr val="bg1"/>
              </a:solidFill>
              <a:prstDash val="solid"/>
              <a:round/>
              <a:headEnd/>
              <a:tailEnd/>
            </a:ln>
          </p:spPr>
          <p:txBody>
            <a:bodyPr/>
            <a:lstStyle/>
            <a:p>
              <a:pPr>
                <a:defRPr/>
              </a:pPr>
              <a:endParaRPr lang="en-US" dirty="0">
                <a:latin typeface="+mn-lt"/>
              </a:endParaRPr>
            </a:p>
          </p:txBody>
        </p:sp>
        <p:sp>
          <p:nvSpPr>
            <p:cNvPr id="490" name="Freeform 231"/>
            <p:cNvSpPr>
              <a:spLocks/>
            </p:cNvSpPr>
            <p:nvPr/>
          </p:nvSpPr>
          <p:spPr bwMode="gray">
            <a:xfrm>
              <a:off x="4317036" y="3151619"/>
              <a:ext cx="293003" cy="293653"/>
            </a:xfrm>
            <a:custGeom>
              <a:avLst/>
              <a:gdLst>
                <a:gd name="T0" fmla="*/ 2147483646 w 166"/>
                <a:gd name="T1" fmla="*/ 0 h 167"/>
                <a:gd name="T2" fmla="*/ 2147483646 w 166"/>
                <a:gd name="T3" fmla="*/ 2147483646 h 167"/>
                <a:gd name="T4" fmla="*/ 2147483646 w 166"/>
                <a:gd name="T5" fmla="*/ 2147483646 h 167"/>
                <a:gd name="T6" fmla="*/ 2147483646 w 166"/>
                <a:gd name="T7" fmla="*/ 2147483646 h 167"/>
                <a:gd name="T8" fmla="*/ 2147483646 w 166"/>
                <a:gd name="T9" fmla="*/ 2147483646 h 167"/>
                <a:gd name="T10" fmla="*/ 2147483646 w 166"/>
                <a:gd name="T11" fmla="*/ 2147483646 h 167"/>
                <a:gd name="T12" fmla="*/ 2147483646 w 166"/>
                <a:gd name="T13" fmla="*/ 2147483646 h 167"/>
                <a:gd name="T14" fmla="*/ 2147483646 w 166"/>
                <a:gd name="T15" fmla="*/ 2147483646 h 167"/>
                <a:gd name="T16" fmla="*/ 2147483646 w 166"/>
                <a:gd name="T17" fmla="*/ 2147483646 h 167"/>
                <a:gd name="T18" fmla="*/ 2147483646 w 166"/>
                <a:gd name="T19" fmla="*/ 2147483646 h 167"/>
                <a:gd name="T20" fmla="*/ 2147483646 w 166"/>
                <a:gd name="T21" fmla="*/ 2147483646 h 167"/>
                <a:gd name="T22" fmla="*/ 0 w 166"/>
                <a:gd name="T23" fmla="*/ 2147483646 h 167"/>
                <a:gd name="T24" fmla="*/ 0 w 166"/>
                <a:gd name="T25" fmla="*/ 2147483646 h 167"/>
                <a:gd name="T26" fmla="*/ 2147483646 w 166"/>
                <a:gd name="T27" fmla="*/ 2147483646 h 167"/>
                <a:gd name="T28" fmla="*/ 2147483646 w 166"/>
                <a:gd name="T29" fmla="*/ 2147483646 h 167"/>
                <a:gd name="T30" fmla="*/ 2147483646 w 166"/>
                <a:gd name="T31" fmla="*/ 2147483646 h 167"/>
                <a:gd name="T32" fmla="*/ 2147483646 w 166"/>
                <a:gd name="T33" fmla="*/ 2147483646 h 167"/>
                <a:gd name="T34" fmla="*/ 2147483646 w 166"/>
                <a:gd name="T35" fmla="*/ 2147483646 h 167"/>
                <a:gd name="T36" fmla="*/ 2147483646 w 166"/>
                <a:gd name="T37" fmla="*/ 2147483646 h 167"/>
                <a:gd name="T38" fmla="*/ 2147483646 w 166"/>
                <a:gd name="T39" fmla="*/ 2147483646 h 167"/>
                <a:gd name="T40" fmla="*/ 2147483646 w 166"/>
                <a:gd name="T41" fmla="*/ 2147483646 h 167"/>
                <a:gd name="T42" fmla="*/ 2147483646 w 166"/>
                <a:gd name="T43" fmla="*/ 2147483646 h 167"/>
                <a:gd name="T44" fmla="*/ 2147483646 w 166"/>
                <a:gd name="T45" fmla="*/ 2147483646 h 167"/>
                <a:gd name="T46" fmla="*/ 2147483646 w 166"/>
                <a:gd name="T47" fmla="*/ 2147483646 h 167"/>
                <a:gd name="T48" fmla="*/ 2147483646 w 166"/>
                <a:gd name="T49" fmla="*/ 2147483646 h 167"/>
                <a:gd name="T50" fmla="*/ 2147483646 w 166"/>
                <a:gd name="T51" fmla="*/ 2147483646 h 167"/>
                <a:gd name="T52" fmla="*/ 2147483646 w 166"/>
                <a:gd name="T53" fmla="*/ 2147483646 h 167"/>
                <a:gd name="T54" fmla="*/ 2147483646 w 166"/>
                <a:gd name="T55" fmla="*/ 2147483646 h 167"/>
                <a:gd name="T56" fmla="*/ 2147483646 w 166"/>
                <a:gd name="T57" fmla="*/ 2147483646 h 167"/>
                <a:gd name="T58" fmla="*/ 2147483646 w 166"/>
                <a:gd name="T59" fmla="*/ 2147483646 h 167"/>
                <a:gd name="T60" fmla="*/ 2147483646 w 166"/>
                <a:gd name="T61" fmla="*/ 2147483646 h 167"/>
                <a:gd name="T62" fmla="*/ 2147483646 w 166"/>
                <a:gd name="T63" fmla="*/ 2147483646 h 167"/>
                <a:gd name="T64" fmla="*/ 2147483646 w 166"/>
                <a:gd name="T65" fmla="*/ 2147483646 h 167"/>
                <a:gd name="T66" fmla="*/ 2147483646 w 166"/>
                <a:gd name="T67" fmla="*/ 2147483646 h 167"/>
                <a:gd name="T68" fmla="*/ 2147483646 w 166"/>
                <a:gd name="T69" fmla="*/ 2147483646 h 167"/>
                <a:gd name="T70" fmla="*/ 2147483646 w 166"/>
                <a:gd name="T71" fmla="*/ 2147483646 h 167"/>
                <a:gd name="T72" fmla="*/ 2147483646 w 166"/>
                <a:gd name="T73" fmla="*/ 2147483646 h 167"/>
                <a:gd name="T74" fmla="*/ 2147483646 w 166"/>
                <a:gd name="T75" fmla="*/ 2147483646 h 167"/>
                <a:gd name="T76" fmla="*/ 2147483646 w 166"/>
                <a:gd name="T77" fmla="*/ 2147483646 h 167"/>
                <a:gd name="T78" fmla="*/ 2147483646 w 166"/>
                <a:gd name="T79" fmla="*/ 0 h 1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6" h="167">
                  <a:moveTo>
                    <a:pt x="97" y="0"/>
                  </a:moveTo>
                  <a:lnTo>
                    <a:pt x="83" y="7"/>
                  </a:lnTo>
                  <a:lnTo>
                    <a:pt x="83" y="27"/>
                  </a:lnTo>
                  <a:lnTo>
                    <a:pt x="69" y="34"/>
                  </a:lnTo>
                  <a:lnTo>
                    <a:pt x="55" y="42"/>
                  </a:lnTo>
                  <a:lnTo>
                    <a:pt x="48" y="42"/>
                  </a:lnTo>
                  <a:lnTo>
                    <a:pt x="41" y="34"/>
                  </a:lnTo>
                  <a:lnTo>
                    <a:pt x="34" y="34"/>
                  </a:lnTo>
                  <a:lnTo>
                    <a:pt x="41" y="49"/>
                  </a:lnTo>
                  <a:lnTo>
                    <a:pt x="27" y="56"/>
                  </a:lnTo>
                  <a:lnTo>
                    <a:pt x="27" y="49"/>
                  </a:lnTo>
                  <a:lnTo>
                    <a:pt x="0" y="56"/>
                  </a:lnTo>
                  <a:lnTo>
                    <a:pt x="0" y="69"/>
                  </a:lnTo>
                  <a:lnTo>
                    <a:pt x="34" y="76"/>
                  </a:lnTo>
                  <a:lnTo>
                    <a:pt x="48" y="97"/>
                  </a:lnTo>
                  <a:lnTo>
                    <a:pt x="48" y="111"/>
                  </a:lnTo>
                  <a:lnTo>
                    <a:pt x="41" y="153"/>
                  </a:lnTo>
                  <a:lnTo>
                    <a:pt x="55" y="159"/>
                  </a:lnTo>
                  <a:lnTo>
                    <a:pt x="97" y="167"/>
                  </a:lnTo>
                  <a:lnTo>
                    <a:pt x="97" y="159"/>
                  </a:lnTo>
                  <a:lnTo>
                    <a:pt x="118" y="153"/>
                  </a:lnTo>
                  <a:lnTo>
                    <a:pt x="146" y="159"/>
                  </a:lnTo>
                  <a:lnTo>
                    <a:pt x="153" y="159"/>
                  </a:lnTo>
                  <a:lnTo>
                    <a:pt x="160" y="146"/>
                  </a:lnTo>
                  <a:lnTo>
                    <a:pt x="153" y="126"/>
                  </a:lnTo>
                  <a:lnTo>
                    <a:pt x="153" y="111"/>
                  </a:lnTo>
                  <a:lnTo>
                    <a:pt x="153" y="91"/>
                  </a:lnTo>
                  <a:lnTo>
                    <a:pt x="146" y="97"/>
                  </a:lnTo>
                  <a:lnTo>
                    <a:pt x="146" y="91"/>
                  </a:lnTo>
                  <a:lnTo>
                    <a:pt x="153" y="76"/>
                  </a:lnTo>
                  <a:lnTo>
                    <a:pt x="160" y="76"/>
                  </a:lnTo>
                  <a:lnTo>
                    <a:pt x="166" y="49"/>
                  </a:lnTo>
                  <a:lnTo>
                    <a:pt x="146" y="34"/>
                  </a:lnTo>
                  <a:lnTo>
                    <a:pt x="131" y="34"/>
                  </a:lnTo>
                  <a:lnTo>
                    <a:pt x="125" y="34"/>
                  </a:lnTo>
                  <a:lnTo>
                    <a:pt x="125" y="27"/>
                  </a:lnTo>
                  <a:lnTo>
                    <a:pt x="118" y="27"/>
                  </a:lnTo>
                  <a:lnTo>
                    <a:pt x="118" y="14"/>
                  </a:lnTo>
                  <a:lnTo>
                    <a:pt x="97" y="7"/>
                  </a:lnTo>
                  <a:lnTo>
                    <a:pt x="97" y="0"/>
                  </a:lnTo>
                </a:path>
              </a:pathLst>
            </a:custGeom>
            <a:solidFill>
              <a:schemeClr val="accent1"/>
            </a:solidFill>
            <a:ln w="9525" cmpd="sng">
              <a:solidFill>
                <a:schemeClr val="bg1"/>
              </a:solidFill>
              <a:prstDash val="solid"/>
              <a:round/>
              <a:headEnd/>
              <a:tailEnd/>
            </a:ln>
          </p:spPr>
          <p:txBody>
            <a:bodyPr/>
            <a:lstStyle/>
            <a:p>
              <a:pPr>
                <a:defRPr/>
              </a:pPr>
              <a:endParaRPr lang="en-US" dirty="0">
                <a:latin typeface="+mn-lt"/>
              </a:endParaRPr>
            </a:p>
          </p:txBody>
        </p:sp>
        <p:sp>
          <p:nvSpPr>
            <p:cNvPr id="491" name="Freeform 232"/>
            <p:cNvSpPr>
              <a:spLocks/>
            </p:cNvSpPr>
            <p:nvPr/>
          </p:nvSpPr>
          <p:spPr bwMode="gray">
            <a:xfrm>
              <a:off x="4219368" y="3409406"/>
              <a:ext cx="269129" cy="230886"/>
            </a:xfrm>
            <a:custGeom>
              <a:avLst/>
              <a:gdLst>
                <a:gd name="T0" fmla="*/ 2147483646 w 154"/>
                <a:gd name="T1" fmla="*/ 2147483646 h 132"/>
                <a:gd name="T2" fmla="*/ 2147483646 w 154"/>
                <a:gd name="T3" fmla="*/ 2147483646 h 132"/>
                <a:gd name="T4" fmla="*/ 2147483646 w 154"/>
                <a:gd name="T5" fmla="*/ 2147483646 h 132"/>
                <a:gd name="T6" fmla="*/ 2147483646 w 154"/>
                <a:gd name="T7" fmla="*/ 2147483646 h 132"/>
                <a:gd name="T8" fmla="*/ 2147483646 w 154"/>
                <a:gd name="T9" fmla="*/ 2147483646 h 132"/>
                <a:gd name="T10" fmla="*/ 2147483646 w 154"/>
                <a:gd name="T11" fmla="*/ 2147483646 h 132"/>
                <a:gd name="T12" fmla="*/ 2147483646 w 154"/>
                <a:gd name="T13" fmla="*/ 2147483646 h 132"/>
                <a:gd name="T14" fmla="*/ 2147483646 w 154"/>
                <a:gd name="T15" fmla="*/ 2147483646 h 132"/>
                <a:gd name="T16" fmla="*/ 2147483646 w 154"/>
                <a:gd name="T17" fmla="*/ 2147483646 h 132"/>
                <a:gd name="T18" fmla="*/ 2147483646 w 154"/>
                <a:gd name="T19" fmla="*/ 2147483646 h 132"/>
                <a:gd name="T20" fmla="*/ 2147483646 w 154"/>
                <a:gd name="T21" fmla="*/ 2147483646 h 132"/>
                <a:gd name="T22" fmla="*/ 2147483646 w 154"/>
                <a:gd name="T23" fmla="*/ 2147483646 h 132"/>
                <a:gd name="T24" fmla="*/ 2147483646 w 154"/>
                <a:gd name="T25" fmla="*/ 2147483646 h 132"/>
                <a:gd name="T26" fmla="*/ 2147483646 w 154"/>
                <a:gd name="T27" fmla="*/ 2147483646 h 132"/>
                <a:gd name="T28" fmla="*/ 2147483646 w 154"/>
                <a:gd name="T29" fmla="*/ 2147483646 h 132"/>
                <a:gd name="T30" fmla="*/ 2147483646 w 154"/>
                <a:gd name="T31" fmla="*/ 2147483646 h 132"/>
                <a:gd name="T32" fmla="*/ 2147483646 w 154"/>
                <a:gd name="T33" fmla="*/ 2147483646 h 132"/>
                <a:gd name="T34" fmla="*/ 2147483646 w 154"/>
                <a:gd name="T35" fmla="*/ 2147483646 h 132"/>
                <a:gd name="T36" fmla="*/ 2147483646 w 154"/>
                <a:gd name="T37" fmla="*/ 2147483646 h 132"/>
                <a:gd name="T38" fmla="*/ 2147483646 w 154"/>
                <a:gd name="T39" fmla="*/ 2147483646 h 132"/>
                <a:gd name="T40" fmla="*/ 2147483646 w 154"/>
                <a:gd name="T41" fmla="*/ 2147483646 h 132"/>
                <a:gd name="T42" fmla="*/ 2147483646 w 154"/>
                <a:gd name="T43" fmla="*/ 0 h 132"/>
                <a:gd name="T44" fmla="*/ 2147483646 w 154"/>
                <a:gd name="T45" fmla="*/ 2147483646 h 132"/>
                <a:gd name="T46" fmla="*/ 0 w 154"/>
                <a:gd name="T47" fmla="*/ 2147483646 h 132"/>
                <a:gd name="T48" fmla="*/ 0 w 154"/>
                <a:gd name="T49" fmla="*/ 2147483646 h 132"/>
                <a:gd name="T50" fmla="*/ 2147483646 w 154"/>
                <a:gd name="T51" fmla="*/ 2147483646 h 1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4" h="132">
                  <a:moveTo>
                    <a:pt x="7" y="35"/>
                  </a:moveTo>
                  <a:lnTo>
                    <a:pt x="42" y="35"/>
                  </a:lnTo>
                  <a:lnTo>
                    <a:pt x="42" y="42"/>
                  </a:lnTo>
                  <a:lnTo>
                    <a:pt x="28" y="48"/>
                  </a:lnTo>
                  <a:lnTo>
                    <a:pt x="28" y="70"/>
                  </a:lnTo>
                  <a:lnTo>
                    <a:pt x="22" y="77"/>
                  </a:lnTo>
                  <a:lnTo>
                    <a:pt x="28" y="105"/>
                  </a:lnTo>
                  <a:lnTo>
                    <a:pt x="22" y="118"/>
                  </a:lnTo>
                  <a:lnTo>
                    <a:pt x="49" y="132"/>
                  </a:lnTo>
                  <a:lnTo>
                    <a:pt x="57" y="125"/>
                  </a:lnTo>
                  <a:lnTo>
                    <a:pt x="91" y="125"/>
                  </a:lnTo>
                  <a:lnTo>
                    <a:pt x="126" y="90"/>
                  </a:lnTo>
                  <a:lnTo>
                    <a:pt x="112" y="77"/>
                  </a:lnTo>
                  <a:lnTo>
                    <a:pt x="133" y="48"/>
                  </a:lnTo>
                  <a:lnTo>
                    <a:pt x="154" y="35"/>
                  </a:lnTo>
                  <a:lnTo>
                    <a:pt x="154" y="21"/>
                  </a:lnTo>
                  <a:lnTo>
                    <a:pt x="112" y="13"/>
                  </a:lnTo>
                  <a:lnTo>
                    <a:pt x="98" y="7"/>
                  </a:lnTo>
                  <a:lnTo>
                    <a:pt x="91" y="7"/>
                  </a:lnTo>
                  <a:lnTo>
                    <a:pt x="70" y="7"/>
                  </a:lnTo>
                  <a:lnTo>
                    <a:pt x="63" y="7"/>
                  </a:lnTo>
                  <a:lnTo>
                    <a:pt x="15" y="0"/>
                  </a:lnTo>
                  <a:lnTo>
                    <a:pt x="7" y="7"/>
                  </a:lnTo>
                  <a:lnTo>
                    <a:pt x="0" y="7"/>
                  </a:lnTo>
                  <a:lnTo>
                    <a:pt x="0" y="13"/>
                  </a:lnTo>
                  <a:lnTo>
                    <a:pt x="7" y="35"/>
                  </a:lnTo>
                </a:path>
              </a:pathLst>
            </a:custGeom>
            <a:solidFill>
              <a:schemeClr val="accent1"/>
            </a:solidFill>
            <a:ln w="9525" cmpd="sng">
              <a:solidFill>
                <a:schemeClr val="bg1"/>
              </a:solidFill>
              <a:prstDash val="solid"/>
              <a:round/>
              <a:headEnd/>
              <a:tailEnd/>
            </a:ln>
          </p:spPr>
          <p:txBody>
            <a:bodyPr/>
            <a:lstStyle/>
            <a:p>
              <a:pPr>
                <a:defRPr/>
              </a:pPr>
              <a:endParaRPr lang="en-US" dirty="0">
                <a:latin typeface="+mn-lt"/>
              </a:endParaRPr>
            </a:p>
          </p:txBody>
        </p:sp>
        <p:sp>
          <p:nvSpPr>
            <p:cNvPr id="492" name="Freeform 233"/>
            <p:cNvSpPr>
              <a:spLocks/>
            </p:cNvSpPr>
            <p:nvPr/>
          </p:nvSpPr>
          <p:spPr bwMode="gray">
            <a:xfrm>
              <a:off x="4264947" y="2842276"/>
              <a:ext cx="201846" cy="358659"/>
            </a:xfrm>
            <a:custGeom>
              <a:avLst/>
              <a:gdLst>
                <a:gd name="T0" fmla="*/ 2147483646 w 112"/>
                <a:gd name="T1" fmla="*/ 2147483646 h 201"/>
                <a:gd name="T2" fmla="*/ 2147483646 w 112"/>
                <a:gd name="T3" fmla="*/ 2147483646 h 201"/>
                <a:gd name="T4" fmla="*/ 2147483646 w 112"/>
                <a:gd name="T5" fmla="*/ 2147483646 h 201"/>
                <a:gd name="T6" fmla="*/ 2147483646 w 112"/>
                <a:gd name="T7" fmla="*/ 2147483646 h 201"/>
                <a:gd name="T8" fmla="*/ 2147483646 w 112"/>
                <a:gd name="T9" fmla="*/ 2147483646 h 201"/>
                <a:gd name="T10" fmla="*/ 2147483646 w 112"/>
                <a:gd name="T11" fmla="*/ 2147483646 h 201"/>
                <a:gd name="T12" fmla="*/ 2147483646 w 112"/>
                <a:gd name="T13" fmla="*/ 2147483646 h 201"/>
                <a:gd name="T14" fmla="*/ 2147483646 w 112"/>
                <a:gd name="T15" fmla="*/ 2147483646 h 201"/>
                <a:gd name="T16" fmla="*/ 2147483646 w 112"/>
                <a:gd name="T17" fmla="*/ 2147483646 h 201"/>
                <a:gd name="T18" fmla="*/ 2147483646 w 112"/>
                <a:gd name="T19" fmla="*/ 2147483646 h 201"/>
                <a:gd name="T20" fmla="*/ 2147483646 w 112"/>
                <a:gd name="T21" fmla="*/ 2147483646 h 201"/>
                <a:gd name="T22" fmla="*/ 2147483646 w 112"/>
                <a:gd name="T23" fmla="*/ 2147483646 h 201"/>
                <a:gd name="T24" fmla="*/ 2147483646 w 112"/>
                <a:gd name="T25" fmla="*/ 2147483646 h 201"/>
                <a:gd name="T26" fmla="*/ 2147483646 w 112"/>
                <a:gd name="T27" fmla="*/ 2147483646 h 201"/>
                <a:gd name="T28" fmla="*/ 2147483646 w 112"/>
                <a:gd name="T29" fmla="*/ 2147483646 h 201"/>
                <a:gd name="T30" fmla="*/ 2147483646 w 112"/>
                <a:gd name="T31" fmla="*/ 2147483646 h 201"/>
                <a:gd name="T32" fmla="*/ 2147483646 w 112"/>
                <a:gd name="T33" fmla="*/ 2147483646 h 201"/>
                <a:gd name="T34" fmla="*/ 2147483646 w 112"/>
                <a:gd name="T35" fmla="*/ 2147483646 h 201"/>
                <a:gd name="T36" fmla="*/ 2147483646 w 112"/>
                <a:gd name="T37" fmla="*/ 2147483646 h 201"/>
                <a:gd name="T38" fmla="*/ 2147483646 w 112"/>
                <a:gd name="T39" fmla="*/ 2147483646 h 201"/>
                <a:gd name="T40" fmla="*/ 2147483646 w 112"/>
                <a:gd name="T41" fmla="*/ 2147483646 h 201"/>
                <a:gd name="T42" fmla="*/ 2147483646 w 112"/>
                <a:gd name="T43" fmla="*/ 2147483646 h 201"/>
                <a:gd name="T44" fmla="*/ 2147483646 w 112"/>
                <a:gd name="T45" fmla="*/ 2147483646 h 201"/>
                <a:gd name="T46" fmla="*/ 2147483646 w 112"/>
                <a:gd name="T47" fmla="*/ 2147483646 h 201"/>
                <a:gd name="T48" fmla="*/ 2147483646 w 112"/>
                <a:gd name="T49" fmla="*/ 0 h 201"/>
                <a:gd name="T50" fmla="*/ 2147483646 w 112"/>
                <a:gd name="T51" fmla="*/ 0 h 201"/>
                <a:gd name="T52" fmla="*/ 2147483646 w 112"/>
                <a:gd name="T53" fmla="*/ 0 h 201"/>
                <a:gd name="T54" fmla="*/ 2147483646 w 112"/>
                <a:gd name="T55" fmla="*/ 2147483646 h 201"/>
                <a:gd name="T56" fmla="*/ 0 w 112"/>
                <a:gd name="T57" fmla="*/ 2147483646 h 201"/>
                <a:gd name="T58" fmla="*/ 2147483646 w 112"/>
                <a:gd name="T59" fmla="*/ 2147483646 h 201"/>
                <a:gd name="T60" fmla="*/ 2147483646 w 112"/>
                <a:gd name="T61" fmla="*/ 2147483646 h 201"/>
                <a:gd name="T62" fmla="*/ 2147483646 w 112"/>
                <a:gd name="T63" fmla="*/ 2147483646 h 201"/>
                <a:gd name="T64" fmla="*/ 2147483646 w 112"/>
                <a:gd name="T65" fmla="*/ 2147483646 h 201"/>
                <a:gd name="T66" fmla="*/ 2147483646 w 112"/>
                <a:gd name="T67" fmla="*/ 2147483646 h 201"/>
                <a:gd name="T68" fmla="*/ 2147483646 w 112"/>
                <a:gd name="T69" fmla="*/ 2147483646 h 201"/>
                <a:gd name="T70" fmla="*/ 2147483646 w 112"/>
                <a:gd name="T71" fmla="*/ 2147483646 h 201"/>
                <a:gd name="T72" fmla="*/ 2147483646 w 112"/>
                <a:gd name="T73" fmla="*/ 2147483646 h 201"/>
                <a:gd name="T74" fmla="*/ 2147483646 w 112"/>
                <a:gd name="T75" fmla="*/ 2147483646 h 201"/>
                <a:gd name="T76" fmla="*/ 2147483646 w 112"/>
                <a:gd name="T77" fmla="*/ 2147483646 h 201"/>
                <a:gd name="T78" fmla="*/ 2147483646 w 112"/>
                <a:gd name="T79" fmla="*/ 2147483646 h 201"/>
                <a:gd name="T80" fmla="*/ 2147483646 w 112"/>
                <a:gd name="T81" fmla="*/ 2147483646 h 201"/>
                <a:gd name="T82" fmla="*/ 2147483646 w 112"/>
                <a:gd name="T83" fmla="*/ 2147483646 h 201"/>
                <a:gd name="T84" fmla="*/ 2147483646 w 112"/>
                <a:gd name="T85" fmla="*/ 2147483646 h 201"/>
                <a:gd name="T86" fmla="*/ 2147483646 w 112"/>
                <a:gd name="T87" fmla="*/ 2147483646 h 201"/>
                <a:gd name="T88" fmla="*/ 2147483646 w 112"/>
                <a:gd name="T89" fmla="*/ 2147483646 h 201"/>
                <a:gd name="T90" fmla="*/ 2147483646 w 112"/>
                <a:gd name="T91" fmla="*/ 2147483646 h 201"/>
                <a:gd name="T92" fmla="*/ 2147483646 w 112"/>
                <a:gd name="T93" fmla="*/ 2147483646 h 201"/>
                <a:gd name="T94" fmla="*/ 2147483646 w 112"/>
                <a:gd name="T95" fmla="*/ 2147483646 h 201"/>
                <a:gd name="T96" fmla="*/ 2147483646 w 112"/>
                <a:gd name="T97" fmla="*/ 2147483646 h 201"/>
                <a:gd name="T98" fmla="*/ 2147483646 w 112"/>
                <a:gd name="T99" fmla="*/ 2147483646 h 201"/>
                <a:gd name="T100" fmla="*/ 2147483646 w 112"/>
                <a:gd name="T101" fmla="*/ 2147483646 h 201"/>
                <a:gd name="T102" fmla="*/ 2147483646 w 112"/>
                <a:gd name="T103" fmla="*/ 2147483646 h 201"/>
                <a:gd name="T104" fmla="*/ 2147483646 w 112"/>
                <a:gd name="T105" fmla="*/ 2147483646 h 201"/>
                <a:gd name="T106" fmla="*/ 2147483646 w 112"/>
                <a:gd name="T107" fmla="*/ 2147483646 h 201"/>
                <a:gd name="T108" fmla="*/ 2147483646 w 112"/>
                <a:gd name="T109" fmla="*/ 2147483646 h 201"/>
                <a:gd name="T110" fmla="*/ 2147483646 w 112"/>
                <a:gd name="T111" fmla="*/ 2147483646 h 201"/>
                <a:gd name="T112" fmla="*/ 2147483646 w 112"/>
                <a:gd name="T113" fmla="*/ 2147483646 h 2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2" h="201">
                  <a:moveTo>
                    <a:pt x="21" y="201"/>
                  </a:moveTo>
                  <a:lnTo>
                    <a:pt x="29" y="188"/>
                  </a:lnTo>
                  <a:lnTo>
                    <a:pt x="42" y="201"/>
                  </a:lnTo>
                  <a:lnTo>
                    <a:pt x="42" y="188"/>
                  </a:lnTo>
                  <a:lnTo>
                    <a:pt x="56" y="181"/>
                  </a:lnTo>
                  <a:lnTo>
                    <a:pt x="63" y="188"/>
                  </a:lnTo>
                  <a:lnTo>
                    <a:pt x="70" y="181"/>
                  </a:lnTo>
                  <a:lnTo>
                    <a:pt x="105" y="181"/>
                  </a:lnTo>
                  <a:lnTo>
                    <a:pt x="112" y="174"/>
                  </a:lnTo>
                  <a:lnTo>
                    <a:pt x="98" y="174"/>
                  </a:lnTo>
                  <a:lnTo>
                    <a:pt x="112" y="146"/>
                  </a:lnTo>
                  <a:lnTo>
                    <a:pt x="105" y="139"/>
                  </a:lnTo>
                  <a:lnTo>
                    <a:pt x="98" y="139"/>
                  </a:lnTo>
                  <a:lnTo>
                    <a:pt x="84" y="139"/>
                  </a:lnTo>
                  <a:lnTo>
                    <a:pt x="98" y="133"/>
                  </a:lnTo>
                  <a:lnTo>
                    <a:pt x="98" y="125"/>
                  </a:lnTo>
                  <a:lnTo>
                    <a:pt x="84" y="104"/>
                  </a:lnTo>
                  <a:lnTo>
                    <a:pt x="77" y="98"/>
                  </a:lnTo>
                  <a:lnTo>
                    <a:pt x="63" y="69"/>
                  </a:lnTo>
                  <a:lnTo>
                    <a:pt x="42" y="63"/>
                  </a:lnTo>
                  <a:lnTo>
                    <a:pt x="70" y="28"/>
                  </a:lnTo>
                  <a:lnTo>
                    <a:pt x="63" y="21"/>
                  </a:lnTo>
                  <a:lnTo>
                    <a:pt x="35" y="28"/>
                  </a:lnTo>
                  <a:lnTo>
                    <a:pt x="35" y="14"/>
                  </a:lnTo>
                  <a:lnTo>
                    <a:pt x="56" y="0"/>
                  </a:lnTo>
                  <a:lnTo>
                    <a:pt x="42" y="0"/>
                  </a:lnTo>
                  <a:lnTo>
                    <a:pt x="29" y="0"/>
                  </a:lnTo>
                  <a:lnTo>
                    <a:pt x="14" y="28"/>
                  </a:lnTo>
                  <a:lnTo>
                    <a:pt x="0" y="28"/>
                  </a:lnTo>
                  <a:lnTo>
                    <a:pt x="14" y="34"/>
                  </a:lnTo>
                  <a:lnTo>
                    <a:pt x="21" y="34"/>
                  </a:lnTo>
                  <a:lnTo>
                    <a:pt x="14" y="56"/>
                  </a:lnTo>
                  <a:lnTo>
                    <a:pt x="21" y="56"/>
                  </a:lnTo>
                  <a:lnTo>
                    <a:pt x="21" y="63"/>
                  </a:lnTo>
                  <a:lnTo>
                    <a:pt x="14" y="69"/>
                  </a:lnTo>
                  <a:lnTo>
                    <a:pt x="21" y="69"/>
                  </a:lnTo>
                  <a:lnTo>
                    <a:pt x="29" y="76"/>
                  </a:lnTo>
                  <a:lnTo>
                    <a:pt x="21" y="90"/>
                  </a:lnTo>
                  <a:lnTo>
                    <a:pt x="29" y="98"/>
                  </a:lnTo>
                  <a:lnTo>
                    <a:pt x="42" y="90"/>
                  </a:lnTo>
                  <a:lnTo>
                    <a:pt x="42" y="98"/>
                  </a:lnTo>
                  <a:lnTo>
                    <a:pt x="42" y="104"/>
                  </a:lnTo>
                  <a:lnTo>
                    <a:pt x="56" y="104"/>
                  </a:lnTo>
                  <a:lnTo>
                    <a:pt x="56" y="125"/>
                  </a:lnTo>
                  <a:lnTo>
                    <a:pt x="29" y="125"/>
                  </a:lnTo>
                  <a:lnTo>
                    <a:pt x="35" y="133"/>
                  </a:lnTo>
                  <a:lnTo>
                    <a:pt x="29" y="139"/>
                  </a:lnTo>
                  <a:lnTo>
                    <a:pt x="35" y="139"/>
                  </a:lnTo>
                  <a:lnTo>
                    <a:pt x="35" y="146"/>
                  </a:lnTo>
                  <a:lnTo>
                    <a:pt x="21" y="153"/>
                  </a:lnTo>
                  <a:lnTo>
                    <a:pt x="29" y="166"/>
                  </a:lnTo>
                  <a:lnTo>
                    <a:pt x="35" y="166"/>
                  </a:lnTo>
                  <a:lnTo>
                    <a:pt x="42" y="174"/>
                  </a:lnTo>
                  <a:lnTo>
                    <a:pt x="56" y="166"/>
                  </a:lnTo>
                  <a:lnTo>
                    <a:pt x="56" y="174"/>
                  </a:lnTo>
                  <a:lnTo>
                    <a:pt x="35" y="174"/>
                  </a:lnTo>
                  <a:lnTo>
                    <a:pt x="21" y="201"/>
                  </a:lnTo>
                </a:path>
              </a:pathLst>
            </a:custGeom>
            <a:solidFill>
              <a:schemeClr val="accent1"/>
            </a:solidFill>
            <a:ln w="9525" cmpd="sng">
              <a:solidFill>
                <a:schemeClr val="bg1"/>
              </a:solidFill>
              <a:prstDash val="solid"/>
              <a:round/>
              <a:headEnd/>
              <a:tailEnd/>
            </a:ln>
          </p:spPr>
          <p:txBody>
            <a:bodyPr/>
            <a:lstStyle/>
            <a:p>
              <a:pPr>
                <a:defRPr/>
              </a:pPr>
              <a:endParaRPr lang="en-US" dirty="0">
                <a:latin typeface="+mn-lt"/>
              </a:endParaRPr>
            </a:p>
          </p:txBody>
        </p:sp>
        <p:sp>
          <p:nvSpPr>
            <p:cNvPr id="494" name="Freeform 157"/>
            <p:cNvSpPr>
              <a:spLocks/>
            </p:cNvSpPr>
            <p:nvPr/>
          </p:nvSpPr>
          <p:spPr bwMode="gray">
            <a:xfrm>
              <a:off x="4931258" y="4010159"/>
              <a:ext cx="390672" cy="356416"/>
            </a:xfrm>
            <a:custGeom>
              <a:avLst/>
              <a:gdLst>
                <a:gd name="T0" fmla="*/ 2147483646 w 10000"/>
                <a:gd name="T1" fmla="*/ 2147483646 h 10001"/>
                <a:gd name="T2" fmla="*/ 2147483646 w 10000"/>
                <a:gd name="T3" fmla="*/ 2147483646 h 10001"/>
                <a:gd name="T4" fmla="*/ 2147483646 w 10000"/>
                <a:gd name="T5" fmla="*/ 2147483646 h 10001"/>
                <a:gd name="T6" fmla="*/ 2147483646 w 10000"/>
                <a:gd name="T7" fmla="*/ 2147483646 h 10001"/>
                <a:gd name="T8" fmla="*/ 2147483646 w 10000"/>
                <a:gd name="T9" fmla="*/ 2147483646 h 10001"/>
                <a:gd name="T10" fmla="*/ 2147483646 w 10000"/>
                <a:gd name="T11" fmla="*/ 2147483646 h 10001"/>
                <a:gd name="T12" fmla="*/ 2147483646 w 10000"/>
                <a:gd name="T13" fmla="*/ 2147483646 h 10001"/>
                <a:gd name="T14" fmla="*/ 2147483646 w 10000"/>
                <a:gd name="T15" fmla="*/ 2147483646 h 10001"/>
                <a:gd name="T16" fmla="*/ 2147483646 w 10000"/>
                <a:gd name="T17" fmla="*/ 2147483646 h 10001"/>
                <a:gd name="T18" fmla="*/ 2147483646 w 10000"/>
                <a:gd name="T19" fmla="*/ 2147483646 h 10001"/>
                <a:gd name="T20" fmla="*/ 2147483646 w 10000"/>
                <a:gd name="T21" fmla="*/ 2147483646 h 10001"/>
                <a:gd name="T22" fmla="*/ 2147483646 w 10000"/>
                <a:gd name="T23" fmla="*/ 2147483646 h 10001"/>
                <a:gd name="T24" fmla="*/ 2147483646 w 10000"/>
                <a:gd name="T25" fmla="*/ 2147483646 h 10001"/>
                <a:gd name="T26" fmla="*/ 2147483646 w 10000"/>
                <a:gd name="T27" fmla="*/ 2147483646 h 10001"/>
                <a:gd name="T28" fmla="*/ 2147483646 w 10000"/>
                <a:gd name="T29" fmla="*/ 2147483646 h 10001"/>
                <a:gd name="T30" fmla="*/ 2147483646 w 10000"/>
                <a:gd name="T31" fmla="*/ 2147483646 h 10001"/>
                <a:gd name="T32" fmla="*/ 2147483646 w 10000"/>
                <a:gd name="T33" fmla="*/ 2147483646 h 10001"/>
                <a:gd name="T34" fmla="*/ 2147483646 w 10000"/>
                <a:gd name="T35" fmla="*/ 0 h 10001"/>
                <a:gd name="T36" fmla="*/ 2147483646 w 10000"/>
                <a:gd name="T37" fmla="*/ 2147483646 h 10001"/>
                <a:gd name="T38" fmla="*/ 2147483646 w 10000"/>
                <a:gd name="T39" fmla="*/ 2147483646 h 10001"/>
                <a:gd name="T40" fmla="*/ 2147483646 w 10000"/>
                <a:gd name="T41" fmla="*/ 2147483646 h 10001"/>
                <a:gd name="T42" fmla="*/ 2147483646 w 10000"/>
                <a:gd name="T43" fmla="*/ 2147483646 h 10001"/>
                <a:gd name="T44" fmla="*/ 2147483646 w 10000"/>
                <a:gd name="T45" fmla="*/ 2147483646 h 10001"/>
                <a:gd name="T46" fmla="*/ 2147483646 w 10000"/>
                <a:gd name="T47" fmla="*/ 2147483646 h 10001"/>
                <a:gd name="T48" fmla="*/ 2147483646 w 10000"/>
                <a:gd name="T49" fmla="*/ 2147483646 h 10001"/>
                <a:gd name="T50" fmla="*/ 2147483646 w 10000"/>
                <a:gd name="T51" fmla="*/ 2147483646 h 10001"/>
                <a:gd name="T52" fmla="*/ 2147483646 w 10000"/>
                <a:gd name="T53" fmla="*/ 2147483646 h 10001"/>
                <a:gd name="T54" fmla="*/ 0 w 10000"/>
                <a:gd name="T55" fmla="*/ 2147483646 h 10001"/>
                <a:gd name="T56" fmla="*/ 2147483646 w 10000"/>
                <a:gd name="T57" fmla="*/ 2147483646 h 10001"/>
                <a:gd name="T58" fmla="*/ 2147483646 w 10000"/>
                <a:gd name="T59" fmla="*/ 2147483646 h 100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000" h="10001">
                  <a:moveTo>
                    <a:pt x="628" y="7846"/>
                  </a:moveTo>
                  <a:lnTo>
                    <a:pt x="1256" y="8881"/>
                  </a:lnTo>
                  <a:lnTo>
                    <a:pt x="1256" y="9573"/>
                  </a:lnTo>
                  <a:lnTo>
                    <a:pt x="2249" y="8651"/>
                  </a:lnTo>
                  <a:lnTo>
                    <a:pt x="3270" y="9859"/>
                  </a:lnTo>
                  <a:cubicBezTo>
                    <a:pt x="3579" y="10075"/>
                    <a:pt x="3810" y="9992"/>
                    <a:pt x="4107" y="9948"/>
                  </a:cubicBezTo>
                  <a:cubicBezTo>
                    <a:pt x="4229" y="9811"/>
                    <a:pt x="4784" y="9785"/>
                    <a:pt x="5051" y="9596"/>
                  </a:cubicBezTo>
                  <a:lnTo>
                    <a:pt x="6382" y="8276"/>
                  </a:lnTo>
                  <a:lnTo>
                    <a:pt x="6800" y="7918"/>
                  </a:lnTo>
                  <a:lnTo>
                    <a:pt x="7175" y="9573"/>
                  </a:lnTo>
                  <a:cubicBezTo>
                    <a:pt x="7295" y="9228"/>
                    <a:pt x="7414" y="8882"/>
                    <a:pt x="7534" y="8537"/>
                  </a:cubicBezTo>
                  <a:lnTo>
                    <a:pt x="8744" y="6513"/>
                  </a:lnTo>
                  <a:cubicBezTo>
                    <a:pt x="8864" y="5708"/>
                    <a:pt x="8983" y="4901"/>
                    <a:pt x="9103" y="4096"/>
                  </a:cubicBezTo>
                  <a:lnTo>
                    <a:pt x="10000" y="3702"/>
                  </a:lnTo>
                  <a:lnTo>
                    <a:pt x="10000" y="3355"/>
                  </a:lnTo>
                  <a:lnTo>
                    <a:pt x="9417" y="3059"/>
                  </a:lnTo>
                  <a:cubicBezTo>
                    <a:pt x="9312" y="2136"/>
                    <a:pt x="9208" y="1217"/>
                    <a:pt x="9103" y="296"/>
                  </a:cubicBezTo>
                  <a:lnTo>
                    <a:pt x="8430" y="0"/>
                  </a:lnTo>
                  <a:lnTo>
                    <a:pt x="7175" y="642"/>
                  </a:lnTo>
                  <a:lnTo>
                    <a:pt x="6861" y="296"/>
                  </a:lnTo>
                  <a:lnTo>
                    <a:pt x="1883" y="296"/>
                  </a:lnTo>
                  <a:lnTo>
                    <a:pt x="1883" y="1629"/>
                  </a:lnTo>
                  <a:lnTo>
                    <a:pt x="1570" y="2024"/>
                  </a:lnTo>
                  <a:lnTo>
                    <a:pt x="1256" y="2369"/>
                  </a:lnTo>
                  <a:lnTo>
                    <a:pt x="1256" y="4441"/>
                  </a:lnTo>
                  <a:lnTo>
                    <a:pt x="1256" y="5081"/>
                  </a:lnTo>
                  <a:lnTo>
                    <a:pt x="942" y="5081"/>
                  </a:lnTo>
                  <a:lnTo>
                    <a:pt x="0" y="6513"/>
                  </a:lnTo>
                  <a:lnTo>
                    <a:pt x="942" y="7846"/>
                  </a:lnTo>
                  <a:lnTo>
                    <a:pt x="628" y="7846"/>
                  </a:lnTo>
                </a:path>
              </a:pathLst>
            </a:custGeom>
            <a:solidFill>
              <a:schemeClr val="bg1">
                <a:lumMod val="75000"/>
              </a:schemeClr>
            </a:solidFill>
            <a:ln w="9525" cmpd="sng">
              <a:solidFill>
                <a:schemeClr val="bg1"/>
              </a:solidFill>
              <a:prstDash val="solid"/>
              <a:round/>
              <a:headEnd/>
              <a:tailEnd/>
            </a:ln>
          </p:spPr>
          <p:txBody>
            <a:bodyPr/>
            <a:lstStyle/>
            <a:p>
              <a:pPr eaLnBrk="1" fontAlgn="auto" hangingPunct="1">
                <a:spcBef>
                  <a:spcPts val="0"/>
                </a:spcBef>
                <a:spcAft>
                  <a:spcPts val="0"/>
                </a:spcAft>
                <a:defRPr/>
              </a:pPr>
              <a:endParaRPr lang="en-US" dirty="0">
                <a:latin typeface="+mn-lt"/>
              </a:endParaRPr>
            </a:p>
          </p:txBody>
        </p:sp>
      </p:grpSp>
      <p:grpSp>
        <p:nvGrpSpPr>
          <p:cNvPr id="495" name="Gruppieren 9"/>
          <p:cNvGrpSpPr>
            <a:grpSpLocks/>
          </p:cNvGrpSpPr>
          <p:nvPr/>
        </p:nvGrpSpPr>
        <p:grpSpPr bwMode="auto">
          <a:xfrm>
            <a:off x="2542945" y="4090383"/>
            <a:ext cx="1103114" cy="992150"/>
            <a:chOff x="533931" y="4277254"/>
            <a:chExt cx="1080683" cy="932389"/>
          </a:xfrm>
        </p:grpSpPr>
        <p:sp>
          <p:nvSpPr>
            <p:cNvPr id="496" name="Textfeld 70"/>
            <p:cNvSpPr txBox="1"/>
            <p:nvPr/>
          </p:nvSpPr>
          <p:spPr>
            <a:xfrm>
              <a:off x="533931" y="4277254"/>
              <a:ext cx="1080683" cy="101234"/>
            </a:xfrm>
            <a:prstGeom prst="rect">
              <a:avLst/>
            </a:prstGeom>
            <a:noFill/>
          </p:spPr>
          <p:txBody>
            <a:bodyPr lIns="0" tIns="0" rIns="0" bIns="0">
              <a:spAutoFit/>
            </a:bodyPr>
            <a:lstStyle/>
            <a:p>
              <a:pPr eaLnBrk="1" fontAlgn="auto" hangingPunct="1">
                <a:spcBef>
                  <a:spcPts val="0"/>
                </a:spcBef>
                <a:spcAft>
                  <a:spcPts val="0"/>
                </a:spcAft>
                <a:defRPr/>
              </a:pPr>
              <a:r>
                <a:rPr lang="en-US" sz="700" b="1" dirty="0">
                  <a:solidFill>
                    <a:schemeClr val="accent1"/>
                  </a:solidFill>
                  <a:latin typeface="+mn-lt"/>
                </a:rPr>
                <a:t>US</a:t>
              </a:r>
            </a:p>
          </p:txBody>
        </p:sp>
        <p:sp>
          <p:nvSpPr>
            <p:cNvPr id="497" name="Rechteck 71"/>
            <p:cNvSpPr/>
            <p:nvPr/>
          </p:nvSpPr>
          <p:spPr>
            <a:xfrm>
              <a:off x="533931" y="4413802"/>
              <a:ext cx="760128" cy="3383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98" name="Textfeld 72"/>
            <p:cNvSpPr txBox="1"/>
            <p:nvPr/>
          </p:nvSpPr>
          <p:spPr>
            <a:xfrm>
              <a:off x="533931" y="4447147"/>
              <a:ext cx="755367" cy="762496"/>
            </a:xfrm>
            <a:prstGeom prst="rect">
              <a:avLst/>
            </a:prstGeom>
            <a:noFill/>
          </p:spPr>
          <p:txBody>
            <a:bodyPr lIns="0" tIns="36000" rIns="0" bIns="36000">
              <a:spAutoFit/>
            </a:bodyPr>
            <a:lstStyle/>
            <a:p>
              <a:pPr eaLnBrk="1" fontAlgn="auto" hangingPunct="1">
                <a:spcBef>
                  <a:spcPts val="0"/>
                </a:spcBef>
                <a:spcAft>
                  <a:spcPts val="0"/>
                </a:spcAft>
                <a:defRPr/>
              </a:pPr>
              <a:r>
                <a:rPr lang="en-US" sz="600" dirty="0">
                  <a:latin typeface="+mn-lt"/>
                </a:rPr>
                <a:t>Atlanta</a:t>
              </a:r>
            </a:p>
            <a:p>
              <a:pPr eaLnBrk="1" fontAlgn="auto" hangingPunct="1">
                <a:spcBef>
                  <a:spcPts val="0"/>
                </a:spcBef>
                <a:spcAft>
                  <a:spcPts val="0"/>
                </a:spcAft>
                <a:defRPr/>
              </a:pPr>
              <a:r>
                <a:rPr lang="en-US" sz="600" dirty="0">
                  <a:latin typeface="+mn-lt"/>
                </a:rPr>
                <a:t>Austin</a:t>
              </a:r>
            </a:p>
            <a:p>
              <a:pPr eaLnBrk="1" fontAlgn="auto" hangingPunct="1">
                <a:spcBef>
                  <a:spcPts val="0"/>
                </a:spcBef>
                <a:spcAft>
                  <a:spcPts val="0"/>
                </a:spcAft>
                <a:defRPr/>
              </a:pPr>
              <a:r>
                <a:rPr lang="en-US" sz="600" dirty="0">
                  <a:latin typeface="+mn-lt"/>
                </a:rPr>
                <a:t>Chicago</a:t>
              </a:r>
            </a:p>
            <a:p>
              <a:pPr eaLnBrk="1" fontAlgn="auto" hangingPunct="1">
                <a:spcBef>
                  <a:spcPts val="0"/>
                </a:spcBef>
                <a:spcAft>
                  <a:spcPts val="0"/>
                </a:spcAft>
                <a:defRPr/>
              </a:pPr>
              <a:r>
                <a:rPr lang="en-US" sz="600" dirty="0">
                  <a:latin typeface="+mn-lt"/>
                </a:rPr>
                <a:t>Houston</a:t>
              </a:r>
            </a:p>
            <a:p>
              <a:pPr eaLnBrk="1" fontAlgn="auto" hangingPunct="1">
                <a:spcBef>
                  <a:spcPts val="0"/>
                </a:spcBef>
                <a:spcAft>
                  <a:spcPts val="0"/>
                </a:spcAft>
                <a:defRPr/>
              </a:pPr>
              <a:r>
                <a:rPr lang="en-US" sz="600" dirty="0">
                  <a:latin typeface="+mn-lt"/>
                </a:rPr>
                <a:t>New York</a:t>
              </a:r>
            </a:p>
            <a:p>
              <a:pPr eaLnBrk="1" fontAlgn="auto" hangingPunct="1">
                <a:spcBef>
                  <a:spcPts val="0"/>
                </a:spcBef>
                <a:spcAft>
                  <a:spcPts val="0"/>
                </a:spcAft>
                <a:defRPr/>
              </a:pPr>
              <a:r>
                <a:rPr lang="en-US" sz="600" dirty="0">
                  <a:latin typeface="+mn-lt"/>
                </a:rPr>
                <a:t>Sacramento</a:t>
              </a:r>
            </a:p>
            <a:p>
              <a:pPr eaLnBrk="1" fontAlgn="auto" hangingPunct="1">
                <a:spcBef>
                  <a:spcPts val="0"/>
                </a:spcBef>
                <a:spcAft>
                  <a:spcPts val="0"/>
                </a:spcAft>
                <a:defRPr/>
              </a:pPr>
              <a:r>
                <a:rPr lang="en-US" sz="600" dirty="0"/>
                <a:t>San Diego</a:t>
              </a:r>
              <a:endParaRPr lang="en-US" sz="600" dirty="0">
                <a:latin typeface="+mn-lt"/>
              </a:endParaRPr>
            </a:p>
            <a:p>
              <a:pPr eaLnBrk="1" fontAlgn="auto" hangingPunct="1">
                <a:spcBef>
                  <a:spcPts val="0"/>
                </a:spcBef>
                <a:spcAft>
                  <a:spcPts val="0"/>
                </a:spcAft>
                <a:defRPr/>
              </a:pPr>
              <a:r>
                <a:rPr lang="en-US" sz="600" dirty="0">
                  <a:latin typeface="+mn-lt"/>
                </a:rPr>
                <a:t>Washington DC</a:t>
              </a:r>
            </a:p>
          </p:txBody>
        </p:sp>
      </p:grpSp>
      <p:grpSp>
        <p:nvGrpSpPr>
          <p:cNvPr id="499" name="Gruppieren 7"/>
          <p:cNvGrpSpPr>
            <a:grpSpLocks/>
          </p:cNvGrpSpPr>
          <p:nvPr/>
        </p:nvGrpSpPr>
        <p:grpSpPr bwMode="auto">
          <a:xfrm>
            <a:off x="5011492" y="5400269"/>
            <a:ext cx="1555051" cy="740797"/>
            <a:chOff x="3373717" y="5624377"/>
            <a:chExt cx="1524133" cy="696178"/>
          </a:xfrm>
        </p:grpSpPr>
        <p:sp>
          <p:nvSpPr>
            <p:cNvPr id="500" name="Textfeld 66"/>
            <p:cNvSpPr txBox="1"/>
            <p:nvPr/>
          </p:nvSpPr>
          <p:spPr>
            <a:xfrm>
              <a:off x="3373717" y="5624377"/>
              <a:ext cx="1079594" cy="101234"/>
            </a:xfrm>
            <a:prstGeom prst="rect">
              <a:avLst/>
            </a:prstGeom>
            <a:noFill/>
          </p:spPr>
          <p:txBody>
            <a:bodyPr lIns="0" tIns="0" rIns="0" bIns="0">
              <a:spAutoFit/>
            </a:bodyPr>
            <a:lstStyle/>
            <a:p>
              <a:pPr eaLnBrk="1" fontAlgn="auto" hangingPunct="1">
                <a:spcBef>
                  <a:spcPts val="0"/>
                </a:spcBef>
                <a:spcAft>
                  <a:spcPts val="0"/>
                </a:spcAft>
                <a:defRPr/>
              </a:pPr>
              <a:r>
                <a:rPr lang="en-US" sz="700" b="1" dirty="0">
                  <a:solidFill>
                    <a:schemeClr val="accent1"/>
                  </a:solidFill>
                  <a:latin typeface="+mn-lt"/>
                </a:rPr>
                <a:t>Africa</a:t>
              </a:r>
            </a:p>
          </p:txBody>
        </p:sp>
        <p:sp>
          <p:nvSpPr>
            <p:cNvPr id="501" name="Rechteck 67"/>
            <p:cNvSpPr/>
            <p:nvPr/>
          </p:nvSpPr>
          <p:spPr>
            <a:xfrm>
              <a:off x="3373717" y="5751793"/>
              <a:ext cx="1181203" cy="3383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02" name="Textfeld 68"/>
            <p:cNvSpPr txBox="1"/>
            <p:nvPr/>
          </p:nvSpPr>
          <p:spPr>
            <a:xfrm>
              <a:off x="3373717" y="5794270"/>
              <a:ext cx="755716" cy="526285"/>
            </a:xfrm>
            <a:prstGeom prst="rect">
              <a:avLst/>
            </a:prstGeom>
            <a:noFill/>
          </p:spPr>
          <p:txBody>
            <a:bodyPr lIns="0" tIns="36000" rIns="0" bIns="36000">
              <a:spAutoFit/>
            </a:bodyPr>
            <a:lstStyle/>
            <a:p>
              <a:pPr eaLnBrk="1" fontAlgn="auto" hangingPunct="1">
                <a:spcBef>
                  <a:spcPts val="0"/>
                </a:spcBef>
                <a:spcAft>
                  <a:spcPts val="0"/>
                </a:spcAft>
                <a:defRPr/>
              </a:pPr>
              <a:r>
                <a:rPr lang="en-US" sz="600" b="1" dirty="0">
                  <a:latin typeface="+mn-lt"/>
                </a:rPr>
                <a:t>South Africa</a:t>
              </a:r>
            </a:p>
            <a:p>
              <a:pPr eaLnBrk="1" fontAlgn="auto" hangingPunct="1">
                <a:spcBef>
                  <a:spcPts val="0"/>
                </a:spcBef>
                <a:spcAft>
                  <a:spcPts val="0"/>
                </a:spcAft>
                <a:defRPr/>
              </a:pPr>
              <a:r>
                <a:rPr lang="en-US" sz="600" dirty="0">
                  <a:latin typeface="+mn-lt"/>
                </a:rPr>
                <a:t>Durban</a:t>
              </a:r>
            </a:p>
            <a:p>
              <a:pPr eaLnBrk="1" fontAlgn="auto" hangingPunct="1">
                <a:spcBef>
                  <a:spcPts val="0"/>
                </a:spcBef>
                <a:spcAft>
                  <a:spcPts val="0"/>
                </a:spcAft>
                <a:defRPr/>
              </a:pPr>
              <a:r>
                <a:rPr lang="en-US" sz="600" dirty="0">
                  <a:latin typeface="+mn-lt"/>
                </a:rPr>
                <a:t>Johannesburg</a:t>
              </a:r>
            </a:p>
            <a:p>
              <a:pPr eaLnBrk="1" fontAlgn="auto" hangingPunct="1">
                <a:spcBef>
                  <a:spcPts val="200"/>
                </a:spcBef>
                <a:spcAft>
                  <a:spcPts val="0"/>
                </a:spcAft>
                <a:defRPr/>
              </a:pPr>
              <a:r>
                <a:rPr lang="en-US" sz="600" b="1" dirty="0">
                  <a:latin typeface="+mn-lt"/>
                </a:rPr>
                <a:t>Tunisia</a:t>
              </a:r>
            </a:p>
            <a:p>
              <a:pPr eaLnBrk="1" fontAlgn="auto" hangingPunct="1">
                <a:spcBef>
                  <a:spcPts val="0"/>
                </a:spcBef>
                <a:spcAft>
                  <a:spcPts val="0"/>
                </a:spcAft>
                <a:defRPr/>
              </a:pPr>
              <a:r>
                <a:rPr lang="en-US" sz="600" dirty="0">
                  <a:latin typeface="+mn-lt"/>
                </a:rPr>
                <a:t>Tunis</a:t>
              </a:r>
            </a:p>
          </p:txBody>
        </p:sp>
        <p:sp>
          <p:nvSpPr>
            <p:cNvPr id="503" name="Textfeld 69"/>
            <p:cNvSpPr txBox="1"/>
            <p:nvPr/>
          </p:nvSpPr>
          <p:spPr>
            <a:xfrm>
              <a:off x="4142134" y="5794270"/>
              <a:ext cx="755716" cy="241867"/>
            </a:xfrm>
            <a:prstGeom prst="rect">
              <a:avLst/>
            </a:prstGeom>
            <a:noFill/>
          </p:spPr>
          <p:txBody>
            <a:bodyPr lIns="0" tIns="36000" rIns="0" bIns="36000">
              <a:spAutoFit/>
            </a:bodyPr>
            <a:lstStyle/>
            <a:p>
              <a:pPr eaLnBrk="1" fontAlgn="auto" hangingPunct="1">
                <a:spcBef>
                  <a:spcPts val="0"/>
                </a:spcBef>
                <a:spcAft>
                  <a:spcPts val="0"/>
                </a:spcAft>
                <a:defRPr/>
              </a:pPr>
              <a:r>
                <a:rPr lang="en-US" sz="600" b="1" dirty="0">
                  <a:latin typeface="+mn-lt"/>
                </a:rPr>
                <a:t>Mauritius</a:t>
              </a:r>
            </a:p>
            <a:p>
              <a:pPr eaLnBrk="1" fontAlgn="auto" hangingPunct="1">
                <a:spcBef>
                  <a:spcPts val="0"/>
                </a:spcBef>
                <a:spcAft>
                  <a:spcPts val="0"/>
                </a:spcAft>
                <a:defRPr/>
              </a:pPr>
              <a:r>
                <a:rPr lang="en-US" sz="600" dirty="0">
                  <a:latin typeface="+mn-lt"/>
                </a:rPr>
                <a:t>Port Louis</a:t>
              </a:r>
            </a:p>
          </p:txBody>
        </p:sp>
      </p:grpSp>
      <p:grpSp>
        <p:nvGrpSpPr>
          <p:cNvPr id="504" name="Gruppieren 8"/>
          <p:cNvGrpSpPr>
            <a:grpSpLocks/>
          </p:cNvGrpSpPr>
          <p:nvPr/>
        </p:nvGrpSpPr>
        <p:grpSpPr bwMode="auto">
          <a:xfrm>
            <a:off x="6619996" y="5400270"/>
            <a:ext cx="1410379" cy="951111"/>
            <a:chOff x="5297359" y="5624377"/>
            <a:chExt cx="1380900" cy="894515"/>
          </a:xfrm>
        </p:grpSpPr>
        <p:sp>
          <p:nvSpPr>
            <p:cNvPr id="505" name="Textfeld 256"/>
            <p:cNvSpPr txBox="1">
              <a:spLocks noChangeArrowheads="1"/>
            </p:cNvSpPr>
            <p:nvPr/>
          </p:nvSpPr>
          <p:spPr bwMode="auto">
            <a:xfrm>
              <a:off x="5297359" y="5624377"/>
              <a:ext cx="1080058" cy="10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defRPr/>
              </a:pPr>
              <a:r>
                <a:rPr lang="en-US" altLang="de-DE" sz="700" b="1" dirty="0">
                  <a:solidFill>
                    <a:schemeClr val="accent1"/>
                  </a:solidFill>
                  <a:latin typeface="+mn-lt"/>
                </a:rPr>
                <a:t>Middle East</a:t>
              </a:r>
            </a:p>
          </p:txBody>
        </p:sp>
        <p:sp>
          <p:nvSpPr>
            <p:cNvPr id="506" name="Rechteck 63"/>
            <p:cNvSpPr/>
            <p:nvPr/>
          </p:nvSpPr>
          <p:spPr>
            <a:xfrm>
              <a:off x="5297359" y="5761032"/>
              <a:ext cx="1367121" cy="3385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07" name="Textfeld 64"/>
            <p:cNvSpPr txBox="1"/>
            <p:nvPr/>
          </p:nvSpPr>
          <p:spPr>
            <a:xfrm>
              <a:off x="5297359" y="5794402"/>
              <a:ext cx="407103" cy="724490"/>
            </a:xfrm>
            <a:prstGeom prst="rect">
              <a:avLst/>
            </a:prstGeom>
            <a:noFill/>
          </p:spPr>
          <p:txBody>
            <a:bodyPr wrap="square" lIns="0" tIns="36000" rIns="0" bIns="36000">
              <a:spAutoFit/>
            </a:bodyPr>
            <a:lstStyle/>
            <a:p>
              <a:pPr eaLnBrk="1" fontAlgn="auto" hangingPunct="1">
                <a:spcBef>
                  <a:spcPts val="0"/>
                </a:spcBef>
                <a:spcAft>
                  <a:spcPts val="0"/>
                </a:spcAft>
                <a:defRPr/>
              </a:pPr>
              <a:r>
                <a:rPr lang="en-US" sz="600" b="1" dirty="0">
                  <a:latin typeface="+mn-lt"/>
                </a:rPr>
                <a:t>Iraq</a:t>
              </a:r>
            </a:p>
            <a:p>
              <a:pPr eaLnBrk="1" fontAlgn="auto" hangingPunct="1">
                <a:spcBef>
                  <a:spcPts val="0"/>
                </a:spcBef>
                <a:spcAft>
                  <a:spcPts val="0"/>
                </a:spcAft>
                <a:defRPr/>
              </a:pPr>
              <a:r>
                <a:rPr lang="en-US" sz="600" dirty="0">
                  <a:latin typeface="+mn-lt"/>
                </a:rPr>
                <a:t>Baghdad</a:t>
              </a:r>
            </a:p>
            <a:p>
              <a:pPr eaLnBrk="1" fontAlgn="auto" hangingPunct="1">
                <a:spcBef>
                  <a:spcPts val="0"/>
                </a:spcBef>
                <a:spcAft>
                  <a:spcPts val="0"/>
                </a:spcAft>
                <a:defRPr/>
              </a:pPr>
              <a:r>
                <a:rPr lang="en-US" sz="600" dirty="0">
                  <a:latin typeface="+mn-lt"/>
                </a:rPr>
                <a:t>Erbil</a:t>
              </a:r>
            </a:p>
            <a:p>
              <a:pPr eaLnBrk="1" fontAlgn="auto" hangingPunct="1">
                <a:spcBef>
                  <a:spcPts val="200"/>
                </a:spcBef>
                <a:spcAft>
                  <a:spcPts val="0"/>
                </a:spcAft>
                <a:defRPr/>
              </a:pPr>
              <a:r>
                <a:rPr lang="en-US" sz="600" b="1" dirty="0">
                  <a:latin typeface="+mn-lt"/>
                </a:rPr>
                <a:t>Jordan</a:t>
              </a:r>
            </a:p>
            <a:p>
              <a:pPr eaLnBrk="1" fontAlgn="auto" hangingPunct="1">
                <a:spcBef>
                  <a:spcPts val="0"/>
                </a:spcBef>
                <a:spcAft>
                  <a:spcPts val="0"/>
                </a:spcAft>
                <a:defRPr/>
              </a:pPr>
              <a:r>
                <a:rPr lang="en-US" sz="600" dirty="0">
                  <a:latin typeface="+mn-lt"/>
                </a:rPr>
                <a:t>Amman</a:t>
              </a:r>
            </a:p>
            <a:p>
              <a:pPr eaLnBrk="1" fontAlgn="auto" hangingPunct="1">
                <a:spcBef>
                  <a:spcPts val="200"/>
                </a:spcBef>
                <a:spcAft>
                  <a:spcPts val="0"/>
                </a:spcAft>
                <a:defRPr/>
              </a:pPr>
              <a:r>
                <a:rPr lang="en-US" sz="600" b="1" dirty="0">
                  <a:latin typeface="+mn-lt"/>
                </a:rPr>
                <a:t>Qatar</a:t>
              </a:r>
            </a:p>
            <a:p>
              <a:pPr eaLnBrk="1" fontAlgn="auto" hangingPunct="1">
                <a:spcBef>
                  <a:spcPts val="0"/>
                </a:spcBef>
                <a:spcAft>
                  <a:spcPts val="0"/>
                </a:spcAft>
                <a:defRPr/>
              </a:pPr>
              <a:r>
                <a:rPr lang="en-US" sz="600" dirty="0">
                  <a:latin typeface="+mn-lt"/>
                </a:rPr>
                <a:t>Doha</a:t>
              </a:r>
            </a:p>
          </p:txBody>
        </p:sp>
        <p:sp>
          <p:nvSpPr>
            <p:cNvPr id="508" name="Textfeld 65"/>
            <p:cNvSpPr txBox="1"/>
            <p:nvPr/>
          </p:nvSpPr>
          <p:spPr>
            <a:xfrm>
              <a:off x="5704462" y="5794402"/>
              <a:ext cx="973797" cy="526692"/>
            </a:xfrm>
            <a:prstGeom prst="rect">
              <a:avLst/>
            </a:prstGeom>
            <a:noFill/>
          </p:spPr>
          <p:txBody>
            <a:bodyPr wrap="square" lIns="0" tIns="36000" rIns="0" bIns="36000">
              <a:spAutoFit/>
            </a:bodyPr>
            <a:lstStyle/>
            <a:p>
              <a:pPr eaLnBrk="1" fontAlgn="auto" hangingPunct="1">
                <a:spcBef>
                  <a:spcPts val="0"/>
                </a:spcBef>
                <a:spcAft>
                  <a:spcPts val="0"/>
                </a:spcAft>
                <a:defRPr/>
              </a:pPr>
              <a:r>
                <a:rPr lang="en-US" sz="600" b="1" dirty="0">
                  <a:latin typeface="+mn-lt"/>
                </a:rPr>
                <a:t>Saudi Arabia</a:t>
              </a:r>
            </a:p>
            <a:p>
              <a:pPr eaLnBrk="1" fontAlgn="auto" hangingPunct="1">
                <a:spcBef>
                  <a:spcPts val="0"/>
                </a:spcBef>
                <a:spcAft>
                  <a:spcPts val="0"/>
                </a:spcAft>
                <a:defRPr/>
              </a:pPr>
              <a:r>
                <a:rPr lang="en-US" sz="600" dirty="0">
                  <a:latin typeface="+mn-lt"/>
                </a:rPr>
                <a:t>Riyadh</a:t>
              </a:r>
            </a:p>
            <a:p>
              <a:pPr eaLnBrk="1" fontAlgn="auto" hangingPunct="1">
                <a:spcBef>
                  <a:spcPts val="200"/>
                </a:spcBef>
                <a:spcAft>
                  <a:spcPts val="0"/>
                </a:spcAft>
                <a:defRPr/>
              </a:pPr>
              <a:r>
                <a:rPr lang="en-US" sz="600" b="1" dirty="0">
                  <a:latin typeface="+mn-lt"/>
                </a:rPr>
                <a:t>United Arab Emirates</a:t>
              </a:r>
            </a:p>
            <a:p>
              <a:pPr eaLnBrk="1" fontAlgn="auto" hangingPunct="1">
                <a:spcBef>
                  <a:spcPts val="0"/>
                </a:spcBef>
                <a:spcAft>
                  <a:spcPts val="0"/>
                </a:spcAft>
                <a:defRPr/>
              </a:pPr>
              <a:r>
                <a:rPr lang="en-US" sz="600" dirty="0">
                  <a:latin typeface="+mn-lt"/>
                </a:rPr>
                <a:t>Abu Dhabi</a:t>
              </a:r>
            </a:p>
            <a:p>
              <a:pPr eaLnBrk="1" fontAlgn="auto" hangingPunct="1">
                <a:spcBef>
                  <a:spcPts val="0"/>
                </a:spcBef>
                <a:spcAft>
                  <a:spcPts val="0"/>
                </a:spcAft>
                <a:defRPr/>
              </a:pPr>
              <a:r>
                <a:rPr lang="en-US" sz="600" dirty="0">
                  <a:latin typeface="+mn-lt"/>
                </a:rPr>
                <a:t>Dubai</a:t>
              </a:r>
            </a:p>
          </p:txBody>
        </p:sp>
      </p:grpSp>
      <p:grpSp>
        <p:nvGrpSpPr>
          <p:cNvPr id="6" name="Group 5">
            <a:extLst>
              <a:ext uri="{FF2B5EF4-FFF2-40B4-BE49-F238E27FC236}">
                <a16:creationId xmlns:a16="http://schemas.microsoft.com/office/drawing/2014/main" id="{4F4FBCC4-B9B5-42BE-9750-0219BC31F73C}"/>
              </a:ext>
            </a:extLst>
          </p:cNvPr>
          <p:cNvGrpSpPr/>
          <p:nvPr/>
        </p:nvGrpSpPr>
        <p:grpSpPr>
          <a:xfrm>
            <a:off x="8847283" y="3724237"/>
            <a:ext cx="468001" cy="622818"/>
            <a:chOff x="7323282" y="3724237"/>
            <a:chExt cx="468001" cy="622818"/>
          </a:xfrm>
        </p:grpSpPr>
        <p:sp>
          <p:nvSpPr>
            <p:cNvPr id="509" name="Textfeld 260"/>
            <p:cNvSpPr txBox="1">
              <a:spLocks noChangeArrowheads="1"/>
            </p:cNvSpPr>
            <p:nvPr/>
          </p:nvSpPr>
          <p:spPr bwMode="auto">
            <a:xfrm>
              <a:off x="7323282" y="3724237"/>
              <a:ext cx="4680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defRPr/>
              </a:pPr>
              <a:r>
                <a:rPr lang="en-US" altLang="de-DE" sz="700" b="1" dirty="0">
                  <a:solidFill>
                    <a:schemeClr val="accent1"/>
                  </a:solidFill>
                  <a:latin typeface="+mn-lt"/>
                </a:rPr>
                <a:t>Asia</a:t>
              </a:r>
            </a:p>
          </p:txBody>
        </p:sp>
        <p:sp>
          <p:nvSpPr>
            <p:cNvPr id="510" name="Rechteck 43"/>
            <p:cNvSpPr/>
            <p:nvPr/>
          </p:nvSpPr>
          <p:spPr bwMode="auto">
            <a:xfrm>
              <a:off x="7323283" y="3854231"/>
              <a:ext cx="468000" cy="36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12" name="Textfeld 45"/>
            <p:cNvSpPr txBox="1"/>
            <p:nvPr/>
          </p:nvSpPr>
          <p:spPr bwMode="auto">
            <a:xfrm>
              <a:off x="7323282" y="3905020"/>
              <a:ext cx="432000" cy="442035"/>
            </a:xfrm>
            <a:prstGeom prst="rect">
              <a:avLst/>
            </a:prstGeom>
            <a:noFill/>
          </p:spPr>
          <p:txBody>
            <a:bodyPr lIns="0" tIns="36000" rIns="0" bIns="36000">
              <a:spAutoFit/>
            </a:bodyPr>
            <a:lstStyle/>
            <a:p>
              <a:pPr eaLnBrk="1" fontAlgn="auto" hangingPunct="1">
                <a:spcBef>
                  <a:spcPts val="0"/>
                </a:spcBef>
                <a:spcAft>
                  <a:spcPts val="0"/>
                </a:spcAft>
                <a:defRPr/>
              </a:pPr>
              <a:r>
                <a:rPr lang="en-US" sz="600" b="1" dirty="0">
                  <a:latin typeface="+mn-lt"/>
                </a:rPr>
                <a:t>China</a:t>
              </a:r>
            </a:p>
            <a:p>
              <a:pPr eaLnBrk="1" fontAlgn="auto" hangingPunct="1">
                <a:spcBef>
                  <a:spcPts val="0"/>
                </a:spcBef>
                <a:spcAft>
                  <a:spcPts val="0"/>
                </a:spcAft>
                <a:defRPr/>
              </a:pPr>
              <a:r>
                <a:rPr lang="en-US" sz="600" dirty="0">
                  <a:latin typeface="+mn-lt"/>
                </a:rPr>
                <a:t>Beijing</a:t>
              </a:r>
            </a:p>
            <a:p>
              <a:pPr eaLnBrk="1" fontAlgn="auto" hangingPunct="1">
                <a:spcBef>
                  <a:spcPts val="0"/>
                </a:spcBef>
                <a:spcAft>
                  <a:spcPts val="0"/>
                </a:spcAft>
                <a:defRPr/>
              </a:pPr>
              <a:r>
                <a:rPr lang="en-US" sz="600" dirty="0">
                  <a:latin typeface="+mn-lt"/>
                </a:rPr>
                <a:t>Hong Kong</a:t>
              </a:r>
            </a:p>
            <a:p>
              <a:pPr>
                <a:defRPr/>
              </a:pPr>
              <a:r>
                <a:rPr lang="en-US" sz="600" dirty="0"/>
                <a:t>Shanghai</a:t>
              </a:r>
              <a:endParaRPr lang="en-US" sz="600" dirty="0">
                <a:latin typeface="+mn-lt"/>
              </a:endParaRPr>
            </a:p>
          </p:txBody>
        </p:sp>
      </p:grpSp>
      <p:sp>
        <p:nvSpPr>
          <p:cNvPr id="517" name="Textfeld 50"/>
          <p:cNvSpPr txBox="1"/>
          <p:nvPr/>
        </p:nvSpPr>
        <p:spPr bwMode="auto">
          <a:xfrm>
            <a:off x="7582183" y="1173022"/>
            <a:ext cx="477854" cy="165036"/>
          </a:xfrm>
          <a:prstGeom prst="rect">
            <a:avLst/>
          </a:prstGeom>
          <a:noFill/>
        </p:spPr>
        <p:txBody>
          <a:bodyPr lIns="0" tIns="36000" rIns="0" bIns="36000">
            <a:spAutoFit/>
          </a:bodyPr>
          <a:lstStyle/>
          <a:p>
            <a:pPr>
              <a:defRPr/>
            </a:pPr>
            <a:endParaRPr lang="en-US" sz="600" dirty="0">
              <a:latin typeface="+mn-lt"/>
            </a:endParaRPr>
          </a:p>
        </p:txBody>
      </p:sp>
      <p:grpSp>
        <p:nvGrpSpPr>
          <p:cNvPr id="3" name="Group 2">
            <a:extLst>
              <a:ext uri="{FF2B5EF4-FFF2-40B4-BE49-F238E27FC236}">
                <a16:creationId xmlns:a16="http://schemas.microsoft.com/office/drawing/2014/main" id="{D1604E22-CB34-4C69-B932-0F0023E085A8}"/>
              </a:ext>
            </a:extLst>
          </p:cNvPr>
          <p:cNvGrpSpPr/>
          <p:nvPr/>
        </p:nvGrpSpPr>
        <p:grpSpPr>
          <a:xfrm>
            <a:off x="6048189" y="832216"/>
            <a:ext cx="3815537" cy="1741071"/>
            <a:chOff x="4524188" y="832215"/>
            <a:chExt cx="3815537" cy="1741071"/>
          </a:xfrm>
        </p:grpSpPr>
        <p:sp>
          <p:nvSpPr>
            <p:cNvPr id="513" name="Textfeld 264"/>
            <p:cNvSpPr txBox="1">
              <a:spLocks noChangeArrowheads="1"/>
            </p:cNvSpPr>
            <p:nvPr/>
          </p:nvSpPr>
          <p:spPr bwMode="auto">
            <a:xfrm>
              <a:off x="4524191" y="832215"/>
              <a:ext cx="110311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defRPr/>
              </a:pPr>
              <a:r>
                <a:rPr lang="en-US" altLang="de-DE" sz="700" b="1" dirty="0">
                  <a:solidFill>
                    <a:schemeClr val="accent1"/>
                  </a:solidFill>
                  <a:latin typeface="+mn-lt"/>
                </a:rPr>
                <a:t>Europe</a:t>
              </a:r>
            </a:p>
          </p:txBody>
        </p:sp>
        <p:sp>
          <p:nvSpPr>
            <p:cNvPr id="514" name="Rechteck 47"/>
            <p:cNvSpPr/>
            <p:nvPr/>
          </p:nvSpPr>
          <p:spPr bwMode="auto">
            <a:xfrm>
              <a:off x="4524191" y="977515"/>
              <a:ext cx="3815534" cy="36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15" name="Textfeld 48"/>
            <p:cNvSpPr txBox="1"/>
            <p:nvPr/>
          </p:nvSpPr>
          <p:spPr bwMode="auto">
            <a:xfrm>
              <a:off x="4524188" y="1012996"/>
              <a:ext cx="720000" cy="1560290"/>
            </a:xfrm>
            <a:prstGeom prst="rect">
              <a:avLst/>
            </a:prstGeom>
            <a:noFill/>
          </p:spPr>
          <p:txBody>
            <a:bodyPr wrap="square" lIns="0" tIns="36000" rIns="0" bIns="36000">
              <a:spAutoFit/>
            </a:bodyPr>
            <a:lstStyle/>
            <a:p>
              <a:pPr eaLnBrk="1" fontAlgn="auto" hangingPunct="1">
                <a:defRPr/>
              </a:pPr>
              <a:r>
                <a:rPr lang="en-US" sz="600" b="1" dirty="0">
                  <a:latin typeface="+mn-lt"/>
                </a:rPr>
                <a:t>Austria</a:t>
              </a:r>
            </a:p>
            <a:p>
              <a:pPr eaLnBrk="1" fontAlgn="auto" hangingPunct="1">
                <a:defRPr/>
              </a:pPr>
              <a:r>
                <a:rPr lang="en-US" sz="600" dirty="0">
                  <a:latin typeface="+mn-lt"/>
                </a:rPr>
                <a:t>Vienna</a:t>
              </a:r>
            </a:p>
            <a:p>
              <a:pPr>
                <a:spcBef>
                  <a:spcPts val="200"/>
                </a:spcBef>
                <a:defRPr/>
              </a:pPr>
              <a:r>
                <a:rPr lang="en-US" sz="600" b="1" dirty="0"/>
                <a:t>Belgium</a:t>
              </a:r>
            </a:p>
            <a:p>
              <a:pPr>
                <a:defRPr/>
              </a:pPr>
              <a:r>
                <a:rPr lang="en-US" sz="600" dirty="0"/>
                <a:t>Brussels</a:t>
              </a:r>
            </a:p>
            <a:p>
              <a:pPr eaLnBrk="1" fontAlgn="auto" hangingPunct="1">
                <a:spcBef>
                  <a:spcPts val="200"/>
                </a:spcBef>
                <a:defRPr/>
              </a:pPr>
              <a:r>
                <a:rPr lang="en-US" sz="600" b="1" dirty="0">
                  <a:latin typeface="+mn-lt"/>
                </a:rPr>
                <a:t>Czech Republic</a:t>
              </a:r>
            </a:p>
            <a:p>
              <a:pPr eaLnBrk="1" fontAlgn="auto" hangingPunct="1">
                <a:defRPr/>
              </a:pPr>
              <a:r>
                <a:rPr lang="en-US" sz="600" dirty="0"/>
                <a:t>Prague</a:t>
              </a:r>
            </a:p>
            <a:p>
              <a:pPr>
                <a:spcBef>
                  <a:spcPts val="200"/>
                </a:spcBef>
                <a:defRPr/>
              </a:pPr>
              <a:r>
                <a:rPr lang="en-US" sz="600" b="1" dirty="0"/>
                <a:t>Estonia</a:t>
              </a:r>
            </a:p>
            <a:p>
              <a:pPr>
                <a:defRPr/>
              </a:pPr>
              <a:r>
                <a:rPr lang="en-US" sz="600" dirty="0"/>
                <a:t>Tallinn</a:t>
              </a:r>
            </a:p>
            <a:p>
              <a:pPr>
                <a:spcBef>
                  <a:spcPts val="200"/>
                </a:spcBef>
                <a:defRPr/>
              </a:pPr>
              <a:r>
                <a:rPr lang="en-US" sz="600" b="1" dirty="0"/>
                <a:t>Finland</a:t>
              </a:r>
            </a:p>
            <a:p>
              <a:pPr>
                <a:defRPr/>
              </a:pPr>
              <a:r>
                <a:rPr lang="en-US" sz="600" dirty="0"/>
                <a:t>Hämeenlinna</a:t>
              </a:r>
            </a:p>
            <a:p>
              <a:pPr>
                <a:defRPr/>
              </a:pPr>
              <a:r>
                <a:rPr lang="en-US" sz="600" dirty="0"/>
                <a:t>Helsinki</a:t>
              </a:r>
            </a:p>
            <a:p>
              <a:pPr>
                <a:defRPr/>
              </a:pPr>
              <a:r>
                <a:rPr lang="en-US" sz="600" dirty="0"/>
                <a:t>Jyväskylä</a:t>
              </a:r>
            </a:p>
            <a:p>
              <a:pPr>
                <a:defRPr/>
              </a:pPr>
              <a:r>
                <a:rPr lang="en-US" sz="600" dirty="0"/>
                <a:t>Oulu</a:t>
              </a:r>
            </a:p>
            <a:p>
              <a:pPr>
                <a:defRPr/>
              </a:pPr>
              <a:r>
                <a:rPr lang="en-US" sz="600" dirty="0"/>
                <a:t>Tampere</a:t>
              </a:r>
            </a:p>
            <a:p>
              <a:pPr>
                <a:defRPr/>
              </a:pPr>
              <a:r>
                <a:rPr lang="en-US" sz="600" dirty="0"/>
                <a:t>Turku</a:t>
              </a:r>
            </a:p>
          </p:txBody>
        </p:sp>
        <p:sp>
          <p:nvSpPr>
            <p:cNvPr id="516" name="Textfeld 49"/>
            <p:cNvSpPr txBox="1"/>
            <p:nvPr/>
          </p:nvSpPr>
          <p:spPr bwMode="auto">
            <a:xfrm>
              <a:off x="5318700" y="1012782"/>
              <a:ext cx="720000" cy="1560288"/>
            </a:xfrm>
            <a:prstGeom prst="rect">
              <a:avLst/>
            </a:prstGeom>
            <a:noFill/>
          </p:spPr>
          <p:txBody>
            <a:bodyPr lIns="0" tIns="36000" rIns="0" bIns="36000">
              <a:spAutoFit/>
            </a:bodyPr>
            <a:lstStyle/>
            <a:p>
              <a:pPr>
                <a:defRPr/>
              </a:pPr>
              <a:r>
                <a:rPr lang="en-US" sz="600" b="1" dirty="0"/>
                <a:t>France</a:t>
              </a:r>
            </a:p>
            <a:p>
              <a:pPr>
                <a:defRPr/>
              </a:pPr>
              <a:r>
                <a:rPr lang="en-US" sz="600" dirty="0"/>
                <a:t>Paris</a:t>
              </a:r>
            </a:p>
            <a:p>
              <a:pPr>
                <a:spcBef>
                  <a:spcPts val="200"/>
                </a:spcBef>
                <a:defRPr/>
              </a:pPr>
              <a:r>
                <a:rPr lang="en-US" sz="600" b="1" dirty="0"/>
                <a:t>Germany</a:t>
              </a:r>
            </a:p>
            <a:p>
              <a:pPr>
                <a:defRPr/>
              </a:pPr>
              <a:r>
                <a:rPr lang="en-US" sz="600" dirty="0"/>
                <a:t>Berlin</a:t>
              </a:r>
            </a:p>
            <a:p>
              <a:pPr>
                <a:defRPr/>
              </a:pPr>
              <a:r>
                <a:rPr lang="en-US" sz="600" dirty="0"/>
                <a:t>Düsseldorf</a:t>
              </a:r>
            </a:p>
            <a:p>
              <a:pPr>
                <a:defRPr/>
              </a:pPr>
              <a:r>
                <a:rPr lang="en-US" sz="600" dirty="0"/>
                <a:t>Hamburg</a:t>
              </a:r>
            </a:p>
            <a:p>
              <a:pPr>
                <a:defRPr/>
              </a:pPr>
              <a:r>
                <a:rPr lang="en-US" sz="600" dirty="0"/>
                <a:t>Munich</a:t>
              </a:r>
            </a:p>
            <a:p>
              <a:pPr>
                <a:spcBef>
                  <a:spcPts val="200"/>
                </a:spcBef>
                <a:defRPr/>
              </a:pPr>
              <a:r>
                <a:rPr lang="en-US" sz="600" b="1" dirty="0"/>
                <a:t>Hungary</a:t>
              </a:r>
            </a:p>
            <a:p>
              <a:pPr>
                <a:defRPr/>
              </a:pPr>
              <a:r>
                <a:rPr lang="en-US" sz="600" dirty="0"/>
                <a:t>Budapest</a:t>
              </a:r>
            </a:p>
            <a:p>
              <a:pPr>
                <a:spcBef>
                  <a:spcPts val="200"/>
                </a:spcBef>
                <a:defRPr/>
              </a:pPr>
              <a:r>
                <a:rPr lang="en-US" sz="600" b="1" dirty="0"/>
                <a:t>Ireland</a:t>
              </a:r>
            </a:p>
            <a:p>
              <a:pPr>
                <a:defRPr/>
              </a:pPr>
              <a:r>
                <a:rPr lang="en-US" sz="600" dirty="0"/>
                <a:t>Dublin</a:t>
              </a:r>
            </a:p>
            <a:p>
              <a:pPr>
                <a:spcBef>
                  <a:spcPts val="200"/>
                </a:spcBef>
                <a:defRPr/>
              </a:pPr>
              <a:r>
                <a:rPr lang="en-US" sz="600" b="1" dirty="0"/>
                <a:t>Italy</a:t>
              </a:r>
            </a:p>
            <a:p>
              <a:pPr>
                <a:defRPr/>
              </a:pPr>
              <a:r>
                <a:rPr lang="en-US" sz="600" dirty="0"/>
                <a:t>Milan</a:t>
              </a:r>
            </a:p>
            <a:p>
              <a:pPr>
                <a:defRPr/>
              </a:pPr>
              <a:r>
                <a:rPr lang="en-US" sz="600" dirty="0"/>
                <a:t>Rome</a:t>
              </a:r>
            </a:p>
            <a:p>
              <a:pPr>
                <a:defRPr/>
              </a:pPr>
              <a:endParaRPr lang="en-US" sz="600" dirty="0"/>
            </a:p>
          </p:txBody>
        </p:sp>
        <p:sp>
          <p:nvSpPr>
            <p:cNvPr id="518" name="Textfeld 51"/>
            <p:cNvSpPr txBox="1"/>
            <p:nvPr/>
          </p:nvSpPr>
          <p:spPr bwMode="auto">
            <a:xfrm>
              <a:off x="6091829" y="1011905"/>
              <a:ext cx="720000" cy="1401270"/>
            </a:xfrm>
            <a:prstGeom prst="rect">
              <a:avLst/>
            </a:prstGeom>
            <a:noFill/>
          </p:spPr>
          <p:txBody>
            <a:bodyPr lIns="0" tIns="36000" rIns="0" bIns="36000">
              <a:spAutoFit/>
            </a:bodyPr>
            <a:lstStyle/>
            <a:p>
              <a:pPr>
                <a:spcBef>
                  <a:spcPts val="200"/>
                </a:spcBef>
                <a:defRPr/>
              </a:pPr>
              <a:r>
                <a:rPr lang="en-US" sz="600" b="1" dirty="0"/>
                <a:t>Latvia</a:t>
              </a:r>
            </a:p>
            <a:p>
              <a:pPr>
                <a:defRPr/>
              </a:pPr>
              <a:r>
                <a:rPr lang="en-US" sz="600" dirty="0"/>
                <a:t>Riga</a:t>
              </a:r>
            </a:p>
            <a:p>
              <a:pPr>
                <a:spcBef>
                  <a:spcPts val="200"/>
                </a:spcBef>
                <a:defRPr/>
              </a:pPr>
              <a:r>
                <a:rPr lang="en-US" sz="600" b="1" dirty="0"/>
                <a:t>Lithuania</a:t>
              </a:r>
            </a:p>
            <a:p>
              <a:pPr>
                <a:defRPr/>
              </a:pPr>
              <a:r>
                <a:rPr lang="en-US" sz="600" dirty="0"/>
                <a:t>Vilnius</a:t>
              </a:r>
            </a:p>
            <a:p>
              <a:pPr>
                <a:spcBef>
                  <a:spcPts val="200"/>
                </a:spcBef>
                <a:defRPr/>
              </a:pPr>
              <a:r>
                <a:rPr lang="en-US" sz="600" b="1" dirty="0"/>
                <a:t>Luxembourg</a:t>
              </a:r>
            </a:p>
            <a:p>
              <a:pPr>
                <a:defRPr/>
              </a:pPr>
              <a:r>
                <a:rPr lang="en-US" sz="600" dirty="0"/>
                <a:t>Luxembourg City</a:t>
              </a:r>
            </a:p>
            <a:p>
              <a:pPr>
                <a:spcBef>
                  <a:spcPts val="200"/>
                </a:spcBef>
                <a:defRPr/>
              </a:pPr>
              <a:r>
                <a:rPr lang="en-US" sz="600" b="1" dirty="0"/>
                <a:t>Netherlands</a:t>
              </a:r>
            </a:p>
            <a:p>
              <a:pPr>
                <a:defRPr/>
              </a:pPr>
              <a:r>
                <a:rPr lang="en-US" sz="600" dirty="0"/>
                <a:t>Amsterdam</a:t>
              </a:r>
            </a:p>
            <a:p>
              <a:pPr>
                <a:defRPr/>
              </a:pPr>
              <a:r>
                <a:rPr lang="en-US" sz="600" dirty="0"/>
                <a:t>Rotterdam</a:t>
              </a:r>
            </a:p>
            <a:p>
              <a:pPr>
                <a:spcBef>
                  <a:spcPts val="200"/>
                </a:spcBef>
                <a:defRPr/>
              </a:pPr>
              <a:r>
                <a:rPr lang="en-US" sz="600" b="1" dirty="0"/>
                <a:t>Poland</a:t>
              </a:r>
            </a:p>
            <a:p>
              <a:pPr>
                <a:defRPr/>
              </a:pPr>
              <a:r>
                <a:rPr lang="en-US" sz="600" dirty="0"/>
                <a:t>Warsaw</a:t>
              </a:r>
            </a:p>
            <a:p>
              <a:pPr>
                <a:spcBef>
                  <a:spcPts val="200"/>
                </a:spcBef>
                <a:defRPr/>
              </a:pPr>
              <a:r>
                <a:rPr lang="en-US" sz="600" b="1" dirty="0"/>
                <a:t>Romania</a:t>
              </a:r>
            </a:p>
            <a:p>
              <a:pPr>
                <a:defRPr/>
              </a:pPr>
              <a:r>
                <a:rPr lang="en-US" sz="600" dirty="0"/>
                <a:t>Bucharest</a:t>
              </a:r>
            </a:p>
          </p:txBody>
        </p:sp>
        <p:sp>
          <p:nvSpPr>
            <p:cNvPr id="519" name="Textfeld 52"/>
            <p:cNvSpPr txBox="1"/>
            <p:nvPr/>
          </p:nvSpPr>
          <p:spPr bwMode="auto">
            <a:xfrm>
              <a:off x="6856777" y="1016517"/>
              <a:ext cx="720000" cy="1375622"/>
            </a:xfrm>
            <a:prstGeom prst="rect">
              <a:avLst/>
            </a:prstGeom>
            <a:noFill/>
          </p:spPr>
          <p:txBody>
            <a:bodyPr lIns="0" tIns="36000" rIns="0" bIns="36000">
              <a:spAutoFit/>
            </a:bodyPr>
            <a:lstStyle/>
            <a:p>
              <a:pPr eaLnBrk="1" fontAlgn="auto" hangingPunct="1">
                <a:defRPr/>
              </a:pPr>
              <a:r>
                <a:rPr lang="en-US" sz="600" b="1" dirty="0">
                  <a:latin typeface="+mn-lt"/>
                </a:rPr>
                <a:t>Russia</a:t>
              </a:r>
            </a:p>
            <a:p>
              <a:pPr eaLnBrk="1" fontAlgn="auto" hangingPunct="1">
                <a:defRPr/>
              </a:pPr>
              <a:r>
                <a:rPr lang="en-US" sz="600" dirty="0">
                  <a:latin typeface="+mn-lt"/>
                </a:rPr>
                <a:t>Moscow</a:t>
              </a:r>
            </a:p>
            <a:p>
              <a:pPr eaLnBrk="1" fontAlgn="auto" hangingPunct="1">
                <a:defRPr/>
              </a:pPr>
              <a:r>
                <a:rPr lang="en-US" sz="600" dirty="0">
                  <a:latin typeface="+mn-lt"/>
                </a:rPr>
                <a:t>St Petersburg</a:t>
              </a:r>
            </a:p>
            <a:p>
              <a:pPr eaLnBrk="1" fontAlgn="auto" hangingPunct="1">
                <a:spcBef>
                  <a:spcPts val="200"/>
                </a:spcBef>
                <a:defRPr/>
              </a:pPr>
              <a:r>
                <a:rPr lang="en-US" sz="600" b="1" dirty="0"/>
                <a:t>Slovakia</a:t>
              </a:r>
            </a:p>
            <a:p>
              <a:pPr eaLnBrk="1" fontAlgn="auto" hangingPunct="1">
                <a:defRPr/>
              </a:pPr>
              <a:r>
                <a:rPr lang="en-US" sz="600" dirty="0">
                  <a:latin typeface="+mn-lt"/>
                </a:rPr>
                <a:t>Bratislava</a:t>
              </a:r>
            </a:p>
            <a:p>
              <a:pPr>
                <a:spcBef>
                  <a:spcPts val="200"/>
                </a:spcBef>
                <a:defRPr/>
              </a:pPr>
              <a:r>
                <a:rPr lang="en-US" sz="600" b="1" dirty="0"/>
                <a:t>Spain</a:t>
              </a:r>
            </a:p>
            <a:p>
              <a:pPr>
                <a:defRPr/>
              </a:pPr>
              <a:r>
                <a:rPr lang="en-US" sz="600" dirty="0"/>
                <a:t>Madrid</a:t>
              </a:r>
            </a:p>
            <a:p>
              <a:pPr>
                <a:spcBef>
                  <a:spcPts val="200"/>
                </a:spcBef>
                <a:defRPr/>
              </a:pPr>
              <a:r>
                <a:rPr lang="en-US" sz="600" b="1" dirty="0"/>
                <a:t>Sweden</a:t>
              </a:r>
            </a:p>
            <a:p>
              <a:pPr>
                <a:defRPr/>
              </a:pPr>
              <a:r>
                <a:rPr lang="en-US" sz="600" dirty="0"/>
                <a:t>Stockholm</a:t>
              </a:r>
            </a:p>
            <a:p>
              <a:pPr>
                <a:spcBef>
                  <a:spcPts val="200"/>
                </a:spcBef>
                <a:defRPr/>
              </a:pPr>
              <a:r>
                <a:rPr lang="en-US" sz="600" b="1" dirty="0"/>
                <a:t>Switzerland</a:t>
              </a:r>
            </a:p>
            <a:p>
              <a:pPr>
                <a:defRPr/>
              </a:pPr>
              <a:r>
                <a:rPr lang="en-US" sz="600" dirty="0"/>
                <a:t>Berne</a:t>
              </a:r>
            </a:p>
            <a:p>
              <a:pPr>
                <a:defRPr/>
              </a:pPr>
              <a:r>
                <a:rPr lang="en-US" sz="600" dirty="0"/>
                <a:t>Geneva</a:t>
              </a:r>
            </a:p>
            <a:p>
              <a:pPr>
                <a:defRPr/>
              </a:pPr>
              <a:r>
                <a:rPr lang="en-US" sz="600" dirty="0"/>
                <a:t>Zurich</a:t>
              </a:r>
            </a:p>
          </p:txBody>
        </p:sp>
        <p:sp>
          <p:nvSpPr>
            <p:cNvPr id="520" name="Textfeld 53"/>
            <p:cNvSpPr txBox="1"/>
            <p:nvPr/>
          </p:nvSpPr>
          <p:spPr bwMode="auto">
            <a:xfrm>
              <a:off x="7619725" y="1014613"/>
              <a:ext cx="720000" cy="1180698"/>
            </a:xfrm>
            <a:prstGeom prst="rect">
              <a:avLst/>
            </a:prstGeom>
            <a:noFill/>
          </p:spPr>
          <p:txBody>
            <a:bodyPr lIns="0" tIns="36000" rIns="0" bIns="36000">
              <a:spAutoFit/>
            </a:bodyPr>
            <a:lstStyle/>
            <a:p>
              <a:pPr eaLnBrk="1" fontAlgn="auto" hangingPunct="1">
                <a:defRPr/>
              </a:pPr>
              <a:r>
                <a:rPr lang="en-US" sz="600" b="1" dirty="0">
                  <a:latin typeface="+mn-lt"/>
                </a:rPr>
                <a:t>United Kingdom</a:t>
              </a:r>
            </a:p>
            <a:p>
              <a:pPr eaLnBrk="1" fontAlgn="auto" hangingPunct="1">
                <a:defRPr/>
              </a:pPr>
              <a:r>
                <a:rPr lang="en-US" sz="600" dirty="0">
                  <a:latin typeface="+mn-lt"/>
                </a:rPr>
                <a:t>Belfast</a:t>
              </a:r>
            </a:p>
            <a:p>
              <a:pPr eaLnBrk="1" fontAlgn="auto" hangingPunct="1">
                <a:defRPr/>
              </a:pPr>
              <a:r>
                <a:rPr lang="en-US" sz="600" dirty="0">
                  <a:latin typeface="+mn-lt"/>
                </a:rPr>
                <a:t>Birmingham</a:t>
              </a:r>
            </a:p>
            <a:p>
              <a:pPr eaLnBrk="1" fontAlgn="auto" hangingPunct="1">
                <a:defRPr/>
              </a:pPr>
              <a:r>
                <a:rPr lang="en-US" sz="600" dirty="0">
                  <a:latin typeface="+mn-lt"/>
                </a:rPr>
                <a:t>Cambridge</a:t>
              </a:r>
            </a:p>
            <a:p>
              <a:pPr eaLnBrk="1" fontAlgn="auto" hangingPunct="1">
                <a:defRPr/>
              </a:pPr>
              <a:r>
                <a:rPr lang="en-US" sz="600" dirty="0">
                  <a:latin typeface="+mn-lt"/>
                </a:rPr>
                <a:t>Cardiff</a:t>
              </a:r>
            </a:p>
            <a:p>
              <a:pPr eaLnBrk="1" fontAlgn="auto" hangingPunct="1">
                <a:defRPr/>
              </a:pPr>
              <a:r>
                <a:rPr lang="en-US" sz="600" dirty="0">
                  <a:latin typeface="+mn-lt"/>
                </a:rPr>
                <a:t>Edinburgh</a:t>
              </a:r>
            </a:p>
            <a:p>
              <a:pPr eaLnBrk="1" fontAlgn="auto" hangingPunct="1">
                <a:defRPr/>
              </a:pPr>
              <a:r>
                <a:rPr lang="en-US" sz="600" dirty="0">
                  <a:latin typeface="+mn-lt"/>
                </a:rPr>
                <a:t>Ipswich</a:t>
              </a:r>
            </a:p>
            <a:p>
              <a:pPr eaLnBrk="1" fontAlgn="auto" hangingPunct="1">
                <a:defRPr/>
              </a:pPr>
              <a:r>
                <a:rPr lang="en-US" sz="600" dirty="0">
                  <a:latin typeface="+mn-lt"/>
                </a:rPr>
                <a:t>Leeds</a:t>
              </a:r>
            </a:p>
            <a:p>
              <a:pPr eaLnBrk="1" fontAlgn="auto" hangingPunct="1">
                <a:defRPr/>
              </a:pPr>
              <a:r>
                <a:rPr lang="en-US" sz="600" dirty="0">
                  <a:latin typeface="+mn-lt"/>
                </a:rPr>
                <a:t>London</a:t>
              </a:r>
            </a:p>
            <a:p>
              <a:pPr eaLnBrk="1" fontAlgn="auto" hangingPunct="1">
                <a:defRPr/>
              </a:pPr>
              <a:r>
                <a:rPr lang="en-US" sz="600" dirty="0">
                  <a:latin typeface="+mn-lt"/>
                </a:rPr>
                <a:t>Manchester</a:t>
              </a:r>
            </a:p>
            <a:p>
              <a:pPr eaLnBrk="1" fontAlgn="auto" hangingPunct="1">
                <a:defRPr/>
              </a:pPr>
              <a:r>
                <a:rPr lang="en-US" sz="600" dirty="0">
                  <a:latin typeface="+mn-lt"/>
                </a:rPr>
                <a:t>Newcastle</a:t>
              </a:r>
            </a:p>
            <a:p>
              <a:pPr eaLnBrk="1" fontAlgn="auto" hangingPunct="1">
                <a:defRPr/>
              </a:pPr>
              <a:r>
                <a:rPr lang="en-US" sz="600" dirty="0">
                  <a:latin typeface="+mn-lt"/>
                </a:rPr>
                <a:t>Nottingham</a:t>
              </a:r>
            </a:p>
          </p:txBody>
        </p:sp>
      </p:grpSp>
    </p:spTree>
    <p:extLst>
      <p:ext uri="{BB962C8B-B14F-4D97-AF65-F5344CB8AC3E}">
        <p14:creationId xmlns:p14="http://schemas.microsoft.com/office/powerpoint/2010/main" val="3786195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8" descr="Our Purpose and Values Conference Video - Internet Explorer">
            <a:hlinkClick r:id="rId3"/>
            <a:extLst>
              <a:ext uri="{FF2B5EF4-FFF2-40B4-BE49-F238E27FC236}">
                <a16:creationId xmlns:a16="http://schemas.microsoft.com/office/drawing/2014/main" id="{F53330F1-E2AA-43CA-8B60-A197AB6102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880" t="27777" r="10657" b="16528"/>
          <a:stretch>
            <a:fillRect/>
          </a:stretch>
        </p:blipFill>
        <p:spPr bwMode="auto">
          <a:xfrm>
            <a:off x="7815263" y="1352550"/>
            <a:ext cx="35401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CE75796A-8FEF-4276-B203-9EED3AF48590}"/>
              </a:ext>
            </a:extLst>
          </p:cNvPr>
          <p:cNvSpPr>
            <a:spLocks noGrp="1"/>
          </p:cNvSpPr>
          <p:nvPr>
            <p:ph type="sldNum" sz="quarter" idx="15"/>
          </p:nvPr>
        </p:nvSpPr>
        <p:spPr/>
        <p:txBody>
          <a:bodyPr/>
          <a:lstStyle/>
          <a:p>
            <a:pPr>
              <a:defRPr/>
            </a:pPr>
            <a:fld id="{FCE6132A-6F9C-4DB6-9C87-74F187ACA698}" type="slidenum">
              <a:rPr lang="en-GB"/>
              <a:pPr>
                <a:defRPr/>
              </a:pPr>
              <a:t>5</a:t>
            </a:fld>
            <a:endParaRPr lang="en-GB" dirty="0"/>
          </a:p>
        </p:txBody>
      </p:sp>
      <p:sp>
        <p:nvSpPr>
          <p:cNvPr id="64516" name="Title 3">
            <a:extLst>
              <a:ext uri="{FF2B5EF4-FFF2-40B4-BE49-F238E27FC236}">
                <a16:creationId xmlns:a16="http://schemas.microsoft.com/office/drawing/2014/main" id="{6D2E1817-345A-42A6-A15E-DFA359DF66EA}"/>
              </a:ext>
            </a:extLst>
          </p:cNvPr>
          <p:cNvSpPr>
            <a:spLocks noGrp="1" noChangeArrowheads="1"/>
          </p:cNvSpPr>
          <p:nvPr>
            <p:ph type="title"/>
          </p:nvPr>
        </p:nvSpPr>
        <p:spPr>
          <a:xfrm>
            <a:off x="576263" y="169863"/>
            <a:ext cx="9599612" cy="384175"/>
          </a:xfrm>
        </p:spPr>
        <p:txBody>
          <a:bodyPr/>
          <a:lstStyle/>
          <a:p>
            <a:r>
              <a:rPr altLang="en-US"/>
              <a:t>Eversheds Sutherland</a:t>
            </a:r>
          </a:p>
        </p:txBody>
      </p:sp>
      <p:sp>
        <p:nvSpPr>
          <p:cNvPr id="64517" name="Text Placeholder 4">
            <a:extLst>
              <a:ext uri="{FF2B5EF4-FFF2-40B4-BE49-F238E27FC236}">
                <a16:creationId xmlns:a16="http://schemas.microsoft.com/office/drawing/2014/main" id="{D0D30351-CE3D-40CF-B622-65A7806E7B64}"/>
              </a:ext>
            </a:extLst>
          </p:cNvPr>
          <p:cNvSpPr>
            <a:spLocks noGrp="1" noChangeArrowheads="1"/>
          </p:cNvSpPr>
          <p:nvPr>
            <p:ph type="body" sz="quarter" idx="10"/>
          </p:nvPr>
        </p:nvSpPr>
        <p:spPr>
          <a:xfrm>
            <a:off x="576263" y="566738"/>
            <a:ext cx="9599612" cy="369887"/>
          </a:xfrm>
        </p:spPr>
        <p:txBody>
          <a:bodyPr/>
          <a:lstStyle/>
          <a:p>
            <a:r>
              <a:rPr lang="en-GB" altLang="en-US"/>
              <a:t>About us</a:t>
            </a:r>
          </a:p>
        </p:txBody>
      </p:sp>
      <p:sp>
        <p:nvSpPr>
          <p:cNvPr id="64518" name="Footer Placeholder 5">
            <a:extLst>
              <a:ext uri="{FF2B5EF4-FFF2-40B4-BE49-F238E27FC236}">
                <a16:creationId xmlns:a16="http://schemas.microsoft.com/office/drawing/2014/main" id="{A9B7E621-7B2E-414A-9133-D36D6A50EE7E}"/>
              </a:ext>
            </a:extLst>
          </p:cNvPr>
          <p:cNvSpPr>
            <a:spLocks noGrp="1" noChangeArrowheads="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endParaRPr altLang="en-US"/>
          </a:p>
        </p:txBody>
      </p:sp>
      <p:pic>
        <p:nvPicPr>
          <p:cNvPr id="64519" name="Picture 7">
            <a:extLst>
              <a:ext uri="{FF2B5EF4-FFF2-40B4-BE49-F238E27FC236}">
                <a16:creationId xmlns:a16="http://schemas.microsoft.com/office/drawing/2014/main" id="{BF33BE39-B25A-4108-A09C-0FA924FA2F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48431"/>
          <a:stretch>
            <a:fillRect/>
          </a:stretch>
        </p:blipFill>
        <p:spPr bwMode="auto">
          <a:xfrm>
            <a:off x="576263" y="1352550"/>
            <a:ext cx="619760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520" name="Group 18">
            <a:extLst>
              <a:ext uri="{FF2B5EF4-FFF2-40B4-BE49-F238E27FC236}">
                <a16:creationId xmlns:a16="http://schemas.microsoft.com/office/drawing/2014/main" id="{D93BB8AB-9CEF-49A1-84E4-3031D08ED9EE}"/>
              </a:ext>
            </a:extLst>
          </p:cNvPr>
          <p:cNvGrpSpPr>
            <a:grpSpLocks/>
          </p:cNvGrpSpPr>
          <p:nvPr/>
        </p:nvGrpSpPr>
        <p:grpSpPr bwMode="auto">
          <a:xfrm>
            <a:off x="1025525" y="4016375"/>
            <a:ext cx="9810750" cy="2160588"/>
            <a:chOff x="575732" y="4052806"/>
            <a:chExt cx="9809313" cy="2160000"/>
          </a:xfrm>
        </p:grpSpPr>
        <p:pic>
          <p:nvPicPr>
            <p:cNvPr id="64522" name="Picture 6" descr="A picture containing shape&#10;&#10;Description automatically generated">
              <a:extLst>
                <a:ext uri="{FF2B5EF4-FFF2-40B4-BE49-F238E27FC236}">
                  <a16:creationId xmlns:a16="http://schemas.microsoft.com/office/drawing/2014/main" id="{1C847FA7-5C0C-4AA6-B4A1-4C60D5DEA2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2221" t="8684" r="22221" b="12595"/>
            <a:stretch>
              <a:fillRect/>
            </a:stretch>
          </p:blipFill>
          <p:spPr bwMode="auto">
            <a:xfrm>
              <a:off x="575732" y="4052806"/>
              <a:ext cx="1524348"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3" name="Picture 11" descr="Diagram&#10;&#10;Description automatically generated">
              <a:extLst>
                <a:ext uri="{FF2B5EF4-FFF2-40B4-BE49-F238E27FC236}">
                  <a16:creationId xmlns:a16="http://schemas.microsoft.com/office/drawing/2014/main" id="{DF9C67ED-190A-49AA-AE31-A2974EAC30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8889" t="8263" r="19073" b="12778"/>
            <a:stretch>
              <a:fillRect/>
            </a:stretch>
          </p:blipFill>
          <p:spPr bwMode="auto">
            <a:xfrm>
              <a:off x="2580389" y="4052806"/>
              <a:ext cx="1697098"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4" name="Picture 13">
              <a:extLst>
                <a:ext uri="{FF2B5EF4-FFF2-40B4-BE49-F238E27FC236}">
                  <a16:creationId xmlns:a16="http://schemas.microsoft.com/office/drawing/2014/main" id="{2C14D55A-386D-4ECF-AC49-8E982F2A94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3334" t="8073" r="23517" b="14815"/>
            <a:stretch>
              <a:fillRect/>
            </a:stretch>
          </p:blipFill>
          <p:spPr bwMode="auto">
            <a:xfrm>
              <a:off x="4757796" y="4052806"/>
              <a:ext cx="1488762"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5" name="Picture 15" descr="A picture containing diagram&#10;&#10;Description automatically generated">
              <a:extLst>
                <a:ext uri="{FF2B5EF4-FFF2-40B4-BE49-F238E27FC236}">
                  <a16:creationId xmlns:a16="http://schemas.microsoft.com/office/drawing/2014/main" id="{F71A2937-32DE-47C8-8AD8-EBB49652DB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19073" t="8685" r="19444" b="12038"/>
            <a:stretch>
              <a:fillRect/>
            </a:stretch>
          </p:blipFill>
          <p:spPr bwMode="auto">
            <a:xfrm>
              <a:off x="6726867" y="4052806"/>
              <a:ext cx="1675123"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6" name="Picture 17" descr="Diagram&#10;&#10;Description automatically generated">
              <a:extLst>
                <a:ext uri="{FF2B5EF4-FFF2-40B4-BE49-F238E27FC236}">
                  <a16:creationId xmlns:a16="http://schemas.microsoft.com/office/drawing/2014/main" id="{BEBFFE33-CF2D-4FB0-9173-59B9BC9CE9B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23334" t="8073" r="23148" b="14999"/>
            <a:stretch>
              <a:fillRect/>
            </a:stretch>
          </p:blipFill>
          <p:spPr bwMode="auto">
            <a:xfrm>
              <a:off x="8882299" y="4052806"/>
              <a:ext cx="1502746"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Rectangle 19">
            <a:extLst>
              <a:ext uri="{FF2B5EF4-FFF2-40B4-BE49-F238E27FC236}">
                <a16:creationId xmlns:a16="http://schemas.microsoft.com/office/drawing/2014/main" id="{93EB65DC-C63C-43C5-9CCF-1126A70C3141}"/>
              </a:ext>
            </a:extLst>
          </p:cNvPr>
          <p:cNvSpPr/>
          <p:nvPr/>
        </p:nvSpPr>
        <p:spPr>
          <a:xfrm>
            <a:off x="3679825" y="3511550"/>
            <a:ext cx="4570413" cy="415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tx1"/>
                </a:solidFill>
              </a:rPr>
              <a:t>Together we are</a:t>
            </a:r>
          </a:p>
        </p:txBody>
      </p:sp>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06420F-58D8-47B9-88E5-E7DA723498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579" b="10291"/>
          <a:stretch/>
        </p:blipFill>
        <p:spPr>
          <a:xfrm>
            <a:off x="7475096" y="1"/>
            <a:ext cx="3192905" cy="3675166"/>
          </a:xfrm>
          <a:prstGeom prst="rect">
            <a:avLst/>
          </a:prstGeom>
        </p:spPr>
      </p:pic>
      <p:sp>
        <p:nvSpPr>
          <p:cNvPr id="5" name="Slide Number Placeholder 4"/>
          <p:cNvSpPr>
            <a:spLocks noGrp="1"/>
          </p:cNvSpPr>
          <p:nvPr>
            <p:ph type="sldNum" sz="quarter" idx="15"/>
          </p:nvPr>
        </p:nvSpPr>
        <p:spPr>
          <a:xfrm>
            <a:off x="8044950" y="6441900"/>
            <a:ext cx="795192" cy="273050"/>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F1EFBE-6FC5-4E3B-A532-A391AE8323A1}" type="slidenum">
              <a:rPr lang="en-GB" smtClean="0"/>
              <a:pPr/>
              <a:t>6</a:t>
            </a:fld>
            <a:endParaRPr lang="en-GB" dirty="0">
              <a:solidFill>
                <a:srgbClr val="000000">
                  <a:tint val="75000"/>
                </a:srgbClr>
              </a:solidFill>
            </a:endParaRPr>
          </a:p>
        </p:txBody>
      </p:sp>
      <p:sp>
        <p:nvSpPr>
          <p:cNvPr id="6" name="Title 4"/>
          <p:cNvSpPr>
            <a:spLocks noGrp="1"/>
          </p:cNvSpPr>
          <p:nvPr>
            <p:ph type="title"/>
          </p:nvPr>
        </p:nvSpPr>
        <p:spPr>
          <a:xfrm>
            <a:off x="1955800" y="404814"/>
            <a:ext cx="8280400" cy="333741"/>
          </a:xfrm>
        </p:spPr>
        <p:txBody>
          <a:bodyPr/>
          <a:lstStyle/>
          <a:p>
            <a:r>
              <a:rPr lang="en-GB" dirty="0">
                <a:solidFill>
                  <a:srgbClr val="711F7E"/>
                </a:solidFill>
              </a:rPr>
              <a:t>What do we do? </a:t>
            </a:r>
          </a:p>
        </p:txBody>
      </p:sp>
      <p:grpSp>
        <p:nvGrpSpPr>
          <p:cNvPr id="3" name="Group 2"/>
          <p:cNvGrpSpPr/>
          <p:nvPr/>
        </p:nvGrpSpPr>
        <p:grpSpPr>
          <a:xfrm>
            <a:off x="1918918" y="1416769"/>
            <a:ext cx="8317282" cy="2078640"/>
            <a:chOff x="150928" y="2783779"/>
            <a:chExt cx="8317282" cy="2078640"/>
          </a:xfrm>
        </p:grpSpPr>
        <p:sp>
          <p:nvSpPr>
            <p:cNvPr id="11" name="TextBox 10"/>
            <p:cNvSpPr txBox="1"/>
            <p:nvPr/>
          </p:nvSpPr>
          <p:spPr>
            <a:xfrm>
              <a:off x="247697" y="2783779"/>
              <a:ext cx="5192386" cy="492443"/>
            </a:xfrm>
            <a:prstGeom prst="rect">
              <a:avLst/>
            </a:prstGeom>
            <a:noFill/>
          </p:spPr>
          <p:txBody>
            <a:bodyPr wrap="square" rtlCol="0">
              <a:spAutoFit/>
            </a:bodyPr>
            <a:lstStyle/>
            <a:p>
              <a:r>
                <a:rPr lang="en-GB" sz="2600" dirty="0"/>
                <a:t>Company Commercial </a:t>
              </a:r>
            </a:p>
          </p:txBody>
        </p:sp>
        <p:sp>
          <p:nvSpPr>
            <p:cNvPr id="12" name="TextBox 11"/>
            <p:cNvSpPr txBox="1"/>
            <p:nvPr/>
          </p:nvSpPr>
          <p:spPr>
            <a:xfrm>
              <a:off x="150928" y="4369976"/>
              <a:ext cx="8317282" cy="492443"/>
            </a:xfrm>
            <a:prstGeom prst="rect">
              <a:avLst/>
            </a:prstGeom>
            <a:noFill/>
          </p:spPr>
          <p:txBody>
            <a:bodyPr wrap="square" rtlCol="0">
              <a:spAutoFit/>
            </a:bodyPr>
            <a:lstStyle/>
            <a:p>
              <a:r>
                <a:rPr lang="en-GB" sz="2600" dirty="0">
                  <a:solidFill>
                    <a:schemeClr val="accent1"/>
                  </a:solidFill>
                </a:rPr>
                <a:t> Litigation &amp; Dispute Management</a:t>
              </a:r>
            </a:p>
          </p:txBody>
        </p:sp>
        <p:sp>
          <p:nvSpPr>
            <p:cNvPr id="13" name="TextBox 12"/>
            <p:cNvSpPr txBox="1"/>
            <p:nvPr/>
          </p:nvSpPr>
          <p:spPr>
            <a:xfrm>
              <a:off x="247697" y="3832344"/>
              <a:ext cx="5192386" cy="492443"/>
            </a:xfrm>
            <a:prstGeom prst="rect">
              <a:avLst/>
            </a:prstGeom>
            <a:noFill/>
          </p:spPr>
          <p:txBody>
            <a:bodyPr wrap="square" rtlCol="0">
              <a:spAutoFit/>
            </a:bodyPr>
            <a:lstStyle/>
            <a:p>
              <a:r>
                <a:rPr lang="en-GB" sz="2600" dirty="0"/>
                <a:t>Human Resources</a:t>
              </a:r>
            </a:p>
          </p:txBody>
        </p:sp>
        <p:sp>
          <p:nvSpPr>
            <p:cNvPr id="14" name="TextBox 13"/>
            <p:cNvSpPr txBox="1"/>
            <p:nvPr/>
          </p:nvSpPr>
          <p:spPr>
            <a:xfrm>
              <a:off x="268074" y="3296953"/>
              <a:ext cx="5192386" cy="492443"/>
            </a:xfrm>
            <a:prstGeom prst="rect">
              <a:avLst/>
            </a:prstGeom>
            <a:noFill/>
          </p:spPr>
          <p:txBody>
            <a:bodyPr wrap="square" rtlCol="0">
              <a:spAutoFit/>
            </a:bodyPr>
            <a:lstStyle/>
            <a:p>
              <a:r>
                <a:rPr lang="en-GB" sz="2600" dirty="0">
                  <a:solidFill>
                    <a:schemeClr val="accent1"/>
                  </a:solidFill>
                </a:rPr>
                <a:t>Real Estate </a:t>
              </a:r>
            </a:p>
          </p:txBody>
        </p:sp>
      </p:grpSp>
      <p:sp>
        <p:nvSpPr>
          <p:cNvPr id="10" name="Flowchart: Alternate Process 9">
            <a:extLst>
              <a:ext uri="{FF2B5EF4-FFF2-40B4-BE49-F238E27FC236}">
                <a16:creationId xmlns:a16="http://schemas.microsoft.com/office/drawing/2014/main" id="{11220E9D-DD0C-4F58-9894-4ED332D76317}"/>
              </a:ext>
            </a:extLst>
          </p:cNvPr>
          <p:cNvSpPr/>
          <p:nvPr/>
        </p:nvSpPr>
        <p:spPr>
          <a:xfrm>
            <a:off x="1636957" y="3971624"/>
            <a:ext cx="2202287" cy="824248"/>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711F7E"/>
                </a:solidFill>
              </a:rPr>
              <a:t>Consumer</a:t>
            </a:r>
          </a:p>
        </p:txBody>
      </p:sp>
      <p:sp>
        <p:nvSpPr>
          <p:cNvPr id="15" name="Flowchart: Alternate Process 14">
            <a:extLst>
              <a:ext uri="{FF2B5EF4-FFF2-40B4-BE49-F238E27FC236}">
                <a16:creationId xmlns:a16="http://schemas.microsoft.com/office/drawing/2014/main" id="{D544212C-0740-49A6-A920-25BB52C13088}"/>
              </a:ext>
            </a:extLst>
          </p:cNvPr>
          <p:cNvSpPr/>
          <p:nvPr/>
        </p:nvSpPr>
        <p:spPr>
          <a:xfrm>
            <a:off x="3893714" y="3971624"/>
            <a:ext cx="2202287" cy="824248"/>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711F7E"/>
                </a:solidFill>
              </a:rPr>
              <a:t>Energy</a:t>
            </a:r>
          </a:p>
        </p:txBody>
      </p:sp>
      <p:sp>
        <p:nvSpPr>
          <p:cNvPr id="16" name="Flowchart: Alternate Process 15">
            <a:extLst>
              <a:ext uri="{FF2B5EF4-FFF2-40B4-BE49-F238E27FC236}">
                <a16:creationId xmlns:a16="http://schemas.microsoft.com/office/drawing/2014/main" id="{115D898A-AB01-4378-877E-A8C1763AD053}"/>
              </a:ext>
            </a:extLst>
          </p:cNvPr>
          <p:cNvSpPr/>
          <p:nvPr/>
        </p:nvSpPr>
        <p:spPr>
          <a:xfrm>
            <a:off x="6150471" y="3971624"/>
            <a:ext cx="2202287" cy="824248"/>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711F7E"/>
                </a:solidFill>
              </a:rPr>
              <a:t>Education</a:t>
            </a:r>
          </a:p>
        </p:txBody>
      </p:sp>
      <p:sp>
        <p:nvSpPr>
          <p:cNvPr id="17" name="Flowchart: Alternate Process 16">
            <a:extLst>
              <a:ext uri="{FF2B5EF4-FFF2-40B4-BE49-F238E27FC236}">
                <a16:creationId xmlns:a16="http://schemas.microsoft.com/office/drawing/2014/main" id="{F60FB9DD-AA20-4A3F-98F6-CCE773E66515}"/>
              </a:ext>
            </a:extLst>
          </p:cNvPr>
          <p:cNvSpPr/>
          <p:nvPr/>
        </p:nvSpPr>
        <p:spPr>
          <a:xfrm>
            <a:off x="8407228" y="3971624"/>
            <a:ext cx="2202287" cy="824248"/>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dirty="0">
                <a:solidFill>
                  <a:srgbClr val="711F7E"/>
                </a:solidFill>
              </a:rPr>
            </a:br>
            <a:r>
              <a:rPr lang="en-GB" dirty="0">
                <a:solidFill>
                  <a:srgbClr val="711F7E"/>
                </a:solidFill>
              </a:rPr>
              <a:t>Financial Services</a:t>
            </a:r>
          </a:p>
          <a:p>
            <a:pPr algn="ctr"/>
            <a:r>
              <a:rPr lang="en-GB" dirty="0">
                <a:solidFill>
                  <a:srgbClr val="711F7E"/>
                </a:solidFill>
              </a:rPr>
              <a:t> </a:t>
            </a:r>
          </a:p>
        </p:txBody>
      </p:sp>
      <p:sp>
        <p:nvSpPr>
          <p:cNvPr id="18" name="Flowchart: Alternate Process 17">
            <a:extLst>
              <a:ext uri="{FF2B5EF4-FFF2-40B4-BE49-F238E27FC236}">
                <a16:creationId xmlns:a16="http://schemas.microsoft.com/office/drawing/2014/main" id="{29F10563-15D4-458A-A2CD-652A86C3747B}"/>
              </a:ext>
            </a:extLst>
          </p:cNvPr>
          <p:cNvSpPr/>
          <p:nvPr/>
        </p:nvSpPr>
        <p:spPr>
          <a:xfrm>
            <a:off x="1636957" y="5216855"/>
            <a:ext cx="2202287" cy="824248"/>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Governments and Infrastructure</a:t>
            </a:r>
            <a:endParaRPr lang="en-GB" dirty="0">
              <a:solidFill>
                <a:schemeClr val="accent1"/>
              </a:solidFill>
              <a:effectLst/>
            </a:endParaRPr>
          </a:p>
        </p:txBody>
      </p:sp>
      <p:sp>
        <p:nvSpPr>
          <p:cNvPr id="19" name="Flowchart: Alternate Process 18">
            <a:extLst>
              <a:ext uri="{FF2B5EF4-FFF2-40B4-BE49-F238E27FC236}">
                <a16:creationId xmlns:a16="http://schemas.microsoft.com/office/drawing/2014/main" id="{C673C9D0-A6D4-442D-898E-33EEC768B08F}"/>
              </a:ext>
            </a:extLst>
          </p:cNvPr>
          <p:cNvSpPr/>
          <p:nvPr/>
        </p:nvSpPr>
        <p:spPr>
          <a:xfrm>
            <a:off x="3893714" y="5216855"/>
            <a:ext cx="2202287" cy="824248"/>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711F7E"/>
                </a:solidFill>
              </a:rPr>
              <a:t>Health and life sciences</a:t>
            </a:r>
            <a:endParaRPr lang="en-GB" dirty="0">
              <a:solidFill>
                <a:srgbClr val="711F7E"/>
              </a:solidFill>
            </a:endParaRPr>
          </a:p>
        </p:txBody>
      </p:sp>
      <p:sp>
        <p:nvSpPr>
          <p:cNvPr id="20" name="Flowchart: Alternate Process 19">
            <a:extLst>
              <a:ext uri="{FF2B5EF4-FFF2-40B4-BE49-F238E27FC236}">
                <a16:creationId xmlns:a16="http://schemas.microsoft.com/office/drawing/2014/main" id="{DDC14C83-4E8A-43F8-B35D-5349718BB82A}"/>
              </a:ext>
            </a:extLst>
          </p:cNvPr>
          <p:cNvSpPr/>
          <p:nvPr/>
        </p:nvSpPr>
        <p:spPr>
          <a:xfrm>
            <a:off x="6150471" y="5216855"/>
            <a:ext cx="2202287" cy="824248"/>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711F7E"/>
                </a:solidFill>
              </a:rPr>
              <a:t>Industrials </a:t>
            </a:r>
          </a:p>
        </p:txBody>
      </p:sp>
      <p:sp>
        <p:nvSpPr>
          <p:cNvPr id="21" name="Flowchart: Alternate Process 20">
            <a:extLst>
              <a:ext uri="{FF2B5EF4-FFF2-40B4-BE49-F238E27FC236}">
                <a16:creationId xmlns:a16="http://schemas.microsoft.com/office/drawing/2014/main" id="{D6ED4067-8EDB-4D71-89DF-6C552793F9AC}"/>
              </a:ext>
            </a:extLst>
          </p:cNvPr>
          <p:cNvSpPr/>
          <p:nvPr/>
        </p:nvSpPr>
        <p:spPr>
          <a:xfrm>
            <a:off x="8407228" y="5216855"/>
            <a:ext cx="2202287" cy="824248"/>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711F7E"/>
                </a:solidFill>
              </a:rPr>
              <a:t>TMT</a:t>
            </a:r>
          </a:p>
        </p:txBody>
      </p:sp>
    </p:spTree>
    <p:extLst>
      <p:ext uri="{BB962C8B-B14F-4D97-AF65-F5344CB8AC3E}">
        <p14:creationId xmlns:p14="http://schemas.microsoft.com/office/powerpoint/2010/main" val="3841429008"/>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a:extLst>
              <a:ext uri="{FF2B5EF4-FFF2-40B4-BE49-F238E27FC236}">
                <a16:creationId xmlns:a16="http://schemas.microsoft.com/office/drawing/2014/main" id="{DE9AF6EF-E9E7-4749-B8B5-B7FC875F3230}"/>
              </a:ext>
            </a:extLst>
          </p:cNvPr>
          <p:cNvSpPr>
            <a:spLocks noGrp="1" noChangeArrowheads="1"/>
          </p:cNvSpPr>
          <p:nvPr>
            <p:ph type="title"/>
          </p:nvPr>
        </p:nvSpPr>
        <p:spPr>
          <a:xfrm>
            <a:off x="576263" y="2457450"/>
            <a:ext cx="11039475" cy="458788"/>
          </a:xfrm>
        </p:spPr>
        <p:txBody>
          <a:bodyPr/>
          <a:lstStyle/>
          <a:p>
            <a:r>
              <a:rPr lang="en-US" altLang="en-US" dirty="0" err="1"/>
              <a:t>Programmes</a:t>
            </a:r>
            <a:endParaRPr lang="en-US" altLang="en-US" dirty="0"/>
          </a:p>
        </p:txBody>
      </p:sp>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1">
            <a:extLst>
              <a:ext uri="{FF2B5EF4-FFF2-40B4-BE49-F238E27FC236}">
                <a16:creationId xmlns:a16="http://schemas.microsoft.com/office/drawing/2014/main" id="{5D19A660-17DE-4FDB-986E-97518435D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477"/>
          <a:stretch>
            <a:fillRect/>
          </a:stretch>
        </p:blipFill>
        <p:spPr bwMode="auto">
          <a:xfrm>
            <a:off x="6248400" y="404813"/>
            <a:ext cx="5943600" cy="645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a:extLst>
              <a:ext uri="{FF2B5EF4-FFF2-40B4-BE49-F238E27FC236}">
                <a16:creationId xmlns:a16="http://schemas.microsoft.com/office/drawing/2014/main" id="{5FA037B4-6CE6-47A7-81AB-7C8E6EA1E9A6}"/>
              </a:ext>
            </a:extLst>
          </p:cNvPr>
          <p:cNvSpPr>
            <a:spLocks noGrp="1"/>
          </p:cNvSpPr>
          <p:nvPr>
            <p:ph idx="1"/>
          </p:nvPr>
        </p:nvSpPr>
        <p:spPr>
          <a:xfrm>
            <a:off x="576263" y="1233488"/>
            <a:ext cx="6218237" cy="1765300"/>
          </a:xfrm>
        </p:spPr>
        <p:txBody>
          <a:bodyPr rtlCol="0">
            <a:normAutofit/>
          </a:bodyPr>
          <a:lstStyle/>
          <a:p>
            <a:pPr marL="0" indent="0" fontAlgn="auto">
              <a:spcBef>
                <a:spcPts val="0"/>
              </a:spcBef>
              <a:buFont typeface="+mj-lt"/>
              <a:buNone/>
              <a:defRPr/>
            </a:pPr>
            <a:r>
              <a:rPr lang="en-GB" b="1" dirty="0">
                <a:solidFill>
                  <a:schemeClr val="tx1"/>
                </a:solidFill>
              </a:rPr>
              <a:t>Vacation Scheme</a:t>
            </a:r>
          </a:p>
          <a:p>
            <a:pPr marL="285750" indent="-285750" fontAlgn="auto">
              <a:spcBef>
                <a:spcPts val="0"/>
              </a:spcBef>
              <a:buFont typeface="Verdana" panose="020B0604030504040204" pitchFamily="34" charset="0"/>
              <a:buChar char="‒"/>
              <a:defRPr/>
            </a:pPr>
            <a:r>
              <a:rPr lang="en-GB" dirty="0">
                <a:solidFill>
                  <a:schemeClr val="tx1"/>
                </a:solidFill>
              </a:rPr>
              <a:t>80 Vacation Scheme opportunities </a:t>
            </a:r>
          </a:p>
          <a:p>
            <a:pPr marL="285750" indent="-285750" fontAlgn="auto">
              <a:spcBef>
                <a:spcPts val="0"/>
              </a:spcBef>
              <a:buFont typeface="Verdana" panose="020B0604030504040204" pitchFamily="34" charset="0"/>
              <a:buChar char="‒"/>
              <a:defRPr/>
            </a:pPr>
            <a:r>
              <a:rPr lang="en-GB" dirty="0">
                <a:solidFill>
                  <a:schemeClr val="tx1"/>
                </a:solidFill>
              </a:rPr>
              <a:t>2 week placements </a:t>
            </a:r>
          </a:p>
          <a:p>
            <a:pPr marL="285750" indent="-285750" fontAlgn="auto">
              <a:spcBef>
                <a:spcPts val="0"/>
              </a:spcBef>
              <a:buFont typeface="Verdana" panose="020B0604030504040204" pitchFamily="34" charset="0"/>
              <a:buChar char="‒"/>
              <a:defRPr/>
            </a:pPr>
            <a:r>
              <a:rPr lang="en-GB" dirty="0">
                <a:solidFill>
                  <a:schemeClr val="tx1"/>
                </a:solidFill>
              </a:rPr>
              <a:t>Opportunity to convert to Training Contracts</a:t>
            </a:r>
          </a:p>
          <a:p>
            <a:pPr fontAlgn="auto">
              <a:spcBef>
                <a:spcPts val="0"/>
              </a:spcBef>
              <a:defRPr/>
            </a:pPr>
            <a:endParaRPr lang="en-GB" dirty="0"/>
          </a:p>
        </p:txBody>
      </p:sp>
      <p:sp>
        <p:nvSpPr>
          <p:cNvPr id="139268" name="Title 2">
            <a:extLst>
              <a:ext uri="{FF2B5EF4-FFF2-40B4-BE49-F238E27FC236}">
                <a16:creationId xmlns:a16="http://schemas.microsoft.com/office/drawing/2014/main" id="{D6E7190E-394D-4504-B807-597DA6FAB8AF}"/>
              </a:ext>
            </a:extLst>
          </p:cNvPr>
          <p:cNvSpPr>
            <a:spLocks noGrp="1" noChangeArrowheads="1"/>
          </p:cNvSpPr>
          <p:nvPr>
            <p:ph type="title"/>
          </p:nvPr>
        </p:nvSpPr>
        <p:spPr>
          <a:xfrm>
            <a:off x="576263" y="404813"/>
            <a:ext cx="11039475" cy="333375"/>
          </a:xfrm>
        </p:spPr>
        <p:txBody>
          <a:bodyPr/>
          <a:lstStyle/>
          <a:p>
            <a:r>
              <a:rPr altLang="en-US" sz="2100" dirty="0"/>
              <a:t>Vacancies / Hiring Targets</a:t>
            </a:r>
          </a:p>
        </p:txBody>
      </p:sp>
      <p:sp>
        <p:nvSpPr>
          <p:cNvPr id="10" name="Content Placeholder 6">
            <a:extLst>
              <a:ext uri="{FF2B5EF4-FFF2-40B4-BE49-F238E27FC236}">
                <a16:creationId xmlns:a16="http://schemas.microsoft.com/office/drawing/2014/main" id="{9EBBD8AC-63D9-4FA3-84C8-DBCEA634394E}"/>
              </a:ext>
            </a:extLst>
          </p:cNvPr>
          <p:cNvSpPr txBox="1">
            <a:spLocks/>
          </p:cNvSpPr>
          <p:nvPr/>
        </p:nvSpPr>
        <p:spPr>
          <a:xfrm>
            <a:off x="576263" y="2921000"/>
            <a:ext cx="6218237" cy="1766888"/>
          </a:xfrm>
          <a:prstGeom prst="rect">
            <a:avLst/>
          </a:prstGeom>
        </p:spPr>
        <p:txBody>
          <a:bodyPr>
            <a:normAutofit lnSpcReduction="10000"/>
          </a:bodyPr>
          <a:lstStyle>
            <a:lvl1pPr marL="202704" indent="-202704" algn="l" defTabSz="685800" rtl="0" eaLnBrk="1" latinLnBrk="0" hangingPunct="1">
              <a:lnSpc>
                <a:spcPct val="100000"/>
              </a:lnSpc>
              <a:spcBef>
                <a:spcPts val="0"/>
              </a:spcBef>
              <a:spcAft>
                <a:spcPts val="600"/>
              </a:spcAft>
              <a:buClr>
                <a:schemeClr val="accent1"/>
              </a:buClr>
              <a:buFont typeface="+mj-lt"/>
              <a:buAutoNum type="arabicPeriod"/>
              <a:tabLst/>
              <a:defRPr lang="en-US" sz="1800" b="0" kern="1200" noProof="0">
                <a:solidFill>
                  <a:schemeClr val="accent1"/>
                </a:solidFill>
                <a:latin typeface="+mn-lt"/>
                <a:ea typeface="+mn-ea"/>
                <a:cs typeface="+mn-cs"/>
              </a:defRPr>
            </a:lvl1pPr>
            <a:lvl2pPr marL="350937" indent="-158056" algn="l" defTabSz="685800" rtl="0" eaLnBrk="1" latinLnBrk="0" hangingPunct="1">
              <a:lnSpc>
                <a:spcPct val="100000"/>
              </a:lnSpc>
              <a:spcBef>
                <a:spcPts val="0"/>
              </a:spcBef>
              <a:spcAft>
                <a:spcPts val="600"/>
              </a:spcAft>
              <a:buClr>
                <a:schemeClr val="accent1"/>
              </a:buClr>
              <a:buFont typeface="Verdana" panose="020B0604030504040204" pitchFamily="34" charset="0"/>
              <a:buChar char="−"/>
              <a:defRPr lang="en-US" sz="1800" kern="1200" baseline="0" noProof="0">
                <a:solidFill>
                  <a:schemeClr val="accent1"/>
                </a:solidFill>
                <a:latin typeface="+mn-lt"/>
                <a:ea typeface="+mn-ea"/>
                <a:cs typeface="+mn-cs"/>
              </a:defRPr>
            </a:lvl2pPr>
            <a:lvl3pPr marL="1080000" indent="-360000" algn="l" defTabSz="685800" rtl="0" eaLnBrk="1" latinLnBrk="0" hangingPunct="1">
              <a:lnSpc>
                <a:spcPct val="100000"/>
              </a:lnSpc>
              <a:spcBef>
                <a:spcPts val="0"/>
              </a:spcBef>
              <a:spcAft>
                <a:spcPts val="600"/>
              </a:spcAft>
              <a:buClr>
                <a:schemeClr val="accent1"/>
              </a:buClr>
              <a:buFont typeface="Verdana" panose="020B0604030504040204" pitchFamily="34" charset="0"/>
              <a:buChar char="−"/>
              <a:defRPr lang="en-US" sz="1800" kern="1200" noProof="0" dirty="0" smtClean="0">
                <a:solidFill>
                  <a:schemeClr val="tx1"/>
                </a:solidFill>
                <a:latin typeface="+mn-lt"/>
                <a:ea typeface="+mn-ea"/>
                <a:cs typeface="+mn-cs"/>
              </a:defRPr>
            </a:lvl3pPr>
            <a:lvl4pPr marL="1440000" indent="-360000" algn="l" defTabSz="685800" rtl="0" eaLnBrk="1" latinLnBrk="0" hangingPunct="1">
              <a:lnSpc>
                <a:spcPct val="100000"/>
              </a:lnSpc>
              <a:spcBef>
                <a:spcPts val="0"/>
              </a:spcBef>
              <a:spcAft>
                <a:spcPts val="600"/>
              </a:spcAft>
              <a:buClr>
                <a:schemeClr val="accent1"/>
              </a:buClr>
              <a:buFont typeface="Verdana" panose="020B0604030504040204" pitchFamily="34" charset="0"/>
              <a:buChar char="−"/>
              <a:defRPr lang="en-US" sz="1800" kern="1200" noProof="0" dirty="0" smtClean="0">
                <a:solidFill>
                  <a:schemeClr val="tx1"/>
                </a:solidFill>
                <a:latin typeface="+mn-lt"/>
                <a:ea typeface="+mn-ea"/>
                <a:cs typeface="+mn-cs"/>
              </a:defRPr>
            </a:lvl4pPr>
            <a:lvl5pPr marL="1800000" indent="-360000" algn="l" defTabSz="685800" rtl="0" eaLnBrk="1" latinLnBrk="0" hangingPunct="1">
              <a:lnSpc>
                <a:spcPct val="100000"/>
              </a:lnSpc>
              <a:spcBef>
                <a:spcPts val="0"/>
              </a:spcBef>
              <a:spcAft>
                <a:spcPts val="600"/>
              </a:spcAft>
              <a:buClr>
                <a:schemeClr val="accent1"/>
              </a:buClr>
              <a:buFont typeface="Verdana" panose="020B0604030504040204" pitchFamily="34" charset="0"/>
              <a:buChar char="−"/>
              <a:defRPr lang="en-GB" sz="1800" kern="1200" noProof="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buFont typeface="+mj-lt"/>
              <a:buNone/>
              <a:defRPr/>
            </a:pPr>
            <a:r>
              <a:rPr lang="en-GB" b="1" dirty="0">
                <a:solidFill>
                  <a:schemeClr val="tx1"/>
                </a:solidFill>
              </a:rPr>
              <a:t>Training Contracts</a:t>
            </a:r>
          </a:p>
          <a:p>
            <a:pPr marL="285750" indent="-285750" fontAlgn="auto">
              <a:buFont typeface="Verdana" panose="020B0604030504040204" pitchFamily="34" charset="0"/>
              <a:buChar char="‒"/>
              <a:defRPr/>
            </a:pPr>
            <a:r>
              <a:rPr lang="en-GB" dirty="0">
                <a:solidFill>
                  <a:schemeClr val="tx1"/>
                </a:solidFill>
              </a:rPr>
              <a:t>40 Training Contracts</a:t>
            </a:r>
          </a:p>
          <a:p>
            <a:pPr marL="285750" indent="-285750" fontAlgn="auto">
              <a:buFont typeface="Verdana" panose="020B0604030504040204" pitchFamily="34" charset="0"/>
              <a:buChar char="‒"/>
              <a:defRPr/>
            </a:pPr>
            <a:r>
              <a:rPr lang="en-GB" dirty="0">
                <a:solidFill>
                  <a:schemeClr val="tx1"/>
                </a:solidFill>
              </a:rPr>
              <a:t>14 London and remaining regional offices </a:t>
            </a:r>
          </a:p>
          <a:p>
            <a:pPr marL="285750" indent="-285750" fontAlgn="auto">
              <a:buFont typeface="Verdana" panose="020B0604030504040204" pitchFamily="34" charset="0"/>
              <a:buChar char="‒"/>
              <a:defRPr/>
            </a:pPr>
            <a:r>
              <a:rPr lang="en-GB" dirty="0">
                <a:solidFill>
                  <a:schemeClr val="tx1"/>
                </a:solidFill>
              </a:rPr>
              <a:t>Middle East Training Contract </a:t>
            </a:r>
          </a:p>
          <a:p>
            <a:pPr marL="285750" indent="-285750" fontAlgn="auto">
              <a:buFont typeface="Verdana" panose="020B0604030504040204" pitchFamily="34" charset="0"/>
              <a:buChar char="‒"/>
              <a:defRPr/>
            </a:pPr>
            <a:r>
              <a:rPr lang="en-GB" dirty="0">
                <a:solidFill>
                  <a:schemeClr val="tx1"/>
                </a:solidFill>
              </a:rPr>
              <a:t>Secondments – Client and International</a:t>
            </a:r>
          </a:p>
          <a:p>
            <a:pPr fontAlgn="auto">
              <a:defRPr/>
            </a:pPr>
            <a:endParaRPr lang="en-GB" dirty="0">
              <a:solidFill>
                <a:schemeClr val="tx1"/>
              </a:solidFill>
            </a:endParaRPr>
          </a:p>
        </p:txBody>
      </p:sp>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7">
            <a:extLst>
              <a:ext uri="{FF2B5EF4-FFF2-40B4-BE49-F238E27FC236}">
                <a16:creationId xmlns:a16="http://schemas.microsoft.com/office/drawing/2014/main" id="{E052E094-36E1-4A40-ACEB-7F74AC4F55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5B5FC24-349B-4EC2-9284-F0898F27349A}"/>
              </a:ext>
            </a:extLst>
          </p:cNvPr>
          <p:cNvSpPr/>
          <p:nvPr/>
        </p:nvSpPr>
        <p:spPr>
          <a:xfrm>
            <a:off x="0" y="0"/>
            <a:ext cx="12192000"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7220" name="Title 2">
            <a:extLst>
              <a:ext uri="{FF2B5EF4-FFF2-40B4-BE49-F238E27FC236}">
                <a16:creationId xmlns:a16="http://schemas.microsoft.com/office/drawing/2014/main" id="{BAE405DE-9048-4813-826D-AE59FCC33C6D}"/>
              </a:ext>
            </a:extLst>
          </p:cNvPr>
          <p:cNvSpPr>
            <a:spLocks noGrp="1" noChangeArrowheads="1"/>
          </p:cNvSpPr>
          <p:nvPr>
            <p:ph type="title"/>
          </p:nvPr>
        </p:nvSpPr>
        <p:spPr>
          <a:xfrm>
            <a:off x="576263" y="404813"/>
            <a:ext cx="11039475" cy="333375"/>
          </a:xfrm>
        </p:spPr>
        <p:txBody>
          <a:bodyPr/>
          <a:lstStyle/>
          <a:p>
            <a:r>
              <a:rPr altLang="en-US" sz="2100"/>
              <a:t>Selection Process</a:t>
            </a:r>
          </a:p>
        </p:txBody>
      </p:sp>
      <p:grpSp>
        <p:nvGrpSpPr>
          <p:cNvPr id="137221" name="Group 19">
            <a:extLst>
              <a:ext uri="{FF2B5EF4-FFF2-40B4-BE49-F238E27FC236}">
                <a16:creationId xmlns:a16="http://schemas.microsoft.com/office/drawing/2014/main" id="{8B480349-6F23-4C12-9FC4-86898F03C421}"/>
              </a:ext>
            </a:extLst>
          </p:cNvPr>
          <p:cNvGrpSpPr>
            <a:grpSpLocks/>
          </p:cNvGrpSpPr>
          <p:nvPr/>
        </p:nvGrpSpPr>
        <p:grpSpPr bwMode="auto">
          <a:xfrm>
            <a:off x="798513" y="1873250"/>
            <a:ext cx="10594975" cy="3111500"/>
            <a:chOff x="648059" y="1297496"/>
            <a:chExt cx="10596278" cy="3110673"/>
          </a:xfrm>
        </p:grpSpPr>
        <p:sp>
          <p:nvSpPr>
            <p:cNvPr id="137222" name="Content Placeholder 1">
              <a:extLst>
                <a:ext uri="{FF2B5EF4-FFF2-40B4-BE49-F238E27FC236}">
                  <a16:creationId xmlns:a16="http://schemas.microsoft.com/office/drawing/2014/main" id="{3C7FD74C-A120-4EA7-A94D-832CE6572A27}"/>
                </a:ext>
              </a:extLst>
            </p:cNvPr>
            <p:cNvSpPr txBox="1">
              <a:spLocks noChangeArrowheads="1"/>
            </p:cNvSpPr>
            <p:nvPr/>
          </p:nvSpPr>
          <p:spPr bwMode="auto">
            <a:xfrm>
              <a:off x="2033653" y="1671335"/>
              <a:ext cx="3579748" cy="692321"/>
            </a:xfrm>
            <a:prstGeom prst="rect">
              <a:avLst/>
            </a:prstGeom>
            <a:solidFill>
              <a:srgbClr val="FFFFFF">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55600" defTabSz="685800">
                <a:spcAft>
                  <a:spcPts val="600"/>
                </a:spcAft>
                <a:buClr>
                  <a:schemeClr val="accent1"/>
                </a:buClr>
                <a:buFont typeface="Verdana" panose="020B0604030504040204" pitchFamily="34" charset="0"/>
                <a:buChar char="−"/>
                <a:defRPr>
                  <a:solidFill>
                    <a:schemeClr val="tx1"/>
                  </a:solidFill>
                  <a:latin typeface="Verdana" panose="020B0604030504040204" pitchFamily="34" charset="0"/>
                </a:defRPr>
              </a:lvl1pPr>
              <a:lvl2pPr marL="350838" indent="-157163" defTabSz="685800">
                <a:spcAft>
                  <a:spcPts val="600"/>
                </a:spcAft>
                <a:buClr>
                  <a:schemeClr val="accent1"/>
                </a:buClr>
                <a:buFont typeface="Verdana" panose="020B0604030504040204" pitchFamily="34" charset="0"/>
                <a:buChar char="−"/>
                <a:defRPr>
                  <a:solidFill>
                    <a:schemeClr val="tx1"/>
                  </a:solidFill>
                  <a:latin typeface="Verdana" panose="020B0604030504040204" pitchFamily="34" charset="0"/>
                </a:defRPr>
              </a:lvl2pPr>
              <a:lvl3pPr marL="1079500" indent="-358775" defTabSz="685800">
                <a:spcAft>
                  <a:spcPts val="600"/>
                </a:spcAft>
                <a:buClr>
                  <a:schemeClr val="accent1"/>
                </a:buClr>
                <a:buFont typeface="Verdana" panose="020B0604030504040204" pitchFamily="34" charset="0"/>
                <a:buChar char="−"/>
                <a:defRPr>
                  <a:solidFill>
                    <a:schemeClr val="tx1"/>
                  </a:solidFill>
                  <a:latin typeface="Verdana" panose="020B0604030504040204" pitchFamily="34" charset="0"/>
                </a:defRPr>
              </a:lvl3pPr>
              <a:lvl4pPr marL="1439863" indent="-358775" defTabSz="685800">
                <a:spcAft>
                  <a:spcPts val="600"/>
                </a:spcAft>
                <a:buClr>
                  <a:schemeClr val="accent1"/>
                </a:buClr>
                <a:buFont typeface="Verdana" panose="020B0604030504040204" pitchFamily="34" charset="0"/>
                <a:buChar char="−"/>
                <a:defRPr>
                  <a:solidFill>
                    <a:schemeClr val="tx1"/>
                  </a:solidFill>
                  <a:latin typeface="Verdana" panose="020B0604030504040204" pitchFamily="34" charset="0"/>
                </a:defRPr>
              </a:lvl4pPr>
              <a:lvl5pPr marL="1798638" indent="-358775" defTabSz="685800">
                <a:spcAft>
                  <a:spcPts val="600"/>
                </a:spcAft>
                <a:buClr>
                  <a:schemeClr val="accent1"/>
                </a:buClr>
                <a:buFont typeface="Verdana" panose="020B0604030504040204" pitchFamily="34" charset="0"/>
                <a:buChar char="−"/>
                <a:defRPr>
                  <a:solidFill>
                    <a:schemeClr val="tx1"/>
                  </a:solidFill>
                  <a:latin typeface="Verdana" panose="020B0604030504040204" pitchFamily="34" charset="0"/>
                </a:defRPr>
              </a:lvl5pPr>
              <a:lvl6pPr marL="2255838" indent="-358775" defTabSz="685800" fontAlgn="base">
                <a:spcBef>
                  <a:spcPct val="0"/>
                </a:spcBef>
                <a:spcAft>
                  <a:spcPts val="600"/>
                </a:spcAft>
                <a:buClr>
                  <a:schemeClr val="accent1"/>
                </a:buClr>
                <a:buFont typeface="Verdana" panose="020B0604030504040204" pitchFamily="34" charset="0"/>
                <a:buChar char="−"/>
                <a:defRPr>
                  <a:solidFill>
                    <a:schemeClr val="tx1"/>
                  </a:solidFill>
                  <a:latin typeface="Verdana" panose="020B0604030504040204" pitchFamily="34" charset="0"/>
                </a:defRPr>
              </a:lvl6pPr>
              <a:lvl7pPr marL="2713038" indent="-358775" defTabSz="685800" fontAlgn="base">
                <a:spcBef>
                  <a:spcPct val="0"/>
                </a:spcBef>
                <a:spcAft>
                  <a:spcPts val="600"/>
                </a:spcAft>
                <a:buClr>
                  <a:schemeClr val="accent1"/>
                </a:buClr>
                <a:buFont typeface="Verdana" panose="020B0604030504040204" pitchFamily="34" charset="0"/>
                <a:buChar char="−"/>
                <a:defRPr>
                  <a:solidFill>
                    <a:schemeClr val="tx1"/>
                  </a:solidFill>
                  <a:latin typeface="Verdana" panose="020B0604030504040204" pitchFamily="34" charset="0"/>
                </a:defRPr>
              </a:lvl7pPr>
              <a:lvl8pPr marL="3170238" indent="-358775" defTabSz="685800" fontAlgn="base">
                <a:spcBef>
                  <a:spcPct val="0"/>
                </a:spcBef>
                <a:spcAft>
                  <a:spcPts val="600"/>
                </a:spcAft>
                <a:buClr>
                  <a:schemeClr val="accent1"/>
                </a:buClr>
                <a:buFont typeface="Verdana" panose="020B0604030504040204" pitchFamily="34" charset="0"/>
                <a:buChar char="−"/>
                <a:defRPr>
                  <a:solidFill>
                    <a:schemeClr val="tx1"/>
                  </a:solidFill>
                  <a:latin typeface="Verdana" panose="020B0604030504040204" pitchFamily="34" charset="0"/>
                </a:defRPr>
              </a:lvl8pPr>
              <a:lvl9pPr marL="3627438" indent="-358775" defTabSz="685800" fontAlgn="base">
                <a:spcBef>
                  <a:spcPct val="0"/>
                </a:spcBef>
                <a:spcAft>
                  <a:spcPts val="600"/>
                </a:spcAft>
                <a:buClr>
                  <a:schemeClr val="accent1"/>
                </a:buClr>
                <a:buFont typeface="Verdana" panose="020B0604030504040204" pitchFamily="34" charset="0"/>
                <a:buChar char="−"/>
                <a:defRPr>
                  <a:solidFill>
                    <a:schemeClr val="tx1"/>
                  </a:solidFill>
                  <a:latin typeface="Verdana" panose="020B0604030504040204" pitchFamily="34" charset="0"/>
                </a:defRPr>
              </a:lvl9pPr>
            </a:lstStyle>
            <a:p>
              <a:pPr eaLnBrk="1" hangingPunct="1">
                <a:buFont typeface="+mj-lt"/>
                <a:buNone/>
              </a:pPr>
              <a:r>
                <a:rPr lang="en-GB" altLang="en-US" sz="2000" b="1"/>
                <a:t>Application form</a:t>
              </a:r>
            </a:p>
          </p:txBody>
        </p:sp>
        <p:sp>
          <p:nvSpPr>
            <p:cNvPr id="10" name="Oval 9">
              <a:extLst>
                <a:ext uri="{FF2B5EF4-FFF2-40B4-BE49-F238E27FC236}">
                  <a16:creationId xmlns:a16="http://schemas.microsoft.com/office/drawing/2014/main" id="{305A6D40-634B-4C1B-8A60-55500678486D}"/>
                </a:ext>
              </a:extLst>
            </p:cNvPr>
            <p:cNvSpPr/>
            <p:nvPr/>
          </p:nvSpPr>
          <p:spPr>
            <a:xfrm>
              <a:off x="648059" y="1297496"/>
              <a:ext cx="1440039" cy="1439480"/>
            </a:xfrm>
            <a:prstGeom prst="ellipse">
              <a:avLst/>
            </a:prstGeom>
            <a:solidFill>
              <a:srgbClr val="FFFFFF">
                <a:alpha val="69804"/>
              </a:srgbClr>
            </a:solidFill>
            <a:ln w="38100">
              <a:solidFill>
                <a:srgbClr val="711F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5400" b="1" dirty="0">
                  <a:solidFill>
                    <a:srgbClr val="711F7E"/>
                  </a:solidFill>
                </a:rPr>
                <a:t>1</a:t>
              </a:r>
            </a:p>
          </p:txBody>
        </p:sp>
        <p:sp>
          <p:nvSpPr>
            <p:cNvPr id="137224" name="Content Placeholder 1">
              <a:extLst>
                <a:ext uri="{FF2B5EF4-FFF2-40B4-BE49-F238E27FC236}">
                  <a16:creationId xmlns:a16="http://schemas.microsoft.com/office/drawing/2014/main" id="{94D3D038-0827-4218-BFC1-D8D148D6D3C1}"/>
                </a:ext>
              </a:extLst>
            </p:cNvPr>
            <p:cNvSpPr txBox="1">
              <a:spLocks noChangeArrowheads="1"/>
            </p:cNvSpPr>
            <p:nvPr/>
          </p:nvSpPr>
          <p:spPr bwMode="auto">
            <a:xfrm>
              <a:off x="2033653" y="3342008"/>
              <a:ext cx="3579748" cy="692321"/>
            </a:xfrm>
            <a:prstGeom prst="rect">
              <a:avLst/>
            </a:prstGeom>
            <a:solidFill>
              <a:srgbClr val="FFFFFF">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55600" defTabSz="685800">
                <a:spcAft>
                  <a:spcPts val="600"/>
                </a:spcAft>
                <a:buClr>
                  <a:schemeClr val="accent1"/>
                </a:buClr>
                <a:buFont typeface="Verdana" panose="020B0604030504040204" pitchFamily="34" charset="0"/>
                <a:buChar char="−"/>
                <a:defRPr>
                  <a:solidFill>
                    <a:schemeClr val="tx1"/>
                  </a:solidFill>
                  <a:latin typeface="Verdana" panose="020B0604030504040204" pitchFamily="34" charset="0"/>
                </a:defRPr>
              </a:lvl1pPr>
              <a:lvl2pPr marL="623888" indent="-280988" defTabSz="685800">
                <a:spcAft>
                  <a:spcPts val="600"/>
                </a:spcAft>
                <a:buClr>
                  <a:schemeClr val="accent1"/>
                </a:buClr>
                <a:buFont typeface="Verdana" panose="020B0604030504040204" pitchFamily="34" charset="0"/>
                <a:buChar char="−"/>
                <a:defRPr>
                  <a:solidFill>
                    <a:schemeClr val="tx1"/>
                  </a:solidFill>
                  <a:latin typeface="Verdana" panose="020B0604030504040204" pitchFamily="34" charset="0"/>
                </a:defRPr>
              </a:lvl2pPr>
              <a:lvl3pPr marL="1079500" indent="-358775" defTabSz="685800">
                <a:spcAft>
                  <a:spcPts val="600"/>
                </a:spcAft>
                <a:buClr>
                  <a:schemeClr val="accent1"/>
                </a:buClr>
                <a:buFont typeface="Verdana" panose="020B0604030504040204" pitchFamily="34" charset="0"/>
                <a:buChar char="−"/>
                <a:defRPr>
                  <a:solidFill>
                    <a:schemeClr val="tx1"/>
                  </a:solidFill>
                  <a:latin typeface="Verdana" panose="020B0604030504040204" pitchFamily="34" charset="0"/>
                </a:defRPr>
              </a:lvl3pPr>
              <a:lvl4pPr marL="1439863" indent="-358775" defTabSz="685800">
                <a:spcAft>
                  <a:spcPts val="600"/>
                </a:spcAft>
                <a:buClr>
                  <a:schemeClr val="accent1"/>
                </a:buClr>
                <a:buFont typeface="Verdana" panose="020B0604030504040204" pitchFamily="34" charset="0"/>
                <a:buChar char="−"/>
                <a:defRPr>
                  <a:solidFill>
                    <a:schemeClr val="tx1"/>
                  </a:solidFill>
                  <a:latin typeface="Verdana" panose="020B0604030504040204" pitchFamily="34" charset="0"/>
                </a:defRPr>
              </a:lvl4pPr>
              <a:lvl5pPr marL="1798638" indent="-358775" defTabSz="685800">
                <a:spcAft>
                  <a:spcPts val="600"/>
                </a:spcAft>
                <a:buClr>
                  <a:schemeClr val="accent1"/>
                </a:buClr>
                <a:buFont typeface="Verdana" panose="020B0604030504040204" pitchFamily="34" charset="0"/>
                <a:buChar char="−"/>
                <a:defRPr>
                  <a:solidFill>
                    <a:schemeClr val="tx1"/>
                  </a:solidFill>
                  <a:latin typeface="Verdana" panose="020B0604030504040204" pitchFamily="34" charset="0"/>
                </a:defRPr>
              </a:lvl5pPr>
              <a:lvl6pPr marL="2255838" indent="-358775" defTabSz="685800" fontAlgn="base">
                <a:spcBef>
                  <a:spcPct val="0"/>
                </a:spcBef>
                <a:spcAft>
                  <a:spcPts val="600"/>
                </a:spcAft>
                <a:buClr>
                  <a:schemeClr val="accent1"/>
                </a:buClr>
                <a:buFont typeface="Verdana" panose="020B0604030504040204" pitchFamily="34" charset="0"/>
                <a:buChar char="−"/>
                <a:defRPr>
                  <a:solidFill>
                    <a:schemeClr val="tx1"/>
                  </a:solidFill>
                  <a:latin typeface="Verdana" panose="020B0604030504040204" pitchFamily="34" charset="0"/>
                </a:defRPr>
              </a:lvl6pPr>
              <a:lvl7pPr marL="2713038" indent="-358775" defTabSz="685800" fontAlgn="base">
                <a:spcBef>
                  <a:spcPct val="0"/>
                </a:spcBef>
                <a:spcAft>
                  <a:spcPts val="600"/>
                </a:spcAft>
                <a:buClr>
                  <a:schemeClr val="accent1"/>
                </a:buClr>
                <a:buFont typeface="Verdana" panose="020B0604030504040204" pitchFamily="34" charset="0"/>
                <a:buChar char="−"/>
                <a:defRPr>
                  <a:solidFill>
                    <a:schemeClr val="tx1"/>
                  </a:solidFill>
                  <a:latin typeface="Verdana" panose="020B0604030504040204" pitchFamily="34" charset="0"/>
                </a:defRPr>
              </a:lvl7pPr>
              <a:lvl8pPr marL="3170238" indent="-358775" defTabSz="685800" fontAlgn="base">
                <a:spcBef>
                  <a:spcPct val="0"/>
                </a:spcBef>
                <a:spcAft>
                  <a:spcPts val="600"/>
                </a:spcAft>
                <a:buClr>
                  <a:schemeClr val="accent1"/>
                </a:buClr>
                <a:buFont typeface="Verdana" panose="020B0604030504040204" pitchFamily="34" charset="0"/>
                <a:buChar char="−"/>
                <a:defRPr>
                  <a:solidFill>
                    <a:schemeClr val="tx1"/>
                  </a:solidFill>
                  <a:latin typeface="Verdana" panose="020B0604030504040204" pitchFamily="34" charset="0"/>
                </a:defRPr>
              </a:lvl8pPr>
              <a:lvl9pPr marL="3627438" indent="-358775" defTabSz="685800" fontAlgn="base">
                <a:spcBef>
                  <a:spcPct val="0"/>
                </a:spcBef>
                <a:spcAft>
                  <a:spcPts val="600"/>
                </a:spcAft>
                <a:buClr>
                  <a:schemeClr val="accent1"/>
                </a:buClr>
                <a:buFont typeface="Verdana" panose="020B0604030504040204" pitchFamily="34" charset="0"/>
                <a:buChar char="−"/>
                <a:defRPr>
                  <a:solidFill>
                    <a:schemeClr val="tx1"/>
                  </a:solidFill>
                  <a:latin typeface="Verdana" panose="020B0604030504040204" pitchFamily="34" charset="0"/>
                </a:defRPr>
              </a:lvl9pPr>
            </a:lstStyle>
            <a:p>
              <a:pPr eaLnBrk="1" hangingPunct="1">
                <a:buFont typeface="+mj-lt"/>
                <a:buNone/>
              </a:pPr>
              <a:r>
                <a:rPr lang="en-GB" altLang="en-US" sz="2000" b="1"/>
                <a:t>Assessment Centre</a:t>
              </a:r>
            </a:p>
          </p:txBody>
        </p:sp>
        <p:sp>
          <p:nvSpPr>
            <p:cNvPr id="12" name="Oval 11">
              <a:extLst>
                <a:ext uri="{FF2B5EF4-FFF2-40B4-BE49-F238E27FC236}">
                  <a16:creationId xmlns:a16="http://schemas.microsoft.com/office/drawing/2014/main" id="{4B344DAB-FF17-4B9D-A282-FA45A6B92358}"/>
                </a:ext>
              </a:extLst>
            </p:cNvPr>
            <p:cNvSpPr/>
            <p:nvPr/>
          </p:nvSpPr>
          <p:spPr>
            <a:xfrm>
              <a:off x="648059" y="2968690"/>
              <a:ext cx="1440039" cy="1439479"/>
            </a:xfrm>
            <a:prstGeom prst="ellipse">
              <a:avLst/>
            </a:prstGeom>
            <a:solidFill>
              <a:srgbClr val="FFFFFF">
                <a:alpha val="69804"/>
              </a:srgbClr>
            </a:solidFill>
            <a:ln w="38100">
              <a:solidFill>
                <a:srgbClr val="711F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5400" b="1" dirty="0">
                  <a:solidFill>
                    <a:srgbClr val="711F7E"/>
                  </a:solidFill>
                </a:rPr>
                <a:t>3</a:t>
              </a:r>
            </a:p>
          </p:txBody>
        </p:sp>
        <p:sp>
          <p:nvSpPr>
            <p:cNvPr id="137226" name="Content Placeholder 1">
              <a:extLst>
                <a:ext uri="{FF2B5EF4-FFF2-40B4-BE49-F238E27FC236}">
                  <a16:creationId xmlns:a16="http://schemas.microsoft.com/office/drawing/2014/main" id="{B2EF7479-4924-4043-B4A3-9693B8488730}"/>
                </a:ext>
              </a:extLst>
            </p:cNvPr>
            <p:cNvSpPr txBox="1">
              <a:spLocks noChangeArrowheads="1"/>
            </p:cNvSpPr>
            <p:nvPr/>
          </p:nvSpPr>
          <p:spPr bwMode="auto">
            <a:xfrm>
              <a:off x="7664589" y="1671335"/>
              <a:ext cx="3579748" cy="692321"/>
            </a:xfrm>
            <a:prstGeom prst="rect">
              <a:avLst/>
            </a:prstGeom>
            <a:solidFill>
              <a:srgbClr val="FFFFFF">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55600" defTabSz="685800">
                <a:spcAft>
                  <a:spcPts val="600"/>
                </a:spcAft>
                <a:buClr>
                  <a:schemeClr val="accent1"/>
                </a:buClr>
                <a:buFont typeface="Verdana" panose="020B0604030504040204" pitchFamily="34" charset="0"/>
                <a:buChar char="−"/>
                <a:defRPr>
                  <a:solidFill>
                    <a:schemeClr val="tx1"/>
                  </a:solidFill>
                  <a:latin typeface="Verdana" panose="020B0604030504040204" pitchFamily="34" charset="0"/>
                </a:defRPr>
              </a:lvl1pPr>
              <a:lvl2pPr marL="350838" indent="-157163" defTabSz="685800">
                <a:spcAft>
                  <a:spcPts val="600"/>
                </a:spcAft>
                <a:buClr>
                  <a:schemeClr val="accent1"/>
                </a:buClr>
                <a:buFont typeface="Verdana" panose="020B0604030504040204" pitchFamily="34" charset="0"/>
                <a:buChar char="−"/>
                <a:defRPr>
                  <a:solidFill>
                    <a:schemeClr val="tx1"/>
                  </a:solidFill>
                  <a:latin typeface="Verdana" panose="020B0604030504040204" pitchFamily="34" charset="0"/>
                </a:defRPr>
              </a:lvl2pPr>
              <a:lvl3pPr marL="1079500" indent="-358775" defTabSz="685800">
                <a:spcAft>
                  <a:spcPts val="600"/>
                </a:spcAft>
                <a:buClr>
                  <a:schemeClr val="accent1"/>
                </a:buClr>
                <a:buFont typeface="Verdana" panose="020B0604030504040204" pitchFamily="34" charset="0"/>
                <a:buChar char="−"/>
                <a:defRPr>
                  <a:solidFill>
                    <a:schemeClr val="tx1"/>
                  </a:solidFill>
                  <a:latin typeface="Verdana" panose="020B0604030504040204" pitchFamily="34" charset="0"/>
                </a:defRPr>
              </a:lvl3pPr>
              <a:lvl4pPr marL="1439863" indent="-358775" defTabSz="685800">
                <a:spcAft>
                  <a:spcPts val="600"/>
                </a:spcAft>
                <a:buClr>
                  <a:schemeClr val="accent1"/>
                </a:buClr>
                <a:buFont typeface="Verdana" panose="020B0604030504040204" pitchFamily="34" charset="0"/>
                <a:buChar char="−"/>
                <a:defRPr>
                  <a:solidFill>
                    <a:schemeClr val="tx1"/>
                  </a:solidFill>
                  <a:latin typeface="Verdana" panose="020B0604030504040204" pitchFamily="34" charset="0"/>
                </a:defRPr>
              </a:lvl4pPr>
              <a:lvl5pPr marL="1798638" indent="-358775" defTabSz="685800">
                <a:spcAft>
                  <a:spcPts val="600"/>
                </a:spcAft>
                <a:buClr>
                  <a:schemeClr val="accent1"/>
                </a:buClr>
                <a:buFont typeface="Verdana" panose="020B0604030504040204" pitchFamily="34" charset="0"/>
                <a:buChar char="−"/>
                <a:defRPr>
                  <a:solidFill>
                    <a:schemeClr val="tx1"/>
                  </a:solidFill>
                  <a:latin typeface="Verdana" panose="020B0604030504040204" pitchFamily="34" charset="0"/>
                </a:defRPr>
              </a:lvl5pPr>
              <a:lvl6pPr marL="2255838" indent="-358775" defTabSz="685800" fontAlgn="base">
                <a:spcBef>
                  <a:spcPct val="0"/>
                </a:spcBef>
                <a:spcAft>
                  <a:spcPts val="600"/>
                </a:spcAft>
                <a:buClr>
                  <a:schemeClr val="accent1"/>
                </a:buClr>
                <a:buFont typeface="Verdana" panose="020B0604030504040204" pitchFamily="34" charset="0"/>
                <a:buChar char="−"/>
                <a:defRPr>
                  <a:solidFill>
                    <a:schemeClr val="tx1"/>
                  </a:solidFill>
                  <a:latin typeface="Verdana" panose="020B0604030504040204" pitchFamily="34" charset="0"/>
                </a:defRPr>
              </a:lvl6pPr>
              <a:lvl7pPr marL="2713038" indent="-358775" defTabSz="685800" fontAlgn="base">
                <a:spcBef>
                  <a:spcPct val="0"/>
                </a:spcBef>
                <a:spcAft>
                  <a:spcPts val="600"/>
                </a:spcAft>
                <a:buClr>
                  <a:schemeClr val="accent1"/>
                </a:buClr>
                <a:buFont typeface="Verdana" panose="020B0604030504040204" pitchFamily="34" charset="0"/>
                <a:buChar char="−"/>
                <a:defRPr>
                  <a:solidFill>
                    <a:schemeClr val="tx1"/>
                  </a:solidFill>
                  <a:latin typeface="Verdana" panose="020B0604030504040204" pitchFamily="34" charset="0"/>
                </a:defRPr>
              </a:lvl7pPr>
              <a:lvl8pPr marL="3170238" indent="-358775" defTabSz="685800" fontAlgn="base">
                <a:spcBef>
                  <a:spcPct val="0"/>
                </a:spcBef>
                <a:spcAft>
                  <a:spcPts val="600"/>
                </a:spcAft>
                <a:buClr>
                  <a:schemeClr val="accent1"/>
                </a:buClr>
                <a:buFont typeface="Verdana" panose="020B0604030504040204" pitchFamily="34" charset="0"/>
                <a:buChar char="−"/>
                <a:defRPr>
                  <a:solidFill>
                    <a:schemeClr val="tx1"/>
                  </a:solidFill>
                  <a:latin typeface="Verdana" panose="020B0604030504040204" pitchFamily="34" charset="0"/>
                </a:defRPr>
              </a:lvl8pPr>
              <a:lvl9pPr marL="3627438" indent="-358775" defTabSz="685800" fontAlgn="base">
                <a:spcBef>
                  <a:spcPct val="0"/>
                </a:spcBef>
                <a:spcAft>
                  <a:spcPts val="600"/>
                </a:spcAft>
                <a:buClr>
                  <a:schemeClr val="accent1"/>
                </a:buClr>
                <a:buFont typeface="Verdana" panose="020B0604030504040204" pitchFamily="34" charset="0"/>
                <a:buChar char="−"/>
                <a:defRPr>
                  <a:solidFill>
                    <a:schemeClr val="tx1"/>
                  </a:solidFill>
                  <a:latin typeface="Verdana" panose="020B0604030504040204" pitchFamily="34" charset="0"/>
                </a:defRPr>
              </a:lvl9pPr>
            </a:lstStyle>
            <a:p>
              <a:pPr eaLnBrk="1" hangingPunct="1">
                <a:buFont typeface="+mj-lt"/>
                <a:buNone/>
              </a:pPr>
              <a:r>
                <a:rPr lang="en-GB" altLang="en-US" sz="2000" b="1"/>
                <a:t>Video interview</a:t>
              </a:r>
            </a:p>
          </p:txBody>
        </p:sp>
        <p:sp>
          <p:nvSpPr>
            <p:cNvPr id="15" name="Oval 14">
              <a:extLst>
                <a:ext uri="{FF2B5EF4-FFF2-40B4-BE49-F238E27FC236}">
                  <a16:creationId xmlns:a16="http://schemas.microsoft.com/office/drawing/2014/main" id="{BD1863F5-B547-42CD-8867-21888C8725C7}"/>
                </a:ext>
              </a:extLst>
            </p:cNvPr>
            <p:cNvSpPr/>
            <p:nvPr/>
          </p:nvSpPr>
          <p:spPr>
            <a:xfrm>
              <a:off x="6279613" y="1297496"/>
              <a:ext cx="1440040" cy="1439480"/>
            </a:xfrm>
            <a:prstGeom prst="ellipse">
              <a:avLst/>
            </a:prstGeom>
            <a:solidFill>
              <a:srgbClr val="FFFFFF">
                <a:alpha val="69804"/>
              </a:srgbClr>
            </a:solidFill>
            <a:ln w="38100">
              <a:solidFill>
                <a:srgbClr val="711F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5400" b="1" dirty="0">
                  <a:solidFill>
                    <a:srgbClr val="711F7E"/>
                  </a:solidFill>
                </a:rPr>
                <a:t>2</a:t>
              </a:r>
            </a:p>
          </p:txBody>
        </p:sp>
        <p:sp>
          <p:nvSpPr>
            <p:cNvPr id="16" name="Content Placeholder 1">
              <a:extLst>
                <a:ext uri="{FF2B5EF4-FFF2-40B4-BE49-F238E27FC236}">
                  <a16:creationId xmlns:a16="http://schemas.microsoft.com/office/drawing/2014/main" id="{748F07B7-82C2-44A1-901C-E584AEB259EE}"/>
                </a:ext>
              </a:extLst>
            </p:cNvPr>
            <p:cNvSpPr txBox="1">
              <a:spLocks/>
            </p:cNvSpPr>
            <p:nvPr/>
          </p:nvSpPr>
          <p:spPr>
            <a:xfrm>
              <a:off x="7664084" y="3341653"/>
              <a:ext cx="3580253" cy="691966"/>
            </a:xfrm>
            <a:prstGeom prst="rect">
              <a:avLst/>
            </a:prstGeom>
            <a:solidFill>
              <a:srgbClr val="FFFFFF">
                <a:alpha val="69804"/>
              </a:srgbClr>
            </a:solidFill>
          </p:spPr>
          <p:txBody>
            <a:bodyPr anchor="ctr">
              <a:normAutofit lnSpcReduction="10000"/>
            </a:bodyPr>
            <a:lstStyle>
              <a:lvl1pPr marL="360363" indent="-360363" algn="l" defTabSz="685800" rtl="0" eaLnBrk="1" latinLnBrk="0" hangingPunct="1">
                <a:lnSpc>
                  <a:spcPct val="100000"/>
                </a:lnSpc>
                <a:spcBef>
                  <a:spcPts val="0"/>
                </a:spcBef>
                <a:spcAft>
                  <a:spcPts val="600"/>
                </a:spcAft>
                <a:buClr>
                  <a:schemeClr val="accent1"/>
                </a:buClr>
                <a:buFont typeface="+mj-lt"/>
                <a:buAutoNum type="arabicPeriod"/>
                <a:tabLst/>
                <a:defRPr lang="en-US" sz="1800" b="0" kern="1200" noProof="0">
                  <a:solidFill>
                    <a:schemeClr val="accent1"/>
                  </a:solidFill>
                  <a:latin typeface="+mn-lt"/>
                  <a:ea typeface="+mn-ea"/>
                  <a:cs typeface="+mn-cs"/>
                </a:defRPr>
              </a:lvl1pPr>
              <a:lvl2pPr marL="623888" indent="-280988" algn="l" defTabSz="685800" rtl="0" eaLnBrk="1" latinLnBrk="0" hangingPunct="1">
                <a:lnSpc>
                  <a:spcPct val="100000"/>
                </a:lnSpc>
                <a:spcBef>
                  <a:spcPts val="0"/>
                </a:spcBef>
                <a:spcAft>
                  <a:spcPts val="600"/>
                </a:spcAft>
                <a:buClr>
                  <a:schemeClr val="accent1"/>
                </a:buClr>
                <a:buFont typeface="Verdana" panose="020B0604030504040204" pitchFamily="34" charset="0"/>
                <a:buChar char="−"/>
                <a:defRPr lang="en-US" sz="1800" kern="1200" baseline="0" noProof="0">
                  <a:solidFill>
                    <a:schemeClr val="accent1"/>
                  </a:solidFill>
                  <a:latin typeface="+mn-lt"/>
                  <a:ea typeface="+mn-ea"/>
                  <a:cs typeface="+mn-cs"/>
                </a:defRPr>
              </a:lvl2pPr>
              <a:lvl3pPr marL="1080000" indent="-360000" algn="l" defTabSz="685800" rtl="0" eaLnBrk="1" latinLnBrk="0" hangingPunct="1">
                <a:lnSpc>
                  <a:spcPct val="100000"/>
                </a:lnSpc>
                <a:spcBef>
                  <a:spcPts val="0"/>
                </a:spcBef>
                <a:spcAft>
                  <a:spcPts val="600"/>
                </a:spcAft>
                <a:buClr>
                  <a:schemeClr val="accent1"/>
                </a:buClr>
                <a:buFont typeface="Verdana" panose="020B0604030504040204" pitchFamily="34" charset="0"/>
                <a:buChar char="−"/>
                <a:defRPr lang="en-US" sz="1800" kern="1200" noProof="0" dirty="0" smtClean="0">
                  <a:solidFill>
                    <a:schemeClr val="tx1"/>
                  </a:solidFill>
                  <a:latin typeface="+mn-lt"/>
                  <a:ea typeface="+mn-ea"/>
                  <a:cs typeface="+mn-cs"/>
                </a:defRPr>
              </a:lvl3pPr>
              <a:lvl4pPr marL="1440000" indent="-360000" algn="l" defTabSz="685800" rtl="0" eaLnBrk="1" latinLnBrk="0" hangingPunct="1">
                <a:lnSpc>
                  <a:spcPct val="100000"/>
                </a:lnSpc>
                <a:spcBef>
                  <a:spcPts val="0"/>
                </a:spcBef>
                <a:spcAft>
                  <a:spcPts val="600"/>
                </a:spcAft>
                <a:buClr>
                  <a:schemeClr val="accent1"/>
                </a:buClr>
                <a:buFont typeface="Verdana" panose="020B0604030504040204" pitchFamily="34" charset="0"/>
                <a:buChar char="−"/>
                <a:defRPr lang="en-US" sz="1800" kern="1200" noProof="0" dirty="0" smtClean="0">
                  <a:solidFill>
                    <a:schemeClr val="tx1"/>
                  </a:solidFill>
                  <a:latin typeface="+mn-lt"/>
                  <a:ea typeface="+mn-ea"/>
                  <a:cs typeface="+mn-cs"/>
                </a:defRPr>
              </a:lvl4pPr>
              <a:lvl5pPr marL="1800000" indent="-360000" algn="l" defTabSz="685800" rtl="0" eaLnBrk="1" latinLnBrk="0" hangingPunct="1">
                <a:lnSpc>
                  <a:spcPct val="100000"/>
                </a:lnSpc>
                <a:spcBef>
                  <a:spcPts val="0"/>
                </a:spcBef>
                <a:spcAft>
                  <a:spcPts val="600"/>
                </a:spcAft>
                <a:buClr>
                  <a:schemeClr val="accent1"/>
                </a:buClr>
                <a:buFont typeface="Verdana" panose="020B0604030504040204" pitchFamily="34" charset="0"/>
                <a:buChar char="−"/>
                <a:defRPr lang="en-GB" sz="1800" kern="1200" noProof="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55600" indent="0" fontAlgn="auto">
                <a:buFont typeface="+mj-lt"/>
                <a:buNone/>
                <a:defRPr/>
              </a:pPr>
              <a:r>
                <a:rPr lang="en-GB" sz="2000" b="1" dirty="0">
                  <a:solidFill>
                    <a:schemeClr val="tx1"/>
                  </a:solidFill>
                </a:rPr>
                <a:t>Strength based approach</a:t>
              </a:r>
            </a:p>
          </p:txBody>
        </p:sp>
        <p:sp>
          <p:nvSpPr>
            <p:cNvPr id="17" name="Oval 16">
              <a:extLst>
                <a:ext uri="{FF2B5EF4-FFF2-40B4-BE49-F238E27FC236}">
                  <a16:creationId xmlns:a16="http://schemas.microsoft.com/office/drawing/2014/main" id="{94C04D40-7F5C-4743-A993-00EB3548E48B}"/>
                </a:ext>
              </a:extLst>
            </p:cNvPr>
            <p:cNvSpPr/>
            <p:nvPr/>
          </p:nvSpPr>
          <p:spPr>
            <a:xfrm>
              <a:off x="6279613" y="2968690"/>
              <a:ext cx="1440040" cy="1439479"/>
            </a:xfrm>
            <a:prstGeom prst="ellipse">
              <a:avLst/>
            </a:prstGeom>
            <a:solidFill>
              <a:srgbClr val="FFFFFF">
                <a:alpha val="69804"/>
              </a:srgbClr>
            </a:solidFill>
            <a:ln w="38100">
              <a:solidFill>
                <a:srgbClr val="711F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5400" b="1" dirty="0">
                  <a:solidFill>
                    <a:srgbClr val="711F7E"/>
                  </a:solidFill>
                </a:rPr>
                <a:t>4</a:t>
              </a:r>
            </a:p>
          </p:txBody>
        </p:sp>
      </p:grpSp>
    </p:spTree>
  </p:cSld>
  <p:clrMapOvr>
    <a:masterClrMapping/>
  </p:clrMapOvr>
  <p:transition>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7"/>
  <p:tag name="ARTICULATE_DESIGN_ID_ES DARK GREEN" val="lEMoiCJb"/>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S Dark Green">
  <a:themeElements>
    <a:clrScheme name="Purple">
      <a:dk1>
        <a:srgbClr val="000000"/>
      </a:dk1>
      <a:lt1>
        <a:sysClr val="window" lastClr="FFFFFF"/>
      </a:lt1>
      <a:dk2>
        <a:srgbClr val="CD051D"/>
      </a:dk2>
      <a:lt2>
        <a:srgbClr val="CAD100"/>
      </a:lt2>
      <a:accent1>
        <a:srgbClr val="711F7E"/>
      </a:accent1>
      <a:accent2>
        <a:srgbClr val="0066B2"/>
      </a:accent2>
      <a:accent3>
        <a:srgbClr val="5BC5F2"/>
      </a:accent3>
      <a:accent4>
        <a:srgbClr val="2F912D"/>
      </a:accent4>
      <a:accent5>
        <a:srgbClr val="FEC600"/>
      </a:accent5>
      <a:accent6>
        <a:srgbClr val="F39100"/>
      </a:accent6>
      <a:hlink>
        <a:srgbClr val="E1326B"/>
      </a:hlink>
      <a:folHlink>
        <a:srgbClr val="BEC3C6"/>
      </a:folHlink>
    </a:clrScheme>
    <a:fontScheme name="All 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 Dark Green" id="{647252D2-81FD-4EFB-BA6B-1CC53EA921BF}" vid="{B84CAA20-3C02-4BD3-9D5B-1600B39643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 Dark Green</Template>
  <TotalTime>0</TotalTime>
  <Words>1848</Words>
  <Application>Microsoft Office PowerPoint</Application>
  <PresentationFormat>Widescreen</PresentationFormat>
  <Paragraphs>294</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Helvetica</vt:lpstr>
      <vt:lpstr>Verdana</vt:lpstr>
      <vt:lpstr>ES Dark Green</vt:lpstr>
      <vt:lpstr>Key Skills Sessions: Interviews</vt:lpstr>
      <vt:lpstr>What we’ll cover</vt:lpstr>
      <vt:lpstr>Eversheds Sutherland</vt:lpstr>
      <vt:lpstr>Our Office Network</vt:lpstr>
      <vt:lpstr>Eversheds Sutherland</vt:lpstr>
      <vt:lpstr>What do we do? </vt:lpstr>
      <vt:lpstr>Programmes</vt:lpstr>
      <vt:lpstr>Vacancies / Hiring Targets</vt:lpstr>
      <vt:lpstr>Selection Process</vt:lpstr>
      <vt:lpstr>Interviews </vt:lpstr>
      <vt:lpstr>Interview Types</vt:lpstr>
      <vt:lpstr>Motivation Questions  </vt:lpstr>
      <vt:lpstr>Competency Based Questions</vt:lpstr>
      <vt:lpstr>Strength Based Questions</vt:lpstr>
      <vt:lpstr>Commercial Awareness Questions</vt:lpstr>
      <vt:lpstr>Video Interviews</vt:lpstr>
      <vt:lpstr>Questions?</vt:lpstr>
      <vt:lpstr>ES social media platform </vt:lpstr>
      <vt:lpstr>PowerPoint Presentation</vt:lpstr>
    </vt:vector>
  </TitlesOfParts>
  <Company>Eversheds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Eversheds Sutherland</dc:creator>
  <cp:lastModifiedBy>Eversheds Sutherland</cp:lastModifiedBy>
  <cp:revision>266</cp:revision>
  <cp:lastPrinted>2021-11-10T11:54:02Z</cp:lastPrinted>
  <dcterms:created xsi:type="dcterms:W3CDTF">2019-03-25T14:12:14Z</dcterms:created>
  <dcterms:modified xsi:type="dcterms:W3CDTF">2021-11-10T12:03:21Z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20211110105751457</vt:lpwstr>
  </property>
  <property fmtid="{D5CDD505-2E9C-101B-9397-08002B2CF9AE}" pid="3" name="ArticulateGUID">
    <vt:lpwstr>B8B73731-70C9-48A0-B5CE-0052E13A8F6D</vt:lpwstr>
  </property>
  <property fmtid="{D5CDD505-2E9C-101B-9397-08002B2CF9AE}" pid="4" name="ArticulatePath">
    <vt:lpwstr>LDS_002-#7644314-v1-Technology__IT_and_AI_template_-_16_9</vt:lpwstr>
  </property>
</Properties>
</file>